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8"/>
  </p:notesMasterIdLst>
  <p:sldIdLst>
    <p:sldId id="256" r:id="rId2"/>
    <p:sldId id="270" r:id="rId3"/>
    <p:sldId id="259" r:id="rId4"/>
    <p:sldId id="272" r:id="rId5"/>
    <p:sldId id="309" r:id="rId6"/>
    <p:sldId id="310" r:id="rId7"/>
    <p:sldId id="260" r:id="rId8"/>
    <p:sldId id="261" r:id="rId9"/>
    <p:sldId id="311" r:id="rId10"/>
    <p:sldId id="312" r:id="rId11"/>
    <p:sldId id="274" r:id="rId12"/>
    <p:sldId id="273" r:id="rId13"/>
    <p:sldId id="313" r:id="rId14"/>
    <p:sldId id="262" r:id="rId15"/>
    <p:sldId id="314" r:id="rId16"/>
    <p:sldId id="315" r:id="rId17"/>
    <p:sldId id="316" r:id="rId18"/>
    <p:sldId id="317" r:id="rId19"/>
    <p:sldId id="318" r:id="rId20"/>
    <p:sldId id="319" r:id="rId21"/>
    <p:sldId id="263" r:id="rId22"/>
    <p:sldId id="321" r:id="rId23"/>
    <p:sldId id="320" r:id="rId24"/>
    <p:sldId id="275" r:id="rId25"/>
    <p:sldId id="267" r:id="rId26"/>
    <p:sldId id="289" r:id="rId27"/>
  </p:sldIdLst>
  <p:sldSz cx="7559675" cy="5327650"/>
  <p:notesSz cx="6858000" cy="9144000"/>
  <p:embeddedFontLst>
    <p:embeddedFont>
      <p:font typeface="Bebas Neue" panose="020B0606020202050201" pitchFamily="34" charset="77"/>
      <p:regular r:id="rId29"/>
    </p:embeddedFont>
    <p:embeddedFont>
      <p:font typeface="Cinzel" pitchFamily="2" charset="77"/>
      <p:regular r:id="rId30"/>
      <p:bold r:id="rId31"/>
    </p:embeddedFont>
    <p:embeddedFont>
      <p:font typeface="Cinzel Medium" pitchFamily="2" charset="77"/>
      <p:regular r:id="rId32"/>
      <p:bold r:id="rId33"/>
    </p:embeddedFont>
    <p:embeddedFont>
      <p:font typeface="Josefin Slab" pitchFamily="2" charset="77"/>
      <p:regular r:id="rId34"/>
      <p:bold r:id="rId35"/>
      <p:italic r:id="rId36"/>
      <p:boldItalic r:id="rId37"/>
    </p:embeddedFont>
    <p:embeddedFont>
      <p:font typeface="Josefin Slab SemiBold" panose="020F0502020204030204" pitchFamily="34" charset="0"/>
      <p:regular r:id="rId38"/>
      <p:bold r:id="rId39"/>
      <p:italic r:id="rId40"/>
      <p:boldItalic r:id="rId41"/>
    </p:embeddedFont>
    <p:embeddedFont>
      <p:font typeface="Lato" panose="020F0502020204030203"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87">
          <p15:clr>
            <a:srgbClr val="9AA0A6"/>
          </p15:clr>
        </p15:guide>
        <p15:guide id="2" orient="horz" pos="1678">
          <p15:clr>
            <a:srgbClr val="9AA0A6"/>
          </p15:clr>
        </p15:guide>
        <p15:guide id="3" pos="4376">
          <p15:clr>
            <a:srgbClr val="9AA0A6"/>
          </p15:clr>
        </p15:guide>
        <p15:guide id="4" orient="horz" pos="581">
          <p15:clr>
            <a:srgbClr val="9AA0A6"/>
          </p15:clr>
        </p15:guide>
        <p15:guide id="5" pos="72">
          <p15:clr>
            <a:srgbClr val="9AA0A6"/>
          </p15:clr>
        </p15:guide>
        <p15:guide id="6" pos="511">
          <p15:clr>
            <a:srgbClr val="9AA0A6"/>
          </p15:clr>
        </p15:guide>
        <p15:guide id="7" pos="2054">
          <p15:clr>
            <a:srgbClr val="9AA0A6"/>
          </p15:clr>
        </p15:guide>
        <p15:guide id="8" pos="4251">
          <p15:clr>
            <a:srgbClr val="9AA0A6"/>
          </p15:clr>
        </p15:guide>
        <p15:guide id="9" pos="270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F2C2E54-1754-47FD-B666-70853F1C2673}">
  <a:tblStyle styleId="{BF2C2E54-1754-47FD-B666-70853F1C267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993"/>
    <p:restoredTop sz="78811"/>
  </p:normalViewPr>
  <p:slideViewPr>
    <p:cSldViewPr snapToGrid="0">
      <p:cViewPr varScale="1">
        <p:scale>
          <a:sx n="113" d="100"/>
          <a:sy n="113" d="100"/>
        </p:scale>
        <p:origin x="2712" y="176"/>
      </p:cViewPr>
      <p:guideLst>
        <p:guide pos="387"/>
        <p:guide orient="horz" pos="1678"/>
        <p:guide pos="4376"/>
        <p:guide orient="horz" pos="581"/>
        <p:guide pos="72"/>
        <p:guide pos="511"/>
        <p:guide pos="2054"/>
        <p:guide pos="4251"/>
        <p:guide pos="27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996652" y="685800"/>
            <a:ext cx="48651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8"/>
        <p:cNvGrpSpPr/>
        <p:nvPr/>
      </p:nvGrpSpPr>
      <p:grpSpPr>
        <a:xfrm>
          <a:off x="0" y="0"/>
          <a:ext cx="0" cy="0"/>
          <a:chOff x="0" y="0"/>
          <a:chExt cx="0" cy="0"/>
        </a:xfrm>
      </p:grpSpPr>
      <p:sp>
        <p:nvSpPr>
          <p:cNvPr id="1649" name="Google Shape;1649;g88b7b50d4b_1_346: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0" name="Google Shape;1650;g88b7b50d4b_1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Everyone, Today I will be presenting about my project: The Service and Quality level  of Qatar airways but focusing more so on gathering insight in areas that may require improvement. </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88b7b50d4b_1_366: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88b7b50d4b_1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40738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1"/>
        <p:cNvGrpSpPr/>
        <p:nvPr/>
      </p:nvGrpSpPr>
      <p:grpSpPr>
        <a:xfrm>
          <a:off x="0" y="0"/>
          <a:ext cx="0" cy="0"/>
          <a:chOff x="0" y="0"/>
          <a:chExt cx="0" cy="0"/>
        </a:xfrm>
      </p:grpSpPr>
      <p:sp>
        <p:nvSpPr>
          <p:cNvPr id="2762" name="Google Shape;2762;g81de0a68c0_0_14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3" name="Google Shape;2763;g81de0a68c0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Read of Slide: The entire  dataset went through an initial cleaning process of removing irrelevant elements such as URL, Emails, Numbers and more. This was done using Regex Patterns. The data was then converted to lowercase and white spaces and empty rows were removed. The data was then tokenized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first Research Question is: </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6"/>
        <p:cNvGrpSpPr/>
        <p:nvPr/>
      </p:nvGrpSpPr>
      <p:grpSpPr>
        <a:xfrm>
          <a:off x="0" y="0"/>
          <a:ext cx="0" cy="0"/>
          <a:chOff x="0" y="0"/>
          <a:chExt cx="0" cy="0"/>
        </a:xfrm>
      </p:grpSpPr>
      <p:sp>
        <p:nvSpPr>
          <p:cNvPr id="2337" name="Google Shape;2337;g81de0a68c0_0_18: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8" name="Google Shape;2338;g81de0a68c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Read from Slide</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88b7b50d4b_1_366: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88b7b50d4b_1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I will discuss about Insights from the Analysis Process </a:t>
            </a:r>
            <a:endParaRPr dirty="0"/>
          </a:p>
        </p:txBody>
      </p:sp>
    </p:spTree>
    <p:extLst>
      <p:ext uri="{BB962C8B-B14F-4D97-AF65-F5344CB8AC3E}">
        <p14:creationId xmlns:p14="http://schemas.microsoft.com/office/powerpoint/2010/main" val="775297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88b7b50d4b_1_38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88b7b50d4b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The term “trip” shares the strongest association with “experience.” While this word appears relevant in the context of travel, it does not offer specific insights into the nature of the experience, whether it’s positive or negative. </a:t>
            </a:r>
          </a:p>
          <a:p>
            <a:pPr marL="0" lvl="0" indent="0" algn="l" rtl="0">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The word “day” could possibly relate to comments related to timelines, delays, or travel schedules. While it shares a relationship to “experience”, it again does not directly reflect the emotional or service-related aspects of customer feedback. </a:t>
            </a:r>
          </a:p>
          <a:p>
            <a:pPr marL="0" lvl="0" indent="0" algn="l" rtl="0">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The word “bed” possibly points to feedback related to Qatar Airways' flatbeds in business or first class. This could be an indirect indication of positive feedback regarding comfort or luxury offerings; however, its relevance remains ambiguous without additional context.</a:t>
            </a:r>
          </a:p>
          <a:p>
            <a:pPr marL="0" lvl="0" indent="0" algn="l" rtl="0">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88b7b50d4b_1_38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88b7b50d4b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The phrase “business class” emerged as the most frequently mentioned. This suggests that Qatar Airways’ business class service is a focal point for passengers, whether due to its luxury appeal or because of potential concerns or comparisons with competitors. Analyzing to Identify positive or Negative experience is </a:t>
            </a:r>
            <a:r>
              <a:rPr lang="en-US" sz="1800" dirty="0" err="1">
                <a:effectLst/>
                <a:latin typeface="Times New Roman" panose="02020603050405020304" pitchFamily="18" charset="0"/>
                <a:ea typeface="Times New Roman" panose="02020603050405020304" pitchFamily="18" charset="0"/>
              </a:rPr>
              <a:t>Benficial</a:t>
            </a:r>
            <a:r>
              <a:rPr lang="en-US" sz="1800" dirty="0">
                <a:effectLst/>
                <a:latin typeface="Times New Roman" panose="02020603050405020304" pitchFamily="18" charset="0"/>
                <a:ea typeface="Times New Roman" panose="02020603050405020304" pitchFamily="18" charset="0"/>
              </a:rPr>
              <a:t> for Qatar Airways to improve its image. </a:t>
            </a:r>
          </a:p>
          <a:p>
            <a:pPr marL="0" lvl="0" indent="0" algn="l" rtl="0">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Phrases such as “hour layover” and “transit accommodation” likely reflect passenger experiences related to connecting flights and layover durations. These terms may suggest areas where customers commonly frustrated. So, Investigating the context surrounding these phrases could help the airline optimize layover experiences and improve customer satisfaction.</a:t>
            </a:r>
            <a:r>
              <a:rPr lang="en-US" sz="3200" dirty="0">
                <a:effectLst/>
              </a:rPr>
              <a:t> </a:t>
            </a:r>
          </a:p>
          <a:p>
            <a:pPr marL="0" lvl="0" indent="0" algn="l" rtl="0">
              <a:spcBef>
                <a:spcPts val="0"/>
              </a:spcBef>
              <a:spcAft>
                <a:spcPts val="0"/>
              </a:spcAft>
              <a:buNone/>
            </a:pPr>
            <a:endParaRPr lang="en-US" sz="3200" dirty="0">
              <a:effectLst/>
              <a:latin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Times New Roman" panose="02020603050405020304" pitchFamily="18" charset="0"/>
                <a:ea typeface="Times New Roman" panose="02020603050405020304" pitchFamily="18" charset="0"/>
              </a:rPr>
              <a:t>Phrases like “privilege club”, “student club”, and “silver status” indicate significant engagement with Qatar Airways’ loyalty programs. While this highlights customer interest in these programs, the frequency of mentions across multiple conversations could suggest issues regarding the programs’ benefits or eligibility requirements. This presents an opportunity for Qatar Airways to enhance communication and ensure clarity in its loyalty offerings.</a:t>
            </a:r>
          </a:p>
          <a:p>
            <a:pPr marL="0" lvl="0" indent="0" algn="l" rtl="0">
              <a:spcBef>
                <a:spcPts val="0"/>
              </a:spcBef>
              <a:spcAft>
                <a:spcPts val="0"/>
              </a:spcAft>
              <a:buNone/>
            </a:pPr>
            <a:endParaRPr lang="en-US" sz="3200" dirty="0">
              <a:effectLst/>
              <a:latin typeface="Times New Roman" panose="02020603050405020304" pitchFamily="18" charset="0"/>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The phrase “airways website” also appeared frequently, hinting at potential challenges customers may have faced when interacting with the airline’s digital platform. This warrants further investigation to identify specific improvements to enhance the user experience.</a:t>
            </a:r>
            <a:r>
              <a:rPr lang="en-US" sz="4800" dirty="0">
                <a:effectLst/>
              </a:rPr>
              <a:t> </a:t>
            </a:r>
            <a:endParaRPr lang="en-US" sz="3200" dirty="0">
              <a:effectLst/>
              <a:latin typeface="Times New Roman" panose="02020603050405020304" pitchFamily="18" charset="0"/>
            </a:endParaRPr>
          </a:p>
          <a:p>
            <a:pPr marL="0" lvl="0" indent="0" algn="l" rtl="0">
              <a:spcBef>
                <a:spcPts val="0"/>
              </a:spcBef>
              <a:spcAft>
                <a:spcPts val="0"/>
              </a:spcAft>
              <a:buNone/>
            </a:pPr>
            <a:endParaRPr lang="en-US" sz="1800" noProof="0" dirty="0">
              <a:effectLst/>
              <a:latin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27483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88b7b50d4b_1_38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88b7b50d4b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word cloud highlights </a:t>
            </a:r>
            <a:r>
              <a:rPr lang="en-US" sz="1800" dirty="0">
                <a:effectLst/>
                <a:latin typeface="Times New Roman" panose="02020603050405020304" pitchFamily="18" charset="0"/>
                <a:ea typeface="Times New Roman" panose="02020603050405020304" pitchFamily="18" charset="0"/>
              </a:rPr>
              <a:t>a strong focus on passenger experience, with terms such as “service”, “food”, ‘crew”, “time”, and “seat” dominating the visualization</a:t>
            </a:r>
            <a:r>
              <a:rPr lang="en-US" dirty="0">
                <a:effectLst/>
              </a:rPr>
              <a:t> </a:t>
            </a:r>
            <a:r>
              <a:rPr lang="en-US" sz="1800" dirty="0">
                <a:effectLst/>
                <a:latin typeface="Times New Roman" panose="02020603050405020304" pitchFamily="18" charset="0"/>
                <a:ea typeface="Times New Roman" panose="02020603050405020304" pitchFamily="18" charset="0"/>
              </a:rPr>
              <a:t>suggesting that before the pandemic, passengers prioritized the quality of onboard services and comfort. </a:t>
            </a:r>
          </a:p>
          <a:p>
            <a:pPr marL="0" lvl="0" indent="0" algn="l" rtl="0">
              <a:spcBef>
                <a:spcPts val="0"/>
              </a:spcBef>
              <a:spcAft>
                <a:spcPts val="0"/>
              </a:spcAft>
              <a:buNone/>
            </a:pPr>
            <a:endParaRPr lang="en-US" sz="1800" dirty="0">
              <a:effectLst/>
              <a:latin typeface="Times New Roman" panose="02020603050405020304" pitchFamily="18" charset="0"/>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Words like “business” and “class” indicate frequent conversations about seating arrangements and the benefits of business class</a:t>
            </a:r>
            <a:r>
              <a:rPr lang="en-US" dirty="0">
                <a:effectLst/>
              </a:rPr>
              <a:t> </a:t>
            </a:r>
            <a:endParaRPr lang="en-US" sz="1800" dirty="0">
              <a:effectLst/>
              <a:latin typeface="Times New Roman" panose="02020603050405020304" pitchFamily="18" charset="0"/>
            </a:endParaRPr>
          </a:p>
          <a:p>
            <a:pPr marL="0" lvl="0" indent="0" algn="l" rtl="0">
              <a:spcBef>
                <a:spcPts val="0"/>
              </a:spcBef>
              <a:spcAft>
                <a:spcPts val="0"/>
              </a:spcAft>
              <a:buNone/>
            </a:pPr>
            <a:endParaRPr lang="en-US" dirty="0">
              <a:effectLst/>
            </a:endParaRPr>
          </a:p>
          <a:p>
            <a:pPr marL="0" lvl="0" indent="0" algn="l" rtl="0">
              <a:spcBef>
                <a:spcPts val="0"/>
              </a:spcBef>
              <a:spcAft>
                <a:spcPts val="0"/>
              </a:spcAft>
              <a:buNone/>
            </a:pPr>
            <a:r>
              <a:rPr lang="en-US" dirty="0">
                <a:effectLst/>
              </a:rPr>
              <a:t>These </a:t>
            </a:r>
            <a:r>
              <a:rPr lang="en-US" sz="1800" dirty="0">
                <a:effectLst/>
                <a:latin typeface="Times New Roman" panose="02020603050405020304" pitchFamily="18" charset="0"/>
                <a:ea typeface="Times New Roman" panose="02020603050405020304" pitchFamily="18" charset="0"/>
              </a:rPr>
              <a:t>patterns reveal that passenger focus for Qatar Airways was often on its ability to deliver luxury, comfort, and high-quality services. </a:t>
            </a:r>
            <a:endParaRPr lang="en-US" dirty="0">
              <a:effectLst/>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623305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88b7b50d4b_1_38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88b7b50d4b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highlight>
                  <a:srgbClr val="C0C0C0"/>
                </a:highlight>
                <a:latin typeface="Times New Roman" panose="02020603050405020304" pitchFamily="18" charset="0"/>
                <a:ea typeface="Times New Roman" panose="02020603050405020304" pitchFamily="18" charset="0"/>
              </a:rPr>
              <a:t>The word “airport” appears most frequently, suggesting that many comments revolve around passengers’ experiences at airports. This emphasizes the need for seamless airport operations and clear communication.</a:t>
            </a:r>
            <a:r>
              <a:rPr lang="en-US" dirty="0">
                <a:effectLst/>
              </a:rPr>
              <a:t> </a:t>
            </a:r>
          </a:p>
          <a:p>
            <a:pPr marL="0" lvl="0" indent="0" algn="l" rtl="0">
              <a:spcBef>
                <a:spcPts val="0"/>
              </a:spcBef>
              <a:spcAft>
                <a:spcPts val="0"/>
              </a:spcAft>
              <a:buNone/>
            </a:pPr>
            <a:endParaRPr lang="en-US" dirty="0">
              <a:effectLs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highlight>
                  <a:srgbClr val="C0C0C0"/>
                </a:highlight>
                <a:latin typeface="Times New Roman" panose="02020603050405020304" pitchFamily="18" charset="0"/>
                <a:ea typeface="Times New Roman" panose="02020603050405020304" pitchFamily="18" charset="0"/>
              </a:rPr>
              <a:t>The frequent mention of “business” likely reflects Qatar Airways’ well-known business class as seen in other analysis. Analyzing the context surrounding this term could reveal whether customers are praising or expressing dissatisfaction with aspects of business-class.</a:t>
            </a: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lang="en-US" dirty="0">
              <a:effectLst/>
            </a:endParaRPr>
          </a:p>
          <a:p>
            <a:pPr marL="0" lvl="0" indent="0" algn="l" rtl="0">
              <a:spcBef>
                <a:spcPts val="0"/>
              </a:spcBef>
              <a:spcAft>
                <a:spcPts val="0"/>
              </a:spcAft>
              <a:buNone/>
            </a:pPr>
            <a:r>
              <a:rPr lang="en-US" sz="1800" dirty="0">
                <a:effectLst/>
                <a:highlight>
                  <a:srgbClr val="C0C0C0"/>
                </a:highlight>
                <a:latin typeface="Times New Roman" panose="02020603050405020304" pitchFamily="18" charset="0"/>
                <a:ea typeface="Times New Roman" panose="02020603050405020304" pitchFamily="18" charset="0"/>
              </a:rPr>
              <a:t>The term “ticket” might refer to issues related to booking, pricing, or modifications. </a:t>
            </a:r>
          </a:p>
          <a:p>
            <a:pPr marL="0" lvl="0" indent="0" algn="l" rtl="0">
              <a:spcBef>
                <a:spcPts val="0"/>
              </a:spcBef>
              <a:spcAft>
                <a:spcPts val="0"/>
              </a:spcAft>
              <a:buNone/>
            </a:pPr>
            <a:endParaRPr lang="en-US" sz="1800" dirty="0">
              <a:effectLst/>
              <a:highlight>
                <a:srgbClr val="C0C0C0"/>
              </a:highlight>
              <a:latin typeface="Times New Roman" panose="02020603050405020304" pitchFamily="18" charset="0"/>
            </a:endParaRPr>
          </a:p>
          <a:p>
            <a:pPr marL="0" lvl="0" indent="0" algn="l" rtl="0">
              <a:spcBef>
                <a:spcPts val="0"/>
              </a:spcBef>
              <a:spcAft>
                <a:spcPts val="0"/>
              </a:spcAft>
              <a:buNone/>
            </a:pPr>
            <a:r>
              <a:rPr lang="en-US" sz="1800" dirty="0">
                <a:effectLst/>
                <a:highlight>
                  <a:srgbClr val="C0C0C0"/>
                </a:highlight>
                <a:latin typeface="Times New Roman" panose="02020603050405020304" pitchFamily="18" charset="0"/>
                <a:ea typeface="Times New Roman" panose="02020603050405020304" pitchFamily="18" charset="0"/>
              </a:rPr>
              <a:t>“check,” most likely referring to the check-in processes, Given the heightened emphasis on health and safety post-pandemic, this term may also point to passenger concerns about new protocols introduced. </a:t>
            </a:r>
          </a:p>
          <a:p>
            <a:pPr marL="0" lvl="0" indent="0" algn="l" rtl="0">
              <a:spcBef>
                <a:spcPts val="0"/>
              </a:spcBef>
              <a:spcAft>
                <a:spcPts val="0"/>
              </a:spcAft>
              <a:buNone/>
            </a:pPr>
            <a:endParaRPr lang="en-US" sz="1800" dirty="0">
              <a:effectLst/>
              <a:highlight>
                <a:srgbClr val="C0C0C0"/>
              </a:highlight>
              <a:latin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77177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88b7b50d4b_1_38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88b7b50d4b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Times New Roman" panose="02020603050405020304" pitchFamily="18" charset="0"/>
                <a:ea typeface="Times New Roman" panose="02020603050405020304" pitchFamily="18" charset="0"/>
              </a:rPr>
              <a:t>Words associated with the services category are the most frequent in the dataset. This high frequency suggests that service quality is a critical factor influencing customer perceptions.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The support category, which includes terms related to customer assistance also appear frequently. This reflects the importance of Qatar Airways’ customer service operations, especially when resolving issues. </a:t>
            </a:r>
          </a:p>
          <a:p>
            <a:pPr marL="0" lvl="0" indent="0" algn="l" rtl="0">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While negative words occur more frequently than positive terms,” the lower overall frequency of these categories indicates that customers tend to focus on specific issues rather than expressing overarching sentiments. </a:t>
            </a:r>
          </a:p>
          <a:p>
            <a:pPr marL="0" lvl="0" indent="0" algn="l" rtl="0">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This provides an excellent opportunity for Qatar Airways to address specific frustrations.   </a:t>
            </a:r>
          </a:p>
          <a:p>
            <a:pPr marL="0" lvl="0" indent="0" algn="l" rtl="0">
              <a:spcBef>
                <a:spcPts val="0"/>
              </a:spcBef>
              <a:spcAft>
                <a:spcPts val="0"/>
              </a:spcAft>
              <a:buNone/>
            </a:pPr>
            <a:endParaRPr lang="en-US" sz="1800" dirty="0">
              <a:effectLst/>
              <a:latin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8114008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0"/>
        <p:cNvGrpSpPr/>
        <p:nvPr/>
      </p:nvGrpSpPr>
      <p:grpSpPr>
        <a:xfrm>
          <a:off x="0" y="0"/>
          <a:ext cx="0" cy="0"/>
          <a:chOff x="0" y="0"/>
          <a:chExt cx="0" cy="0"/>
        </a:xfrm>
      </p:grpSpPr>
      <p:sp>
        <p:nvSpPr>
          <p:cNvPr id="1881" name="Google Shape;1881;g88b7b50d4b_1_38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2" name="Google Shape;1882;g88b7b50d4b_1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Words such as “delayed”, “damaged”, “lost”, and, “cancelled” highlight common frustrations faced by passengers. These terms suggest that operational disruptions and customer comfort are critical pain points for Qatar Airways. Addressing these issues through enhanced communication and streamlined processes could significantly improve customer satisfaction.</a:t>
            </a:r>
            <a:r>
              <a:rPr lang="en-US" sz="3200" dirty="0">
                <a:effectLst/>
              </a:rPr>
              <a:t> </a:t>
            </a: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lang="en-US" sz="1800" dirty="0">
              <a:effectLst/>
              <a:latin typeface="Times New Roman" panose="02020603050405020304" pitchFamily="18" charset="0"/>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Positive terms include “great”, “comfortable”, “amazing”, and “smooth.” These words highlight the aspects of the passenger journey that customers appreciate, such as seamless experiences, comfortable seating, and more. Qatar Airways can leverage this feedback to further enhance these strengths and differentiate itself from competitors.</a:t>
            </a:r>
            <a:r>
              <a:rPr lang="en-US" dirty="0">
                <a:effectLst/>
              </a:rPr>
              <a:t> </a:t>
            </a:r>
          </a:p>
          <a:p>
            <a:pPr marL="0" lvl="0" indent="0" algn="l" rtl="0">
              <a:spcBef>
                <a:spcPts val="0"/>
              </a:spcBef>
              <a:spcAft>
                <a:spcPts val="0"/>
              </a:spcAft>
              <a:buNone/>
            </a:pPr>
            <a:endParaRPr lang="en-US" dirty="0">
              <a:effectLst/>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Words such as “seats”, “lounge”, “upgrade”, “boarding”, and “crew” reflected frequent discussions about service quality. Ensuring a high focus of care in these areas is crucial for maintaining customer satisfaction.</a:t>
            </a:r>
            <a:r>
              <a:rPr lang="en-US" dirty="0">
                <a:effectLst/>
              </a:rPr>
              <a:t> </a:t>
            </a:r>
          </a:p>
          <a:p>
            <a:pPr marL="0" lvl="0" indent="0" algn="l" rtl="0">
              <a:spcBef>
                <a:spcPts val="0"/>
              </a:spcBef>
              <a:spcAft>
                <a:spcPts val="0"/>
              </a:spcAft>
              <a:buNone/>
            </a:pPr>
            <a:endParaRPr lang="en-US" dirty="0">
              <a:effectLst/>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Frequent words like “ticket”, “help”, “support”, and “agent” emphasize the importance of efficient customer support. Improving response times and streamlining support processes could address customer frustrations.</a:t>
            </a:r>
            <a:r>
              <a:rPr lang="en-US" dirty="0">
                <a:effectLst/>
              </a:rPr>
              <a:t> </a:t>
            </a:r>
          </a:p>
          <a:p>
            <a:pPr marL="0" lvl="0" indent="0" algn="l" rtl="0">
              <a:spcBef>
                <a:spcPts val="0"/>
              </a:spcBef>
              <a:spcAft>
                <a:spcPts val="0"/>
              </a:spcAft>
              <a:buNone/>
            </a:pPr>
            <a:endParaRPr lang="en-US" dirty="0">
              <a:effectLst/>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Words such as “check”, “issue”, “system”, “cancellation”, and “rebooking” reflect operational challenges and logistical issues faced by passengers. These terms highlight areas where operational inefficiencies or technical glitches may impact customer experiences. </a:t>
            </a:r>
          </a:p>
          <a:p>
            <a:pPr marL="0" lvl="0" indent="0" algn="l" rtl="0">
              <a:spcBef>
                <a:spcPts val="0"/>
              </a:spcBef>
              <a:spcAft>
                <a:spcPts val="0"/>
              </a:spcAft>
              <a:buNone/>
            </a:pPr>
            <a:endParaRPr lang="en-US" sz="1800" dirty="0">
              <a:effectLst/>
              <a:latin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307336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6"/>
        <p:cNvGrpSpPr/>
        <p:nvPr/>
      </p:nvGrpSpPr>
      <p:grpSpPr>
        <a:xfrm>
          <a:off x="0" y="0"/>
          <a:ext cx="0" cy="0"/>
          <a:chOff x="0" y="0"/>
          <a:chExt cx="0" cy="0"/>
        </a:xfrm>
      </p:grpSpPr>
      <p:sp>
        <p:nvSpPr>
          <p:cNvPr id="2147" name="Google Shape;2147;g88b7b50d4b_1_563: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8" name="Google Shape;2148;g88b7b50d4b_1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brief overview of this presentation, it will start with an introduction, dive into the literature review, highlight the research question and methodology of the project, Express findings and insights, give Recommendations to the Airline and Finally address areas for future research.</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88b7b50d4b_1_366: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88b7b50d4b_1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Based On the Analysis Insights, Here Are recommendations for Qatar</a:t>
            </a:r>
            <a:endParaRPr dirty="0"/>
          </a:p>
        </p:txBody>
      </p:sp>
    </p:spTree>
    <p:extLst>
      <p:ext uri="{BB962C8B-B14F-4D97-AF65-F5344CB8AC3E}">
        <p14:creationId xmlns:p14="http://schemas.microsoft.com/office/powerpoint/2010/main" val="32537067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8b7b50d4b_1_396: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8b7b50d4b_1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Times New Roman" panose="02020603050405020304" pitchFamily="18" charset="0"/>
                <a:ea typeface="Times New Roman" panose="02020603050405020304" pitchFamily="18" charset="0"/>
              </a:rPr>
              <a:t>Operational improvements should focus on streamlining processes at airports, particularly in check-in, ticketing, and baggage handling, where frequent issues have been highlighted. Investing in an improved systems to minimize delays, cancellations, and rebooking frustrations is also essential. </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Additionally, enhancing the transit and layover experience by improving lounge amenities, offering better accommodations, and ensuring top notch transfers occur at Hamad International Airport can significantly elevate customer satisfaction for transit passengers</a:t>
            </a:r>
            <a:r>
              <a:rPr lang="en-US" dirty="0">
                <a:effectLst/>
              </a:rPr>
              <a:t> </a:t>
            </a:r>
          </a:p>
          <a:p>
            <a:pPr marL="0" lvl="0" indent="0" algn="l" rtl="0">
              <a:spcBef>
                <a:spcPts val="0"/>
              </a:spcBef>
              <a:spcAft>
                <a:spcPts val="0"/>
              </a:spcAft>
              <a:buNone/>
            </a:pPr>
            <a:endParaRPr lang="en-US" dirty="0">
              <a:effectLst/>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Qatar Airways can strengthen its competitive edge by maintaining its high standards in business class while addressing economy class concerns such as seating comfort and in-flight entertainment. </a:t>
            </a:r>
          </a:p>
          <a:p>
            <a:pPr marL="0" lvl="0" indent="0" algn="l" rtl="0">
              <a:spcBef>
                <a:spcPts val="0"/>
              </a:spcBef>
              <a:spcAft>
                <a:spcPts val="0"/>
              </a:spcAft>
              <a:buNone/>
            </a:pPr>
            <a:endParaRPr lang="en-US" sz="1800" dirty="0">
              <a:effectLst/>
              <a:latin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a:extLst>
            <a:ext uri="{FF2B5EF4-FFF2-40B4-BE49-F238E27FC236}">
              <a16:creationId xmlns:a16="http://schemas.microsoft.com/office/drawing/2014/main" id="{1E74A61C-E221-2CE7-68DC-7E04B78E9B38}"/>
            </a:ext>
          </a:extLst>
        </p:cNvPr>
        <p:cNvGrpSpPr/>
        <p:nvPr/>
      </p:nvGrpSpPr>
      <p:grpSpPr>
        <a:xfrm>
          <a:off x="0" y="0"/>
          <a:ext cx="0" cy="0"/>
          <a:chOff x="0" y="0"/>
          <a:chExt cx="0" cy="0"/>
        </a:xfrm>
      </p:grpSpPr>
      <p:sp>
        <p:nvSpPr>
          <p:cNvPr id="1887" name="Google Shape;1887;g88b7b50d4b_1_396:notes">
            <a:extLst>
              <a:ext uri="{FF2B5EF4-FFF2-40B4-BE49-F238E27FC236}">
                <a16:creationId xmlns:a16="http://schemas.microsoft.com/office/drawing/2014/main" id="{CD830091-ABDD-3502-EA26-D33E7A2266BA}"/>
              </a:ext>
            </a:extLst>
          </p:cNvPr>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8b7b50d4b_1_396:notes">
            <a:extLst>
              <a:ext uri="{FF2B5EF4-FFF2-40B4-BE49-F238E27FC236}">
                <a16:creationId xmlns:a16="http://schemas.microsoft.com/office/drawing/2014/main" id="{364CC9CD-86EF-7355-8DBC-D1A3C368BC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Times New Roman" panose="02020603050405020304" pitchFamily="18" charset="0"/>
                <a:ea typeface="Times New Roman" panose="02020603050405020304" pitchFamily="18" charset="0"/>
              </a:rPr>
              <a:t>By providing extensive agent training, expanding assistance capabilities, and ensuring timely responses, the airline can enhance its support services. </a:t>
            </a:r>
          </a:p>
          <a:p>
            <a:pPr marL="0" lvl="0" indent="0" algn="l" rtl="0">
              <a:spcBef>
                <a:spcPts val="0"/>
              </a:spcBef>
              <a:spcAft>
                <a:spcPts val="0"/>
              </a:spcAft>
              <a:buNone/>
            </a:pPr>
            <a:endParaRPr lang="en-US" dirty="0"/>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Furthermore, upgrading the usability of its website and app, simplifying loyalty program processes, and incorporating real-time support features can help resolve recurring customer frustrations and improve the overall digital experience</a:t>
            </a:r>
            <a:r>
              <a:rPr lang="en-US" dirty="0">
                <a:effectLst/>
              </a:rPr>
              <a:t> </a:t>
            </a:r>
          </a:p>
          <a:p>
            <a:pPr marL="0" lvl="0" indent="0" algn="l" rtl="0">
              <a:spcBef>
                <a:spcPts val="0"/>
              </a:spcBef>
              <a:spcAft>
                <a:spcPts val="0"/>
              </a:spcAft>
              <a:buNone/>
            </a:pPr>
            <a:endParaRPr lang="en-US" dirty="0">
              <a:effectLst/>
            </a:endParaRPr>
          </a:p>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By addressing these concerns while leveraging its strengths in comfort and premium services, Qatar Airways can solidify its reputation as a leader in the aviation industry. </a:t>
            </a:r>
            <a:endParaRPr dirty="0"/>
          </a:p>
        </p:txBody>
      </p:sp>
    </p:spTree>
    <p:extLst>
      <p:ext uri="{BB962C8B-B14F-4D97-AF65-F5344CB8AC3E}">
        <p14:creationId xmlns:p14="http://schemas.microsoft.com/office/powerpoint/2010/main" val="19127928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88b7b50d4b_1_366: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88b7b50d4b_1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116371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7"/>
        <p:cNvGrpSpPr/>
        <p:nvPr/>
      </p:nvGrpSpPr>
      <p:grpSpPr>
        <a:xfrm>
          <a:off x="0" y="0"/>
          <a:ext cx="0" cy="0"/>
          <a:chOff x="0" y="0"/>
          <a:chExt cx="0" cy="0"/>
        </a:xfrm>
      </p:grpSpPr>
      <p:sp>
        <p:nvSpPr>
          <p:cNvPr id="2768" name="Google Shape;2768;g81de0a68c0_0_147: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9" name="Google Shape;2769;g81de0a68c0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Future studies could explore the specific emotions expressed, such as frustration, joy, or anger, to provide a deeper understanding of customer experiences. This can also be broken down further to understand business classes </a:t>
            </a:r>
            <a:r>
              <a:rPr lang="en-US" sz="1800" dirty="0" err="1">
                <a:effectLst/>
                <a:latin typeface="Times New Roman" panose="02020603050405020304" pitchFamily="18" charset="0"/>
                <a:ea typeface="Times New Roman" panose="02020603050405020304" pitchFamily="18" charset="0"/>
              </a:rPr>
              <a:t>persective</a:t>
            </a:r>
            <a:r>
              <a:rPr lang="en-US" sz="1800" dirty="0">
                <a:effectLst/>
                <a:latin typeface="Times New Roman" panose="02020603050405020304" pitchFamily="18" charset="0"/>
                <a:ea typeface="Times New Roman" panose="02020603050405020304" pitchFamily="18" charset="0"/>
              </a:rPr>
              <a:t> vs economy. </a:t>
            </a:r>
          </a:p>
          <a:p>
            <a:pPr marL="0" lvl="0" indent="0" algn="l" rtl="0">
              <a:spcBef>
                <a:spcPts val="0"/>
              </a:spcBef>
              <a:spcAft>
                <a:spcPts val="0"/>
              </a:spcAft>
              <a:buNone/>
            </a:pPr>
            <a:endParaRPr lang="en-US" sz="1800" dirty="0">
              <a:effectLst/>
              <a:latin typeface="Times New Roman" panose="02020603050405020304" pitchFamily="18" charset="0"/>
            </a:endParaRPr>
          </a:p>
          <a:p>
            <a:pPr marL="0" lvl="0" indent="0" algn="l" rtl="0">
              <a:spcBef>
                <a:spcPts val="0"/>
              </a:spcBef>
              <a:spcAft>
                <a:spcPts val="0"/>
              </a:spcAft>
              <a:buNone/>
            </a:pPr>
            <a:r>
              <a:rPr lang="en-US" sz="1800" dirty="0">
                <a:effectLst/>
                <a:latin typeface="Times New Roman" panose="02020603050405020304" pitchFamily="18" charset="0"/>
              </a:rPr>
              <a:t>Another method could be to </a:t>
            </a:r>
            <a:r>
              <a:rPr lang="en-US" sz="1800" dirty="0">
                <a:effectLst/>
                <a:latin typeface="Times New Roman" panose="02020603050405020304" pitchFamily="18" charset="0"/>
                <a:ea typeface="Times New Roman" panose="02020603050405020304" pitchFamily="18" charset="0"/>
              </a:rPr>
              <a:t>map the customer journey in greater detail to possibly offer more insights into specific points that most influence passenger satisfaction.</a:t>
            </a:r>
            <a:r>
              <a:rPr lang="en-US" dirty="0">
                <a:effectLst/>
              </a:rPr>
              <a:t> This would be </a:t>
            </a:r>
            <a:r>
              <a:rPr lang="en-US" sz="1800" dirty="0">
                <a:effectLst/>
                <a:latin typeface="Times New Roman" panose="02020603050405020304" pitchFamily="18" charset="0"/>
                <a:ea typeface="Times New Roman" panose="02020603050405020304" pitchFamily="18" charset="0"/>
              </a:rPr>
              <a:t>By analyzing feedback at each stage so  pre-flight when booking or at check-in, in-airport at the lounge or when using transit services, in-flight by analyzing comfort levels or interest in amenities, and post-flight observing baggage claims feedback or general support</a:t>
            </a:r>
            <a:r>
              <a:rPr lang="en-US" dirty="0">
                <a:effectLst/>
              </a:rPr>
              <a:t> feedback</a:t>
            </a:r>
          </a:p>
          <a:p>
            <a:pPr marL="0" lvl="0" indent="0" algn="l" rtl="0">
              <a:spcBef>
                <a:spcPts val="0"/>
              </a:spcBef>
              <a:spcAft>
                <a:spcPts val="0"/>
              </a:spcAft>
              <a:buNone/>
            </a:pPr>
            <a:endParaRPr lang="en-US" dirty="0">
              <a:effectLs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Times New Roman" panose="02020603050405020304" pitchFamily="18" charset="0"/>
                <a:ea typeface="Times New Roman" panose="02020603050405020304" pitchFamily="18" charset="0"/>
              </a:rPr>
              <a:t>Qatar Airways can pinpoint where improvements are most needed and could provide valuable information into improving customer expectations for Qatar Airways and allowing the airline to continue winning even more awards in the future. </a:t>
            </a:r>
          </a:p>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a4a5d3b9eb_4_171: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a4a5d3b9eb_4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2"/>
        <p:cNvGrpSpPr/>
        <p:nvPr/>
      </p:nvGrpSpPr>
      <p:grpSpPr>
        <a:xfrm>
          <a:off x="0" y="0"/>
          <a:ext cx="0" cy="0"/>
          <a:chOff x="0" y="0"/>
          <a:chExt cx="0" cy="0"/>
        </a:xfrm>
      </p:grpSpPr>
      <p:sp>
        <p:nvSpPr>
          <p:cNvPr id="4483" name="Google Shape;4483;g81de0a68c0_1_221: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4" name="Google Shape;4484;g81de0a68c0_1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88b7b50d4b_1_366: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88b7b50d4b_1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7"/>
        <p:cNvGrpSpPr/>
        <p:nvPr/>
      </p:nvGrpSpPr>
      <p:grpSpPr>
        <a:xfrm>
          <a:off x="0" y="0"/>
          <a:ext cx="0" cy="0"/>
          <a:chOff x="0" y="0"/>
          <a:chExt cx="0" cy="0"/>
        </a:xfrm>
      </p:grpSpPr>
      <p:sp>
        <p:nvSpPr>
          <p:cNvPr id="2318" name="Google Shape;2318;g81de0a68c0_0_189: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9" name="Google Shape;2319;g81de0a68c0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Qatar Airways serves over 170 destinations across five continents. Headquartered in Doha, Qatar, and operating from Hamad International Airport, the airline is widely recognized as a “multiple award-winning </a:t>
            </a:r>
            <a:r>
              <a:rPr lang="en-US" sz="1800" dirty="0" err="1">
                <a:effectLst/>
                <a:latin typeface="Times New Roman" panose="02020603050405020304" pitchFamily="18" charset="0"/>
                <a:ea typeface="Times New Roman" panose="02020603050405020304" pitchFamily="18" charset="0"/>
              </a:rPr>
              <a:t>airline”and</a:t>
            </a:r>
            <a:r>
              <a:rPr lang="en-US" sz="1800" dirty="0">
                <a:effectLst/>
                <a:latin typeface="Times New Roman" panose="02020603050405020304" pitchFamily="18" charset="0"/>
                <a:ea typeface="Times New Roman" panose="02020603050405020304" pitchFamily="18" charset="0"/>
              </a:rPr>
              <a:t> has won the world’s best airline for eight consecutive years. Qatar has strong  commitments to environmental sustainability. Qatar has a loyalty program called </a:t>
            </a:r>
            <a:r>
              <a:rPr lang="en-US" sz="1800" dirty="0" err="1">
                <a:effectLst/>
                <a:latin typeface="Times New Roman" panose="02020603050405020304" pitchFamily="18" charset="0"/>
                <a:ea typeface="Times New Roman" panose="02020603050405020304" pitchFamily="18" charset="0"/>
              </a:rPr>
              <a:t>Privillege</a:t>
            </a:r>
            <a:r>
              <a:rPr lang="en-US" sz="1800" dirty="0">
                <a:effectLst/>
                <a:latin typeface="Times New Roman" panose="02020603050405020304" pitchFamily="18" charset="0"/>
                <a:ea typeface="Times New Roman" panose="02020603050405020304" pitchFamily="18" charset="0"/>
              </a:rPr>
              <a:t> club and also engages in strategic partnerships such as with F1 and FIFA.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7"/>
        <p:cNvGrpSpPr/>
        <p:nvPr/>
      </p:nvGrpSpPr>
      <p:grpSpPr>
        <a:xfrm>
          <a:off x="0" y="0"/>
          <a:ext cx="0" cy="0"/>
          <a:chOff x="0" y="0"/>
          <a:chExt cx="0" cy="0"/>
        </a:xfrm>
      </p:grpSpPr>
      <p:sp>
        <p:nvSpPr>
          <p:cNvPr id="2318" name="Google Shape;2318;g81de0a68c0_0_189: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9" name="Google Shape;2319;g81de0a68c0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Times New Roman" panose="02020603050405020304" pitchFamily="18" charset="0"/>
                <a:ea typeface="Times New Roman" panose="02020603050405020304" pitchFamily="18" charset="0"/>
              </a:rPr>
              <a:t>The purpose of this project  is to examine the quality and services provided by Qatar Airways, with a focus on understanding passenger perceptions and identifying key areas for improvement. This study analyzes customer feedback to highlight areas where the airline can enhance its offerings. The goal is to provide Qatar Airways with valuable information to maintain  and improve its reputation in a competitive industry.</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555460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88b7b50d4b_1_366: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88b7b50d4b_1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7449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g88b7b50d4b_1_36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0" name="Google Shape;1830;g88b7b50d4b_1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this Academic Article the authors </a:t>
            </a:r>
            <a:r>
              <a:rPr lang="en-US" sz="1800" dirty="0">
                <a:effectLst/>
                <a:latin typeface="Times New Roman" panose="02020603050405020304" pitchFamily="18" charset="0"/>
                <a:ea typeface="Times New Roman" panose="02020603050405020304" pitchFamily="18" charset="0"/>
              </a:rPr>
              <a:t>reveal that passenger numbers dropped by 60.2% in 2020 for domestic and 75.6% for international. Jobs directly related to aviation declined by 43%. The figure shows how passenger numbers have historically fluctuated during significant global events and emphasizes the impact of the pandemic on the industry. </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3"/>
        <p:cNvGrpSpPr/>
        <p:nvPr/>
      </p:nvGrpSpPr>
      <p:grpSpPr>
        <a:xfrm>
          <a:off x="0" y="0"/>
          <a:ext cx="0" cy="0"/>
          <a:chOff x="0" y="0"/>
          <a:chExt cx="0" cy="0"/>
        </a:xfrm>
      </p:grpSpPr>
      <p:sp>
        <p:nvSpPr>
          <p:cNvPr id="1874" name="Google Shape;1874;ga4a5d3b9eb_4_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5" name="Google Shape;1875;ga4a5d3b9eb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This </a:t>
            </a:r>
            <a:r>
              <a:rPr lang="en-US" sz="1800" dirty="0" err="1">
                <a:effectLst/>
                <a:latin typeface="Times New Roman" panose="02020603050405020304" pitchFamily="18" charset="0"/>
                <a:ea typeface="Times New Roman" panose="02020603050405020304" pitchFamily="18" charset="0"/>
              </a:rPr>
              <a:t>aritcle</a:t>
            </a:r>
            <a:r>
              <a:rPr lang="en-US" sz="1800" dirty="0">
                <a:effectLst/>
                <a:latin typeface="Times New Roman" panose="02020603050405020304" pitchFamily="18" charset="0"/>
                <a:ea typeface="Times New Roman" panose="02020603050405020304" pitchFamily="18" charset="0"/>
              </a:rPr>
              <a:t> talks about the extensive financial losses incurred across all sectors of the aviation industry. airlines reported $167.9 billion in losses and $31.6 billion for airports. At the same time demand increased for cargo aircraft and freight forwarding services during the pandemic. Due to financial hardships, Airline adaptations and changes could have contributed to customer perceptions of declining service standards.</a:t>
            </a:r>
            <a:r>
              <a:rPr lang="en-US" dirty="0">
                <a:effectLst/>
              </a:rPr>
              <a:t>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8"/>
        <p:cNvGrpSpPr/>
        <p:nvPr/>
      </p:nvGrpSpPr>
      <p:grpSpPr>
        <a:xfrm>
          <a:off x="0" y="0"/>
          <a:ext cx="0" cy="0"/>
          <a:chOff x="0" y="0"/>
          <a:chExt cx="0" cy="0"/>
        </a:xfrm>
      </p:grpSpPr>
      <p:sp>
        <p:nvSpPr>
          <p:cNvPr id="1829" name="Google Shape;1829;g88b7b50d4b_1_360:notes"/>
          <p:cNvSpPr>
            <a:spLocks noGrp="1" noRot="1" noChangeAspect="1"/>
          </p:cNvSpPr>
          <p:nvPr>
            <p:ph type="sldImg" idx="2"/>
          </p:nvPr>
        </p:nvSpPr>
        <p:spPr>
          <a:xfrm>
            <a:off x="996950" y="685800"/>
            <a:ext cx="48641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0" name="Google Shape;1830;g88b7b50d4b_1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A report by ICAO mentions the worldwide decrease of 2.7 billion passengers in 2020, alongside a 50% reduction in seat availability on flights. If flights were available, seat availability could not meet the demand, leading to inflated ticket prices. Many did not travel, further adding to the challenges faced by airlines. This caused a reduction in the workforce which often leads to a decline in service quality as customer expectations exceed what the limited workforce can deliver. </a:t>
            </a:r>
            <a:endParaRPr dirty="0"/>
          </a:p>
        </p:txBody>
      </p:sp>
    </p:spTree>
    <p:extLst>
      <p:ext uri="{BB962C8B-B14F-4D97-AF65-F5344CB8AC3E}">
        <p14:creationId xmlns:p14="http://schemas.microsoft.com/office/powerpoint/2010/main" val="2818884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363050" y="723063"/>
            <a:ext cx="3190500" cy="11595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SzPts val="6000"/>
              <a:buNone/>
              <a:defRPr sz="3400" b="0">
                <a:solidFill>
                  <a:schemeClr val="dk2"/>
                </a:solidFill>
                <a:latin typeface="Cinzel Medium"/>
                <a:ea typeface="Cinzel Medium"/>
                <a:cs typeface="Cinzel Medium"/>
                <a:sym typeface="Cinzel Medium"/>
              </a:defRPr>
            </a:lvl1pPr>
            <a:lvl2pPr lvl="1" algn="ctr" rtl="0">
              <a:spcBef>
                <a:spcPts val="0"/>
              </a:spcBef>
              <a:spcAft>
                <a:spcPts val="0"/>
              </a:spcAft>
              <a:buSzPts val="5200"/>
              <a:buFont typeface="Cinzel"/>
              <a:buNone/>
              <a:defRPr sz="5200" b="1">
                <a:latin typeface="Cinzel"/>
                <a:ea typeface="Cinzel"/>
                <a:cs typeface="Cinzel"/>
                <a:sym typeface="Cinzel"/>
              </a:defRPr>
            </a:lvl2pPr>
            <a:lvl3pPr lvl="2" algn="ctr" rtl="0">
              <a:spcBef>
                <a:spcPts val="0"/>
              </a:spcBef>
              <a:spcAft>
                <a:spcPts val="0"/>
              </a:spcAft>
              <a:buSzPts val="5200"/>
              <a:buFont typeface="Cinzel"/>
              <a:buNone/>
              <a:defRPr sz="5200" b="1">
                <a:latin typeface="Cinzel"/>
                <a:ea typeface="Cinzel"/>
                <a:cs typeface="Cinzel"/>
                <a:sym typeface="Cinzel"/>
              </a:defRPr>
            </a:lvl3pPr>
            <a:lvl4pPr lvl="3" algn="ctr" rtl="0">
              <a:spcBef>
                <a:spcPts val="0"/>
              </a:spcBef>
              <a:spcAft>
                <a:spcPts val="0"/>
              </a:spcAft>
              <a:buSzPts val="5200"/>
              <a:buFont typeface="Cinzel"/>
              <a:buNone/>
              <a:defRPr sz="5200" b="1">
                <a:latin typeface="Cinzel"/>
                <a:ea typeface="Cinzel"/>
                <a:cs typeface="Cinzel"/>
                <a:sym typeface="Cinzel"/>
              </a:defRPr>
            </a:lvl4pPr>
            <a:lvl5pPr lvl="4" algn="ctr" rtl="0">
              <a:spcBef>
                <a:spcPts val="0"/>
              </a:spcBef>
              <a:spcAft>
                <a:spcPts val="0"/>
              </a:spcAft>
              <a:buSzPts val="5200"/>
              <a:buFont typeface="Cinzel"/>
              <a:buNone/>
              <a:defRPr sz="5200" b="1">
                <a:latin typeface="Cinzel"/>
                <a:ea typeface="Cinzel"/>
                <a:cs typeface="Cinzel"/>
                <a:sym typeface="Cinzel"/>
              </a:defRPr>
            </a:lvl5pPr>
            <a:lvl6pPr lvl="5" algn="ctr" rtl="0">
              <a:spcBef>
                <a:spcPts val="0"/>
              </a:spcBef>
              <a:spcAft>
                <a:spcPts val="0"/>
              </a:spcAft>
              <a:buSzPts val="5200"/>
              <a:buFont typeface="Cinzel"/>
              <a:buNone/>
              <a:defRPr sz="5200" b="1">
                <a:latin typeface="Cinzel"/>
                <a:ea typeface="Cinzel"/>
                <a:cs typeface="Cinzel"/>
                <a:sym typeface="Cinzel"/>
              </a:defRPr>
            </a:lvl6pPr>
            <a:lvl7pPr lvl="6" algn="ctr" rtl="0">
              <a:spcBef>
                <a:spcPts val="0"/>
              </a:spcBef>
              <a:spcAft>
                <a:spcPts val="0"/>
              </a:spcAft>
              <a:buSzPts val="5200"/>
              <a:buFont typeface="Cinzel"/>
              <a:buNone/>
              <a:defRPr sz="5200" b="1">
                <a:latin typeface="Cinzel"/>
                <a:ea typeface="Cinzel"/>
                <a:cs typeface="Cinzel"/>
                <a:sym typeface="Cinzel"/>
              </a:defRPr>
            </a:lvl7pPr>
            <a:lvl8pPr lvl="7" algn="ctr" rtl="0">
              <a:spcBef>
                <a:spcPts val="0"/>
              </a:spcBef>
              <a:spcAft>
                <a:spcPts val="0"/>
              </a:spcAft>
              <a:buSzPts val="5200"/>
              <a:buFont typeface="Cinzel"/>
              <a:buNone/>
              <a:defRPr sz="5200" b="1">
                <a:latin typeface="Cinzel"/>
                <a:ea typeface="Cinzel"/>
                <a:cs typeface="Cinzel"/>
                <a:sym typeface="Cinzel"/>
              </a:defRPr>
            </a:lvl8pPr>
            <a:lvl9pPr lvl="8" algn="ctr" rtl="0">
              <a:spcBef>
                <a:spcPts val="0"/>
              </a:spcBef>
              <a:spcAft>
                <a:spcPts val="0"/>
              </a:spcAft>
              <a:buSzPts val="5200"/>
              <a:buFont typeface="Cinzel"/>
              <a:buNone/>
              <a:defRPr sz="5200" b="1">
                <a:latin typeface="Cinzel"/>
                <a:ea typeface="Cinzel"/>
                <a:cs typeface="Cinzel"/>
                <a:sym typeface="Cinzel"/>
              </a:defRPr>
            </a:lvl9pPr>
          </a:lstStyle>
          <a:p>
            <a:endParaRPr/>
          </a:p>
        </p:txBody>
      </p:sp>
      <p:sp>
        <p:nvSpPr>
          <p:cNvPr id="10" name="Google Shape;10;p2"/>
          <p:cNvSpPr txBox="1">
            <a:spLocks noGrp="1"/>
          </p:cNvSpPr>
          <p:nvPr>
            <p:ph type="subTitle" idx="1"/>
          </p:nvPr>
        </p:nvSpPr>
        <p:spPr>
          <a:xfrm>
            <a:off x="2697625" y="4056750"/>
            <a:ext cx="2521200" cy="68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a:solidFill>
                  <a:schemeClr val="dk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5_1">
    <p:bg>
      <p:bgPr>
        <a:solidFill>
          <a:schemeClr val="dk1"/>
        </a:solidFill>
        <a:effectLst/>
      </p:bgPr>
    </p:bg>
    <p:spTree>
      <p:nvGrpSpPr>
        <p:cNvPr id="1" name="Shape 973"/>
        <p:cNvGrpSpPr/>
        <p:nvPr/>
      </p:nvGrpSpPr>
      <p:grpSpPr>
        <a:xfrm>
          <a:off x="0" y="0"/>
          <a:ext cx="0" cy="0"/>
          <a:chOff x="0" y="0"/>
          <a:chExt cx="0" cy="0"/>
        </a:xfrm>
      </p:grpSpPr>
      <p:grpSp>
        <p:nvGrpSpPr>
          <p:cNvPr id="974" name="Google Shape;974;p23"/>
          <p:cNvGrpSpPr/>
          <p:nvPr/>
        </p:nvGrpSpPr>
        <p:grpSpPr>
          <a:xfrm>
            <a:off x="248999" y="247473"/>
            <a:ext cx="7062002" cy="4833054"/>
            <a:chOff x="397150" y="215150"/>
            <a:chExt cx="7062002" cy="4833054"/>
          </a:xfrm>
        </p:grpSpPr>
        <p:sp>
          <p:nvSpPr>
            <p:cNvPr id="975" name="Google Shape;975;p23"/>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3"/>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3"/>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3"/>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3"/>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3"/>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3"/>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 name="Google Shape;982;p23"/>
            <p:cNvGrpSpPr/>
            <p:nvPr/>
          </p:nvGrpSpPr>
          <p:grpSpPr>
            <a:xfrm>
              <a:off x="4618170" y="1539740"/>
              <a:ext cx="2146847" cy="2152288"/>
              <a:chOff x="4206326" y="1178115"/>
              <a:chExt cx="2868199" cy="2875468"/>
            </a:xfrm>
          </p:grpSpPr>
          <p:sp>
            <p:nvSpPr>
              <p:cNvPr id="983" name="Google Shape;983;p23"/>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3"/>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3"/>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23"/>
            <p:cNvGrpSpPr/>
            <p:nvPr/>
          </p:nvGrpSpPr>
          <p:grpSpPr>
            <a:xfrm>
              <a:off x="1103520" y="1539740"/>
              <a:ext cx="2146847" cy="2152288"/>
              <a:chOff x="4206326" y="1178115"/>
              <a:chExt cx="2868199" cy="2875468"/>
            </a:xfrm>
          </p:grpSpPr>
          <p:sp>
            <p:nvSpPr>
              <p:cNvPr id="987" name="Google Shape;987;p23"/>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3"/>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3"/>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0" name="Google Shape;990;p23"/>
          <p:cNvSpPr txBox="1">
            <a:spLocks noGrp="1"/>
          </p:cNvSpPr>
          <p:nvPr>
            <p:ph type="title"/>
          </p:nvPr>
        </p:nvSpPr>
        <p:spPr>
          <a:xfrm>
            <a:off x="810750" y="914400"/>
            <a:ext cx="2449800" cy="3499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4000"/>
            </a:lvl1pPr>
            <a:lvl2pPr lvl="1" rtl="0">
              <a:spcBef>
                <a:spcPts val="0"/>
              </a:spcBef>
              <a:spcAft>
                <a:spcPts val="0"/>
              </a:spcAft>
              <a:buNone/>
              <a:defRPr sz="4000"/>
            </a:lvl2pPr>
            <a:lvl3pPr lvl="2" rtl="0">
              <a:spcBef>
                <a:spcPts val="0"/>
              </a:spcBef>
              <a:spcAft>
                <a:spcPts val="0"/>
              </a:spcAft>
              <a:buNone/>
              <a:defRPr sz="4000"/>
            </a:lvl3pPr>
            <a:lvl4pPr lvl="3" rtl="0">
              <a:spcBef>
                <a:spcPts val="0"/>
              </a:spcBef>
              <a:spcAft>
                <a:spcPts val="0"/>
              </a:spcAft>
              <a:buNone/>
              <a:defRPr sz="4000"/>
            </a:lvl4pPr>
            <a:lvl5pPr lvl="4" rtl="0">
              <a:spcBef>
                <a:spcPts val="0"/>
              </a:spcBef>
              <a:spcAft>
                <a:spcPts val="0"/>
              </a:spcAft>
              <a:buNone/>
              <a:defRPr sz="4000"/>
            </a:lvl5pPr>
            <a:lvl6pPr lvl="5" rtl="0">
              <a:spcBef>
                <a:spcPts val="0"/>
              </a:spcBef>
              <a:spcAft>
                <a:spcPts val="0"/>
              </a:spcAft>
              <a:buNone/>
              <a:defRPr sz="4000"/>
            </a:lvl6pPr>
            <a:lvl7pPr lvl="6" rtl="0">
              <a:spcBef>
                <a:spcPts val="0"/>
              </a:spcBef>
              <a:spcAft>
                <a:spcPts val="0"/>
              </a:spcAft>
              <a:buNone/>
              <a:defRPr sz="4000"/>
            </a:lvl7pPr>
            <a:lvl8pPr lvl="7" rtl="0">
              <a:spcBef>
                <a:spcPts val="0"/>
              </a:spcBef>
              <a:spcAft>
                <a:spcPts val="0"/>
              </a:spcAft>
              <a:buNone/>
              <a:defRPr sz="4000"/>
            </a:lvl8pPr>
            <a:lvl9pPr lvl="8" rtl="0">
              <a:spcBef>
                <a:spcPts val="0"/>
              </a:spcBef>
              <a:spcAft>
                <a:spcPts val="0"/>
              </a:spcAft>
              <a:buNone/>
              <a:defRPr sz="4000"/>
            </a:lvl9pPr>
          </a:lstStyle>
          <a:p>
            <a:endParaRPr/>
          </a:p>
        </p:txBody>
      </p:sp>
      <p:grpSp>
        <p:nvGrpSpPr>
          <p:cNvPr id="991" name="Google Shape;991;p23"/>
          <p:cNvGrpSpPr/>
          <p:nvPr/>
        </p:nvGrpSpPr>
        <p:grpSpPr>
          <a:xfrm>
            <a:off x="472285" y="390567"/>
            <a:ext cx="607005" cy="605588"/>
            <a:chOff x="4799325" y="68450"/>
            <a:chExt cx="439000" cy="437975"/>
          </a:xfrm>
        </p:grpSpPr>
        <p:sp>
          <p:nvSpPr>
            <p:cNvPr id="992" name="Google Shape;992;p23"/>
            <p:cNvSpPr/>
            <p:nvPr/>
          </p:nvSpPr>
          <p:spPr>
            <a:xfrm>
              <a:off x="5077050" y="419250"/>
              <a:ext cx="22550" cy="39925"/>
            </a:xfrm>
            <a:custGeom>
              <a:avLst/>
              <a:gdLst/>
              <a:ahLst/>
              <a:cxnLst/>
              <a:rect l="l" t="t" r="r" b="b"/>
              <a:pathLst>
                <a:path w="902" h="1597" extrusionOk="0">
                  <a:moveTo>
                    <a:pt x="363" y="0"/>
                  </a:moveTo>
                  <a:lnTo>
                    <a:pt x="216" y="61"/>
                  </a:lnTo>
                  <a:lnTo>
                    <a:pt x="480" y="693"/>
                  </a:lnTo>
                  <a:lnTo>
                    <a:pt x="0" y="894"/>
                  </a:lnTo>
                  <a:lnTo>
                    <a:pt x="53" y="1018"/>
                  </a:lnTo>
                  <a:lnTo>
                    <a:pt x="533" y="818"/>
                  </a:lnTo>
                  <a:lnTo>
                    <a:pt x="702" y="1221"/>
                  </a:lnTo>
                  <a:lnTo>
                    <a:pt x="108" y="1470"/>
                  </a:lnTo>
                  <a:lnTo>
                    <a:pt x="161" y="1596"/>
                  </a:lnTo>
                  <a:lnTo>
                    <a:pt x="901" y="1286"/>
                  </a:lnTo>
                  <a:lnTo>
                    <a:pt x="363"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3"/>
            <p:cNvSpPr/>
            <p:nvPr/>
          </p:nvSpPr>
          <p:spPr>
            <a:xfrm>
              <a:off x="5033100" y="430500"/>
              <a:ext cx="28225" cy="36450"/>
            </a:xfrm>
            <a:custGeom>
              <a:avLst/>
              <a:gdLst/>
              <a:ahLst/>
              <a:cxnLst/>
              <a:rect l="l" t="t" r="r" b="b"/>
              <a:pathLst>
                <a:path w="1129" h="1458" extrusionOk="0">
                  <a:moveTo>
                    <a:pt x="868" y="769"/>
                  </a:moveTo>
                  <a:lnTo>
                    <a:pt x="948" y="1256"/>
                  </a:lnTo>
                  <a:lnTo>
                    <a:pt x="699" y="1297"/>
                  </a:lnTo>
                  <a:cubicBezTo>
                    <a:pt x="667" y="1303"/>
                    <a:pt x="635" y="1308"/>
                    <a:pt x="603" y="1308"/>
                  </a:cubicBezTo>
                  <a:cubicBezTo>
                    <a:pt x="578" y="1308"/>
                    <a:pt x="552" y="1305"/>
                    <a:pt x="525" y="1297"/>
                  </a:cubicBezTo>
                  <a:cubicBezTo>
                    <a:pt x="432" y="1267"/>
                    <a:pt x="373" y="1187"/>
                    <a:pt x="359" y="1097"/>
                  </a:cubicBezTo>
                  <a:cubicBezTo>
                    <a:pt x="344" y="1010"/>
                    <a:pt x="373" y="921"/>
                    <a:pt x="446" y="868"/>
                  </a:cubicBezTo>
                  <a:cubicBezTo>
                    <a:pt x="495" y="832"/>
                    <a:pt x="547" y="822"/>
                    <a:pt x="601" y="813"/>
                  </a:cubicBezTo>
                  <a:lnTo>
                    <a:pt x="868" y="769"/>
                  </a:lnTo>
                  <a:close/>
                  <a:moveTo>
                    <a:pt x="901" y="1"/>
                  </a:moveTo>
                  <a:lnTo>
                    <a:pt x="745" y="26"/>
                  </a:lnTo>
                  <a:lnTo>
                    <a:pt x="845" y="634"/>
                  </a:lnTo>
                  <a:lnTo>
                    <a:pt x="579" y="678"/>
                  </a:lnTo>
                  <a:lnTo>
                    <a:pt x="173" y="120"/>
                  </a:lnTo>
                  <a:lnTo>
                    <a:pt x="1" y="149"/>
                  </a:lnTo>
                  <a:lnTo>
                    <a:pt x="420" y="710"/>
                  </a:lnTo>
                  <a:cubicBezTo>
                    <a:pt x="261" y="783"/>
                    <a:pt x="173" y="959"/>
                    <a:pt x="203" y="1141"/>
                  </a:cubicBezTo>
                  <a:cubicBezTo>
                    <a:pt x="226" y="1279"/>
                    <a:pt x="315" y="1396"/>
                    <a:pt x="452" y="1440"/>
                  </a:cubicBezTo>
                  <a:cubicBezTo>
                    <a:pt x="494" y="1453"/>
                    <a:pt x="535" y="1458"/>
                    <a:pt x="575" y="1458"/>
                  </a:cubicBezTo>
                  <a:cubicBezTo>
                    <a:pt x="625" y="1458"/>
                    <a:pt x="674" y="1451"/>
                    <a:pt x="723" y="1442"/>
                  </a:cubicBezTo>
                  <a:lnTo>
                    <a:pt x="1129" y="1375"/>
                  </a:lnTo>
                  <a:lnTo>
                    <a:pt x="90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3"/>
            <p:cNvSpPr/>
            <p:nvPr/>
          </p:nvSpPr>
          <p:spPr>
            <a:xfrm>
              <a:off x="4998350" y="432875"/>
              <a:ext cx="26175" cy="36400"/>
            </a:xfrm>
            <a:custGeom>
              <a:avLst/>
              <a:gdLst/>
              <a:ahLst/>
              <a:cxnLst/>
              <a:rect l="l" t="t" r="r" b="b"/>
              <a:pathLst>
                <a:path w="1047" h="1456" extrusionOk="0">
                  <a:moveTo>
                    <a:pt x="313" y="554"/>
                  </a:moveTo>
                  <a:lnTo>
                    <a:pt x="689" y="581"/>
                  </a:lnTo>
                  <a:lnTo>
                    <a:pt x="472" y="1098"/>
                  </a:lnTo>
                  <a:lnTo>
                    <a:pt x="313" y="554"/>
                  </a:lnTo>
                  <a:close/>
                  <a:moveTo>
                    <a:pt x="1" y="1"/>
                  </a:moveTo>
                  <a:lnTo>
                    <a:pt x="436" y="1455"/>
                  </a:lnTo>
                  <a:lnTo>
                    <a:pt x="454" y="1456"/>
                  </a:lnTo>
                  <a:lnTo>
                    <a:pt x="1047" y="74"/>
                  </a:lnTo>
                  <a:lnTo>
                    <a:pt x="892" y="63"/>
                  </a:lnTo>
                  <a:lnTo>
                    <a:pt x="729" y="461"/>
                  </a:lnTo>
                  <a:lnTo>
                    <a:pt x="288" y="430"/>
                  </a:lnTo>
                  <a:lnTo>
                    <a:pt x="162" y="13"/>
                  </a:lnTo>
                  <a:lnTo>
                    <a:pt x="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3"/>
            <p:cNvSpPr/>
            <p:nvPr/>
          </p:nvSpPr>
          <p:spPr>
            <a:xfrm>
              <a:off x="4956950" y="424150"/>
              <a:ext cx="32050" cy="39975"/>
            </a:xfrm>
            <a:custGeom>
              <a:avLst/>
              <a:gdLst/>
              <a:ahLst/>
              <a:cxnLst/>
              <a:rect l="l" t="t" r="r" b="b"/>
              <a:pathLst>
                <a:path w="1282" h="1599" extrusionOk="0">
                  <a:moveTo>
                    <a:pt x="435" y="1"/>
                  </a:moveTo>
                  <a:lnTo>
                    <a:pt x="33" y="1276"/>
                  </a:lnTo>
                  <a:cubicBezTo>
                    <a:pt x="28" y="1291"/>
                    <a:pt x="23" y="1296"/>
                    <a:pt x="15" y="1303"/>
                  </a:cubicBezTo>
                  <a:cubicBezTo>
                    <a:pt x="12" y="1308"/>
                    <a:pt x="2" y="1316"/>
                    <a:pt x="0" y="1329"/>
                  </a:cubicBezTo>
                  <a:lnTo>
                    <a:pt x="158" y="1379"/>
                  </a:lnTo>
                  <a:lnTo>
                    <a:pt x="469" y="392"/>
                  </a:lnTo>
                  <a:lnTo>
                    <a:pt x="717" y="1552"/>
                  </a:lnTo>
                  <a:lnTo>
                    <a:pt x="862" y="1599"/>
                  </a:lnTo>
                  <a:lnTo>
                    <a:pt x="1281" y="270"/>
                  </a:lnTo>
                  <a:lnTo>
                    <a:pt x="1137" y="224"/>
                  </a:lnTo>
                  <a:lnTo>
                    <a:pt x="808" y="1269"/>
                  </a:lnTo>
                  <a:lnTo>
                    <a:pt x="553" y="38"/>
                  </a:lnTo>
                  <a:lnTo>
                    <a:pt x="435"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3"/>
            <p:cNvSpPr/>
            <p:nvPr/>
          </p:nvSpPr>
          <p:spPr>
            <a:xfrm>
              <a:off x="4922100" y="410775"/>
              <a:ext cx="33700" cy="34025"/>
            </a:xfrm>
            <a:custGeom>
              <a:avLst/>
              <a:gdLst/>
              <a:ahLst/>
              <a:cxnLst/>
              <a:rect l="l" t="t" r="r" b="b"/>
              <a:pathLst>
                <a:path w="1348" h="1361" extrusionOk="0">
                  <a:moveTo>
                    <a:pt x="737" y="0"/>
                  </a:moveTo>
                  <a:cubicBezTo>
                    <a:pt x="661" y="0"/>
                    <a:pt x="584" y="19"/>
                    <a:pt x="513" y="56"/>
                  </a:cubicBezTo>
                  <a:lnTo>
                    <a:pt x="574" y="179"/>
                  </a:lnTo>
                  <a:cubicBezTo>
                    <a:pt x="628" y="150"/>
                    <a:pt x="687" y="136"/>
                    <a:pt x="744" y="136"/>
                  </a:cubicBezTo>
                  <a:cubicBezTo>
                    <a:pt x="802" y="136"/>
                    <a:pt x="857" y="151"/>
                    <a:pt x="904" y="179"/>
                  </a:cubicBezTo>
                  <a:cubicBezTo>
                    <a:pt x="1081" y="284"/>
                    <a:pt x="1126" y="560"/>
                    <a:pt x="933" y="884"/>
                  </a:cubicBezTo>
                  <a:cubicBezTo>
                    <a:pt x="792" y="1119"/>
                    <a:pt x="615" y="1228"/>
                    <a:pt x="464" y="1228"/>
                  </a:cubicBezTo>
                  <a:cubicBezTo>
                    <a:pt x="411" y="1228"/>
                    <a:pt x="361" y="1215"/>
                    <a:pt x="317" y="1189"/>
                  </a:cubicBezTo>
                  <a:cubicBezTo>
                    <a:pt x="223" y="1133"/>
                    <a:pt x="169" y="1025"/>
                    <a:pt x="171" y="913"/>
                  </a:cubicBezTo>
                  <a:cubicBezTo>
                    <a:pt x="171" y="904"/>
                    <a:pt x="171" y="897"/>
                    <a:pt x="176" y="888"/>
                  </a:cubicBezTo>
                  <a:cubicBezTo>
                    <a:pt x="179" y="883"/>
                    <a:pt x="183" y="879"/>
                    <a:pt x="186" y="875"/>
                  </a:cubicBezTo>
                  <a:cubicBezTo>
                    <a:pt x="187" y="872"/>
                    <a:pt x="194" y="862"/>
                    <a:pt x="188" y="850"/>
                  </a:cubicBezTo>
                  <a:lnTo>
                    <a:pt x="23" y="837"/>
                  </a:lnTo>
                  <a:lnTo>
                    <a:pt x="23" y="837"/>
                  </a:lnTo>
                  <a:cubicBezTo>
                    <a:pt x="1" y="1019"/>
                    <a:pt x="89" y="1198"/>
                    <a:pt x="248" y="1294"/>
                  </a:cubicBezTo>
                  <a:cubicBezTo>
                    <a:pt x="313" y="1332"/>
                    <a:pt x="398" y="1360"/>
                    <a:pt x="493" y="1360"/>
                  </a:cubicBezTo>
                  <a:cubicBezTo>
                    <a:pt x="671" y="1360"/>
                    <a:pt x="885" y="1262"/>
                    <a:pt x="1071" y="950"/>
                  </a:cubicBezTo>
                  <a:cubicBezTo>
                    <a:pt x="1347" y="488"/>
                    <a:pt x="1179" y="186"/>
                    <a:pt x="982" y="68"/>
                  </a:cubicBezTo>
                  <a:cubicBezTo>
                    <a:pt x="907" y="23"/>
                    <a:pt x="822" y="0"/>
                    <a:pt x="737"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3"/>
            <p:cNvSpPr/>
            <p:nvPr/>
          </p:nvSpPr>
          <p:spPr>
            <a:xfrm>
              <a:off x="4889025" y="385925"/>
              <a:ext cx="39650" cy="39800"/>
            </a:xfrm>
            <a:custGeom>
              <a:avLst/>
              <a:gdLst/>
              <a:ahLst/>
              <a:cxnLst/>
              <a:rect l="l" t="t" r="r" b="b"/>
              <a:pathLst>
                <a:path w="1586" h="1592" extrusionOk="0">
                  <a:moveTo>
                    <a:pt x="978" y="0"/>
                  </a:moveTo>
                  <a:lnTo>
                    <a:pt x="881" y="100"/>
                  </a:lnTo>
                  <a:lnTo>
                    <a:pt x="1382" y="588"/>
                  </a:lnTo>
                  <a:lnTo>
                    <a:pt x="1022" y="959"/>
                  </a:lnTo>
                  <a:lnTo>
                    <a:pt x="604" y="552"/>
                  </a:lnTo>
                  <a:lnTo>
                    <a:pt x="505" y="654"/>
                  </a:lnTo>
                  <a:lnTo>
                    <a:pt x="922" y="1061"/>
                  </a:lnTo>
                  <a:lnTo>
                    <a:pt x="603" y="1388"/>
                  </a:lnTo>
                  <a:lnTo>
                    <a:pt x="97" y="895"/>
                  </a:lnTo>
                  <a:lnTo>
                    <a:pt x="0" y="995"/>
                  </a:lnTo>
                  <a:lnTo>
                    <a:pt x="612" y="1592"/>
                  </a:lnTo>
                  <a:lnTo>
                    <a:pt x="1586" y="593"/>
                  </a:lnTo>
                  <a:lnTo>
                    <a:pt x="97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3"/>
            <p:cNvSpPr/>
            <p:nvPr/>
          </p:nvSpPr>
          <p:spPr>
            <a:xfrm>
              <a:off x="4864325" y="337175"/>
              <a:ext cx="10525" cy="9525"/>
            </a:xfrm>
            <a:custGeom>
              <a:avLst/>
              <a:gdLst/>
              <a:ahLst/>
              <a:cxnLst/>
              <a:rect l="l" t="t" r="r" b="b"/>
              <a:pathLst>
                <a:path w="421" h="381" extrusionOk="0">
                  <a:moveTo>
                    <a:pt x="208" y="1"/>
                  </a:moveTo>
                  <a:cubicBezTo>
                    <a:pt x="189" y="1"/>
                    <a:pt x="169" y="4"/>
                    <a:pt x="149" y="11"/>
                  </a:cubicBezTo>
                  <a:cubicBezTo>
                    <a:pt x="52" y="44"/>
                    <a:pt x="1" y="151"/>
                    <a:pt x="35" y="251"/>
                  </a:cubicBezTo>
                  <a:cubicBezTo>
                    <a:pt x="62" y="330"/>
                    <a:pt x="135" y="380"/>
                    <a:pt x="213" y="380"/>
                  </a:cubicBezTo>
                  <a:cubicBezTo>
                    <a:pt x="233" y="380"/>
                    <a:pt x="253" y="377"/>
                    <a:pt x="272" y="371"/>
                  </a:cubicBezTo>
                  <a:cubicBezTo>
                    <a:pt x="369" y="337"/>
                    <a:pt x="421" y="230"/>
                    <a:pt x="386" y="130"/>
                  </a:cubicBezTo>
                  <a:cubicBezTo>
                    <a:pt x="359" y="50"/>
                    <a:pt x="286" y="1"/>
                    <a:pt x="20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3"/>
            <p:cNvSpPr/>
            <p:nvPr/>
          </p:nvSpPr>
          <p:spPr>
            <a:xfrm>
              <a:off x="4843050" y="255200"/>
              <a:ext cx="35125" cy="24750"/>
            </a:xfrm>
            <a:custGeom>
              <a:avLst/>
              <a:gdLst/>
              <a:ahLst/>
              <a:cxnLst/>
              <a:rect l="l" t="t" r="r" b="b"/>
              <a:pathLst>
                <a:path w="1405" h="990" extrusionOk="0">
                  <a:moveTo>
                    <a:pt x="111" y="1"/>
                  </a:moveTo>
                  <a:lnTo>
                    <a:pt x="0" y="796"/>
                  </a:lnTo>
                  <a:lnTo>
                    <a:pt x="1382" y="989"/>
                  </a:lnTo>
                  <a:lnTo>
                    <a:pt x="1404" y="832"/>
                  </a:lnTo>
                  <a:lnTo>
                    <a:pt x="726" y="738"/>
                  </a:lnTo>
                  <a:lnTo>
                    <a:pt x="797" y="222"/>
                  </a:lnTo>
                  <a:lnTo>
                    <a:pt x="664" y="202"/>
                  </a:lnTo>
                  <a:lnTo>
                    <a:pt x="591" y="718"/>
                  </a:lnTo>
                  <a:lnTo>
                    <a:pt x="157" y="658"/>
                  </a:lnTo>
                  <a:lnTo>
                    <a:pt x="246" y="20"/>
                  </a:lnTo>
                  <a:lnTo>
                    <a:pt x="11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3"/>
            <p:cNvSpPr/>
            <p:nvPr/>
          </p:nvSpPr>
          <p:spPr>
            <a:xfrm>
              <a:off x="4851025" y="217725"/>
              <a:ext cx="40775" cy="30275"/>
            </a:xfrm>
            <a:custGeom>
              <a:avLst/>
              <a:gdLst/>
              <a:ahLst/>
              <a:cxnLst/>
              <a:rect l="l" t="t" r="r" b="b"/>
              <a:pathLst>
                <a:path w="1631" h="1211" extrusionOk="0">
                  <a:moveTo>
                    <a:pt x="537" y="165"/>
                  </a:moveTo>
                  <a:cubicBezTo>
                    <a:pt x="569" y="165"/>
                    <a:pt x="602" y="172"/>
                    <a:pt x="633" y="184"/>
                  </a:cubicBezTo>
                  <a:cubicBezTo>
                    <a:pt x="716" y="216"/>
                    <a:pt x="777" y="287"/>
                    <a:pt x="786" y="377"/>
                  </a:cubicBezTo>
                  <a:cubicBezTo>
                    <a:pt x="792" y="437"/>
                    <a:pt x="774" y="487"/>
                    <a:pt x="753" y="537"/>
                  </a:cubicBezTo>
                  <a:lnTo>
                    <a:pt x="656" y="790"/>
                  </a:lnTo>
                  <a:lnTo>
                    <a:pt x="196" y="610"/>
                  </a:lnTo>
                  <a:lnTo>
                    <a:pt x="287" y="374"/>
                  </a:lnTo>
                  <a:cubicBezTo>
                    <a:pt x="308" y="320"/>
                    <a:pt x="330" y="269"/>
                    <a:pt x="377" y="226"/>
                  </a:cubicBezTo>
                  <a:cubicBezTo>
                    <a:pt x="423" y="185"/>
                    <a:pt x="480" y="165"/>
                    <a:pt x="537" y="165"/>
                  </a:cubicBezTo>
                  <a:close/>
                  <a:moveTo>
                    <a:pt x="529" y="0"/>
                  </a:moveTo>
                  <a:cubicBezTo>
                    <a:pt x="443" y="0"/>
                    <a:pt x="359" y="29"/>
                    <a:pt x="291" y="90"/>
                  </a:cubicBezTo>
                  <a:cubicBezTo>
                    <a:pt x="217" y="156"/>
                    <a:pt x="183" y="237"/>
                    <a:pt x="151" y="321"/>
                  </a:cubicBezTo>
                  <a:lnTo>
                    <a:pt x="1" y="703"/>
                  </a:lnTo>
                  <a:lnTo>
                    <a:pt x="1298" y="1211"/>
                  </a:lnTo>
                  <a:lnTo>
                    <a:pt x="1356" y="1063"/>
                  </a:lnTo>
                  <a:lnTo>
                    <a:pt x="783" y="840"/>
                  </a:lnTo>
                  <a:lnTo>
                    <a:pt x="881" y="587"/>
                  </a:lnTo>
                  <a:lnTo>
                    <a:pt x="1567" y="523"/>
                  </a:lnTo>
                  <a:lnTo>
                    <a:pt x="1631" y="360"/>
                  </a:lnTo>
                  <a:lnTo>
                    <a:pt x="935" y="434"/>
                  </a:lnTo>
                  <a:cubicBezTo>
                    <a:pt x="953" y="261"/>
                    <a:pt x="847" y="96"/>
                    <a:pt x="675" y="28"/>
                  </a:cubicBezTo>
                  <a:cubicBezTo>
                    <a:pt x="627" y="10"/>
                    <a:pt x="578" y="0"/>
                    <a:pt x="52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3"/>
            <p:cNvSpPr/>
            <p:nvPr/>
          </p:nvSpPr>
          <p:spPr>
            <a:xfrm>
              <a:off x="4873550" y="188375"/>
              <a:ext cx="37100" cy="30675"/>
            </a:xfrm>
            <a:custGeom>
              <a:avLst/>
              <a:gdLst/>
              <a:ahLst/>
              <a:cxnLst/>
              <a:rect l="l" t="t" r="r" b="b"/>
              <a:pathLst>
                <a:path w="1484" h="1227" extrusionOk="0">
                  <a:moveTo>
                    <a:pt x="300" y="211"/>
                  </a:moveTo>
                  <a:lnTo>
                    <a:pt x="849" y="352"/>
                  </a:lnTo>
                  <a:lnTo>
                    <a:pt x="635" y="661"/>
                  </a:lnTo>
                  <a:lnTo>
                    <a:pt x="300" y="211"/>
                  </a:lnTo>
                  <a:close/>
                  <a:moveTo>
                    <a:pt x="11" y="0"/>
                  </a:moveTo>
                  <a:lnTo>
                    <a:pt x="1" y="14"/>
                  </a:lnTo>
                  <a:lnTo>
                    <a:pt x="889" y="1226"/>
                  </a:lnTo>
                  <a:lnTo>
                    <a:pt x="977" y="1099"/>
                  </a:lnTo>
                  <a:lnTo>
                    <a:pt x="718" y="755"/>
                  </a:lnTo>
                  <a:lnTo>
                    <a:pt x="968" y="392"/>
                  </a:lnTo>
                  <a:lnTo>
                    <a:pt x="1391" y="497"/>
                  </a:lnTo>
                  <a:lnTo>
                    <a:pt x="1483" y="363"/>
                  </a:lnTo>
                  <a:lnTo>
                    <a:pt x="1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3"/>
            <p:cNvSpPr/>
            <p:nvPr/>
          </p:nvSpPr>
          <p:spPr>
            <a:xfrm>
              <a:off x="4893850" y="149350"/>
              <a:ext cx="39850" cy="41075"/>
            </a:xfrm>
            <a:custGeom>
              <a:avLst/>
              <a:gdLst/>
              <a:ahLst/>
              <a:cxnLst/>
              <a:rect l="l" t="t" r="r" b="b"/>
              <a:pathLst>
                <a:path w="1594" h="1643" extrusionOk="0">
                  <a:moveTo>
                    <a:pt x="671" y="1"/>
                  </a:moveTo>
                  <a:lnTo>
                    <a:pt x="548" y="112"/>
                  </a:lnTo>
                  <a:lnTo>
                    <a:pt x="1239" y="882"/>
                  </a:lnTo>
                  <a:lnTo>
                    <a:pt x="114" y="504"/>
                  </a:lnTo>
                  <a:lnTo>
                    <a:pt x="0" y="605"/>
                  </a:lnTo>
                  <a:lnTo>
                    <a:pt x="931" y="1642"/>
                  </a:lnTo>
                  <a:lnTo>
                    <a:pt x="1043" y="1542"/>
                  </a:lnTo>
                  <a:lnTo>
                    <a:pt x="311" y="726"/>
                  </a:lnTo>
                  <a:lnTo>
                    <a:pt x="1502" y="1133"/>
                  </a:lnTo>
                  <a:lnTo>
                    <a:pt x="1593" y="1051"/>
                  </a:lnTo>
                  <a:lnTo>
                    <a:pt x="700" y="55"/>
                  </a:lnTo>
                  <a:cubicBezTo>
                    <a:pt x="690" y="44"/>
                    <a:pt x="689" y="38"/>
                    <a:pt x="685" y="26"/>
                  </a:cubicBezTo>
                  <a:cubicBezTo>
                    <a:pt x="685" y="21"/>
                    <a:pt x="682" y="9"/>
                    <a:pt x="67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3"/>
            <p:cNvSpPr/>
            <p:nvPr/>
          </p:nvSpPr>
          <p:spPr>
            <a:xfrm>
              <a:off x="4927750" y="130575"/>
              <a:ext cx="33050" cy="34275"/>
            </a:xfrm>
            <a:custGeom>
              <a:avLst/>
              <a:gdLst/>
              <a:ahLst/>
              <a:cxnLst/>
              <a:rect l="l" t="t" r="r" b="b"/>
              <a:pathLst>
                <a:path w="1322" h="1371" extrusionOk="0">
                  <a:moveTo>
                    <a:pt x="616" y="0"/>
                  </a:moveTo>
                  <a:cubicBezTo>
                    <a:pt x="539" y="0"/>
                    <a:pt x="462" y="19"/>
                    <a:pt x="392" y="57"/>
                  </a:cubicBezTo>
                  <a:cubicBezTo>
                    <a:pt x="202" y="160"/>
                    <a:pt x="1" y="449"/>
                    <a:pt x="267" y="940"/>
                  </a:cubicBezTo>
                  <a:cubicBezTo>
                    <a:pt x="442" y="1264"/>
                    <a:pt x="660" y="1370"/>
                    <a:pt x="845" y="1370"/>
                  </a:cubicBezTo>
                  <a:cubicBezTo>
                    <a:pt x="930" y="1370"/>
                    <a:pt x="1008" y="1348"/>
                    <a:pt x="1071" y="1313"/>
                  </a:cubicBezTo>
                  <a:cubicBezTo>
                    <a:pt x="1217" y="1235"/>
                    <a:pt x="1313" y="1084"/>
                    <a:pt x="1322" y="917"/>
                  </a:cubicBezTo>
                  <a:lnTo>
                    <a:pt x="1184" y="906"/>
                  </a:lnTo>
                  <a:cubicBezTo>
                    <a:pt x="1178" y="1030"/>
                    <a:pt x="1111" y="1139"/>
                    <a:pt x="1015" y="1190"/>
                  </a:cubicBezTo>
                  <a:cubicBezTo>
                    <a:pt x="971" y="1214"/>
                    <a:pt x="923" y="1226"/>
                    <a:pt x="873" y="1226"/>
                  </a:cubicBezTo>
                  <a:cubicBezTo>
                    <a:pt x="714" y="1226"/>
                    <a:pt x="531" y="1106"/>
                    <a:pt x="395" y="855"/>
                  </a:cubicBezTo>
                  <a:cubicBezTo>
                    <a:pt x="218" y="529"/>
                    <a:pt x="274" y="263"/>
                    <a:pt x="447" y="169"/>
                  </a:cubicBezTo>
                  <a:cubicBezTo>
                    <a:pt x="490" y="146"/>
                    <a:pt x="538" y="135"/>
                    <a:pt x="586" y="135"/>
                  </a:cubicBezTo>
                  <a:cubicBezTo>
                    <a:pt x="645" y="135"/>
                    <a:pt x="706" y="152"/>
                    <a:pt x="759" y="184"/>
                  </a:cubicBezTo>
                  <a:cubicBezTo>
                    <a:pt x="767" y="189"/>
                    <a:pt x="772" y="193"/>
                    <a:pt x="777" y="202"/>
                  </a:cubicBezTo>
                  <a:cubicBezTo>
                    <a:pt x="780" y="207"/>
                    <a:pt x="781" y="212"/>
                    <a:pt x="784" y="217"/>
                  </a:cubicBezTo>
                  <a:cubicBezTo>
                    <a:pt x="786" y="219"/>
                    <a:pt x="791" y="230"/>
                    <a:pt x="803" y="231"/>
                  </a:cubicBezTo>
                  <a:lnTo>
                    <a:pt x="899" y="96"/>
                  </a:lnTo>
                  <a:cubicBezTo>
                    <a:pt x="816" y="33"/>
                    <a:pt x="717" y="0"/>
                    <a:pt x="616"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3"/>
            <p:cNvSpPr/>
            <p:nvPr/>
          </p:nvSpPr>
          <p:spPr>
            <a:xfrm>
              <a:off x="4964700" y="114700"/>
              <a:ext cx="29625" cy="39275"/>
            </a:xfrm>
            <a:custGeom>
              <a:avLst/>
              <a:gdLst/>
              <a:ahLst/>
              <a:cxnLst/>
              <a:rect l="l" t="t" r="r" b="b"/>
              <a:pathLst>
                <a:path w="1185" h="1571" extrusionOk="0">
                  <a:moveTo>
                    <a:pt x="825" y="0"/>
                  </a:moveTo>
                  <a:lnTo>
                    <a:pt x="0" y="224"/>
                  </a:lnTo>
                  <a:lnTo>
                    <a:pt x="365" y="1570"/>
                  </a:lnTo>
                  <a:lnTo>
                    <a:pt x="1184" y="1348"/>
                  </a:lnTo>
                  <a:lnTo>
                    <a:pt x="1148" y="1214"/>
                  </a:lnTo>
                  <a:lnTo>
                    <a:pt x="472" y="1397"/>
                  </a:lnTo>
                  <a:lnTo>
                    <a:pt x="337" y="898"/>
                  </a:lnTo>
                  <a:lnTo>
                    <a:pt x="900" y="746"/>
                  </a:lnTo>
                  <a:lnTo>
                    <a:pt x="862" y="608"/>
                  </a:lnTo>
                  <a:lnTo>
                    <a:pt x="300" y="761"/>
                  </a:lnTo>
                  <a:lnTo>
                    <a:pt x="180" y="319"/>
                  </a:lnTo>
                  <a:lnTo>
                    <a:pt x="862" y="135"/>
                  </a:lnTo>
                  <a:lnTo>
                    <a:pt x="825"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3"/>
            <p:cNvSpPr/>
            <p:nvPr/>
          </p:nvSpPr>
          <p:spPr>
            <a:xfrm>
              <a:off x="5049400" y="128400"/>
              <a:ext cx="10375" cy="9350"/>
            </a:xfrm>
            <a:custGeom>
              <a:avLst/>
              <a:gdLst/>
              <a:ahLst/>
              <a:cxnLst/>
              <a:rect l="l" t="t" r="r" b="b"/>
              <a:pathLst>
                <a:path w="415" h="374" extrusionOk="0">
                  <a:moveTo>
                    <a:pt x="206" y="1"/>
                  </a:moveTo>
                  <a:cubicBezTo>
                    <a:pt x="118" y="1"/>
                    <a:pt x="40" y="61"/>
                    <a:pt x="22" y="148"/>
                  </a:cubicBezTo>
                  <a:cubicBezTo>
                    <a:pt x="1" y="249"/>
                    <a:pt x="67" y="348"/>
                    <a:pt x="170" y="369"/>
                  </a:cubicBezTo>
                  <a:cubicBezTo>
                    <a:pt x="184" y="372"/>
                    <a:pt x="197" y="373"/>
                    <a:pt x="211" y="373"/>
                  </a:cubicBezTo>
                  <a:cubicBezTo>
                    <a:pt x="298" y="373"/>
                    <a:pt x="376" y="313"/>
                    <a:pt x="395" y="226"/>
                  </a:cubicBezTo>
                  <a:cubicBezTo>
                    <a:pt x="415" y="125"/>
                    <a:pt x="349" y="26"/>
                    <a:pt x="246" y="5"/>
                  </a:cubicBezTo>
                  <a:cubicBezTo>
                    <a:pt x="233" y="2"/>
                    <a:pt x="219" y="1"/>
                    <a:pt x="206"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3"/>
            <p:cNvSpPr/>
            <p:nvPr/>
          </p:nvSpPr>
          <p:spPr>
            <a:xfrm>
              <a:off x="5074000" y="124200"/>
              <a:ext cx="33050" cy="33275"/>
            </a:xfrm>
            <a:custGeom>
              <a:avLst/>
              <a:gdLst/>
              <a:ahLst/>
              <a:cxnLst/>
              <a:rect l="l" t="t" r="r" b="b"/>
              <a:pathLst>
                <a:path w="1322" h="1331" extrusionOk="0">
                  <a:moveTo>
                    <a:pt x="594" y="0"/>
                  </a:moveTo>
                  <a:lnTo>
                    <a:pt x="1" y="1264"/>
                  </a:lnTo>
                  <a:lnTo>
                    <a:pt x="144" y="1331"/>
                  </a:lnTo>
                  <a:lnTo>
                    <a:pt x="436" y="710"/>
                  </a:lnTo>
                  <a:lnTo>
                    <a:pt x="907" y="932"/>
                  </a:lnTo>
                  <a:lnTo>
                    <a:pt x="965" y="810"/>
                  </a:lnTo>
                  <a:lnTo>
                    <a:pt x="492" y="588"/>
                  </a:lnTo>
                  <a:lnTo>
                    <a:pt x="678" y="191"/>
                  </a:lnTo>
                  <a:lnTo>
                    <a:pt x="1263" y="465"/>
                  </a:lnTo>
                  <a:lnTo>
                    <a:pt x="1321" y="341"/>
                  </a:lnTo>
                  <a:lnTo>
                    <a:pt x="59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3"/>
            <p:cNvSpPr/>
            <p:nvPr/>
          </p:nvSpPr>
          <p:spPr>
            <a:xfrm>
              <a:off x="5102825" y="143575"/>
              <a:ext cx="35750" cy="41500"/>
            </a:xfrm>
            <a:custGeom>
              <a:avLst/>
              <a:gdLst/>
              <a:ahLst/>
              <a:cxnLst/>
              <a:rect l="l" t="t" r="r" b="b"/>
              <a:pathLst>
                <a:path w="1430" h="1660" extrusionOk="0">
                  <a:moveTo>
                    <a:pt x="901" y="213"/>
                  </a:moveTo>
                  <a:lnTo>
                    <a:pt x="1099" y="372"/>
                  </a:lnTo>
                  <a:cubicBezTo>
                    <a:pt x="1145" y="407"/>
                    <a:pt x="1188" y="444"/>
                    <a:pt x="1214" y="502"/>
                  </a:cubicBezTo>
                  <a:cubicBezTo>
                    <a:pt x="1255" y="590"/>
                    <a:pt x="1235" y="687"/>
                    <a:pt x="1179" y="758"/>
                  </a:cubicBezTo>
                  <a:cubicBezTo>
                    <a:pt x="1133" y="816"/>
                    <a:pt x="1066" y="852"/>
                    <a:pt x="994" y="852"/>
                  </a:cubicBezTo>
                  <a:cubicBezTo>
                    <a:pt x="979" y="852"/>
                    <a:pt x="964" y="850"/>
                    <a:pt x="949" y="847"/>
                  </a:cubicBezTo>
                  <a:cubicBezTo>
                    <a:pt x="890" y="835"/>
                    <a:pt x="848" y="803"/>
                    <a:pt x="805" y="769"/>
                  </a:cubicBezTo>
                  <a:lnTo>
                    <a:pt x="593" y="600"/>
                  </a:lnTo>
                  <a:lnTo>
                    <a:pt x="901" y="213"/>
                  </a:lnTo>
                  <a:close/>
                  <a:moveTo>
                    <a:pt x="868" y="0"/>
                  </a:moveTo>
                  <a:lnTo>
                    <a:pt x="0" y="1092"/>
                  </a:lnTo>
                  <a:lnTo>
                    <a:pt x="124" y="1190"/>
                  </a:lnTo>
                  <a:lnTo>
                    <a:pt x="508" y="708"/>
                  </a:lnTo>
                  <a:lnTo>
                    <a:pt x="720" y="876"/>
                  </a:lnTo>
                  <a:lnTo>
                    <a:pt x="578" y="1550"/>
                  </a:lnTo>
                  <a:lnTo>
                    <a:pt x="715" y="1659"/>
                  </a:lnTo>
                  <a:lnTo>
                    <a:pt x="850" y="972"/>
                  </a:lnTo>
                  <a:cubicBezTo>
                    <a:pt x="897" y="993"/>
                    <a:pt x="947" y="1003"/>
                    <a:pt x="997" y="1003"/>
                  </a:cubicBezTo>
                  <a:cubicBezTo>
                    <a:pt x="1116" y="1003"/>
                    <a:pt x="1234" y="946"/>
                    <a:pt x="1315" y="844"/>
                  </a:cubicBezTo>
                  <a:cubicBezTo>
                    <a:pt x="1403" y="735"/>
                    <a:pt x="1430" y="590"/>
                    <a:pt x="1369" y="459"/>
                  </a:cubicBezTo>
                  <a:cubicBezTo>
                    <a:pt x="1328" y="369"/>
                    <a:pt x="1261" y="313"/>
                    <a:pt x="1190" y="256"/>
                  </a:cubicBezTo>
                  <a:lnTo>
                    <a:pt x="86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3"/>
            <p:cNvSpPr/>
            <p:nvPr/>
          </p:nvSpPr>
          <p:spPr>
            <a:xfrm>
              <a:off x="5126800" y="178925"/>
              <a:ext cx="35825" cy="32800"/>
            </a:xfrm>
            <a:custGeom>
              <a:avLst/>
              <a:gdLst/>
              <a:ahLst/>
              <a:cxnLst/>
              <a:rect l="l" t="t" r="r" b="b"/>
              <a:pathLst>
                <a:path w="1433" h="1312" extrusionOk="0">
                  <a:moveTo>
                    <a:pt x="1145" y="227"/>
                  </a:moveTo>
                  <a:lnTo>
                    <a:pt x="848" y="709"/>
                  </a:lnTo>
                  <a:lnTo>
                    <a:pt x="617" y="413"/>
                  </a:lnTo>
                  <a:lnTo>
                    <a:pt x="1145" y="227"/>
                  </a:lnTo>
                  <a:close/>
                  <a:moveTo>
                    <a:pt x="1422" y="0"/>
                  </a:moveTo>
                  <a:lnTo>
                    <a:pt x="1" y="487"/>
                  </a:lnTo>
                  <a:lnTo>
                    <a:pt x="96" y="610"/>
                  </a:lnTo>
                  <a:lnTo>
                    <a:pt x="501" y="464"/>
                  </a:lnTo>
                  <a:lnTo>
                    <a:pt x="774" y="811"/>
                  </a:lnTo>
                  <a:lnTo>
                    <a:pt x="548" y="1184"/>
                  </a:lnTo>
                  <a:lnTo>
                    <a:pt x="648" y="1312"/>
                  </a:lnTo>
                  <a:lnTo>
                    <a:pt x="1433" y="14"/>
                  </a:lnTo>
                  <a:lnTo>
                    <a:pt x="142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3"/>
            <p:cNvSpPr/>
            <p:nvPr/>
          </p:nvSpPr>
          <p:spPr>
            <a:xfrm>
              <a:off x="5147775" y="205550"/>
              <a:ext cx="41150" cy="34700"/>
            </a:xfrm>
            <a:custGeom>
              <a:avLst/>
              <a:gdLst/>
              <a:ahLst/>
              <a:cxnLst/>
              <a:rect l="l" t="t" r="r" b="b"/>
              <a:pathLst>
                <a:path w="1646" h="1388" extrusionOk="0">
                  <a:moveTo>
                    <a:pt x="1268" y="0"/>
                  </a:moveTo>
                  <a:lnTo>
                    <a:pt x="0" y="579"/>
                  </a:lnTo>
                  <a:lnTo>
                    <a:pt x="63" y="716"/>
                  </a:lnTo>
                  <a:lnTo>
                    <a:pt x="1060" y="260"/>
                  </a:lnTo>
                  <a:lnTo>
                    <a:pt x="316" y="1275"/>
                  </a:lnTo>
                  <a:lnTo>
                    <a:pt x="368" y="1388"/>
                  </a:lnTo>
                  <a:lnTo>
                    <a:pt x="1584" y="832"/>
                  </a:lnTo>
                  <a:cubicBezTo>
                    <a:pt x="1593" y="828"/>
                    <a:pt x="1599" y="827"/>
                    <a:pt x="1605" y="827"/>
                  </a:cubicBezTo>
                  <a:cubicBezTo>
                    <a:pt x="1608" y="827"/>
                    <a:pt x="1612" y="827"/>
                    <a:pt x="1616" y="827"/>
                  </a:cubicBezTo>
                  <a:cubicBezTo>
                    <a:pt x="1617" y="827"/>
                    <a:pt x="1619" y="827"/>
                    <a:pt x="1620" y="827"/>
                  </a:cubicBezTo>
                  <a:cubicBezTo>
                    <a:pt x="1626" y="827"/>
                    <a:pt x="1636" y="827"/>
                    <a:pt x="1645" y="821"/>
                  </a:cubicBezTo>
                  <a:lnTo>
                    <a:pt x="1575" y="670"/>
                  </a:lnTo>
                  <a:lnTo>
                    <a:pt x="635" y="1100"/>
                  </a:lnTo>
                  <a:lnTo>
                    <a:pt x="1331" y="139"/>
                  </a:lnTo>
                  <a:lnTo>
                    <a:pt x="126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3"/>
            <p:cNvSpPr/>
            <p:nvPr/>
          </p:nvSpPr>
          <p:spPr>
            <a:xfrm>
              <a:off x="5161400" y="246725"/>
              <a:ext cx="37050" cy="26000"/>
            </a:xfrm>
            <a:custGeom>
              <a:avLst/>
              <a:gdLst/>
              <a:ahLst/>
              <a:cxnLst/>
              <a:rect l="l" t="t" r="r" b="b"/>
              <a:pathLst>
                <a:path w="1482" h="1040" extrusionOk="0">
                  <a:moveTo>
                    <a:pt x="872" y="1"/>
                  </a:moveTo>
                  <a:cubicBezTo>
                    <a:pt x="802" y="1"/>
                    <a:pt x="725" y="8"/>
                    <a:pt x="640" y="25"/>
                  </a:cubicBezTo>
                  <a:cubicBezTo>
                    <a:pt x="112" y="130"/>
                    <a:pt x="0" y="458"/>
                    <a:pt x="45" y="683"/>
                  </a:cubicBezTo>
                  <a:cubicBezTo>
                    <a:pt x="78" y="846"/>
                    <a:pt x="193" y="981"/>
                    <a:pt x="350" y="1039"/>
                  </a:cubicBezTo>
                  <a:lnTo>
                    <a:pt x="402" y="911"/>
                  </a:lnTo>
                  <a:cubicBezTo>
                    <a:pt x="285" y="869"/>
                    <a:pt x="201" y="772"/>
                    <a:pt x="179" y="665"/>
                  </a:cubicBezTo>
                  <a:cubicBezTo>
                    <a:pt x="140" y="464"/>
                    <a:pt x="313" y="245"/>
                    <a:pt x="683" y="172"/>
                  </a:cubicBezTo>
                  <a:cubicBezTo>
                    <a:pt x="752" y="158"/>
                    <a:pt x="816" y="152"/>
                    <a:pt x="876" y="152"/>
                  </a:cubicBezTo>
                  <a:cubicBezTo>
                    <a:pt x="1129" y="152"/>
                    <a:pt x="1291" y="268"/>
                    <a:pt x="1322" y="424"/>
                  </a:cubicBezTo>
                  <a:cubicBezTo>
                    <a:pt x="1343" y="531"/>
                    <a:pt x="1300" y="644"/>
                    <a:pt x="1215" y="718"/>
                  </a:cubicBezTo>
                  <a:cubicBezTo>
                    <a:pt x="1208" y="723"/>
                    <a:pt x="1204" y="727"/>
                    <a:pt x="1194" y="730"/>
                  </a:cubicBezTo>
                  <a:cubicBezTo>
                    <a:pt x="1188" y="731"/>
                    <a:pt x="1182" y="731"/>
                    <a:pt x="1177" y="732"/>
                  </a:cubicBezTo>
                  <a:cubicBezTo>
                    <a:pt x="1174" y="733"/>
                    <a:pt x="1162" y="735"/>
                    <a:pt x="1158" y="747"/>
                  </a:cubicBezTo>
                  <a:lnTo>
                    <a:pt x="1258" y="878"/>
                  </a:lnTo>
                  <a:cubicBezTo>
                    <a:pt x="1408" y="772"/>
                    <a:pt x="1482" y="587"/>
                    <a:pt x="1446" y="405"/>
                  </a:cubicBezTo>
                  <a:cubicBezTo>
                    <a:pt x="1410" y="225"/>
                    <a:pt x="1250" y="1"/>
                    <a:pt x="872"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3"/>
            <p:cNvSpPr/>
            <p:nvPr/>
          </p:nvSpPr>
          <p:spPr>
            <a:xfrm>
              <a:off x="5165025" y="284975"/>
              <a:ext cx="35725" cy="22750"/>
            </a:xfrm>
            <a:custGeom>
              <a:avLst/>
              <a:gdLst/>
              <a:ahLst/>
              <a:cxnLst/>
              <a:rect l="l" t="t" r="r" b="b"/>
              <a:pathLst>
                <a:path w="1429" h="910" extrusionOk="0">
                  <a:moveTo>
                    <a:pt x="34" y="1"/>
                  </a:moveTo>
                  <a:lnTo>
                    <a:pt x="1" y="849"/>
                  </a:lnTo>
                  <a:lnTo>
                    <a:pt x="140" y="855"/>
                  </a:lnTo>
                  <a:lnTo>
                    <a:pt x="167" y="155"/>
                  </a:lnTo>
                  <a:lnTo>
                    <a:pt x="684" y="175"/>
                  </a:lnTo>
                  <a:lnTo>
                    <a:pt x="662" y="758"/>
                  </a:lnTo>
                  <a:lnTo>
                    <a:pt x="804" y="763"/>
                  </a:lnTo>
                  <a:lnTo>
                    <a:pt x="827" y="180"/>
                  </a:lnTo>
                  <a:lnTo>
                    <a:pt x="1283" y="198"/>
                  </a:lnTo>
                  <a:lnTo>
                    <a:pt x="1256" y="904"/>
                  </a:lnTo>
                  <a:lnTo>
                    <a:pt x="1395" y="910"/>
                  </a:lnTo>
                  <a:lnTo>
                    <a:pt x="1428" y="55"/>
                  </a:lnTo>
                  <a:lnTo>
                    <a:pt x="3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3"/>
            <p:cNvSpPr/>
            <p:nvPr/>
          </p:nvSpPr>
          <p:spPr>
            <a:xfrm>
              <a:off x="5156450" y="363575"/>
              <a:ext cx="10750" cy="9475"/>
            </a:xfrm>
            <a:custGeom>
              <a:avLst/>
              <a:gdLst/>
              <a:ahLst/>
              <a:cxnLst/>
              <a:rect l="l" t="t" r="r" b="b"/>
              <a:pathLst>
                <a:path w="430" h="379" extrusionOk="0">
                  <a:moveTo>
                    <a:pt x="219" y="0"/>
                  </a:moveTo>
                  <a:cubicBezTo>
                    <a:pt x="152" y="0"/>
                    <a:pt x="87" y="35"/>
                    <a:pt x="52" y="99"/>
                  </a:cubicBezTo>
                  <a:cubicBezTo>
                    <a:pt x="1" y="191"/>
                    <a:pt x="33" y="306"/>
                    <a:pt x="123" y="355"/>
                  </a:cubicBezTo>
                  <a:cubicBezTo>
                    <a:pt x="151" y="371"/>
                    <a:pt x="181" y="378"/>
                    <a:pt x="212" y="378"/>
                  </a:cubicBezTo>
                  <a:cubicBezTo>
                    <a:pt x="278" y="378"/>
                    <a:pt x="343" y="343"/>
                    <a:pt x="378" y="279"/>
                  </a:cubicBezTo>
                  <a:cubicBezTo>
                    <a:pt x="429" y="188"/>
                    <a:pt x="396" y="72"/>
                    <a:pt x="307" y="23"/>
                  </a:cubicBezTo>
                  <a:cubicBezTo>
                    <a:pt x="279" y="7"/>
                    <a:pt x="249" y="0"/>
                    <a:pt x="21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3"/>
            <p:cNvSpPr/>
            <p:nvPr/>
          </p:nvSpPr>
          <p:spPr>
            <a:xfrm>
              <a:off x="4799325" y="68450"/>
              <a:ext cx="439000" cy="437975"/>
            </a:xfrm>
            <a:custGeom>
              <a:avLst/>
              <a:gdLst/>
              <a:ahLst/>
              <a:cxnLst/>
              <a:rect l="l" t="t" r="r" b="b"/>
              <a:pathLst>
                <a:path w="17560" h="17519" extrusionOk="0">
                  <a:moveTo>
                    <a:pt x="8781" y="561"/>
                  </a:moveTo>
                  <a:cubicBezTo>
                    <a:pt x="13268" y="561"/>
                    <a:pt x="16939" y="4190"/>
                    <a:pt x="16979" y="8687"/>
                  </a:cubicBezTo>
                  <a:cubicBezTo>
                    <a:pt x="16998" y="10877"/>
                    <a:pt x="16165" y="12943"/>
                    <a:pt x="14630" y="14506"/>
                  </a:cubicBezTo>
                  <a:cubicBezTo>
                    <a:pt x="13095" y="16068"/>
                    <a:pt x="11044" y="16940"/>
                    <a:pt x="8853" y="16959"/>
                  </a:cubicBezTo>
                  <a:cubicBezTo>
                    <a:pt x="8828" y="16960"/>
                    <a:pt x="8803" y="16960"/>
                    <a:pt x="8779" y="16960"/>
                  </a:cubicBezTo>
                  <a:cubicBezTo>
                    <a:pt x="4292" y="16959"/>
                    <a:pt x="620" y="13329"/>
                    <a:pt x="580" y="8834"/>
                  </a:cubicBezTo>
                  <a:cubicBezTo>
                    <a:pt x="561" y="6643"/>
                    <a:pt x="1395" y="4576"/>
                    <a:pt x="2930" y="3014"/>
                  </a:cubicBezTo>
                  <a:cubicBezTo>
                    <a:pt x="4465" y="1451"/>
                    <a:pt x="6517" y="580"/>
                    <a:pt x="8706" y="561"/>
                  </a:cubicBezTo>
                  <a:close/>
                  <a:moveTo>
                    <a:pt x="8781" y="1"/>
                  </a:moveTo>
                  <a:cubicBezTo>
                    <a:pt x="8754" y="1"/>
                    <a:pt x="8727" y="1"/>
                    <a:pt x="8701" y="2"/>
                  </a:cubicBezTo>
                  <a:cubicBezTo>
                    <a:pt x="6362" y="23"/>
                    <a:pt x="4170" y="954"/>
                    <a:pt x="2532" y="2622"/>
                  </a:cubicBezTo>
                  <a:cubicBezTo>
                    <a:pt x="892" y="4292"/>
                    <a:pt x="0" y="6499"/>
                    <a:pt x="21" y="8838"/>
                  </a:cubicBezTo>
                  <a:cubicBezTo>
                    <a:pt x="64" y="13641"/>
                    <a:pt x="3985" y="17519"/>
                    <a:pt x="8779" y="17519"/>
                  </a:cubicBezTo>
                  <a:lnTo>
                    <a:pt x="8858" y="17519"/>
                  </a:lnTo>
                  <a:cubicBezTo>
                    <a:pt x="11197" y="17498"/>
                    <a:pt x="13389" y="16567"/>
                    <a:pt x="15029" y="14898"/>
                  </a:cubicBezTo>
                  <a:cubicBezTo>
                    <a:pt x="16668" y="13229"/>
                    <a:pt x="17559" y="11021"/>
                    <a:pt x="17538" y="8682"/>
                  </a:cubicBezTo>
                  <a:cubicBezTo>
                    <a:pt x="17495" y="3879"/>
                    <a:pt x="13575" y="1"/>
                    <a:pt x="878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3"/>
            <p:cNvSpPr/>
            <p:nvPr/>
          </p:nvSpPr>
          <p:spPr>
            <a:xfrm>
              <a:off x="4897750" y="166400"/>
              <a:ext cx="242125" cy="241075"/>
            </a:xfrm>
            <a:custGeom>
              <a:avLst/>
              <a:gdLst/>
              <a:ahLst/>
              <a:cxnLst/>
              <a:rect l="l" t="t" r="r" b="b"/>
              <a:pathLst>
                <a:path w="9685" h="9643" extrusionOk="0">
                  <a:moveTo>
                    <a:pt x="4799" y="1"/>
                  </a:moveTo>
                  <a:cubicBezTo>
                    <a:pt x="4564" y="3"/>
                    <a:pt x="4328" y="23"/>
                    <a:pt x="4097" y="58"/>
                  </a:cubicBezTo>
                  <a:cubicBezTo>
                    <a:pt x="3975" y="77"/>
                    <a:pt x="3891" y="191"/>
                    <a:pt x="3910" y="313"/>
                  </a:cubicBezTo>
                  <a:cubicBezTo>
                    <a:pt x="3928" y="423"/>
                    <a:pt x="4023" y="503"/>
                    <a:pt x="4131" y="503"/>
                  </a:cubicBezTo>
                  <a:cubicBezTo>
                    <a:pt x="4142" y="503"/>
                    <a:pt x="4154" y="502"/>
                    <a:pt x="4165" y="500"/>
                  </a:cubicBezTo>
                  <a:cubicBezTo>
                    <a:pt x="4375" y="467"/>
                    <a:pt x="4589" y="450"/>
                    <a:pt x="4803" y="448"/>
                  </a:cubicBezTo>
                  <a:lnTo>
                    <a:pt x="4844" y="448"/>
                  </a:lnTo>
                  <a:cubicBezTo>
                    <a:pt x="5035" y="448"/>
                    <a:pt x="5228" y="460"/>
                    <a:pt x="5416" y="484"/>
                  </a:cubicBezTo>
                  <a:cubicBezTo>
                    <a:pt x="5426" y="486"/>
                    <a:pt x="5436" y="486"/>
                    <a:pt x="5445" y="486"/>
                  </a:cubicBezTo>
                  <a:cubicBezTo>
                    <a:pt x="5556" y="486"/>
                    <a:pt x="5652" y="405"/>
                    <a:pt x="5667" y="292"/>
                  </a:cubicBezTo>
                  <a:cubicBezTo>
                    <a:pt x="5683" y="169"/>
                    <a:pt x="5596" y="58"/>
                    <a:pt x="5474" y="41"/>
                  </a:cubicBezTo>
                  <a:cubicBezTo>
                    <a:pt x="5266" y="15"/>
                    <a:pt x="5054" y="1"/>
                    <a:pt x="4844" y="1"/>
                  </a:cubicBezTo>
                  <a:close/>
                  <a:moveTo>
                    <a:pt x="6710" y="394"/>
                  </a:moveTo>
                  <a:cubicBezTo>
                    <a:pt x="6624" y="394"/>
                    <a:pt x="6543" y="443"/>
                    <a:pt x="6505" y="527"/>
                  </a:cubicBezTo>
                  <a:cubicBezTo>
                    <a:pt x="6455" y="640"/>
                    <a:pt x="6506" y="772"/>
                    <a:pt x="6620" y="821"/>
                  </a:cubicBezTo>
                  <a:cubicBezTo>
                    <a:pt x="7002" y="991"/>
                    <a:pt x="7358" y="1214"/>
                    <a:pt x="7679" y="1486"/>
                  </a:cubicBezTo>
                  <a:cubicBezTo>
                    <a:pt x="7721" y="1521"/>
                    <a:pt x="7772" y="1538"/>
                    <a:pt x="7823" y="1538"/>
                  </a:cubicBezTo>
                  <a:cubicBezTo>
                    <a:pt x="7886" y="1538"/>
                    <a:pt x="7950" y="1511"/>
                    <a:pt x="7994" y="1459"/>
                  </a:cubicBezTo>
                  <a:cubicBezTo>
                    <a:pt x="8073" y="1365"/>
                    <a:pt x="8062" y="1224"/>
                    <a:pt x="7968" y="1144"/>
                  </a:cubicBezTo>
                  <a:cubicBezTo>
                    <a:pt x="7615" y="845"/>
                    <a:pt x="7222" y="600"/>
                    <a:pt x="6800" y="413"/>
                  </a:cubicBezTo>
                  <a:cubicBezTo>
                    <a:pt x="6771" y="400"/>
                    <a:pt x="6740" y="394"/>
                    <a:pt x="6710" y="394"/>
                  </a:cubicBezTo>
                  <a:close/>
                  <a:moveTo>
                    <a:pt x="2875" y="440"/>
                  </a:moveTo>
                  <a:cubicBezTo>
                    <a:pt x="2843" y="440"/>
                    <a:pt x="2810" y="446"/>
                    <a:pt x="2779" y="461"/>
                  </a:cubicBezTo>
                  <a:cubicBezTo>
                    <a:pt x="2363" y="657"/>
                    <a:pt x="1976" y="913"/>
                    <a:pt x="1630" y="1220"/>
                  </a:cubicBezTo>
                  <a:cubicBezTo>
                    <a:pt x="1538" y="1302"/>
                    <a:pt x="1530" y="1443"/>
                    <a:pt x="1611" y="1536"/>
                  </a:cubicBezTo>
                  <a:cubicBezTo>
                    <a:pt x="1656" y="1585"/>
                    <a:pt x="1718" y="1611"/>
                    <a:pt x="1779" y="1611"/>
                  </a:cubicBezTo>
                  <a:cubicBezTo>
                    <a:pt x="1832" y="1611"/>
                    <a:pt x="1885" y="1592"/>
                    <a:pt x="1927" y="1554"/>
                  </a:cubicBezTo>
                  <a:cubicBezTo>
                    <a:pt x="2242" y="1276"/>
                    <a:pt x="2593" y="1044"/>
                    <a:pt x="2971" y="865"/>
                  </a:cubicBezTo>
                  <a:cubicBezTo>
                    <a:pt x="3082" y="813"/>
                    <a:pt x="3130" y="679"/>
                    <a:pt x="3077" y="567"/>
                  </a:cubicBezTo>
                  <a:cubicBezTo>
                    <a:pt x="3039" y="487"/>
                    <a:pt x="2959" y="440"/>
                    <a:pt x="2875" y="440"/>
                  </a:cubicBezTo>
                  <a:close/>
                  <a:moveTo>
                    <a:pt x="8696" y="2073"/>
                  </a:moveTo>
                  <a:cubicBezTo>
                    <a:pt x="8654" y="2073"/>
                    <a:pt x="8611" y="2085"/>
                    <a:pt x="8573" y="2110"/>
                  </a:cubicBezTo>
                  <a:cubicBezTo>
                    <a:pt x="8470" y="2178"/>
                    <a:pt x="8442" y="2317"/>
                    <a:pt x="8510" y="2420"/>
                  </a:cubicBezTo>
                  <a:cubicBezTo>
                    <a:pt x="8741" y="2770"/>
                    <a:pt x="8921" y="3150"/>
                    <a:pt x="9044" y="3550"/>
                  </a:cubicBezTo>
                  <a:cubicBezTo>
                    <a:pt x="9073" y="3646"/>
                    <a:pt x="9162" y="3708"/>
                    <a:pt x="9257" y="3708"/>
                  </a:cubicBezTo>
                  <a:cubicBezTo>
                    <a:pt x="9279" y="3708"/>
                    <a:pt x="9302" y="3705"/>
                    <a:pt x="9324" y="3698"/>
                  </a:cubicBezTo>
                  <a:cubicBezTo>
                    <a:pt x="9441" y="3662"/>
                    <a:pt x="9508" y="3537"/>
                    <a:pt x="9471" y="3418"/>
                  </a:cubicBezTo>
                  <a:cubicBezTo>
                    <a:pt x="9336" y="2978"/>
                    <a:pt x="9138" y="2559"/>
                    <a:pt x="8883" y="2173"/>
                  </a:cubicBezTo>
                  <a:cubicBezTo>
                    <a:pt x="8840" y="2108"/>
                    <a:pt x="8769" y="2073"/>
                    <a:pt x="8696" y="2073"/>
                  </a:cubicBezTo>
                  <a:close/>
                  <a:moveTo>
                    <a:pt x="930" y="2166"/>
                  </a:moveTo>
                  <a:cubicBezTo>
                    <a:pt x="856" y="2166"/>
                    <a:pt x="783" y="2203"/>
                    <a:pt x="740" y="2271"/>
                  </a:cubicBezTo>
                  <a:cubicBezTo>
                    <a:pt x="495" y="2662"/>
                    <a:pt x="306" y="3086"/>
                    <a:pt x="182" y="3530"/>
                  </a:cubicBezTo>
                  <a:cubicBezTo>
                    <a:pt x="148" y="3649"/>
                    <a:pt x="218" y="3772"/>
                    <a:pt x="336" y="3806"/>
                  </a:cubicBezTo>
                  <a:cubicBezTo>
                    <a:pt x="357" y="3811"/>
                    <a:pt x="377" y="3814"/>
                    <a:pt x="397" y="3814"/>
                  </a:cubicBezTo>
                  <a:cubicBezTo>
                    <a:pt x="495" y="3814"/>
                    <a:pt x="584" y="3749"/>
                    <a:pt x="612" y="3650"/>
                  </a:cubicBezTo>
                  <a:cubicBezTo>
                    <a:pt x="725" y="3248"/>
                    <a:pt x="896" y="2864"/>
                    <a:pt x="1119" y="2508"/>
                  </a:cubicBezTo>
                  <a:cubicBezTo>
                    <a:pt x="1184" y="2404"/>
                    <a:pt x="1153" y="2266"/>
                    <a:pt x="1049" y="2200"/>
                  </a:cubicBezTo>
                  <a:cubicBezTo>
                    <a:pt x="1012" y="2177"/>
                    <a:pt x="971" y="2166"/>
                    <a:pt x="930" y="2166"/>
                  </a:cubicBezTo>
                  <a:close/>
                  <a:moveTo>
                    <a:pt x="9461" y="4558"/>
                  </a:moveTo>
                  <a:cubicBezTo>
                    <a:pt x="9460" y="4558"/>
                    <a:pt x="9458" y="4558"/>
                    <a:pt x="9456" y="4559"/>
                  </a:cubicBezTo>
                  <a:cubicBezTo>
                    <a:pt x="9332" y="4560"/>
                    <a:pt x="9235" y="4662"/>
                    <a:pt x="9236" y="4786"/>
                  </a:cubicBezTo>
                  <a:lnTo>
                    <a:pt x="9237" y="4842"/>
                  </a:lnTo>
                  <a:cubicBezTo>
                    <a:pt x="9237" y="5250"/>
                    <a:pt x="9181" y="5653"/>
                    <a:pt x="9071" y="6042"/>
                  </a:cubicBezTo>
                  <a:cubicBezTo>
                    <a:pt x="9037" y="6161"/>
                    <a:pt x="9106" y="6284"/>
                    <a:pt x="9225" y="6318"/>
                  </a:cubicBezTo>
                  <a:cubicBezTo>
                    <a:pt x="9246" y="6323"/>
                    <a:pt x="9266" y="6327"/>
                    <a:pt x="9286" y="6327"/>
                  </a:cubicBezTo>
                  <a:cubicBezTo>
                    <a:pt x="9384" y="6327"/>
                    <a:pt x="9474" y="6262"/>
                    <a:pt x="9502" y="6163"/>
                  </a:cubicBezTo>
                  <a:cubicBezTo>
                    <a:pt x="9622" y="5736"/>
                    <a:pt x="9684" y="5291"/>
                    <a:pt x="9684" y="4842"/>
                  </a:cubicBezTo>
                  <a:lnTo>
                    <a:pt x="9683" y="4778"/>
                  </a:lnTo>
                  <a:cubicBezTo>
                    <a:pt x="9682" y="4656"/>
                    <a:pt x="9581" y="4558"/>
                    <a:pt x="9461" y="4558"/>
                  </a:cubicBezTo>
                  <a:close/>
                  <a:moveTo>
                    <a:pt x="223" y="4669"/>
                  </a:moveTo>
                  <a:cubicBezTo>
                    <a:pt x="99" y="4670"/>
                    <a:pt x="0" y="4772"/>
                    <a:pt x="2" y="4895"/>
                  </a:cubicBezTo>
                  <a:cubicBezTo>
                    <a:pt x="6" y="5359"/>
                    <a:pt x="77" y="5817"/>
                    <a:pt x="212" y="6256"/>
                  </a:cubicBezTo>
                  <a:cubicBezTo>
                    <a:pt x="240" y="6353"/>
                    <a:pt x="329" y="6415"/>
                    <a:pt x="426" y="6415"/>
                  </a:cubicBezTo>
                  <a:cubicBezTo>
                    <a:pt x="446" y="6415"/>
                    <a:pt x="468" y="6411"/>
                    <a:pt x="490" y="6404"/>
                  </a:cubicBezTo>
                  <a:cubicBezTo>
                    <a:pt x="609" y="6369"/>
                    <a:pt x="675" y="6244"/>
                    <a:pt x="639" y="6126"/>
                  </a:cubicBezTo>
                  <a:cubicBezTo>
                    <a:pt x="517" y="5727"/>
                    <a:pt x="453" y="5311"/>
                    <a:pt x="449" y="4890"/>
                  </a:cubicBezTo>
                  <a:cubicBezTo>
                    <a:pt x="447" y="4767"/>
                    <a:pt x="348" y="4669"/>
                    <a:pt x="226" y="4669"/>
                  </a:cubicBezTo>
                  <a:close/>
                  <a:moveTo>
                    <a:pt x="8751" y="7079"/>
                  </a:moveTo>
                  <a:cubicBezTo>
                    <a:pt x="8677" y="7079"/>
                    <a:pt x="8604" y="7116"/>
                    <a:pt x="8562" y="7183"/>
                  </a:cubicBezTo>
                  <a:cubicBezTo>
                    <a:pt x="8339" y="7537"/>
                    <a:pt x="8065" y="7857"/>
                    <a:pt x="7752" y="8136"/>
                  </a:cubicBezTo>
                  <a:cubicBezTo>
                    <a:pt x="7659" y="8217"/>
                    <a:pt x="7650" y="8358"/>
                    <a:pt x="7732" y="8451"/>
                  </a:cubicBezTo>
                  <a:cubicBezTo>
                    <a:pt x="7776" y="8501"/>
                    <a:pt x="7838" y="8527"/>
                    <a:pt x="7900" y="8527"/>
                  </a:cubicBezTo>
                  <a:cubicBezTo>
                    <a:pt x="7953" y="8527"/>
                    <a:pt x="8005" y="8508"/>
                    <a:pt x="8048" y="8470"/>
                  </a:cubicBezTo>
                  <a:cubicBezTo>
                    <a:pt x="8394" y="8165"/>
                    <a:pt x="8694" y="7812"/>
                    <a:pt x="8940" y="7422"/>
                  </a:cubicBezTo>
                  <a:cubicBezTo>
                    <a:pt x="9006" y="7317"/>
                    <a:pt x="8974" y="7179"/>
                    <a:pt x="8870" y="7113"/>
                  </a:cubicBezTo>
                  <a:cubicBezTo>
                    <a:pt x="8833" y="7090"/>
                    <a:pt x="8792" y="7079"/>
                    <a:pt x="8751" y="7079"/>
                  </a:cubicBezTo>
                  <a:close/>
                  <a:moveTo>
                    <a:pt x="984" y="7156"/>
                  </a:moveTo>
                  <a:cubicBezTo>
                    <a:pt x="942" y="7156"/>
                    <a:pt x="899" y="7168"/>
                    <a:pt x="861" y="7193"/>
                  </a:cubicBezTo>
                  <a:cubicBezTo>
                    <a:pt x="758" y="7261"/>
                    <a:pt x="729" y="7400"/>
                    <a:pt x="797" y="7503"/>
                  </a:cubicBezTo>
                  <a:cubicBezTo>
                    <a:pt x="1052" y="7888"/>
                    <a:pt x="1359" y="8234"/>
                    <a:pt x="1711" y="8534"/>
                  </a:cubicBezTo>
                  <a:cubicBezTo>
                    <a:pt x="1753" y="8570"/>
                    <a:pt x="1804" y="8587"/>
                    <a:pt x="1855" y="8587"/>
                  </a:cubicBezTo>
                  <a:cubicBezTo>
                    <a:pt x="1919" y="8587"/>
                    <a:pt x="1981" y="8560"/>
                    <a:pt x="2026" y="8508"/>
                  </a:cubicBezTo>
                  <a:cubicBezTo>
                    <a:pt x="2105" y="8413"/>
                    <a:pt x="2094" y="8273"/>
                    <a:pt x="2000" y="8193"/>
                  </a:cubicBezTo>
                  <a:cubicBezTo>
                    <a:pt x="1680" y="7921"/>
                    <a:pt x="1402" y="7607"/>
                    <a:pt x="1171" y="7257"/>
                  </a:cubicBezTo>
                  <a:cubicBezTo>
                    <a:pt x="1128" y="7191"/>
                    <a:pt x="1057" y="7156"/>
                    <a:pt x="984" y="7156"/>
                  </a:cubicBezTo>
                  <a:close/>
                  <a:moveTo>
                    <a:pt x="6802" y="8801"/>
                  </a:moveTo>
                  <a:cubicBezTo>
                    <a:pt x="6770" y="8801"/>
                    <a:pt x="6738" y="8808"/>
                    <a:pt x="6707" y="8822"/>
                  </a:cubicBezTo>
                  <a:cubicBezTo>
                    <a:pt x="6328" y="9000"/>
                    <a:pt x="5926" y="9122"/>
                    <a:pt x="5512" y="9185"/>
                  </a:cubicBezTo>
                  <a:cubicBezTo>
                    <a:pt x="5389" y="9204"/>
                    <a:pt x="5305" y="9318"/>
                    <a:pt x="5324" y="9440"/>
                  </a:cubicBezTo>
                  <a:cubicBezTo>
                    <a:pt x="5341" y="9551"/>
                    <a:pt x="5436" y="9630"/>
                    <a:pt x="5545" y="9630"/>
                  </a:cubicBezTo>
                  <a:cubicBezTo>
                    <a:pt x="5556" y="9630"/>
                    <a:pt x="5567" y="9630"/>
                    <a:pt x="5579" y="9628"/>
                  </a:cubicBezTo>
                  <a:cubicBezTo>
                    <a:pt x="6035" y="9558"/>
                    <a:pt x="6479" y="9423"/>
                    <a:pt x="6897" y="9227"/>
                  </a:cubicBezTo>
                  <a:cubicBezTo>
                    <a:pt x="7009" y="9175"/>
                    <a:pt x="7057" y="9041"/>
                    <a:pt x="7005" y="8929"/>
                  </a:cubicBezTo>
                  <a:cubicBezTo>
                    <a:pt x="6967" y="8848"/>
                    <a:pt x="6886" y="8801"/>
                    <a:pt x="6802" y="8801"/>
                  </a:cubicBezTo>
                  <a:close/>
                  <a:moveTo>
                    <a:pt x="2967" y="8839"/>
                  </a:moveTo>
                  <a:cubicBezTo>
                    <a:pt x="2882" y="8839"/>
                    <a:pt x="2800" y="8889"/>
                    <a:pt x="2763" y="8972"/>
                  </a:cubicBezTo>
                  <a:cubicBezTo>
                    <a:pt x="2713" y="9085"/>
                    <a:pt x="2764" y="9217"/>
                    <a:pt x="2876" y="9267"/>
                  </a:cubicBezTo>
                  <a:cubicBezTo>
                    <a:pt x="3298" y="9455"/>
                    <a:pt x="3744" y="9581"/>
                    <a:pt x="4203" y="9641"/>
                  </a:cubicBezTo>
                  <a:cubicBezTo>
                    <a:pt x="4212" y="9643"/>
                    <a:pt x="4222" y="9643"/>
                    <a:pt x="4232" y="9643"/>
                  </a:cubicBezTo>
                  <a:cubicBezTo>
                    <a:pt x="4342" y="9643"/>
                    <a:pt x="4438" y="9562"/>
                    <a:pt x="4453" y="9449"/>
                  </a:cubicBezTo>
                  <a:cubicBezTo>
                    <a:pt x="4470" y="9327"/>
                    <a:pt x="4383" y="9214"/>
                    <a:pt x="4261" y="9197"/>
                  </a:cubicBezTo>
                  <a:cubicBezTo>
                    <a:pt x="3846" y="9142"/>
                    <a:pt x="3440" y="9029"/>
                    <a:pt x="3058" y="8859"/>
                  </a:cubicBezTo>
                  <a:cubicBezTo>
                    <a:pt x="3028" y="8845"/>
                    <a:pt x="2997" y="8839"/>
                    <a:pt x="2967" y="8839"/>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3"/>
            <p:cNvSpPr/>
            <p:nvPr/>
          </p:nvSpPr>
          <p:spPr>
            <a:xfrm>
              <a:off x="4939425" y="292500"/>
              <a:ext cx="23475" cy="37525"/>
            </a:xfrm>
            <a:custGeom>
              <a:avLst/>
              <a:gdLst/>
              <a:ahLst/>
              <a:cxnLst/>
              <a:rect l="l" t="t" r="r" b="b"/>
              <a:pathLst>
                <a:path w="939" h="1501" extrusionOk="0">
                  <a:moveTo>
                    <a:pt x="471" y="145"/>
                  </a:moveTo>
                  <a:cubicBezTo>
                    <a:pt x="551" y="145"/>
                    <a:pt x="638" y="206"/>
                    <a:pt x="701" y="335"/>
                  </a:cubicBezTo>
                  <a:lnTo>
                    <a:pt x="186" y="1002"/>
                  </a:lnTo>
                  <a:cubicBezTo>
                    <a:pt x="166" y="922"/>
                    <a:pt x="154" y="829"/>
                    <a:pt x="154" y="726"/>
                  </a:cubicBezTo>
                  <a:cubicBezTo>
                    <a:pt x="154" y="351"/>
                    <a:pt x="326" y="145"/>
                    <a:pt x="471" y="145"/>
                  </a:cubicBezTo>
                  <a:close/>
                  <a:moveTo>
                    <a:pt x="755" y="492"/>
                  </a:moveTo>
                  <a:cubicBezTo>
                    <a:pt x="775" y="575"/>
                    <a:pt x="787" y="672"/>
                    <a:pt x="787" y="786"/>
                  </a:cubicBezTo>
                  <a:cubicBezTo>
                    <a:pt x="787" y="1195"/>
                    <a:pt x="610" y="1351"/>
                    <a:pt x="481" y="1351"/>
                  </a:cubicBezTo>
                  <a:cubicBezTo>
                    <a:pt x="394" y="1351"/>
                    <a:pt x="304" y="1279"/>
                    <a:pt x="241" y="1151"/>
                  </a:cubicBezTo>
                  <a:lnTo>
                    <a:pt x="755" y="492"/>
                  </a:lnTo>
                  <a:close/>
                  <a:moveTo>
                    <a:pt x="472" y="1"/>
                  </a:moveTo>
                  <a:cubicBezTo>
                    <a:pt x="241" y="1"/>
                    <a:pt x="0" y="286"/>
                    <a:pt x="0" y="754"/>
                  </a:cubicBezTo>
                  <a:cubicBezTo>
                    <a:pt x="0" y="1228"/>
                    <a:pt x="245" y="1500"/>
                    <a:pt x="475" y="1500"/>
                  </a:cubicBezTo>
                  <a:cubicBezTo>
                    <a:pt x="688" y="1500"/>
                    <a:pt x="939" y="1270"/>
                    <a:pt x="939" y="767"/>
                  </a:cubicBezTo>
                  <a:cubicBezTo>
                    <a:pt x="939" y="268"/>
                    <a:pt x="698" y="1"/>
                    <a:pt x="472"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3"/>
            <p:cNvSpPr/>
            <p:nvPr/>
          </p:nvSpPr>
          <p:spPr>
            <a:xfrm>
              <a:off x="4975450" y="292775"/>
              <a:ext cx="22425" cy="37250"/>
            </a:xfrm>
            <a:custGeom>
              <a:avLst/>
              <a:gdLst/>
              <a:ahLst/>
              <a:cxnLst/>
              <a:rect l="l" t="t" r="r" b="b"/>
              <a:pathLst>
                <a:path w="897" h="1490" extrusionOk="0">
                  <a:moveTo>
                    <a:pt x="100" y="0"/>
                  </a:moveTo>
                  <a:lnTo>
                    <a:pt x="50" y="743"/>
                  </a:lnTo>
                  <a:lnTo>
                    <a:pt x="154" y="786"/>
                  </a:lnTo>
                  <a:cubicBezTo>
                    <a:pt x="225" y="697"/>
                    <a:pt x="329" y="648"/>
                    <a:pt x="428" y="648"/>
                  </a:cubicBezTo>
                  <a:cubicBezTo>
                    <a:pt x="582" y="648"/>
                    <a:pt x="728" y="764"/>
                    <a:pt x="728" y="997"/>
                  </a:cubicBezTo>
                  <a:cubicBezTo>
                    <a:pt x="728" y="1222"/>
                    <a:pt x="589" y="1345"/>
                    <a:pt x="432" y="1345"/>
                  </a:cubicBezTo>
                  <a:cubicBezTo>
                    <a:pt x="274" y="1345"/>
                    <a:pt x="172" y="1225"/>
                    <a:pt x="164" y="1210"/>
                  </a:cubicBezTo>
                  <a:cubicBezTo>
                    <a:pt x="154" y="1192"/>
                    <a:pt x="167" y="1169"/>
                    <a:pt x="146" y="1155"/>
                  </a:cubicBezTo>
                  <a:lnTo>
                    <a:pt x="1" y="1265"/>
                  </a:lnTo>
                  <a:cubicBezTo>
                    <a:pt x="98" y="1408"/>
                    <a:pt x="260" y="1489"/>
                    <a:pt x="434" y="1489"/>
                  </a:cubicBezTo>
                  <a:cubicBezTo>
                    <a:pt x="687" y="1489"/>
                    <a:pt x="896" y="1318"/>
                    <a:pt x="896" y="1000"/>
                  </a:cubicBezTo>
                  <a:cubicBezTo>
                    <a:pt x="896" y="687"/>
                    <a:pt x="698" y="513"/>
                    <a:pt x="454" y="513"/>
                  </a:cubicBezTo>
                  <a:cubicBezTo>
                    <a:pt x="373" y="513"/>
                    <a:pt x="291" y="531"/>
                    <a:pt x="215" y="570"/>
                  </a:cubicBezTo>
                  <a:lnTo>
                    <a:pt x="237" y="148"/>
                  </a:lnTo>
                  <a:lnTo>
                    <a:pt x="841" y="148"/>
                  </a:lnTo>
                  <a:lnTo>
                    <a:pt x="84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3"/>
            <p:cNvSpPr/>
            <p:nvPr/>
          </p:nvSpPr>
          <p:spPr>
            <a:xfrm>
              <a:off x="5017450" y="323275"/>
              <a:ext cx="6975" cy="6750"/>
            </a:xfrm>
            <a:custGeom>
              <a:avLst/>
              <a:gdLst/>
              <a:ahLst/>
              <a:cxnLst/>
              <a:rect l="l" t="t" r="r" b="b"/>
              <a:pathLst>
                <a:path w="279" h="270" extrusionOk="0">
                  <a:moveTo>
                    <a:pt x="139" y="0"/>
                  </a:moveTo>
                  <a:cubicBezTo>
                    <a:pt x="63" y="0"/>
                    <a:pt x="1" y="60"/>
                    <a:pt x="1" y="135"/>
                  </a:cubicBezTo>
                  <a:cubicBezTo>
                    <a:pt x="1" y="209"/>
                    <a:pt x="63" y="269"/>
                    <a:pt x="139" y="269"/>
                  </a:cubicBezTo>
                  <a:cubicBezTo>
                    <a:pt x="217" y="269"/>
                    <a:pt x="278" y="209"/>
                    <a:pt x="278" y="135"/>
                  </a:cubicBezTo>
                  <a:cubicBezTo>
                    <a:pt x="278" y="60"/>
                    <a:pt x="217" y="0"/>
                    <a:pt x="13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3"/>
            <p:cNvSpPr/>
            <p:nvPr/>
          </p:nvSpPr>
          <p:spPr>
            <a:xfrm>
              <a:off x="5046200" y="292650"/>
              <a:ext cx="20900" cy="37325"/>
            </a:xfrm>
            <a:custGeom>
              <a:avLst/>
              <a:gdLst/>
              <a:ahLst/>
              <a:cxnLst/>
              <a:rect l="l" t="t" r="r" b="b"/>
              <a:pathLst>
                <a:path w="836" h="1493" extrusionOk="0">
                  <a:moveTo>
                    <a:pt x="400" y="0"/>
                  </a:moveTo>
                  <a:cubicBezTo>
                    <a:pt x="269" y="0"/>
                    <a:pt x="141" y="57"/>
                    <a:pt x="49" y="157"/>
                  </a:cubicBezTo>
                  <a:lnTo>
                    <a:pt x="140" y="259"/>
                  </a:lnTo>
                  <a:cubicBezTo>
                    <a:pt x="208" y="185"/>
                    <a:pt x="302" y="146"/>
                    <a:pt x="393" y="146"/>
                  </a:cubicBezTo>
                  <a:cubicBezTo>
                    <a:pt x="543" y="146"/>
                    <a:pt x="647" y="251"/>
                    <a:pt x="647" y="374"/>
                  </a:cubicBezTo>
                  <a:cubicBezTo>
                    <a:pt x="647" y="463"/>
                    <a:pt x="592" y="560"/>
                    <a:pt x="491" y="604"/>
                  </a:cubicBezTo>
                  <a:cubicBezTo>
                    <a:pt x="465" y="616"/>
                    <a:pt x="399" y="641"/>
                    <a:pt x="260" y="641"/>
                  </a:cubicBezTo>
                  <a:lnTo>
                    <a:pt x="260" y="773"/>
                  </a:lnTo>
                  <a:cubicBezTo>
                    <a:pt x="284" y="769"/>
                    <a:pt x="310" y="768"/>
                    <a:pt x="334" y="768"/>
                  </a:cubicBezTo>
                  <a:cubicBezTo>
                    <a:pt x="532" y="768"/>
                    <a:pt x="678" y="871"/>
                    <a:pt x="678" y="1045"/>
                  </a:cubicBezTo>
                  <a:cubicBezTo>
                    <a:pt x="678" y="1206"/>
                    <a:pt x="555" y="1344"/>
                    <a:pt x="383" y="1344"/>
                  </a:cubicBezTo>
                  <a:cubicBezTo>
                    <a:pt x="247" y="1344"/>
                    <a:pt x="165" y="1257"/>
                    <a:pt x="154" y="1245"/>
                  </a:cubicBezTo>
                  <a:cubicBezTo>
                    <a:pt x="134" y="1222"/>
                    <a:pt x="145" y="1200"/>
                    <a:pt x="124" y="1178"/>
                  </a:cubicBezTo>
                  <a:lnTo>
                    <a:pt x="0" y="1326"/>
                  </a:lnTo>
                  <a:cubicBezTo>
                    <a:pt x="98" y="1435"/>
                    <a:pt x="238" y="1492"/>
                    <a:pt x="385" y="1492"/>
                  </a:cubicBezTo>
                  <a:cubicBezTo>
                    <a:pt x="665" y="1492"/>
                    <a:pt x="835" y="1292"/>
                    <a:pt x="835" y="1065"/>
                  </a:cubicBezTo>
                  <a:cubicBezTo>
                    <a:pt x="835" y="892"/>
                    <a:pt x="736" y="743"/>
                    <a:pt x="584" y="688"/>
                  </a:cubicBezTo>
                  <a:cubicBezTo>
                    <a:pt x="716" y="639"/>
                    <a:pt x="803" y="513"/>
                    <a:pt x="803" y="371"/>
                  </a:cubicBezTo>
                  <a:cubicBezTo>
                    <a:pt x="803" y="171"/>
                    <a:pt x="632" y="0"/>
                    <a:pt x="400"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3"/>
            <p:cNvSpPr/>
            <p:nvPr/>
          </p:nvSpPr>
          <p:spPr>
            <a:xfrm>
              <a:off x="5080900" y="292300"/>
              <a:ext cx="22375" cy="37675"/>
            </a:xfrm>
            <a:custGeom>
              <a:avLst/>
              <a:gdLst/>
              <a:ahLst/>
              <a:cxnLst/>
              <a:rect l="l" t="t" r="r" b="b"/>
              <a:pathLst>
                <a:path w="895" h="1507" extrusionOk="0">
                  <a:moveTo>
                    <a:pt x="453" y="139"/>
                  </a:moveTo>
                  <a:cubicBezTo>
                    <a:pt x="584" y="139"/>
                    <a:pt x="686" y="236"/>
                    <a:pt x="686" y="358"/>
                  </a:cubicBezTo>
                  <a:cubicBezTo>
                    <a:pt x="686" y="471"/>
                    <a:pt x="599" y="580"/>
                    <a:pt x="485" y="641"/>
                  </a:cubicBezTo>
                  <a:cubicBezTo>
                    <a:pt x="485" y="641"/>
                    <a:pt x="228" y="541"/>
                    <a:pt x="228" y="348"/>
                  </a:cubicBezTo>
                  <a:cubicBezTo>
                    <a:pt x="228" y="232"/>
                    <a:pt x="326" y="139"/>
                    <a:pt x="453" y="139"/>
                  </a:cubicBezTo>
                  <a:close/>
                  <a:moveTo>
                    <a:pt x="416" y="771"/>
                  </a:moveTo>
                  <a:cubicBezTo>
                    <a:pt x="605" y="830"/>
                    <a:pt x="729" y="960"/>
                    <a:pt x="729" y="1103"/>
                  </a:cubicBezTo>
                  <a:cubicBezTo>
                    <a:pt x="729" y="1243"/>
                    <a:pt x="609" y="1359"/>
                    <a:pt x="452" y="1359"/>
                  </a:cubicBezTo>
                  <a:cubicBezTo>
                    <a:pt x="293" y="1359"/>
                    <a:pt x="169" y="1239"/>
                    <a:pt x="169" y="1092"/>
                  </a:cubicBezTo>
                  <a:cubicBezTo>
                    <a:pt x="169" y="954"/>
                    <a:pt x="278" y="829"/>
                    <a:pt x="416" y="771"/>
                  </a:cubicBezTo>
                  <a:close/>
                  <a:moveTo>
                    <a:pt x="465" y="1"/>
                  </a:moveTo>
                  <a:cubicBezTo>
                    <a:pt x="242" y="1"/>
                    <a:pt x="70" y="164"/>
                    <a:pt x="70" y="362"/>
                  </a:cubicBezTo>
                  <a:cubicBezTo>
                    <a:pt x="70" y="505"/>
                    <a:pt x="161" y="637"/>
                    <a:pt x="292" y="704"/>
                  </a:cubicBezTo>
                  <a:cubicBezTo>
                    <a:pt x="120" y="785"/>
                    <a:pt x="1" y="945"/>
                    <a:pt x="1" y="1114"/>
                  </a:cubicBezTo>
                  <a:cubicBezTo>
                    <a:pt x="1" y="1332"/>
                    <a:pt x="193" y="1506"/>
                    <a:pt x="445" y="1506"/>
                  </a:cubicBezTo>
                  <a:cubicBezTo>
                    <a:pt x="702" y="1506"/>
                    <a:pt x="895" y="1327"/>
                    <a:pt x="895" y="1105"/>
                  </a:cubicBezTo>
                  <a:cubicBezTo>
                    <a:pt x="895" y="932"/>
                    <a:pt x="778" y="775"/>
                    <a:pt x="613" y="700"/>
                  </a:cubicBezTo>
                  <a:cubicBezTo>
                    <a:pt x="754" y="625"/>
                    <a:pt x="846" y="488"/>
                    <a:pt x="846" y="347"/>
                  </a:cubicBezTo>
                  <a:cubicBezTo>
                    <a:pt x="846" y="155"/>
                    <a:pt x="680" y="1"/>
                    <a:pt x="46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3"/>
            <p:cNvSpPr/>
            <p:nvPr/>
          </p:nvSpPr>
          <p:spPr>
            <a:xfrm>
              <a:off x="4989325" y="219750"/>
              <a:ext cx="24800" cy="42525"/>
            </a:xfrm>
            <a:custGeom>
              <a:avLst/>
              <a:gdLst/>
              <a:ahLst/>
              <a:cxnLst/>
              <a:rect l="l" t="t" r="r" b="b"/>
              <a:pathLst>
                <a:path w="992" h="1701" extrusionOk="0">
                  <a:moveTo>
                    <a:pt x="485" y="1"/>
                  </a:moveTo>
                  <a:cubicBezTo>
                    <a:pt x="293" y="1"/>
                    <a:pt x="112" y="104"/>
                    <a:pt x="12" y="274"/>
                  </a:cubicBezTo>
                  <a:lnTo>
                    <a:pt x="150" y="384"/>
                  </a:lnTo>
                  <a:cubicBezTo>
                    <a:pt x="166" y="361"/>
                    <a:pt x="159" y="344"/>
                    <a:pt x="174" y="322"/>
                  </a:cubicBezTo>
                  <a:cubicBezTo>
                    <a:pt x="213" y="260"/>
                    <a:pt x="314" y="167"/>
                    <a:pt x="462" y="167"/>
                  </a:cubicBezTo>
                  <a:cubicBezTo>
                    <a:pt x="642" y="167"/>
                    <a:pt x="787" y="307"/>
                    <a:pt x="787" y="489"/>
                  </a:cubicBezTo>
                  <a:cubicBezTo>
                    <a:pt x="787" y="694"/>
                    <a:pt x="613" y="842"/>
                    <a:pt x="491" y="952"/>
                  </a:cubicBezTo>
                  <a:cubicBezTo>
                    <a:pt x="298" y="1126"/>
                    <a:pt x="142" y="1301"/>
                    <a:pt x="0" y="1581"/>
                  </a:cubicBezTo>
                  <a:lnTo>
                    <a:pt x="0" y="1701"/>
                  </a:lnTo>
                  <a:lnTo>
                    <a:pt x="992" y="1701"/>
                  </a:lnTo>
                  <a:lnTo>
                    <a:pt x="992" y="1511"/>
                  </a:lnTo>
                  <a:cubicBezTo>
                    <a:pt x="989" y="1510"/>
                    <a:pt x="986" y="1510"/>
                    <a:pt x="983" y="1510"/>
                  </a:cubicBezTo>
                  <a:cubicBezTo>
                    <a:pt x="970" y="1510"/>
                    <a:pt x="960" y="1519"/>
                    <a:pt x="955" y="1523"/>
                  </a:cubicBezTo>
                  <a:cubicBezTo>
                    <a:pt x="944" y="1533"/>
                    <a:pt x="939" y="1534"/>
                    <a:pt x="926" y="1534"/>
                  </a:cubicBezTo>
                  <a:lnTo>
                    <a:pt x="218" y="1534"/>
                  </a:lnTo>
                  <a:cubicBezTo>
                    <a:pt x="359" y="1289"/>
                    <a:pt x="555" y="1121"/>
                    <a:pt x="678" y="1007"/>
                  </a:cubicBezTo>
                  <a:cubicBezTo>
                    <a:pt x="801" y="891"/>
                    <a:pt x="975" y="718"/>
                    <a:pt x="975" y="475"/>
                  </a:cubicBezTo>
                  <a:cubicBezTo>
                    <a:pt x="975" y="212"/>
                    <a:pt x="761" y="1"/>
                    <a:pt x="48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3"/>
            <p:cNvSpPr/>
            <p:nvPr/>
          </p:nvSpPr>
          <p:spPr>
            <a:xfrm>
              <a:off x="5028250" y="220000"/>
              <a:ext cx="27375" cy="42275"/>
            </a:xfrm>
            <a:custGeom>
              <a:avLst/>
              <a:gdLst/>
              <a:ahLst/>
              <a:cxnLst/>
              <a:rect l="l" t="t" r="r" b="b"/>
              <a:pathLst>
                <a:path w="1095" h="1691" extrusionOk="0">
                  <a:moveTo>
                    <a:pt x="684" y="302"/>
                  </a:moveTo>
                  <a:lnTo>
                    <a:pt x="684" y="1057"/>
                  </a:lnTo>
                  <a:lnTo>
                    <a:pt x="188" y="1057"/>
                  </a:lnTo>
                  <a:lnTo>
                    <a:pt x="684" y="302"/>
                  </a:lnTo>
                  <a:close/>
                  <a:moveTo>
                    <a:pt x="718" y="0"/>
                  </a:moveTo>
                  <a:lnTo>
                    <a:pt x="1" y="1082"/>
                  </a:lnTo>
                  <a:lnTo>
                    <a:pt x="1" y="1223"/>
                  </a:lnTo>
                  <a:lnTo>
                    <a:pt x="681" y="1223"/>
                  </a:lnTo>
                  <a:lnTo>
                    <a:pt x="681" y="1691"/>
                  </a:lnTo>
                  <a:lnTo>
                    <a:pt x="877" y="1691"/>
                  </a:lnTo>
                  <a:lnTo>
                    <a:pt x="877" y="1225"/>
                  </a:lnTo>
                  <a:lnTo>
                    <a:pt x="1095" y="1225"/>
                  </a:lnTo>
                  <a:lnTo>
                    <a:pt x="1095" y="1057"/>
                  </a:lnTo>
                  <a:lnTo>
                    <a:pt x="877" y="1057"/>
                  </a:lnTo>
                  <a:lnTo>
                    <a:pt x="8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23"/>
          <p:cNvGrpSpPr/>
          <p:nvPr/>
        </p:nvGrpSpPr>
        <p:grpSpPr>
          <a:xfrm>
            <a:off x="523451" y="4318132"/>
            <a:ext cx="1004810" cy="512054"/>
            <a:chOff x="5616300" y="759125"/>
            <a:chExt cx="817450" cy="416575"/>
          </a:xfrm>
        </p:grpSpPr>
        <p:sp>
          <p:nvSpPr>
            <p:cNvPr id="1023" name="Google Shape;1023;p23"/>
            <p:cNvSpPr/>
            <p:nvPr/>
          </p:nvSpPr>
          <p:spPr>
            <a:xfrm>
              <a:off x="5616300" y="759125"/>
              <a:ext cx="817450" cy="416575"/>
            </a:xfrm>
            <a:custGeom>
              <a:avLst/>
              <a:gdLst/>
              <a:ahLst/>
              <a:cxnLst/>
              <a:rect l="l" t="t" r="r" b="b"/>
              <a:pathLst>
                <a:path w="32698" h="16663" extrusionOk="0">
                  <a:moveTo>
                    <a:pt x="32293" y="2232"/>
                  </a:moveTo>
                  <a:lnTo>
                    <a:pt x="31580" y="16053"/>
                  </a:lnTo>
                  <a:cubicBezTo>
                    <a:pt x="31574" y="16177"/>
                    <a:pt x="31470" y="16272"/>
                    <a:pt x="31346" y="16266"/>
                  </a:cubicBezTo>
                  <a:lnTo>
                    <a:pt x="10925" y="15213"/>
                  </a:lnTo>
                  <a:lnTo>
                    <a:pt x="11660" y="945"/>
                  </a:lnTo>
                  <a:lnTo>
                    <a:pt x="32081" y="1997"/>
                  </a:lnTo>
                  <a:cubicBezTo>
                    <a:pt x="32141" y="2000"/>
                    <a:pt x="32195" y="2027"/>
                    <a:pt x="32235" y="2070"/>
                  </a:cubicBezTo>
                  <a:cubicBezTo>
                    <a:pt x="32275" y="2115"/>
                    <a:pt x="32296" y="2172"/>
                    <a:pt x="32293" y="2232"/>
                  </a:cubicBezTo>
                  <a:close/>
                  <a:moveTo>
                    <a:pt x="32530" y="1805"/>
                  </a:moveTo>
                  <a:cubicBezTo>
                    <a:pt x="32419" y="1682"/>
                    <a:pt x="32268" y="1609"/>
                    <a:pt x="32102" y="1600"/>
                  </a:cubicBezTo>
                  <a:lnTo>
                    <a:pt x="1383" y="17"/>
                  </a:lnTo>
                  <a:cubicBezTo>
                    <a:pt x="1041" y="0"/>
                    <a:pt x="748" y="264"/>
                    <a:pt x="731" y="605"/>
                  </a:cubicBezTo>
                  <a:lnTo>
                    <a:pt x="18" y="14427"/>
                  </a:lnTo>
                  <a:cubicBezTo>
                    <a:pt x="1" y="14769"/>
                    <a:pt x="265" y="15062"/>
                    <a:pt x="607" y="15079"/>
                  </a:cubicBezTo>
                  <a:lnTo>
                    <a:pt x="31325" y="16662"/>
                  </a:lnTo>
                  <a:cubicBezTo>
                    <a:pt x="31336" y="16663"/>
                    <a:pt x="31347" y="16663"/>
                    <a:pt x="31358" y="16663"/>
                  </a:cubicBezTo>
                  <a:cubicBezTo>
                    <a:pt x="31685" y="16663"/>
                    <a:pt x="31960" y="16405"/>
                    <a:pt x="31978" y="16074"/>
                  </a:cubicBezTo>
                  <a:lnTo>
                    <a:pt x="32689" y="2252"/>
                  </a:lnTo>
                  <a:cubicBezTo>
                    <a:pt x="32698" y="2087"/>
                    <a:pt x="32641" y="1928"/>
                    <a:pt x="32530" y="1805"/>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3"/>
            <p:cNvSpPr/>
            <p:nvPr/>
          </p:nvSpPr>
          <p:spPr>
            <a:xfrm>
              <a:off x="5658250" y="830850"/>
              <a:ext cx="210750" cy="239050"/>
            </a:xfrm>
            <a:custGeom>
              <a:avLst/>
              <a:gdLst/>
              <a:ahLst/>
              <a:cxnLst/>
              <a:rect l="l" t="t" r="r" b="b"/>
              <a:pathLst>
                <a:path w="8430" h="9562" extrusionOk="0">
                  <a:moveTo>
                    <a:pt x="4501" y="1"/>
                  </a:moveTo>
                  <a:cubicBezTo>
                    <a:pt x="4476" y="1"/>
                    <a:pt x="4458" y="5"/>
                    <a:pt x="4454" y="5"/>
                  </a:cubicBezTo>
                  <a:cubicBezTo>
                    <a:pt x="4376" y="17"/>
                    <a:pt x="4300" y="58"/>
                    <a:pt x="4220" y="129"/>
                  </a:cubicBezTo>
                  <a:cubicBezTo>
                    <a:pt x="3976" y="350"/>
                    <a:pt x="3766" y="807"/>
                    <a:pt x="3659" y="1353"/>
                  </a:cubicBezTo>
                  <a:cubicBezTo>
                    <a:pt x="3571" y="1794"/>
                    <a:pt x="3558" y="2317"/>
                    <a:pt x="3540" y="3039"/>
                  </a:cubicBezTo>
                  <a:cubicBezTo>
                    <a:pt x="3536" y="3162"/>
                    <a:pt x="3535" y="3291"/>
                    <a:pt x="3529" y="3427"/>
                  </a:cubicBezTo>
                  <a:lnTo>
                    <a:pt x="2620" y="3859"/>
                  </a:lnTo>
                  <a:lnTo>
                    <a:pt x="2621" y="3854"/>
                  </a:lnTo>
                  <a:cubicBezTo>
                    <a:pt x="2623" y="3797"/>
                    <a:pt x="2602" y="3741"/>
                    <a:pt x="2565" y="3700"/>
                  </a:cubicBezTo>
                  <a:cubicBezTo>
                    <a:pt x="2527" y="3658"/>
                    <a:pt x="2472" y="3632"/>
                    <a:pt x="2415" y="3629"/>
                  </a:cubicBezTo>
                  <a:lnTo>
                    <a:pt x="2169" y="3616"/>
                  </a:lnTo>
                  <a:cubicBezTo>
                    <a:pt x="2165" y="3616"/>
                    <a:pt x="2161" y="3615"/>
                    <a:pt x="2156" y="3615"/>
                  </a:cubicBezTo>
                  <a:cubicBezTo>
                    <a:pt x="2104" y="3615"/>
                    <a:pt x="2052" y="3635"/>
                    <a:pt x="2013" y="3671"/>
                  </a:cubicBezTo>
                  <a:cubicBezTo>
                    <a:pt x="1970" y="3710"/>
                    <a:pt x="1944" y="3763"/>
                    <a:pt x="1942" y="3821"/>
                  </a:cubicBezTo>
                  <a:lnTo>
                    <a:pt x="1923" y="4189"/>
                  </a:lnTo>
                  <a:lnTo>
                    <a:pt x="1793" y="4251"/>
                  </a:lnTo>
                  <a:cubicBezTo>
                    <a:pt x="1789" y="4203"/>
                    <a:pt x="1770" y="4157"/>
                    <a:pt x="1739" y="4122"/>
                  </a:cubicBezTo>
                  <a:cubicBezTo>
                    <a:pt x="1700" y="4079"/>
                    <a:pt x="1646" y="4053"/>
                    <a:pt x="1589" y="4051"/>
                  </a:cubicBezTo>
                  <a:lnTo>
                    <a:pt x="1341" y="4038"/>
                  </a:lnTo>
                  <a:cubicBezTo>
                    <a:pt x="1338" y="4037"/>
                    <a:pt x="1335" y="4037"/>
                    <a:pt x="1332" y="4037"/>
                  </a:cubicBezTo>
                  <a:cubicBezTo>
                    <a:pt x="1279" y="4037"/>
                    <a:pt x="1226" y="4057"/>
                    <a:pt x="1186" y="4093"/>
                  </a:cubicBezTo>
                  <a:cubicBezTo>
                    <a:pt x="1142" y="4133"/>
                    <a:pt x="1118" y="4185"/>
                    <a:pt x="1115" y="4243"/>
                  </a:cubicBezTo>
                  <a:lnTo>
                    <a:pt x="1098" y="4581"/>
                  </a:lnTo>
                  <a:lnTo>
                    <a:pt x="173" y="5019"/>
                  </a:lnTo>
                  <a:cubicBezTo>
                    <a:pt x="152" y="5029"/>
                    <a:pt x="132" y="5042"/>
                    <a:pt x="114" y="5058"/>
                  </a:cubicBezTo>
                  <a:cubicBezTo>
                    <a:pt x="63" y="5105"/>
                    <a:pt x="33" y="5168"/>
                    <a:pt x="28" y="5235"/>
                  </a:cubicBezTo>
                  <a:lnTo>
                    <a:pt x="3" y="5722"/>
                  </a:lnTo>
                  <a:cubicBezTo>
                    <a:pt x="0" y="5778"/>
                    <a:pt x="19" y="5831"/>
                    <a:pt x="54" y="5868"/>
                  </a:cubicBezTo>
                  <a:cubicBezTo>
                    <a:pt x="92" y="5911"/>
                    <a:pt x="147" y="5935"/>
                    <a:pt x="203" y="5935"/>
                  </a:cubicBezTo>
                  <a:cubicBezTo>
                    <a:pt x="219" y="5935"/>
                    <a:pt x="234" y="5933"/>
                    <a:pt x="250" y="5930"/>
                  </a:cubicBezTo>
                  <a:lnTo>
                    <a:pt x="2554" y="5403"/>
                  </a:lnTo>
                  <a:cubicBezTo>
                    <a:pt x="2564" y="5402"/>
                    <a:pt x="2595" y="5398"/>
                    <a:pt x="2612" y="5398"/>
                  </a:cubicBezTo>
                  <a:cubicBezTo>
                    <a:pt x="2613" y="5398"/>
                    <a:pt x="2615" y="5398"/>
                    <a:pt x="2616" y="5398"/>
                  </a:cubicBezTo>
                  <a:lnTo>
                    <a:pt x="3447" y="5441"/>
                  </a:lnTo>
                  <a:cubicBezTo>
                    <a:pt x="3426" y="6240"/>
                    <a:pt x="3439" y="6984"/>
                    <a:pt x="3483" y="7603"/>
                  </a:cubicBezTo>
                  <a:cubicBezTo>
                    <a:pt x="3486" y="7660"/>
                    <a:pt x="3491" y="7716"/>
                    <a:pt x="3496" y="7771"/>
                  </a:cubicBezTo>
                  <a:lnTo>
                    <a:pt x="2214" y="8731"/>
                  </a:lnTo>
                  <a:cubicBezTo>
                    <a:pt x="2207" y="8736"/>
                    <a:pt x="2200" y="8741"/>
                    <a:pt x="2192" y="8749"/>
                  </a:cubicBezTo>
                  <a:cubicBezTo>
                    <a:pt x="2139" y="8800"/>
                    <a:pt x="2104" y="8869"/>
                    <a:pt x="2099" y="8942"/>
                  </a:cubicBezTo>
                  <a:lnTo>
                    <a:pt x="2088" y="9169"/>
                  </a:lnTo>
                  <a:cubicBezTo>
                    <a:pt x="2084" y="9225"/>
                    <a:pt x="2103" y="9279"/>
                    <a:pt x="2138" y="9316"/>
                  </a:cubicBezTo>
                  <a:cubicBezTo>
                    <a:pt x="2175" y="9359"/>
                    <a:pt x="2229" y="9382"/>
                    <a:pt x="2285" y="9382"/>
                  </a:cubicBezTo>
                  <a:cubicBezTo>
                    <a:pt x="2305" y="9382"/>
                    <a:pt x="2325" y="9379"/>
                    <a:pt x="2345" y="9372"/>
                  </a:cubicBezTo>
                  <a:lnTo>
                    <a:pt x="3536" y="9016"/>
                  </a:lnTo>
                  <a:cubicBezTo>
                    <a:pt x="3545" y="9014"/>
                    <a:pt x="3570" y="9011"/>
                    <a:pt x="3584" y="9011"/>
                  </a:cubicBezTo>
                  <a:cubicBezTo>
                    <a:pt x="3585" y="9011"/>
                    <a:pt x="3587" y="9011"/>
                    <a:pt x="3588" y="9011"/>
                  </a:cubicBezTo>
                  <a:lnTo>
                    <a:pt x="3719" y="9017"/>
                  </a:lnTo>
                  <a:cubicBezTo>
                    <a:pt x="3752" y="9097"/>
                    <a:pt x="3789" y="9160"/>
                    <a:pt x="3830" y="9206"/>
                  </a:cubicBezTo>
                  <a:cubicBezTo>
                    <a:pt x="3887" y="9268"/>
                    <a:pt x="3954" y="9304"/>
                    <a:pt x="4027" y="9309"/>
                  </a:cubicBezTo>
                  <a:lnTo>
                    <a:pt x="4032" y="9308"/>
                  </a:lnTo>
                  <a:lnTo>
                    <a:pt x="4033" y="9308"/>
                  </a:lnTo>
                  <a:cubicBezTo>
                    <a:pt x="4037" y="9308"/>
                    <a:pt x="4040" y="9308"/>
                    <a:pt x="4043" y="9308"/>
                  </a:cubicBezTo>
                  <a:cubicBezTo>
                    <a:pt x="4114" y="9308"/>
                    <a:pt x="4178" y="9282"/>
                    <a:pt x="4238" y="9227"/>
                  </a:cubicBezTo>
                  <a:cubicBezTo>
                    <a:pt x="4284" y="9186"/>
                    <a:pt x="4326" y="9128"/>
                    <a:pt x="4368" y="9051"/>
                  </a:cubicBezTo>
                  <a:lnTo>
                    <a:pt x="4501" y="9058"/>
                  </a:lnTo>
                  <a:cubicBezTo>
                    <a:pt x="4512" y="9058"/>
                    <a:pt x="4541" y="9065"/>
                    <a:pt x="4551" y="9069"/>
                  </a:cubicBezTo>
                  <a:lnTo>
                    <a:pt x="5697" y="9544"/>
                  </a:lnTo>
                  <a:cubicBezTo>
                    <a:pt x="5723" y="9556"/>
                    <a:pt x="5751" y="9562"/>
                    <a:pt x="5779" y="9562"/>
                  </a:cubicBezTo>
                  <a:cubicBezTo>
                    <a:pt x="5826" y="9562"/>
                    <a:pt x="5873" y="9545"/>
                    <a:pt x="5909" y="9512"/>
                  </a:cubicBezTo>
                  <a:lnTo>
                    <a:pt x="5910" y="9511"/>
                  </a:lnTo>
                  <a:cubicBezTo>
                    <a:pt x="5949" y="9476"/>
                    <a:pt x="5972" y="9426"/>
                    <a:pt x="5975" y="9372"/>
                  </a:cubicBezTo>
                  <a:lnTo>
                    <a:pt x="5986" y="9138"/>
                  </a:lnTo>
                  <a:cubicBezTo>
                    <a:pt x="5988" y="9068"/>
                    <a:pt x="5962" y="8996"/>
                    <a:pt x="5912" y="8939"/>
                  </a:cubicBezTo>
                  <a:cubicBezTo>
                    <a:pt x="5906" y="8933"/>
                    <a:pt x="5902" y="8928"/>
                    <a:pt x="5899" y="8925"/>
                  </a:cubicBezTo>
                  <a:lnTo>
                    <a:pt x="4718" y="7833"/>
                  </a:lnTo>
                  <a:cubicBezTo>
                    <a:pt x="4729" y="7780"/>
                    <a:pt x="4738" y="7725"/>
                    <a:pt x="4749" y="7668"/>
                  </a:cubicBezTo>
                  <a:cubicBezTo>
                    <a:pt x="4856" y="7057"/>
                    <a:pt x="4944" y="6316"/>
                    <a:pt x="5006" y="5522"/>
                  </a:cubicBezTo>
                  <a:lnTo>
                    <a:pt x="5837" y="5565"/>
                  </a:lnTo>
                  <a:cubicBezTo>
                    <a:pt x="5850" y="5565"/>
                    <a:pt x="5887" y="5572"/>
                    <a:pt x="5899" y="5577"/>
                  </a:cubicBezTo>
                  <a:lnTo>
                    <a:pt x="8133" y="6335"/>
                  </a:lnTo>
                  <a:cubicBezTo>
                    <a:pt x="8156" y="6343"/>
                    <a:pt x="8179" y="6347"/>
                    <a:pt x="8203" y="6347"/>
                  </a:cubicBezTo>
                  <a:cubicBezTo>
                    <a:pt x="8252" y="6347"/>
                    <a:pt x="8299" y="6330"/>
                    <a:pt x="8336" y="6295"/>
                  </a:cubicBezTo>
                  <a:cubicBezTo>
                    <a:pt x="8376" y="6260"/>
                    <a:pt x="8400" y="6210"/>
                    <a:pt x="8402" y="6155"/>
                  </a:cubicBezTo>
                  <a:lnTo>
                    <a:pt x="8428" y="5664"/>
                  </a:lnTo>
                  <a:cubicBezTo>
                    <a:pt x="8429" y="5599"/>
                    <a:pt x="8406" y="5535"/>
                    <a:pt x="8360" y="5483"/>
                  </a:cubicBezTo>
                  <a:cubicBezTo>
                    <a:pt x="8343" y="5465"/>
                    <a:pt x="8326" y="5450"/>
                    <a:pt x="8307" y="5439"/>
                  </a:cubicBezTo>
                  <a:lnTo>
                    <a:pt x="7431" y="4906"/>
                  </a:lnTo>
                  <a:lnTo>
                    <a:pt x="7449" y="4569"/>
                  </a:lnTo>
                  <a:cubicBezTo>
                    <a:pt x="7452" y="4513"/>
                    <a:pt x="7431" y="4455"/>
                    <a:pt x="7394" y="4413"/>
                  </a:cubicBezTo>
                  <a:cubicBezTo>
                    <a:pt x="7356" y="4370"/>
                    <a:pt x="7302" y="4345"/>
                    <a:pt x="7245" y="4341"/>
                  </a:cubicBezTo>
                  <a:lnTo>
                    <a:pt x="6998" y="4329"/>
                  </a:lnTo>
                  <a:cubicBezTo>
                    <a:pt x="6994" y="4329"/>
                    <a:pt x="6991" y="4329"/>
                    <a:pt x="6988" y="4329"/>
                  </a:cubicBezTo>
                  <a:cubicBezTo>
                    <a:pt x="6933" y="4329"/>
                    <a:pt x="6882" y="4349"/>
                    <a:pt x="6842" y="4385"/>
                  </a:cubicBezTo>
                  <a:cubicBezTo>
                    <a:pt x="6805" y="4417"/>
                    <a:pt x="6782" y="4461"/>
                    <a:pt x="6773" y="4507"/>
                  </a:cubicBezTo>
                  <a:lnTo>
                    <a:pt x="6651" y="4432"/>
                  </a:lnTo>
                  <a:lnTo>
                    <a:pt x="6670" y="4064"/>
                  </a:lnTo>
                  <a:cubicBezTo>
                    <a:pt x="6673" y="4007"/>
                    <a:pt x="6653" y="3951"/>
                    <a:pt x="6614" y="3908"/>
                  </a:cubicBezTo>
                  <a:cubicBezTo>
                    <a:pt x="6576" y="3866"/>
                    <a:pt x="6523" y="3840"/>
                    <a:pt x="6466" y="3838"/>
                  </a:cubicBezTo>
                  <a:lnTo>
                    <a:pt x="6219" y="3824"/>
                  </a:lnTo>
                  <a:cubicBezTo>
                    <a:pt x="6215" y="3824"/>
                    <a:pt x="6210" y="3824"/>
                    <a:pt x="6206" y="3824"/>
                  </a:cubicBezTo>
                  <a:cubicBezTo>
                    <a:pt x="6154" y="3824"/>
                    <a:pt x="6102" y="3845"/>
                    <a:pt x="6062" y="3880"/>
                  </a:cubicBezTo>
                  <a:cubicBezTo>
                    <a:pt x="6020" y="3919"/>
                    <a:pt x="5993" y="3973"/>
                    <a:pt x="5992" y="4030"/>
                  </a:cubicBezTo>
                  <a:lnTo>
                    <a:pt x="5991" y="4032"/>
                  </a:lnTo>
                  <a:lnTo>
                    <a:pt x="5131" y="3509"/>
                  </a:lnTo>
                  <a:cubicBezTo>
                    <a:pt x="5141" y="3372"/>
                    <a:pt x="5151" y="3241"/>
                    <a:pt x="5160" y="3117"/>
                  </a:cubicBezTo>
                  <a:cubicBezTo>
                    <a:pt x="5216" y="2399"/>
                    <a:pt x="5257" y="1879"/>
                    <a:pt x="5216" y="1433"/>
                  </a:cubicBezTo>
                  <a:cubicBezTo>
                    <a:pt x="5165" y="879"/>
                    <a:pt x="5003" y="404"/>
                    <a:pt x="4782" y="157"/>
                  </a:cubicBezTo>
                  <a:cubicBezTo>
                    <a:pt x="4711" y="79"/>
                    <a:pt x="4638" y="31"/>
                    <a:pt x="4567" y="11"/>
                  </a:cubicBezTo>
                  <a:cubicBezTo>
                    <a:pt x="4559" y="9"/>
                    <a:pt x="4536" y="2"/>
                    <a:pt x="4508" y="1"/>
                  </a:cubicBezTo>
                  <a:cubicBezTo>
                    <a:pt x="4506" y="1"/>
                    <a:pt x="4503" y="1"/>
                    <a:pt x="4501"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3"/>
            <p:cNvSpPr/>
            <p:nvPr/>
          </p:nvSpPr>
          <p:spPr>
            <a:xfrm>
              <a:off x="6018150" y="944475"/>
              <a:ext cx="38650" cy="52000"/>
            </a:xfrm>
            <a:custGeom>
              <a:avLst/>
              <a:gdLst/>
              <a:ahLst/>
              <a:cxnLst/>
              <a:rect l="l" t="t" r="r" b="b"/>
              <a:pathLst>
                <a:path w="1546" h="2080" extrusionOk="0">
                  <a:moveTo>
                    <a:pt x="0" y="1"/>
                  </a:moveTo>
                  <a:lnTo>
                    <a:pt x="172" y="2028"/>
                  </a:lnTo>
                  <a:lnTo>
                    <a:pt x="481" y="2044"/>
                  </a:lnTo>
                  <a:lnTo>
                    <a:pt x="750" y="688"/>
                  </a:lnTo>
                  <a:lnTo>
                    <a:pt x="872" y="2064"/>
                  </a:lnTo>
                  <a:lnTo>
                    <a:pt x="1168" y="2080"/>
                  </a:lnTo>
                  <a:lnTo>
                    <a:pt x="1545" y="80"/>
                  </a:lnTo>
                  <a:lnTo>
                    <a:pt x="1349" y="70"/>
                  </a:lnTo>
                  <a:lnTo>
                    <a:pt x="1033" y="1776"/>
                  </a:lnTo>
                  <a:lnTo>
                    <a:pt x="901" y="50"/>
                  </a:lnTo>
                  <a:lnTo>
                    <a:pt x="679" y="38"/>
                  </a:lnTo>
                  <a:lnTo>
                    <a:pt x="366" y="1738"/>
                  </a:lnTo>
                  <a:lnTo>
                    <a:pt x="219" y="12"/>
                  </a:lnTo>
                  <a:lnTo>
                    <a:pt x="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3"/>
            <p:cNvSpPr/>
            <p:nvPr/>
          </p:nvSpPr>
          <p:spPr>
            <a:xfrm>
              <a:off x="6056175" y="947050"/>
              <a:ext cx="27425" cy="51275"/>
            </a:xfrm>
            <a:custGeom>
              <a:avLst/>
              <a:gdLst/>
              <a:ahLst/>
              <a:cxnLst/>
              <a:rect l="l" t="t" r="r" b="b"/>
              <a:pathLst>
                <a:path w="1097" h="2051" extrusionOk="0">
                  <a:moveTo>
                    <a:pt x="626" y="262"/>
                  </a:moveTo>
                  <a:lnTo>
                    <a:pt x="794" y="1435"/>
                  </a:lnTo>
                  <a:lnTo>
                    <a:pt x="794" y="1435"/>
                  </a:lnTo>
                  <a:lnTo>
                    <a:pt x="345" y="1413"/>
                  </a:lnTo>
                  <a:lnTo>
                    <a:pt x="626" y="262"/>
                  </a:lnTo>
                  <a:close/>
                  <a:moveTo>
                    <a:pt x="490" y="1"/>
                  </a:moveTo>
                  <a:lnTo>
                    <a:pt x="0" y="1995"/>
                  </a:lnTo>
                  <a:lnTo>
                    <a:pt x="207" y="2005"/>
                  </a:lnTo>
                  <a:lnTo>
                    <a:pt x="306" y="1604"/>
                  </a:lnTo>
                  <a:lnTo>
                    <a:pt x="815" y="1630"/>
                  </a:lnTo>
                  <a:lnTo>
                    <a:pt x="872" y="2039"/>
                  </a:lnTo>
                  <a:lnTo>
                    <a:pt x="1096" y="2051"/>
                  </a:lnTo>
                  <a:lnTo>
                    <a:pt x="1096" y="2051"/>
                  </a:lnTo>
                  <a:lnTo>
                    <a:pt x="815" y="18"/>
                  </a:lnTo>
                  <a:lnTo>
                    <a:pt x="49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3"/>
            <p:cNvSpPr/>
            <p:nvPr/>
          </p:nvSpPr>
          <p:spPr>
            <a:xfrm>
              <a:off x="6087400" y="948225"/>
              <a:ext cx="24750" cy="51425"/>
            </a:xfrm>
            <a:custGeom>
              <a:avLst/>
              <a:gdLst/>
              <a:ahLst/>
              <a:cxnLst/>
              <a:rect l="l" t="t" r="r" b="b"/>
              <a:pathLst>
                <a:path w="990" h="2057" extrusionOk="0">
                  <a:moveTo>
                    <a:pt x="516" y="1"/>
                  </a:moveTo>
                  <a:cubicBezTo>
                    <a:pt x="237" y="1"/>
                    <a:pt x="95" y="183"/>
                    <a:pt x="79" y="482"/>
                  </a:cubicBezTo>
                  <a:cubicBezTo>
                    <a:pt x="50" y="1049"/>
                    <a:pt x="720" y="1126"/>
                    <a:pt x="698" y="1575"/>
                  </a:cubicBezTo>
                  <a:cubicBezTo>
                    <a:pt x="688" y="1749"/>
                    <a:pt x="614" y="1851"/>
                    <a:pt x="466" y="1851"/>
                  </a:cubicBezTo>
                  <a:cubicBezTo>
                    <a:pt x="460" y="1851"/>
                    <a:pt x="453" y="1851"/>
                    <a:pt x="447" y="1850"/>
                  </a:cubicBezTo>
                  <a:cubicBezTo>
                    <a:pt x="286" y="1842"/>
                    <a:pt x="217" y="1732"/>
                    <a:pt x="225" y="1551"/>
                  </a:cubicBezTo>
                  <a:lnTo>
                    <a:pt x="232" y="1424"/>
                  </a:lnTo>
                  <a:lnTo>
                    <a:pt x="22" y="1414"/>
                  </a:lnTo>
                  <a:lnTo>
                    <a:pt x="17" y="1528"/>
                  </a:lnTo>
                  <a:cubicBezTo>
                    <a:pt x="1" y="1834"/>
                    <a:pt x="134" y="2039"/>
                    <a:pt x="442" y="2055"/>
                  </a:cubicBezTo>
                  <a:cubicBezTo>
                    <a:pt x="454" y="2056"/>
                    <a:pt x="465" y="2056"/>
                    <a:pt x="477" y="2056"/>
                  </a:cubicBezTo>
                  <a:cubicBezTo>
                    <a:pt x="762" y="2056"/>
                    <a:pt x="907" y="1868"/>
                    <a:pt x="922" y="1575"/>
                  </a:cubicBezTo>
                  <a:cubicBezTo>
                    <a:pt x="952" y="1008"/>
                    <a:pt x="278" y="931"/>
                    <a:pt x="301" y="478"/>
                  </a:cubicBezTo>
                  <a:cubicBezTo>
                    <a:pt x="310" y="307"/>
                    <a:pt x="379" y="206"/>
                    <a:pt x="527" y="206"/>
                  </a:cubicBezTo>
                  <a:cubicBezTo>
                    <a:pt x="533" y="206"/>
                    <a:pt x="539" y="206"/>
                    <a:pt x="546" y="206"/>
                  </a:cubicBezTo>
                  <a:cubicBezTo>
                    <a:pt x="707" y="214"/>
                    <a:pt x="770" y="324"/>
                    <a:pt x="761" y="506"/>
                  </a:cubicBezTo>
                  <a:lnTo>
                    <a:pt x="758" y="572"/>
                  </a:lnTo>
                  <a:lnTo>
                    <a:pt x="971" y="582"/>
                  </a:lnTo>
                  <a:lnTo>
                    <a:pt x="974" y="528"/>
                  </a:lnTo>
                  <a:cubicBezTo>
                    <a:pt x="989" y="223"/>
                    <a:pt x="856" y="17"/>
                    <a:pt x="551" y="2"/>
                  </a:cubicBezTo>
                  <a:cubicBezTo>
                    <a:pt x="539" y="1"/>
                    <a:pt x="527" y="1"/>
                    <a:pt x="516"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3"/>
            <p:cNvSpPr/>
            <p:nvPr/>
          </p:nvSpPr>
          <p:spPr>
            <a:xfrm>
              <a:off x="6114725" y="949575"/>
              <a:ext cx="26200" cy="51600"/>
            </a:xfrm>
            <a:custGeom>
              <a:avLst/>
              <a:gdLst/>
              <a:ahLst/>
              <a:cxnLst/>
              <a:rect l="l" t="t" r="r" b="b"/>
              <a:pathLst>
                <a:path w="1048" h="2064" extrusionOk="0">
                  <a:moveTo>
                    <a:pt x="104" y="1"/>
                  </a:moveTo>
                  <a:lnTo>
                    <a:pt x="0" y="2014"/>
                  </a:lnTo>
                  <a:lnTo>
                    <a:pt x="225" y="2026"/>
                  </a:lnTo>
                  <a:lnTo>
                    <a:pt x="271" y="1119"/>
                  </a:lnTo>
                  <a:lnTo>
                    <a:pt x="766" y="1146"/>
                  </a:lnTo>
                  <a:lnTo>
                    <a:pt x="719" y="2051"/>
                  </a:lnTo>
                  <a:lnTo>
                    <a:pt x="943" y="2063"/>
                  </a:lnTo>
                  <a:lnTo>
                    <a:pt x="1047" y="50"/>
                  </a:lnTo>
                  <a:lnTo>
                    <a:pt x="823" y="38"/>
                  </a:lnTo>
                  <a:lnTo>
                    <a:pt x="776" y="944"/>
                  </a:lnTo>
                  <a:lnTo>
                    <a:pt x="281" y="919"/>
                  </a:lnTo>
                  <a:lnTo>
                    <a:pt x="328" y="12"/>
                  </a:ln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3"/>
            <p:cNvSpPr/>
            <p:nvPr/>
          </p:nvSpPr>
          <p:spPr>
            <a:xfrm>
              <a:off x="6144050" y="951100"/>
              <a:ext cx="8225" cy="50650"/>
            </a:xfrm>
            <a:custGeom>
              <a:avLst/>
              <a:gdLst/>
              <a:ahLst/>
              <a:cxnLst/>
              <a:rect l="l" t="t" r="r" b="b"/>
              <a:pathLst>
                <a:path w="329" h="2026" extrusionOk="0">
                  <a:moveTo>
                    <a:pt x="105" y="0"/>
                  </a:moveTo>
                  <a:lnTo>
                    <a:pt x="1" y="2014"/>
                  </a:lnTo>
                  <a:lnTo>
                    <a:pt x="225" y="2025"/>
                  </a:lnTo>
                  <a:lnTo>
                    <a:pt x="329" y="12"/>
                  </a:lnTo>
                  <a:lnTo>
                    <a:pt x="105"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3"/>
            <p:cNvSpPr/>
            <p:nvPr/>
          </p:nvSpPr>
          <p:spPr>
            <a:xfrm>
              <a:off x="6155350" y="951675"/>
              <a:ext cx="26350" cy="51600"/>
            </a:xfrm>
            <a:custGeom>
              <a:avLst/>
              <a:gdLst/>
              <a:ahLst/>
              <a:cxnLst/>
              <a:rect l="l" t="t" r="r" b="b"/>
              <a:pathLst>
                <a:path w="1054" h="2064" extrusionOk="0">
                  <a:moveTo>
                    <a:pt x="104" y="1"/>
                  </a:moveTo>
                  <a:lnTo>
                    <a:pt x="0" y="2014"/>
                  </a:lnTo>
                  <a:lnTo>
                    <a:pt x="202" y="2025"/>
                  </a:lnTo>
                  <a:lnTo>
                    <a:pt x="286" y="396"/>
                  </a:lnTo>
                  <a:lnTo>
                    <a:pt x="716" y="2051"/>
                  </a:lnTo>
                  <a:lnTo>
                    <a:pt x="949" y="2063"/>
                  </a:lnTo>
                  <a:lnTo>
                    <a:pt x="1053" y="50"/>
                  </a:lnTo>
                  <a:lnTo>
                    <a:pt x="855" y="39"/>
                  </a:lnTo>
                  <a:lnTo>
                    <a:pt x="780" y="1495"/>
                  </a:lnTo>
                  <a:lnTo>
                    <a:pt x="389" y="16"/>
                  </a:ln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3"/>
            <p:cNvSpPr/>
            <p:nvPr/>
          </p:nvSpPr>
          <p:spPr>
            <a:xfrm>
              <a:off x="6184625" y="953225"/>
              <a:ext cx="24800" cy="51425"/>
            </a:xfrm>
            <a:custGeom>
              <a:avLst/>
              <a:gdLst/>
              <a:ahLst/>
              <a:cxnLst/>
              <a:rect l="l" t="t" r="r" b="b"/>
              <a:pathLst>
                <a:path w="992" h="2057" extrusionOk="0">
                  <a:moveTo>
                    <a:pt x="513" y="1"/>
                  </a:moveTo>
                  <a:cubicBezTo>
                    <a:pt x="229" y="1"/>
                    <a:pt x="85" y="191"/>
                    <a:pt x="70" y="485"/>
                  </a:cubicBezTo>
                  <a:lnTo>
                    <a:pt x="17" y="1526"/>
                  </a:lnTo>
                  <a:cubicBezTo>
                    <a:pt x="1" y="1831"/>
                    <a:pt x="134" y="2040"/>
                    <a:pt x="442" y="2055"/>
                  </a:cubicBezTo>
                  <a:cubicBezTo>
                    <a:pt x="454" y="2056"/>
                    <a:pt x="465" y="2056"/>
                    <a:pt x="476" y="2056"/>
                  </a:cubicBezTo>
                  <a:cubicBezTo>
                    <a:pt x="764" y="2056"/>
                    <a:pt x="907" y="1866"/>
                    <a:pt x="922" y="1572"/>
                  </a:cubicBezTo>
                  <a:lnTo>
                    <a:pt x="953" y="980"/>
                  </a:lnTo>
                  <a:lnTo>
                    <a:pt x="533" y="959"/>
                  </a:lnTo>
                  <a:lnTo>
                    <a:pt x="523" y="1159"/>
                  </a:lnTo>
                  <a:lnTo>
                    <a:pt x="730" y="1170"/>
                  </a:lnTo>
                  <a:lnTo>
                    <a:pt x="709" y="1573"/>
                  </a:lnTo>
                  <a:cubicBezTo>
                    <a:pt x="700" y="1748"/>
                    <a:pt x="628" y="1852"/>
                    <a:pt x="475" y="1852"/>
                  </a:cubicBezTo>
                  <a:cubicBezTo>
                    <a:pt x="470" y="1852"/>
                    <a:pt x="464" y="1852"/>
                    <a:pt x="458" y="1852"/>
                  </a:cubicBezTo>
                  <a:cubicBezTo>
                    <a:pt x="297" y="1843"/>
                    <a:pt x="228" y="1730"/>
                    <a:pt x="237" y="1549"/>
                  </a:cubicBezTo>
                  <a:lnTo>
                    <a:pt x="292" y="485"/>
                  </a:lnTo>
                  <a:cubicBezTo>
                    <a:pt x="301" y="309"/>
                    <a:pt x="376" y="206"/>
                    <a:pt x="526" y="206"/>
                  </a:cubicBezTo>
                  <a:cubicBezTo>
                    <a:pt x="532" y="206"/>
                    <a:pt x="537" y="206"/>
                    <a:pt x="543" y="206"/>
                  </a:cubicBezTo>
                  <a:cubicBezTo>
                    <a:pt x="707" y="215"/>
                    <a:pt x="774" y="327"/>
                    <a:pt x="764" y="509"/>
                  </a:cubicBezTo>
                  <a:lnTo>
                    <a:pt x="754" y="693"/>
                  </a:lnTo>
                  <a:lnTo>
                    <a:pt x="967" y="704"/>
                  </a:lnTo>
                  <a:lnTo>
                    <a:pt x="976" y="532"/>
                  </a:lnTo>
                  <a:cubicBezTo>
                    <a:pt x="992" y="226"/>
                    <a:pt x="858" y="17"/>
                    <a:pt x="547" y="2"/>
                  </a:cubicBezTo>
                  <a:cubicBezTo>
                    <a:pt x="536" y="1"/>
                    <a:pt x="524" y="1"/>
                    <a:pt x="51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3"/>
            <p:cNvSpPr/>
            <p:nvPr/>
          </p:nvSpPr>
          <p:spPr>
            <a:xfrm>
              <a:off x="6212750" y="954525"/>
              <a:ext cx="24450" cy="51125"/>
            </a:xfrm>
            <a:custGeom>
              <a:avLst/>
              <a:gdLst/>
              <a:ahLst/>
              <a:cxnLst/>
              <a:rect l="l" t="t" r="r" b="b"/>
              <a:pathLst>
                <a:path w="978" h="2045" extrusionOk="0">
                  <a:moveTo>
                    <a:pt x="11" y="0"/>
                  </a:moveTo>
                  <a:lnTo>
                    <a:pt x="0" y="205"/>
                  </a:lnTo>
                  <a:lnTo>
                    <a:pt x="372" y="224"/>
                  </a:lnTo>
                  <a:lnTo>
                    <a:pt x="279" y="2033"/>
                  </a:lnTo>
                  <a:lnTo>
                    <a:pt x="503" y="2044"/>
                  </a:lnTo>
                  <a:lnTo>
                    <a:pt x="596" y="235"/>
                  </a:lnTo>
                  <a:lnTo>
                    <a:pt x="967" y="254"/>
                  </a:lnTo>
                  <a:lnTo>
                    <a:pt x="977" y="50"/>
                  </a:lnTo>
                  <a:lnTo>
                    <a:pt x="1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3"/>
            <p:cNvSpPr/>
            <p:nvPr/>
          </p:nvSpPr>
          <p:spPr>
            <a:xfrm>
              <a:off x="6238275" y="956000"/>
              <a:ext cx="25225" cy="51425"/>
            </a:xfrm>
            <a:custGeom>
              <a:avLst/>
              <a:gdLst/>
              <a:ahLst/>
              <a:cxnLst/>
              <a:rect l="l" t="t" r="r" b="b"/>
              <a:pathLst>
                <a:path w="1009" h="2057" extrusionOk="0">
                  <a:moveTo>
                    <a:pt x="528" y="205"/>
                  </a:moveTo>
                  <a:cubicBezTo>
                    <a:pt x="534" y="205"/>
                    <a:pt x="540" y="206"/>
                    <a:pt x="546" y="206"/>
                  </a:cubicBezTo>
                  <a:cubicBezTo>
                    <a:pt x="709" y="215"/>
                    <a:pt x="779" y="327"/>
                    <a:pt x="769" y="509"/>
                  </a:cubicBezTo>
                  <a:lnTo>
                    <a:pt x="714" y="1573"/>
                  </a:lnTo>
                  <a:cubicBezTo>
                    <a:pt x="705" y="1749"/>
                    <a:pt x="631" y="1851"/>
                    <a:pt x="480" y="1851"/>
                  </a:cubicBezTo>
                  <a:cubicBezTo>
                    <a:pt x="474" y="1851"/>
                    <a:pt x="468" y="1851"/>
                    <a:pt x="461" y="1851"/>
                  </a:cubicBezTo>
                  <a:cubicBezTo>
                    <a:pt x="300" y="1843"/>
                    <a:pt x="227" y="1732"/>
                    <a:pt x="237" y="1548"/>
                  </a:cubicBezTo>
                  <a:lnTo>
                    <a:pt x="292" y="484"/>
                  </a:lnTo>
                  <a:cubicBezTo>
                    <a:pt x="301" y="310"/>
                    <a:pt x="378" y="205"/>
                    <a:pt x="528" y="205"/>
                  </a:cubicBezTo>
                  <a:close/>
                  <a:moveTo>
                    <a:pt x="521" y="1"/>
                  </a:moveTo>
                  <a:cubicBezTo>
                    <a:pt x="236" y="1"/>
                    <a:pt x="85" y="188"/>
                    <a:pt x="70" y="484"/>
                  </a:cubicBezTo>
                  <a:lnTo>
                    <a:pt x="16" y="1525"/>
                  </a:lnTo>
                  <a:cubicBezTo>
                    <a:pt x="0" y="1830"/>
                    <a:pt x="142" y="2039"/>
                    <a:pt x="450" y="2055"/>
                  </a:cubicBezTo>
                  <a:cubicBezTo>
                    <a:pt x="462" y="2056"/>
                    <a:pt x="474" y="2056"/>
                    <a:pt x="486" y="2056"/>
                  </a:cubicBezTo>
                  <a:cubicBezTo>
                    <a:pt x="773" y="2056"/>
                    <a:pt x="925" y="1866"/>
                    <a:pt x="940" y="1573"/>
                  </a:cubicBezTo>
                  <a:lnTo>
                    <a:pt x="993" y="532"/>
                  </a:lnTo>
                  <a:cubicBezTo>
                    <a:pt x="1009" y="224"/>
                    <a:pt x="866" y="17"/>
                    <a:pt x="556" y="2"/>
                  </a:cubicBezTo>
                  <a:cubicBezTo>
                    <a:pt x="544" y="1"/>
                    <a:pt x="533" y="1"/>
                    <a:pt x="52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3"/>
            <p:cNvSpPr/>
            <p:nvPr/>
          </p:nvSpPr>
          <p:spPr>
            <a:xfrm>
              <a:off x="6266375" y="957400"/>
              <a:ext cx="26350" cy="51575"/>
            </a:xfrm>
            <a:custGeom>
              <a:avLst/>
              <a:gdLst/>
              <a:ahLst/>
              <a:cxnLst/>
              <a:rect l="l" t="t" r="r" b="b"/>
              <a:pathLst>
                <a:path w="1054" h="2063" extrusionOk="0">
                  <a:moveTo>
                    <a:pt x="104" y="1"/>
                  </a:moveTo>
                  <a:lnTo>
                    <a:pt x="1" y="2014"/>
                  </a:lnTo>
                  <a:lnTo>
                    <a:pt x="202" y="2025"/>
                  </a:lnTo>
                  <a:lnTo>
                    <a:pt x="285" y="396"/>
                  </a:lnTo>
                  <a:lnTo>
                    <a:pt x="717" y="2051"/>
                  </a:lnTo>
                  <a:lnTo>
                    <a:pt x="950" y="2063"/>
                  </a:lnTo>
                  <a:lnTo>
                    <a:pt x="1054" y="49"/>
                  </a:lnTo>
                  <a:lnTo>
                    <a:pt x="855" y="39"/>
                  </a:lnTo>
                  <a:lnTo>
                    <a:pt x="780" y="1495"/>
                  </a:lnTo>
                  <a:lnTo>
                    <a:pt x="389" y="15"/>
                  </a:ln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5993725" y="841525"/>
              <a:ext cx="23250" cy="48125"/>
            </a:xfrm>
            <a:custGeom>
              <a:avLst/>
              <a:gdLst/>
              <a:ahLst/>
              <a:cxnLst/>
              <a:rect l="l" t="t" r="r" b="b"/>
              <a:pathLst>
                <a:path w="930" h="1925" extrusionOk="0">
                  <a:moveTo>
                    <a:pt x="89" y="0"/>
                  </a:moveTo>
                  <a:lnTo>
                    <a:pt x="15" y="1427"/>
                  </a:lnTo>
                  <a:cubicBezTo>
                    <a:pt x="0" y="1711"/>
                    <a:pt x="122" y="1909"/>
                    <a:pt x="410" y="1924"/>
                  </a:cubicBezTo>
                  <a:cubicBezTo>
                    <a:pt x="421" y="1924"/>
                    <a:pt x="432" y="1924"/>
                    <a:pt x="442" y="1924"/>
                  </a:cubicBezTo>
                  <a:cubicBezTo>
                    <a:pt x="710" y="1924"/>
                    <a:pt x="842" y="1744"/>
                    <a:pt x="856" y="1470"/>
                  </a:cubicBezTo>
                  <a:lnTo>
                    <a:pt x="929" y="44"/>
                  </a:lnTo>
                  <a:lnTo>
                    <a:pt x="733" y="33"/>
                  </a:lnTo>
                  <a:lnTo>
                    <a:pt x="659" y="1470"/>
                  </a:lnTo>
                  <a:cubicBezTo>
                    <a:pt x="650" y="1634"/>
                    <a:pt x="583" y="1731"/>
                    <a:pt x="444" y="1731"/>
                  </a:cubicBezTo>
                  <a:cubicBezTo>
                    <a:pt x="438" y="1731"/>
                    <a:pt x="433" y="1731"/>
                    <a:pt x="427" y="1731"/>
                  </a:cubicBezTo>
                  <a:cubicBezTo>
                    <a:pt x="275" y="1723"/>
                    <a:pt x="213" y="1617"/>
                    <a:pt x="221" y="1448"/>
                  </a:cubicBezTo>
                  <a:lnTo>
                    <a:pt x="296" y="11"/>
                  </a:lnTo>
                  <a:lnTo>
                    <a:pt x="8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6019175" y="842900"/>
              <a:ext cx="23100" cy="48000"/>
            </a:xfrm>
            <a:custGeom>
              <a:avLst/>
              <a:gdLst/>
              <a:ahLst/>
              <a:cxnLst/>
              <a:rect l="l" t="t" r="r" b="b"/>
              <a:pathLst>
                <a:path w="924" h="1920" extrusionOk="0">
                  <a:moveTo>
                    <a:pt x="481" y="0"/>
                  </a:moveTo>
                  <a:cubicBezTo>
                    <a:pt x="221" y="0"/>
                    <a:pt x="88" y="171"/>
                    <a:pt x="73" y="450"/>
                  </a:cubicBezTo>
                  <a:cubicBezTo>
                    <a:pt x="46" y="979"/>
                    <a:pt x="673" y="1051"/>
                    <a:pt x="651" y="1470"/>
                  </a:cubicBezTo>
                  <a:cubicBezTo>
                    <a:pt x="643" y="1633"/>
                    <a:pt x="573" y="1728"/>
                    <a:pt x="434" y="1728"/>
                  </a:cubicBezTo>
                  <a:cubicBezTo>
                    <a:pt x="428" y="1728"/>
                    <a:pt x="423" y="1727"/>
                    <a:pt x="417" y="1727"/>
                  </a:cubicBezTo>
                  <a:cubicBezTo>
                    <a:pt x="267" y="1720"/>
                    <a:pt x="201" y="1617"/>
                    <a:pt x="210" y="1448"/>
                  </a:cubicBezTo>
                  <a:lnTo>
                    <a:pt x="216" y="1329"/>
                  </a:lnTo>
                  <a:lnTo>
                    <a:pt x="21" y="1319"/>
                  </a:lnTo>
                  <a:lnTo>
                    <a:pt x="14" y="1427"/>
                  </a:lnTo>
                  <a:cubicBezTo>
                    <a:pt x="0" y="1711"/>
                    <a:pt x="125" y="1904"/>
                    <a:pt x="413" y="1918"/>
                  </a:cubicBezTo>
                  <a:cubicBezTo>
                    <a:pt x="424" y="1919"/>
                    <a:pt x="435" y="1919"/>
                    <a:pt x="445" y="1919"/>
                  </a:cubicBezTo>
                  <a:cubicBezTo>
                    <a:pt x="711" y="1919"/>
                    <a:pt x="847" y="1744"/>
                    <a:pt x="861" y="1470"/>
                  </a:cubicBezTo>
                  <a:cubicBezTo>
                    <a:pt x="888" y="941"/>
                    <a:pt x="259" y="868"/>
                    <a:pt x="281" y="447"/>
                  </a:cubicBezTo>
                  <a:cubicBezTo>
                    <a:pt x="289" y="287"/>
                    <a:pt x="354" y="192"/>
                    <a:pt x="493" y="192"/>
                  </a:cubicBezTo>
                  <a:cubicBezTo>
                    <a:pt x="498" y="192"/>
                    <a:pt x="504" y="192"/>
                    <a:pt x="510" y="192"/>
                  </a:cubicBezTo>
                  <a:cubicBezTo>
                    <a:pt x="660" y="200"/>
                    <a:pt x="719" y="302"/>
                    <a:pt x="710" y="472"/>
                  </a:cubicBezTo>
                  <a:lnTo>
                    <a:pt x="707" y="534"/>
                  </a:lnTo>
                  <a:lnTo>
                    <a:pt x="906" y="543"/>
                  </a:lnTo>
                  <a:lnTo>
                    <a:pt x="909" y="493"/>
                  </a:lnTo>
                  <a:cubicBezTo>
                    <a:pt x="923" y="208"/>
                    <a:pt x="799" y="16"/>
                    <a:pt x="514" y="1"/>
                  </a:cubicBezTo>
                  <a:cubicBezTo>
                    <a:pt x="503" y="0"/>
                    <a:pt x="492" y="0"/>
                    <a:pt x="481"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3"/>
            <p:cNvSpPr/>
            <p:nvPr/>
          </p:nvSpPr>
          <p:spPr>
            <a:xfrm>
              <a:off x="6043350" y="844550"/>
              <a:ext cx="25600" cy="47900"/>
            </a:xfrm>
            <a:custGeom>
              <a:avLst/>
              <a:gdLst/>
              <a:ahLst/>
              <a:cxnLst/>
              <a:rect l="l" t="t" r="r" b="b"/>
              <a:pathLst>
                <a:path w="1024" h="1916" extrusionOk="0">
                  <a:moveTo>
                    <a:pt x="584" y="244"/>
                  </a:moveTo>
                  <a:lnTo>
                    <a:pt x="740" y="1340"/>
                  </a:lnTo>
                  <a:lnTo>
                    <a:pt x="321" y="1319"/>
                  </a:lnTo>
                  <a:lnTo>
                    <a:pt x="584" y="244"/>
                  </a:lnTo>
                  <a:close/>
                  <a:moveTo>
                    <a:pt x="457" y="0"/>
                  </a:moveTo>
                  <a:lnTo>
                    <a:pt x="0" y="1862"/>
                  </a:lnTo>
                  <a:lnTo>
                    <a:pt x="193" y="1872"/>
                  </a:lnTo>
                  <a:lnTo>
                    <a:pt x="285" y="1497"/>
                  </a:lnTo>
                  <a:lnTo>
                    <a:pt x="761" y="1521"/>
                  </a:lnTo>
                  <a:lnTo>
                    <a:pt x="814" y="1904"/>
                  </a:lnTo>
                  <a:lnTo>
                    <a:pt x="1023" y="1915"/>
                  </a:lnTo>
                  <a:lnTo>
                    <a:pt x="760" y="16"/>
                  </a:lnTo>
                  <a:lnTo>
                    <a:pt x="45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3"/>
            <p:cNvSpPr/>
            <p:nvPr/>
          </p:nvSpPr>
          <p:spPr>
            <a:xfrm>
              <a:off x="6083425" y="846175"/>
              <a:ext cx="7675" cy="47275"/>
            </a:xfrm>
            <a:custGeom>
              <a:avLst/>
              <a:gdLst/>
              <a:ahLst/>
              <a:cxnLst/>
              <a:rect l="l" t="t" r="r" b="b"/>
              <a:pathLst>
                <a:path w="307" h="1891" extrusionOk="0">
                  <a:moveTo>
                    <a:pt x="97" y="0"/>
                  </a:moveTo>
                  <a:lnTo>
                    <a:pt x="0" y="1880"/>
                  </a:lnTo>
                  <a:lnTo>
                    <a:pt x="210" y="1890"/>
                  </a:lnTo>
                  <a:lnTo>
                    <a:pt x="307" y="11"/>
                  </a:lnTo>
                  <a:lnTo>
                    <a:pt x="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6093950" y="846700"/>
              <a:ext cx="32275" cy="48550"/>
            </a:xfrm>
            <a:custGeom>
              <a:avLst/>
              <a:gdLst/>
              <a:ahLst/>
              <a:cxnLst/>
              <a:rect l="l" t="t" r="r" b="b"/>
              <a:pathLst>
                <a:path w="1291" h="1942" extrusionOk="0">
                  <a:moveTo>
                    <a:pt x="98" y="0"/>
                  </a:moveTo>
                  <a:lnTo>
                    <a:pt x="1" y="1881"/>
                  </a:lnTo>
                  <a:lnTo>
                    <a:pt x="183" y="1890"/>
                  </a:lnTo>
                  <a:lnTo>
                    <a:pt x="261" y="391"/>
                  </a:lnTo>
                  <a:lnTo>
                    <a:pt x="495" y="1903"/>
                  </a:lnTo>
                  <a:lnTo>
                    <a:pt x="697" y="1914"/>
                  </a:lnTo>
                  <a:lnTo>
                    <a:pt x="1072" y="420"/>
                  </a:lnTo>
                  <a:lnTo>
                    <a:pt x="994" y="1931"/>
                  </a:lnTo>
                  <a:lnTo>
                    <a:pt x="1194" y="1942"/>
                  </a:lnTo>
                  <a:lnTo>
                    <a:pt x="1290" y="62"/>
                  </a:lnTo>
                  <a:lnTo>
                    <a:pt x="997" y="47"/>
                  </a:lnTo>
                  <a:lnTo>
                    <a:pt x="622" y="1533"/>
                  </a:lnTo>
                  <a:lnTo>
                    <a:pt x="390" y="16"/>
                  </a:lnTo>
                  <a:lnTo>
                    <a:pt x="9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3"/>
            <p:cNvSpPr/>
            <p:nvPr/>
          </p:nvSpPr>
          <p:spPr>
            <a:xfrm>
              <a:off x="6129075" y="848500"/>
              <a:ext cx="32275" cy="48575"/>
            </a:xfrm>
            <a:custGeom>
              <a:avLst/>
              <a:gdLst/>
              <a:ahLst/>
              <a:cxnLst/>
              <a:rect l="l" t="t" r="r" b="b"/>
              <a:pathLst>
                <a:path w="1291" h="1943" extrusionOk="0">
                  <a:moveTo>
                    <a:pt x="98" y="1"/>
                  </a:moveTo>
                  <a:lnTo>
                    <a:pt x="1" y="1881"/>
                  </a:lnTo>
                  <a:lnTo>
                    <a:pt x="183" y="1890"/>
                  </a:lnTo>
                  <a:lnTo>
                    <a:pt x="260" y="392"/>
                  </a:lnTo>
                  <a:lnTo>
                    <a:pt x="495" y="1904"/>
                  </a:lnTo>
                  <a:lnTo>
                    <a:pt x="697" y="1914"/>
                  </a:lnTo>
                  <a:lnTo>
                    <a:pt x="1072" y="420"/>
                  </a:lnTo>
                  <a:lnTo>
                    <a:pt x="994" y="1932"/>
                  </a:lnTo>
                  <a:lnTo>
                    <a:pt x="1193" y="1942"/>
                  </a:lnTo>
                  <a:lnTo>
                    <a:pt x="1290" y="62"/>
                  </a:lnTo>
                  <a:lnTo>
                    <a:pt x="997" y="47"/>
                  </a:lnTo>
                  <a:lnTo>
                    <a:pt x="622" y="1533"/>
                  </a:lnTo>
                  <a:lnTo>
                    <a:pt x="390" y="16"/>
                  </a:lnTo>
                  <a:lnTo>
                    <a:pt x="9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3"/>
            <p:cNvSpPr/>
            <p:nvPr/>
          </p:nvSpPr>
          <p:spPr>
            <a:xfrm>
              <a:off x="6164275" y="850300"/>
              <a:ext cx="7675" cy="47325"/>
            </a:xfrm>
            <a:custGeom>
              <a:avLst/>
              <a:gdLst/>
              <a:ahLst/>
              <a:cxnLst/>
              <a:rect l="l" t="t" r="r" b="b"/>
              <a:pathLst>
                <a:path w="307" h="1893" extrusionOk="0">
                  <a:moveTo>
                    <a:pt x="97" y="1"/>
                  </a:moveTo>
                  <a:lnTo>
                    <a:pt x="0" y="1882"/>
                  </a:lnTo>
                  <a:lnTo>
                    <a:pt x="210" y="1892"/>
                  </a:lnTo>
                  <a:lnTo>
                    <a:pt x="307" y="12"/>
                  </a:lnTo>
                  <a:lnTo>
                    <a:pt x="9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3"/>
            <p:cNvSpPr/>
            <p:nvPr/>
          </p:nvSpPr>
          <p:spPr>
            <a:xfrm>
              <a:off x="6174675" y="850900"/>
              <a:ext cx="23175" cy="48000"/>
            </a:xfrm>
            <a:custGeom>
              <a:avLst/>
              <a:gdLst/>
              <a:ahLst/>
              <a:cxnLst/>
              <a:rect l="l" t="t" r="r" b="b"/>
              <a:pathLst>
                <a:path w="927" h="1920" extrusionOk="0">
                  <a:moveTo>
                    <a:pt x="479" y="1"/>
                  </a:moveTo>
                  <a:cubicBezTo>
                    <a:pt x="213" y="1"/>
                    <a:pt x="80" y="178"/>
                    <a:pt x="66" y="452"/>
                  </a:cubicBezTo>
                  <a:lnTo>
                    <a:pt x="16" y="1425"/>
                  </a:lnTo>
                  <a:cubicBezTo>
                    <a:pt x="1" y="1709"/>
                    <a:pt x="126" y="1904"/>
                    <a:pt x="413" y="1919"/>
                  </a:cubicBezTo>
                  <a:cubicBezTo>
                    <a:pt x="424" y="1919"/>
                    <a:pt x="435" y="1920"/>
                    <a:pt x="445" y="1920"/>
                  </a:cubicBezTo>
                  <a:cubicBezTo>
                    <a:pt x="714" y="1920"/>
                    <a:pt x="847" y="1742"/>
                    <a:pt x="862" y="1468"/>
                  </a:cubicBezTo>
                  <a:lnTo>
                    <a:pt x="890" y="915"/>
                  </a:lnTo>
                  <a:lnTo>
                    <a:pt x="498" y="895"/>
                  </a:lnTo>
                  <a:lnTo>
                    <a:pt x="489" y="1082"/>
                  </a:lnTo>
                  <a:lnTo>
                    <a:pt x="682" y="1093"/>
                  </a:lnTo>
                  <a:lnTo>
                    <a:pt x="663" y="1469"/>
                  </a:lnTo>
                  <a:cubicBezTo>
                    <a:pt x="654" y="1631"/>
                    <a:pt x="587" y="1729"/>
                    <a:pt x="445" y="1729"/>
                  </a:cubicBezTo>
                  <a:cubicBezTo>
                    <a:pt x="440" y="1729"/>
                    <a:pt x="434" y="1729"/>
                    <a:pt x="429" y="1728"/>
                  </a:cubicBezTo>
                  <a:cubicBezTo>
                    <a:pt x="277" y="1721"/>
                    <a:pt x="213" y="1615"/>
                    <a:pt x="222" y="1446"/>
                  </a:cubicBezTo>
                  <a:lnTo>
                    <a:pt x="273" y="452"/>
                  </a:lnTo>
                  <a:cubicBezTo>
                    <a:pt x="282" y="290"/>
                    <a:pt x="351" y="192"/>
                    <a:pt x="491" y="192"/>
                  </a:cubicBezTo>
                  <a:cubicBezTo>
                    <a:pt x="496" y="192"/>
                    <a:pt x="502" y="192"/>
                    <a:pt x="507" y="193"/>
                  </a:cubicBezTo>
                  <a:cubicBezTo>
                    <a:pt x="661" y="200"/>
                    <a:pt x="723" y="306"/>
                    <a:pt x="714" y="475"/>
                  </a:cubicBezTo>
                  <a:lnTo>
                    <a:pt x="704" y="647"/>
                  </a:lnTo>
                  <a:lnTo>
                    <a:pt x="903" y="657"/>
                  </a:lnTo>
                  <a:lnTo>
                    <a:pt x="912" y="496"/>
                  </a:lnTo>
                  <a:cubicBezTo>
                    <a:pt x="926" y="211"/>
                    <a:pt x="802" y="16"/>
                    <a:pt x="511" y="1"/>
                  </a:cubicBezTo>
                  <a:cubicBezTo>
                    <a:pt x="500" y="1"/>
                    <a:pt x="490" y="1"/>
                    <a:pt x="47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6200600" y="852200"/>
              <a:ext cx="23200" cy="48150"/>
            </a:xfrm>
            <a:custGeom>
              <a:avLst/>
              <a:gdLst/>
              <a:ahLst/>
              <a:cxnLst/>
              <a:rect l="l" t="t" r="r" b="b"/>
              <a:pathLst>
                <a:path w="928" h="1926" extrusionOk="0">
                  <a:moveTo>
                    <a:pt x="297" y="202"/>
                  </a:moveTo>
                  <a:lnTo>
                    <a:pt x="500" y="212"/>
                  </a:lnTo>
                  <a:cubicBezTo>
                    <a:pt x="657" y="220"/>
                    <a:pt x="713" y="312"/>
                    <a:pt x="705" y="481"/>
                  </a:cubicBezTo>
                  <a:lnTo>
                    <a:pt x="696" y="661"/>
                  </a:lnTo>
                  <a:cubicBezTo>
                    <a:pt x="686" y="851"/>
                    <a:pt x="597" y="906"/>
                    <a:pt x="451" y="906"/>
                  </a:cubicBezTo>
                  <a:cubicBezTo>
                    <a:pt x="440" y="906"/>
                    <a:pt x="428" y="906"/>
                    <a:pt x="417" y="906"/>
                  </a:cubicBezTo>
                  <a:lnTo>
                    <a:pt x="261" y="898"/>
                  </a:lnTo>
                  <a:lnTo>
                    <a:pt x="297" y="202"/>
                  </a:lnTo>
                  <a:close/>
                  <a:moveTo>
                    <a:pt x="97" y="0"/>
                  </a:moveTo>
                  <a:lnTo>
                    <a:pt x="0" y="1881"/>
                  </a:lnTo>
                  <a:lnTo>
                    <a:pt x="210" y="1891"/>
                  </a:lnTo>
                  <a:lnTo>
                    <a:pt x="251" y="1088"/>
                  </a:lnTo>
                  <a:lnTo>
                    <a:pt x="399" y="1096"/>
                  </a:lnTo>
                  <a:cubicBezTo>
                    <a:pt x="574" y="1105"/>
                    <a:pt x="669" y="1177"/>
                    <a:pt x="658" y="1389"/>
                  </a:cubicBezTo>
                  <a:lnTo>
                    <a:pt x="643" y="1684"/>
                  </a:lnTo>
                  <a:cubicBezTo>
                    <a:pt x="637" y="1811"/>
                    <a:pt x="644" y="1860"/>
                    <a:pt x="666" y="1915"/>
                  </a:cubicBezTo>
                  <a:lnTo>
                    <a:pt x="878" y="1925"/>
                  </a:lnTo>
                  <a:cubicBezTo>
                    <a:pt x="847" y="1859"/>
                    <a:pt x="848" y="1781"/>
                    <a:pt x="852" y="1698"/>
                  </a:cubicBezTo>
                  <a:lnTo>
                    <a:pt x="867" y="1405"/>
                  </a:lnTo>
                  <a:cubicBezTo>
                    <a:pt x="878" y="1204"/>
                    <a:pt x="821" y="1061"/>
                    <a:pt x="651" y="1001"/>
                  </a:cubicBezTo>
                  <a:cubicBezTo>
                    <a:pt x="815" y="958"/>
                    <a:pt x="894" y="833"/>
                    <a:pt x="905" y="626"/>
                  </a:cubicBezTo>
                  <a:lnTo>
                    <a:pt x="913" y="473"/>
                  </a:lnTo>
                  <a:cubicBezTo>
                    <a:pt x="927" y="194"/>
                    <a:pt x="811" y="37"/>
                    <a:pt x="516" y="22"/>
                  </a:cubicBezTo>
                  <a:lnTo>
                    <a:pt x="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3"/>
            <p:cNvSpPr/>
            <p:nvPr/>
          </p:nvSpPr>
          <p:spPr>
            <a:xfrm>
              <a:off x="6225725" y="853950"/>
              <a:ext cx="25600" cy="47875"/>
            </a:xfrm>
            <a:custGeom>
              <a:avLst/>
              <a:gdLst/>
              <a:ahLst/>
              <a:cxnLst/>
              <a:rect l="l" t="t" r="r" b="b"/>
              <a:pathLst>
                <a:path w="1024" h="1915" extrusionOk="0">
                  <a:moveTo>
                    <a:pt x="584" y="244"/>
                  </a:moveTo>
                  <a:lnTo>
                    <a:pt x="740" y="1340"/>
                  </a:lnTo>
                  <a:lnTo>
                    <a:pt x="321" y="1318"/>
                  </a:lnTo>
                  <a:lnTo>
                    <a:pt x="584" y="244"/>
                  </a:lnTo>
                  <a:close/>
                  <a:moveTo>
                    <a:pt x="457" y="1"/>
                  </a:moveTo>
                  <a:lnTo>
                    <a:pt x="0" y="1862"/>
                  </a:lnTo>
                  <a:lnTo>
                    <a:pt x="193" y="1872"/>
                  </a:lnTo>
                  <a:lnTo>
                    <a:pt x="285" y="1497"/>
                  </a:lnTo>
                  <a:lnTo>
                    <a:pt x="761" y="1522"/>
                  </a:lnTo>
                  <a:lnTo>
                    <a:pt x="814" y="1904"/>
                  </a:lnTo>
                  <a:lnTo>
                    <a:pt x="1023" y="1915"/>
                  </a:lnTo>
                  <a:lnTo>
                    <a:pt x="760" y="17"/>
                  </a:lnTo>
                  <a:lnTo>
                    <a:pt x="45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3"/>
            <p:cNvSpPr/>
            <p:nvPr/>
          </p:nvSpPr>
          <p:spPr>
            <a:xfrm>
              <a:off x="6255750" y="854925"/>
              <a:ext cx="22825" cy="47725"/>
            </a:xfrm>
            <a:custGeom>
              <a:avLst/>
              <a:gdLst/>
              <a:ahLst/>
              <a:cxnLst/>
              <a:rect l="l" t="t" r="r" b="b"/>
              <a:pathLst>
                <a:path w="913" h="1909" extrusionOk="0">
                  <a:moveTo>
                    <a:pt x="10" y="0"/>
                  </a:moveTo>
                  <a:lnTo>
                    <a:pt x="0" y="191"/>
                  </a:lnTo>
                  <a:lnTo>
                    <a:pt x="347" y="209"/>
                  </a:lnTo>
                  <a:lnTo>
                    <a:pt x="260" y="1898"/>
                  </a:lnTo>
                  <a:lnTo>
                    <a:pt x="469" y="1909"/>
                  </a:lnTo>
                  <a:lnTo>
                    <a:pt x="557" y="219"/>
                  </a:lnTo>
                  <a:lnTo>
                    <a:pt x="902" y="238"/>
                  </a:lnTo>
                  <a:lnTo>
                    <a:pt x="913" y="47"/>
                  </a:lnTo>
                  <a:lnTo>
                    <a:pt x="1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3"/>
            <p:cNvSpPr/>
            <p:nvPr/>
          </p:nvSpPr>
          <p:spPr>
            <a:xfrm>
              <a:off x="6279750" y="856275"/>
              <a:ext cx="7700" cy="47300"/>
            </a:xfrm>
            <a:custGeom>
              <a:avLst/>
              <a:gdLst/>
              <a:ahLst/>
              <a:cxnLst/>
              <a:rect l="l" t="t" r="r" b="b"/>
              <a:pathLst>
                <a:path w="308" h="1892" extrusionOk="0">
                  <a:moveTo>
                    <a:pt x="98" y="0"/>
                  </a:moveTo>
                  <a:lnTo>
                    <a:pt x="1" y="1880"/>
                  </a:lnTo>
                  <a:lnTo>
                    <a:pt x="210" y="1892"/>
                  </a:lnTo>
                  <a:lnTo>
                    <a:pt x="307" y="11"/>
                  </a:lnTo>
                  <a:lnTo>
                    <a:pt x="9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3"/>
            <p:cNvSpPr/>
            <p:nvPr/>
          </p:nvSpPr>
          <p:spPr>
            <a:xfrm>
              <a:off x="6290175" y="856850"/>
              <a:ext cx="23575" cy="48025"/>
            </a:xfrm>
            <a:custGeom>
              <a:avLst/>
              <a:gdLst/>
              <a:ahLst/>
              <a:cxnLst/>
              <a:rect l="l" t="t" r="r" b="b"/>
              <a:pathLst>
                <a:path w="943" h="1921" extrusionOk="0">
                  <a:moveTo>
                    <a:pt x="495" y="192"/>
                  </a:moveTo>
                  <a:cubicBezTo>
                    <a:pt x="499" y="192"/>
                    <a:pt x="504" y="192"/>
                    <a:pt x="509" y="192"/>
                  </a:cubicBezTo>
                  <a:cubicBezTo>
                    <a:pt x="663" y="200"/>
                    <a:pt x="728" y="306"/>
                    <a:pt x="719" y="475"/>
                  </a:cubicBezTo>
                  <a:lnTo>
                    <a:pt x="667" y="1469"/>
                  </a:lnTo>
                  <a:cubicBezTo>
                    <a:pt x="659" y="1634"/>
                    <a:pt x="589" y="1729"/>
                    <a:pt x="448" y="1729"/>
                  </a:cubicBezTo>
                  <a:cubicBezTo>
                    <a:pt x="442" y="1729"/>
                    <a:pt x="437" y="1729"/>
                    <a:pt x="431" y="1729"/>
                  </a:cubicBezTo>
                  <a:cubicBezTo>
                    <a:pt x="281" y="1721"/>
                    <a:pt x="213" y="1618"/>
                    <a:pt x="222" y="1446"/>
                  </a:cubicBezTo>
                  <a:lnTo>
                    <a:pt x="273" y="452"/>
                  </a:lnTo>
                  <a:cubicBezTo>
                    <a:pt x="281" y="289"/>
                    <a:pt x="354" y="192"/>
                    <a:pt x="495" y="192"/>
                  </a:cubicBezTo>
                  <a:close/>
                  <a:moveTo>
                    <a:pt x="487" y="1"/>
                  </a:moveTo>
                  <a:cubicBezTo>
                    <a:pt x="221" y="1"/>
                    <a:pt x="80" y="176"/>
                    <a:pt x="66" y="452"/>
                  </a:cubicBezTo>
                  <a:lnTo>
                    <a:pt x="15" y="1425"/>
                  </a:lnTo>
                  <a:cubicBezTo>
                    <a:pt x="0" y="1710"/>
                    <a:pt x="133" y="1904"/>
                    <a:pt x="421" y="1919"/>
                  </a:cubicBezTo>
                  <a:cubicBezTo>
                    <a:pt x="433" y="1920"/>
                    <a:pt x="444" y="1920"/>
                    <a:pt x="456" y="1920"/>
                  </a:cubicBezTo>
                  <a:cubicBezTo>
                    <a:pt x="723" y="1920"/>
                    <a:pt x="864" y="1743"/>
                    <a:pt x="878" y="1470"/>
                  </a:cubicBezTo>
                  <a:lnTo>
                    <a:pt x="928" y="497"/>
                  </a:lnTo>
                  <a:cubicBezTo>
                    <a:pt x="943" y="210"/>
                    <a:pt x="810" y="17"/>
                    <a:pt x="520" y="2"/>
                  </a:cubicBezTo>
                  <a:cubicBezTo>
                    <a:pt x="509" y="1"/>
                    <a:pt x="498" y="1"/>
                    <a:pt x="487"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3"/>
            <p:cNvSpPr/>
            <p:nvPr/>
          </p:nvSpPr>
          <p:spPr>
            <a:xfrm>
              <a:off x="6316425" y="858175"/>
              <a:ext cx="24600" cy="48150"/>
            </a:xfrm>
            <a:custGeom>
              <a:avLst/>
              <a:gdLst/>
              <a:ahLst/>
              <a:cxnLst/>
              <a:rect l="l" t="t" r="r" b="b"/>
              <a:pathLst>
                <a:path w="984" h="1926" extrusionOk="0">
                  <a:moveTo>
                    <a:pt x="97" y="0"/>
                  </a:moveTo>
                  <a:lnTo>
                    <a:pt x="1" y="1880"/>
                  </a:lnTo>
                  <a:lnTo>
                    <a:pt x="189" y="1890"/>
                  </a:lnTo>
                  <a:lnTo>
                    <a:pt x="267" y="370"/>
                  </a:lnTo>
                  <a:lnTo>
                    <a:pt x="669" y="1914"/>
                  </a:lnTo>
                  <a:lnTo>
                    <a:pt x="887" y="1926"/>
                  </a:lnTo>
                  <a:lnTo>
                    <a:pt x="984" y="46"/>
                  </a:lnTo>
                  <a:lnTo>
                    <a:pt x="798" y="36"/>
                  </a:lnTo>
                  <a:lnTo>
                    <a:pt x="728" y="1396"/>
                  </a:lnTo>
                  <a:lnTo>
                    <a:pt x="363" y="13"/>
                  </a:lnTo>
                  <a:lnTo>
                    <a:pt x="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3"/>
            <p:cNvSpPr/>
            <p:nvPr/>
          </p:nvSpPr>
          <p:spPr>
            <a:xfrm>
              <a:off x="5924875" y="943775"/>
              <a:ext cx="39925" cy="38575"/>
            </a:xfrm>
            <a:custGeom>
              <a:avLst/>
              <a:gdLst/>
              <a:ahLst/>
              <a:cxnLst/>
              <a:rect l="l" t="t" r="r" b="b"/>
              <a:pathLst>
                <a:path w="1597" h="1543" extrusionOk="0">
                  <a:moveTo>
                    <a:pt x="1049" y="512"/>
                  </a:moveTo>
                  <a:lnTo>
                    <a:pt x="1597" y="619"/>
                  </a:lnTo>
                  <a:lnTo>
                    <a:pt x="1179" y="989"/>
                  </a:lnTo>
                  <a:lnTo>
                    <a:pt x="1247" y="1543"/>
                  </a:lnTo>
                  <a:lnTo>
                    <a:pt x="766" y="1260"/>
                  </a:lnTo>
                  <a:lnTo>
                    <a:pt x="261" y="1496"/>
                  </a:lnTo>
                  <a:lnTo>
                    <a:pt x="381" y="951"/>
                  </a:lnTo>
                  <a:lnTo>
                    <a:pt x="1" y="542"/>
                  </a:lnTo>
                  <a:lnTo>
                    <a:pt x="556" y="489"/>
                  </a:lnTo>
                  <a:lnTo>
                    <a:pt x="82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3"/>
            <p:cNvSpPr/>
            <p:nvPr/>
          </p:nvSpPr>
          <p:spPr>
            <a:xfrm>
              <a:off x="6355000" y="965950"/>
              <a:ext cx="39925" cy="38650"/>
            </a:xfrm>
            <a:custGeom>
              <a:avLst/>
              <a:gdLst/>
              <a:ahLst/>
              <a:cxnLst/>
              <a:rect l="l" t="t" r="r" b="b"/>
              <a:pathLst>
                <a:path w="1597" h="1546" extrusionOk="0">
                  <a:moveTo>
                    <a:pt x="557" y="486"/>
                  </a:moveTo>
                  <a:lnTo>
                    <a:pt x="1" y="536"/>
                  </a:lnTo>
                  <a:lnTo>
                    <a:pt x="379" y="947"/>
                  </a:lnTo>
                  <a:lnTo>
                    <a:pt x="254" y="1490"/>
                  </a:lnTo>
                  <a:lnTo>
                    <a:pt x="761" y="1259"/>
                  </a:lnTo>
                  <a:lnTo>
                    <a:pt x="1240" y="1545"/>
                  </a:lnTo>
                  <a:lnTo>
                    <a:pt x="1176" y="991"/>
                  </a:lnTo>
                  <a:lnTo>
                    <a:pt x="1597" y="624"/>
                  </a:lnTo>
                  <a:lnTo>
                    <a:pt x="1049" y="513"/>
                  </a:lnTo>
                  <a:lnTo>
                    <a:pt x="83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3"/>
            <p:cNvSpPr/>
            <p:nvPr/>
          </p:nvSpPr>
          <p:spPr>
            <a:xfrm>
              <a:off x="6023250" y="1097925"/>
              <a:ext cx="7350" cy="28225"/>
            </a:xfrm>
            <a:custGeom>
              <a:avLst/>
              <a:gdLst/>
              <a:ahLst/>
              <a:cxnLst/>
              <a:rect l="l" t="t" r="r" b="b"/>
              <a:pathLst>
                <a:path w="294" h="1129" extrusionOk="0">
                  <a:moveTo>
                    <a:pt x="206" y="1"/>
                  </a:moveTo>
                  <a:cubicBezTo>
                    <a:pt x="174" y="77"/>
                    <a:pt x="129" y="140"/>
                    <a:pt x="11" y="140"/>
                  </a:cubicBezTo>
                  <a:cubicBezTo>
                    <a:pt x="9" y="140"/>
                    <a:pt x="8" y="140"/>
                    <a:pt x="6" y="140"/>
                  </a:cubicBezTo>
                  <a:lnTo>
                    <a:pt x="1" y="243"/>
                  </a:lnTo>
                  <a:cubicBezTo>
                    <a:pt x="60" y="243"/>
                    <a:pt x="116" y="226"/>
                    <a:pt x="159" y="203"/>
                  </a:cubicBezTo>
                  <a:lnTo>
                    <a:pt x="159" y="203"/>
                  </a:lnTo>
                  <a:lnTo>
                    <a:pt x="112" y="1123"/>
                  </a:lnTo>
                  <a:lnTo>
                    <a:pt x="235" y="1129"/>
                  </a:lnTo>
                  <a:lnTo>
                    <a:pt x="293" y="5"/>
                  </a:lnTo>
                  <a:lnTo>
                    <a:pt x="20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3"/>
            <p:cNvSpPr/>
            <p:nvPr/>
          </p:nvSpPr>
          <p:spPr>
            <a:xfrm>
              <a:off x="6034950" y="1098250"/>
              <a:ext cx="12900" cy="28400"/>
            </a:xfrm>
            <a:custGeom>
              <a:avLst/>
              <a:gdLst/>
              <a:ahLst/>
              <a:cxnLst/>
              <a:rect l="l" t="t" r="r" b="b"/>
              <a:pathLst>
                <a:path w="516" h="1136" extrusionOk="0">
                  <a:moveTo>
                    <a:pt x="6" y="1"/>
                  </a:moveTo>
                  <a:lnTo>
                    <a:pt x="1" y="114"/>
                  </a:lnTo>
                  <a:lnTo>
                    <a:pt x="383" y="134"/>
                  </a:lnTo>
                  <a:lnTo>
                    <a:pt x="44" y="1130"/>
                  </a:lnTo>
                  <a:lnTo>
                    <a:pt x="168" y="1136"/>
                  </a:lnTo>
                  <a:lnTo>
                    <a:pt x="510" y="136"/>
                  </a:lnTo>
                  <a:lnTo>
                    <a:pt x="515" y="27"/>
                  </a:lnTo>
                  <a:lnTo>
                    <a:pt x="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3"/>
            <p:cNvSpPr/>
            <p:nvPr/>
          </p:nvSpPr>
          <p:spPr>
            <a:xfrm>
              <a:off x="6102225" y="1101825"/>
              <a:ext cx="13825" cy="28725"/>
            </a:xfrm>
            <a:custGeom>
              <a:avLst/>
              <a:gdLst/>
              <a:ahLst/>
              <a:cxnLst/>
              <a:rect l="l" t="t" r="r" b="b"/>
              <a:pathLst>
                <a:path w="553" h="1149" extrusionOk="0">
                  <a:moveTo>
                    <a:pt x="288" y="1"/>
                  </a:moveTo>
                  <a:cubicBezTo>
                    <a:pt x="132" y="1"/>
                    <a:pt x="53" y="103"/>
                    <a:pt x="44" y="269"/>
                  </a:cubicBezTo>
                  <a:cubicBezTo>
                    <a:pt x="28" y="585"/>
                    <a:pt x="402" y="629"/>
                    <a:pt x="389" y="879"/>
                  </a:cubicBezTo>
                  <a:cubicBezTo>
                    <a:pt x="384" y="977"/>
                    <a:pt x="343" y="1033"/>
                    <a:pt x="259" y="1033"/>
                  </a:cubicBezTo>
                  <a:cubicBezTo>
                    <a:pt x="256" y="1033"/>
                    <a:pt x="253" y="1033"/>
                    <a:pt x="250" y="1033"/>
                  </a:cubicBezTo>
                  <a:cubicBezTo>
                    <a:pt x="160" y="1029"/>
                    <a:pt x="121" y="967"/>
                    <a:pt x="126" y="866"/>
                  </a:cubicBezTo>
                  <a:lnTo>
                    <a:pt x="130" y="796"/>
                  </a:lnTo>
                  <a:lnTo>
                    <a:pt x="13" y="790"/>
                  </a:lnTo>
                  <a:lnTo>
                    <a:pt x="9" y="853"/>
                  </a:lnTo>
                  <a:cubicBezTo>
                    <a:pt x="1" y="1024"/>
                    <a:pt x="75" y="1139"/>
                    <a:pt x="247" y="1148"/>
                  </a:cubicBezTo>
                  <a:cubicBezTo>
                    <a:pt x="254" y="1148"/>
                    <a:pt x="260" y="1148"/>
                    <a:pt x="266" y="1148"/>
                  </a:cubicBezTo>
                  <a:cubicBezTo>
                    <a:pt x="426" y="1148"/>
                    <a:pt x="507" y="1043"/>
                    <a:pt x="515" y="879"/>
                  </a:cubicBezTo>
                  <a:cubicBezTo>
                    <a:pt x="532" y="563"/>
                    <a:pt x="155" y="520"/>
                    <a:pt x="168" y="267"/>
                  </a:cubicBezTo>
                  <a:cubicBezTo>
                    <a:pt x="173" y="172"/>
                    <a:pt x="211" y="115"/>
                    <a:pt x="294" y="115"/>
                  </a:cubicBezTo>
                  <a:cubicBezTo>
                    <a:pt x="297" y="115"/>
                    <a:pt x="301" y="115"/>
                    <a:pt x="305" y="115"/>
                  </a:cubicBezTo>
                  <a:cubicBezTo>
                    <a:pt x="395" y="120"/>
                    <a:pt x="430" y="181"/>
                    <a:pt x="425" y="282"/>
                  </a:cubicBezTo>
                  <a:lnTo>
                    <a:pt x="423" y="320"/>
                  </a:lnTo>
                  <a:lnTo>
                    <a:pt x="542" y="326"/>
                  </a:lnTo>
                  <a:lnTo>
                    <a:pt x="544" y="295"/>
                  </a:lnTo>
                  <a:cubicBezTo>
                    <a:pt x="553" y="125"/>
                    <a:pt x="477" y="10"/>
                    <a:pt x="307" y="1"/>
                  </a:cubicBezTo>
                  <a:cubicBezTo>
                    <a:pt x="301" y="1"/>
                    <a:pt x="294" y="1"/>
                    <a:pt x="28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3"/>
            <p:cNvSpPr/>
            <p:nvPr/>
          </p:nvSpPr>
          <p:spPr>
            <a:xfrm>
              <a:off x="6117475" y="1102575"/>
              <a:ext cx="13025" cy="28725"/>
            </a:xfrm>
            <a:custGeom>
              <a:avLst/>
              <a:gdLst/>
              <a:ahLst/>
              <a:cxnLst/>
              <a:rect l="l" t="t" r="r" b="b"/>
              <a:pathLst>
                <a:path w="521" h="1149" extrusionOk="0">
                  <a:moveTo>
                    <a:pt x="58" y="1"/>
                  </a:moveTo>
                  <a:lnTo>
                    <a:pt x="0" y="1125"/>
                  </a:lnTo>
                  <a:lnTo>
                    <a:pt x="463" y="1149"/>
                  </a:lnTo>
                  <a:lnTo>
                    <a:pt x="468" y="1035"/>
                  </a:lnTo>
                  <a:lnTo>
                    <a:pt x="131" y="1017"/>
                  </a:lnTo>
                  <a:lnTo>
                    <a:pt x="152" y="617"/>
                  </a:lnTo>
                  <a:lnTo>
                    <a:pt x="426" y="632"/>
                  </a:lnTo>
                  <a:lnTo>
                    <a:pt x="432" y="519"/>
                  </a:lnTo>
                  <a:lnTo>
                    <a:pt x="157" y="505"/>
                  </a:lnTo>
                  <a:lnTo>
                    <a:pt x="177" y="121"/>
                  </a:lnTo>
                  <a:lnTo>
                    <a:pt x="514" y="139"/>
                  </a:lnTo>
                  <a:lnTo>
                    <a:pt x="521" y="25"/>
                  </a:lnTo>
                  <a:lnTo>
                    <a:pt x="5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3"/>
            <p:cNvSpPr/>
            <p:nvPr/>
          </p:nvSpPr>
          <p:spPr>
            <a:xfrm>
              <a:off x="6131925" y="1103325"/>
              <a:ext cx="13775" cy="28300"/>
            </a:xfrm>
            <a:custGeom>
              <a:avLst/>
              <a:gdLst/>
              <a:ahLst/>
              <a:cxnLst/>
              <a:rect l="l" t="t" r="r" b="b"/>
              <a:pathLst>
                <a:path w="551" h="1132" extrusionOk="0">
                  <a:moveTo>
                    <a:pt x="177" y="121"/>
                  </a:moveTo>
                  <a:lnTo>
                    <a:pt x="298" y="127"/>
                  </a:lnTo>
                  <a:cubicBezTo>
                    <a:pt x="390" y="132"/>
                    <a:pt x="424" y="186"/>
                    <a:pt x="418" y="288"/>
                  </a:cubicBezTo>
                  <a:lnTo>
                    <a:pt x="411" y="437"/>
                  </a:lnTo>
                  <a:cubicBezTo>
                    <a:pt x="406" y="539"/>
                    <a:pt x="363" y="582"/>
                    <a:pt x="280" y="582"/>
                  </a:cubicBezTo>
                  <a:cubicBezTo>
                    <a:pt x="275" y="582"/>
                    <a:pt x="270" y="581"/>
                    <a:pt x="265" y="581"/>
                  </a:cubicBezTo>
                  <a:lnTo>
                    <a:pt x="154" y="576"/>
                  </a:lnTo>
                  <a:lnTo>
                    <a:pt x="177" y="121"/>
                  </a:lnTo>
                  <a:close/>
                  <a:moveTo>
                    <a:pt x="58" y="0"/>
                  </a:moveTo>
                  <a:lnTo>
                    <a:pt x="0" y="1124"/>
                  </a:lnTo>
                  <a:lnTo>
                    <a:pt x="125" y="1131"/>
                  </a:lnTo>
                  <a:lnTo>
                    <a:pt x="149" y="688"/>
                  </a:lnTo>
                  <a:lnTo>
                    <a:pt x="259" y="694"/>
                  </a:lnTo>
                  <a:cubicBezTo>
                    <a:pt x="267" y="694"/>
                    <a:pt x="275" y="694"/>
                    <a:pt x="282" y="694"/>
                  </a:cubicBezTo>
                  <a:cubicBezTo>
                    <a:pt x="445" y="694"/>
                    <a:pt x="526" y="606"/>
                    <a:pt x="535" y="436"/>
                  </a:cubicBezTo>
                  <a:lnTo>
                    <a:pt x="542" y="301"/>
                  </a:lnTo>
                  <a:cubicBezTo>
                    <a:pt x="550" y="131"/>
                    <a:pt x="480" y="22"/>
                    <a:pt x="304" y="14"/>
                  </a:cubicBezTo>
                  <a:lnTo>
                    <a:pt x="5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3"/>
            <p:cNvSpPr/>
            <p:nvPr/>
          </p:nvSpPr>
          <p:spPr>
            <a:xfrm>
              <a:off x="6225900" y="1108200"/>
              <a:ext cx="14000" cy="28725"/>
            </a:xfrm>
            <a:custGeom>
              <a:avLst/>
              <a:gdLst/>
              <a:ahLst/>
              <a:cxnLst/>
              <a:rect l="l" t="t" r="r" b="b"/>
              <a:pathLst>
                <a:path w="560" h="1149" extrusionOk="0">
                  <a:moveTo>
                    <a:pt x="293" y="1"/>
                  </a:moveTo>
                  <a:cubicBezTo>
                    <a:pt x="132" y="1"/>
                    <a:pt x="54" y="109"/>
                    <a:pt x="45" y="274"/>
                  </a:cubicBezTo>
                  <a:lnTo>
                    <a:pt x="40" y="365"/>
                  </a:lnTo>
                  <a:lnTo>
                    <a:pt x="157" y="371"/>
                  </a:lnTo>
                  <a:lnTo>
                    <a:pt x="162" y="272"/>
                  </a:lnTo>
                  <a:cubicBezTo>
                    <a:pt x="167" y="176"/>
                    <a:pt x="208" y="113"/>
                    <a:pt x="293" y="113"/>
                  </a:cubicBezTo>
                  <a:cubicBezTo>
                    <a:pt x="296" y="113"/>
                    <a:pt x="300" y="114"/>
                    <a:pt x="303" y="114"/>
                  </a:cubicBezTo>
                  <a:cubicBezTo>
                    <a:pt x="396" y="118"/>
                    <a:pt x="431" y="181"/>
                    <a:pt x="425" y="297"/>
                  </a:cubicBezTo>
                  <a:cubicBezTo>
                    <a:pt x="409" y="613"/>
                    <a:pt x="24" y="664"/>
                    <a:pt x="6" y="1027"/>
                  </a:cubicBezTo>
                  <a:lnTo>
                    <a:pt x="1" y="1123"/>
                  </a:lnTo>
                  <a:lnTo>
                    <a:pt x="494" y="1148"/>
                  </a:lnTo>
                  <a:lnTo>
                    <a:pt x="499" y="1035"/>
                  </a:lnTo>
                  <a:lnTo>
                    <a:pt x="131" y="1016"/>
                  </a:lnTo>
                  <a:lnTo>
                    <a:pt x="132" y="998"/>
                  </a:lnTo>
                  <a:cubicBezTo>
                    <a:pt x="147" y="740"/>
                    <a:pt x="534" y="638"/>
                    <a:pt x="551" y="299"/>
                  </a:cubicBezTo>
                  <a:cubicBezTo>
                    <a:pt x="560" y="127"/>
                    <a:pt x="486" y="11"/>
                    <a:pt x="312" y="1"/>
                  </a:cubicBezTo>
                  <a:cubicBezTo>
                    <a:pt x="305" y="1"/>
                    <a:pt x="299" y="1"/>
                    <a:pt x="29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3"/>
            <p:cNvSpPr/>
            <p:nvPr/>
          </p:nvSpPr>
          <p:spPr>
            <a:xfrm>
              <a:off x="6241350" y="1109000"/>
              <a:ext cx="14075" cy="28725"/>
            </a:xfrm>
            <a:custGeom>
              <a:avLst/>
              <a:gdLst/>
              <a:ahLst/>
              <a:cxnLst/>
              <a:rect l="l" t="t" r="r" b="b"/>
              <a:pathLst>
                <a:path w="563" h="1149" extrusionOk="0">
                  <a:moveTo>
                    <a:pt x="295" y="113"/>
                  </a:moveTo>
                  <a:cubicBezTo>
                    <a:pt x="298" y="113"/>
                    <a:pt x="301" y="113"/>
                    <a:pt x="304" y="113"/>
                  </a:cubicBezTo>
                  <a:cubicBezTo>
                    <a:pt x="396" y="118"/>
                    <a:pt x="434" y="181"/>
                    <a:pt x="429" y="284"/>
                  </a:cubicBezTo>
                  <a:lnTo>
                    <a:pt x="398" y="878"/>
                  </a:lnTo>
                  <a:cubicBezTo>
                    <a:pt x="393" y="976"/>
                    <a:pt x="352" y="1034"/>
                    <a:pt x="266" y="1034"/>
                  </a:cubicBezTo>
                  <a:cubicBezTo>
                    <a:pt x="263" y="1034"/>
                    <a:pt x="260" y="1034"/>
                    <a:pt x="257" y="1033"/>
                  </a:cubicBezTo>
                  <a:cubicBezTo>
                    <a:pt x="167" y="1029"/>
                    <a:pt x="127" y="965"/>
                    <a:pt x="132" y="864"/>
                  </a:cubicBezTo>
                  <a:lnTo>
                    <a:pt x="163" y="270"/>
                  </a:lnTo>
                  <a:cubicBezTo>
                    <a:pt x="168" y="171"/>
                    <a:pt x="211" y="113"/>
                    <a:pt x="295" y="113"/>
                  </a:cubicBezTo>
                  <a:close/>
                  <a:moveTo>
                    <a:pt x="289" y="1"/>
                  </a:moveTo>
                  <a:cubicBezTo>
                    <a:pt x="131" y="1"/>
                    <a:pt x="47" y="105"/>
                    <a:pt x="39" y="270"/>
                  </a:cubicBezTo>
                  <a:lnTo>
                    <a:pt x="9" y="850"/>
                  </a:lnTo>
                  <a:cubicBezTo>
                    <a:pt x="0" y="1022"/>
                    <a:pt x="80" y="1138"/>
                    <a:pt x="251" y="1148"/>
                  </a:cubicBezTo>
                  <a:cubicBezTo>
                    <a:pt x="257" y="1148"/>
                    <a:pt x="264" y="1148"/>
                    <a:pt x="270" y="1148"/>
                  </a:cubicBezTo>
                  <a:cubicBezTo>
                    <a:pt x="431" y="1148"/>
                    <a:pt x="516" y="1042"/>
                    <a:pt x="524" y="876"/>
                  </a:cubicBezTo>
                  <a:lnTo>
                    <a:pt x="554" y="296"/>
                  </a:lnTo>
                  <a:cubicBezTo>
                    <a:pt x="563" y="125"/>
                    <a:pt x="484" y="10"/>
                    <a:pt x="310" y="1"/>
                  </a:cubicBezTo>
                  <a:cubicBezTo>
                    <a:pt x="303" y="1"/>
                    <a:pt x="296" y="1"/>
                    <a:pt x="28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3"/>
            <p:cNvSpPr/>
            <p:nvPr/>
          </p:nvSpPr>
          <p:spPr>
            <a:xfrm>
              <a:off x="6260025" y="1110125"/>
              <a:ext cx="7350" cy="28225"/>
            </a:xfrm>
            <a:custGeom>
              <a:avLst/>
              <a:gdLst/>
              <a:ahLst/>
              <a:cxnLst/>
              <a:rect l="l" t="t" r="r" b="b"/>
              <a:pathLst>
                <a:path w="294" h="1129" extrusionOk="0">
                  <a:moveTo>
                    <a:pt x="207" y="0"/>
                  </a:moveTo>
                  <a:cubicBezTo>
                    <a:pt x="174" y="77"/>
                    <a:pt x="129" y="140"/>
                    <a:pt x="11" y="140"/>
                  </a:cubicBezTo>
                  <a:cubicBezTo>
                    <a:pt x="9" y="140"/>
                    <a:pt x="8" y="140"/>
                    <a:pt x="6" y="140"/>
                  </a:cubicBezTo>
                  <a:lnTo>
                    <a:pt x="1" y="243"/>
                  </a:lnTo>
                  <a:cubicBezTo>
                    <a:pt x="60" y="243"/>
                    <a:pt x="116" y="226"/>
                    <a:pt x="159" y="203"/>
                  </a:cubicBezTo>
                  <a:lnTo>
                    <a:pt x="159" y="203"/>
                  </a:lnTo>
                  <a:lnTo>
                    <a:pt x="112" y="1122"/>
                  </a:lnTo>
                  <a:lnTo>
                    <a:pt x="236" y="1129"/>
                  </a:lnTo>
                  <a:lnTo>
                    <a:pt x="293" y="5"/>
                  </a:lnTo>
                  <a:lnTo>
                    <a:pt x="20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3"/>
            <p:cNvSpPr/>
            <p:nvPr/>
          </p:nvSpPr>
          <p:spPr>
            <a:xfrm>
              <a:off x="6270625" y="1110525"/>
              <a:ext cx="13400" cy="28675"/>
            </a:xfrm>
            <a:custGeom>
              <a:avLst/>
              <a:gdLst/>
              <a:ahLst/>
              <a:cxnLst/>
              <a:rect l="l" t="t" r="r" b="b"/>
              <a:pathLst>
                <a:path w="536" h="1147" extrusionOk="0">
                  <a:moveTo>
                    <a:pt x="89" y="1"/>
                  </a:moveTo>
                  <a:lnTo>
                    <a:pt x="26" y="623"/>
                  </a:lnTo>
                  <a:lnTo>
                    <a:pt x="143" y="629"/>
                  </a:lnTo>
                  <a:lnTo>
                    <a:pt x="145" y="604"/>
                  </a:lnTo>
                  <a:cubicBezTo>
                    <a:pt x="159" y="526"/>
                    <a:pt x="205" y="489"/>
                    <a:pt x="269" y="489"/>
                  </a:cubicBezTo>
                  <a:cubicBezTo>
                    <a:pt x="272" y="489"/>
                    <a:pt x="275" y="489"/>
                    <a:pt x="278" y="490"/>
                  </a:cubicBezTo>
                  <a:cubicBezTo>
                    <a:pt x="368" y="494"/>
                    <a:pt x="406" y="558"/>
                    <a:pt x="401" y="659"/>
                  </a:cubicBezTo>
                  <a:lnTo>
                    <a:pt x="390" y="877"/>
                  </a:lnTo>
                  <a:cubicBezTo>
                    <a:pt x="384" y="975"/>
                    <a:pt x="343" y="1033"/>
                    <a:pt x="259" y="1033"/>
                  </a:cubicBezTo>
                  <a:cubicBezTo>
                    <a:pt x="256" y="1033"/>
                    <a:pt x="253" y="1033"/>
                    <a:pt x="250" y="1033"/>
                  </a:cubicBezTo>
                  <a:cubicBezTo>
                    <a:pt x="160" y="1027"/>
                    <a:pt x="121" y="965"/>
                    <a:pt x="127" y="863"/>
                  </a:cubicBezTo>
                  <a:lnTo>
                    <a:pt x="131" y="780"/>
                  </a:lnTo>
                  <a:lnTo>
                    <a:pt x="14" y="774"/>
                  </a:lnTo>
                  <a:lnTo>
                    <a:pt x="10" y="849"/>
                  </a:lnTo>
                  <a:cubicBezTo>
                    <a:pt x="1" y="1021"/>
                    <a:pt x="75" y="1137"/>
                    <a:pt x="247" y="1146"/>
                  </a:cubicBezTo>
                  <a:cubicBezTo>
                    <a:pt x="254" y="1147"/>
                    <a:pt x="261" y="1147"/>
                    <a:pt x="268" y="1147"/>
                  </a:cubicBezTo>
                  <a:cubicBezTo>
                    <a:pt x="426" y="1147"/>
                    <a:pt x="507" y="1040"/>
                    <a:pt x="515" y="876"/>
                  </a:cubicBezTo>
                  <a:lnTo>
                    <a:pt x="527" y="655"/>
                  </a:lnTo>
                  <a:cubicBezTo>
                    <a:pt x="535" y="495"/>
                    <a:pt x="477" y="386"/>
                    <a:pt x="332" y="378"/>
                  </a:cubicBezTo>
                  <a:cubicBezTo>
                    <a:pt x="328" y="378"/>
                    <a:pt x="324" y="378"/>
                    <a:pt x="320" y="378"/>
                  </a:cubicBezTo>
                  <a:cubicBezTo>
                    <a:pt x="251" y="378"/>
                    <a:pt x="196" y="406"/>
                    <a:pt x="160" y="463"/>
                  </a:cubicBezTo>
                  <a:lnTo>
                    <a:pt x="196" y="118"/>
                  </a:lnTo>
                  <a:lnTo>
                    <a:pt x="527" y="135"/>
                  </a:lnTo>
                  <a:lnTo>
                    <a:pt x="532" y="23"/>
                  </a:lnTo>
                  <a:lnTo>
                    <a:pt x="8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3"/>
            <p:cNvSpPr/>
            <p:nvPr/>
          </p:nvSpPr>
          <p:spPr>
            <a:xfrm>
              <a:off x="6092125" y="1027750"/>
              <a:ext cx="21325" cy="39850"/>
            </a:xfrm>
            <a:custGeom>
              <a:avLst/>
              <a:gdLst/>
              <a:ahLst/>
              <a:cxnLst/>
              <a:rect l="l" t="t" r="r" b="b"/>
              <a:pathLst>
                <a:path w="853" h="1594" extrusionOk="0">
                  <a:moveTo>
                    <a:pt x="487" y="203"/>
                  </a:moveTo>
                  <a:lnTo>
                    <a:pt x="617" y="1116"/>
                  </a:lnTo>
                  <a:lnTo>
                    <a:pt x="269" y="1097"/>
                  </a:lnTo>
                  <a:lnTo>
                    <a:pt x="487" y="203"/>
                  </a:lnTo>
                  <a:close/>
                  <a:moveTo>
                    <a:pt x="381" y="1"/>
                  </a:moveTo>
                  <a:lnTo>
                    <a:pt x="0" y="1550"/>
                  </a:lnTo>
                  <a:lnTo>
                    <a:pt x="162" y="1558"/>
                  </a:lnTo>
                  <a:lnTo>
                    <a:pt x="238" y="1246"/>
                  </a:lnTo>
                  <a:lnTo>
                    <a:pt x="634" y="1267"/>
                  </a:lnTo>
                  <a:lnTo>
                    <a:pt x="678" y="1585"/>
                  </a:lnTo>
                  <a:lnTo>
                    <a:pt x="853" y="1593"/>
                  </a:lnTo>
                  <a:lnTo>
                    <a:pt x="634" y="14"/>
                  </a:lnTo>
                  <a:lnTo>
                    <a:pt x="38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3"/>
            <p:cNvSpPr/>
            <p:nvPr/>
          </p:nvSpPr>
          <p:spPr>
            <a:xfrm>
              <a:off x="6116825" y="1028650"/>
              <a:ext cx="19300" cy="40050"/>
            </a:xfrm>
            <a:custGeom>
              <a:avLst/>
              <a:gdLst/>
              <a:ahLst/>
              <a:cxnLst/>
              <a:rect l="l" t="t" r="r" b="b"/>
              <a:pathLst>
                <a:path w="772" h="1602" extrusionOk="0">
                  <a:moveTo>
                    <a:pt x="247" y="168"/>
                  </a:moveTo>
                  <a:lnTo>
                    <a:pt x="417" y="177"/>
                  </a:lnTo>
                  <a:cubicBezTo>
                    <a:pt x="547" y="183"/>
                    <a:pt x="595" y="260"/>
                    <a:pt x="587" y="400"/>
                  </a:cubicBezTo>
                  <a:lnTo>
                    <a:pt x="580" y="551"/>
                  </a:lnTo>
                  <a:cubicBezTo>
                    <a:pt x="572" y="708"/>
                    <a:pt x="497" y="754"/>
                    <a:pt x="376" y="754"/>
                  </a:cubicBezTo>
                  <a:cubicBezTo>
                    <a:pt x="367" y="754"/>
                    <a:pt x="357" y="754"/>
                    <a:pt x="348" y="753"/>
                  </a:cubicBezTo>
                  <a:lnTo>
                    <a:pt x="217" y="747"/>
                  </a:lnTo>
                  <a:lnTo>
                    <a:pt x="247" y="168"/>
                  </a:lnTo>
                  <a:close/>
                  <a:moveTo>
                    <a:pt x="81" y="0"/>
                  </a:moveTo>
                  <a:lnTo>
                    <a:pt x="1" y="1564"/>
                  </a:lnTo>
                  <a:lnTo>
                    <a:pt x="175" y="1574"/>
                  </a:lnTo>
                  <a:lnTo>
                    <a:pt x="210" y="905"/>
                  </a:lnTo>
                  <a:lnTo>
                    <a:pt x="333" y="912"/>
                  </a:lnTo>
                  <a:cubicBezTo>
                    <a:pt x="478" y="919"/>
                    <a:pt x="557" y="979"/>
                    <a:pt x="548" y="1156"/>
                  </a:cubicBezTo>
                  <a:lnTo>
                    <a:pt x="535" y="1402"/>
                  </a:lnTo>
                  <a:cubicBezTo>
                    <a:pt x="530" y="1507"/>
                    <a:pt x="537" y="1548"/>
                    <a:pt x="554" y="1593"/>
                  </a:cubicBezTo>
                  <a:lnTo>
                    <a:pt x="732" y="1602"/>
                  </a:lnTo>
                  <a:cubicBezTo>
                    <a:pt x="705" y="1547"/>
                    <a:pt x="706" y="1482"/>
                    <a:pt x="710" y="1413"/>
                  </a:cubicBezTo>
                  <a:lnTo>
                    <a:pt x="722" y="1170"/>
                  </a:lnTo>
                  <a:cubicBezTo>
                    <a:pt x="731" y="1002"/>
                    <a:pt x="684" y="882"/>
                    <a:pt x="542" y="833"/>
                  </a:cubicBezTo>
                  <a:cubicBezTo>
                    <a:pt x="678" y="798"/>
                    <a:pt x="745" y="693"/>
                    <a:pt x="754" y="521"/>
                  </a:cubicBezTo>
                  <a:lnTo>
                    <a:pt x="760" y="393"/>
                  </a:lnTo>
                  <a:cubicBezTo>
                    <a:pt x="772" y="161"/>
                    <a:pt x="676" y="31"/>
                    <a:pt x="430" y="18"/>
                  </a:cubicBezTo>
                  <a:lnTo>
                    <a:pt x="8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3"/>
            <p:cNvSpPr/>
            <p:nvPr/>
          </p:nvSpPr>
          <p:spPr>
            <a:xfrm>
              <a:off x="6138825" y="1029775"/>
              <a:ext cx="19325" cy="40075"/>
            </a:xfrm>
            <a:custGeom>
              <a:avLst/>
              <a:gdLst/>
              <a:ahLst/>
              <a:cxnLst/>
              <a:rect l="l" t="t" r="r" b="b"/>
              <a:pathLst>
                <a:path w="773" h="1603" extrusionOk="0">
                  <a:moveTo>
                    <a:pt x="248" y="169"/>
                  </a:moveTo>
                  <a:lnTo>
                    <a:pt x="417" y="177"/>
                  </a:lnTo>
                  <a:cubicBezTo>
                    <a:pt x="548" y="183"/>
                    <a:pt x="595" y="260"/>
                    <a:pt x="588" y="401"/>
                  </a:cubicBezTo>
                  <a:lnTo>
                    <a:pt x="580" y="551"/>
                  </a:lnTo>
                  <a:cubicBezTo>
                    <a:pt x="572" y="709"/>
                    <a:pt x="498" y="754"/>
                    <a:pt x="376" y="754"/>
                  </a:cubicBezTo>
                  <a:cubicBezTo>
                    <a:pt x="367" y="754"/>
                    <a:pt x="357" y="754"/>
                    <a:pt x="348" y="754"/>
                  </a:cubicBezTo>
                  <a:lnTo>
                    <a:pt x="218" y="747"/>
                  </a:lnTo>
                  <a:lnTo>
                    <a:pt x="248" y="169"/>
                  </a:lnTo>
                  <a:close/>
                  <a:moveTo>
                    <a:pt x="81" y="1"/>
                  </a:moveTo>
                  <a:lnTo>
                    <a:pt x="1" y="1565"/>
                  </a:lnTo>
                  <a:lnTo>
                    <a:pt x="176" y="1574"/>
                  </a:lnTo>
                  <a:lnTo>
                    <a:pt x="210" y="905"/>
                  </a:lnTo>
                  <a:lnTo>
                    <a:pt x="333" y="912"/>
                  </a:lnTo>
                  <a:cubicBezTo>
                    <a:pt x="478" y="919"/>
                    <a:pt x="558" y="980"/>
                    <a:pt x="548" y="1156"/>
                  </a:cubicBezTo>
                  <a:lnTo>
                    <a:pt x="536" y="1402"/>
                  </a:lnTo>
                  <a:cubicBezTo>
                    <a:pt x="531" y="1507"/>
                    <a:pt x="537" y="1548"/>
                    <a:pt x="555" y="1593"/>
                  </a:cubicBezTo>
                  <a:lnTo>
                    <a:pt x="732" y="1602"/>
                  </a:lnTo>
                  <a:cubicBezTo>
                    <a:pt x="706" y="1547"/>
                    <a:pt x="706" y="1483"/>
                    <a:pt x="710" y="1414"/>
                  </a:cubicBezTo>
                  <a:lnTo>
                    <a:pt x="723" y="1170"/>
                  </a:lnTo>
                  <a:cubicBezTo>
                    <a:pt x="732" y="1002"/>
                    <a:pt x="684" y="883"/>
                    <a:pt x="543" y="833"/>
                  </a:cubicBezTo>
                  <a:cubicBezTo>
                    <a:pt x="679" y="798"/>
                    <a:pt x="745" y="693"/>
                    <a:pt x="754" y="521"/>
                  </a:cubicBezTo>
                  <a:lnTo>
                    <a:pt x="761" y="394"/>
                  </a:lnTo>
                  <a:cubicBezTo>
                    <a:pt x="773" y="162"/>
                    <a:pt x="676" y="31"/>
                    <a:pt x="431" y="18"/>
                  </a:cubicBezTo>
                  <a:lnTo>
                    <a:pt x="8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3"/>
            <p:cNvSpPr/>
            <p:nvPr/>
          </p:nvSpPr>
          <p:spPr>
            <a:xfrm>
              <a:off x="6160850" y="1030925"/>
              <a:ext cx="6400" cy="39350"/>
            </a:xfrm>
            <a:custGeom>
              <a:avLst/>
              <a:gdLst/>
              <a:ahLst/>
              <a:cxnLst/>
              <a:rect l="l" t="t" r="r" b="b"/>
              <a:pathLst>
                <a:path w="256" h="1574" extrusionOk="0">
                  <a:moveTo>
                    <a:pt x="81" y="0"/>
                  </a:moveTo>
                  <a:lnTo>
                    <a:pt x="1" y="1564"/>
                  </a:lnTo>
                  <a:lnTo>
                    <a:pt x="175" y="1574"/>
                  </a:lnTo>
                  <a:lnTo>
                    <a:pt x="255" y="9"/>
                  </a:lnTo>
                  <a:lnTo>
                    <a:pt x="8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3"/>
            <p:cNvSpPr/>
            <p:nvPr/>
          </p:nvSpPr>
          <p:spPr>
            <a:xfrm>
              <a:off x="6170575" y="1031325"/>
              <a:ext cx="21125" cy="39825"/>
            </a:xfrm>
            <a:custGeom>
              <a:avLst/>
              <a:gdLst/>
              <a:ahLst/>
              <a:cxnLst/>
              <a:rect l="l" t="t" r="r" b="b"/>
              <a:pathLst>
                <a:path w="845" h="1593" extrusionOk="0">
                  <a:moveTo>
                    <a:pt x="1" y="0"/>
                  </a:moveTo>
                  <a:lnTo>
                    <a:pt x="215" y="1580"/>
                  </a:lnTo>
                  <a:lnTo>
                    <a:pt x="472" y="1593"/>
                  </a:lnTo>
                  <a:lnTo>
                    <a:pt x="845" y="44"/>
                  </a:lnTo>
                  <a:lnTo>
                    <a:pt x="684" y="35"/>
                  </a:lnTo>
                  <a:lnTo>
                    <a:pt x="362" y="1383"/>
                  </a:lnTo>
                  <a:lnTo>
                    <a:pt x="177" y="9"/>
                  </a:lnTo>
                  <a:lnTo>
                    <a:pt x="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3"/>
            <p:cNvSpPr/>
            <p:nvPr/>
          </p:nvSpPr>
          <p:spPr>
            <a:xfrm>
              <a:off x="6190525" y="1032825"/>
              <a:ext cx="21300" cy="39850"/>
            </a:xfrm>
            <a:custGeom>
              <a:avLst/>
              <a:gdLst/>
              <a:ahLst/>
              <a:cxnLst/>
              <a:rect l="l" t="t" r="r" b="b"/>
              <a:pathLst>
                <a:path w="852" h="1594" extrusionOk="0">
                  <a:moveTo>
                    <a:pt x="486" y="204"/>
                  </a:moveTo>
                  <a:lnTo>
                    <a:pt x="616" y="1115"/>
                  </a:lnTo>
                  <a:lnTo>
                    <a:pt x="268" y="1097"/>
                  </a:lnTo>
                  <a:lnTo>
                    <a:pt x="486" y="204"/>
                  </a:lnTo>
                  <a:close/>
                  <a:moveTo>
                    <a:pt x="380" y="0"/>
                  </a:moveTo>
                  <a:lnTo>
                    <a:pt x="1" y="1549"/>
                  </a:lnTo>
                  <a:lnTo>
                    <a:pt x="161" y="1558"/>
                  </a:lnTo>
                  <a:lnTo>
                    <a:pt x="238" y="1245"/>
                  </a:lnTo>
                  <a:lnTo>
                    <a:pt x="634" y="1266"/>
                  </a:lnTo>
                  <a:lnTo>
                    <a:pt x="677" y="1584"/>
                  </a:lnTo>
                  <a:lnTo>
                    <a:pt x="852" y="1594"/>
                  </a:lnTo>
                  <a:lnTo>
                    <a:pt x="633" y="13"/>
                  </a:lnTo>
                  <a:lnTo>
                    <a:pt x="38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3"/>
            <p:cNvSpPr/>
            <p:nvPr/>
          </p:nvSpPr>
          <p:spPr>
            <a:xfrm>
              <a:off x="6215225" y="1033725"/>
              <a:ext cx="15750" cy="39925"/>
            </a:xfrm>
            <a:custGeom>
              <a:avLst/>
              <a:gdLst/>
              <a:ahLst/>
              <a:cxnLst/>
              <a:rect l="l" t="t" r="r" b="b"/>
              <a:pathLst>
                <a:path w="630" h="1597" extrusionOk="0">
                  <a:moveTo>
                    <a:pt x="80" y="0"/>
                  </a:moveTo>
                  <a:lnTo>
                    <a:pt x="0" y="1565"/>
                  </a:lnTo>
                  <a:lnTo>
                    <a:pt x="621" y="1596"/>
                  </a:lnTo>
                  <a:lnTo>
                    <a:pt x="630" y="1438"/>
                  </a:lnTo>
                  <a:lnTo>
                    <a:pt x="183" y="1415"/>
                  </a:lnTo>
                  <a:lnTo>
                    <a:pt x="255" y="9"/>
                  </a:lnTo>
                  <a:lnTo>
                    <a:pt x="8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CUSTOM_6">
    <p:bg>
      <p:bgPr>
        <a:solidFill>
          <a:schemeClr val="dk1"/>
        </a:solidFill>
        <a:effectLst/>
      </p:bgPr>
    </p:bg>
    <p:spTree>
      <p:nvGrpSpPr>
        <p:cNvPr id="1" name="Shape 1161"/>
        <p:cNvGrpSpPr/>
        <p:nvPr/>
      </p:nvGrpSpPr>
      <p:grpSpPr>
        <a:xfrm>
          <a:off x="0" y="0"/>
          <a:ext cx="0" cy="0"/>
          <a:chOff x="0" y="0"/>
          <a:chExt cx="0" cy="0"/>
        </a:xfrm>
      </p:grpSpPr>
      <p:grpSp>
        <p:nvGrpSpPr>
          <p:cNvPr id="1162" name="Google Shape;1162;p25"/>
          <p:cNvGrpSpPr/>
          <p:nvPr/>
        </p:nvGrpSpPr>
        <p:grpSpPr>
          <a:xfrm>
            <a:off x="248999" y="247473"/>
            <a:ext cx="7062002" cy="4833054"/>
            <a:chOff x="397150" y="215150"/>
            <a:chExt cx="7062002" cy="4833054"/>
          </a:xfrm>
        </p:grpSpPr>
        <p:sp>
          <p:nvSpPr>
            <p:cNvPr id="1163" name="Google Shape;1163;p25"/>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5"/>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5"/>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5"/>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5"/>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5"/>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5"/>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 name="Google Shape;1170;p25"/>
            <p:cNvGrpSpPr/>
            <p:nvPr/>
          </p:nvGrpSpPr>
          <p:grpSpPr>
            <a:xfrm>
              <a:off x="4618170" y="1539740"/>
              <a:ext cx="2146847" cy="2152288"/>
              <a:chOff x="4206326" y="1178115"/>
              <a:chExt cx="2868199" cy="2875468"/>
            </a:xfrm>
          </p:grpSpPr>
          <p:sp>
            <p:nvSpPr>
              <p:cNvPr id="1171" name="Google Shape;1171;p25"/>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5"/>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5"/>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25"/>
            <p:cNvGrpSpPr/>
            <p:nvPr/>
          </p:nvGrpSpPr>
          <p:grpSpPr>
            <a:xfrm>
              <a:off x="1103520" y="1539740"/>
              <a:ext cx="2146847" cy="2152288"/>
              <a:chOff x="4206326" y="1178115"/>
              <a:chExt cx="2868199" cy="2875468"/>
            </a:xfrm>
          </p:grpSpPr>
          <p:sp>
            <p:nvSpPr>
              <p:cNvPr id="1175" name="Google Shape;1175;p25"/>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5"/>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5"/>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78" name="Google Shape;1178;p25"/>
          <p:cNvSpPr txBox="1">
            <a:spLocks noGrp="1"/>
          </p:cNvSpPr>
          <p:nvPr>
            <p:ph type="title"/>
          </p:nvPr>
        </p:nvSpPr>
        <p:spPr>
          <a:xfrm>
            <a:off x="589674" y="558852"/>
            <a:ext cx="6380400" cy="4074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2200"/>
            </a:lvl1pPr>
            <a:lvl2pPr lvl="1">
              <a:spcBef>
                <a:spcPts val="0"/>
              </a:spcBef>
              <a:spcAft>
                <a:spcPts val="0"/>
              </a:spcAft>
              <a:buNone/>
              <a:defRPr sz="2200"/>
            </a:lvl2pPr>
            <a:lvl3pPr lvl="2">
              <a:spcBef>
                <a:spcPts val="0"/>
              </a:spcBef>
              <a:spcAft>
                <a:spcPts val="0"/>
              </a:spcAft>
              <a:buNone/>
              <a:defRPr sz="2200"/>
            </a:lvl3pPr>
            <a:lvl4pPr lvl="3">
              <a:spcBef>
                <a:spcPts val="0"/>
              </a:spcBef>
              <a:spcAft>
                <a:spcPts val="0"/>
              </a:spcAft>
              <a:buNone/>
              <a:defRPr sz="2200"/>
            </a:lvl4pPr>
            <a:lvl5pPr lvl="4">
              <a:spcBef>
                <a:spcPts val="0"/>
              </a:spcBef>
              <a:spcAft>
                <a:spcPts val="0"/>
              </a:spcAft>
              <a:buNone/>
              <a:defRPr sz="2200"/>
            </a:lvl5pPr>
            <a:lvl6pPr lvl="5">
              <a:spcBef>
                <a:spcPts val="0"/>
              </a:spcBef>
              <a:spcAft>
                <a:spcPts val="0"/>
              </a:spcAft>
              <a:buNone/>
              <a:defRPr sz="2200"/>
            </a:lvl6pPr>
            <a:lvl7pPr lvl="6">
              <a:spcBef>
                <a:spcPts val="0"/>
              </a:spcBef>
              <a:spcAft>
                <a:spcPts val="0"/>
              </a:spcAft>
              <a:buNone/>
              <a:defRPr sz="2200"/>
            </a:lvl7pPr>
            <a:lvl8pPr lvl="7">
              <a:spcBef>
                <a:spcPts val="0"/>
              </a:spcBef>
              <a:spcAft>
                <a:spcPts val="0"/>
              </a:spcAft>
              <a:buNone/>
              <a:defRPr sz="2200"/>
            </a:lvl8pPr>
            <a:lvl9pPr lvl="8">
              <a:spcBef>
                <a:spcPts val="0"/>
              </a:spcBef>
              <a:spcAft>
                <a:spcPts val="0"/>
              </a:spcAft>
              <a:buNone/>
              <a:defRPr sz="2200"/>
            </a:lvl9pPr>
          </a:lstStyle>
          <a:p>
            <a:endParaRPr/>
          </a:p>
        </p:txBody>
      </p:sp>
      <p:sp>
        <p:nvSpPr>
          <p:cNvPr id="1179" name="Google Shape;1179;p25"/>
          <p:cNvSpPr txBox="1">
            <a:spLocks noGrp="1"/>
          </p:cNvSpPr>
          <p:nvPr>
            <p:ph type="subTitle" idx="1"/>
          </p:nvPr>
        </p:nvSpPr>
        <p:spPr>
          <a:xfrm>
            <a:off x="595076" y="1920084"/>
            <a:ext cx="19782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latin typeface="Bebas Neue"/>
                <a:ea typeface="Bebas Neue"/>
                <a:cs typeface="Bebas Neue"/>
                <a:sym typeface="Bebas Neue"/>
              </a:defRPr>
            </a:lvl1pPr>
            <a:lvl2pPr lvl="1" rtl="0">
              <a:spcBef>
                <a:spcPts val="1600"/>
              </a:spcBef>
              <a:spcAft>
                <a:spcPts val="0"/>
              </a:spcAft>
              <a:buNone/>
              <a:defRPr sz="1800" b="1">
                <a:latin typeface="Bebas Neue"/>
                <a:ea typeface="Bebas Neue"/>
                <a:cs typeface="Bebas Neue"/>
                <a:sym typeface="Bebas Neue"/>
              </a:defRPr>
            </a:lvl2pPr>
            <a:lvl3pPr lvl="2" rtl="0">
              <a:spcBef>
                <a:spcPts val="1600"/>
              </a:spcBef>
              <a:spcAft>
                <a:spcPts val="0"/>
              </a:spcAft>
              <a:buNone/>
              <a:defRPr sz="1800" b="1">
                <a:latin typeface="Bebas Neue"/>
                <a:ea typeface="Bebas Neue"/>
                <a:cs typeface="Bebas Neue"/>
                <a:sym typeface="Bebas Neue"/>
              </a:defRPr>
            </a:lvl3pPr>
            <a:lvl4pPr lvl="3" rtl="0">
              <a:spcBef>
                <a:spcPts val="1600"/>
              </a:spcBef>
              <a:spcAft>
                <a:spcPts val="0"/>
              </a:spcAft>
              <a:buNone/>
              <a:defRPr sz="1800" b="1">
                <a:latin typeface="Bebas Neue"/>
                <a:ea typeface="Bebas Neue"/>
                <a:cs typeface="Bebas Neue"/>
                <a:sym typeface="Bebas Neue"/>
              </a:defRPr>
            </a:lvl4pPr>
            <a:lvl5pPr lvl="4" rtl="0">
              <a:spcBef>
                <a:spcPts val="1600"/>
              </a:spcBef>
              <a:spcAft>
                <a:spcPts val="0"/>
              </a:spcAft>
              <a:buNone/>
              <a:defRPr sz="1800" b="1">
                <a:latin typeface="Bebas Neue"/>
                <a:ea typeface="Bebas Neue"/>
                <a:cs typeface="Bebas Neue"/>
                <a:sym typeface="Bebas Neue"/>
              </a:defRPr>
            </a:lvl5pPr>
            <a:lvl6pPr lvl="5" rtl="0">
              <a:spcBef>
                <a:spcPts val="1600"/>
              </a:spcBef>
              <a:spcAft>
                <a:spcPts val="0"/>
              </a:spcAft>
              <a:buNone/>
              <a:defRPr sz="1800" b="1">
                <a:latin typeface="Bebas Neue"/>
                <a:ea typeface="Bebas Neue"/>
                <a:cs typeface="Bebas Neue"/>
                <a:sym typeface="Bebas Neue"/>
              </a:defRPr>
            </a:lvl6pPr>
            <a:lvl7pPr lvl="6" rtl="0">
              <a:spcBef>
                <a:spcPts val="1600"/>
              </a:spcBef>
              <a:spcAft>
                <a:spcPts val="0"/>
              </a:spcAft>
              <a:buNone/>
              <a:defRPr sz="1800" b="1">
                <a:latin typeface="Bebas Neue"/>
                <a:ea typeface="Bebas Neue"/>
                <a:cs typeface="Bebas Neue"/>
                <a:sym typeface="Bebas Neue"/>
              </a:defRPr>
            </a:lvl7pPr>
            <a:lvl8pPr lvl="7" rtl="0">
              <a:spcBef>
                <a:spcPts val="1600"/>
              </a:spcBef>
              <a:spcAft>
                <a:spcPts val="0"/>
              </a:spcAft>
              <a:buNone/>
              <a:defRPr sz="1800" b="1">
                <a:latin typeface="Bebas Neue"/>
                <a:ea typeface="Bebas Neue"/>
                <a:cs typeface="Bebas Neue"/>
                <a:sym typeface="Bebas Neue"/>
              </a:defRPr>
            </a:lvl8pPr>
            <a:lvl9pPr lvl="8" rtl="0">
              <a:spcBef>
                <a:spcPts val="1600"/>
              </a:spcBef>
              <a:spcAft>
                <a:spcPts val="1600"/>
              </a:spcAft>
              <a:buNone/>
              <a:defRPr sz="1800" b="1">
                <a:latin typeface="Bebas Neue"/>
                <a:ea typeface="Bebas Neue"/>
                <a:cs typeface="Bebas Neue"/>
                <a:sym typeface="Bebas Neue"/>
              </a:defRPr>
            </a:lvl9pPr>
          </a:lstStyle>
          <a:p>
            <a:endParaRPr/>
          </a:p>
        </p:txBody>
      </p:sp>
      <p:sp>
        <p:nvSpPr>
          <p:cNvPr id="1180" name="Google Shape;1180;p25"/>
          <p:cNvSpPr txBox="1">
            <a:spLocks noGrp="1"/>
          </p:cNvSpPr>
          <p:nvPr>
            <p:ph type="subTitle" idx="2"/>
          </p:nvPr>
        </p:nvSpPr>
        <p:spPr>
          <a:xfrm>
            <a:off x="688707" y="2340339"/>
            <a:ext cx="1790700" cy="565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rtl="0">
              <a:spcBef>
                <a:spcPts val="0"/>
              </a:spcBef>
              <a:spcAft>
                <a:spcPts val="0"/>
              </a:spcAft>
              <a:buNone/>
              <a:defRPr sz="1400">
                <a:solidFill>
                  <a:schemeClr val="dk1"/>
                </a:solidFill>
                <a:latin typeface="Josefin Slab SemiBold"/>
                <a:ea typeface="Josefin Slab SemiBold"/>
                <a:cs typeface="Josefin Slab SemiBold"/>
                <a:sym typeface="Josefin Slab SemiBold"/>
              </a:defRPr>
            </a:lvl2pPr>
            <a:lvl3pPr lvl="2" rtl="0">
              <a:spcBef>
                <a:spcPts val="0"/>
              </a:spcBef>
              <a:spcAft>
                <a:spcPts val="0"/>
              </a:spcAft>
              <a:buNone/>
              <a:defRPr sz="1400">
                <a:solidFill>
                  <a:schemeClr val="dk1"/>
                </a:solidFill>
                <a:latin typeface="Josefin Slab SemiBold"/>
                <a:ea typeface="Josefin Slab SemiBold"/>
                <a:cs typeface="Josefin Slab SemiBold"/>
                <a:sym typeface="Josefin Slab SemiBold"/>
              </a:defRPr>
            </a:lvl3pPr>
            <a:lvl4pPr lvl="3" rtl="0">
              <a:spcBef>
                <a:spcPts val="0"/>
              </a:spcBef>
              <a:spcAft>
                <a:spcPts val="0"/>
              </a:spcAft>
              <a:buNone/>
              <a:defRPr sz="1400">
                <a:solidFill>
                  <a:schemeClr val="dk1"/>
                </a:solidFill>
                <a:latin typeface="Josefin Slab SemiBold"/>
                <a:ea typeface="Josefin Slab SemiBold"/>
                <a:cs typeface="Josefin Slab SemiBold"/>
                <a:sym typeface="Josefin Slab SemiBold"/>
              </a:defRPr>
            </a:lvl4pPr>
            <a:lvl5pPr lvl="4" rtl="0">
              <a:spcBef>
                <a:spcPts val="0"/>
              </a:spcBef>
              <a:spcAft>
                <a:spcPts val="0"/>
              </a:spcAft>
              <a:buNone/>
              <a:defRPr sz="1400">
                <a:solidFill>
                  <a:schemeClr val="dk1"/>
                </a:solidFill>
                <a:latin typeface="Josefin Slab SemiBold"/>
                <a:ea typeface="Josefin Slab SemiBold"/>
                <a:cs typeface="Josefin Slab SemiBold"/>
                <a:sym typeface="Josefin Slab SemiBold"/>
              </a:defRPr>
            </a:lvl5pPr>
            <a:lvl6pPr lvl="5" rtl="0">
              <a:spcBef>
                <a:spcPts val="0"/>
              </a:spcBef>
              <a:spcAft>
                <a:spcPts val="0"/>
              </a:spcAft>
              <a:buNone/>
              <a:defRPr sz="1400">
                <a:solidFill>
                  <a:schemeClr val="dk1"/>
                </a:solidFill>
                <a:latin typeface="Josefin Slab SemiBold"/>
                <a:ea typeface="Josefin Slab SemiBold"/>
                <a:cs typeface="Josefin Slab SemiBold"/>
                <a:sym typeface="Josefin Slab SemiBold"/>
              </a:defRPr>
            </a:lvl6pPr>
            <a:lvl7pPr lvl="6" rtl="0">
              <a:spcBef>
                <a:spcPts val="0"/>
              </a:spcBef>
              <a:spcAft>
                <a:spcPts val="0"/>
              </a:spcAft>
              <a:buNone/>
              <a:defRPr sz="1400">
                <a:solidFill>
                  <a:schemeClr val="dk1"/>
                </a:solidFill>
                <a:latin typeface="Josefin Slab SemiBold"/>
                <a:ea typeface="Josefin Slab SemiBold"/>
                <a:cs typeface="Josefin Slab SemiBold"/>
                <a:sym typeface="Josefin Slab SemiBold"/>
              </a:defRPr>
            </a:lvl7pPr>
            <a:lvl8pPr lvl="7" rtl="0">
              <a:spcBef>
                <a:spcPts val="0"/>
              </a:spcBef>
              <a:spcAft>
                <a:spcPts val="0"/>
              </a:spcAft>
              <a:buNone/>
              <a:defRPr sz="1400">
                <a:solidFill>
                  <a:schemeClr val="dk1"/>
                </a:solidFill>
                <a:latin typeface="Josefin Slab SemiBold"/>
                <a:ea typeface="Josefin Slab SemiBold"/>
                <a:cs typeface="Josefin Slab SemiBold"/>
                <a:sym typeface="Josefin Slab SemiBold"/>
              </a:defRPr>
            </a:lvl8pPr>
            <a:lvl9pPr lvl="8" rtl="0">
              <a:spcBef>
                <a:spcPts val="0"/>
              </a:spcBef>
              <a:spcAft>
                <a:spcPts val="0"/>
              </a:spcAft>
              <a:buNone/>
              <a:defRPr sz="1400">
                <a:solidFill>
                  <a:schemeClr val="dk1"/>
                </a:solidFill>
                <a:latin typeface="Josefin Slab SemiBold"/>
                <a:ea typeface="Josefin Slab SemiBold"/>
                <a:cs typeface="Josefin Slab SemiBold"/>
                <a:sym typeface="Josefin Slab SemiBold"/>
              </a:defRPr>
            </a:lvl9pPr>
          </a:lstStyle>
          <a:p>
            <a:endParaRPr/>
          </a:p>
        </p:txBody>
      </p:sp>
      <p:sp>
        <p:nvSpPr>
          <p:cNvPr id="1181" name="Google Shape;1181;p25"/>
          <p:cNvSpPr txBox="1">
            <a:spLocks noGrp="1"/>
          </p:cNvSpPr>
          <p:nvPr>
            <p:ph type="subTitle" idx="3"/>
          </p:nvPr>
        </p:nvSpPr>
        <p:spPr>
          <a:xfrm>
            <a:off x="595076" y="3528610"/>
            <a:ext cx="1978200" cy="404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latin typeface="Bebas Neue"/>
                <a:ea typeface="Bebas Neue"/>
                <a:cs typeface="Bebas Neue"/>
                <a:sym typeface="Bebas Neue"/>
              </a:defRPr>
            </a:lvl1pPr>
            <a:lvl2pPr lvl="1" rtl="0">
              <a:spcBef>
                <a:spcPts val="1600"/>
              </a:spcBef>
              <a:spcAft>
                <a:spcPts val="0"/>
              </a:spcAft>
              <a:buNone/>
              <a:defRPr sz="1800" b="1">
                <a:latin typeface="Bebas Neue"/>
                <a:ea typeface="Bebas Neue"/>
                <a:cs typeface="Bebas Neue"/>
                <a:sym typeface="Bebas Neue"/>
              </a:defRPr>
            </a:lvl2pPr>
            <a:lvl3pPr lvl="2" rtl="0">
              <a:spcBef>
                <a:spcPts val="1600"/>
              </a:spcBef>
              <a:spcAft>
                <a:spcPts val="0"/>
              </a:spcAft>
              <a:buNone/>
              <a:defRPr sz="1800" b="1">
                <a:latin typeface="Bebas Neue"/>
                <a:ea typeface="Bebas Neue"/>
                <a:cs typeface="Bebas Neue"/>
                <a:sym typeface="Bebas Neue"/>
              </a:defRPr>
            </a:lvl3pPr>
            <a:lvl4pPr lvl="3" rtl="0">
              <a:spcBef>
                <a:spcPts val="1600"/>
              </a:spcBef>
              <a:spcAft>
                <a:spcPts val="0"/>
              </a:spcAft>
              <a:buNone/>
              <a:defRPr sz="1800" b="1">
                <a:latin typeface="Bebas Neue"/>
                <a:ea typeface="Bebas Neue"/>
                <a:cs typeface="Bebas Neue"/>
                <a:sym typeface="Bebas Neue"/>
              </a:defRPr>
            </a:lvl4pPr>
            <a:lvl5pPr lvl="4" rtl="0">
              <a:spcBef>
                <a:spcPts val="1600"/>
              </a:spcBef>
              <a:spcAft>
                <a:spcPts val="0"/>
              </a:spcAft>
              <a:buNone/>
              <a:defRPr sz="1800" b="1">
                <a:latin typeface="Bebas Neue"/>
                <a:ea typeface="Bebas Neue"/>
                <a:cs typeface="Bebas Neue"/>
                <a:sym typeface="Bebas Neue"/>
              </a:defRPr>
            </a:lvl5pPr>
            <a:lvl6pPr lvl="5" rtl="0">
              <a:spcBef>
                <a:spcPts val="1600"/>
              </a:spcBef>
              <a:spcAft>
                <a:spcPts val="0"/>
              </a:spcAft>
              <a:buNone/>
              <a:defRPr sz="1800" b="1">
                <a:latin typeface="Bebas Neue"/>
                <a:ea typeface="Bebas Neue"/>
                <a:cs typeface="Bebas Neue"/>
                <a:sym typeface="Bebas Neue"/>
              </a:defRPr>
            </a:lvl6pPr>
            <a:lvl7pPr lvl="6" rtl="0">
              <a:spcBef>
                <a:spcPts val="1600"/>
              </a:spcBef>
              <a:spcAft>
                <a:spcPts val="0"/>
              </a:spcAft>
              <a:buNone/>
              <a:defRPr sz="1800" b="1">
                <a:latin typeface="Bebas Neue"/>
                <a:ea typeface="Bebas Neue"/>
                <a:cs typeface="Bebas Neue"/>
                <a:sym typeface="Bebas Neue"/>
              </a:defRPr>
            </a:lvl7pPr>
            <a:lvl8pPr lvl="7" rtl="0">
              <a:spcBef>
                <a:spcPts val="1600"/>
              </a:spcBef>
              <a:spcAft>
                <a:spcPts val="0"/>
              </a:spcAft>
              <a:buNone/>
              <a:defRPr sz="1800" b="1">
                <a:latin typeface="Bebas Neue"/>
                <a:ea typeface="Bebas Neue"/>
                <a:cs typeface="Bebas Neue"/>
                <a:sym typeface="Bebas Neue"/>
              </a:defRPr>
            </a:lvl8pPr>
            <a:lvl9pPr lvl="8" rtl="0">
              <a:spcBef>
                <a:spcPts val="1600"/>
              </a:spcBef>
              <a:spcAft>
                <a:spcPts val="1600"/>
              </a:spcAft>
              <a:buNone/>
              <a:defRPr sz="1800" b="1">
                <a:latin typeface="Bebas Neue"/>
                <a:ea typeface="Bebas Neue"/>
                <a:cs typeface="Bebas Neue"/>
                <a:sym typeface="Bebas Neue"/>
              </a:defRPr>
            </a:lvl9pPr>
          </a:lstStyle>
          <a:p>
            <a:endParaRPr/>
          </a:p>
        </p:txBody>
      </p:sp>
      <p:sp>
        <p:nvSpPr>
          <p:cNvPr id="1182" name="Google Shape;1182;p25"/>
          <p:cNvSpPr txBox="1">
            <a:spLocks noGrp="1"/>
          </p:cNvSpPr>
          <p:nvPr>
            <p:ph type="subTitle" idx="4"/>
          </p:nvPr>
        </p:nvSpPr>
        <p:spPr>
          <a:xfrm>
            <a:off x="688707" y="3950423"/>
            <a:ext cx="1790700" cy="565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rtl="0">
              <a:spcBef>
                <a:spcPts val="0"/>
              </a:spcBef>
              <a:spcAft>
                <a:spcPts val="0"/>
              </a:spcAft>
              <a:buNone/>
              <a:defRPr sz="1400">
                <a:solidFill>
                  <a:schemeClr val="dk1"/>
                </a:solidFill>
                <a:latin typeface="Josefin Slab SemiBold"/>
                <a:ea typeface="Josefin Slab SemiBold"/>
                <a:cs typeface="Josefin Slab SemiBold"/>
                <a:sym typeface="Josefin Slab SemiBold"/>
              </a:defRPr>
            </a:lvl2pPr>
            <a:lvl3pPr lvl="2" rtl="0">
              <a:spcBef>
                <a:spcPts val="0"/>
              </a:spcBef>
              <a:spcAft>
                <a:spcPts val="0"/>
              </a:spcAft>
              <a:buNone/>
              <a:defRPr sz="1400">
                <a:solidFill>
                  <a:schemeClr val="dk1"/>
                </a:solidFill>
                <a:latin typeface="Josefin Slab SemiBold"/>
                <a:ea typeface="Josefin Slab SemiBold"/>
                <a:cs typeface="Josefin Slab SemiBold"/>
                <a:sym typeface="Josefin Slab SemiBold"/>
              </a:defRPr>
            </a:lvl3pPr>
            <a:lvl4pPr lvl="3" rtl="0">
              <a:spcBef>
                <a:spcPts val="0"/>
              </a:spcBef>
              <a:spcAft>
                <a:spcPts val="0"/>
              </a:spcAft>
              <a:buNone/>
              <a:defRPr sz="1400">
                <a:solidFill>
                  <a:schemeClr val="dk1"/>
                </a:solidFill>
                <a:latin typeface="Josefin Slab SemiBold"/>
                <a:ea typeface="Josefin Slab SemiBold"/>
                <a:cs typeface="Josefin Slab SemiBold"/>
                <a:sym typeface="Josefin Slab SemiBold"/>
              </a:defRPr>
            </a:lvl4pPr>
            <a:lvl5pPr lvl="4" rtl="0">
              <a:spcBef>
                <a:spcPts val="0"/>
              </a:spcBef>
              <a:spcAft>
                <a:spcPts val="0"/>
              </a:spcAft>
              <a:buNone/>
              <a:defRPr sz="1400">
                <a:solidFill>
                  <a:schemeClr val="dk1"/>
                </a:solidFill>
                <a:latin typeface="Josefin Slab SemiBold"/>
                <a:ea typeface="Josefin Slab SemiBold"/>
                <a:cs typeface="Josefin Slab SemiBold"/>
                <a:sym typeface="Josefin Slab SemiBold"/>
              </a:defRPr>
            </a:lvl5pPr>
            <a:lvl6pPr lvl="5" rtl="0">
              <a:spcBef>
                <a:spcPts val="0"/>
              </a:spcBef>
              <a:spcAft>
                <a:spcPts val="0"/>
              </a:spcAft>
              <a:buNone/>
              <a:defRPr sz="1400">
                <a:solidFill>
                  <a:schemeClr val="dk1"/>
                </a:solidFill>
                <a:latin typeface="Josefin Slab SemiBold"/>
                <a:ea typeface="Josefin Slab SemiBold"/>
                <a:cs typeface="Josefin Slab SemiBold"/>
                <a:sym typeface="Josefin Slab SemiBold"/>
              </a:defRPr>
            </a:lvl6pPr>
            <a:lvl7pPr lvl="6" rtl="0">
              <a:spcBef>
                <a:spcPts val="0"/>
              </a:spcBef>
              <a:spcAft>
                <a:spcPts val="0"/>
              </a:spcAft>
              <a:buNone/>
              <a:defRPr sz="1400">
                <a:solidFill>
                  <a:schemeClr val="dk1"/>
                </a:solidFill>
                <a:latin typeface="Josefin Slab SemiBold"/>
                <a:ea typeface="Josefin Slab SemiBold"/>
                <a:cs typeface="Josefin Slab SemiBold"/>
                <a:sym typeface="Josefin Slab SemiBold"/>
              </a:defRPr>
            </a:lvl7pPr>
            <a:lvl8pPr lvl="7" rtl="0">
              <a:spcBef>
                <a:spcPts val="0"/>
              </a:spcBef>
              <a:spcAft>
                <a:spcPts val="0"/>
              </a:spcAft>
              <a:buNone/>
              <a:defRPr sz="1400">
                <a:solidFill>
                  <a:schemeClr val="dk1"/>
                </a:solidFill>
                <a:latin typeface="Josefin Slab SemiBold"/>
                <a:ea typeface="Josefin Slab SemiBold"/>
                <a:cs typeface="Josefin Slab SemiBold"/>
                <a:sym typeface="Josefin Slab SemiBold"/>
              </a:defRPr>
            </a:lvl8pPr>
            <a:lvl9pPr lvl="8" rtl="0">
              <a:spcBef>
                <a:spcPts val="0"/>
              </a:spcBef>
              <a:spcAft>
                <a:spcPts val="0"/>
              </a:spcAft>
              <a:buNone/>
              <a:defRPr sz="1400">
                <a:solidFill>
                  <a:schemeClr val="dk1"/>
                </a:solidFill>
                <a:latin typeface="Josefin Slab SemiBold"/>
                <a:ea typeface="Josefin Slab SemiBold"/>
                <a:cs typeface="Josefin Slab SemiBold"/>
                <a:sym typeface="Josefin Slab SemiBold"/>
              </a:defRPr>
            </a:lvl9pPr>
          </a:lstStyle>
          <a:p>
            <a:endParaRPr/>
          </a:p>
        </p:txBody>
      </p:sp>
      <p:sp>
        <p:nvSpPr>
          <p:cNvPr id="1183" name="Google Shape;1183;p25"/>
          <p:cNvSpPr txBox="1">
            <a:spLocks noGrp="1"/>
          </p:cNvSpPr>
          <p:nvPr>
            <p:ph type="subTitle" idx="5"/>
          </p:nvPr>
        </p:nvSpPr>
        <p:spPr>
          <a:xfrm>
            <a:off x="2790900" y="1920084"/>
            <a:ext cx="19782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latin typeface="Bebas Neue"/>
                <a:ea typeface="Bebas Neue"/>
                <a:cs typeface="Bebas Neue"/>
                <a:sym typeface="Bebas Neue"/>
              </a:defRPr>
            </a:lvl1pPr>
            <a:lvl2pPr lvl="1" rtl="0">
              <a:spcBef>
                <a:spcPts val="1600"/>
              </a:spcBef>
              <a:spcAft>
                <a:spcPts val="0"/>
              </a:spcAft>
              <a:buNone/>
              <a:defRPr sz="1800" b="1">
                <a:latin typeface="Bebas Neue"/>
                <a:ea typeface="Bebas Neue"/>
                <a:cs typeface="Bebas Neue"/>
                <a:sym typeface="Bebas Neue"/>
              </a:defRPr>
            </a:lvl2pPr>
            <a:lvl3pPr lvl="2" rtl="0">
              <a:spcBef>
                <a:spcPts val="1600"/>
              </a:spcBef>
              <a:spcAft>
                <a:spcPts val="0"/>
              </a:spcAft>
              <a:buNone/>
              <a:defRPr sz="1800" b="1">
                <a:latin typeface="Bebas Neue"/>
                <a:ea typeface="Bebas Neue"/>
                <a:cs typeface="Bebas Neue"/>
                <a:sym typeface="Bebas Neue"/>
              </a:defRPr>
            </a:lvl3pPr>
            <a:lvl4pPr lvl="3" rtl="0">
              <a:spcBef>
                <a:spcPts val="1600"/>
              </a:spcBef>
              <a:spcAft>
                <a:spcPts val="0"/>
              </a:spcAft>
              <a:buNone/>
              <a:defRPr sz="1800" b="1">
                <a:latin typeface="Bebas Neue"/>
                <a:ea typeface="Bebas Neue"/>
                <a:cs typeface="Bebas Neue"/>
                <a:sym typeface="Bebas Neue"/>
              </a:defRPr>
            </a:lvl4pPr>
            <a:lvl5pPr lvl="4" rtl="0">
              <a:spcBef>
                <a:spcPts val="1600"/>
              </a:spcBef>
              <a:spcAft>
                <a:spcPts val="0"/>
              </a:spcAft>
              <a:buNone/>
              <a:defRPr sz="1800" b="1">
                <a:latin typeface="Bebas Neue"/>
                <a:ea typeface="Bebas Neue"/>
                <a:cs typeface="Bebas Neue"/>
                <a:sym typeface="Bebas Neue"/>
              </a:defRPr>
            </a:lvl5pPr>
            <a:lvl6pPr lvl="5" rtl="0">
              <a:spcBef>
                <a:spcPts val="1600"/>
              </a:spcBef>
              <a:spcAft>
                <a:spcPts val="0"/>
              </a:spcAft>
              <a:buNone/>
              <a:defRPr sz="1800" b="1">
                <a:latin typeface="Bebas Neue"/>
                <a:ea typeface="Bebas Neue"/>
                <a:cs typeface="Bebas Neue"/>
                <a:sym typeface="Bebas Neue"/>
              </a:defRPr>
            </a:lvl6pPr>
            <a:lvl7pPr lvl="6" rtl="0">
              <a:spcBef>
                <a:spcPts val="1600"/>
              </a:spcBef>
              <a:spcAft>
                <a:spcPts val="0"/>
              </a:spcAft>
              <a:buNone/>
              <a:defRPr sz="1800" b="1">
                <a:latin typeface="Bebas Neue"/>
                <a:ea typeface="Bebas Neue"/>
                <a:cs typeface="Bebas Neue"/>
                <a:sym typeface="Bebas Neue"/>
              </a:defRPr>
            </a:lvl7pPr>
            <a:lvl8pPr lvl="7" rtl="0">
              <a:spcBef>
                <a:spcPts val="1600"/>
              </a:spcBef>
              <a:spcAft>
                <a:spcPts val="0"/>
              </a:spcAft>
              <a:buNone/>
              <a:defRPr sz="1800" b="1">
                <a:latin typeface="Bebas Neue"/>
                <a:ea typeface="Bebas Neue"/>
                <a:cs typeface="Bebas Neue"/>
                <a:sym typeface="Bebas Neue"/>
              </a:defRPr>
            </a:lvl8pPr>
            <a:lvl9pPr lvl="8" rtl="0">
              <a:spcBef>
                <a:spcPts val="1600"/>
              </a:spcBef>
              <a:spcAft>
                <a:spcPts val="1600"/>
              </a:spcAft>
              <a:buNone/>
              <a:defRPr sz="1800" b="1">
                <a:latin typeface="Bebas Neue"/>
                <a:ea typeface="Bebas Neue"/>
                <a:cs typeface="Bebas Neue"/>
                <a:sym typeface="Bebas Neue"/>
              </a:defRPr>
            </a:lvl9pPr>
          </a:lstStyle>
          <a:p>
            <a:endParaRPr/>
          </a:p>
        </p:txBody>
      </p:sp>
      <p:sp>
        <p:nvSpPr>
          <p:cNvPr id="1184" name="Google Shape;1184;p25"/>
          <p:cNvSpPr txBox="1">
            <a:spLocks noGrp="1"/>
          </p:cNvSpPr>
          <p:nvPr>
            <p:ph type="subTitle" idx="6"/>
          </p:nvPr>
        </p:nvSpPr>
        <p:spPr>
          <a:xfrm>
            <a:off x="2884532" y="2340339"/>
            <a:ext cx="1790700" cy="565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rtl="0">
              <a:spcBef>
                <a:spcPts val="0"/>
              </a:spcBef>
              <a:spcAft>
                <a:spcPts val="0"/>
              </a:spcAft>
              <a:buNone/>
              <a:defRPr sz="1400">
                <a:solidFill>
                  <a:schemeClr val="dk1"/>
                </a:solidFill>
                <a:latin typeface="Josefin Slab SemiBold"/>
                <a:ea typeface="Josefin Slab SemiBold"/>
                <a:cs typeface="Josefin Slab SemiBold"/>
                <a:sym typeface="Josefin Slab SemiBold"/>
              </a:defRPr>
            </a:lvl2pPr>
            <a:lvl3pPr lvl="2" rtl="0">
              <a:spcBef>
                <a:spcPts val="0"/>
              </a:spcBef>
              <a:spcAft>
                <a:spcPts val="0"/>
              </a:spcAft>
              <a:buNone/>
              <a:defRPr sz="1400">
                <a:solidFill>
                  <a:schemeClr val="dk1"/>
                </a:solidFill>
                <a:latin typeface="Josefin Slab SemiBold"/>
                <a:ea typeface="Josefin Slab SemiBold"/>
                <a:cs typeface="Josefin Slab SemiBold"/>
                <a:sym typeface="Josefin Slab SemiBold"/>
              </a:defRPr>
            </a:lvl3pPr>
            <a:lvl4pPr lvl="3" rtl="0">
              <a:spcBef>
                <a:spcPts val="0"/>
              </a:spcBef>
              <a:spcAft>
                <a:spcPts val="0"/>
              </a:spcAft>
              <a:buNone/>
              <a:defRPr sz="1400">
                <a:solidFill>
                  <a:schemeClr val="dk1"/>
                </a:solidFill>
                <a:latin typeface="Josefin Slab SemiBold"/>
                <a:ea typeface="Josefin Slab SemiBold"/>
                <a:cs typeface="Josefin Slab SemiBold"/>
                <a:sym typeface="Josefin Slab SemiBold"/>
              </a:defRPr>
            </a:lvl4pPr>
            <a:lvl5pPr lvl="4" rtl="0">
              <a:spcBef>
                <a:spcPts val="0"/>
              </a:spcBef>
              <a:spcAft>
                <a:spcPts val="0"/>
              </a:spcAft>
              <a:buNone/>
              <a:defRPr sz="1400">
                <a:solidFill>
                  <a:schemeClr val="dk1"/>
                </a:solidFill>
                <a:latin typeface="Josefin Slab SemiBold"/>
                <a:ea typeface="Josefin Slab SemiBold"/>
                <a:cs typeface="Josefin Slab SemiBold"/>
                <a:sym typeface="Josefin Slab SemiBold"/>
              </a:defRPr>
            </a:lvl5pPr>
            <a:lvl6pPr lvl="5" rtl="0">
              <a:spcBef>
                <a:spcPts val="0"/>
              </a:spcBef>
              <a:spcAft>
                <a:spcPts val="0"/>
              </a:spcAft>
              <a:buNone/>
              <a:defRPr sz="1400">
                <a:solidFill>
                  <a:schemeClr val="dk1"/>
                </a:solidFill>
                <a:latin typeface="Josefin Slab SemiBold"/>
                <a:ea typeface="Josefin Slab SemiBold"/>
                <a:cs typeface="Josefin Slab SemiBold"/>
                <a:sym typeface="Josefin Slab SemiBold"/>
              </a:defRPr>
            </a:lvl6pPr>
            <a:lvl7pPr lvl="6" rtl="0">
              <a:spcBef>
                <a:spcPts val="0"/>
              </a:spcBef>
              <a:spcAft>
                <a:spcPts val="0"/>
              </a:spcAft>
              <a:buNone/>
              <a:defRPr sz="1400">
                <a:solidFill>
                  <a:schemeClr val="dk1"/>
                </a:solidFill>
                <a:latin typeface="Josefin Slab SemiBold"/>
                <a:ea typeface="Josefin Slab SemiBold"/>
                <a:cs typeface="Josefin Slab SemiBold"/>
                <a:sym typeface="Josefin Slab SemiBold"/>
              </a:defRPr>
            </a:lvl7pPr>
            <a:lvl8pPr lvl="7" rtl="0">
              <a:spcBef>
                <a:spcPts val="0"/>
              </a:spcBef>
              <a:spcAft>
                <a:spcPts val="0"/>
              </a:spcAft>
              <a:buNone/>
              <a:defRPr sz="1400">
                <a:solidFill>
                  <a:schemeClr val="dk1"/>
                </a:solidFill>
                <a:latin typeface="Josefin Slab SemiBold"/>
                <a:ea typeface="Josefin Slab SemiBold"/>
                <a:cs typeface="Josefin Slab SemiBold"/>
                <a:sym typeface="Josefin Slab SemiBold"/>
              </a:defRPr>
            </a:lvl8pPr>
            <a:lvl9pPr lvl="8" rtl="0">
              <a:spcBef>
                <a:spcPts val="0"/>
              </a:spcBef>
              <a:spcAft>
                <a:spcPts val="0"/>
              </a:spcAft>
              <a:buNone/>
              <a:defRPr sz="1400">
                <a:solidFill>
                  <a:schemeClr val="dk1"/>
                </a:solidFill>
                <a:latin typeface="Josefin Slab SemiBold"/>
                <a:ea typeface="Josefin Slab SemiBold"/>
                <a:cs typeface="Josefin Slab SemiBold"/>
                <a:sym typeface="Josefin Slab SemiBold"/>
              </a:defRPr>
            </a:lvl9pPr>
          </a:lstStyle>
          <a:p>
            <a:endParaRPr/>
          </a:p>
        </p:txBody>
      </p:sp>
      <p:sp>
        <p:nvSpPr>
          <p:cNvPr id="1185" name="Google Shape;1185;p25"/>
          <p:cNvSpPr txBox="1">
            <a:spLocks noGrp="1"/>
          </p:cNvSpPr>
          <p:nvPr>
            <p:ph type="subTitle" idx="7"/>
          </p:nvPr>
        </p:nvSpPr>
        <p:spPr>
          <a:xfrm>
            <a:off x="2790900" y="3528610"/>
            <a:ext cx="1978200" cy="404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latin typeface="Bebas Neue"/>
                <a:ea typeface="Bebas Neue"/>
                <a:cs typeface="Bebas Neue"/>
                <a:sym typeface="Bebas Neue"/>
              </a:defRPr>
            </a:lvl1pPr>
            <a:lvl2pPr lvl="1" rtl="0">
              <a:spcBef>
                <a:spcPts val="1600"/>
              </a:spcBef>
              <a:spcAft>
                <a:spcPts val="0"/>
              </a:spcAft>
              <a:buNone/>
              <a:defRPr sz="1800" b="1">
                <a:latin typeface="Bebas Neue"/>
                <a:ea typeface="Bebas Neue"/>
                <a:cs typeface="Bebas Neue"/>
                <a:sym typeface="Bebas Neue"/>
              </a:defRPr>
            </a:lvl2pPr>
            <a:lvl3pPr lvl="2" rtl="0">
              <a:spcBef>
                <a:spcPts val="1600"/>
              </a:spcBef>
              <a:spcAft>
                <a:spcPts val="0"/>
              </a:spcAft>
              <a:buNone/>
              <a:defRPr sz="1800" b="1">
                <a:latin typeface="Bebas Neue"/>
                <a:ea typeface="Bebas Neue"/>
                <a:cs typeface="Bebas Neue"/>
                <a:sym typeface="Bebas Neue"/>
              </a:defRPr>
            </a:lvl3pPr>
            <a:lvl4pPr lvl="3" rtl="0">
              <a:spcBef>
                <a:spcPts val="1600"/>
              </a:spcBef>
              <a:spcAft>
                <a:spcPts val="0"/>
              </a:spcAft>
              <a:buNone/>
              <a:defRPr sz="1800" b="1">
                <a:latin typeface="Bebas Neue"/>
                <a:ea typeface="Bebas Neue"/>
                <a:cs typeface="Bebas Neue"/>
                <a:sym typeface="Bebas Neue"/>
              </a:defRPr>
            </a:lvl4pPr>
            <a:lvl5pPr lvl="4" rtl="0">
              <a:spcBef>
                <a:spcPts val="1600"/>
              </a:spcBef>
              <a:spcAft>
                <a:spcPts val="0"/>
              </a:spcAft>
              <a:buNone/>
              <a:defRPr sz="1800" b="1">
                <a:latin typeface="Bebas Neue"/>
                <a:ea typeface="Bebas Neue"/>
                <a:cs typeface="Bebas Neue"/>
                <a:sym typeface="Bebas Neue"/>
              </a:defRPr>
            </a:lvl5pPr>
            <a:lvl6pPr lvl="5" rtl="0">
              <a:spcBef>
                <a:spcPts val="1600"/>
              </a:spcBef>
              <a:spcAft>
                <a:spcPts val="0"/>
              </a:spcAft>
              <a:buNone/>
              <a:defRPr sz="1800" b="1">
                <a:latin typeface="Bebas Neue"/>
                <a:ea typeface="Bebas Neue"/>
                <a:cs typeface="Bebas Neue"/>
                <a:sym typeface="Bebas Neue"/>
              </a:defRPr>
            </a:lvl6pPr>
            <a:lvl7pPr lvl="6" rtl="0">
              <a:spcBef>
                <a:spcPts val="1600"/>
              </a:spcBef>
              <a:spcAft>
                <a:spcPts val="0"/>
              </a:spcAft>
              <a:buNone/>
              <a:defRPr sz="1800" b="1">
                <a:latin typeface="Bebas Neue"/>
                <a:ea typeface="Bebas Neue"/>
                <a:cs typeface="Bebas Neue"/>
                <a:sym typeface="Bebas Neue"/>
              </a:defRPr>
            </a:lvl7pPr>
            <a:lvl8pPr lvl="7" rtl="0">
              <a:spcBef>
                <a:spcPts val="1600"/>
              </a:spcBef>
              <a:spcAft>
                <a:spcPts val="0"/>
              </a:spcAft>
              <a:buNone/>
              <a:defRPr sz="1800" b="1">
                <a:latin typeface="Bebas Neue"/>
                <a:ea typeface="Bebas Neue"/>
                <a:cs typeface="Bebas Neue"/>
                <a:sym typeface="Bebas Neue"/>
              </a:defRPr>
            </a:lvl8pPr>
            <a:lvl9pPr lvl="8" rtl="0">
              <a:spcBef>
                <a:spcPts val="1600"/>
              </a:spcBef>
              <a:spcAft>
                <a:spcPts val="1600"/>
              </a:spcAft>
              <a:buNone/>
              <a:defRPr sz="1800" b="1">
                <a:latin typeface="Bebas Neue"/>
                <a:ea typeface="Bebas Neue"/>
                <a:cs typeface="Bebas Neue"/>
                <a:sym typeface="Bebas Neue"/>
              </a:defRPr>
            </a:lvl9pPr>
          </a:lstStyle>
          <a:p>
            <a:endParaRPr/>
          </a:p>
        </p:txBody>
      </p:sp>
      <p:sp>
        <p:nvSpPr>
          <p:cNvPr id="1186" name="Google Shape;1186;p25"/>
          <p:cNvSpPr txBox="1">
            <a:spLocks noGrp="1"/>
          </p:cNvSpPr>
          <p:nvPr>
            <p:ph type="subTitle" idx="8"/>
          </p:nvPr>
        </p:nvSpPr>
        <p:spPr>
          <a:xfrm>
            <a:off x="2884532" y="3950423"/>
            <a:ext cx="1790700" cy="565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rtl="0">
              <a:spcBef>
                <a:spcPts val="0"/>
              </a:spcBef>
              <a:spcAft>
                <a:spcPts val="0"/>
              </a:spcAft>
              <a:buNone/>
              <a:defRPr sz="1400">
                <a:solidFill>
                  <a:schemeClr val="dk1"/>
                </a:solidFill>
                <a:latin typeface="Josefin Slab SemiBold"/>
                <a:ea typeface="Josefin Slab SemiBold"/>
                <a:cs typeface="Josefin Slab SemiBold"/>
                <a:sym typeface="Josefin Slab SemiBold"/>
              </a:defRPr>
            </a:lvl2pPr>
            <a:lvl3pPr lvl="2" rtl="0">
              <a:spcBef>
                <a:spcPts val="0"/>
              </a:spcBef>
              <a:spcAft>
                <a:spcPts val="0"/>
              </a:spcAft>
              <a:buNone/>
              <a:defRPr sz="1400">
                <a:solidFill>
                  <a:schemeClr val="dk1"/>
                </a:solidFill>
                <a:latin typeface="Josefin Slab SemiBold"/>
                <a:ea typeface="Josefin Slab SemiBold"/>
                <a:cs typeface="Josefin Slab SemiBold"/>
                <a:sym typeface="Josefin Slab SemiBold"/>
              </a:defRPr>
            </a:lvl3pPr>
            <a:lvl4pPr lvl="3" rtl="0">
              <a:spcBef>
                <a:spcPts val="0"/>
              </a:spcBef>
              <a:spcAft>
                <a:spcPts val="0"/>
              </a:spcAft>
              <a:buNone/>
              <a:defRPr sz="1400">
                <a:solidFill>
                  <a:schemeClr val="dk1"/>
                </a:solidFill>
                <a:latin typeface="Josefin Slab SemiBold"/>
                <a:ea typeface="Josefin Slab SemiBold"/>
                <a:cs typeface="Josefin Slab SemiBold"/>
                <a:sym typeface="Josefin Slab SemiBold"/>
              </a:defRPr>
            </a:lvl4pPr>
            <a:lvl5pPr lvl="4" rtl="0">
              <a:spcBef>
                <a:spcPts val="0"/>
              </a:spcBef>
              <a:spcAft>
                <a:spcPts val="0"/>
              </a:spcAft>
              <a:buNone/>
              <a:defRPr sz="1400">
                <a:solidFill>
                  <a:schemeClr val="dk1"/>
                </a:solidFill>
                <a:latin typeface="Josefin Slab SemiBold"/>
                <a:ea typeface="Josefin Slab SemiBold"/>
                <a:cs typeface="Josefin Slab SemiBold"/>
                <a:sym typeface="Josefin Slab SemiBold"/>
              </a:defRPr>
            </a:lvl5pPr>
            <a:lvl6pPr lvl="5" rtl="0">
              <a:spcBef>
                <a:spcPts val="0"/>
              </a:spcBef>
              <a:spcAft>
                <a:spcPts val="0"/>
              </a:spcAft>
              <a:buNone/>
              <a:defRPr sz="1400">
                <a:solidFill>
                  <a:schemeClr val="dk1"/>
                </a:solidFill>
                <a:latin typeface="Josefin Slab SemiBold"/>
                <a:ea typeface="Josefin Slab SemiBold"/>
                <a:cs typeface="Josefin Slab SemiBold"/>
                <a:sym typeface="Josefin Slab SemiBold"/>
              </a:defRPr>
            </a:lvl6pPr>
            <a:lvl7pPr lvl="6" rtl="0">
              <a:spcBef>
                <a:spcPts val="0"/>
              </a:spcBef>
              <a:spcAft>
                <a:spcPts val="0"/>
              </a:spcAft>
              <a:buNone/>
              <a:defRPr sz="1400">
                <a:solidFill>
                  <a:schemeClr val="dk1"/>
                </a:solidFill>
                <a:latin typeface="Josefin Slab SemiBold"/>
                <a:ea typeface="Josefin Slab SemiBold"/>
                <a:cs typeface="Josefin Slab SemiBold"/>
                <a:sym typeface="Josefin Slab SemiBold"/>
              </a:defRPr>
            </a:lvl7pPr>
            <a:lvl8pPr lvl="7" rtl="0">
              <a:spcBef>
                <a:spcPts val="0"/>
              </a:spcBef>
              <a:spcAft>
                <a:spcPts val="0"/>
              </a:spcAft>
              <a:buNone/>
              <a:defRPr sz="1400">
                <a:solidFill>
                  <a:schemeClr val="dk1"/>
                </a:solidFill>
                <a:latin typeface="Josefin Slab SemiBold"/>
                <a:ea typeface="Josefin Slab SemiBold"/>
                <a:cs typeface="Josefin Slab SemiBold"/>
                <a:sym typeface="Josefin Slab SemiBold"/>
              </a:defRPr>
            </a:lvl8pPr>
            <a:lvl9pPr lvl="8" rtl="0">
              <a:spcBef>
                <a:spcPts val="0"/>
              </a:spcBef>
              <a:spcAft>
                <a:spcPts val="0"/>
              </a:spcAft>
              <a:buNone/>
              <a:defRPr sz="1400">
                <a:solidFill>
                  <a:schemeClr val="dk1"/>
                </a:solidFill>
                <a:latin typeface="Josefin Slab SemiBold"/>
                <a:ea typeface="Josefin Slab SemiBold"/>
                <a:cs typeface="Josefin Slab SemiBold"/>
                <a:sym typeface="Josefin Slab SemiBold"/>
              </a:defRPr>
            </a:lvl9pPr>
          </a:lstStyle>
          <a:p>
            <a:endParaRPr/>
          </a:p>
        </p:txBody>
      </p:sp>
      <p:sp>
        <p:nvSpPr>
          <p:cNvPr id="1187" name="Google Shape;1187;p25"/>
          <p:cNvSpPr txBox="1">
            <a:spLocks noGrp="1"/>
          </p:cNvSpPr>
          <p:nvPr>
            <p:ph type="subTitle" idx="9"/>
          </p:nvPr>
        </p:nvSpPr>
        <p:spPr>
          <a:xfrm>
            <a:off x="4986473" y="1920084"/>
            <a:ext cx="1978200" cy="402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latin typeface="Bebas Neue"/>
                <a:ea typeface="Bebas Neue"/>
                <a:cs typeface="Bebas Neue"/>
                <a:sym typeface="Bebas Neue"/>
              </a:defRPr>
            </a:lvl1pPr>
            <a:lvl2pPr lvl="1" rtl="0">
              <a:spcBef>
                <a:spcPts val="1600"/>
              </a:spcBef>
              <a:spcAft>
                <a:spcPts val="0"/>
              </a:spcAft>
              <a:buNone/>
              <a:defRPr sz="1800" b="1">
                <a:latin typeface="Bebas Neue"/>
                <a:ea typeface="Bebas Neue"/>
                <a:cs typeface="Bebas Neue"/>
                <a:sym typeface="Bebas Neue"/>
              </a:defRPr>
            </a:lvl2pPr>
            <a:lvl3pPr lvl="2" rtl="0">
              <a:spcBef>
                <a:spcPts val="1600"/>
              </a:spcBef>
              <a:spcAft>
                <a:spcPts val="0"/>
              </a:spcAft>
              <a:buNone/>
              <a:defRPr sz="1800" b="1">
                <a:latin typeface="Bebas Neue"/>
                <a:ea typeface="Bebas Neue"/>
                <a:cs typeface="Bebas Neue"/>
                <a:sym typeface="Bebas Neue"/>
              </a:defRPr>
            </a:lvl3pPr>
            <a:lvl4pPr lvl="3" rtl="0">
              <a:spcBef>
                <a:spcPts val="1600"/>
              </a:spcBef>
              <a:spcAft>
                <a:spcPts val="0"/>
              </a:spcAft>
              <a:buNone/>
              <a:defRPr sz="1800" b="1">
                <a:latin typeface="Bebas Neue"/>
                <a:ea typeface="Bebas Neue"/>
                <a:cs typeface="Bebas Neue"/>
                <a:sym typeface="Bebas Neue"/>
              </a:defRPr>
            </a:lvl4pPr>
            <a:lvl5pPr lvl="4" rtl="0">
              <a:spcBef>
                <a:spcPts val="1600"/>
              </a:spcBef>
              <a:spcAft>
                <a:spcPts val="0"/>
              </a:spcAft>
              <a:buNone/>
              <a:defRPr sz="1800" b="1">
                <a:latin typeface="Bebas Neue"/>
                <a:ea typeface="Bebas Neue"/>
                <a:cs typeface="Bebas Neue"/>
                <a:sym typeface="Bebas Neue"/>
              </a:defRPr>
            </a:lvl5pPr>
            <a:lvl6pPr lvl="5" rtl="0">
              <a:spcBef>
                <a:spcPts val="1600"/>
              </a:spcBef>
              <a:spcAft>
                <a:spcPts val="0"/>
              </a:spcAft>
              <a:buNone/>
              <a:defRPr sz="1800" b="1">
                <a:latin typeface="Bebas Neue"/>
                <a:ea typeface="Bebas Neue"/>
                <a:cs typeface="Bebas Neue"/>
                <a:sym typeface="Bebas Neue"/>
              </a:defRPr>
            </a:lvl6pPr>
            <a:lvl7pPr lvl="6" rtl="0">
              <a:spcBef>
                <a:spcPts val="1600"/>
              </a:spcBef>
              <a:spcAft>
                <a:spcPts val="0"/>
              </a:spcAft>
              <a:buNone/>
              <a:defRPr sz="1800" b="1">
                <a:latin typeface="Bebas Neue"/>
                <a:ea typeface="Bebas Neue"/>
                <a:cs typeface="Bebas Neue"/>
                <a:sym typeface="Bebas Neue"/>
              </a:defRPr>
            </a:lvl7pPr>
            <a:lvl8pPr lvl="7" rtl="0">
              <a:spcBef>
                <a:spcPts val="1600"/>
              </a:spcBef>
              <a:spcAft>
                <a:spcPts val="0"/>
              </a:spcAft>
              <a:buNone/>
              <a:defRPr sz="1800" b="1">
                <a:latin typeface="Bebas Neue"/>
                <a:ea typeface="Bebas Neue"/>
                <a:cs typeface="Bebas Neue"/>
                <a:sym typeface="Bebas Neue"/>
              </a:defRPr>
            </a:lvl8pPr>
            <a:lvl9pPr lvl="8" rtl="0">
              <a:spcBef>
                <a:spcPts val="1600"/>
              </a:spcBef>
              <a:spcAft>
                <a:spcPts val="1600"/>
              </a:spcAft>
              <a:buNone/>
              <a:defRPr sz="1800" b="1">
                <a:latin typeface="Bebas Neue"/>
                <a:ea typeface="Bebas Neue"/>
                <a:cs typeface="Bebas Neue"/>
                <a:sym typeface="Bebas Neue"/>
              </a:defRPr>
            </a:lvl9pPr>
          </a:lstStyle>
          <a:p>
            <a:endParaRPr/>
          </a:p>
        </p:txBody>
      </p:sp>
      <p:sp>
        <p:nvSpPr>
          <p:cNvPr id="1188" name="Google Shape;1188;p25"/>
          <p:cNvSpPr txBox="1">
            <a:spLocks noGrp="1"/>
          </p:cNvSpPr>
          <p:nvPr>
            <p:ph type="subTitle" idx="13"/>
          </p:nvPr>
        </p:nvSpPr>
        <p:spPr>
          <a:xfrm>
            <a:off x="5080105" y="2340339"/>
            <a:ext cx="1790700" cy="565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rtl="0">
              <a:spcBef>
                <a:spcPts val="0"/>
              </a:spcBef>
              <a:spcAft>
                <a:spcPts val="0"/>
              </a:spcAft>
              <a:buNone/>
              <a:defRPr sz="1400">
                <a:solidFill>
                  <a:schemeClr val="dk1"/>
                </a:solidFill>
                <a:latin typeface="Josefin Slab SemiBold"/>
                <a:ea typeface="Josefin Slab SemiBold"/>
                <a:cs typeface="Josefin Slab SemiBold"/>
                <a:sym typeface="Josefin Slab SemiBold"/>
              </a:defRPr>
            </a:lvl2pPr>
            <a:lvl3pPr lvl="2" rtl="0">
              <a:spcBef>
                <a:spcPts val="0"/>
              </a:spcBef>
              <a:spcAft>
                <a:spcPts val="0"/>
              </a:spcAft>
              <a:buNone/>
              <a:defRPr sz="1400">
                <a:solidFill>
                  <a:schemeClr val="dk1"/>
                </a:solidFill>
                <a:latin typeface="Josefin Slab SemiBold"/>
                <a:ea typeface="Josefin Slab SemiBold"/>
                <a:cs typeface="Josefin Slab SemiBold"/>
                <a:sym typeface="Josefin Slab SemiBold"/>
              </a:defRPr>
            </a:lvl3pPr>
            <a:lvl4pPr lvl="3" rtl="0">
              <a:spcBef>
                <a:spcPts val="0"/>
              </a:spcBef>
              <a:spcAft>
                <a:spcPts val="0"/>
              </a:spcAft>
              <a:buNone/>
              <a:defRPr sz="1400">
                <a:solidFill>
                  <a:schemeClr val="dk1"/>
                </a:solidFill>
                <a:latin typeface="Josefin Slab SemiBold"/>
                <a:ea typeface="Josefin Slab SemiBold"/>
                <a:cs typeface="Josefin Slab SemiBold"/>
                <a:sym typeface="Josefin Slab SemiBold"/>
              </a:defRPr>
            </a:lvl4pPr>
            <a:lvl5pPr lvl="4" rtl="0">
              <a:spcBef>
                <a:spcPts val="0"/>
              </a:spcBef>
              <a:spcAft>
                <a:spcPts val="0"/>
              </a:spcAft>
              <a:buNone/>
              <a:defRPr sz="1400">
                <a:solidFill>
                  <a:schemeClr val="dk1"/>
                </a:solidFill>
                <a:latin typeface="Josefin Slab SemiBold"/>
                <a:ea typeface="Josefin Slab SemiBold"/>
                <a:cs typeface="Josefin Slab SemiBold"/>
                <a:sym typeface="Josefin Slab SemiBold"/>
              </a:defRPr>
            </a:lvl5pPr>
            <a:lvl6pPr lvl="5" rtl="0">
              <a:spcBef>
                <a:spcPts val="0"/>
              </a:spcBef>
              <a:spcAft>
                <a:spcPts val="0"/>
              </a:spcAft>
              <a:buNone/>
              <a:defRPr sz="1400">
                <a:solidFill>
                  <a:schemeClr val="dk1"/>
                </a:solidFill>
                <a:latin typeface="Josefin Slab SemiBold"/>
                <a:ea typeface="Josefin Slab SemiBold"/>
                <a:cs typeface="Josefin Slab SemiBold"/>
                <a:sym typeface="Josefin Slab SemiBold"/>
              </a:defRPr>
            </a:lvl6pPr>
            <a:lvl7pPr lvl="6" rtl="0">
              <a:spcBef>
                <a:spcPts val="0"/>
              </a:spcBef>
              <a:spcAft>
                <a:spcPts val="0"/>
              </a:spcAft>
              <a:buNone/>
              <a:defRPr sz="1400">
                <a:solidFill>
                  <a:schemeClr val="dk1"/>
                </a:solidFill>
                <a:latin typeface="Josefin Slab SemiBold"/>
                <a:ea typeface="Josefin Slab SemiBold"/>
                <a:cs typeface="Josefin Slab SemiBold"/>
                <a:sym typeface="Josefin Slab SemiBold"/>
              </a:defRPr>
            </a:lvl7pPr>
            <a:lvl8pPr lvl="7" rtl="0">
              <a:spcBef>
                <a:spcPts val="0"/>
              </a:spcBef>
              <a:spcAft>
                <a:spcPts val="0"/>
              </a:spcAft>
              <a:buNone/>
              <a:defRPr sz="1400">
                <a:solidFill>
                  <a:schemeClr val="dk1"/>
                </a:solidFill>
                <a:latin typeface="Josefin Slab SemiBold"/>
                <a:ea typeface="Josefin Slab SemiBold"/>
                <a:cs typeface="Josefin Slab SemiBold"/>
                <a:sym typeface="Josefin Slab SemiBold"/>
              </a:defRPr>
            </a:lvl8pPr>
            <a:lvl9pPr lvl="8" rtl="0">
              <a:spcBef>
                <a:spcPts val="0"/>
              </a:spcBef>
              <a:spcAft>
                <a:spcPts val="0"/>
              </a:spcAft>
              <a:buNone/>
              <a:defRPr sz="1400">
                <a:solidFill>
                  <a:schemeClr val="dk1"/>
                </a:solidFill>
                <a:latin typeface="Josefin Slab SemiBold"/>
                <a:ea typeface="Josefin Slab SemiBold"/>
                <a:cs typeface="Josefin Slab SemiBold"/>
                <a:sym typeface="Josefin Slab SemiBold"/>
              </a:defRPr>
            </a:lvl9pPr>
          </a:lstStyle>
          <a:p>
            <a:endParaRPr/>
          </a:p>
        </p:txBody>
      </p:sp>
      <p:sp>
        <p:nvSpPr>
          <p:cNvPr id="1189" name="Google Shape;1189;p25"/>
          <p:cNvSpPr txBox="1">
            <a:spLocks noGrp="1"/>
          </p:cNvSpPr>
          <p:nvPr>
            <p:ph type="subTitle" idx="14"/>
          </p:nvPr>
        </p:nvSpPr>
        <p:spPr>
          <a:xfrm>
            <a:off x="4986473" y="3528610"/>
            <a:ext cx="1978200" cy="404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latin typeface="Bebas Neue"/>
                <a:ea typeface="Bebas Neue"/>
                <a:cs typeface="Bebas Neue"/>
                <a:sym typeface="Bebas Neue"/>
              </a:defRPr>
            </a:lvl1pPr>
            <a:lvl2pPr lvl="1" rtl="0">
              <a:spcBef>
                <a:spcPts val="1600"/>
              </a:spcBef>
              <a:spcAft>
                <a:spcPts val="0"/>
              </a:spcAft>
              <a:buNone/>
              <a:defRPr sz="1800" b="1">
                <a:latin typeface="Bebas Neue"/>
                <a:ea typeface="Bebas Neue"/>
                <a:cs typeface="Bebas Neue"/>
                <a:sym typeface="Bebas Neue"/>
              </a:defRPr>
            </a:lvl2pPr>
            <a:lvl3pPr lvl="2" rtl="0">
              <a:spcBef>
                <a:spcPts val="1600"/>
              </a:spcBef>
              <a:spcAft>
                <a:spcPts val="0"/>
              </a:spcAft>
              <a:buNone/>
              <a:defRPr sz="1800" b="1">
                <a:latin typeface="Bebas Neue"/>
                <a:ea typeface="Bebas Neue"/>
                <a:cs typeface="Bebas Neue"/>
                <a:sym typeface="Bebas Neue"/>
              </a:defRPr>
            </a:lvl3pPr>
            <a:lvl4pPr lvl="3" rtl="0">
              <a:spcBef>
                <a:spcPts val="1600"/>
              </a:spcBef>
              <a:spcAft>
                <a:spcPts val="0"/>
              </a:spcAft>
              <a:buNone/>
              <a:defRPr sz="1800" b="1">
                <a:latin typeface="Bebas Neue"/>
                <a:ea typeface="Bebas Neue"/>
                <a:cs typeface="Bebas Neue"/>
                <a:sym typeface="Bebas Neue"/>
              </a:defRPr>
            </a:lvl4pPr>
            <a:lvl5pPr lvl="4" rtl="0">
              <a:spcBef>
                <a:spcPts val="1600"/>
              </a:spcBef>
              <a:spcAft>
                <a:spcPts val="0"/>
              </a:spcAft>
              <a:buNone/>
              <a:defRPr sz="1800" b="1">
                <a:latin typeface="Bebas Neue"/>
                <a:ea typeface="Bebas Neue"/>
                <a:cs typeface="Bebas Neue"/>
                <a:sym typeface="Bebas Neue"/>
              </a:defRPr>
            </a:lvl5pPr>
            <a:lvl6pPr lvl="5" rtl="0">
              <a:spcBef>
                <a:spcPts val="1600"/>
              </a:spcBef>
              <a:spcAft>
                <a:spcPts val="0"/>
              </a:spcAft>
              <a:buNone/>
              <a:defRPr sz="1800" b="1">
                <a:latin typeface="Bebas Neue"/>
                <a:ea typeface="Bebas Neue"/>
                <a:cs typeface="Bebas Neue"/>
                <a:sym typeface="Bebas Neue"/>
              </a:defRPr>
            </a:lvl6pPr>
            <a:lvl7pPr lvl="6" rtl="0">
              <a:spcBef>
                <a:spcPts val="1600"/>
              </a:spcBef>
              <a:spcAft>
                <a:spcPts val="0"/>
              </a:spcAft>
              <a:buNone/>
              <a:defRPr sz="1800" b="1">
                <a:latin typeface="Bebas Neue"/>
                <a:ea typeface="Bebas Neue"/>
                <a:cs typeface="Bebas Neue"/>
                <a:sym typeface="Bebas Neue"/>
              </a:defRPr>
            </a:lvl7pPr>
            <a:lvl8pPr lvl="7" rtl="0">
              <a:spcBef>
                <a:spcPts val="1600"/>
              </a:spcBef>
              <a:spcAft>
                <a:spcPts val="0"/>
              </a:spcAft>
              <a:buNone/>
              <a:defRPr sz="1800" b="1">
                <a:latin typeface="Bebas Neue"/>
                <a:ea typeface="Bebas Neue"/>
                <a:cs typeface="Bebas Neue"/>
                <a:sym typeface="Bebas Neue"/>
              </a:defRPr>
            </a:lvl8pPr>
            <a:lvl9pPr lvl="8" rtl="0">
              <a:spcBef>
                <a:spcPts val="1600"/>
              </a:spcBef>
              <a:spcAft>
                <a:spcPts val="1600"/>
              </a:spcAft>
              <a:buNone/>
              <a:defRPr sz="1800" b="1">
                <a:latin typeface="Bebas Neue"/>
                <a:ea typeface="Bebas Neue"/>
                <a:cs typeface="Bebas Neue"/>
                <a:sym typeface="Bebas Neue"/>
              </a:defRPr>
            </a:lvl9pPr>
          </a:lstStyle>
          <a:p>
            <a:endParaRPr/>
          </a:p>
        </p:txBody>
      </p:sp>
      <p:sp>
        <p:nvSpPr>
          <p:cNvPr id="1190" name="Google Shape;1190;p25"/>
          <p:cNvSpPr txBox="1">
            <a:spLocks noGrp="1"/>
          </p:cNvSpPr>
          <p:nvPr>
            <p:ph type="subTitle" idx="15"/>
          </p:nvPr>
        </p:nvSpPr>
        <p:spPr>
          <a:xfrm>
            <a:off x="5080105" y="3950423"/>
            <a:ext cx="1790700" cy="565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rtl="0">
              <a:spcBef>
                <a:spcPts val="0"/>
              </a:spcBef>
              <a:spcAft>
                <a:spcPts val="0"/>
              </a:spcAft>
              <a:buNone/>
              <a:defRPr sz="1400">
                <a:solidFill>
                  <a:schemeClr val="dk1"/>
                </a:solidFill>
                <a:latin typeface="Josefin Slab SemiBold"/>
                <a:ea typeface="Josefin Slab SemiBold"/>
                <a:cs typeface="Josefin Slab SemiBold"/>
                <a:sym typeface="Josefin Slab SemiBold"/>
              </a:defRPr>
            </a:lvl2pPr>
            <a:lvl3pPr lvl="2" rtl="0">
              <a:spcBef>
                <a:spcPts val="0"/>
              </a:spcBef>
              <a:spcAft>
                <a:spcPts val="0"/>
              </a:spcAft>
              <a:buNone/>
              <a:defRPr sz="1400">
                <a:solidFill>
                  <a:schemeClr val="dk1"/>
                </a:solidFill>
                <a:latin typeface="Josefin Slab SemiBold"/>
                <a:ea typeface="Josefin Slab SemiBold"/>
                <a:cs typeface="Josefin Slab SemiBold"/>
                <a:sym typeface="Josefin Slab SemiBold"/>
              </a:defRPr>
            </a:lvl3pPr>
            <a:lvl4pPr lvl="3" rtl="0">
              <a:spcBef>
                <a:spcPts val="0"/>
              </a:spcBef>
              <a:spcAft>
                <a:spcPts val="0"/>
              </a:spcAft>
              <a:buNone/>
              <a:defRPr sz="1400">
                <a:solidFill>
                  <a:schemeClr val="dk1"/>
                </a:solidFill>
                <a:latin typeface="Josefin Slab SemiBold"/>
                <a:ea typeface="Josefin Slab SemiBold"/>
                <a:cs typeface="Josefin Slab SemiBold"/>
                <a:sym typeface="Josefin Slab SemiBold"/>
              </a:defRPr>
            </a:lvl4pPr>
            <a:lvl5pPr lvl="4" rtl="0">
              <a:spcBef>
                <a:spcPts val="0"/>
              </a:spcBef>
              <a:spcAft>
                <a:spcPts val="0"/>
              </a:spcAft>
              <a:buNone/>
              <a:defRPr sz="1400">
                <a:solidFill>
                  <a:schemeClr val="dk1"/>
                </a:solidFill>
                <a:latin typeface="Josefin Slab SemiBold"/>
                <a:ea typeface="Josefin Slab SemiBold"/>
                <a:cs typeface="Josefin Slab SemiBold"/>
                <a:sym typeface="Josefin Slab SemiBold"/>
              </a:defRPr>
            </a:lvl5pPr>
            <a:lvl6pPr lvl="5" rtl="0">
              <a:spcBef>
                <a:spcPts val="0"/>
              </a:spcBef>
              <a:spcAft>
                <a:spcPts val="0"/>
              </a:spcAft>
              <a:buNone/>
              <a:defRPr sz="1400">
                <a:solidFill>
                  <a:schemeClr val="dk1"/>
                </a:solidFill>
                <a:latin typeface="Josefin Slab SemiBold"/>
                <a:ea typeface="Josefin Slab SemiBold"/>
                <a:cs typeface="Josefin Slab SemiBold"/>
                <a:sym typeface="Josefin Slab SemiBold"/>
              </a:defRPr>
            </a:lvl6pPr>
            <a:lvl7pPr lvl="6" rtl="0">
              <a:spcBef>
                <a:spcPts val="0"/>
              </a:spcBef>
              <a:spcAft>
                <a:spcPts val="0"/>
              </a:spcAft>
              <a:buNone/>
              <a:defRPr sz="1400">
                <a:solidFill>
                  <a:schemeClr val="dk1"/>
                </a:solidFill>
                <a:latin typeface="Josefin Slab SemiBold"/>
                <a:ea typeface="Josefin Slab SemiBold"/>
                <a:cs typeface="Josefin Slab SemiBold"/>
                <a:sym typeface="Josefin Slab SemiBold"/>
              </a:defRPr>
            </a:lvl7pPr>
            <a:lvl8pPr lvl="7" rtl="0">
              <a:spcBef>
                <a:spcPts val="0"/>
              </a:spcBef>
              <a:spcAft>
                <a:spcPts val="0"/>
              </a:spcAft>
              <a:buNone/>
              <a:defRPr sz="1400">
                <a:solidFill>
                  <a:schemeClr val="dk1"/>
                </a:solidFill>
                <a:latin typeface="Josefin Slab SemiBold"/>
                <a:ea typeface="Josefin Slab SemiBold"/>
                <a:cs typeface="Josefin Slab SemiBold"/>
                <a:sym typeface="Josefin Slab SemiBold"/>
              </a:defRPr>
            </a:lvl8pPr>
            <a:lvl9pPr lvl="8" rtl="0">
              <a:spcBef>
                <a:spcPts val="0"/>
              </a:spcBef>
              <a:spcAft>
                <a:spcPts val="0"/>
              </a:spcAft>
              <a:buNone/>
              <a:defRPr sz="1400">
                <a:solidFill>
                  <a:schemeClr val="dk1"/>
                </a:solidFill>
                <a:latin typeface="Josefin Slab SemiBold"/>
                <a:ea typeface="Josefin Slab SemiBold"/>
                <a:cs typeface="Josefin Slab SemiBold"/>
                <a:sym typeface="Josefin Slab SemiBold"/>
              </a:defRPr>
            </a:lvl9pPr>
          </a:lstStyle>
          <a:p>
            <a:endParaRPr/>
          </a:p>
        </p:txBody>
      </p:sp>
      <p:grpSp>
        <p:nvGrpSpPr>
          <p:cNvPr id="1191" name="Google Shape;1191;p25"/>
          <p:cNvGrpSpPr/>
          <p:nvPr/>
        </p:nvGrpSpPr>
        <p:grpSpPr>
          <a:xfrm>
            <a:off x="6137661" y="364452"/>
            <a:ext cx="772201" cy="770398"/>
            <a:chOff x="4799325" y="68450"/>
            <a:chExt cx="439000" cy="437975"/>
          </a:xfrm>
        </p:grpSpPr>
        <p:sp>
          <p:nvSpPr>
            <p:cNvPr id="1192" name="Google Shape;1192;p25"/>
            <p:cNvSpPr/>
            <p:nvPr/>
          </p:nvSpPr>
          <p:spPr>
            <a:xfrm>
              <a:off x="5077050" y="419250"/>
              <a:ext cx="22550" cy="39925"/>
            </a:xfrm>
            <a:custGeom>
              <a:avLst/>
              <a:gdLst/>
              <a:ahLst/>
              <a:cxnLst/>
              <a:rect l="l" t="t" r="r" b="b"/>
              <a:pathLst>
                <a:path w="902" h="1597" extrusionOk="0">
                  <a:moveTo>
                    <a:pt x="363" y="0"/>
                  </a:moveTo>
                  <a:lnTo>
                    <a:pt x="216" y="61"/>
                  </a:lnTo>
                  <a:lnTo>
                    <a:pt x="480" y="693"/>
                  </a:lnTo>
                  <a:lnTo>
                    <a:pt x="0" y="894"/>
                  </a:lnTo>
                  <a:lnTo>
                    <a:pt x="53" y="1018"/>
                  </a:lnTo>
                  <a:lnTo>
                    <a:pt x="533" y="818"/>
                  </a:lnTo>
                  <a:lnTo>
                    <a:pt x="702" y="1221"/>
                  </a:lnTo>
                  <a:lnTo>
                    <a:pt x="108" y="1470"/>
                  </a:lnTo>
                  <a:lnTo>
                    <a:pt x="161" y="1596"/>
                  </a:lnTo>
                  <a:lnTo>
                    <a:pt x="901" y="1286"/>
                  </a:lnTo>
                  <a:lnTo>
                    <a:pt x="363"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5"/>
            <p:cNvSpPr/>
            <p:nvPr/>
          </p:nvSpPr>
          <p:spPr>
            <a:xfrm>
              <a:off x="5033100" y="430500"/>
              <a:ext cx="28225" cy="36450"/>
            </a:xfrm>
            <a:custGeom>
              <a:avLst/>
              <a:gdLst/>
              <a:ahLst/>
              <a:cxnLst/>
              <a:rect l="l" t="t" r="r" b="b"/>
              <a:pathLst>
                <a:path w="1129" h="1458" extrusionOk="0">
                  <a:moveTo>
                    <a:pt x="868" y="769"/>
                  </a:moveTo>
                  <a:lnTo>
                    <a:pt x="948" y="1256"/>
                  </a:lnTo>
                  <a:lnTo>
                    <a:pt x="699" y="1297"/>
                  </a:lnTo>
                  <a:cubicBezTo>
                    <a:pt x="667" y="1303"/>
                    <a:pt x="635" y="1308"/>
                    <a:pt x="603" y="1308"/>
                  </a:cubicBezTo>
                  <a:cubicBezTo>
                    <a:pt x="578" y="1308"/>
                    <a:pt x="552" y="1305"/>
                    <a:pt x="525" y="1297"/>
                  </a:cubicBezTo>
                  <a:cubicBezTo>
                    <a:pt x="432" y="1267"/>
                    <a:pt x="373" y="1187"/>
                    <a:pt x="359" y="1097"/>
                  </a:cubicBezTo>
                  <a:cubicBezTo>
                    <a:pt x="344" y="1010"/>
                    <a:pt x="373" y="921"/>
                    <a:pt x="446" y="868"/>
                  </a:cubicBezTo>
                  <a:cubicBezTo>
                    <a:pt x="495" y="832"/>
                    <a:pt x="547" y="822"/>
                    <a:pt x="601" y="813"/>
                  </a:cubicBezTo>
                  <a:lnTo>
                    <a:pt x="868" y="769"/>
                  </a:lnTo>
                  <a:close/>
                  <a:moveTo>
                    <a:pt x="901" y="1"/>
                  </a:moveTo>
                  <a:lnTo>
                    <a:pt x="745" y="26"/>
                  </a:lnTo>
                  <a:lnTo>
                    <a:pt x="845" y="634"/>
                  </a:lnTo>
                  <a:lnTo>
                    <a:pt x="579" y="678"/>
                  </a:lnTo>
                  <a:lnTo>
                    <a:pt x="173" y="120"/>
                  </a:lnTo>
                  <a:lnTo>
                    <a:pt x="1" y="149"/>
                  </a:lnTo>
                  <a:lnTo>
                    <a:pt x="420" y="710"/>
                  </a:lnTo>
                  <a:cubicBezTo>
                    <a:pt x="261" y="783"/>
                    <a:pt x="173" y="959"/>
                    <a:pt x="203" y="1141"/>
                  </a:cubicBezTo>
                  <a:cubicBezTo>
                    <a:pt x="226" y="1279"/>
                    <a:pt x="315" y="1396"/>
                    <a:pt x="452" y="1440"/>
                  </a:cubicBezTo>
                  <a:cubicBezTo>
                    <a:pt x="494" y="1453"/>
                    <a:pt x="535" y="1458"/>
                    <a:pt x="575" y="1458"/>
                  </a:cubicBezTo>
                  <a:cubicBezTo>
                    <a:pt x="625" y="1458"/>
                    <a:pt x="674" y="1451"/>
                    <a:pt x="723" y="1442"/>
                  </a:cubicBezTo>
                  <a:lnTo>
                    <a:pt x="1129" y="1375"/>
                  </a:lnTo>
                  <a:lnTo>
                    <a:pt x="90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5"/>
            <p:cNvSpPr/>
            <p:nvPr/>
          </p:nvSpPr>
          <p:spPr>
            <a:xfrm>
              <a:off x="4998350" y="432875"/>
              <a:ext cx="26175" cy="36400"/>
            </a:xfrm>
            <a:custGeom>
              <a:avLst/>
              <a:gdLst/>
              <a:ahLst/>
              <a:cxnLst/>
              <a:rect l="l" t="t" r="r" b="b"/>
              <a:pathLst>
                <a:path w="1047" h="1456" extrusionOk="0">
                  <a:moveTo>
                    <a:pt x="313" y="554"/>
                  </a:moveTo>
                  <a:lnTo>
                    <a:pt x="689" y="581"/>
                  </a:lnTo>
                  <a:lnTo>
                    <a:pt x="472" y="1098"/>
                  </a:lnTo>
                  <a:lnTo>
                    <a:pt x="313" y="554"/>
                  </a:lnTo>
                  <a:close/>
                  <a:moveTo>
                    <a:pt x="1" y="1"/>
                  </a:moveTo>
                  <a:lnTo>
                    <a:pt x="436" y="1455"/>
                  </a:lnTo>
                  <a:lnTo>
                    <a:pt x="454" y="1456"/>
                  </a:lnTo>
                  <a:lnTo>
                    <a:pt x="1047" y="74"/>
                  </a:lnTo>
                  <a:lnTo>
                    <a:pt x="892" y="63"/>
                  </a:lnTo>
                  <a:lnTo>
                    <a:pt x="729" y="461"/>
                  </a:lnTo>
                  <a:lnTo>
                    <a:pt x="288" y="430"/>
                  </a:lnTo>
                  <a:lnTo>
                    <a:pt x="162" y="13"/>
                  </a:lnTo>
                  <a:lnTo>
                    <a:pt x="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5"/>
            <p:cNvSpPr/>
            <p:nvPr/>
          </p:nvSpPr>
          <p:spPr>
            <a:xfrm>
              <a:off x="4956950" y="424150"/>
              <a:ext cx="32050" cy="39975"/>
            </a:xfrm>
            <a:custGeom>
              <a:avLst/>
              <a:gdLst/>
              <a:ahLst/>
              <a:cxnLst/>
              <a:rect l="l" t="t" r="r" b="b"/>
              <a:pathLst>
                <a:path w="1282" h="1599" extrusionOk="0">
                  <a:moveTo>
                    <a:pt x="435" y="1"/>
                  </a:moveTo>
                  <a:lnTo>
                    <a:pt x="33" y="1276"/>
                  </a:lnTo>
                  <a:cubicBezTo>
                    <a:pt x="28" y="1291"/>
                    <a:pt x="23" y="1296"/>
                    <a:pt x="15" y="1303"/>
                  </a:cubicBezTo>
                  <a:cubicBezTo>
                    <a:pt x="12" y="1308"/>
                    <a:pt x="2" y="1316"/>
                    <a:pt x="0" y="1329"/>
                  </a:cubicBezTo>
                  <a:lnTo>
                    <a:pt x="158" y="1379"/>
                  </a:lnTo>
                  <a:lnTo>
                    <a:pt x="469" y="392"/>
                  </a:lnTo>
                  <a:lnTo>
                    <a:pt x="717" y="1552"/>
                  </a:lnTo>
                  <a:lnTo>
                    <a:pt x="862" y="1599"/>
                  </a:lnTo>
                  <a:lnTo>
                    <a:pt x="1281" y="270"/>
                  </a:lnTo>
                  <a:lnTo>
                    <a:pt x="1137" y="224"/>
                  </a:lnTo>
                  <a:lnTo>
                    <a:pt x="808" y="1269"/>
                  </a:lnTo>
                  <a:lnTo>
                    <a:pt x="553" y="38"/>
                  </a:lnTo>
                  <a:lnTo>
                    <a:pt x="435"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5"/>
            <p:cNvSpPr/>
            <p:nvPr/>
          </p:nvSpPr>
          <p:spPr>
            <a:xfrm>
              <a:off x="4922100" y="410775"/>
              <a:ext cx="33700" cy="34025"/>
            </a:xfrm>
            <a:custGeom>
              <a:avLst/>
              <a:gdLst/>
              <a:ahLst/>
              <a:cxnLst/>
              <a:rect l="l" t="t" r="r" b="b"/>
              <a:pathLst>
                <a:path w="1348" h="1361" extrusionOk="0">
                  <a:moveTo>
                    <a:pt x="737" y="0"/>
                  </a:moveTo>
                  <a:cubicBezTo>
                    <a:pt x="661" y="0"/>
                    <a:pt x="584" y="19"/>
                    <a:pt x="513" y="56"/>
                  </a:cubicBezTo>
                  <a:lnTo>
                    <a:pt x="574" y="179"/>
                  </a:lnTo>
                  <a:cubicBezTo>
                    <a:pt x="628" y="150"/>
                    <a:pt x="687" y="136"/>
                    <a:pt x="744" y="136"/>
                  </a:cubicBezTo>
                  <a:cubicBezTo>
                    <a:pt x="802" y="136"/>
                    <a:pt x="857" y="151"/>
                    <a:pt x="904" y="179"/>
                  </a:cubicBezTo>
                  <a:cubicBezTo>
                    <a:pt x="1081" y="284"/>
                    <a:pt x="1126" y="560"/>
                    <a:pt x="933" y="884"/>
                  </a:cubicBezTo>
                  <a:cubicBezTo>
                    <a:pt x="792" y="1119"/>
                    <a:pt x="615" y="1228"/>
                    <a:pt x="464" y="1228"/>
                  </a:cubicBezTo>
                  <a:cubicBezTo>
                    <a:pt x="411" y="1228"/>
                    <a:pt x="361" y="1215"/>
                    <a:pt x="317" y="1189"/>
                  </a:cubicBezTo>
                  <a:cubicBezTo>
                    <a:pt x="223" y="1133"/>
                    <a:pt x="169" y="1025"/>
                    <a:pt x="171" y="913"/>
                  </a:cubicBezTo>
                  <a:cubicBezTo>
                    <a:pt x="171" y="904"/>
                    <a:pt x="171" y="897"/>
                    <a:pt x="176" y="888"/>
                  </a:cubicBezTo>
                  <a:cubicBezTo>
                    <a:pt x="179" y="883"/>
                    <a:pt x="183" y="879"/>
                    <a:pt x="186" y="875"/>
                  </a:cubicBezTo>
                  <a:cubicBezTo>
                    <a:pt x="187" y="872"/>
                    <a:pt x="194" y="862"/>
                    <a:pt x="188" y="850"/>
                  </a:cubicBezTo>
                  <a:lnTo>
                    <a:pt x="23" y="837"/>
                  </a:lnTo>
                  <a:lnTo>
                    <a:pt x="23" y="837"/>
                  </a:lnTo>
                  <a:cubicBezTo>
                    <a:pt x="1" y="1019"/>
                    <a:pt x="89" y="1198"/>
                    <a:pt x="248" y="1294"/>
                  </a:cubicBezTo>
                  <a:cubicBezTo>
                    <a:pt x="313" y="1332"/>
                    <a:pt x="398" y="1360"/>
                    <a:pt x="493" y="1360"/>
                  </a:cubicBezTo>
                  <a:cubicBezTo>
                    <a:pt x="671" y="1360"/>
                    <a:pt x="885" y="1262"/>
                    <a:pt x="1071" y="950"/>
                  </a:cubicBezTo>
                  <a:cubicBezTo>
                    <a:pt x="1347" y="488"/>
                    <a:pt x="1179" y="186"/>
                    <a:pt x="982" y="68"/>
                  </a:cubicBezTo>
                  <a:cubicBezTo>
                    <a:pt x="907" y="23"/>
                    <a:pt x="822" y="0"/>
                    <a:pt x="737"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5"/>
            <p:cNvSpPr/>
            <p:nvPr/>
          </p:nvSpPr>
          <p:spPr>
            <a:xfrm>
              <a:off x="4889025" y="385925"/>
              <a:ext cx="39650" cy="39800"/>
            </a:xfrm>
            <a:custGeom>
              <a:avLst/>
              <a:gdLst/>
              <a:ahLst/>
              <a:cxnLst/>
              <a:rect l="l" t="t" r="r" b="b"/>
              <a:pathLst>
                <a:path w="1586" h="1592" extrusionOk="0">
                  <a:moveTo>
                    <a:pt x="978" y="0"/>
                  </a:moveTo>
                  <a:lnTo>
                    <a:pt x="881" y="100"/>
                  </a:lnTo>
                  <a:lnTo>
                    <a:pt x="1382" y="588"/>
                  </a:lnTo>
                  <a:lnTo>
                    <a:pt x="1022" y="959"/>
                  </a:lnTo>
                  <a:lnTo>
                    <a:pt x="604" y="552"/>
                  </a:lnTo>
                  <a:lnTo>
                    <a:pt x="505" y="654"/>
                  </a:lnTo>
                  <a:lnTo>
                    <a:pt x="922" y="1061"/>
                  </a:lnTo>
                  <a:lnTo>
                    <a:pt x="603" y="1388"/>
                  </a:lnTo>
                  <a:lnTo>
                    <a:pt x="97" y="895"/>
                  </a:lnTo>
                  <a:lnTo>
                    <a:pt x="0" y="995"/>
                  </a:lnTo>
                  <a:lnTo>
                    <a:pt x="612" y="1592"/>
                  </a:lnTo>
                  <a:lnTo>
                    <a:pt x="1586" y="593"/>
                  </a:lnTo>
                  <a:lnTo>
                    <a:pt x="97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5"/>
            <p:cNvSpPr/>
            <p:nvPr/>
          </p:nvSpPr>
          <p:spPr>
            <a:xfrm>
              <a:off x="4864325" y="337175"/>
              <a:ext cx="10525" cy="9525"/>
            </a:xfrm>
            <a:custGeom>
              <a:avLst/>
              <a:gdLst/>
              <a:ahLst/>
              <a:cxnLst/>
              <a:rect l="l" t="t" r="r" b="b"/>
              <a:pathLst>
                <a:path w="421" h="381" extrusionOk="0">
                  <a:moveTo>
                    <a:pt x="208" y="1"/>
                  </a:moveTo>
                  <a:cubicBezTo>
                    <a:pt x="189" y="1"/>
                    <a:pt x="169" y="4"/>
                    <a:pt x="149" y="11"/>
                  </a:cubicBezTo>
                  <a:cubicBezTo>
                    <a:pt x="52" y="44"/>
                    <a:pt x="1" y="151"/>
                    <a:pt x="35" y="251"/>
                  </a:cubicBezTo>
                  <a:cubicBezTo>
                    <a:pt x="62" y="330"/>
                    <a:pt x="135" y="380"/>
                    <a:pt x="213" y="380"/>
                  </a:cubicBezTo>
                  <a:cubicBezTo>
                    <a:pt x="233" y="380"/>
                    <a:pt x="253" y="377"/>
                    <a:pt x="272" y="371"/>
                  </a:cubicBezTo>
                  <a:cubicBezTo>
                    <a:pt x="369" y="337"/>
                    <a:pt x="421" y="230"/>
                    <a:pt x="386" y="130"/>
                  </a:cubicBezTo>
                  <a:cubicBezTo>
                    <a:pt x="359" y="50"/>
                    <a:pt x="286" y="1"/>
                    <a:pt x="20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5"/>
            <p:cNvSpPr/>
            <p:nvPr/>
          </p:nvSpPr>
          <p:spPr>
            <a:xfrm>
              <a:off x="4843050" y="255200"/>
              <a:ext cx="35125" cy="24750"/>
            </a:xfrm>
            <a:custGeom>
              <a:avLst/>
              <a:gdLst/>
              <a:ahLst/>
              <a:cxnLst/>
              <a:rect l="l" t="t" r="r" b="b"/>
              <a:pathLst>
                <a:path w="1405" h="990" extrusionOk="0">
                  <a:moveTo>
                    <a:pt x="111" y="1"/>
                  </a:moveTo>
                  <a:lnTo>
                    <a:pt x="0" y="796"/>
                  </a:lnTo>
                  <a:lnTo>
                    <a:pt x="1382" y="989"/>
                  </a:lnTo>
                  <a:lnTo>
                    <a:pt x="1404" y="832"/>
                  </a:lnTo>
                  <a:lnTo>
                    <a:pt x="726" y="738"/>
                  </a:lnTo>
                  <a:lnTo>
                    <a:pt x="797" y="222"/>
                  </a:lnTo>
                  <a:lnTo>
                    <a:pt x="664" y="202"/>
                  </a:lnTo>
                  <a:lnTo>
                    <a:pt x="591" y="718"/>
                  </a:lnTo>
                  <a:lnTo>
                    <a:pt x="157" y="658"/>
                  </a:lnTo>
                  <a:lnTo>
                    <a:pt x="246" y="20"/>
                  </a:lnTo>
                  <a:lnTo>
                    <a:pt x="11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5"/>
            <p:cNvSpPr/>
            <p:nvPr/>
          </p:nvSpPr>
          <p:spPr>
            <a:xfrm>
              <a:off x="4851025" y="217725"/>
              <a:ext cx="40775" cy="30275"/>
            </a:xfrm>
            <a:custGeom>
              <a:avLst/>
              <a:gdLst/>
              <a:ahLst/>
              <a:cxnLst/>
              <a:rect l="l" t="t" r="r" b="b"/>
              <a:pathLst>
                <a:path w="1631" h="1211" extrusionOk="0">
                  <a:moveTo>
                    <a:pt x="537" y="165"/>
                  </a:moveTo>
                  <a:cubicBezTo>
                    <a:pt x="569" y="165"/>
                    <a:pt x="602" y="172"/>
                    <a:pt x="633" y="184"/>
                  </a:cubicBezTo>
                  <a:cubicBezTo>
                    <a:pt x="716" y="216"/>
                    <a:pt x="777" y="287"/>
                    <a:pt x="786" y="377"/>
                  </a:cubicBezTo>
                  <a:cubicBezTo>
                    <a:pt x="792" y="437"/>
                    <a:pt x="774" y="487"/>
                    <a:pt x="753" y="537"/>
                  </a:cubicBezTo>
                  <a:lnTo>
                    <a:pt x="656" y="790"/>
                  </a:lnTo>
                  <a:lnTo>
                    <a:pt x="196" y="610"/>
                  </a:lnTo>
                  <a:lnTo>
                    <a:pt x="287" y="374"/>
                  </a:lnTo>
                  <a:cubicBezTo>
                    <a:pt x="308" y="320"/>
                    <a:pt x="330" y="269"/>
                    <a:pt x="377" y="226"/>
                  </a:cubicBezTo>
                  <a:cubicBezTo>
                    <a:pt x="423" y="185"/>
                    <a:pt x="480" y="165"/>
                    <a:pt x="537" y="165"/>
                  </a:cubicBezTo>
                  <a:close/>
                  <a:moveTo>
                    <a:pt x="529" y="0"/>
                  </a:moveTo>
                  <a:cubicBezTo>
                    <a:pt x="443" y="0"/>
                    <a:pt x="359" y="29"/>
                    <a:pt x="291" y="90"/>
                  </a:cubicBezTo>
                  <a:cubicBezTo>
                    <a:pt x="217" y="156"/>
                    <a:pt x="183" y="237"/>
                    <a:pt x="151" y="321"/>
                  </a:cubicBezTo>
                  <a:lnTo>
                    <a:pt x="1" y="703"/>
                  </a:lnTo>
                  <a:lnTo>
                    <a:pt x="1298" y="1211"/>
                  </a:lnTo>
                  <a:lnTo>
                    <a:pt x="1356" y="1063"/>
                  </a:lnTo>
                  <a:lnTo>
                    <a:pt x="783" y="840"/>
                  </a:lnTo>
                  <a:lnTo>
                    <a:pt x="881" y="587"/>
                  </a:lnTo>
                  <a:lnTo>
                    <a:pt x="1567" y="523"/>
                  </a:lnTo>
                  <a:lnTo>
                    <a:pt x="1631" y="360"/>
                  </a:lnTo>
                  <a:lnTo>
                    <a:pt x="935" y="434"/>
                  </a:lnTo>
                  <a:cubicBezTo>
                    <a:pt x="953" y="261"/>
                    <a:pt x="847" y="96"/>
                    <a:pt x="675" y="28"/>
                  </a:cubicBezTo>
                  <a:cubicBezTo>
                    <a:pt x="627" y="10"/>
                    <a:pt x="578" y="0"/>
                    <a:pt x="52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5"/>
            <p:cNvSpPr/>
            <p:nvPr/>
          </p:nvSpPr>
          <p:spPr>
            <a:xfrm>
              <a:off x="4873550" y="188375"/>
              <a:ext cx="37100" cy="30675"/>
            </a:xfrm>
            <a:custGeom>
              <a:avLst/>
              <a:gdLst/>
              <a:ahLst/>
              <a:cxnLst/>
              <a:rect l="l" t="t" r="r" b="b"/>
              <a:pathLst>
                <a:path w="1484" h="1227" extrusionOk="0">
                  <a:moveTo>
                    <a:pt x="300" y="211"/>
                  </a:moveTo>
                  <a:lnTo>
                    <a:pt x="849" y="352"/>
                  </a:lnTo>
                  <a:lnTo>
                    <a:pt x="635" y="661"/>
                  </a:lnTo>
                  <a:lnTo>
                    <a:pt x="300" y="211"/>
                  </a:lnTo>
                  <a:close/>
                  <a:moveTo>
                    <a:pt x="11" y="0"/>
                  </a:moveTo>
                  <a:lnTo>
                    <a:pt x="1" y="14"/>
                  </a:lnTo>
                  <a:lnTo>
                    <a:pt x="889" y="1226"/>
                  </a:lnTo>
                  <a:lnTo>
                    <a:pt x="977" y="1099"/>
                  </a:lnTo>
                  <a:lnTo>
                    <a:pt x="718" y="755"/>
                  </a:lnTo>
                  <a:lnTo>
                    <a:pt x="968" y="392"/>
                  </a:lnTo>
                  <a:lnTo>
                    <a:pt x="1391" y="497"/>
                  </a:lnTo>
                  <a:lnTo>
                    <a:pt x="1483" y="363"/>
                  </a:lnTo>
                  <a:lnTo>
                    <a:pt x="1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5"/>
            <p:cNvSpPr/>
            <p:nvPr/>
          </p:nvSpPr>
          <p:spPr>
            <a:xfrm>
              <a:off x="4893850" y="149350"/>
              <a:ext cx="39850" cy="41075"/>
            </a:xfrm>
            <a:custGeom>
              <a:avLst/>
              <a:gdLst/>
              <a:ahLst/>
              <a:cxnLst/>
              <a:rect l="l" t="t" r="r" b="b"/>
              <a:pathLst>
                <a:path w="1594" h="1643" extrusionOk="0">
                  <a:moveTo>
                    <a:pt x="671" y="1"/>
                  </a:moveTo>
                  <a:lnTo>
                    <a:pt x="548" y="112"/>
                  </a:lnTo>
                  <a:lnTo>
                    <a:pt x="1239" y="882"/>
                  </a:lnTo>
                  <a:lnTo>
                    <a:pt x="114" y="504"/>
                  </a:lnTo>
                  <a:lnTo>
                    <a:pt x="0" y="605"/>
                  </a:lnTo>
                  <a:lnTo>
                    <a:pt x="931" y="1642"/>
                  </a:lnTo>
                  <a:lnTo>
                    <a:pt x="1043" y="1542"/>
                  </a:lnTo>
                  <a:lnTo>
                    <a:pt x="311" y="726"/>
                  </a:lnTo>
                  <a:lnTo>
                    <a:pt x="1502" y="1133"/>
                  </a:lnTo>
                  <a:lnTo>
                    <a:pt x="1593" y="1051"/>
                  </a:lnTo>
                  <a:lnTo>
                    <a:pt x="700" y="55"/>
                  </a:lnTo>
                  <a:cubicBezTo>
                    <a:pt x="690" y="44"/>
                    <a:pt x="689" y="38"/>
                    <a:pt x="685" y="26"/>
                  </a:cubicBezTo>
                  <a:cubicBezTo>
                    <a:pt x="685" y="21"/>
                    <a:pt x="682" y="9"/>
                    <a:pt x="67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5"/>
            <p:cNvSpPr/>
            <p:nvPr/>
          </p:nvSpPr>
          <p:spPr>
            <a:xfrm>
              <a:off x="4927750" y="130575"/>
              <a:ext cx="33050" cy="34275"/>
            </a:xfrm>
            <a:custGeom>
              <a:avLst/>
              <a:gdLst/>
              <a:ahLst/>
              <a:cxnLst/>
              <a:rect l="l" t="t" r="r" b="b"/>
              <a:pathLst>
                <a:path w="1322" h="1371" extrusionOk="0">
                  <a:moveTo>
                    <a:pt x="616" y="0"/>
                  </a:moveTo>
                  <a:cubicBezTo>
                    <a:pt x="539" y="0"/>
                    <a:pt x="462" y="19"/>
                    <a:pt x="392" y="57"/>
                  </a:cubicBezTo>
                  <a:cubicBezTo>
                    <a:pt x="202" y="160"/>
                    <a:pt x="1" y="449"/>
                    <a:pt x="267" y="940"/>
                  </a:cubicBezTo>
                  <a:cubicBezTo>
                    <a:pt x="442" y="1264"/>
                    <a:pt x="660" y="1370"/>
                    <a:pt x="845" y="1370"/>
                  </a:cubicBezTo>
                  <a:cubicBezTo>
                    <a:pt x="930" y="1370"/>
                    <a:pt x="1008" y="1348"/>
                    <a:pt x="1071" y="1313"/>
                  </a:cubicBezTo>
                  <a:cubicBezTo>
                    <a:pt x="1217" y="1235"/>
                    <a:pt x="1313" y="1084"/>
                    <a:pt x="1322" y="917"/>
                  </a:cubicBezTo>
                  <a:lnTo>
                    <a:pt x="1184" y="906"/>
                  </a:lnTo>
                  <a:cubicBezTo>
                    <a:pt x="1178" y="1030"/>
                    <a:pt x="1111" y="1139"/>
                    <a:pt x="1015" y="1190"/>
                  </a:cubicBezTo>
                  <a:cubicBezTo>
                    <a:pt x="971" y="1214"/>
                    <a:pt x="923" y="1226"/>
                    <a:pt x="873" y="1226"/>
                  </a:cubicBezTo>
                  <a:cubicBezTo>
                    <a:pt x="714" y="1226"/>
                    <a:pt x="531" y="1106"/>
                    <a:pt x="395" y="855"/>
                  </a:cubicBezTo>
                  <a:cubicBezTo>
                    <a:pt x="218" y="529"/>
                    <a:pt x="274" y="263"/>
                    <a:pt x="447" y="169"/>
                  </a:cubicBezTo>
                  <a:cubicBezTo>
                    <a:pt x="490" y="146"/>
                    <a:pt x="538" y="135"/>
                    <a:pt x="586" y="135"/>
                  </a:cubicBezTo>
                  <a:cubicBezTo>
                    <a:pt x="645" y="135"/>
                    <a:pt x="706" y="152"/>
                    <a:pt x="759" y="184"/>
                  </a:cubicBezTo>
                  <a:cubicBezTo>
                    <a:pt x="767" y="189"/>
                    <a:pt x="772" y="193"/>
                    <a:pt x="777" y="202"/>
                  </a:cubicBezTo>
                  <a:cubicBezTo>
                    <a:pt x="780" y="207"/>
                    <a:pt x="781" y="212"/>
                    <a:pt x="784" y="217"/>
                  </a:cubicBezTo>
                  <a:cubicBezTo>
                    <a:pt x="786" y="219"/>
                    <a:pt x="791" y="230"/>
                    <a:pt x="803" y="231"/>
                  </a:cubicBezTo>
                  <a:lnTo>
                    <a:pt x="899" y="96"/>
                  </a:lnTo>
                  <a:cubicBezTo>
                    <a:pt x="816" y="33"/>
                    <a:pt x="717" y="0"/>
                    <a:pt x="616"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5"/>
            <p:cNvSpPr/>
            <p:nvPr/>
          </p:nvSpPr>
          <p:spPr>
            <a:xfrm>
              <a:off x="4964700" y="114700"/>
              <a:ext cx="29625" cy="39275"/>
            </a:xfrm>
            <a:custGeom>
              <a:avLst/>
              <a:gdLst/>
              <a:ahLst/>
              <a:cxnLst/>
              <a:rect l="l" t="t" r="r" b="b"/>
              <a:pathLst>
                <a:path w="1185" h="1571" extrusionOk="0">
                  <a:moveTo>
                    <a:pt x="825" y="0"/>
                  </a:moveTo>
                  <a:lnTo>
                    <a:pt x="0" y="224"/>
                  </a:lnTo>
                  <a:lnTo>
                    <a:pt x="365" y="1570"/>
                  </a:lnTo>
                  <a:lnTo>
                    <a:pt x="1184" y="1348"/>
                  </a:lnTo>
                  <a:lnTo>
                    <a:pt x="1148" y="1214"/>
                  </a:lnTo>
                  <a:lnTo>
                    <a:pt x="472" y="1397"/>
                  </a:lnTo>
                  <a:lnTo>
                    <a:pt x="337" y="898"/>
                  </a:lnTo>
                  <a:lnTo>
                    <a:pt x="900" y="746"/>
                  </a:lnTo>
                  <a:lnTo>
                    <a:pt x="862" y="608"/>
                  </a:lnTo>
                  <a:lnTo>
                    <a:pt x="300" y="761"/>
                  </a:lnTo>
                  <a:lnTo>
                    <a:pt x="180" y="319"/>
                  </a:lnTo>
                  <a:lnTo>
                    <a:pt x="862" y="135"/>
                  </a:lnTo>
                  <a:lnTo>
                    <a:pt x="825"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5"/>
            <p:cNvSpPr/>
            <p:nvPr/>
          </p:nvSpPr>
          <p:spPr>
            <a:xfrm>
              <a:off x="5049400" y="128400"/>
              <a:ext cx="10375" cy="9350"/>
            </a:xfrm>
            <a:custGeom>
              <a:avLst/>
              <a:gdLst/>
              <a:ahLst/>
              <a:cxnLst/>
              <a:rect l="l" t="t" r="r" b="b"/>
              <a:pathLst>
                <a:path w="415" h="374" extrusionOk="0">
                  <a:moveTo>
                    <a:pt x="206" y="1"/>
                  </a:moveTo>
                  <a:cubicBezTo>
                    <a:pt x="118" y="1"/>
                    <a:pt x="40" y="61"/>
                    <a:pt x="22" y="148"/>
                  </a:cubicBezTo>
                  <a:cubicBezTo>
                    <a:pt x="1" y="249"/>
                    <a:pt x="67" y="348"/>
                    <a:pt x="170" y="369"/>
                  </a:cubicBezTo>
                  <a:cubicBezTo>
                    <a:pt x="184" y="372"/>
                    <a:pt x="197" y="373"/>
                    <a:pt x="211" y="373"/>
                  </a:cubicBezTo>
                  <a:cubicBezTo>
                    <a:pt x="298" y="373"/>
                    <a:pt x="376" y="313"/>
                    <a:pt x="395" y="226"/>
                  </a:cubicBezTo>
                  <a:cubicBezTo>
                    <a:pt x="415" y="125"/>
                    <a:pt x="349" y="26"/>
                    <a:pt x="246" y="5"/>
                  </a:cubicBezTo>
                  <a:cubicBezTo>
                    <a:pt x="233" y="2"/>
                    <a:pt x="219" y="1"/>
                    <a:pt x="206"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5"/>
            <p:cNvSpPr/>
            <p:nvPr/>
          </p:nvSpPr>
          <p:spPr>
            <a:xfrm>
              <a:off x="5074000" y="124200"/>
              <a:ext cx="33050" cy="33275"/>
            </a:xfrm>
            <a:custGeom>
              <a:avLst/>
              <a:gdLst/>
              <a:ahLst/>
              <a:cxnLst/>
              <a:rect l="l" t="t" r="r" b="b"/>
              <a:pathLst>
                <a:path w="1322" h="1331" extrusionOk="0">
                  <a:moveTo>
                    <a:pt x="594" y="0"/>
                  </a:moveTo>
                  <a:lnTo>
                    <a:pt x="1" y="1264"/>
                  </a:lnTo>
                  <a:lnTo>
                    <a:pt x="144" y="1331"/>
                  </a:lnTo>
                  <a:lnTo>
                    <a:pt x="436" y="710"/>
                  </a:lnTo>
                  <a:lnTo>
                    <a:pt x="907" y="932"/>
                  </a:lnTo>
                  <a:lnTo>
                    <a:pt x="965" y="810"/>
                  </a:lnTo>
                  <a:lnTo>
                    <a:pt x="492" y="588"/>
                  </a:lnTo>
                  <a:lnTo>
                    <a:pt x="678" y="191"/>
                  </a:lnTo>
                  <a:lnTo>
                    <a:pt x="1263" y="465"/>
                  </a:lnTo>
                  <a:lnTo>
                    <a:pt x="1321" y="341"/>
                  </a:lnTo>
                  <a:lnTo>
                    <a:pt x="59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5"/>
            <p:cNvSpPr/>
            <p:nvPr/>
          </p:nvSpPr>
          <p:spPr>
            <a:xfrm>
              <a:off x="5102825" y="143575"/>
              <a:ext cx="35750" cy="41500"/>
            </a:xfrm>
            <a:custGeom>
              <a:avLst/>
              <a:gdLst/>
              <a:ahLst/>
              <a:cxnLst/>
              <a:rect l="l" t="t" r="r" b="b"/>
              <a:pathLst>
                <a:path w="1430" h="1660" extrusionOk="0">
                  <a:moveTo>
                    <a:pt x="901" y="213"/>
                  </a:moveTo>
                  <a:lnTo>
                    <a:pt x="1099" y="372"/>
                  </a:lnTo>
                  <a:cubicBezTo>
                    <a:pt x="1145" y="407"/>
                    <a:pt x="1188" y="444"/>
                    <a:pt x="1214" y="502"/>
                  </a:cubicBezTo>
                  <a:cubicBezTo>
                    <a:pt x="1255" y="590"/>
                    <a:pt x="1235" y="687"/>
                    <a:pt x="1179" y="758"/>
                  </a:cubicBezTo>
                  <a:cubicBezTo>
                    <a:pt x="1133" y="816"/>
                    <a:pt x="1066" y="852"/>
                    <a:pt x="994" y="852"/>
                  </a:cubicBezTo>
                  <a:cubicBezTo>
                    <a:pt x="979" y="852"/>
                    <a:pt x="964" y="850"/>
                    <a:pt x="949" y="847"/>
                  </a:cubicBezTo>
                  <a:cubicBezTo>
                    <a:pt x="890" y="835"/>
                    <a:pt x="848" y="803"/>
                    <a:pt x="805" y="769"/>
                  </a:cubicBezTo>
                  <a:lnTo>
                    <a:pt x="593" y="600"/>
                  </a:lnTo>
                  <a:lnTo>
                    <a:pt x="901" y="213"/>
                  </a:lnTo>
                  <a:close/>
                  <a:moveTo>
                    <a:pt x="868" y="0"/>
                  </a:moveTo>
                  <a:lnTo>
                    <a:pt x="0" y="1092"/>
                  </a:lnTo>
                  <a:lnTo>
                    <a:pt x="124" y="1190"/>
                  </a:lnTo>
                  <a:lnTo>
                    <a:pt x="508" y="708"/>
                  </a:lnTo>
                  <a:lnTo>
                    <a:pt x="720" y="876"/>
                  </a:lnTo>
                  <a:lnTo>
                    <a:pt x="578" y="1550"/>
                  </a:lnTo>
                  <a:lnTo>
                    <a:pt x="715" y="1659"/>
                  </a:lnTo>
                  <a:lnTo>
                    <a:pt x="850" y="972"/>
                  </a:lnTo>
                  <a:cubicBezTo>
                    <a:pt x="897" y="993"/>
                    <a:pt x="947" y="1003"/>
                    <a:pt x="997" y="1003"/>
                  </a:cubicBezTo>
                  <a:cubicBezTo>
                    <a:pt x="1116" y="1003"/>
                    <a:pt x="1234" y="946"/>
                    <a:pt x="1315" y="844"/>
                  </a:cubicBezTo>
                  <a:cubicBezTo>
                    <a:pt x="1403" y="735"/>
                    <a:pt x="1430" y="590"/>
                    <a:pt x="1369" y="459"/>
                  </a:cubicBezTo>
                  <a:cubicBezTo>
                    <a:pt x="1328" y="369"/>
                    <a:pt x="1261" y="313"/>
                    <a:pt x="1190" y="256"/>
                  </a:cubicBezTo>
                  <a:lnTo>
                    <a:pt x="86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5"/>
            <p:cNvSpPr/>
            <p:nvPr/>
          </p:nvSpPr>
          <p:spPr>
            <a:xfrm>
              <a:off x="5126800" y="178925"/>
              <a:ext cx="35825" cy="32800"/>
            </a:xfrm>
            <a:custGeom>
              <a:avLst/>
              <a:gdLst/>
              <a:ahLst/>
              <a:cxnLst/>
              <a:rect l="l" t="t" r="r" b="b"/>
              <a:pathLst>
                <a:path w="1433" h="1312" extrusionOk="0">
                  <a:moveTo>
                    <a:pt x="1145" y="227"/>
                  </a:moveTo>
                  <a:lnTo>
                    <a:pt x="848" y="709"/>
                  </a:lnTo>
                  <a:lnTo>
                    <a:pt x="617" y="413"/>
                  </a:lnTo>
                  <a:lnTo>
                    <a:pt x="1145" y="227"/>
                  </a:lnTo>
                  <a:close/>
                  <a:moveTo>
                    <a:pt x="1422" y="0"/>
                  </a:moveTo>
                  <a:lnTo>
                    <a:pt x="1" y="487"/>
                  </a:lnTo>
                  <a:lnTo>
                    <a:pt x="96" y="610"/>
                  </a:lnTo>
                  <a:lnTo>
                    <a:pt x="501" y="464"/>
                  </a:lnTo>
                  <a:lnTo>
                    <a:pt x="774" y="811"/>
                  </a:lnTo>
                  <a:lnTo>
                    <a:pt x="548" y="1184"/>
                  </a:lnTo>
                  <a:lnTo>
                    <a:pt x="648" y="1312"/>
                  </a:lnTo>
                  <a:lnTo>
                    <a:pt x="1433" y="14"/>
                  </a:lnTo>
                  <a:lnTo>
                    <a:pt x="142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5"/>
            <p:cNvSpPr/>
            <p:nvPr/>
          </p:nvSpPr>
          <p:spPr>
            <a:xfrm>
              <a:off x="5147775" y="205550"/>
              <a:ext cx="41150" cy="34700"/>
            </a:xfrm>
            <a:custGeom>
              <a:avLst/>
              <a:gdLst/>
              <a:ahLst/>
              <a:cxnLst/>
              <a:rect l="l" t="t" r="r" b="b"/>
              <a:pathLst>
                <a:path w="1646" h="1388" extrusionOk="0">
                  <a:moveTo>
                    <a:pt x="1268" y="0"/>
                  </a:moveTo>
                  <a:lnTo>
                    <a:pt x="0" y="579"/>
                  </a:lnTo>
                  <a:lnTo>
                    <a:pt x="63" y="716"/>
                  </a:lnTo>
                  <a:lnTo>
                    <a:pt x="1060" y="260"/>
                  </a:lnTo>
                  <a:lnTo>
                    <a:pt x="316" y="1275"/>
                  </a:lnTo>
                  <a:lnTo>
                    <a:pt x="368" y="1388"/>
                  </a:lnTo>
                  <a:lnTo>
                    <a:pt x="1584" y="832"/>
                  </a:lnTo>
                  <a:cubicBezTo>
                    <a:pt x="1593" y="828"/>
                    <a:pt x="1599" y="827"/>
                    <a:pt x="1605" y="827"/>
                  </a:cubicBezTo>
                  <a:cubicBezTo>
                    <a:pt x="1608" y="827"/>
                    <a:pt x="1612" y="827"/>
                    <a:pt x="1616" y="827"/>
                  </a:cubicBezTo>
                  <a:cubicBezTo>
                    <a:pt x="1617" y="827"/>
                    <a:pt x="1619" y="827"/>
                    <a:pt x="1620" y="827"/>
                  </a:cubicBezTo>
                  <a:cubicBezTo>
                    <a:pt x="1626" y="827"/>
                    <a:pt x="1636" y="827"/>
                    <a:pt x="1645" y="821"/>
                  </a:cubicBezTo>
                  <a:lnTo>
                    <a:pt x="1575" y="670"/>
                  </a:lnTo>
                  <a:lnTo>
                    <a:pt x="635" y="1100"/>
                  </a:lnTo>
                  <a:lnTo>
                    <a:pt x="1331" y="139"/>
                  </a:lnTo>
                  <a:lnTo>
                    <a:pt x="126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5"/>
            <p:cNvSpPr/>
            <p:nvPr/>
          </p:nvSpPr>
          <p:spPr>
            <a:xfrm>
              <a:off x="5161400" y="246725"/>
              <a:ext cx="37050" cy="26000"/>
            </a:xfrm>
            <a:custGeom>
              <a:avLst/>
              <a:gdLst/>
              <a:ahLst/>
              <a:cxnLst/>
              <a:rect l="l" t="t" r="r" b="b"/>
              <a:pathLst>
                <a:path w="1482" h="1040" extrusionOk="0">
                  <a:moveTo>
                    <a:pt x="872" y="1"/>
                  </a:moveTo>
                  <a:cubicBezTo>
                    <a:pt x="802" y="1"/>
                    <a:pt x="725" y="8"/>
                    <a:pt x="640" y="25"/>
                  </a:cubicBezTo>
                  <a:cubicBezTo>
                    <a:pt x="112" y="130"/>
                    <a:pt x="0" y="458"/>
                    <a:pt x="45" y="683"/>
                  </a:cubicBezTo>
                  <a:cubicBezTo>
                    <a:pt x="78" y="846"/>
                    <a:pt x="193" y="981"/>
                    <a:pt x="350" y="1039"/>
                  </a:cubicBezTo>
                  <a:lnTo>
                    <a:pt x="402" y="911"/>
                  </a:lnTo>
                  <a:cubicBezTo>
                    <a:pt x="285" y="869"/>
                    <a:pt x="201" y="772"/>
                    <a:pt x="179" y="665"/>
                  </a:cubicBezTo>
                  <a:cubicBezTo>
                    <a:pt x="140" y="464"/>
                    <a:pt x="313" y="245"/>
                    <a:pt x="683" y="172"/>
                  </a:cubicBezTo>
                  <a:cubicBezTo>
                    <a:pt x="752" y="158"/>
                    <a:pt x="816" y="152"/>
                    <a:pt x="876" y="152"/>
                  </a:cubicBezTo>
                  <a:cubicBezTo>
                    <a:pt x="1129" y="152"/>
                    <a:pt x="1291" y="268"/>
                    <a:pt x="1322" y="424"/>
                  </a:cubicBezTo>
                  <a:cubicBezTo>
                    <a:pt x="1343" y="531"/>
                    <a:pt x="1300" y="644"/>
                    <a:pt x="1215" y="718"/>
                  </a:cubicBezTo>
                  <a:cubicBezTo>
                    <a:pt x="1208" y="723"/>
                    <a:pt x="1204" y="727"/>
                    <a:pt x="1194" y="730"/>
                  </a:cubicBezTo>
                  <a:cubicBezTo>
                    <a:pt x="1188" y="731"/>
                    <a:pt x="1182" y="731"/>
                    <a:pt x="1177" y="732"/>
                  </a:cubicBezTo>
                  <a:cubicBezTo>
                    <a:pt x="1174" y="733"/>
                    <a:pt x="1162" y="735"/>
                    <a:pt x="1158" y="747"/>
                  </a:cubicBezTo>
                  <a:lnTo>
                    <a:pt x="1258" y="878"/>
                  </a:lnTo>
                  <a:cubicBezTo>
                    <a:pt x="1408" y="772"/>
                    <a:pt x="1482" y="587"/>
                    <a:pt x="1446" y="405"/>
                  </a:cubicBezTo>
                  <a:cubicBezTo>
                    <a:pt x="1410" y="225"/>
                    <a:pt x="1250" y="1"/>
                    <a:pt x="872"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5"/>
            <p:cNvSpPr/>
            <p:nvPr/>
          </p:nvSpPr>
          <p:spPr>
            <a:xfrm>
              <a:off x="5165025" y="284975"/>
              <a:ext cx="35725" cy="22750"/>
            </a:xfrm>
            <a:custGeom>
              <a:avLst/>
              <a:gdLst/>
              <a:ahLst/>
              <a:cxnLst/>
              <a:rect l="l" t="t" r="r" b="b"/>
              <a:pathLst>
                <a:path w="1429" h="910" extrusionOk="0">
                  <a:moveTo>
                    <a:pt x="34" y="1"/>
                  </a:moveTo>
                  <a:lnTo>
                    <a:pt x="1" y="849"/>
                  </a:lnTo>
                  <a:lnTo>
                    <a:pt x="140" y="855"/>
                  </a:lnTo>
                  <a:lnTo>
                    <a:pt x="167" y="155"/>
                  </a:lnTo>
                  <a:lnTo>
                    <a:pt x="684" y="175"/>
                  </a:lnTo>
                  <a:lnTo>
                    <a:pt x="662" y="758"/>
                  </a:lnTo>
                  <a:lnTo>
                    <a:pt x="804" y="763"/>
                  </a:lnTo>
                  <a:lnTo>
                    <a:pt x="827" y="180"/>
                  </a:lnTo>
                  <a:lnTo>
                    <a:pt x="1283" y="198"/>
                  </a:lnTo>
                  <a:lnTo>
                    <a:pt x="1256" y="904"/>
                  </a:lnTo>
                  <a:lnTo>
                    <a:pt x="1395" y="910"/>
                  </a:lnTo>
                  <a:lnTo>
                    <a:pt x="1428" y="55"/>
                  </a:lnTo>
                  <a:lnTo>
                    <a:pt x="3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5"/>
            <p:cNvSpPr/>
            <p:nvPr/>
          </p:nvSpPr>
          <p:spPr>
            <a:xfrm>
              <a:off x="5156450" y="363575"/>
              <a:ext cx="10750" cy="9475"/>
            </a:xfrm>
            <a:custGeom>
              <a:avLst/>
              <a:gdLst/>
              <a:ahLst/>
              <a:cxnLst/>
              <a:rect l="l" t="t" r="r" b="b"/>
              <a:pathLst>
                <a:path w="430" h="379" extrusionOk="0">
                  <a:moveTo>
                    <a:pt x="219" y="0"/>
                  </a:moveTo>
                  <a:cubicBezTo>
                    <a:pt x="152" y="0"/>
                    <a:pt x="87" y="35"/>
                    <a:pt x="52" y="99"/>
                  </a:cubicBezTo>
                  <a:cubicBezTo>
                    <a:pt x="1" y="191"/>
                    <a:pt x="33" y="306"/>
                    <a:pt x="123" y="355"/>
                  </a:cubicBezTo>
                  <a:cubicBezTo>
                    <a:pt x="151" y="371"/>
                    <a:pt x="181" y="378"/>
                    <a:pt x="212" y="378"/>
                  </a:cubicBezTo>
                  <a:cubicBezTo>
                    <a:pt x="278" y="378"/>
                    <a:pt x="343" y="343"/>
                    <a:pt x="378" y="279"/>
                  </a:cubicBezTo>
                  <a:cubicBezTo>
                    <a:pt x="429" y="188"/>
                    <a:pt x="396" y="72"/>
                    <a:pt x="307" y="23"/>
                  </a:cubicBezTo>
                  <a:cubicBezTo>
                    <a:pt x="279" y="7"/>
                    <a:pt x="249" y="0"/>
                    <a:pt x="21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5"/>
            <p:cNvSpPr/>
            <p:nvPr/>
          </p:nvSpPr>
          <p:spPr>
            <a:xfrm>
              <a:off x="4799325" y="68450"/>
              <a:ext cx="439000" cy="437975"/>
            </a:xfrm>
            <a:custGeom>
              <a:avLst/>
              <a:gdLst/>
              <a:ahLst/>
              <a:cxnLst/>
              <a:rect l="l" t="t" r="r" b="b"/>
              <a:pathLst>
                <a:path w="17560" h="17519" extrusionOk="0">
                  <a:moveTo>
                    <a:pt x="8781" y="561"/>
                  </a:moveTo>
                  <a:cubicBezTo>
                    <a:pt x="13268" y="561"/>
                    <a:pt x="16939" y="4190"/>
                    <a:pt x="16979" y="8687"/>
                  </a:cubicBezTo>
                  <a:cubicBezTo>
                    <a:pt x="16998" y="10877"/>
                    <a:pt x="16165" y="12943"/>
                    <a:pt x="14630" y="14506"/>
                  </a:cubicBezTo>
                  <a:cubicBezTo>
                    <a:pt x="13095" y="16068"/>
                    <a:pt x="11044" y="16940"/>
                    <a:pt x="8853" y="16959"/>
                  </a:cubicBezTo>
                  <a:cubicBezTo>
                    <a:pt x="8828" y="16960"/>
                    <a:pt x="8803" y="16960"/>
                    <a:pt x="8779" y="16960"/>
                  </a:cubicBezTo>
                  <a:cubicBezTo>
                    <a:pt x="4292" y="16959"/>
                    <a:pt x="620" y="13329"/>
                    <a:pt x="580" y="8834"/>
                  </a:cubicBezTo>
                  <a:cubicBezTo>
                    <a:pt x="561" y="6643"/>
                    <a:pt x="1395" y="4576"/>
                    <a:pt x="2930" y="3014"/>
                  </a:cubicBezTo>
                  <a:cubicBezTo>
                    <a:pt x="4465" y="1451"/>
                    <a:pt x="6517" y="580"/>
                    <a:pt x="8706" y="561"/>
                  </a:cubicBezTo>
                  <a:close/>
                  <a:moveTo>
                    <a:pt x="8781" y="1"/>
                  </a:moveTo>
                  <a:cubicBezTo>
                    <a:pt x="8754" y="1"/>
                    <a:pt x="8727" y="1"/>
                    <a:pt x="8701" y="2"/>
                  </a:cubicBezTo>
                  <a:cubicBezTo>
                    <a:pt x="6362" y="23"/>
                    <a:pt x="4170" y="954"/>
                    <a:pt x="2532" y="2622"/>
                  </a:cubicBezTo>
                  <a:cubicBezTo>
                    <a:pt x="892" y="4292"/>
                    <a:pt x="0" y="6499"/>
                    <a:pt x="21" y="8838"/>
                  </a:cubicBezTo>
                  <a:cubicBezTo>
                    <a:pt x="64" y="13641"/>
                    <a:pt x="3985" y="17519"/>
                    <a:pt x="8779" y="17519"/>
                  </a:cubicBezTo>
                  <a:lnTo>
                    <a:pt x="8858" y="17519"/>
                  </a:lnTo>
                  <a:cubicBezTo>
                    <a:pt x="11197" y="17498"/>
                    <a:pt x="13389" y="16567"/>
                    <a:pt x="15029" y="14898"/>
                  </a:cubicBezTo>
                  <a:cubicBezTo>
                    <a:pt x="16668" y="13229"/>
                    <a:pt x="17559" y="11021"/>
                    <a:pt x="17538" y="8682"/>
                  </a:cubicBezTo>
                  <a:cubicBezTo>
                    <a:pt x="17495" y="3879"/>
                    <a:pt x="13575" y="1"/>
                    <a:pt x="878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5"/>
            <p:cNvSpPr/>
            <p:nvPr/>
          </p:nvSpPr>
          <p:spPr>
            <a:xfrm>
              <a:off x="4897750" y="166400"/>
              <a:ext cx="242125" cy="241075"/>
            </a:xfrm>
            <a:custGeom>
              <a:avLst/>
              <a:gdLst/>
              <a:ahLst/>
              <a:cxnLst/>
              <a:rect l="l" t="t" r="r" b="b"/>
              <a:pathLst>
                <a:path w="9685" h="9643" extrusionOk="0">
                  <a:moveTo>
                    <a:pt x="4799" y="1"/>
                  </a:moveTo>
                  <a:cubicBezTo>
                    <a:pt x="4564" y="3"/>
                    <a:pt x="4328" y="23"/>
                    <a:pt x="4097" y="58"/>
                  </a:cubicBezTo>
                  <a:cubicBezTo>
                    <a:pt x="3975" y="77"/>
                    <a:pt x="3891" y="191"/>
                    <a:pt x="3910" y="313"/>
                  </a:cubicBezTo>
                  <a:cubicBezTo>
                    <a:pt x="3928" y="423"/>
                    <a:pt x="4023" y="503"/>
                    <a:pt x="4131" y="503"/>
                  </a:cubicBezTo>
                  <a:cubicBezTo>
                    <a:pt x="4142" y="503"/>
                    <a:pt x="4154" y="502"/>
                    <a:pt x="4165" y="500"/>
                  </a:cubicBezTo>
                  <a:cubicBezTo>
                    <a:pt x="4375" y="467"/>
                    <a:pt x="4589" y="450"/>
                    <a:pt x="4803" y="448"/>
                  </a:cubicBezTo>
                  <a:lnTo>
                    <a:pt x="4844" y="448"/>
                  </a:lnTo>
                  <a:cubicBezTo>
                    <a:pt x="5035" y="448"/>
                    <a:pt x="5228" y="460"/>
                    <a:pt x="5416" y="484"/>
                  </a:cubicBezTo>
                  <a:cubicBezTo>
                    <a:pt x="5426" y="486"/>
                    <a:pt x="5436" y="486"/>
                    <a:pt x="5445" y="486"/>
                  </a:cubicBezTo>
                  <a:cubicBezTo>
                    <a:pt x="5556" y="486"/>
                    <a:pt x="5652" y="405"/>
                    <a:pt x="5667" y="292"/>
                  </a:cubicBezTo>
                  <a:cubicBezTo>
                    <a:pt x="5683" y="169"/>
                    <a:pt x="5596" y="58"/>
                    <a:pt x="5474" y="41"/>
                  </a:cubicBezTo>
                  <a:cubicBezTo>
                    <a:pt x="5266" y="15"/>
                    <a:pt x="5054" y="1"/>
                    <a:pt x="4844" y="1"/>
                  </a:cubicBezTo>
                  <a:close/>
                  <a:moveTo>
                    <a:pt x="6710" y="394"/>
                  </a:moveTo>
                  <a:cubicBezTo>
                    <a:pt x="6624" y="394"/>
                    <a:pt x="6543" y="443"/>
                    <a:pt x="6505" y="527"/>
                  </a:cubicBezTo>
                  <a:cubicBezTo>
                    <a:pt x="6455" y="640"/>
                    <a:pt x="6506" y="772"/>
                    <a:pt x="6620" y="821"/>
                  </a:cubicBezTo>
                  <a:cubicBezTo>
                    <a:pt x="7002" y="991"/>
                    <a:pt x="7358" y="1214"/>
                    <a:pt x="7679" y="1486"/>
                  </a:cubicBezTo>
                  <a:cubicBezTo>
                    <a:pt x="7721" y="1521"/>
                    <a:pt x="7772" y="1538"/>
                    <a:pt x="7823" y="1538"/>
                  </a:cubicBezTo>
                  <a:cubicBezTo>
                    <a:pt x="7886" y="1538"/>
                    <a:pt x="7950" y="1511"/>
                    <a:pt x="7994" y="1459"/>
                  </a:cubicBezTo>
                  <a:cubicBezTo>
                    <a:pt x="8073" y="1365"/>
                    <a:pt x="8062" y="1224"/>
                    <a:pt x="7968" y="1144"/>
                  </a:cubicBezTo>
                  <a:cubicBezTo>
                    <a:pt x="7615" y="845"/>
                    <a:pt x="7222" y="600"/>
                    <a:pt x="6800" y="413"/>
                  </a:cubicBezTo>
                  <a:cubicBezTo>
                    <a:pt x="6771" y="400"/>
                    <a:pt x="6740" y="394"/>
                    <a:pt x="6710" y="394"/>
                  </a:cubicBezTo>
                  <a:close/>
                  <a:moveTo>
                    <a:pt x="2875" y="440"/>
                  </a:moveTo>
                  <a:cubicBezTo>
                    <a:pt x="2843" y="440"/>
                    <a:pt x="2810" y="446"/>
                    <a:pt x="2779" y="461"/>
                  </a:cubicBezTo>
                  <a:cubicBezTo>
                    <a:pt x="2363" y="657"/>
                    <a:pt x="1976" y="913"/>
                    <a:pt x="1630" y="1220"/>
                  </a:cubicBezTo>
                  <a:cubicBezTo>
                    <a:pt x="1538" y="1302"/>
                    <a:pt x="1530" y="1443"/>
                    <a:pt x="1611" y="1536"/>
                  </a:cubicBezTo>
                  <a:cubicBezTo>
                    <a:pt x="1656" y="1585"/>
                    <a:pt x="1718" y="1611"/>
                    <a:pt x="1779" y="1611"/>
                  </a:cubicBezTo>
                  <a:cubicBezTo>
                    <a:pt x="1832" y="1611"/>
                    <a:pt x="1885" y="1592"/>
                    <a:pt x="1927" y="1554"/>
                  </a:cubicBezTo>
                  <a:cubicBezTo>
                    <a:pt x="2242" y="1276"/>
                    <a:pt x="2593" y="1044"/>
                    <a:pt x="2971" y="865"/>
                  </a:cubicBezTo>
                  <a:cubicBezTo>
                    <a:pt x="3082" y="813"/>
                    <a:pt x="3130" y="679"/>
                    <a:pt x="3077" y="567"/>
                  </a:cubicBezTo>
                  <a:cubicBezTo>
                    <a:pt x="3039" y="487"/>
                    <a:pt x="2959" y="440"/>
                    <a:pt x="2875" y="440"/>
                  </a:cubicBezTo>
                  <a:close/>
                  <a:moveTo>
                    <a:pt x="8696" y="2073"/>
                  </a:moveTo>
                  <a:cubicBezTo>
                    <a:pt x="8654" y="2073"/>
                    <a:pt x="8611" y="2085"/>
                    <a:pt x="8573" y="2110"/>
                  </a:cubicBezTo>
                  <a:cubicBezTo>
                    <a:pt x="8470" y="2178"/>
                    <a:pt x="8442" y="2317"/>
                    <a:pt x="8510" y="2420"/>
                  </a:cubicBezTo>
                  <a:cubicBezTo>
                    <a:pt x="8741" y="2770"/>
                    <a:pt x="8921" y="3150"/>
                    <a:pt x="9044" y="3550"/>
                  </a:cubicBezTo>
                  <a:cubicBezTo>
                    <a:pt x="9073" y="3646"/>
                    <a:pt x="9162" y="3708"/>
                    <a:pt x="9257" y="3708"/>
                  </a:cubicBezTo>
                  <a:cubicBezTo>
                    <a:pt x="9279" y="3708"/>
                    <a:pt x="9302" y="3705"/>
                    <a:pt x="9324" y="3698"/>
                  </a:cubicBezTo>
                  <a:cubicBezTo>
                    <a:pt x="9441" y="3662"/>
                    <a:pt x="9508" y="3537"/>
                    <a:pt x="9471" y="3418"/>
                  </a:cubicBezTo>
                  <a:cubicBezTo>
                    <a:pt x="9336" y="2978"/>
                    <a:pt x="9138" y="2559"/>
                    <a:pt x="8883" y="2173"/>
                  </a:cubicBezTo>
                  <a:cubicBezTo>
                    <a:pt x="8840" y="2108"/>
                    <a:pt x="8769" y="2073"/>
                    <a:pt x="8696" y="2073"/>
                  </a:cubicBezTo>
                  <a:close/>
                  <a:moveTo>
                    <a:pt x="930" y="2166"/>
                  </a:moveTo>
                  <a:cubicBezTo>
                    <a:pt x="856" y="2166"/>
                    <a:pt x="783" y="2203"/>
                    <a:pt x="740" y="2271"/>
                  </a:cubicBezTo>
                  <a:cubicBezTo>
                    <a:pt x="495" y="2662"/>
                    <a:pt x="306" y="3086"/>
                    <a:pt x="182" y="3530"/>
                  </a:cubicBezTo>
                  <a:cubicBezTo>
                    <a:pt x="148" y="3649"/>
                    <a:pt x="218" y="3772"/>
                    <a:pt x="336" y="3806"/>
                  </a:cubicBezTo>
                  <a:cubicBezTo>
                    <a:pt x="357" y="3811"/>
                    <a:pt x="377" y="3814"/>
                    <a:pt x="397" y="3814"/>
                  </a:cubicBezTo>
                  <a:cubicBezTo>
                    <a:pt x="495" y="3814"/>
                    <a:pt x="584" y="3749"/>
                    <a:pt x="612" y="3650"/>
                  </a:cubicBezTo>
                  <a:cubicBezTo>
                    <a:pt x="725" y="3248"/>
                    <a:pt x="896" y="2864"/>
                    <a:pt x="1119" y="2508"/>
                  </a:cubicBezTo>
                  <a:cubicBezTo>
                    <a:pt x="1184" y="2404"/>
                    <a:pt x="1153" y="2266"/>
                    <a:pt x="1049" y="2200"/>
                  </a:cubicBezTo>
                  <a:cubicBezTo>
                    <a:pt x="1012" y="2177"/>
                    <a:pt x="971" y="2166"/>
                    <a:pt x="930" y="2166"/>
                  </a:cubicBezTo>
                  <a:close/>
                  <a:moveTo>
                    <a:pt x="9461" y="4558"/>
                  </a:moveTo>
                  <a:cubicBezTo>
                    <a:pt x="9460" y="4558"/>
                    <a:pt x="9458" y="4558"/>
                    <a:pt x="9456" y="4559"/>
                  </a:cubicBezTo>
                  <a:cubicBezTo>
                    <a:pt x="9332" y="4560"/>
                    <a:pt x="9235" y="4662"/>
                    <a:pt x="9236" y="4786"/>
                  </a:cubicBezTo>
                  <a:lnTo>
                    <a:pt x="9237" y="4842"/>
                  </a:lnTo>
                  <a:cubicBezTo>
                    <a:pt x="9237" y="5250"/>
                    <a:pt x="9181" y="5653"/>
                    <a:pt x="9071" y="6042"/>
                  </a:cubicBezTo>
                  <a:cubicBezTo>
                    <a:pt x="9037" y="6161"/>
                    <a:pt x="9106" y="6284"/>
                    <a:pt x="9225" y="6318"/>
                  </a:cubicBezTo>
                  <a:cubicBezTo>
                    <a:pt x="9246" y="6323"/>
                    <a:pt x="9266" y="6327"/>
                    <a:pt x="9286" y="6327"/>
                  </a:cubicBezTo>
                  <a:cubicBezTo>
                    <a:pt x="9384" y="6327"/>
                    <a:pt x="9474" y="6262"/>
                    <a:pt x="9502" y="6163"/>
                  </a:cubicBezTo>
                  <a:cubicBezTo>
                    <a:pt x="9622" y="5736"/>
                    <a:pt x="9684" y="5291"/>
                    <a:pt x="9684" y="4842"/>
                  </a:cubicBezTo>
                  <a:lnTo>
                    <a:pt x="9683" y="4778"/>
                  </a:lnTo>
                  <a:cubicBezTo>
                    <a:pt x="9682" y="4656"/>
                    <a:pt x="9581" y="4558"/>
                    <a:pt x="9461" y="4558"/>
                  </a:cubicBezTo>
                  <a:close/>
                  <a:moveTo>
                    <a:pt x="223" y="4669"/>
                  </a:moveTo>
                  <a:cubicBezTo>
                    <a:pt x="99" y="4670"/>
                    <a:pt x="0" y="4772"/>
                    <a:pt x="2" y="4895"/>
                  </a:cubicBezTo>
                  <a:cubicBezTo>
                    <a:pt x="6" y="5359"/>
                    <a:pt x="77" y="5817"/>
                    <a:pt x="212" y="6256"/>
                  </a:cubicBezTo>
                  <a:cubicBezTo>
                    <a:pt x="240" y="6353"/>
                    <a:pt x="329" y="6415"/>
                    <a:pt x="426" y="6415"/>
                  </a:cubicBezTo>
                  <a:cubicBezTo>
                    <a:pt x="446" y="6415"/>
                    <a:pt x="468" y="6411"/>
                    <a:pt x="490" y="6404"/>
                  </a:cubicBezTo>
                  <a:cubicBezTo>
                    <a:pt x="609" y="6369"/>
                    <a:pt x="675" y="6244"/>
                    <a:pt x="639" y="6126"/>
                  </a:cubicBezTo>
                  <a:cubicBezTo>
                    <a:pt x="517" y="5727"/>
                    <a:pt x="453" y="5311"/>
                    <a:pt x="449" y="4890"/>
                  </a:cubicBezTo>
                  <a:cubicBezTo>
                    <a:pt x="447" y="4767"/>
                    <a:pt x="348" y="4669"/>
                    <a:pt x="226" y="4669"/>
                  </a:cubicBezTo>
                  <a:close/>
                  <a:moveTo>
                    <a:pt x="8751" y="7079"/>
                  </a:moveTo>
                  <a:cubicBezTo>
                    <a:pt x="8677" y="7079"/>
                    <a:pt x="8604" y="7116"/>
                    <a:pt x="8562" y="7183"/>
                  </a:cubicBezTo>
                  <a:cubicBezTo>
                    <a:pt x="8339" y="7537"/>
                    <a:pt x="8065" y="7857"/>
                    <a:pt x="7752" y="8136"/>
                  </a:cubicBezTo>
                  <a:cubicBezTo>
                    <a:pt x="7659" y="8217"/>
                    <a:pt x="7650" y="8358"/>
                    <a:pt x="7732" y="8451"/>
                  </a:cubicBezTo>
                  <a:cubicBezTo>
                    <a:pt x="7776" y="8501"/>
                    <a:pt x="7838" y="8527"/>
                    <a:pt x="7900" y="8527"/>
                  </a:cubicBezTo>
                  <a:cubicBezTo>
                    <a:pt x="7953" y="8527"/>
                    <a:pt x="8005" y="8508"/>
                    <a:pt x="8048" y="8470"/>
                  </a:cubicBezTo>
                  <a:cubicBezTo>
                    <a:pt x="8394" y="8165"/>
                    <a:pt x="8694" y="7812"/>
                    <a:pt x="8940" y="7422"/>
                  </a:cubicBezTo>
                  <a:cubicBezTo>
                    <a:pt x="9006" y="7317"/>
                    <a:pt x="8974" y="7179"/>
                    <a:pt x="8870" y="7113"/>
                  </a:cubicBezTo>
                  <a:cubicBezTo>
                    <a:pt x="8833" y="7090"/>
                    <a:pt x="8792" y="7079"/>
                    <a:pt x="8751" y="7079"/>
                  </a:cubicBezTo>
                  <a:close/>
                  <a:moveTo>
                    <a:pt x="984" y="7156"/>
                  </a:moveTo>
                  <a:cubicBezTo>
                    <a:pt x="942" y="7156"/>
                    <a:pt x="899" y="7168"/>
                    <a:pt x="861" y="7193"/>
                  </a:cubicBezTo>
                  <a:cubicBezTo>
                    <a:pt x="758" y="7261"/>
                    <a:pt x="729" y="7400"/>
                    <a:pt x="797" y="7503"/>
                  </a:cubicBezTo>
                  <a:cubicBezTo>
                    <a:pt x="1052" y="7888"/>
                    <a:pt x="1359" y="8234"/>
                    <a:pt x="1711" y="8534"/>
                  </a:cubicBezTo>
                  <a:cubicBezTo>
                    <a:pt x="1753" y="8570"/>
                    <a:pt x="1804" y="8587"/>
                    <a:pt x="1855" y="8587"/>
                  </a:cubicBezTo>
                  <a:cubicBezTo>
                    <a:pt x="1919" y="8587"/>
                    <a:pt x="1981" y="8560"/>
                    <a:pt x="2026" y="8508"/>
                  </a:cubicBezTo>
                  <a:cubicBezTo>
                    <a:pt x="2105" y="8413"/>
                    <a:pt x="2094" y="8273"/>
                    <a:pt x="2000" y="8193"/>
                  </a:cubicBezTo>
                  <a:cubicBezTo>
                    <a:pt x="1680" y="7921"/>
                    <a:pt x="1402" y="7607"/>
                    <a:pt x="1171" y="7257"/>
                  </a:cubicBezTo>
                  <a:cubicBezTo>
                    <a:pt x="1128" y="7191"/>
                    <a:pt x="1057" y="7156"/>
                    <a:pt x="984" y="7156"/>
                  </a:cubicBezTo>
                  <a:close/>
                  <a:moveTo>
                    <a:pt x="6802" y="8801"/>
                  </a:moveTo>
                  <a:cubicBezTo>
                    <a:pt x="6770" y="8801"/>
                    <a:pt x="6738" y="8808"/>
                    <a:pt x="6707" y="8822"/>
                  </a:cubicBezTo>
                  <a:cubicBezTo>
                    <a:pt x="6328" y="9000"/>
                    <a:pt x="5926" y="9122"/>
                    <a:pt x="5512" y="9185"/>
                  </a:cubicBezTo>
                  <a:cubicBezTo>
                    <a:pt x="5389" y="9204"/>
                    <a:pt x="5305" y="9318"/>
                    <a:pt x="5324" y="9440"/>
                  </a:cubicBezTo>
                  <a:cubicBezTo>
                    <a:pt x="5341" y="9551"/>
                    <a:pt x="5436" y="9630"/>
                    <a:pt x="5545" y="9630"/>
                  </a:cubicBezTo>
                  <a:cubicBezTo>
                    <a:pt x="5556" y="9630"/>
                    <a:pt x="5567" y="9630"/>
                    <a:pt x="5579" y="9628"/>
                  </a:cubicBezTo>
                  <a:cubicBezTo>
                    <a:pt x="6035" y="9558"/>
                    <a:pt x="6479" y="9423"/>
                    <a:pt x="6897" y="9227"/>
                  </a:cubicBezTo>
                  <a:cubicBezTo>
                    <a:pt x="7009" y="9175"/>
                    <a:pt x="7057" y="9041"/>
                    <a:pt x="7005" y="8929"/>
                  </a:cubicBezTo>
                  <a:cubicBezTo>
                    <a:pt x="6967" y="8848"/>
                    <a:pt x="6886" y="8801"/>
                    <a:pt x="6802" y="8801"/>
                  </a:cubicBezTo>
                  <a:close/>
                  <a:moveTo>
                    <a:pt x="2967" y="8839"/>
                  </a:moveTo>
                  <a:cubicBezTo>
                    <a:pt x="2882" y="8839"/>
                    <a:pt x="2800" y="8889"/>
                    <a:pt x="2763" y="8972"/>
                  </a:cubicBezTo>
                  <a:cubicBezTo>
                    <a:pt x="2713" y="9085"/>
                    <a:pt x="2764" y="9217"/>
                    <a:pt x="2876" y="9267"/>
                  </a:cubicBezTo>
                  <a:cubicBezTo>
                    <a:pt x="3298" y="9455"/>
                    <a:pt x="3744" y="9581"/>
                    <a:pt x="4203" y="9641"/>
                  </a:cubicBezTo>
                  <a:cubicBezTo>
                    <a:pt x="4212" y="9643"/>
                    <a:pt x="4222" y="9643"/>
                    <a:pt x="4232" y="9643"/>
                  </a:cubicBezTo>
                  <a:cubicBezTo>
                    <a:pt x="4342" y="9643"/>
                    <a:pt x="4438" y="9562"/>
                    <a:pt x="4453" y="9449"/>
                  </a:cubicBezTo>
                  <a:cubicBezTo>
                    <a:pt x="4470" y="9327"/>
                    <a:pt x="4383" y="9214"/>
                    <a:pt x="4261" y="9197"/>
                  </a:cubicBezTo>
                  <a:cubicBezTo>
                    <a:pt x="3846" y="9142"/>
                    <a:pt x="3440" y="9029"/>
                    <a:pt x="3058" y="8859"/>
                  </a:cubicBezTo>
                  <a:cubicBezTo>
                    <a:pt x="3028" y="8845"/>
                    <a:pt x="2997" y="8839"/>
                    <a:pt x="2967" y="8839"/>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5"/>
            <p:cNvSpPr/>
            <p:nvPr/>
          </p:nvSpPr>
          <p:spPr>
            <a:xfrm>
              <a:off x="4939425" y="292500"/>
              <a:ext cx="23475" cy="37525"/>
            </a:xfrm>
            <a:custGeom>
              <a:avLst/>
              <a:gdLst/>
              <a:ahLst/>
              <a:cxnLst/>
              <a:rect l="l" t="t" r="r" b="b"/>
              <a:pathLst>
                <a:path w="939" h="1501" extrusionOk="0">
                  <a:moveTo>
                    <a:pt x="471" y="145"/>
                  </a:moveTo>
                  <a:cubicBezTo>
                    <a:pt x="551" y="145"/>
                    <a:pt x="638" y="206"/>
                    <a:pt x="701" y="335"/>
                  </a:cubicBezTo>
                  <a:lnTo>
                    <a:pt x="186" y="1002"/>
                  </a:lnTo>
                  <a:cubicBezTo>
                    <a:pt x="166" y="922"/>
                    <a:pt x="154" y="829"/>
                    <a:pt x="154" y="726"/>
                  </a:cubicBezTo>
                  <a:cubicBezTo>
                    <a:pt x="154" y="351"/>
                    <a:pt x="326" y="145"/>
                    <a:pt x="471" y="145"/>
                  </a:cubicBezTo>
                  <a:close/>
                  <a:moveTo>
                    <a:pt x="755" y="492"/>
                  </a:moveTo>
                  <a:cubicBezTo>
                    <a:pt x="775" y="575"/>
                    <a:pt x="787" y="672"/>
                    <a:pt x="787" y="786"/>
                  </a:cubicBezTo>
                  <a:cubicBezTo>
                    <a:pt x="787" y="1195"/>
                    <a:pt x="610" y="1351"/>
                    <a:pt x="481" y="1351"/>
                  </a:cubicBezTo>
                  <a:cubicBezTo>
                    <a:pt x="394" y="1351"/>
                    <a:pt x="304" y="1279"/>
                    <a:pt x="241" y="1151"/>
                  </a:cubicBezTo>
                  <a:lnTo>
                    <a:pt x="755" y="492"/>
                  </a:lnTo>
                  <a:close/>
                  <a:moveTo>
                    <a:pt x="472" y="1"/>
                  </a:moveTo>
                  <a:cubicBezTo>
                    <a:pt x="241" y="1"/>
                    <a:pt x="0" y="286"/>
                    <a:pt x="0" y="754"/>
                  </a:cubicBezTo>
                  <a:cubicBezTo>
                    <a:pt x="0" y="1228"/>
                    <a:pt x="245" y="1500"/>
                    <a:pt x="475" y="1500"/>
                  </a:cubicBezTo>
                  <a:cubicBezTo>
                    <a:pt x="688" y="1500"/>
                    <a:pt x="939" y="1270"/>
                    <a:pt x="939" y="767"/>
                  </a:cubicBezTo>
                  <a:cubicBezTo>
                    <a:pt x="939" y="268"/>
                    <a:pt x="698" y="1"/>
                    <a:pt x="472"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5"/>
            <p:cNvSpPr/>
            <p:nvPr/>
          </p:nvSpPr>
          <p:spPr>
            <a:xfrm>
              <a:off x="4975450" y="292775"/>
              <a:ext cx="22425" cy="37250"/>
            </a:xfrm>
            <a:custGeom>
              <a:avLst/>
              <a:gdLst/>
              <a:ahLst/>
              <a:cxnLst/>
              <a:rect l="l" t="t" r="r" b="b"/>
              <a:pathLst>
                <a:path w="897" h="1490" extrusionOk="0">
                  <a:moveTo>
                    <a:pt x="100" y="0"/>
                  </a:moveTo>
                  <a:lnTo>
                    <a:pt x="50" y="743"/>
                  </a:lnTo>
                  <a:lnTo>
                    <a:pt x="154" y="786"/>
                  </a:lnTo>
                  <a:cubicBezTo>
                    <a:pt x="225" y="697"/>
                    <a:pt x="329" y="648"/>
                    <a:pt x="428" y="648"/>
                  </a:cubicBezTo>
                  <a:cubicBezTo>
                    <a:pt x="582" y="648"/>
                    <a:pt x="728" y="764"/>
                    <a:pt x="728" y="997"/>
                  </a:cubicBezTo>
                  <a:cubicBezTo>
                    <a:pt x="728" y="1222"/>
                    <a:pt x="589" y="1345"/>
                    <a:pt x="432" y="1345"/>
                  </a:cubicBezTo>
                  <a:cubicBezTo>
                    <a:pt x="274" y="1345"/>
                    <a:pt x="172" y="1225"/>
                    <a:pt x="164" y="1210"/>
                  </a:cubicBezTo>
                  <a:cubicBezTo>
                    <a:pt x="154" y="1192"/>
                    <a:pt x="167" y="1169"/>
                    <a:pt x="146" y="1155"/>
                  </a:cubicBezTo>
                  <a:lnTo>
                    <a:pt x="1" y="1265"/>
                  </a:lnTo>
                  <a:cubicBezTo>
                    <a:pt x="98" y="1408"/>
                    <a:pt x="260" y="1489"/>
                    <a:pt x="434" y="1489"/>
                  </a:cubicBezTo>
                  <a:cubicBezTo>
                    <a:pt x="687" y="1489"/>
                    <a:pt x="896" y="1318"/>
                    <a:pt x="896" y="1000"/>
                  </a:cubicBezTo>
                  <a:cubicBezTo>
                    <a:pt x="896" y="687"/>
                    <a:pt x="698" y="513"/>
                    <a:pt x="454" y="513"/>
                  </a:cubicBezTo>
                  <a:cubicBezTo>
                    <a:pt x="373" y="513"/>
                    <a:pt x="291" y="531"/>
                    <a:pt x="215" y="570"/>
                  </a:cubicBezTo>
                  <a:lnTo>
                    <a:pt x="237" y="148"/>
                  </a:lnTo>
                  <a:lnTo>
                    <a:pt x="841" y="148"/>
                  </a:lnTo>
                  <a:lnTo>
                    <a:pt x="84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5"/>
            <p:cNvSpPr/>
            <p:nvPr/>
          </p:nvSpPr>
          <p:spPr>
            <a:xfrm>
              <a:off x="5017450" y="323275"/>
              <a:ext cx="6975" cy="6750"/>
            </a:xfrm>
            <a:custGeom>
              <a:avLst/>
              <a:gdLst/>
              <a:ahLst/>
              <a:cxnLst/>
              <a:rect l="l" t="t" r="r" b="b"/>
              <a:pathLst>
                <a:path w="279" h="270" extrusionOk="0">
                  <a:moveTo>
                    <a:pt x="139" y="0"/>
                  </a:moveTo>
                  <a:cubicBezTo>
                    <a:pt x="63" y="0"/>
                    <a:pt x="1" y="60"/>
                    <a:pt x="1" y="135"/>
                  </a:cubicBezTo>
                  <a:cubicBezTo>
                    <a:pt x="1" y="209"/>
                    <a:pt x="63" y="269"/>
                    <a:pt x="139" y="269"/>
                  </a:cubicBezTo>
                  <a:cubicBezTo>
                    <a:pt x="217" y="269"/>
                    <a:pt x="278" y="209"/>
                    <a:pt x="278" y="135"/>
                  </a:cubicBezTo>
                  <a:cubicBezTo>
                    <a:pt x="278" y="60"/>
                    <a:pt x="217" y="0"/>
                    <a:pt x="13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5"/>
            <p:cNvSpPr/>
            <p:nvPr/>
          </p:nvSpPr>
          <p:spPr>
            <a:xfrm>
              <a:off x="5046200" y="292650"/>
              <a:ext cx="20900" cy="37325"/>
            </a:xfrm>
            <a:custGeom>
              <a:avLst/>
              <a:gdLst/>
              <a:ahLst/>
              <a:cxnLst/>
              <a:rect l="l" t="t" r="r" b="b"/>
              <a:pathLst>
                <a:path w="836" h="1493" extrusionOk="0">
                  <a:moveTo>
                    <a:pt x="400" y="0"/>
                  </a:moveTo>
                  <a:cubicBezTo>
                    <a:pt x="269" y="0"/>
                    <a:pt x="141" y="57"/>
                    <a:pt x="49" y="157"/>
                  </a:cubicBezTo>
                  <a:lnTo>
                    <a:pt x="140" y="259"/>
                  </a:lnTo>
                  <a:cubicBezTo>
                    <a:pt x="208" y="185"/>
                    <a:pt x="302" y="146"/>
                    <a:pt x="393" y="146"/>
                  </a:cubicBezTo>
                  <a:cubicBezTo>
                    <a:pt x="543" y="146"/>
                    <a:pt x="647" y="251"/>
                    <a:pt x="647" y="374"/>
                  </a:cubicBezTo>
                  <a:cubicBezTo>
                    <a:pt x="647" y="463"/>
                    <a:pt x="592" y="560"/>
                    <a:pt x="491" y="604"/>
                  </a:cubicBezTo>
                  <a:cubicBezTo>
                    <a:pt x="465" y="616"/>
                    <a:pt x="399" y="641"/>
                    <a:pt x="260" y="641"/>
                  </a:cubicBezTo>
                  <a:lnTo>
                    <a:pt x="260" y="773"/>
                  </a:lnTo>
                  <a:cubicBezTo>
                    <a:pt x="284" y="769"/>
                    <a:pt x="310" y="768"/>
                    <a:pt x="334" y="768"/>
                  </a:cubicBezTo>
                  <a:cubicBezTo>
                    <a:pt x="532" y="768"/>
                    <a:pt x="678" y="871"/>
                    <a:pt x="678" y="1045"/>
                  </a:cubicBezTo>
                  <a:cubicBezTo>
                    <a:pt x="678" y="1206"/>
                    <a:pt x="555" y="1344"/>
                    <a:pt x="383" y="1344"/>
                  </a:cubicBezTo>
                  <a:cubicBezTo>
                    <a:pt x="247" y="1344"/>
                    <a:pt x="165" y="1257"/>
                    <a:pt x="154" y="1245"/>
                  </a:cubicBezTo>
                  <a:cubicBezTo>
                    <a:pt x="134" y="1222"/>
                    <a:pt x="145" y="1200"/>
                    <a:pt x="124" y="1178"/>
                  </a:cubicBezTo>
                  <a:lnTo>
                    <a:pt x="0" y="1326"/>
                  </a:lnTo>
                  <a:cubicBezTo>
                    <a:pt x="98" y="1435"/>
                    <a:pt x="238" y="1492"/>
                    <a:pt x="385" y="1492"/>
                  </a:cubicBezTo>
                  <a:cubicBezTo>
                    <a:pt x="665" y="1492"/>
                    <a:pt x="835" y="1292"/>
                    <a:pt x="835" y="1065"/>
                  </a:cubicBezTo>
                  <a:cubicBezTo>
                    <a:pt x="835" y="892"/>
                    <a:pt x="736" y="743"/>
                    <a:pt x="584" y="688"/>
                  </a:cubicBezTo>
                  <a:cubicBezTo>
                    <a:pt x="716" y="639"/>
                    <a:pt x="803" y="513"/>
                    <a:pt x="803" y="371"/>
                  </a:cubicBezTo>
                  <a:cubicBezTo>
                    <a:pt x="803" y="171"/>
                    <a:pt x="632" y="0"/>
                    <a:pt x="400"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5"/>
            <p:cNvSpPr/>
            <p:nvPr/>
          </p:nvSpPr>
          <p:spPr>
            <a:xfrm>
              <a:off x="5080900" y="292300"/>
              <a:ext cx="22375" cy="37675"/>
            </a:xfrm>
            <a:custGeom>
              <a:avLst/>
              <a:gdLst/>
              <a:ahLst/>
              <a:cxnLst/>
              <a:rect l="l" t="t" r="r" b="b"/>
              <a:pathLst>
                <a:path w="895" h="1507" extrusionOk="0">
                  <a:moveTo>
                    <a:pt x="453" y="139"/>
                  </a:moveTo>
                  <a:cubicBezTo>
                    <a:pt x="584" y="139"/>
                    <a:pt x="686" y="236"/>
                    <a:pt x="686" y="358"/>
                  </a:cubicBezTo>
                  <a:cubicBezTo>
                    <a:pt x="686" y="471"/>
                    <a:pt x="599" y="580"/>
                    <a:pt x="485" y="641"/>
                  </a:cubicBezTo>
                  <a:cubicBezTo>
                    <a:pt x="485" y="641"/>
                    <a:pt x="228" y="541"/>
                    <a:pt x="228" y="348"/>
                  </a:cubicBezTo>
                  <a:cubicBezTo>
                    <a:pt x="228" y="232"/>
                    <a:pt x="326" y="139"/>
                    <a:pt x="453" y="139"/>
                  </a:cubicBezTo>
                  <a:close/>
                  <a:moveTo>
                    <a:pt x="416" y="771"/>
                  </a:moveTo>
                  <a:cubicBezTo>
                    <a:pt x="605" y="830"/>
                    <a:pt x="729" y="960"/>
                    <a:pt x="729" y="1103"/>
                  </a:cubicBezTo>
                  <a:cubicBezTo>
                    <a:pt x="729" y="1243"/>
                    <a:pt x="609" y="1359"/>
                    <a:pt x="452" y="1359"/>
                  </a:cubicBezTo>
                  <a:cubicBezTo>
                    <a:pt x="293" y="1359"/>
                    <a:pt x="169" y="1239"/>
                    <a:pt x="169" y="1092"/>
                  </a:cubicBezTo>
                  <a:cubicBezTo>
                    <a:pt x="169" y="954"/>
                    <a:pt x="278" y="829"/>
                    <a:pt x="416" y="771"/>
                  </a:cubicBezTo>
                  <a:close/>
                  <a:moveTo>
                    <a:pt x="465" y="1"/>
                  </a:moveTo>
                  <a:cubicBezTo>
                    <a:pt x="242" y="1"/>
                    <a:pt x="70" y="164"/>
                    <a:pt x="70" y="362"/>
                  </a:cubicBezTo>
                  <a:cubicBezTo>
                    <a:pt x="70" y="505"/>
                    <a:pt x="161" y="637"/>
                    <a:pt x="292" y="704"/>
                  </a:cubicBezTo>
                  <a:cubicBezTo>
                    <a:pt x="120" y="785"/>
                    <a:pt x="1" y="945"/>
                    <a:pt x="1" y="1114"/>
                  </a:cubicBezTo>
                  <a:cubicBezTo>
                    <a:pt x="1" y="1332"/>
                    <a:pt x="193" y="1506"/>
                    <a:pt x="445" y="1506"/>
                  </a:cubicBezTo>
                  <a:cubicBezTo>
                    <a:pt x="702" y="1506"/>
                    <a:pt x="895" y="1327"/>
                    <a:pt x="895" y="1105"/>
                  </a:cubicBezTo>
                  <a:cubicBezTo>
                    <a:pt x="895" y="932"/>
                    <a:pt x="778" y="775"/>
                    <a:pt x="613" y="700"/>
                  </a:cubicBezTo>
                  <a:cubicBezTo>
                    <a:pt x="754" y="625"/>
                    <a:pt x="846" y="488"/>
                    <a:pt x="846" y="347"/>
                  </a:cubicBezTo>
                  <a:cubicBezTo>
                    <a:pt x="846" y="155"/>
                    <a:pt x="680" y="1"/>
                    <a:pt x="46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5"/>
            <p:cNvSpPr/>
            <p:nvPr/>
          </p:nvSpPr>
          <p:spPr>
            <a:xfrm>
              <a:off x="4989325" y="219750"/>
              <a:ext cx="24800" cy="42525"/>
            </a:xfrm>
            <a:custGeom>
              <a:avLst/>
              <a:gdLst/>
              <a:ahLst/>
              <a:cxnLst/>
              <a:rect l="l" t="t" r="r" b="b"/>
              <a:pathLst>
                <a:path w="992" h="1701" extrusionOk="0">
                  <a:moveTo>
                    <a:pt x="485" y="1"/>
                  </a:moveTo>
                  <a:cubicBezTo>
                    <a:pt x="293" y="1"/>
                    <a:pt x="112" y="104"/>
                    <a:pt x="12" y="274"/>
                  </a:cubicBezTo>
                  <a:lnTo>
                    <a:pt x="150" y="384"/>
                  </a:lnTo>
                  <a:cubicBezTo>
                    <a:pt x="166" y="361"/>
                    <a:pt x="159" y="344"/>
                    <a:pt x="174" y="322"/>
                  </a:cubicBezTo>
                  <a:cubicBezTo>
                    <a:pt x="213" y="260"/>
                    <a:pt x="314" y="167"/>
                    <a:pt x="462" y="167"/>
                  </a:cubicBezTo>
                  <a:cubicBezTo>
                    <a:pt x="642" y="167"/>
                    <a:pt x="787" y="307"/>
                    <a:pt x="787" y="489"/>
                  </a:cubicBezTo>
                  <a:cubicBezTo>
                    <a:pt x="787" y="694"/>
                    <a:pt x="613" y="842"/>
                    <a:pt x="491" y="952"/>
                  </a:cubicBezTo>
                  <a:cubicBezTo>
                    <a:pt x="298" y="1126"/>
                    <a:pt x="142" y="1301"/>
                    <a:pt x="0" y="1581"/>
                  </a:cubicBezTo>
                  <a:lnTo>
                    <a:pt x="0" y="1701"/>
                  </a:lnTo>
                  <a:lnTo>
                    <a:pt x="992" y="1701"/>
                  </a:lnTo>
                  <a:lnTo>
                    <a:pt x="992" y="1511"/>
                  </a:lnTo>
                  <a:cubicBezTo>
                    <a:pt x="989" y="1510"/>
                    <a:pt x="986" y="1510"/>
                    <a:pt x="983" y="1510"/>
                  </a:cubicBezTo>
                  <a:cubicBezTo>
                    <a:pt x="970" y="1510"/>
                    <a:pt x="960" y="1519"/>
                    <a:pt x="955" y="1523"/>
                  </a:cubicBezTo>
                  <a:cubicBezTo>
                    <a:pt x="944" y="1533"/>
                    <a:pt x="939" y="1534"/>
                    <a:pt x="926" y="1534"/>
                  </a:cubicBezTo>
                  <a:lnTo>
                    <a:pt x="218" y="1534"/>
                  </a:lnTo>
                  <a:cubicBezTo>
                    <a:pt x="359" y="1289"/>
                    <a:pt x="555" y="1121"/>
                    <a:pt x="678" y="1007"/>
                  </a:cubicBezTo>
                  <a:cubicBezTo>
                    <a:pt x="801" y="891"/>
                    <a:pt x="975" y="718"/>
                    <a:pt x="975" y="475"/>
                  </a:cubicBezTo>
                  <a:cubicBezTo>
                    <a:pt x="975" y="212"/>
                    <a:pt x="761" y="1"/>
                    <a:pt x="48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5"/>
            <p:cNvSpPr/>
            <p:nvPr/>
          </p:nvSpPr>
          <p:spPr>
            <a:xfrm>
              <a:off x="5028250" y="220000"/>
              <a:ext cx="27375" cy="42275"/>
            </a:xfrm>
            <a:custGeom>
              <a:avLst/>
              <a:gdLst/>
              <a:ahLst/>
              <a:cxnLst/>
              <a:rect l="l" t="t" r="r" b="b"/>
              <a:pathLst>
                <a:path w="1095" h="1691" extrusionOk="0">
                  <a:moveTo>
                    <a:pt x="684" y="302"/>
                  </a:moveTo>
                  <a:lnTo>
                    <a:pt x="684" y="1057"/>
                  </a:lnTo>
                  <a:lnTo>
                    <a:pt x="188" y="1057"/>
                  </a:lnTo>
                  <a:lnTo>
                    <a:pt x="684" y="302"/>
                  </a:lnTo>
                  <a:close/>
                  <a:moveTo>
                    <a:pt x="718" y="0"/>
                  </a:moveTo>
                  <a:lnTo>
                    <a:pt x="1" y="1082"/>
                  </a:lnTo>
                  <a:lnTo>
                    <a:pt x="1" y="1223"/>
                  </a:lnTo>
                  <a:lnTo>
                    <a:pt x="681" y="1223"/>
                  </a:lnTo>
                  <a:lnTo>
                    <a:pt x="681" y="1691"/>
                  </a:lnTo>
                  <a:lnTo>
                    <a:pt x="877" y="1691"/>
                  </a:lnTo>
                  <a:lnTo>
                    <a:pt x="877" y="1225"/>
                  </a:lnTo>
                  <a:lnTo>
                    <a:pt x="1095" y="1225"/>
                  </a:lnTo>
                  <a:lnTo>
                    <a:pt x="1095" y="1057"/>
                  </a:lnTo>
                  <a:lnTo>
                    <a:pt x="877" y="1057"/>
                  </a:lnTo>
                  <a:lnTo>
                    <a:pt x="8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0_1">
    <p:bg>
      <p:bgPr>
        <a:solidFill>
          <a:schemeClr val="dk1"/>
        </a:solidFill>
        <a:effectLst/>
      </p:bgPr>
    </p:bg>
    <p:spTree>
      <p:nvGrpSpPr>
        <p:cNvPr id="1" name="Shape 1268"/>
        <p:cNvGrpSpPr/>
        <p:nvPr/>
      </p:nvGrpSpPr>
      <p:grpSpPr>
        <a:xfrm>
          <a:off x="0" y="0"/>
          <a:ext cx="0" cy="0"/>
          <a:chOff x="0" y="0"/>
          <a:chExt cx="0" cy="0"/>
        </a:xfrm>
      </p:grpSpPr>
      <p:grpSp>
        <p:nvGrpSpPr>
          <p:cNvPr id="1269" name="Google Shape;1269;p28"/>
          <p:cNvGrpSpPr/>
          <p:nvPr/>
        </p:nvGrpSpPr>
        <p:grpSpPr>
          <a:xfrm>
            <a:off x="248999" y="247473"/>
            <a:ext cx="7062002" cy="4833054"/>
            <a:chOff x="397150" y="215150"/>
            <a:chExt cx="7062002" cy="4833054"/>
          </a:xfrm>
        </p:grpSpPr>
        <p:sp>
          <p:nvSpPr>
            <p:cNvPr id="1270" name="Google Shape;1270;p28"/>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8"/>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8"/>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8"/>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8"/>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8"/>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8"/>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 name="Google Shape;1277;p28"/>
            <p:cNvGrpSpPr/>
            <p:nvPr/>
          </p:nvGrpSpPr>
          <p:grpSpPr>
            <a:xfrm>
              <a:off x="4618170" y="1539740"/>
              <a:ext cx="2146847" cy="2152288"/>
              <a:chOff x="4206326" y="1178115"/>
              <a:chExt cx="2868199" cy="2875468"/>
            </a:xfrm>
          </p:grpSpPr>
          <p:sp>
            <p:nvSpPr>
              <p:cNvPr id="1278" name="Google Shape;1278;p28"/>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8"/>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8"/>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28"/>
            <p:cNvGrpSpPr/>
            <p:nvPr/>
          </p:nvGrpSpPr>
          <p:grpSpPr>
            <a:xfrm>
              <a:off x="1103520" y="1539740"/>
              <a:ext cx="2146847" cy="2152288"/>
              <a:chOff x="4206326" y="1178115"/>
              <a:chExt cx="2868199" cy="2875468"/>
            </a:xfrm>
          </p:grpSpPr>
          <p:sp>
            <p:nvSpPr>
              <p:cNvPr id="1282" name="Google Shape;1282;p28"/>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8"/>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8"/>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5" name="Google Shape;1285;p28"/>
          <p:cNvGrpSpPr/>
          <p:nvPr/>
        </p:nvGrpSpPr>
        <p:grpSpPr>
          <a:xfrm rot="-1090116">
            <a:off x="5826115" y="3849994"/>
            <a:ext cx="988947" cy="361593"/>
            <a:chOff x="5741250" y="632146"/>
            <a:chExt cx="988992" cy="361609"/>
          </a:xfrm>
        </p:grpSpPr>
        <p:sp>
          <p:nvSpPr>
            <p:cNvPr id="1286" name="Google Shape;1286;p28"/>
            <p:cNvSpPr/>
            <p:nvPr/>
          </p:nvSpPr>
          <p:spPr>
            <a:xfrm>
              <a:off x="5741250" y="632146"/>
              <a:ext cx="988992" cy="92042"/>
            </a:xfrm>
            <a:custGeom>
              <a:avLst/>
              <a:gdLst/>
              <a:ahLst/>
              <a:cxnLst/>
              <a:rect l="l" t="t" r="r" b="b"/>
              <a:pathLst>
                <a:path w="18707" h="1741" extrusionOk="0">
                  <a:moveTo>
                    <a:pt x="8587" y="1"/>
                  </a:moveTo>
                  <a:cubicBezTo>
                    <a:pt x="7212" y="1"/>
                    <a:pt x="6517" y="378"/>
                    <a:pt x="5842" y="744"/>
                  </a:cubicBezTo>
                  <a:cubicBezTo>
                    <a:pt x="5171" y="1107"/>
                    <a:pt x="4537" y="1451"/>
                    <a:pt x="3236" y="1451"/>
                  </a:cubicBezTo>
                  <a:cubicBezTo>
                    <a:pt x="1935" y="1451"/>
                    <a:pt x="1301" y="1107"/>
                    <a:pt x="630" y="744"/>
                  </a:cubicBezTo>
                  <a:cubicBezTo>
                    <a:pt x="428" y="634"/>
                    <a:pt x="224" y="524"/>
                    <a:pt x="0" y="422"/>
                  </a:cubicBezTo>
                  <a:lnTo>
                    <a:pt x="0" y="742"/>
                  </a:lnTo>
                  <a:cubicBezTo>
                    <a:pt x="169" y="823"/>
                    <a:pt x="329" y="910"/>
                    <a:pt x="492" y="999"/>
                  </a:cubicBezTo>
                  <a:cubicBezTo>
                    <a:pt x="1165" y="1363"/>
                    <a:pt x="1862" y="1741"/>
                    <a:pt x="3236" y="1741"/>
                  </a:cubicBezTo>
                  <a:cubicBezTo>
                    <a:pt x="4610" y="1741"/>
                    <a:pt x="5307" y="1363"/>
                    <a:pt x="5980" y="999"/>
                  </a:cubicBezTo>
                  <a:cubicBezTo>
                    <a:pt x="6652" y="634"/>
                    <a:pt x="7286" y="290"/>
                    <a:pt x="8587" y="290"/>
                  </a:cubicBezTo>
                  <a:cubicBezTo>
                    <a:pt x="9888" y="290"/>
                    <a:pt x="10522" y="634"/>
                    <a:pt x="11194" y="999"/>
                  </a:cubicBezTo>
                  <a:cubicBezTo>
                    <a:pt x="11867" y="1363"/>
                    <a:pt x="12564" y="1741"/>
                    <a:pt x="13938" y="1741"/>
                  </a:cubicBezTo>
                  <a:cubicBezTo>
                    <a:pt x="15312" y="1741"/>
                    <a:pt x="16009" y="1363"/>
                    <a:pt x="16682" y="999"/>
                  </a:cubicBezTo>
                  <a:cubicBezTo>
                    <a:pt x="17246" y="693"/>
                    <a:pt x="17782" y="402"/>
                    <a:pt x="18706" y="317"/>
                  </a:cubicBezTo>
                  <a:lnTo>
                    <a:pt x="18706" y="26"/>
                  </a:lnTo>
                  <a:cubicBezTo>
                    <a:pt x="17703" y="115"/>
                    <a:pt x="17115" y="434"/>
                    <a:pt x="16544" y="744"/>
                  </a:cubicBezTo>
                  <a:cubicBezTo>
                    <a:pt x="15873" y="1107"/>
                    <a:pt x="15239" y="1451"/>
                    <a:pt x="13938" y="1451"/>
                  </a:cubicBezTo>
                  <a:cubicBezTo>
                    <a:pt x="12637" y="1451"/>
                    <a:pt x="12003" y="1107"/>
                    <a:pt x="11332" y="744"/>
                  </a:cubicBezTo>
                  <a:cubicBezTo>
                    <a:pt x="10658" y="378"/>
                    <a:pt x="9962" y="1"/>
                    <a:pt x="8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8"/>
            <p:cNvSpPr/>
            <p:nvPr/>
          </p:nvSpPr>
          <p:spPr>
            <a:xfrm>
              <a:off x="5741250" y="686070"/>
              <a:ext cx="988992" cy="92042"/>
            </a:xfrm>
            <a:custGeom>
              <a:avLst/>
              <a:gdLst/>
              <a:ahLst/>
              <a:cxnLst/>
              <a:rect l="l" t="t" r="r" b="b"/>
              <a:pathLst>
                <a:path w="18707" h="1741" extrusionOk="0">
                  <a:moveTo>
                    <a:pt x="8587" y="0"/>
                  </a:moveTo>
                  <a:cubicBezTo>
                    <a:pt x="7212" y="0"/>
                    <a:pt x="6517" y="378"/>
                    <a:pt x="5842" y="743"/>
                  </a:cubicBezTo>
                  <a:cubicBezTo>
                    <a:pt x="5171" y="1107"/>
                    <a:pt x="4537" y="1451"/>
                    <a:pt x="3236" y="1451"/>
                  </a:cubicBezTo>
                  <a:cubicBezTo>
                    <a:pt x="1935" y="1451"/>
                    <a:pt x="1301" y="1107"/>
                    <a:pt x="630" y="743"/>
                  </a:cubicBezTo>
                  <a:cubicBezTo>
                    <a:pt x="428" y="633"/>
                    <a:pt x="224" y="523"/>
                    <a:pt x="0" y="422"/>
                  </a:cubicBezTo>
                  <a:lnTo>
                    <a:pt x="0" y="742"/>
                  </a:lnTo>
                  <a:cubicBezTo>
                    <a:pt x="169" y="823"/>
                    <a:pt x="329" y="910"/>
                    <a:pt x="492" y="998"/>
                  </a:cubicBezTo>
                  <a:cubicBezTo>
                    <a:pt x="1165" y="1363"/>
                    <a:pt x="1862" y="1740"/>
                    <a:pt x="3236" y="1740"/>
                  </a:cubicBezTo>
                  <a:cubicBezTo>
                    <a:pt x="4610" y="1740"/>
                    <a:pt x="5307" y="1363"/>
                    <a:pt x="5980" y="998"/>
                  </a:cubicBezTo>
                  <a:cubicBezTo>
                    <a:pt x="6652" y="634"/>
                    <a:pt x="7286" y="290"/>
                    <a:pt x="8587" y="290"/>
                  </a:cubicBezTo>
                  <a:cubicBezTo>
                    <a:pt x="9888" y="290"/>
                    <a:pt x="10522" y="634"/>
                    <a:pt x="11194" y="998"/>
                  </a:cubicBezTo>
                  <a:cubicBezTo>
                    <a:pt x="11867" y="1363"/>
                    <a:pt x="12564" y="1740"/>
                    <a:pt x="13938" y="1740"/>
                  </a:cubicBezTo>
                  <a:cubicBezTo>
                    <a:pt x="15312" y="1740"/>
                    <a:pt x="16009" y="1363"/>
                    <a:pt x="16682" y="998"/>
                  </a:cubicBezTo>
                  <a:cubicBezTo>
                    <a:pt x="17246" y="693"/>
                    <a:pt x="17782" y="402"/>
                    <a:pt x="18706" y="316"/>
                  </a:cubicBezTo>
                  <a:lnTo>
                    <a:pt x="18706" y="26"/>
                  </a:lnTo>
                  <a:cubicBezTo>
                    <a:pt x="17703" y="115"/>
                    <a:pt x="17115" y="433"/>
                    <a:pt x="16544" y="743"/>
                  </a:cubicBezTo>
                  <a:cubicBezTo>
                    <a:pt x="15873" y="1107"/>
                    <a:pt x="15239" y="1451"/>
                    <a:pt x="13938" y="1451"/>
                  </a:cubicBezTo>
                  <a:cubicBezTo>
                    <a:pt x="12637" y="1451"/>
                    <a:pt x="12003" y="1107"/>
                    <a:pt x="11332" y="743"/>
                  </a:cubicBezTo>
                  <a:cubicBezTo>
                    <a:pt x="10658" y="378"/>
                    <a:pt x="9962" y="0"/>
                    <a:pt x="8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8"/>
            <p:cNvSpPr/>
            <p:nvPr/>
          </p:nvSpPr>
          <p:spPr>
            <a:xfrm>
              <a:off x="5741250" y="739994"/>
              <a:ext cx="988992" cy="92042"/>
            </a:xfrm>
            <a:custGeom>
              <a:avLst/>
              <a:gdLst/>
              <a:ahLst/>
              <a:cxnLst/>
              <a:rect l="l" t="t" r="r" b="b"/>
              <a:pathLst>
                <a:path w="18707" h="1741" extrusionOk="0">
                  <a:moveTo>
                    <a:pt x="8587" y="0"/>
                  </a:moveTo>
                  <a:cubicBezTo>
                    <a:pt x="7212" y="0"/>
                    <a:pt x="6517" y="378"/>
                    <a:pt x="5842" y="743"/>
                  </a:cubicBezTo>
                  <a:cubicBezTo>
                    <a:pt x="5171" y="1106"/>
                    <a:pt x="4537" y="1450"/>
                    <a:pt x="3236" y="1450"/>
                  </a:cubicBezTo>
                  <a:cubicBezTo>
                    <a:pt x="1935" y="1450"/>
                    <a:pt x="1301" y="1106"/>
                    <a:pt x="630" y="743"/>
                  </a:cubicBezTo>
                  <a:cubicBezTo>
                    <a:pt x="428" y="633"/>
                    <a:pt x="224" y="523"/>
                    <a:pt x="0" y="422"/>
                  </a:cubicBezTo>
                  <a:lnTo>
                    <a:pt x="0" y="741"/>
                  </a:lnTo>
                  <a:cubicBezTo>
                    <a:pt x="169" y="823"/>
                    <a:pt x="329" y="910"/>
                    <a:pt x="492" y="998"/>
                  </a:cubicBezTo>
                  <a:cubicBezTo>
                    <a:pt x="1165" y="1363"/>
                    <a:pt x="1862" y="1740"/>
                    <a:pt x="3236" y="1740"/>
                  </a:cubicBezTo>
                  <a:cubicBezTo>
                    <a:pt x="4610" y="1740"/>
                    <a:pt x="5307" y="1363"/>
                    <a:pt x="5980" y="998"/>
                  </a:cubicBezTo>
                  <a:cubicBezTo>
                    <a:pt x="6652" y="634"/>
                    <a:pt x="7286" y="290"/>
                    <a:pt x="8587" y="290"/>
                  </a:cubicBezTo>
                  <a:cubicBezTo>
                    <a:pt x="9888" y="290"/>
                    <a:pt x="10522" y="634"/>
                    <a:pt x="11194" y="998"/>
                  </a:cubicBezTo>
                  <a:cubicBezTo>
                    <a:pt x="11867" y="1363"/>
                    <a:pt x="12564" y="1740"/>
                    <a:pt x="13938" y="1740"/>
                  </a:cubicBezTo>
                  <a:cubicBezTo>
                    <a:pt x="15312" y="1740"/>
                    <a:pt x="16009" y="1363"/>
                    <a:pt x="16682" y="998"/>
                  </a:cubicBezTo>
                  <a:cubicBezTo>
                    <a:pt x="17246" y="693"/>
                    <a:pt x="17782" y="403"/>
                    <a:pt x="18706" y="316"/>
                  </a:cubicBezTo>
                  <a:lnTo>
                    <a:pt x="18706" y="25"/>
                  </a:lnTo>
                  <a:cubicBezTo>
                    <a:pt x="17703" y="115"/>
                    <a:pt x="17115" y="433"/>
                    <a:pt x="16544" y="743"/>
                  </a:cubicBezTo>
                  <a:cubicBezTo>
                    <a:pt x="15873" y="1106"/>
                    <a:pt x="15239" y="1450"/>
                    <a:pt x="13938" y="1450"/>
                  </a:cubicBezTo>
                  <a:cubicBezTo>
                    <a:pt x="12637" y="1450"/>
                    <a:pt x="12003" y="1106"/>
                    <a:pt x="11332" y="743"/>
                  </a:cubicBezTo>
                  <a:cubicBezTo>
                    <a:pt x="10658" y="378"/>
                    <a:pt x="9962" y="0"/>
                    <a:pt x="8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8"/>
            <p:cNvSpPr/>
            <p:nvPr/>
          </p:nvSpPr>
          <p:spPr>
            <a:xfrm>
              <a:off x="5741250" y="793865"/>
              <a:ext cx="988992" cy="92095"/>
            </a:xfrm>
            <a:custGeom>
              <a:avLst/>
              <a:gdLst/>
              <a:ahLst/>
              <a:cxnLst/>
              <a:rect l="l" t="t" r="r" b="b"/>
              <a:pathLst>
                <a:path w="18707" h="1742" extrusionOk="0">
                  <a:moveTo>
                    <a:pt x="8587" y="1"/>
                  </a:moveTo>
                  <a:cubicBezTo>
                    <a:pt x="7212" y="1"/>
                    <a:pt x="6517" y="379"/>
                    <a:pt x="5842" y="744"/>
                  </a:cubicBezTo>
                  <a:cubicBezTo>
                    <a:pt x="5171" y="1108"/>
                    <a:pt x="4537" y="1451"/>
                    <a:pt x="3236" y="1451"/>
                  </a:cubicBezTo>
                  <a:cubicBezTo>
                    <a:pt x="1935" y="1451"/>
                    <a:pt x="1301" y="1108"/>
                    <a:pt x="630" y="744"/>
                  </a:cubicBezTo>
                  <a:cubicBezTo>
                    <a:pt x="428" y="634"/>
                    <a:pt x="224" y="524"/>
                    <a:pt x="0" y="423"/>
                  </a:cubicBezTo>
                  <a:lnTo>
                    <a:pt x="0" y="742"/>
                  </a:lnTo>
                  <a:cubicBezTo>
                    <a:pt x="169" y="823"/>
                    <a:pt x="329" y="911"/>
                    <a:pt x="492" y="999"/>
                  </a:cubicBezTo>
                  <a:cubicBezTo>
                    <a:pt x="1165" y="1364"/>
                    <a:pt x="1862" y="1741"/>
                    <a:pt x="3236" y="1741"/>
                  </a:cubicBezTo>
                  <a:cubicBezTo>
                    <a:pt x="4610" y="1741"/>
                    <a:pt x="5307" y="1364"/>
                    <a:pt x="5980" y="999"/>
                  </a:cubicBezTo>
                  <a:cubicBezTo>
                    <a:pt x="6652" y="635"/>
                    <a:pt x="7286" y="291"/>
                    <a:pt x="8587" y="291"/>
                  </a:cubicBezTo>
                  <a:cubicBezTo>
                    <a:pt x="9888" y="291"/>
                    <a:pt x="10522" y="635"/>
                    <a:pt x="11194" y="999"/>
                  </a:cubicBezTo>
                  <a:cubicBezTo>
                    <a:pt x="11867" y="1364"/>
                    <a:pt x="12564" y="1741"/>
                    <a:pt x="13938" y="1741"/>
                  </a:cubicBezTo>
                  <a:cubicBezTo>
                    <a:pt x="15312" y="1741"/>
                    <a:pt x="16009" y="1364"/>
                    <a:pt x="16682" y="999"/>
                  </a:cubicBezTo>
                  <a:cubicBezTo>
                    <a:pt x="17246" y="694"/>
                    <a:pt x="17782" y="403"/>
                    <a:pt x="18706" y="317"/>
                  </a:cubicBezTo>
                  <a:lnTo>
                    <a:pt x="18706" y="26"/>
                  </a:lnTo>
                  <a:cubicBezTo>
                    <a:pt x="17703" y="116"/>
                    <a:pt x="17115" y="434"/>
                    <a:pt x="16544" y="744"/>
                  </a:cubicBezTo>
                  <a:cubicBezTo>
                    <a:pt x="15873" y="1108"/>
                    <a:pt x="15239" y="1451"/>
                    <a:pt x="13938" y="1451"/>
                  </a:cubicBezTo>
                  <a:cubicBezTo>
                    <a:pt x="12637" y="1451"/>
                    <a:pt x="12003" y="1108"/>
                    <a:pt x="11332" y="744"/>
                  </a:cubicBezTo>
                  <a:cubicBezTo>
                    <a:pt x="10658" y="379"/>
                    <a:pt x="9962" y="1"/>
                    <a:pt x="8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8"/>
            <p:cNvSpPr/>
            <p:nvPr/>
          </p:nvSpPr>
          <p:spPr>
            <a:xfrm>
              <a:off x="5741250" y="847789"/>
              <a:ext cx="988992" cy="92042"/>
            </a:xfrm>
            <a:custGeom>
              <a:avLst/>
              <a:gdLst/>
              <a:ahLst/>
              <a:cxnLst/>
              <a:rect l="l" t="t" r="r" b="b"/>
              <a:pathLst>
                <a:path w="18707" h="1741" extrusionOk="0">
                  <a:moveTo>
                    <a:pt x="8587" y="1"/>
                  </a:moveTo>
                  <a:cubicBezTo>
                    <a:pt x="7212" y="1"/>
                    <a:pt x="6517" y="379"/>
                    <a:pt x="5842" y="744"/>
                  </a:cubicBezTo>
                  <a:cubicBezTo>
                    <a:pt x="5171" y="1108"/>
                    <a:pt x="4537" y="1451"/>
                    <a:pt x="3236" y="1451"/>
                  </a:cubicBezTo>
                  <a:cubicBezTo>
                    <a:pt x="1935" y="1451"/>
                    <a:pt x="1301" y="1108"/>
                    <a:pt x="630" y="744"/>
                  </a:cubicBezTo>
                  <a:cubicBezTo>
                    <a:pt x="428" y="635"/>
                    <a:pt x="224" y="524"/>
                    <a:pt x="0" y="423"/>
                  </a:cubicBezTo>
                  <a:lnTo>
                    <a:pt x="0" y="742"/>
                  </a:lnTo>
                  <a:cubicBezTo>
                    <a:pt x="169" y="823"/>
                    <a:pt x="329" y="911"/>
                    <a:pt x="492" y="999"/>
                  </a:cubicBezTo>
                  <a:cubicBezTo>
                    <a:pt x="1165" y="1364"/>
                    <a:pt x="1862" y="1741"/>
                    <a:pt x="3236" y="1741"/>
                  </a:cubicBezTo>
                  <a:cubicBezTo>
                    <a:pt x="4610" y="1741"/>
                    <a:pt x="5307" y="1364"/>
                    <a:pt x="5980" y="999"/>
                  </a:cubicBezTo>
                  <a:cubicBezTo>
                    <a:pt x="6652" y="635"/>
                    <a:pt x="7286" y="292"/>
                    <a:pt x="8587" y="292"/>
                  </a:cubicBezTo>
                  <a:cubicBezTo>
                    <a:pt x="9888" y="292"/>
                    <a:pt x="10522" y="635"/>
                    <a:pt x="11194" y="999"/>
                  </a:cubicBezTo>
                  <a:cubicBezTo>
                    <a:pt x="11867" y="1364"/>
                    <a:pt x="12564" y="1741"/>
                    <a:pt x="13938" y="1741"/>
                  </a:cubicBezTo>
                  <a:cubicBezTo>
                    <a:pt x="15312" y="1741"/>
                    <a:pt x="16009" y="1364"/>
                    <a:pt x="16682" y="999"/>
                  </a:cubicBezTo>
                  <a:cubicBezTo>
                    <a:pt x="17246" y="694"/>
                    <a:pt x="17782" y="403"/>
                    <a:pt x="18706" y="317"/>
                  </a:cubicBezTo>
                  <a:lnTo>
                    <a:pt x="18706" y="26"/>
                  </a:lnTo>
                  <a:cubicBezTo>
                    <a:pt x="17703" y="116"/>
                    <a:pt x="17115" y="434"/>
                    <a:pt x="16544" y="744"/>
                  </a:cubicBezTo>
                  <a:cubicBezTo>
                    <a:pt x="15873" y="1108"/>
                    <a:pt x="15239" y="1451"/>
                    <a:pt x="13938" y="1451"/>
                  </a:cubicBezTo>
                  <a:cubicBezTo>
                    <a:pt x="12637" y="1451"/>
                    <a:pt x="12003" y="1108"/>
                    <a:pt x="11332" y="744"/>
                  </a:cubicBezTo>
                  <a:cubicBezTo>
                    <a:pt x="10658" y="379"/>
                    <a:pt x="9962" y="1"/>
                    <a:pt x="8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8"/>
            <p:cNvSpPr/>
            <p:nvPr/>
          </p:nvSpPr>
          <p:spPr>
            <a:xfrm>
              <a:off x="5741250" y="901713"/>
              <a:ext cx="988992" cy="92042"/>
            </a:xfrm>
            <a:custGeom>
              <a:avLst/>
              <a:gdLst/>
              <a:ahLst/>
              <a:cxnLst/>
              <a:rect l="l" t="t" r="r" b="b"/>
              <a:pathLst>
                <a:path w="18707" h="1741" extrusionOk="0">
                  <a:moveTo>
                    <a:pt x="8587" y="1"/>
                  </a:moveTo>
                  <a:cubicBezTo>
                    <a:pt x="7212" y="1"/>
                    <a:pt x="6517" y="379"/>
                    <a:pt x="5842" y="744"/>
                  </a:cubicBezTo>
                  <a:cubicBezTo>
                    <a:pt x="5171" y="1108"/>
                    <a:pt x="4537" y="1451"/>
                    <a:pt x="3236" y="1451"/>
                  </a:cubicBezTo>
                  <a:cubicBezTo>
                    <a:pt x="1935" y="1451"/>
                    <a:pt x="1301" y="1108"/>
                    <a:pt x="630" y="744"/>
                  </a:cubicBezTo>
                  <a:cubicBezTo>
                    <a:pt x="428" y="635"/>
                    <a:pt x="224" y="524"/>
                    <a:pt x="0" y="422"/>
                  </a:cubicBezTo>
                  <a:lnTo>
                    <a:pt x="0" y="742"/>
                  </a:lnTo>
                  <a:cubicBezTo>
                    <a:pt x="169" y="823"/>
                    <a:pt x="329" y="910"/>
                    <a:pt x="492" y="999"/>
                  </a:cubicBezTo>
                  <a:cubicBezTo>
                    <a:pt x="1165" y="1364"/>
                    <a:pt x="1862" y="1741"/>
                    <a:pt x="3236" y="1741"/>
                  </a:cubicBezTo>
                  <a:cubicBezTo>
                    <a:pt x="4610" y="1741"/>
                    <a:pt x="5307" y="1364"/>
                    <a:pt x="5980" y="999"/>
                  </a:cubicBezTo>
                  <a:cubicBezTo>
                    <a:pt x="6652" y="635"/>
                    <a:pt x="7286" y="291"/>
                    <a:pt x="8587" y="291"/>
                  </a:cubicBezTo>
                  <a:cubicBezTo>
                    <a:pt x="9888" y="291"/>
                    <a:pt x="10522" y="635"/>
                    <a:pt x="11194" y="999"/>
                  </a:cubicBezTo>
                  <a:cubicBezTo>
                    <a:pt x="11867" y="1364"/>
                    <a:pt x="12564" y="1741"/>
                    <a:pt x="13938" y="1741"/>
                  </a:cubicBezTo>
                  <a:cubicBezTo>
                    <a:pt x="15312" y="1741"/>
                    <a:pt x="16009" y="1364"/>
                    <a:pt x="16682" y="999"/>
                  </a:cubicBezTo>
                  <a:cubicBezTo>
                    <a:pt x="17246" y="694"/>
                    <a:pt x="17782" y="403"/>
                    <a:pt x="18706" y="317"/>
                  </a:cubicBezTo>
                  <a:lnTo>
                    <a:pt x="18706" y="26"/>
                  </a:lnTo>
                  <a:cubicBezTo>
                    <a:pt x="17703" y="116"/>
                    <a:pt x="17115" y="434"/>
                    <a:pt x="16544" y="744"/>
                  </a:cubicBezTo>
                  <a:cubicBezTo>
                    <a:pt x="15873" y="1108"/>
                    <a:pt x="15239" y="1451"/>
                    <a:pt x="13938" y="1451"/>
                  </a:cubicBezTo>
                  <a:cubicBezTo>
                    <a:pt x="12637" y="1451"/>
                    <a:pt x="12003" y="1108"/>
                    <a:pt x="11332" y="744"/>
                  </a:cubicBezTo>
                  <a:cubicBezTo>
                    <a:pt x="10658" y="379"/>
                    <a:pt x="9962" y="1"/>
                    <a:pt x="8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28"/>
          <p:cNvGrpSpPr/>
          <p:nvPr/>
        </p:nvGrpSpPr>
        <p:grpSpPr>
          <a:xfrm rot="1390593">
            <a:off x="6240494" y="4172899"/>
            <a:ext cx="631483" cy="699825"/>
            <a:chOff x="4869250" y="846325"/>
            <a:chExt cx="474475" cy="525825"/>
          </a:xfrm>
        </p:grpSpPr>
        <p:sp>
          <p:nvSpPr>
            <p:cNvPr id="1293" name="Google Shape;1293;p28"/>
            <p:cNvSpPr/>
            <p:nvPr/>
          </p:nvSpPr>
          <p:spPr>
            <a:xfrm>
              <a:off x="5044475" y="948700"/>
              <a:ext cx="16800" cy="31825"/>
            </a:xfrm>
            <a:custGeom>
              <a:avLst/>
              <a:gdLst/>
              <a:ahLst/>
              <a:cxnLst/>
              <a:rect l="l" t="t" r="r" b="b"/>
              <a:pathLst>
                <a:path w="672" h="1273" extrusionOk="0">
                  <a:moveTo>
                    <a:pt x="267" y="98"/>
                  </a:moveTo>
                  <a:lnTo>
                    <a:pt x="496" y="896"/>
                  </a:lnTo>
                  <a:lnTo>
                    <a:pt x="131" y="916"/>
                  </a:lnTo>
                  <a:lnTo>
                    <a:pt x="267" y="98"/>
                  </a:lnTo>
                  <a:close/>
                  <a:moveTo>
                    <a:pt x="324" y="0"/>
                  </a:moveTo>
                  <a:lnTo>
                    <a:pt x="205" y="7"/>
                  </a:lnTo>
                  <a:lnTo>
                    <a:pt x="1" y="1272"/>
                  </a:lnTo>
                  <a:lnTo>
                    <a:pt x="76" y="1268"/>
                  </a:lnTo>
                  <a:lnTo>
                    <a:pt x="123" y="989"/>
                  </a:lnTo>
                  <a:lnTo>
                    <a:pt x="512" y="967"/>
                  </a:lnTo>
                  <a:lnTo>
                    <a:pt x="590" y="1240"/>
                  </a:lnTo>
                  <a:lnTo>
                    <a:pt x="672" y="1235"/>
                  </a:lnTo>
                  <a:lnTo>
                    <a:pt x="3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8"/>
            <p:cNvSpPr/>
            <p:nvPr/>
          </p:nvSpPr>
          <p:spPr>
            <a:xfrm>
              <a:off x="5062625" y="947800"/>
              <a:ext cx="15725" cy="31625"/>
            </a:xfrm>
            <a:custGeom>
              <a:avLst/>
              <a:gdLst/>
              <a:ahLst/>
              <a:cxnLst/>
              <a:rect l="l" t="t" r="r" b="b"/>
              <a:pathLst>
                <a:path w="629" h="1265" extrusionOk="0">
                  <a:moveTo>
                    <a:pt x="282" y="76"/>
                  </a:moveTo>
                  <a:cubicBezTo>
                    <a:pt x="405" y="76"/>
                    <a:pt x="456" y="152"/>
                    <a:pt x="463" y="280"/>
                  </a:cubicBezTo>
                  <a:lnTo>
                    <a:pt x="470" y="398"/>
                  </a:lnTo>
                  <a:cubicBezTo>
                    <a:pt x="479" y="565"/>
                    <a:pt x="396" y="612"/>
                    <a:pt x="250" y="619"/>
                  </a:cubicBezTo>
                  <a:lnTo>
                    <a:pt x="117" y="626"/>
                  </a:lnTo>
                  <a:lnTo>
                    <a:pt x="87" y="86"/>
                  </a:lnTo>
                  <a:lnTo>
                    <a:pt x="264" y="76"/>
                  </a:lnTo>
                  <a:cubicBezTo>
                    <a:pt x="270" y="76"/>
                    <a:pt x="276" y="76"/>
                    <a:pt x="282" y="76"/>
                  </a:cubicBezTo>
                  <a:close/>
                  <a:moveTo>
                    <a:pt x="288" y="1"/>
                  </a:moveTo>
                  <a:cubicBezTo>
                    <a:pt x="280" y="1"/>
                    <a:pt x="271" y="1"/>
                    <a:pt x="262" y="1"/>
                  </a:cubicBezTo>
                  <a:lnTo>
                    <a:pt x="1" y="16"/>
                  </a:lnTo>
                  <a:lnTo>
                    <a:pt x="71" y="1265"/>
                  </a:lnTo>
                  <a:lnTo>
                    <a:pt x="153" y="1259"/>
                  </a:lnTo>
                  <a:lnTo>
                    <a:pt x="121" y="702"/>
                  </a:lnTo>
                  <a:lnTo>
                    <a:pt x="252" y="695"/>
                  </a:lnTo>
                  <a:cubicBezTo>
                    <a:pt x="262" y="694"/>
                    <a:pt x="273" y="694"/>
                    <a:pt x="283" y="694"/>
                  </a:cubicBezTo>
                  <a:cubicBezTo>
                    <a:pt x="408" y="694"/>
                    <a:pt x="489" y="740"/>
                    <a:pt x="497" y="894"/>
                  </a:cubicBezTo>
                  <a:lnTo>
                    <a:pt x="508" y="1090"/>
                  </a:lnTo>
                  <a:cubicBezTo>
                    <a:pt x="512" y="1157"/>
                    <a:pt x="520" y="1202"/>
                    <a:pt x="543" y="1239"/>
                  </a:cubicBezTo>
                  <a:lnTo>
                    <a:pt x="629" y="1233"/>
                  </a:lnTo>
                  <a:cubicBezTo>
                    <a:pt x="600" y="1194"/>
                    <a:pt x="593" y="1137"/>
                    <a:pt x="590" y="1085"/>
                  </a:cubicBezTo>
                  <a:lnTo>
                    <a:pt x="579" y="891"/>
                  </a:lnTo>
                  <a:cubicBezTo>
                    <a:pt x="572" y="756"/>
                    <a:pt x="515" y="667"/>
                    <a:pt x="385" y="646"/>
                  </a:cubicBezTo>
                  <a:cubicBezTo>
                    <a:pt x="506" y="611"/>
                    <a:pt x="559" y="523"/>
                    <a:pt x="551" y="378"/>
                  </a:cubicBezTo>
                  <a:lnTo>
                    <a:pt x="545" y="268"/>
                  </a:lnTo>
                  <a:cubicBezTo>
                    <a:pt x="536" y="100"/>
                    <a:pt x="460"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8"/>
            <p:cNvSpPr/>
            <p:nvPr/>
          </p:nvSpPr>
          <p:spPr>
            <a:xfrm>
              <a:off x="5079850" y="946850"/>
              <a:ext cx="15700" cy="31625"/>
            </a:xfrm>
            <a:custGeom>
              <a:avLst/>
              <a:gdLst/>
              <a:ahLst/>
              <a:cxnLst/>
              <a:rect l="l" t="t" r="r" b="b"/>
              <a:pathLst>
                <a:path w="628" h="1265" extrusionOk="0">
                  <a:moveTo>
                    <a:pt x="280" y="76"/>
                  </a:moveTo>
                  <a:cubicBezTo>
                    <a:pt x="404" y="76"/>
                    <a:pt x="455" y="151"/>
                    <a:pt x="463" y="280"/>
                  </a:cubicBezTo>
                  <a:lnTo>
                    <a:pt x="469" y="397"/>
                  </a:lnTo>
                  <a:cubicBezTo>
                    <a:pt x="478" y="565"/>
                    <a:pt x="396" y="611"/>
                    <a:pt x="249" y="619"/>
                  </a:cubicBezTo>
                  <a:lnTo>
                    <a:pt x="117" y="627"/>
                  </a:lnTo>
                  <a:lnTo>
                    <a:pt x="87" y="86"/>
                  </a:lnTo>
                  <a:lnTo>
                    <a:pt x="264" y="76"/>
                  </a:lnTo>
                  <a:cubicBezTo>
                    <a:pt x="269" y="76"/>
                    <a:pt x="275" y="76"/>
                    <a:pt x="280" y="76"/>
                  </a:cubicBezTo>
                  <a:close/>
                  <a:moveTo>
                    <a:pt x="287" y="0"/>
                  </a:moveTo>
                  <a:cubicBezTo>
                    <a:pt x="279" y="0"/>
                    <a:pt x="270" y="0"/>
                    <a:pt x="261" y="1"/>
                  </a:cubicBezTo>
                  <a:lnTo>
                    <a:pt x="1" y="16"/>
                  </a:lnTo>
                  <a:lnTo>
                    <a:pt x="70" y="1264"/>
                  </a:lnTo>
                  <a:lnTo>
                    <a:pt x="152" y="1260"/>
                  </a:lnTo>
                  <a:lnTo>
                    <a:pt x="121" y="701"/>
                  </a:lnTo>
                  <a:lnTo>
                    <a:pt x="251" y="694"/>
                  </a:lnTo>
                  <a:cubicBezTo>
                    <a:pt x="262" y="694"/>
                    <a:pt x="273" y="693"/>
                    <a:pt x="283" y="693"/>
                  </a:cubicBezTo>
                  <a:cubicBezTo>
                    <a:pt x="407" y="693"/>
                    <a:pt x="488" y="740"/>
                    <a:pt x="497" y="893"/>
                  </a:cubicBezTo>
                  <a:lnTo>
                    <a:pt x="507" y="1090"/>
                  </a:lnTo>
                  <a:cubicBezTo>
                    <a:pt x="512" y="1158"/>
                    <a:pt x="519" y="1201"/>
                    <a:pt x="542" y="1238"/>
                  </a:cubicBezTo>
                  <a:lnTo>
                    <a:pt x="628" y="1233"/>
                  </a:lnTo>
                  <a:cubicBezTo>
                    <a:pt x="599" y="1194"/>
                    <a:pt x="592" y="1137"/>
                    <a:pt x="589" y="1085"/>
                  </a:cubicBezTo>
                  <a:lnTo>
                    <a:pt x="579" y="891"/>
                  </a:lnTo>
                  <a:cubicBezTo>
                    <a:pt x="571" y="755"/>
                    <a:pt x="514" y="667"/>
                    <a:pt x="384" y="645"/>
                  </a:cubicBezTo>
                  <a:cubicBezTo>
                    <a:pt x="506" y="610"/>
                    <a:pt x="559" y="523"/>
                    <a:pt x="550" y="377"/>
                  </a:cubicBezTo>
                  <a:lnTo>
                    <a:pt x="544" y="268"/>
                  </a:lnTo>
                  <a:cubicBezTo>
                    <a:pt x="535" y="100"/>
                    <a:pt x="460" y="0"/>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8"/>
            <p:cNvSpPr/>
            <p:nvPr/>
          </p:nvSpPr>
          <p:spPr>
            <a:xfrm>
              <a:off x="5097050" y="946150"/>
              <a:ext cx="3825" cy="31350"/>
            </a:xfrm>
            <a:custGeom>
              <a:avLst/>
              <a:gdLst/>
              <a:ahLst/>
              <a:cxnLst/>
              <a:rect l="l" t="t" r="r" b="b"/>
              <a:pathLst>
                <a:path w="153" h="1254" extrusionOk="0">
                  <a:moveTo>
                    <a:pt x="83" y="1"/>
                  </a:moveTo>
                  <a:lnTo>
                    <a:pt x="1" y="5"/>
                  </a:lnTo>
                  <a:lnTo>
                    <a:pt x="71" y="1254"/>
                  </a:lnTo>
                  <a:lnTo>
                    <a:pt x="153" y="1249"/>
                  </a:lnTo>
                  <a:lnTo>
                    <a:pt x="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8"/>
            <p:cNvSpPr/>
            <p:nvPr/>
          </p:nvSpPr>
          <p:spPr>
            <a:xfrm>
              <a:off x="5102225" y="945075"/>
              <a:ext cx="16700" cy="31775"/>
            </a:xfrm>
            <a:custGeom>
              <a:avLst/>
              <a:gdLst/>
              <a:ahLst/>
              <a:cxnLst/>
              <a:rect l="l" t="t" r="r" b="b"/>
              <a:pathLst>
                <a:path w="668" h="1271" extrusionOk="0">
                  <a:moveTo>
                    <a:pt x="668" y="0"/>
                  </a:moveTo>
                  <a:lnTo>
                    <a:pt x="591" y="5"/>
                  </a:lnTo>
                  <a:lnTo>
                    <a:pt x="402" y="1172"/>
                  </a:lnTo>
                  <a:lnTo>
                    <a:pt x="85" y="33"/>
                  </a:lnTo>
                  <a:lnTo>
                    <a:pt x="1" y="37"/>
                  </a:lnTo>
                  <a:lnTo>
                    <a:pt x="345" y="1271"/>
                  </a:lnTo>
                  <a:lnTo>
                    <a:pt x="466" y="1264"/>
                  </a:lnTo>
                  <a:lnTo>
                    <a:pt x="6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8"/>
            <p:cNvSpPr/>
            <p:nvPr/>
          </p:nvSpPr>
          <p:spPr>
            <a:xfrm>
              <a:off x="5122200" y="944400"/>
              <a:ext cx="16800" cy="31825"/>
            </a:xfrm>
            <a:custGeom>
              <a:avLst/>
              <a:gdLst/>
              <a:ahLst/>
              <a:cxnLst/>
              <a:rect l="l" t="t" r="r" b="b"/>
              <a:pathLst>
                <a:path w="672" h="1273" extrusionOk="0">
                  <a:moveTo>
                    <a:pt x="267" y="98"/>
                  </a:moveTo>
                  <a:lnTo>
                    <a:pt x="495" y="896"/>
                  </a:lnTo>
                  <a:lnTo>
                    <a:pt x="132" y="916"/>
                  </a:lnTo>
                  <a:lnTo>
                    <a:pt x="267" y="98"/>
                  </a:lnTo>
                  <a:close/>
                  <a:moveTo>
                    <a:pt x="324" y="0"/>
                  </a:moveTo>
                  <a:lnTo>
                    <a:pt x="204" y="7"/>
                  </a:lnTo>
                  <a:lnTo>
                    <a:pt x="1" y="1272"/>
                  </a:lnTo>
                  <a:lnTo>
                    <a:pt x="76" y="1268"/>
                  </a:lnTo>
                  <a:lnTo>
                    <a:pt x="123" y="988"/>
                  </a:lnTo>
                  <a:lnTo>
                    <a:pt x="512" y="967"/>
                  </a:lnTo>
                  <a:lnTo>
                    <a:pt x="589" y="1239"/>
                  </a:lnTo>
                  <a:lnTo>
                    <a:pt x="671" y="1235"/>
                  </a:lnTo>
                  <a:lnTo>
                    <a:pt x="3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8"/>
            <p:cNvSpPr/>
            <p:nvPr/>
          </p:nvSpPr>
          <p:spPr>
            <a:xfrm>
              <a:off x="5140375" y="943750"/>
              <a:ext cx="13600" cy="31350"/>
            </a:xfrm>
            <a:custGeom>
              <a:avLst/>
              <a:gdLst/>
              <a:ahLst/>
              <a:cxnLst/>
              <a:rect l="l" t="t" r="r" b="b"/>
              <a:pathLst>
                <a:path w="544" h="1254" extrusionOk="0">
                  <a:moveTo>
                    <a:pt x="82" y="1"/>
                  </a:moveTo>
                  <a:lnTo>
                    <a:pt x="0" y="5"/>
                  </a:lnTo>
                  <a:lnTo>
                    <a:pt x="69" y="1254"/>
                  </a:lnTo>
                  <a:lnTo>
                    <a:pt x="543" y="1228"/>
                  </a:lnTo>
                  <a:lnTo>
                    <a:pt x="540" y="1153"/>
                  </a:lnTo>
                  <a:lnTo>
                    <a:pt x="147" y="1174"/>
                  </a:lnTo>
                  <a:lnTo>
                    <a:pt x="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8"/>
            <p:cNvSpPr/>
            <p:nvPr/>
          </p:nvSpPr>
          <p:spPr>
            <a:xfrm>
              <a:off x="4969450" y="1008950"/>
              <a:ext cx="7725" cy="28850"/>
            </a:xfrm>
            <a:custGeom>
              <a:avLst/>
              <a:gdLst/>
              <a:ahLst/>
              <a:cxnLst/>
              <a:rect l="l" t="t" r="r" b="b"/>
              <a:pathLst>
                <a:path w="309" h="1154" extrusionOk="0">
                  <a:moveTo>
                    <a:pt x="246" y="0"/>
                  </a:moveTo>
                  <a:lnTo>
                    <a:pt x="187" y="4"/>
                  </a:lnTo>
                  <a:cubicBezTo>
                    <a:pt x="162" y="91"/>
                    <a:pt x="113" y="161"/>
                    <a:pt x="1" y="175"/>
                  </a:cubicBezTo>
                  <a:lnTo>
                    <a:pt x="4" y="240"/>
                  </a:lnTo>
                  <a:cubicBezTo>
                    <a:pt x="81" y="230"/>
                    <a:pt x="139" y="190"/>
                    <a:pt x="177" y="134"/>
                  </a:cubicBezTo>
                  <a:lnTo>
                    <a:pt x="234" y="1153"/>
                  </a:lnTo>
                  <a:lnTo>
                    <a:pt x="309" y="1149"/>
                  </a:lnTo>
                  <a:lnTo>
                    <a:pt x="2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8"/>
            <p:cNvSpPr/>
            <p:nvPr/>
          </p:nvSpPr>
          <p:spPr>
            <a:xfrm>
              <a:off x="4979625" y="1008025"/>
              <a:ext cx="12575" cy="29300"/>
            </a:xfrm>
            <a:custGeom>
              <a:avLst/>
              <a:gdLst/>
              <a:ahLst/>
              <a:cxnLst/>
              <a:rect l="l" t="t" r="r" b="b"/>
              <a:pathLst>
                <a:path w="503" h="1172" extrusionOk="0">
                  <a:moveTo>
                    <a:pt x="499" y="0"/>
                  </a:moveTo>
                  <a:lnTo>
                    <a:pt x="0" y="28"/>
                  </a:lnTo>
                  <a:lnTo>
                    <a:pt x="5" y="99"/>
                  </a:lnTo>
                  <a:lnTo>
                    <a:pt x="426" y="75"/>
                  </a:lnTo>
                  <a:lnTo>
                    <a:pt x="426" y="75"/>
                  </a:lnTo>
                  <a:lnTo>
                    <a:pt x="163" y="1171"/>
                  </a:lnTo>
                  <a:lnTo>
                    <a:pt x="240" y="1167"/>
                  </a:lnTo>
                  <a:lnTo>
                    <a:pt x="502" y="69"/>
                  </a:lnTo>
                  <a:lnTo>
                    <a:pt x="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8"/>
            <p:cNvSpPr/>
            <p:nvPr/>
          </p:nvSpPr>
          <p:spPr>
            <a:xfrm>
              <a:off x="5052225" y="1004150"/>
              <a:ext cx="13550" cy="29225"/>
            </a:xfrm>
            <a:custGeom>
              <a:avLst/>
              <a:gdLst/>
              <a:ahLst/>
              <a:cxnLst/>
              <a:rect l="l" t="t" r="r" b="b"/>
              <a:pathLst>
                <a:path w="542" h="1169" extrusionOk="0">
                  <a:moveTo>
                    <a:pt x="257" y="0"/>
                  </a:moveTo>
                  <a:cubicBezTo>
                    <a:pt x="251" y="0"/>
                    <a:pt x="245" y="0"/>
                    <a:pt x="238" y="1"/>
                  </a:cubicBezTo>
                  <a:cubicBezTo>
                    <a:pt x="69" y="12"/>
                    <a:pt x="0" y="127"/>
                    <a:pt x="9" y="299"/>
                  </a:cubicBezTo>
                  <a:cubicBezTo>
                    <a:pt x="28" y="619"/>
                    <a:pt x="442" y="602"/>
                    <a:pt x="457" y="877"/>
                  </a:cubicBezTo>
                  <a:cubicBezTo>
                    <a:pt x="464" y="1000"/>
                    <a:pt x="421" y="1091"/>
                    <a:pt x="296" y="1097"/>
                  </a:cubicBezTo>
                  <a:cubicBezTo>
                    <a:pt x="291" y="1098"/>
                    <a:pt x="286" y="1098"/>
                    <a:pt x="281" y="1098"/>
                  </a:cubicBezTo>
                  <a:cubicBezTo>
                    <a:pt x="165" y="1098"/>
                    <a:pt x="116" y="1014"/>
                    <a:pt x="110" y="896"/>
                  </a:cubicBezTo>
                  <a:lnTo>
                    <a:pt x="106" y="832"/>
                  </a:lnTo>
                  <a:lnTo>
                    <a:pt x="35" y="836"/>
                  </a:lnTo>
                  <a:lnTo>
                    <a:pt x="37" y="895"/>
                  </a:lnTo>
                  <a:cubicBezTo>
                    <a:pt x="46" y="1054"/>
                    <a:pt x="119" y="1169"/>
                    <a:pt x="281" y="1169"/>
                  </a:cubicBezTo>
                  <a:cubicBezTo>
                    <a:pt x="288" y="1169"/>
                    <a:pt x="294" y="1169"/>
                    <a:pt x="301" y="1168"/>
                  </a:cubicBezTo>
                  <a:cubicBezTo>
                    <a:pt x="476" y="1159"/>
                    <a:pt x="542" y="1033"/>
                    <a:pt x="532" y="868"/>
                  </a:cubicBezTo>
                  <a:cubicBezTo>
                    <a:pt x="515" y="551"/>
                    <a:pt x="100" y="569"/>
                    <a:pt x="84" y="291"/>
                  </a:cubicBezTo>
                  <a:cubicBezTo>
                    <a:pt x="78" y="169"/>
                    <a:pt x="119" y="77"/>
                    <a:pt x="243" y="70"/>
                  </a:cubicBezTo>
                  <a:cubicBezTo>
                    <a:pt x="248" y="70"/>
                    <a:pt x="252" y="69"/>
                    <a:pt x="257" y="69"/>
                  </a:cubicBezTo>
                  <a:cubicBezTo>
                    <a:pt x="372" y="69"/>
                    <a:pt x="419" y="156"/>
                    <a:pt x="426" y="273"/>
                  </a:cubicBezTo>
                  <a:lnTo>
                    <a:pt x="427" y="303"/>
                  </a:lnTo>
                  <a:lnTo>
                    <a:pt x="499" y="299"/>
                  </a:lnTo>
                  <a:lnTo>
                    <a:pt x="498" y="274"/>
                  </a:lnTo>
                  <a:cubicBezTo>
                    <a:pt x="489" y="115"/>
                    <a:pt x="417"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8"/>
            <p:cNvSpPr/>
            <p:nvPr/>
          </p:nvSpPr>
          <p:spPr>
            <a:xfrm>
              <a:off x="5067350" y="1003275"/>
              <a:ext cx="12925" cy="29325"/>
            </a:xfrm>
            <a:custGeom>
              <a:avLst/>
              <a:gdLst/>
              <a:ahLst/>
              <a:cxnLst/>
              <a:rect l="l" t="t" r="r" b="b"/>
              <a:pathLst>
                <a:path w="517" h="1173" extrusionOk="0">
                  <a:moveTo>
                    <a:pt x="453" y="1"/>
                  </a:moveTo>
                  <a:lnTo>
                    <a:pt x="1" y="25"/>
                  </a:lnTo>
                  <a:lnTo>
                    <a:pt x="64" y="1173"/>
                  </a:lnTo>
                  <a:lnTo>
                    <a:pt x="517" y="1147"/>
                  </a:lnTo>
                  <a:lnTo>
                    <a:pt x="512" y="1079"/>
                  </a:lnTo>
                  <a:lnTo>
                    <a:pt x="136" y="1099"/>
                  </a:lnTo>
                  <a:lnTo>
                    <a:pt x="109" y="621"/>
                  </a:lnTo>
                  <a:lnTo>
                    <a:pt x="422" y="604"/>
                  </a:lnTo>
                  <a:lnTo>
                    <a:pt x="418" y="535"/>
                  </a:lnTo>
                  <a:lnTo>
                    <a:pt x="105" y="553"/>
                  </a:lnTo>
                  <a:lnTo>
                    <a:pt x="80" y="90"/>
                  </a:lnTo>
                  <a:lnTo>
                    <a:pt x="456" y="70"/>
                  </a:lnTo>
                  <a:lnTo>
                    <a:pt x="4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8"/>
            <p:cNvSpPr/>
            <p:nvPr/>
          </p:nvSpPr>
          <p:spPr>
            <a:xfrm>
              <a:off x="5081725" y="1002775"/>
              <a:ext cx="12925" cy="29050"/>
            </a:xfrm>
            <a:custGeom>
              <a:avLst/>
              <a:gdLst/>
              <a:ahLst/>
              <a:cxnLst/>
              <a:rect l="l" t="t" r="r" b="b"/>
              <a:pathLst>
                <a:path w="517" h="1162" extrusionOk="0">
                  <a:moveTo>
                    <a:pt x="257" y="69"/>
                  </a:moveTo>
                  <a:cubicBezTo>
                    <a:pt x="373" y="69"/>
                    <a:pt x="417" y="146"/>
                    <a:pt x="424" y="265"/>
                  </a:cubicBezTo>
                  <a:lnTo>
                    <a:pt x="431" y="399"/>
                  </a:lnTo>
                  <a:cubicBezTo>
                    <a:pt x="439" y="539"/>
                    <a:pt x="385" y="601"/>
                    <a:pt x="252" y="608"/>
                  </a:cubicBezTo>
                  <a:lnTo>
                    <a:pt x="109" y="616"/>
                  </a:lnTo>
                  <a:lnTo>
                    <a:pt x="80" y="79"/>
                  </a:lnTo>
                  <a:lnTo>
                    <a:pt x="242" y="70"/>
                  </a:lnTo>
                  <a:cubicBezTo>
                    <a:pt x="247" y="70"/>
                    <a:pt x="252" y="69"/>
                    <a:pt x="257" y="69"/>
                  </a:cubicBezTo>
                  <a:close/>
                  <a:moveTo>
                    <a:pt x="260" y="0"/>
                  </a:moveTo>
                  <a:cubicBezTo>
                    <a:pt x="253" y="0"/>
                    <a:pt x="246" y="0"/>
                    <a:pt x="238" y="1"/>
                  </a:cubicBezTo>
                  <a:lnTo>
                    <a:pt x="1" y="14"/>
                  </a:lnTo>
                  <a:lnTo>
                    <a:pt x="64" y="1161"/>
                  </a:lnTo>
                  <a:lnTo>
                    <a:pt x="140" y="1157"/>
                  </a:lnTo>
                  <a:lnTo>
                    <a:pt x="114" y="684"/>
                  </a:lnTo>
                  <a:lnTo>
                    <a:pt x="256" y="677"/>
                  </a:lnTo>
                  <a:cubicBezTo>
                    <a:pt x="438" y="667"/>
                    <a:pt x="516" y="572"/>
                    <a:pt x="506" y="390"/>
                  </a:cubicBezTo>
                  <a:lnTo>
                    <a:pt x="500" y="265"/>
                  </a:lnTo>
                  <a:cubicBezTo>
                    <a:pt x="490" y="106"/>
                    <a:pt x="421"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8"/>
            <p:cNvSpPr/>
            <p:nvPr/>
          </p:nvSpPr>
          <p:spPr>
            <a:xfrm>
              <a:off x="5178275" y="997150"/>
              <a:ext cx="13600" cy="29325"/>
            </a:xfrm>
            <a:custGeom>
              <a:avLst/>
              <a:gdLst/>
              <a:ahLst/>
              <a:cxnLst/>
              <a:rect l="l" t="t" r="r" b="b"/>
              <a:pathLst>
                <a:path w="544" h="1173" extrusionOk="0">
                  <a:moveTo>
                    <a:pt x="261" y="1"/>
                  </a:moveTo>
                  <a:cubicBezTo>
                    <a:pt x="254" y="1"/>
                    <a:pt x="248" y="1"/>
                    <a:pt x="241" y="1"/>
                  </a:cubicBezTo>
                  <a:cubicBezTo>
                    <a:pt x="64" y="12"/>
                    <a:pt x="1" y="145"/>
                    <a:pt x="10" y="311"/>
                  </a:cubicBezTo>
                  <a:lnTo>
                    <a:pt x="14" y="384"/>
                  </a:lnTo>
                  <a:lnTo>
                    <a:pt x="86" y="380"/>
                  </a:lnTo>
                  <a:lnTo>
                    <a:pt x="82" y="302"/>
                  </a:lnTo>
                  <a:cubicBezTo>
                    <a:pt x="75" y="179"/>
                    <a:pt x="115" y="77"/>
                    <a:pt x="242" y="70"/>
                  </a:cubicBezTo>
                  <a:cubicBezTo>
                    <a:pt x="247" y="70"/>
                    <a:pt x="251" y="70"/>
                    <a:pt x="256" y="70"/>
                  </a:cubicBezTo>
                  <a:cubicBezTo>
                    <a:pt x="376" y="70"/>
                    <a:pt x="422" y="159"/>
                    <a:pt x="430" y="287"/>
                  </a:cubicBezTo>
                  <a:cubicBezTo>
                    <a:pt x="447" y="602"/>
                    <a:pt x="32" y="712"/>
                    <a:pt x="55" y="1116"/>
                  </a:cubicBezTo>
                  <a:lnTo>
                    <a:pt x="58" y="1172"/>
                  </a:lnTo>
                  <a:lnTo>
                    <a:pt x="543" y="1145"/>
                  </a:lnTo>
                  <a:lnTo>
                    <a:pt x="539" y="1076"/>
                  </a:lnTo>
                  <a:lnTo>
                    <a:pt x="129" y="1099"/>
                  </a:lnTo>
                  <a:lnTo>
                    <a:pt x="128" y="1086"/>
                  </a:lnTo>
                  <a:cubicBezTo>
                    <a:pt x="114" y="749"/>
                    <a:pt x="523" y="611"/>
                    <a:pt x="505" y="280"/>
                  </a:cubicBezTo>
                  <a:cubicBezTo>
                    <a:pt x="495" y="119"/>
                    <a:pt x="425"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8"/>
            <p:cNvSpPr/>
            <p:nvPr/>
          </p:nvSpPr>
          <p:spPr>
            <a:xfrm>
              <a:off x="5193575" y="996300"/>
              <a:ext cx="13950" cy="29225"/>
            </a:xfrm>
            <a:custGeom>
              <a:avLst/>
              <a:gdLst/>
              <a:ahLst/>
              <a:cxnLst/>
              <a:rect l="l" t="t" r="r" b="b"/>
              <a:pathLst>
                <a:path w="558" h="1169" extrusionOk="0">
                  <a:moveTo>
                    <a:pt x="264" y="70"/>
                  </a:moveTo>
                  <a:cubicBezTo>
                    <a:pt x="380" y="70"/>
                    <a:pt x="432" y="157"/>
                    <a:pt x="439" y="277"/>
                  </a:cubicBezTo>
                  <a:lnTo>
                    <a:pt x="472" y="872"/>
                  </a:lnTo>
                  <a:cubicBezTo>
                    <a:pt x="479" y="998"/>
                    <a:pt x="434" y="1093"/>
                    <a:pt x="307" y="1100"/>
                  </a:cubicBezTo>
                  <a:cubicBezTo>
                    <a:pt x="303" y="1100"/>
                    <a:pt x="298" y="1100"/>
                    <a:pt x="294" y="1100"/>
                  </a:cubicBezTo>
                  <a:cubicBezTo>
                    <a:pt x="178" y="1100"/>
                    <a:pt x="125" y="1013"/>
                    <a:pt x="119" y="891"/>
                  </a:cubicBezTo>
                  <a:lnTo>
                    <a:pt x="86" y="296"/>
                  </a:lnTo>
                  <a:cubicBezTo>
                    <a:pt x="79" y="172"/>
                    <a:pt x="124" y="77"/>
                    <a:pt x="251" y="70"/>
                  </a:cubicBezTo>
                  <a:cubicBezTo>
                    <a:pt x="255" y="70"/>
                    <a:pt x="260" y="70"/>
                    <a:pt x="264" y="70"/>
                  </a:cubicBezTo>
                  <a:close/>
                  <a:moveTo>
                    <a:pt x="267" y="1"/>
                  </a:moveTo>
                  <a:cubicBezTo>
                    <a:pt x="260" y="1"/>
                    <a:pt x="254" y="1"/>
                    <a:pt x="247" y="1"/>
                  </a:cubicBezTo>
                  <a:cubicBezTo>
                    <a:pt x="72" y="11"/>
                    <a:pt x="1" y="137"/>
                    <a:pt x="10" y="305"/>
                  </a:cubicBezTo>
                  <a:lnTo>
                    <a:pt x="43" y="892"/>
                  </a:lnTo>
                  <a:cubicBezTo>
                    <a:pt x="52" y="1053"/>
                    <a:pt x="129" y="1169"/>
                    <a:pt x="291" y="1169"/>
                  </a:cubicBezTo>
                  <a:cubicBezTo>
                    <a:pt x="297" y="1169"/>
                    <a:pt x="305" y="1168"/>
                    <a:pt x="312" y="1168"/>
                  </a:cubicBezTo>
                  <a:cubicBezTo>
                    <a:pt x="486" y="1158"/>
                    <a:pt x="557" y="1032"/>
                    <a:pt x="547" y="864"/>
                  </a:cubicBezTo>
                  <a:lnTo>
                    <a:pt x="515" y="277"/>
                  </a:lnTo>
                  <a:cubicBezTo>
                    <a:pt x="506" y="115"/>
                    <a:pt x="428" y="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8"/>
            <p:cNvSpPr/>
            <p:nvPr/>
          </p:nvSpPr>
          <p:spPr>
            <a:xfrm>
              <a:off x="5210375" y="995600"/>
              <a:ext cx="7750" cy="28850"/>
            </a:xfrm>
            <a:custGeom>
              <a:avLst/>
              <a:gdLst/>
              <a:ahLst/>
              <a:cxnLst/>
              <a:rect l="l" t="t" r="r" b="b"/>
              <a:pathLst>
                <a:path w="310" h="1154" extrusionOk="0">
                  <a:moveTo>
                    <a:pt x="246" y="1"/>
                  </a:moveTo>
                  <a:lnTo>
                    <a:pt x="186" y="4"/>
                  </a:lnTo>
                  <a:cubicBezTo>
                    <a:pt x="162" y="90"/>
                    <a:pt x="113" y="161"/>
                    <a:pt x="0" y="175"/>
                  </a:cubicBezTo>
                  <a:lnTo>
                    <a:pt x="4" y="241"/>
                  </a:lnTo>
                  <a:cubicBezTo>
                    <a:pt x="81" y="230"/>
                    <a:pt x="139" y="191"/>
                    <a:pt x="178" y="134"/>
                  </a:cubicBezTo>
                  <a:lnTo>
                    <a:pt x="233" y="1153"/>
                  </a:lnTo>
                  <a:lnTo>
                    <a:pt x="309" y="1150"/>
                  </a:lnTo>
                  <a:lnTo>
                    <a:pt x="2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8"/>
            <p:cNvSpPr/>
            <p:nvPr/>
          </p:nvSpPr>
          <p:spPr>
            <a:xfrm>
              <a:off x="5221600" y="994725"/>
              <a:ext cx="12850" cy="29325"/>
            </a:xfrm>
            <a:custGeom>
              <a:avLst/>
              <a:gdLst/>
              <a:ahLst/>
              <a:cxnLst/>
              <a:rect l="l" t="t" r="r" b="b"/>
              <a:pathLst>
                <a:path w="514" h="1173" extrusionOk="0">
                  <a:moveTo>
                    <a:pt x="432" y="1"/>
                  </a:moveTo>
                  <a:lnTo>
                    <a:pt x="1" y="24"/>
                  </a:lnTo>
                  <a:lnTo>
                    <a:pt x="5" y="639"/>
                  </a:lnTo>
                  <a:lnTo>
                    <a:pt x="76" y="635"/>
                  </a:lnTo>
                  <a:lnTo>
                    <a:pt x="75" y="615"/>
                  </a:lnTo>
                  <a:cubicBezTo>
                    <a:pt x="94" y="529"/>
                    <a:pt x="148" y="480"/>
                    <a:pt x="231" y="475"/>
                  </a:cubicBezTo>
                  <a:cubicBezTo>
                    <a:pt x="236" y="474"/>
                    <a:pt x="241" y="474"/>
                    <a:pt x="245" y="474"/>
                  </a:cubicBezTo>
                  <a:cubicBezTo>
                    <a:pt x="362" y="474"/>
                    <a:pt x="412" y="563"/>
                    <a:pt x="419" y="682"/>
                  </a:cubicBezTo>
                  <a:lnTo>
                    <a:pt x="430" y="875"/>
                  </a:lnTo>
                  <a:cubicBezTo>
                    <a:pt x="437" y="998"/>
                    <a:pt x="392" y="1094"/>
                    <a:pt x="266" y="1101"/>
                  </a:cubicBezTo>
                  <a:cubicBezTo>
                    <a:pt x="262" y="1101"/>
                    <a:pt x="257" y="1101"/>
                    <a:pt x="253" y="1101"/>
                  </a:cubicBezTo>
                  <a:cubicBezTo>
                    <a:pt x="138" y="1101"/>
                    <a:pt x="87" y="1013"/>
                    <a:pt x="80" y="895"/>
                  </a:cubicBezTo>
                  <a:lnTo>
                    <a:pt x="77" y="828"/>
                  </a:lnTo>
                  <a:lnTo>
                    <a:pt x="4" y="833"/>
                  </a:lnTo>
                  <a:lnTo>
                    <a:pt x="8" y="895"/>
                  </a:lnTo>
                  <a:cubicBezTo>
                    <a:pt x="17" y="1054"/>
                    <a:pt x="92" y="1172"/>
                    <a:pt x="253" y="1172"/>
                  </a:cubicBezTo>
                  <a:cubicBezTo>
                    <a:pt x="259" y="1172"/>
                    <a:pt x="265" y="1172"/>
                    <a:pt x="272" y="1172"/>
                  </a:cubicBezTo>
                  <a:cubicBezTo>
                    <a:pt x="447" y="1162"/>
                    <a:pt x="514" y="1033"/>
                    <a:pt x="505" y="868"/>
                  </a:cubicBezTo>
                  <a:lnTo>
                    <a:pt x="494" y="671"/>
                  </a:lnTo>
                  <a:cubicBezTo>
                    <a:pt x="485" y="518"/>
                    <a:pt x="420" y="403"/>
                    <a:pt x="272" y="403"/>
                  </a:cubicBezTo>
                  <a:cubicBezTo>
                    <a:pt x="267" y="403"/>
                    <a:pt x="261" y="403"/>
                    <a:pt x="256" y="403"/>
                  </a:cubicBezTo>
                  <a:cubicBezTo>
                    <a:pt x="170" y="408"/>
                    <a:pt x="111" y="437"/>
                    <a:pt x="75" y="502"/>
                  </a:cubicBezTo>
                  <a:lnTo>
                    <a:pt x="74" y="91"/>
                  </a:lnTo>
                  <a:lnTo>
                    <a:pt x="436" y="71"/>
                  </a:lnTo>
                  <a:lnTo>
                    <a:pt x="4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8"/>
            <p:cNvSpPr/>
            <p:nvPr/>
          </p:nvSpPr>
          <p:spPr>
            <a:xfrm>
              <a:off x="4869250" y="846325"/>
              <a:ext cx="474475" cy="525825"/>
            </a:xfrm>
            <a:custGeom>
              <a:avLst/>
              <a:gdLst/>
              <a:ahLst/>
              <a:cxnLst/>
              <a:rect l="l" t="t" r="r" b="b"/>
              <a:pathLst>
                <a:path w="18979" h="21033" extrusionOk="0">
                  <a:moveTo>
                    <a:pt x="8947" y="487"/>
                  </a:moveTo>
                  <a:cubicBezTo>
                    <a:pt x="8985" y="487"/>
                    <a:pt x="9024" y="495"/>
                    <a:pt x="9059" y="514"/>
                  </a:cubicBezTo>
                  <a:lnTo>
                    <a:pt x="17801" y="4935"/>
                  </a:lnTo>
                  <a:cubicBezTo>
                    <a:pt x="17879" y="4975"/>
                    <a:pt x="17932" y="5054"/>
                    <a:pt x="17936" y="5142"/>
                  </a:cubicBezTo>
                  <a:lnTo>
                    <a:pt x="18478" y="14925"/>
                  </a:lnTo>
                  <a:cubicBezTo>
                    <a:pt x="18482" y="15012"/>
                    <a:pt x="18440" y="15097"/>
                    <a:pt x="18366" y="15145"/>
                  </a:cubicBezTo>
                  <a:lnTo>
                    <a:pt x="10165" y="20505"/>
                  </a:lnTo>
                  <a:cubicBezTo>
                    <a:pt x="10129" y="20528"/>
                    <a:pt x="10088" y="20542"/>
                    <a:pt x="10044" y="20544"/>
                  </a:cubicBezTo>
                  <a:cubicBezTo>
                    <a:pt x="10039" y="20545"/>
                    <a:pt x="10034" y="20545"/>
                    <a:pt x="10029" y="20545"/>
                  </a:cubicBezTo>
                  <a:cubicBezTo>
                    <a:pt x="9991" y="20545"/>
                    <a:pt x="9954" y="20536"/>
                    <a:pt x="9920" y="20518"/>
                  </a:cubicBezTo>
                  <a:lnTo>
                    <a:pt x="1177" y="16096"/>
                  </a:lnTo>
                  <a:cubicBezTo>
                    <a:pt x="1098" y="16057"/>
                    <a:pt x="1047" y="15978"/>
                    <a:pt x="1042" y="15890"/>
                  </a:cubicBezTo>
                  <a:lnTo>
                    <a:pt x="500" y="6107"/>
                  </a:lnTo>
                  <a:cubicBezTo>
                    <a:pt x="495" y="6020"/>
                    <a:pt x="538" y="5936"/>
                    <a:pt x="611" y="5888"/>
                  </a:cubicBezTo>
                  <a:lnTo>
                    <a:pt x="8813" y="527"/>
                  </a:lnTo>
                  <a:cubicBezTo>
                    <a:pt x="8853" y="500"/>
                    <a:pt x="8900" y="487"/>
                    <a:pt x="8947" y="487"/>
                  </a:cubicBezTo>
                  <a:close/>
                  <a:moveTo>
                    <a:pt x="8947" y="0"/>
                  </a:moveTo>
                  <a:cubicBezTo>
                    <a:pt x="8807" y="0"/>
                    <a:pt x="8667" y="40"/>
                    <a:pt x="8546" y="119"/>
                  </a:cubicBezTo>
                  <a:lnTo>
                    <a:pt x="345" y="5480"/>
                  </a:lnTo>
                  <a:cubicBezTo>
                    <a:pt x="127" y="5622"/>
                    <a:pt x="0" y="5874"/>
                    <a:pt x="14" y="6134"/>
                  </a:cubicBezTo>
                  <a:lnTo>
                    <a:pt x="555" y="15917"/>
                  </a:lnTo>
                  <a:cubicBezTo>
                    <a:pt x="570" y="16178"/>
                    <a:pt x="724" y="16413"/>
                    <a:pt x="957" y="16531"/>
                  </a:cubicBezTo>
                  <a:lnTo>
                    <a:pt x="9699" y="20953"/>
                  </a:lnTo>
                  <a:cubicBezTo>
                    <a:pt x="9802" y="21004"/>
                    <a:pt x="9915" y="21032"/>
                    <a:pt x="10030" y="21032"/>
                  </a:cubicBezTo>
                  <a:cubicBezTo>
                    <a:pt x="10044" y="21032"/>
                    <a:pt x="10057" y="21031"/>
                    <a:pt x="10071" y="21031"/>
                  </a:cubicBezTo>
                  <a:cubicBezTo>
                    <a:pt x="10200" y="21024"/>
                    <a:pt x="10326" y="20983"/>
                    <a:pt x="10432" y="20912"/>
                  </a:cubicBezTo>
                  <a:lnTo>
                    <a:pt x="18633" y="15552"/>
                  </a:lnTo>
                  <a:cubicBezTo>
                    <a:pt x="18851" y="15409"/>
                    <a:pt x="18978" y="15159"/>
                    <a:pt x="18964" y="14898"/>
                  </a:cubicBezTo>
                  <a:lnTo>
                    <a:pt x="18422" y="5115"/>
                  </a:lnTo>
                  <a:cubicBezTo>
                    <a:pt x="18407" y="4854"/>
                    <a:pt x="18254" y="4619"/>
                    <a:pt x="18021" y="4501"/>
                  </a:cubicBezTo>
                  <a:lnTo>
                    <a:pt x="9278" y="79"/>
                  </a:lnTo>
                  <a:cubicBezTo>
                    <a:pt x="9174" y="26"/>
                    <a:pt x="9060" y="0"/>
                    <a:pt x="8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8"/>
            <p:cNvSpPr/>
            <p:nvPr/>
          </p:nvSpPr>
          <p:spPr>
            <a:xfrm>
              <a:off x="4892775" y="872100"/>
              <a:ext cx="427400" cy="474275"/>
            </a:xfrm>
            <a:custGeom>
              <a:avLst/>
              <a:gdLst/>
              <a:ahLst/>
              <a:cxnLst/>
              <a:rect l="l" t="t" r="r" b="b"/>
              <a:pathLst>
                <a:path w="17096" h="18971" extrusionOk="0">
                  <a:moveTo>
                    <a:pt x="8054" y="244"/>
                  </a:moveTo>
                  <a:cubicBezTo>
                    <a:pt x="8105" y="244"/>
                    <a:pt x="8154" y="255"/>
                    <a:pt x="8201" y="279"/>
                  </a:cubicBezTo>
                  <a:lnTo>
                    <a:pt x="16169" y="4309"/>
                  </a:lnTo>
                  <a:cubicBezTo>
                    <a:pt x="16273" y="4361"/>
                    <a:pt x="16341" y="4466"/>
                    <a:pt x="16347" y="4581"/>
                  </a:cubicBezTo>
                  <a:lnTo>
                    <a:pt x="16454" y="6507"/>
                  </a:lnTo>
                  <a:lnTo>
                    <a:pt x="362" y="7398"/>
                  </a:lnTo>
                  <a:lnTo>
                    <a:pt x="255" y="5472"/>
                  </a:lnTo>
                  <a:cubicBezTo>
                    <a:pt x="248" y="5357"/>
                    <a:pt x="305" y="5245"/>
                    <a:pt x="402" y="5182"/>
                  </a:cubicBezTo>
                  <a:lnTo>
                    <a:pt x="7877" y="296"/>
                  </a:lnTo>
                  <a:cubicBezTo>
                    <a:pt x="7930" y="261"/>
                    <a:pt x="7992" y="244"/>
                    <a:pt x="8054" y="244"/>
                  </a:cubicBezTo>
                  <a:close/>
                  <a:moveTo>
                    <a:pt x="16467" y="6750"/>
                  </a:moveTo>
                  <a:lnTo>
                    <a:pt x="16736" y="11610"/>
                  </a:lnTo>
                  <a:lnTo>
                    <a:pt x="645" y="12501"/>
                  </a:lnTo>
                  <a:lnTo>
                    <a:pt x="375" y="7641"/>
                  </a:lnTo>
                  <a:lnTo>
                    <a:pt x="16467" y="6750"/>
                  </a:lnTo>
                  <a:close/>
                  <a:moveTo>
                    <a:pt x="16750" y="11853"/>
                  </a:moveTo>
                  <a:lnTo>
                    <a:pt x="16840" y="13497"/>
                  </a:lnTo>
                  <a:cubicBezTo>
                    <a:pt x="16847" y="13613"/>
                    <a:pt x="16791" y="13724"/>
                    <a:pt x="16694" y="13788"/>
                  </a:cubicBezTo>
                  <a:lnTo>
                    <a:pt x="9219" y="18673"/>
                  </a:lnTo>
                  <a:cubicBezTo>
                    <a:pt x="9172" y="18705"/>
                    <a:pt x="9117" y="18723"/>
                    <a:pt x="9060" y="18726"/>
                  </a:cubicBezTo>
                  <a:cubicBezTo>
                    <a:pt x="9053" y="18726"/>
                    <a:pt x="9047" y="18726"/>
                    <a:pt x="9041" y="18726"/>
                  </a:cubicBezTo>
                  <a:cubicBezTo>
                    <a:pt x="8990" y="18726"/>
                    <a:pt x="8941" y="18714"/>
                    <a:pt x="8896" y="18692"/>
                  </a:cubicBezTo>
                  <a:lnTo>
                    <a:pt x="927" y="14661"/>
                  </a:lnTo>
                  <a:cubicBezTo>
                    <a:pt x="824" y="14609"/>
                    <a:pt x="755" y="14504"/>
                    <a:pt x="749" y="14389"/>
                  </a:cubicBezTo>
                  <a:lnTo>
                    <a:pt x="658" y="12745"/>
                  </a:lnTo>
                  <a:lnTo>
                    <a:pt x="16750" y="11853"/>
                  </a:lnTo>
                  <a:close/>
                  <a:moveTo>
                    <a:pt x="8054" y="0"/>
                  </a:moveTo>
                  <a:cubicBezTo>
                    <a:pt x="7946" y="0"/>
                    <a:pt x="7837" y="32"/>
                    <a:pt x="7743" y="93"/>
                  </a:cubicBezTo>
                  <a:lnTo>
                    <a:pt x="268" y="4978"/>
                  </a:lnTo>
                  <a:cubicBezTo>
                    <a:pt x="99" y="5089"/>
                    <a:pt x="0" y="5284"/>
                    <a:pt x="12" y="5485"/>
                  </a:cubicBezTo>
                  <a:lnTo>
                    <a:pt x="119" y="7412"/>
                  </a:lnTo>
                  <a:lnTo>
                    <a:pt x="415" y="12758"/>
                  </a:lnTo>
                  <a:lnTo>
                    <a:pt x="506" y="14402"/>
                  </a:lnTo>
                  <a:cubicBezTo>
                    <a:pt x="517" y="14604"/>
                    <a:pt x="636" y="14787"/>
                    <a:pt x="817" y="14878"/>
                  </a:cubicBezTo>
                  <a:lnTo>
                    <a:pt x="8786" y="18908"/>
                  </a:lnTo>
                  <a:cubicBezTo>
                    <a:pt x="8865" y="18949"/>
                    <a:pt x="8953" y="18970"/>
                    <a:pt x="9042" y="18970"/>
                  </a:cubicBezTo>
                  <a:cubicBezTo>
                    <a:pt x="9053" y="18970"/>
                    <a:pt x="9063" y="18969"/>
                    <a:pt x="9073" y="18969"/>
                  </a:cubicBezTo>
                  <a:cubicBezTo>
                    <a:pt x="9173" y="18963"/>
                    <a:pt x="9269" y="18932"/>
                    <a:pt x="9352" y="18877"/>
                  </a:cubicBezTo>
                  <a:lnTo>
                    <a:pt x="16827" y="13991"/>
                  </a:lnTo>
                  <a:cubicBezTo>
                    <a:pt x="16997" y="13881"/>
                    <a:pt x="17095" y="13686"/>
                    <a:pt x="17084" y="13484"/>
                  </a:cubicBezTo>
                  <a:lnTo>
                    <a:pt x="16992" y="11840"/>
                  </a:lnTo>
                  <a:lnTo>
                    <a:pt x="17024" y="11838"/>
                  </a:lnTo>
                  <a:lnTo>
                    <a:pt x="16728" y="6491"/>
                  </a:lnTo>
                  <a:lnTo>
                    <a:pt x="16696" y="6493"/>
                  </a:lnTo>
                  <a:lnTo>
                    <a:pt x="16590" y="4568"/>
                  </a:lnTo>
                  <a:cubicBezTo>
                    <a:pt x="16578" y="4365"/>
                    <a:pt x="16460" y="4183"/>
                    <a:pt x="16279" y="4092"/>
                  </a:cubicBezTo>
                  <a:lnTo>
                    <a:pt x="8311" y="61"/>
                  </a:lnTo>
                  <a:cubicBezTo>
                    <a:pt x="8230" y="21"/>
                    <a:pt x="8142" y="0"/>
                    <a:pt x="80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8"/>
            <p:cNvSpPr/>
            <p:nvPr/>
          </p:nvSpPr>
          <p:spPr>
            <a:xfrm>
              <a:off x="4972450" y="1081600"/>
              <a:ext cx="46675" cy="72825"/>
            </a:xfrm>
            <a:custGeom>
              <a:avLst/>
              <a:gdLst/>
              <a:ahLst/>
              <a:cxnLst/>
              <a:rect l="l" t="t" r="r" b="b"/>
              <a:pathLst>
                <a:path w="1867" h="2913" extrusionOk="0">
                  <a:moveTo>
                    <a:pt x="1711" y="1"/>
                  </a:moveTo>
                  <a:lnTo>
                    <a:pt x="1444" y="16"/>
                  </a:lnTo>
                  <a:lnTo>
                    <a:pt x="996" y="2539"/>
                  </a:lnTo>
                  <a:lnTo>
                    <a:pt x="266" y="80"/>
                  </a:lnTo>
                  <a:lnTo>
                    <a:pt x="0" y="95"/>
                  </a:lnTo>
                  <a:lnTo>
                    <a:pt x="156" y="2913"/>
                  </a:lnTo>
                  <a:lnTo>
                    <a:pt x="321" y="2903"/>
                  </a:lnTo>
                  <a:lnTo>
                    <a:pt x="183" y="408"/>
                  </a:lnTo>
                  <a:lnTo>
                    <a:pt x="916" y="2866"/>
                  </a:lnTo>
                  <a:lnTo>
                    <a:pt x="1101" y="2856"/>
                  </a:lnTo>
                  <a:lnTo>
                    <a:pt x="1551" y="325"/>
                  </a:lnTo>
                  <a:lnTo>
                    <a:pt x="1690" y="2827"/>
                  </a:lnTo>
                  <a:lnTo>
                    <a:pt x="1866" y="2817"/>
                  </a:lnTo>
                  <a:lnTo>
                    <a:pt x="17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8"/>
            <p:cNvSpPr/>
            <p:nvPr/>
          </p:nvSpPr>
          <p:spPr>
            <a:xfrm>
              <a:off x="5036200" y="1079325"/>
              <a:ext cx="37850" cy="71775"/>
            </a:xfrm>
            <a:custGeom>
              <a:avLst/>
              <a:gdLst/>
              <a:ahLst/>
              <a:cxnLst/>
              <a:rect l="l" t="t" r="r" b="b"/>
              <a:pathLst>
                <a:path w="1514" h="2871" extrusionOk="0">
                  <a:moveTo>
                    <a:pt x="600" y="222"/>
                  </a:moveTo>
                  <a:lnTo>
                    <a:pt x="1116" y="2022"/>
                  </a:lnTo>
                  <a:lnTo>
                    <a:pt x="295" y="2068"/>
                  </a:lnTo>
                  <a:lnTo>
                    <a:pt x="600" y="222"/>
                  </a:lnTo>
                  <a:close/>
                  <a:moveTo>
                    <a:pt x="730" y="1"/>
                  </a:moveTo>
                  <a:lnTo>
                    <a:pt x="460" y="16"/>
                  </a:lnTo>
                  <a:lnTo>
                    <a:pt x="1" y="2871"/>
                  </a:lnTo>
                  <a:lnTo>
                    <a:pt x="169" y="2861"/>
                  </a:lnTo>
                  <a:lnTo>
                    <a:pt x="276" y="2230"/>
                  </a:lnTo>
                  <a:lnTo>
                    <a:pt x="1153" y="2181"/>
                  </a:lnTo>
                  <a:lnTo>
                    <a:pt x="1329" y="2798"/>
                  </a:lnTo>
                  <a:lnTo>
                    <a:pt x="1514" y="2787"/>
                  </a:lnTo>
                  <a:lnTo>
                    <a:pt x="7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8"/>
            <p:cNvSpPr/>
            <p:nvPr/>
          </p:nvSpPr>
          <p:spPr>
            <a:xfrm>
              <a:off x="5087225" y="1076725"/>
              <a:ext cx="34625" cy="71325"/>
            </a:xfrm>
            <a:custGeom>
              <a:avLst/>
              <a:gdLst/>
              <a:ahLst/>
              <a:cxnLst/>
              <a:rect l="l" t="t" r="r" b="b"/>
              <a:pathLst>
                <a:path w="1385" h="2853" extrusionOk="0">
                  <a:moveTo>
                    <a:pt x="662" y="170"/>
                  </a:moveTo>
                  <a:cubicBezTo>
                    <a:pt x="947" y="170"/>
                    <a:pt x="1081" y="372"/>
                    <a:pt x="1098" y="670"/>
                  </a:cubicBezTo>
                  <a:lnTo>
                    <a:pt x="1177" y="2103"/>
                  </a:lnTo>
                  <a:cubicBezTo>
                    <a:pt x="1194" y="2412"/>
                    <a:pt x="1077" y="2633"/>
                    <a:pt x="763" y="2650"/>
                  </a:cubicBezTo>
                  <a:lnTo>
                    <a:pt x="333" y="2674"/>
                  </a:lnTo>
                  <a:lnTo>
                    <a:pt x="195" y="195"/>
                  </a:lnTo>
                  <a:lnTo>
                    <a:pt x="626" y="171"/>
                  </a:lnTo>
                  <a:cubicBezTo>
                    <a:pt x="638" y="171"/>
                    <a:pt x="650" y="170"/>
                    <a:pt x="662" y="170"/>
                  </a:cubicBezTo>
                  <a:close/>
                  <a:moveTo>
                    <a:pt x="673" y="0"/>
                  </a:moveTo>
                  <a:cubicBezTo>
                    <a:pt x="656" y="0"/>
                    <a:pt x="639" y="1"/>
                    <a:pt x="621" y="2"/>
                  </a:cubicBezTo>
                  <a:lnTo>
                    <a:pt x="1" y="36"/>
                  </a:lnTo>
                  <a:lnTo>
                    <a:pt x="156" y="2853"/>
                  </a:lnTo>
                  <a:lnTo>
                    <a:pt x="776" y="2819"/>
                  </a:lnTo>
                  <a:cubicBezTo>
                    <a:pt x="1211" y="2795"/>
                    <a:pt x="1385" y="2498"/>
                    <a:pt x="1361" y="2084"/>
                  </a:cubicBezTo>
                  <a:lnTo>
                    <a:pt x="1283" y="667"/>
                  </a:lnTo>
                  <a:cubicBezTo>
                    <a:pt x="1261" y="270"/>
                    <a:pt x="1071"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8"/>
            <p:cNvSpPr/>
            <p:nvPr/>
          </p:nvSpPr>
          <p:spPr>
            <a:xfrm>
              <a:off x="5136025" y="1074050"/>
              <a:ext cx="35400" cy="71325"/>
            </a:xfrm>
            <a:custGeom>
              <a:avLst/>
              <a:gdLst/>
              <a:ahLst/>
              <a:cxnLst/>
              <a:rect l="l" t="t" r="r" b="b"/>
              <a:pathLst>
                <a:path w="1416" h="2853" extrusionOk="0">
                  <a:moveTo>
                    <a:pt x="634" y="171"/>
                  </a:moveTo>
                  <a:cubicBezTo>
                    <a:pt x="911" y="171"/>
                    <a:pt x="1027" y="343"/>
                    <a:pt x="1043" y="631"/>
                  </a:cubicBezTo>
                  <a:lnTo>
                    <a:pt x="1058" y="896"/>
                  </a:lnTo>
                  <a:cubicBezTo>
                    <a:pt x="1079" y="1275"/>
                    <a:pt x="890" y="1378"/>
                    <a:pt x="560" y="1397"/>
                  </a:cubicBezTo>
                  <a:lnTo>
                    <a:pt x="262" y="1413"/>
                  </a:lnTo>
                  <a:lnTo>
                    <a:pt x="195" y="194"/>
                  </a:lnTo>
                  <a:lnTo>
                    <a:pt x="593" y="172"/>
                  </a:lnTo>
                  <a:cubicBezTo>
                    <a:pt x="607" y="171"/>
                    <a:pt x="621" y="171"/>
                    <a:pt x="634" y="171"/>
                  </a:cubicBezTo>
                  <a:close/>
                  <a:moveTo>
                    <a:pt x="647" y="1"/>
                  </a:moveTo>
                  <a:cubicBezTo>
                    <a:pt x="628" y="1"/>
                    <a:pt x="608" y="1"/>
                    <a:pt x="588" y="2"/>
                  </a:cubicBezTo>
                  <a:lnTo>
                    <a:pt x="0" y="35"/>
                  </a:lnTo>
                  <a:lnTo>
                    <a:pt x="157" y="2852"/>
                  </a:lnTo>
                  <a:lnTo>
                    <a:pt x="342" y="2842"/>
                  </a:lnTo>
                  <a:lnTo>
                    <a:pt x="272" y="1582"/>
                  </a:lnTo>
                  <a:lnTo>
                    <a:pt x="565" y="1566"/>
                  </a:lnTo>
                  <a:cubicBezTo>
                    <a:pt x="590" y="1565"/>
                    <a:pt x="615" y="1564"/>
                    <a:pt x="638" y="1564"/>
                  </a:cubicBezTo>
                  <a:cubicBezTo>
                    <a:pt x="919" y="1564"/>
                    <a:pt x="1100" y="1670"/>
                    <a:pt x="1120" y="2016"/>
                  </a:cubicBezTo>
                  <a:lnTo>
                    <a:pt x="1144" y="2458"/>
                  </a:lnTo>
                  <a:cubicBezTo>
                    <a:pt x="1152" y="2611"/>
                    <a:pt x="1170" y="2711"/>
                    <a:pt x="1223" y="2793"/>
                  </a:cubicBezTo>
                  <a:lnTo>
                    <a:pt x="1416" y="2782"/>
                  </a:lnTo>
                  <a:cubicBezTo>
                    <a:pt x="1350" y="2693"/>
                    <a:pt x="1335" y="2565"/>
                    <a:pt x="1329" y="2448"/>
                  </a:cubicBezTo>
                  <a:lnTo>
                    <a:pt x="1305" y="2010"/>
                  </a:lnTo>
                  <a:cubicBezTo>
                    <a:pt x="1287" y="1703"/>
                    <a:pt x="1160" y="1505"/>
                    <a:pt x="867" y="1456"/>
                  </a:cubicBezTo>
                  <a:cubicBezTo>
                    <a:pt x="1141" y="1377"/>
                    <a:pt x="1259" y="1180"/>
                    <a:pt x="1240" y="850"/>
                  </a:cubicBezTo>
                  <a:lnTo>
                    <a:pt x="1227" y="605"/>
                  </a:lnTo>
                  <a:cubicBezTo>
                    <a:pt x="1206" y="225"/>
                    <a:pt x="1036"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8"/>
            <p:cNvSpPr/>
            <p:nvPr/>
          </p:nvSpPr>
          <p:spPr>
            <a:xfrm>
              <a:off x="5184925" y="1071925"/>
              <a:ext cx="8550" cy="70750"/>
            </a:xfrm>
            <a:custGeom>
              <a:avLst/>
              <a:gdLst/>
              <a:ahLst/>
              <a:cxnLst/>
              <a:rect l="l" t="t" r="r" b="b"/>
              <a:pathLst>
                <a:path w="342" h="2830" extrusionOk="0">
                  <a:moveTo>
                    <a:pt x="185" y="1"/>
                  </a:moveTo>
                  <a:lnTo>
                    <a:pt x="0" y="11"/>
                  </a:lnTo>
                  <a:lnTo>
                    <a:pt x="157" y="2829"/>
                  </a:lnTo>
                  <a:lnTo>
                    <a:pt x="342" y="2819"/>
                  </a:lnTo>
                  <a:lnTo>
                    <a:pt x="1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8"/>
            <p:cNvSpPr/>
            <p:nvPr/>
          </p:nvSpPr>
          <p:spPr>
            <a:xfrm>
              <a:off x="5207675" y="1070050"/>
              <a:ext cx="34600" cy="71350"/>
            </a:xfrm>
            <a:custGeom>
              <a:avLst/>
              <a:gdLst/>
              <a:ahLst/>
              <a:cxnLst/>
              <a:rect l="l" t="t" r="r" b="b"/>
              <a:pathLst>
                <a:path w="1384" h="2854" extrusionOk="0">
                  <a:moveTo>
                    <a:pt x="661" y="170"/>
                  </a:moveTo>
                  <a:cubicBezTo>
                    <a:pt x="946" y="170"/>
                    <a:pt x="1080" y="372"/>
                    <a:pt x="1097" y="670"/>
                  </a:cubicBezTo>
                  <a:lnTo>
                    <a:pt x="1176" y="2102"/>
                  </a:lnTo>
                  <a:cubicBezTo>
                    <a:pt x="1193" y="2412"/>
                    <a:pt x="1076" y="2632"/>
                    <a:pt x="762" y="2650"/>
                  </a:cubicBezTo>
                  <a:lnTo>
                    <a:pt x="332" y="2674"/>
                  </a:lnTo>
                  <a:lnTo>
                    <a:pt x="195" y="195"/>
                  </a:lnTo>
                  <a:lnTo>
                    <a:pt x="625" y="171"/>
                  </a:lnTo>
                  <a:cubicBezTo>
                    <a:pt x="637" y="170"/>
                    <a:pt x="649" y="170"/>
                    <a:pt x="661" y="170"/>
                  </a:cubicBezTo>
                  <a:close/>
                  <a:moveTo>
                    <a:pt x="671" y="0"/>
                  </a:moveTo>
                  <a:cubicBezTo>
                    <a:pt x="654" y="0"/>
                    <a:pt x="637" y="1"/>
                    <a:pt x="620" y="2"/>
                  </a:cubicBezTo>
                  <a:lnTo>
                    <a:pt x="0" y="37"/>
                  </a:lnTo>
                  <a:lnTo>
                    <a:pt x="155" y="2853"/>
                  </a:lnTo>
                  <a:lnTo>
                    <a:pt x="775" y="2819"/>
                  </a:lnTo>
                  <a:cubicBezTo>
                    <a:pt x="1210" y="2795"/>
                    <a:pt x="1384" y="2499"/>
                    <a:pt x="1360" y="2084"/>
                  </a:cubicBezTo>
                  <a:lnTo>
                    <a:pt x="1282" y="668"/>
                  </a:lnTo>
                  <a:cubicBezTo>
                    <a:pt x="1260" y="270"/>
                    <a:pt x="1070" y="0"/>
                    <a:pt x="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8"/>
            <p:cNvSpPr/>
            <p:nvPr/>
          </p:nvSpPr>
          <p:spPr>
            <a:xfrm>
              <a:off x="5064650" y="1195625"/>
              <a:ext cx="100750" cy="114300"/>
            </a:xfrm>
            <a:custGeom>
              <a:avLst/>
              <a:gdLst/>
              <a:ahLst/>
              <a:cxnLst/>
              <a:rect l="l" t="t" r="r" b="b"/>
              <a:pathLst>
                <a:path w="4030" h="4572" extrusionOk="0">
                  <a:moveTo>
                    <a:pt x="1873" y="0"/>
                  </a:moveTo>
                  <a:cubicBezTo>
                    <a:pt x="1871" y="0"/>
                    <a:pt x="1868" y="1"/>
                    <a:pt x="1864" y="1"/>
                  </a:cubicBezTo>
                  <a:cubicBezTo>
                    <a:pt x="1850" y="2"/>
                    <a:pt x="1841" y="4"/>
                    <a:pt x="1838" y="5"/>
                  </a:cubicBezTo>
                  <a:cubicBezTo>
                    <a:pt x="1802" y="15"/>
                    <a:pt x="1768" y="38"/>
                    <a:pt x="1733" y="76"/>
                  </a:cubicBezTo>
                  <a:cubicBezTo>
                    <a:pt x="1629" y="194"/>
                    <a:pt x="1553" y="421"/>
                    <a:pt x="1529" y="686"/>
                  </a:cubicBezTo>
                  <a:cubicBezTo>
                    <a:pt x="1510" y="900"/>
                    <a:pt x="1530" y="1149"/>
                    <a:pt x="1559" y="1493"/>
                  </a:cubicBezTo>
                  <a:cubicBezTo>
                    <a:pt x="1563" y="1553"/>
                    <a:pt x="1569" y="1614"/>
                    <a:pt x="1574" y="1678"/>
                  </a:cubicBezTo>
                  <a:lnTo>
                    <a:pt x="1163" y="1930"/>
                  </a:lnTo>
                  <a:lnTo>
                    <a:pt x="1163" y="1928"/>
                  </a:lnTo>
                  <a:cubicBezTo>
                    <a:pt x="1162" y="1901"/>
                    <a:pt x="1148" y="1875"/>
                    <a:pt x="1129" y="1857"/>
                  </a:cubicBezTo>
                  <a:cubicBezTo>
                    <a:pt x="1111" y="1840"/>
                    <a:pt x="1086" y="1831"/>
                    <a:pt x="1060" y="1831"/>
                  </a:cubicBezTo>
                  <a:cubicBezTo>
                    <a:pt x="1058" y="1831"/>
                    <a:pt x="1056" y="1831"/>
                    <a:pt x="1054" y="1831"/>
                  </a:cubicBezTo>
                  <a:lnTo>
                    <a:pt x="937" y="1837"/>
                  </a:lnTo>
                  <a:cubicBezTo>
                    <a:pt x="909" y="1839"/>
                    <a:pt x="884" y="1851"/>
                    <a:pt x="865" y="1872"/>
                  </a:cubicBezTo>
                  <a:cubicBezTo>
                    <a:pt x="846" y="1892"/>
                    <a:pt x="838" y="1919"/>
                    <a:pt x="838" y="1946"/>
                  </a:cubicBezTo>
                  <a:lnTo>
                    <a:pt x="849" y="2123"/>
                  </a:lnTo>
                  <a:lnTo>
                    <a:pt x="790" y="2159"/>
                  </a:lnTo>
                  <a:cubicBezTo>
                    <a:pt x="786" y="2136"/>
                    <a:pt x="775" y="2115"/>
                    <a:pt x="758" y="2100"/>
                  </a:cubicBezTo>
                  <a:cubicBezTo>
                    <a:pt x="739" y="2083"/>
                    <a:pt x="715" y="2074"/>
                    <a:pt x="690" y="2074"/>
                  </a:cubicBezTo>
                  <a:cubicBezTo>
                    <a:pt x="687" y="2074"/>
                    <a:pt x="685" y="2074"/>
                    <a:pt x="683" y="2074"/>
                  </a:cubicBezTo>
                  <a:lnTo>
                    <a:pt x="564" y="2080"/>
                  </a:lnTo>
                  <a:cubicBezTo>
                    <a:pt x="538" y="2082"/>
                    <a:pt x="512" y="2094"/>
                    <a:pt x="494" y="2115"/>
                  </a:cubicBezTo>
                  <a:cubicBezTo>
                    <a:pt x="475" y="2136"/>
                    <a:pt x="466" y="2162"/>
                    <a:pt x="467" y="2189"/>
                  </a:cubicBezTo>
                  <a:lnTo>
                    <a:pt x="477" y="2351"/>
                  </a:lnTo>
                  <a:lnTo>
                    <a:pt x="60" y="2606"/>
                  </a:lnTo>
                  <a:cubicBezTo>
                    <a:pt x="50" y="2612"/>
                    <a:pt x="41" y="2619"/>
                    <a:pt x="33" y="2627"/>
                  </a:cubicBezTo>
                  <a:cubicBezTo>
                    <a:pt x="12" y="2653"/>
                    <a:pt x="0" y="2684"/>
                    <a:pt x="2" y="2716"/>
                  </a:cubicBezTo>
                  <a:lnTo>
                    <a:pt x="14" y="2949"/>
                  </a:lnTo>
                  <a:cubicBezTo>
                    <a:pt x="16" y="2975"/>
                    <a:pt x="28" y="2999"/>
                    <a:pt x="46" y="3016"/>
                  </a:cubicBezTo>
                  <a:cubicBezTo>
                    <a:pt x="64" y="3032"/>
                    <a:pt x="87" y="3040"/>
                    <a:pt x="111" y="3040"/>
                  </a:cubicBezTo>
                  <a:cubicBezTo>
                    <a:pt x="121" y="3040"/>
                    <a:pt x="132" y="3039"/>
                    <a:pt x="143" y="3035"/>
                  </a:cubicBezTo>
                  <a:lnTo>
                    <a:pt x="1210" y="2668"/>
                  </a:lnTo>
                  <a:cubicBezTo>
                    <a:pt x="1216" y="2666"/>
                    <a:pt x="1233" y="2662"/>
                    <a:pt x="1240" y="2661"/>
                  </a:cubicBezTo>
                  <a:lnTo>
                    <a:pt x="1637" y="2640"/>
                  </a:lnTo>
                  <a:cubicBezTo>
                    <a:pt x="1668" y="3020"/>
                    <a:pt x="1712" y="3374"/>
                    <a:pt x="1764" y="3666"/>
                  </a:cubicBezTo>
                  <a:cubicBezTo>
                    <a:pt x="1768" y="3693"/>
                    <a:pt x="1774" y="3719"/>
                    <a:pt x="1779" y="3744"/>
                  </a:cubicBezTo>
                  <a:lnTo>
                    <a:pt x="1218" y="4266"/>
                  </a:lnTo>
                  <a:cubicBezTo>
                    <a:pt x="1216" y="4269"/>
                    <a:pt x="1212" y="4271"/>
                    <a:pt x="1209" y="4276"/>
                  </a:cubicBezTo>
                  <a:cubicBezTo>
                    <a:pt x="1186" y="4302"/>
                    <a:pt x="1174" y="4337"/>
                    <a:pt x="1175" y="4372"/>
                  </a:cubicBezTo>
                  <a:lnTo>
                    <a:pt x="1181" y="4481"/>
                  </a:lnTo>
                  <a:cubicBezTo>
                    <a:pt x="1183" y="4507"/>
                    <a:pt x="1194" y="4532"/>
                    <a:pt x="1212" y="4548"/>
                  </a:cubicBezTo>
                  <a:cubicBezTo>
                    <a:pt x="1229" y="4564"/>
                    <a:pt x="1252" y="4572"/>
                    <a:pt x="1275" y="4572"/>
                  </a:cubicBezTo>
                  <a:cubicBezTo>
                    <a:pt x="1288" y="4572"/>
                    <a:pt x="1301" y="4569"/>
                    <a:pt x="1313" y="4564"/>
                  </a:cubicBezTo>
                  <a:lnTo>
                    <a:pt x="1861" y="4334"/>
                  </a:lnTo>
                  <a:cubicBezTo>
                    <a:pt x="1865" y="4332"/>
                    <a:pt x="1880" y="4329"/>
                    <a:pt x="1886" y="4329"/>
                  </a:cubicBezTo>
                  <a:lnTo>
                    <a:pt x="1948" y="4325"/>
                  </a:lnTo>
                  <a:cubicBezTo>
                    <a:pt x="1968" y="4361"/>
                    <a:pt x="1989" y="4389"/>
                    <a:pt x="2011" y="4409"/>
                  </a:cubicBezTo>
                  <a:cubicBezTo>
                    <a:pt x="2039" y="4435"/>
                    <a:pt x="2071" y="4448"/>
                    <a:pt x="2104" y="4448"/>
                  </a:cubicBezTo>
                  <a:cubicBezTo>
                    <a:pt x="2106" y="4448"/>
                    <a:pt x="2108" y="4448"/>
                    <a:pt x="2110" y="4448"/>
                  </a:cubicBezTo>
                  <a:lnTo>
                    <a:pt x="2112" y="4448"/>
                  </a:lnTo>
                  <a:lnTo>
                    <a:pt x="2112" y="4447"/>
                  </a:lnTo>
                  <a:cubicBezTo>
                    <a:pt x="2147" y="4444"/>
                    <a:pt x="2179" y="4429"/>
                    <a:pt x="2206" y="4399"/>
                  </a:cubicBezTo>
                  <a:cubicBezTo>
                    <a:pt x="2225" y="4376"/>
                    <a:pt x="2242" y="4347"/>
                    <a:pt x="2258" y="4308"/>
                  </a:cubicBezTo>
                  <a:lnTo>
                    <a:pt x="2322" y="4305"/>
                  </a:lnTo>
                  <a:cubicBezTo>
                    <a:pt x="2327" y="4305"/>
                    <a:pt x="2342" y="4306"/>
                    <a:pt x="2346" y="4307"/>
                  </a:cubicBezTo>
                  <a:lnTo>
                    <a:pt x="2915" y="4475"/>
                  </a:lnTo>
                  <a:cubicBezTo>
                    <a:pt x="2924" y="4478"/>
                    <a:pt x="2934" y="4479"/>
                    <a:pt x="2944" y="4479"/>
                  </a:cubicBezTo>
                  <a:cubicBezTo>
                    <a:pt x="2971" y="4479"/>
                    <a:pt x="2996" y="4469"/>
                    <a:pt x="3014" y="4449"/>
                  </a:cubicBezTo>
                  <a:cubicBezTo>
                    <a:pt x="3031" y="4430"/>
                    <a:pt x="3040" y="4405"/>
                    <a:pt x="3038" y="4379"/>
                  </a:cubicBezTo>
                  <a:lnTo>
                    <a:pt x="3032" y="4267"/>
                  </a:lnTo>
                  <a:cubicBezTo>
                    <a:pt x="3029" y="4234"/>
                    <a:pt x="3013" y="4201"/>
                    <a:pt x="2986" y="4177"/>
                  </a:cubicBezTo>
                  <a:cubicBezTo>
                    <a:pt x="2984" y="4174"/>
                    <a:pt x="2981" y="4172"/>
                    <a:pt x="2979" y="4171"/>
                  </a:cubicBezTo>
                  <a:lnTo>
                    <a:pt x="2362" y="3712"/>
                  </a:lnTo>
                  <a:cubicBezTo>
                    <a:pt x="2365" y="3686"/>
                    <a:pt x="2366" y="3659"/>
                    <a:pt x="2369" y="3631"/>
                  </a:cubicBezTo>
                  <a:cubicBezTo>
                    <a:pt x="2389" y="3335"/>
                    <a:pt x="2393" y="2979"/>
                    <a:pt x="2381" y="2599"/>
                  </a:cubicBezTo>
                  <a:lnTo>
                    <a:pt x="2779" y="2577"/>
                  </a:lnTo>
                  <a:cubicBezTo>
                    <a:pt x="2780" y="2577"/>
                    <a:pt x="2781" y="2577"/>
                    <a:pt x="2783" y="2577"/>
                  </a:cubicBezTo>
                  <a:cubicBezTo>
                    <a:pt x="2791" y="2577"/>
                    <a:pt x="2803" y="2578"/>
                    <a:pt x="2809" y="2579"/>
                  </a:cubicBezTo>
                  <a:lnTo>
                    <a:pt x="3909" y="2826"/>
                  </a:lnTo>
                  <a:cubicBezTo>
                    <a:pt x="3917" y="2828"/>
                    <a:pt x="3925" y="2829"/>
                    <a:pt x="3933" y="2829"/>
                  </a:cubicBezTo>
                  <a:cubicBezTo>
                    <a:pt x="3960" y="2829"/>
                    <a:pt x="3985" y="2818"/>
                    <a:pt x="4004" y="2797"/>
                  </a:cubicBezTo>
                  <a:cubicBezTo>
                    <a:pt x="4021" y="2778"/>
                    <a:pt x="4030" y="2753"/>
                    <a:pt x="4028" y="2727"/>
                  </a:cubicBezTo>
                  <a:lnTo>
                    <a:pt x="4015" y="2492"/>
                  </a:lnTo>
                  <a:cubicBezTo>
                    <a:pt x="4012" y="2461"/>
                    <a:pt x="3998" y="2432"/>
                    <a:pt x="3973" y="2409"/>
                  </a:cubicBezTo>
                  <a:cubicBezTo>
                    <a:pt x="3965" y="2401"/>
                    <a:pt x="3956" y="2395"/>
                    <a:pt x="3946" y="2391"/>
                  </a:cubicBezTo>
                  <a:lnTo>
                    <a:pt x="3503" y="2183"/>
                  </a:lnTo>
                  <a:lnTo>
                    <a:pt x="3495" y="2021"/>
                  </a:lnTo>
                  <a:cubicBezTo>
                    <a:pt x="3493" y="1994"/>
                    <a:pt x="3480" y="1968"/>
                    <a:pt x="3460" y="1950"/>
                  </a:cubicBezTo>
                  <a:cubicBezTo>
                    <a:pt x="3440" y="1932"/>
                    <a:pt x="3416" y="1924"/>
                    <a:pt x="3389" y="1924"/>
                  </a:cubicBezTo>
                  <a:cubicBezTo>
                    <a:pt x="3388" y="1924"/>
                    <a:pt x="3387" y="1924"/>
                    <a:pt x="3385" y="1924"/>
                  </a:cubicBezTo>
                  <a:lnTo>
                    <a:pt x="3267" y="1931"/>
                  </a:lnTo>
                  <a:cubicBezTo>
                    <a:pt x="3240" y="1932"/>
                    <a:pt x="3214" y="1945"/>
                    <a:pt x="3196" y="1965"/>
                  </a:cubicBezTo>
                  <a:cubicBezTo>
                    <a:pt x="3181" y="1982"/>
                    <a:pt x="3171" y="2004"/>
                    <a:pt x="3170" y="2027"/>
                  </a:cubicBezTo>
                  <a:lnTo>
                    <a:pt x="3108" y="1997"/>
                  </a:lnTo>
                  <a:lnTo>
                    <a:pt x="3098" y="1821"/>
                  </a:lnTo>
                  <a:cubicBezTo>
                    <a:pt x="3096" y="1794"/>
                    <a:pt x="3084" y="1768"/>
                    <a:pt x="3064" y="1750"/>
                  </a:cubicBezTo>
                  <a:cubicBezTo>
                    <a:pt x="3044" y="1732"/>
                    <a:pt x="3019" y="1724"/>
                    <a:pt x="2994" y="1724"/>
                  </a:cubicBezTo>
                  <a:cubicBezTo>
                    <a:pt x="2992" y="1724"/>
                    <a:pt x="2991" y="1724"/>
                    <a:pt x="2990" y="1724"/>
                  </a:cubicBezTo>
                  <a:lnTo>
                    <a:pt x="2872" y="1731"/>
                  </a:lnTo>
                  <a:cubicBezTo>
                    <a:pt x="2844" y="1732"/>
                    <a:pt x="2819" y="1745"/>
                    <a:pt x="2800" y="1765"/>
                  </a:cubicBezTo>
                  <a:cubicBezTo>
                    <a:pt x="2782" y="1785"/>
                    <a:pt x="2772" y="1813"/>
                    <a:pt x="2774" y="1839"/>
                  </a:cubicBezTo>
                  <a:lnTo>
                    <a:pt x="2773" y="1841"/>
                  </a:lnTo>
                  <a:lnTo>
                    <a:pt x="2339" y="1636"/>
                  </a:lnTo>
                  <a:cubicBezTo>
                    <a:pt x="2337" y="1570"/>
                    <a:pt x="2334" y="1508"/>
                    <a:pt x="2332" y="1449"/>
                  </a:cubicBezTo>
                  <a:cubicBezTo>
                    <a:pt x="2323" y="1104"/>
                    <a:pt x="2316" y="855"/>
                    <a:pt x="2273" y="645"/>
                  </a:cubicBezTo>
                  <a:cubicBezTo>
                    <a:pt x="2221" y="384"/>
                    <a:pt x="2119" y="167"/>
                    <a:pt x="2002" y="61"/>
                  </a:cubicBezTo>
                  <a:cubicBezTo>
                    <a:pt x="1964" y="27"/>
                    <a:pt x="1927" y="8"/>
                    <a:pt x="1892" y="3"/>
                  </a:cubicBezTo>
                  <a:cubicBezTo>
                    <a:pt x="1889" y="2"/>
                    <a:pt x="1882" y="0"/>
                    <a:pt x="18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8"/>
            <p:cNvSpPr/>
            <p:nvPr/>
          </p:nvSpPr>
          <p:spPr>
            <a:xfrm>
              <a:off x="4973000" y="1208575"/>
              <a:ext cx="12275" cy="23275"/>
            </a:xfrm>
            <a:custGeom>
              <a:avLst/>
              <a:gdLst/>
              <a:ahLst/>
              <a:cxnLst/>
              <a:rect l="l" t="t" r="r" b="b"/>
              <a:pathLst>
                <a:path w="491" h="931" extrusionOk="0">
                  <a:moveTo>
                    <a:pt x="192" y="72"/>
                  </a:moveTo>
                  <a:lnTo>
                    <a:pt x="361" y="655"/>
                  </a:lnTo>
                  <a:lnTo>
                    <a:pt x="95" y="670"/>
                  </a:lnTo>
                  <a:lnTo>
                    <a:pt x="192" y="72"/>
                  </a:lnTo>
                  <a:close/>
                  <a:moveTo>
                    <a:pt x="234" y="1"/>
                  </a:moveTo>
                  <a:lnTo>
                    <a:pt x="147" y="6"/>
                  </a:lnTo>
                  <a:lnTo>
                    <a:pt x="1" y="931"/>
                  </a:lnTo>
                  <a:lnTo>
                    <a:pt x="56" y="927"/>
                  </a:lnTo>
                  <a:lnTo>
                    <a:pt x="89" y="723"/>
                  </a:lnTo>
                  <a:lnTo>
                    <a:pt x="373" y="706"/>
                  </a:lnTo>
                  <a:lnTo>
                    <a:pt x="430" y="905"/>
                  </a:lnTo>
                  <a:lnTo>
                    <a:pt x="491" y="902"/>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8"/>
            <p:cNvSpPr/>
            <p:nvPr/>
          </p:nvSpPr>
          <p:spPr>
            <a:xfrm>
              <a:off x="4986200" y="1207900"/>
              <a:ext cx="11100" cy="23100"/>
            </a:xfrm>
            <a:custGeom>
              <a:avLst/>
              <a:gdLst/>
              <a:ahLst/>
              <a:cxnLst/>
              <a:rect l="l" t="t" r="r" b="b"/>
              <a:pathLst>
                <a:path w="444" h="924" extrusionOk="0">
                  <a:moveTo>
                    <a:pt x="209" y="55"/>
                  </a:moveTo>
                  <a:cubicBezTo>
                    <a:pt x="295" y="55"/>
                    <a:pt x="324" y="103"/>
                    <a:pt x="329" y="193"/>
                  </a:cubicBezTo>
                  <a:lnTo>
                    <a:pt x="333" y="251"/>
                  </a:lnTo>
                  <a:cubicBezTo>
                    <a:pt x="340" y="367"/>
                    <a:pt x="292" y="399"/>
                    <a:pt x="185" y="405"/>
                  </a:cubicBezTo>
                  <a:lnTo>
                    <a:pt x="84" y="411"/>
                  </a:lnTo>
                  <a:lnTo>
                    <a:pt x="63" y="63"/>
                  </a:lnTo>
                  <a:lnTo>
                    <a:pt x="193" y="56"/>
                  </a:lnTo>
                  <a:cubicBezTo>
                    <a:pt x="199" y="55"/>
                    <a:pt x="204" y="55"/>
                    <a:pt x="209" y="55"/>
                  </a:cubicBezTo>
                  <a:close/>
                  <a:moveTo>
                    <a:pt x="223" y="458"/>
                  </a:moveTo>
                  <a:cubicBezTo>
                    <a:pt x="316" y="458"/>
                    <a:pt x="365" y="500"/>
                    <a:pt x="371" y="609"/>
                  </a:cubicBezTo>
                  <a:lnTo>
                    <a:pt x="376" y="691"/>
                  </a:lnTo>
                  <a:cubicBezTo>
                    <a:pt x="382" y="793"/>
                    <a:pt x="346" y="851"/>
                    <a:pt x="246" y="857"/>
                  </a:cubicBezTo>
                  <a:lnTo>
                    <a:pt x="110" y="865"/>
                  </a:lnTo>
                  <a:lnTo>
                    <a:pt x="87" y="465"/>
                  </a:lnTo>
                  <a:lnTo>
                    <a:pt x="200" y="459"/>
                  </a:lnTo>
                  <a:cubicBezTo>
                    <a:pt x="208" y="459"/>
                    <a:pt x="216" y="458"/>
                    <a:pt x="223" y="458"/>
                  </a:cubicBezTo>
                  <a:close/>
                  <a:moveTo>
                    <a:pt x="213" y="0"/>
                  </a:moveTo>
                  <a:cubicBezTo>
                    <a:pt x="206" y="0"/>
                    <a:pt x="199" y="0"/>
                    <a:pt x="191" y="1"/>
                  </a:cubicBezTo>
                  <a:lnTo>
                    <a:pt x="0" y="12"/>
                  </a:lnTo>
                  <a:lnTo>
                    <a:pt x="54" y="924"/>
                  </a:lnTo>
                  <a:lnTo>
                    <a:pt x="249" y="912"/>
                  </a:lnTo>
                  <a:cubicBezTo>
                    <a:pt x="388" y="904"/>
                    <a:pt x="444" y="821"/>
                    <a:pt x="436" y="690"/>
                  </a:cubicBezTo>
                  <a:lnTo>
                    <a:pt x="432" y="610"/>
                  </a:lnTo>
                  <a:cubicBezTo>
                    <a:pt x="425" y="507"/>
                    <a:pt x="384" y="436"/>
                    <a:pt x="283" y="422"/>
                  </a:cubicBezTo>
                  <a:cubicBezTo>
                    <a:pt x="374" y="398"/>
                    <a:pt x="398" y="335"/>
                    <a:pt x="392" y="236"/>
                  </a:cubicBezTo>
                  <a:lnTo>
                    <a:pt x="390" y="184"/>
                  </a:lnTo>
                  <a:cubicBezTo>
                    <a:pt x="382" y="64"/>
                    <a:pt x="334" y="0"/>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8"/>
            <p:cNvSpPr/>
            <p:nvPr/>
          </p:nvSpPr>
          <p:spPr>
            <a:xfrm>
              <a:off x="4998525" y="1206975"/>
              <a:ext cx="10950" cy="23225"/>
            </a:xfrm>
            <a:custGeom>
              <a:avLst/>
              <a:gdLst/>
              <a:ahLst/>
              <a:cxnLst/>
              <a:rect l="l" t="t" r="r" b="b"/>
              <a:pathLst>
                <a:path w="438" h="929" extrusionOk="0">
                  <a:moveTo>
                    <a:pt x="209" y="0"/>
                  </a:moveTo>
                  <a:cubicBezTo>
                    <a:pt x="203" y="0"/>
                    <a:pt x="198" y="1"/>
                    <a:pt x="192" y="1"/>
                  </a:cubicBezTo>
                  <a:cubicBezTo>
                    <a:pt x="52" y="9"/>
                    <a:pt x="1" y="111"/>
                    <a:pt x="8" y="243"/>
                  </a:cubicBezTo>
                  <a:lnTo>
                    <a:pt x="36" y="709"/>
                  </a:lnTo>
                  <a:cubicBezTo>
                    <a:pt x="43" y="836"/>
                    <a:pt x="102" y="929"/>
                    <a:pt x="230" y="929"/>
                  </a:cubicBezTo>
                  <a:cubicBezTo>
                    <a:pt x="235" y="929"/>
                    <a:pt x="241" y="929"/>
                    <a:pt x="246" y="928"/>
                  </a:cubicBezTo>
                  <a:cubicBezTo>
                    <a:pt x="386" y="920"/>
                    <a:pt x="437" y="817"/>
                    <a:pt x="429" y="686"/>
                  </a:cubicBezTo>
                  <a:lnTo>
                    <a:pt x="423" y="582"/>
                  </a:lnTo>
                  <a:lnTo>
                    <a:pt x="366" y="585"/>
                  </a:lnTo>
                  <a:lnTo>
                    <a:pt x="373" y="693"/>
                  </a:lnTo>
                  <a:cubicBezTo>
                    <a:pt x="378" y="791"/>
                    <a:pt x="345" y="866"/>
                    <a:pt x="244" y="872"/>
                  </a:cubicBezTo>
                  <a:cubicBezTo>
                    <a:pt x="241" y="873"/>
                    <a:pt x="237" y="873"/>
                    <a:pt x="234" y="873"/>
                  </a:cubicBezTo>
                  <a:cubicBezTo>
                    <a:pt x="141" y="873"/>
                    <a:pt x="102" y="804"/>
                    <a:pt x="96" y="709"/>
                  </a:cubicBezTo>
                  <a:lnTo>
                    <a:pt x="69" y="235"/>
                  </a:lnTo>
                  <a:cubicBezTo>
                    <a:pt x="63" y="138"/>
                    <a:pt x="96" y="61"/>
                    <a:pt x="196" y="55"/>
                  </a:cubicBezTo>
                  <a:cubicBezTo>
                    <a:pt x="200" y="55"/>
                    <a:pt x="203" y="55"/>
                    <a:pt x="206" y="55"/>
                  </a:cubicBezTo>
                  <a:cubicBezTo>
                    <a:pt x="299" y="55"/>
                    <a:pt x="339" y="125"/>
                    <a:pt x="345" y="219"/>
                  </a:cubicBezTo>
                  <a:lnTo>
                    <a:pt x="349" y="299"/>
                  </a:lnTo>
                  <a:lnTo>
                    <a:pt x="407" y="295"/>
                  </a:lnTo>
                  <a:lnTo>
                    <a:pt x="402" y="220"/>
                  </a:lnTo>
                  <a:cubicBezTo>
                    <a:pt x="395" y="94"/>
                    <a:pt x="337"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8"/>
            <p:cNvSpPr/>
            <p:nvPr/>
          </p:nvSpPr>
          <p:spPr>
            <a:xfrm>
              <a:off x="5010675" y="1206450"/>
              <a:ext cx="11275" cy="23100"/>
            </a:xfrm>
            <a:custGeom>
              <a:avLst/>
              <a:gdLst/>
              <a:ahLst/>
              <a:cxnLst/>
              <a:rect l="l" t="t" r="r" b="b"/>
              <a:pathLst>
                <a:path w="451" h="924" extrusionOk="0">
                  <a:moveTo>
                    <a:pt x="214" y="55"/>
                  </a:moveTo>
                  <a:cubicBezTo>
                    <a:pt x="306" y="55"/>
                    <a:pt x="350" y="120"/>
                    <a:pt x="356" y="217"/>
                  </a:cubicBezTo>
                  <a:lnTo>
                    <a:pt x="383" y="680"/>
                  </a:lnTo>
                  <a:cubicBezTo>
                    <a:pt x="389" y="780"/>
                    <a:pt x="352" y="851"/>
                    <a:pt x="250" y="858"/>
                  </a:cubicBezTo>
                  <a:lnTo>
                    <a:pt x="111" y="865"/>
                  </a:lnTo>
                  <a:lnTo>
                    <a:pt x="64" y="64"/>
                  </a:lnTo>
                  <a:lnTo>
                    <a:pt x="203" y="55"/>
                  </a:lnTo>
                  <a:cubicBezTo>
                    <a:pt x="207" y="55"/>
                    <a:pt x="211" y="55"/>
                    <a:pt x="214" y="55"/>
                  </a:cubicBezTo>
                  <a:close/>
                  <a:moveTo>
                    <a:pt x="219" y="0"/>
                  </a:moveTo>
                  <a:cubicBezTo>
                    <a:pt x="213" y="0"/>
                    <a:pt x="207" y="1"/>
                    <a:pt x="201" y="1"/>
                  </a:cubicBezTo>
                  <a:lnTo>
                    <a:pt x="1" y="12"/>
                  </a:lnTo>
                  <a:lnTo>
                    <a:pt x="54" y="924"/>
                  </a:lnTo>
                  <a:lnTo>
                    <a:pt x="254" y="913"/>
                  </a:lnTo>
                  <a:cubicBezTo>
                    <a:pt x="396" y="904"/>
                    <a:pt x="451" y="808"/>
                    <a:pt x="444" y="674"/>
                  </a:cubicBezTo>
                  <a:lnTo>
                    <a:pt x="417" y="216"/>
                  </a:lnTo>
                  <a:cubicBezTo>
                    <a:pt x="409" y="87"/>
                    <a:pt x="347"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8"/>
            <p:cNvSpPr/>
            <p:nvPr/>
          </p:nvSpPr>
          <p:spPr>
            <a:xfrm>
              <a:off x="5212100" y="1193950"/>
              <a:ext cx="11125" cy="23225"/>
            </a:xfrm>
            <a:custGeom>
              <a:avLst/>
              <a:gdLst/>
              <a:ahLst/>
              <a:cxnLst/>
              <a:rect l="l" t="t" r="r" b="b"/>
              <a:pathLst>
                <a:path w="445" h="929" extrusionOk="0">
                  <a:moveTo>
                    <a:pt x="209" y="55"/>
                  </a:moveTo>
                  <a:cubicBezTo>
                    <a:pt x="302" y="55"/>
                    <a:pt x="344" y="123"/>
                    <a:pt x="350" y="219"/>
                  </a:cubicBezTo>
                  <a:lnTo>
                    <a:pt x="377" y="691"/>
                  </a:lnTo>
                  <a:cubicBezTo>
                    <a:pt x="383" y="792"/>
                    <a:pt x="347" y="867"/>
                    <a:pt x="247" y="873"/>
                  </a:cubicBezTo>
                  <a:cubicBezTo>
                    <a:pt x="242" y="873"/>
                    <a:pt x="239" y="873"/>
                    <a:pt x="235" y="873"/>
                  </a:cubicBezTo>
                  <a:cubicBezTo>
                    <a:pt x="143" y="873"/>
                    <a:pt x="101" y="804"/>
                    <a:pt x="95" y="708"/>
                  </a:cubicBezTo>
                  <a:lnTo>
                    <a:pt x="68" y="236"/>
                  </a:lnTo>
                  <a:cubicBezTo>
                    <a:pt x="62" y="136"/>
                    <a:pt x="98" y="61"/>
                    <a:pt x="198" y="55"/>
                  </a:cubicBezTo>
                  <a:cubicBezTo>
                    <a:pt x="202" y="55"/>
                    <a:pt x="206" y="55"/>
                    <a:pt x="209" y="55"/>
                  </a:cubicBezTo>
                  <a:close/>
                  <a:moveTo>
                    <a:pt x="214" y="0"/>
                  </a:moveTo>
                  <a:cubicBezTo>
                    <a:pt x="208" y="0"/>
                    <a:pt x="202" y="0"/>
                    <a:pt x="196" y="1"/>
                  </a:cubicBezTo>
                  <a:cubicBezTo>
                    <a:pt x="56" y="9"/>
                    <a:pt x="0" y="108"/>
                    <a:pt x="8" y="243"/>
                  </a:cubicBezTo>
                  <a:lnTo>
                    <a:pt x="36" y="709"/>
                  </a:lnTo>
                  <a:cubicBezTo>
                    <a:pt x="44" y="836"/>
                    <a:pt x="105" y="928"/>
                    <a:pt x="234" y="928"/>
                  </a:cubicBezTo>
                  <a:cubicBezTo>
                    <a:pt x="239" y="928"/>
                    <a:pt x="245" y="928"/>
                    <a:pt x="250" y="928"/>
                  </a:cubicBezTo>
                  <a:cubicBezTo>
                    <a:pt x="389" y="919"/>
                    <a:pt x="445" y="818"/>
                    <a:pt x="437" y="685"/>
                  </a:cubicBezTo>
                  <a:lnTo>
                    <a:pt x="410" y="219"/>
                  </a:lnTo>
                  <a:cubicBezTo>
                    <a:pt x="402" y="91"/>
                    <a:pt x="340"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8"/>
            <p:cNvSpPr/>
            <p:nvPr/>
          </p:nvSpPr>
          <p:spPr>
            <a:xfrm>
              <a:off x="5225450" y="1193325"/>
              <a:ext cx="6200" cy="22950"/>
            </a:xfrm>
            <a:custGeom>
              <a:avLst/>
              <a:gdLst/>
              <a:ahLst/>
              <a:cxnLst/>
              <a:rect l="l" t="t" r="r" b="b"/>
              <a:pathLst>
                <a:path w="248" h="918" extrusionOk="0">
                  <a:moveTo>
                    <a:pt x="194" y="0"/>
                  </a:moveTo>
                  <a:lnTo>
                    <a:pt x="147" y="4"/>
                  </a:lnTo>
                  <a:cubicBezTo>
                    <a:pt x="128" y="73"/>
                    <a:pt x="90" y="129"/>
                    <a:pt x="1" y="140"/>
                  </a:cubicBezTo>
                  <a:lnTo>
                    <a:pt x="3" y="193"/>
                  </a:lnTo>
                  <a:cubicBezTo>
                    <a:pt x="64" y="184"/>
                    <a:pt x="111" y="152"/>
                    <a:pt x="140" y="107"/>
                  </a:cubicBezTo>
                  <a:lnTo>
                    <a:pt x="188" y="917"/>
                  </a:lnTo>
                  <a:lnTo>
                    <a:pt x="248" y="914"/>
                  </a:lnTo>
                  <a:lnTo>
                    <a:pt x="1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8"/>
            <p:cNvSpPr/>
            <p:nvPr/>
          </p:nvSpPr>
          <p:spPr>
            <a:xfrm>
              <a:off x="5233775" y="1192675"/>
              <a:ext cx="10850" cy="23300"/>
            </a:xfrm>
            <a:custGeom>
              <a:avLst/>
              <a:gdLst/>
              <a:ahLst/>
              <a:cxnLst/>
              <a:rect l="l" t="t" r="r" b="b"/>
              <a:pathLst>
                <a:path w="434" h="932" extrusionOk="0">
                  <a:moveTo>
                    <a:pt x="208" y="1"/>
                  </a:moveTo>
                  <a:cubicBezTo>
                    <a:pt x="203" y="1"/>
                    <a:pt x="197" y="1"/>
                    <a:pt x="191" y="1"/>
                  </a:cubicBezTo>
                  <a:cubicBezTo>
                    <a:pt x="50" y="9"/>
                    <a:pt x="0" y="115"/>
                    <a:pt x="8" y="247"/>
                  </a:cubicBezTo>
                  <a:lnTo>
                    <a:pt x="11" y="306"/>
                  </a:lnTo>
                  <a:lnTo>
                    <a:pt x="68" y="302"/>
                  </a:lnTo>
                  <a:lnTo>
                    <a:pt x="65" y="239"/>
                  </a:lnTo>
                  <a:cubicBezTo>
                    <a:pt x="59" y="142"/>
                    <a:pt x="91" y="61"/>
                    <a:pt x="192" y="56"/>
                  </a:cubicBezTo>
                  <a:cubicBezTo>
                    <a:pt x="196" y="56"/>
                    <a:pt x="200" y="56"/>
                    <a:pt x="204" y="56"/>
                  </a:cubicBezTo>
                  <a:cubicBezTo>
                    <a:pt x="299" y="56"/>
                    <a:pt x="335" y="126"/>
                    <a:pt x="341" y="227"/>
                  </a:cubicBezTo>
                  <a:cubicBezTo>
                    <a:pt x="356" y="478"/>
                    <a:pt x="27" y="566"/>
                    <a:pt x="45" y="887"/>
                  </a:cubicBezTo>
                  <a:lnTo>
                    <a:pt x="47" y="932"/>
                  </a:lnTo>
                  <a:lnTo>
                    <a:pt x="433" y="909"/>
                  </a:lnTo>
                  <a:lnTo>
                    <a:pt x="430" y="855"/>
                  </a:lnTo>
                  <a:lnTo>
                    <a:pt x="104" y="873"/>
                  </a:lnTo>
                  <a:lnTo>
                    <a:pt x="104" y="864"/>
                  </a:lnTo>
                  <a:cubicBezTo>
                    <a:pt x="92" y="595"/>
                    <a:pt x="416" y="485"/>
                    <a:pt x="401" y="221"/>
                  </a:cubicBezTo>
                  <a:cubicBezTo>
                    <a:pt x="394" y="94"/>
                    <a:pt x="338"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8"/>
            <p:cNvSpPr/>
            <p:nvPr/>
          </p:nvSpPr>
          <p:spPr>
            <a:xfrm>
              <a:off x="5245975" y="1191950"/>
              <a:ext cx="10925" cy="23250"/>
            </a:xfrm>
            <a:custGeom>
              <a:avLst/>
              <a:gdLst/>
              <a:ahLst/>
              <a:cxnLst/>
              <a:rect l="l" t="t" r="r" b="b"/>
              <a:pathLst>
                <a:path w="437" h="930" extrusionOk="0">
                  <a:moveTo>
                    <a:pt x="207" y="1"/>
                  </a:moveTo>
                  <a:cubicBezTo>
                    <a:pt x="201" y="1"/>
                    <a:pt x="196" y="1"/>
                    <a:pt x="191" y="1"/>
                  </a:cubicBezTo>
                  <a:cubicBezTo>
                    <a:pt x="52" y="10"/>
                    <a:pt x="0" y="110"/>
                    <a:pt x="8" y="243"/>
                  </a:cubicBezTo>
                  <a:lnTo>
                    <a:pt x="10" y="276"/>
                  </a:lnTo>
                  <a:lnTo>
                    <a:pt x="67" y="273"/>
                  </a:lnTo>
                  <a:lnTo>
                    <a:pt x="65" y="236"/>
                  </a:lnTo>
                  <a:cubicBezTo>
                    <a:pt x="59" y="138"/>
                    <a:pt x="93" y="62"/>
                    <a:pt x="193" y="56"/>
                  </a:cubicBezTo>
                  <a:cubicBezTo>
                    <a:pt x="197" y="56"/>
                    <a:pt x="201" y="56"/>
                    <a:pt x="205" y="56"/>
                  </a:cubicBezTo>
                  <a:cubicBezTo>
                    <a:pt x="296" y="56"/>
                    <a:pt x="336" y="125"/>
                    <a:pt x="342" y="225"/>
                  </a:cubicBezTo>
                  <a:lnTo>
                    <a:pt x="344" y="258"/>
                  </a:lnTo>
                  <a:cubicBezTo>
                    <a:pt x="349" y="345"/>
                    <a:pt x="301" y="408"/>
                    <a:pt x="220" y="418"/>
                  </a:cubicBezTo>
                  <a:lnTo>
                    <a:pt x="156" y="421"/>
                  </a:lnTo>
                  <a:lnTo>
                    <a:pt x="158" y="476"/>
                  </a:lnTo>
                  <a:lnTo>
                    <a:pt x="220" y="473"/>
                  </a:lnTo>
                  <a:cubicBezTo>
                    <a:pt x="220" y="473"/>
                    <a:pt x="221" y="473"/>
                    <a:pt x="222" y="473"/>
                  </a:cubicBezTo>
                  <a:cubicBezTo>
                    <a:pt x="309" y="473"/>
                    <a:pt x="359" y="524"/>
                    <a:pt x="364" y="619"/>
                  </a:cubicBezTo>
                  <a:lnTo>
                    <a:pt x="369" y="688"/>
                  </a:lnTo>
                  <a:cubicBezTo>
                    <a:pt x="375" y="793"/>
                    <a:pt x="341" y="868"/>
                    <a:pt x="241" y="874"/>
                  </a:cubicBezTo>
                  <a:cubicBezTo>
                    <a:pt x="237" y="875"/>
                    <a:pt x="234" y="875"/>
                    <a:pt x="230" y="875"/>
                  </a:cubicBezTo>
                  <a:cubicBezTo>
                    <a:pt x="138" y="875"/>
                    <a:pt x="98" y="805"/>
                    <a:pt x="93" y="709"/>
                  </a:cubicBezTo>
                  <a:lnTo>
                    <a:pt x="89" y="654"/>
                  </a:lnTo>
                  <a:lnTo>
                    <a:pt x="32" y="658"/>
                  </a:lnTo>
                  <a:lnTo>
                    <a:pt x="35" y="709"/>
                  </a:lnTo>
                  <a:cubicBezTo>
                    <a:pt x="43" y="837"/>
                    <a:pt x="101" y="929"/>
                    <a:pt x="230" y="929"/>
                  </a:cubicBezTo>
                  <a:cubicBezTo>
                    <a:pt x="235" y="929"/>
                    <a:pt x="240" y="929"/>
                    <a:pt x="246" y="929"/>
                  </a:cubicBezTo>
                  <a:cubicBezTo>
                    <a:pt x="385" y="921"/>
                    <a:pt x="436" y="819"/>
                    <a:pt x="428" y="687"/>
                  </a:cubicBezTo>
                  <a:lnTo>
                    <a:pt x="425" y="616"/>
                  </a:lnTo>
                  <a:cubicBezTo>
                    <a:pt x="419" y="527"/>
                    <a:pt x="376" y="459"/>
                    <a:pt x="292" y="439"/>
                  </a:cubicBezTo>
                  <a:cubicBezTo>
                    <a:pt x="369" y="406"/>
                    <a:pt x="408" y="332"/>
                    <a:pt x="403" y="242"/>
                  </a:cubicBezTo>
                  <a:lnTo>
                    <a:pt x="401" y="220"/>
                  </a:lnTo>
                  <a:cubicBezTo>
                    <a:pt x="394" y="93"/>
                    <a:pt x="335"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28"/>
          <p:cNvGrpSpPr/>
          <p:nvPr/>
        </p:nvGrpSpPr>
        <p:grpSpPr>
          <a:xfrm>
            <a:off x="398064" y="4835961"/>
            <a:ext cx="3241738" cy="76213"/>
            <a:chOff x="299650" y="6852625"/>
            <a:chExt cx="4123299" cy="96375"/>
          </a:xfrm>
        </p:grpSpPr>
        <p:sp>
          <p:nvSpPr>
            <p:cNvPr id="1327" name="Google Shape;1327;p28"/>
            <p:cNvSpPr/>
            <p:nvPr/>
          </p:nvSpPr>
          <p:spPr>
            <a:xfrm>
              <a:off x="477235" y="6852625"/>
              <a:ext cx="176451" cy="96375"/>
            </a:xfrm>
            <a:custGeom>
              <a:avLst/>
              <a:gdLst/>
              <a:ahLst/>
              <a:cxnLst/>
              <a:rect l="l" t="t" r="r" b="b"/>
              <a:pathLst>
                <a:path w="1245" h="680" extrusionOk="0">
                  <a:moveTo>
                    <a:pt x="695" y="0"/>
                  </a:moveTo>
                  <a:lnTo>
                    <a:pt x="0"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8"/>
            <p:cNvSpPr/>
            <p:nvPr/>
          </p:nvSpPr>
          <p:spPr>
            <a:xfrm>
              <a:off x="299650"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8"/>
            <p:cNvSpPr/>
            <p:nvPr/>
          </p:nvSpPr>
          <p:spPr>
            <a:xfrm>
              <a:off x="1505899"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8"/>
            <p:cNvSpPr/>
            <p:nvPr/>
          </p:nvSpPr>
          <p:spPr>
            <a:xfrm>
              <a:off x="2017538"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8"/>
            <p:cNvSpPr/>
            <p:nvPr/>
          </p:nvSpPr>
          <p:spPr>
            <a:xfrm>
              <a:off x="2193565" y="6852625"/>
              <a:ext cx="167805" cy="96375"/>
            </a:xfrm>
            <a:custGeom>
              <a:avLst/>
              <a:gdLst/>
              <a:ahLst/>
              <a:cxnLst/>
              <a:rect l="l" t="t" r="r" b="b"/>
              <a:pathLst>
                <a:path w="1184" h="680" extrusionOk="0">
                  <a:moveTo>
                    <a:pt x="695" y="0"/>
                  </a:moveTo>
                  <a:lnTo>
                    <a:pt x="1" y="679"/>
                  </a:lnTo>
                  <a:lnTo>
                    <a:pt x="560"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8"/>
            <p:cNvSpPr/>
            <p:nvPr/>
          </p:nvSpPr>
          <p:spPr>
            <a:xfrm>
              <a:off x="642632" y="6852625"/>
              <a:ext cx="189773" cy="96375"/>
            </a:xfrm>
            <a:custGeom>
              <a:avLst/>
              <a:gdLst/>
              <a:ahLst/>
              <a:cxnLst/>
              <a:rect l="l" t="t" r="r" b="b"/>
              <a:pathLst>
                <a:path w="1339"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8"/>
            <p:cNvSpPr/>
            <p:nvPr/>
          </p:nvSpPr>
          <p:spPr>
            <a:xfrm>
              <a:off x="1672713"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8"/>
            <p:cNvSpPr/>
            <p:nvPr/>
          </p:nvSpPr>
          <p:spPr>
            <a:xfrm>
              <a:off x="1164476" y="6852625"/>
              <a:ext cx="176309" cy="96375"/>
            </a:xfrm>
            <a:custGeom>
              <a:avLst/>
              <a:gdLst/>
              <a:ahLst/>
              <a:cxnLst/>
              <a:rect l="l" t="t" r="r" b="b"/>
              <a:pathLst>
                <a:path w="1244" h="680" extrusionOk="0">
                  <a:moveTo>
                    <a:pt x="694"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8"/>
            <p:cNvSpPr/>
            <p:nvPr/>
          </p:nvSpPr>
          <p:spPr>
            <a:xfrm>
              <a:off x="1329873" y="6852625"/>
              <a:ext cx="186939" cy="96375"/>
            </a:xfrm>
            <a:custGeom>
              <a:avLst/>
              <a:gdLst/>
              <a:ahLst/>
              <a:cxnLst/>
              <a:rect l="l" t="t" r="r" b="b"/>
              <a:pathLst>
                <a:path w="1319"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8"/>
            <p:cNvSpPr/>
            <p:nvPr/>
          </p:nvSpPr>
          <p:spPr>
            <a:xfrm>
              <a:off x="987032" y="6852625"/>
              <a:ext cx="182262" cy="96375"/>
            </a:xfrm>
            <a:custGeom>
              <a:avLst/>
              <a:gdLst/>
              <a:ahLst/>
              <a:cxnLst/>
              <a:rect l="l" t="t" r="r" b="b"/>
              <a:pathLst>
                <a:path w="1286" h="680" extrusionOk="0">
                  <a:moveTo>
                    <a:pt x="695" y="0"/>
                  </a:moveTo>
                  <a:lnTo>
                    <a:pt x="0" y="679"/>
                  </a:lnTo>
                  <a:lnTo>
                    <a:pt x="592" y="679"/>
                  </a:lnTo>
                  <a:lnTo>
                    <a:pt x="128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8"/>
            <p:cNvSpPr/>
            <p:nvPr/>
          </p:nvSpPr>
          <p:spPr>
            <a:xfrm>
              <a:off x="1848740" y="6852625"/>
              <a:ext cx="179710" cy="96375"/>
            </a:xfrm>
            <a:custGeom>
              <a:avLst/>
              <a:gdLst/>
              <a:ahLst/>
              <a:cxnLst/>
              <a:rect l="l" t="t" r="r" b="b"/>
              <a:pathLst>
                <a:path w="1268" h="680" extrusionOk="0">
                  <a:moveTo>
                    <a:pt x="695" y="0"/>
                  </a:moveTo>
                  <a:lnTo>
                    <a:pt x="1" y="679"/>
                  </a:lnTo>
                  <a:lnTo>
                    <a:pt x="573"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8"/>
            <p:cNvSpPr/>
            <p:nvPr/>
          </p:nvSpPr>
          <p:spPr>
            <a:xfrm>
              <a:off x="821493" y="6852625"/>
              <a:ext cx="176451" cy="96375"/>
            </a:xfrm>
            <a:custGeom>
              <a:avLst/>
              <a:gdLst/>
              <a:ahLst/>
              <a:cxnLst/>
              <a:rect l="l" t="t" r="r" b="b"/>
              <a:pathLst>
                <a:path w="1245" h="680" extrusionOk="0">
                  <a:moveTo>
                    <a:pt x="695" y="0"/>
                  </a:moveTo>
                  <a:lnTo>
                    <a:pt x="0"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8"/>
            <p:cNvSpPr/>
            <p:nvPr/>
          </p:nvSpPr>
          <p:spPr>
            <a:xfrm>
              <a:off x="2538815" y="6852625"/>
              <a:ext cx="176451" cy="96375"/>
            </a:xfrm>
            <a:custGeom>
              <a:avLst/>
              <a:gdLst/>
              <a:ahLst/>
              <a:cxnLst/>
              <a:rect l="l" t="t" r="r" b="b"/>
              <a:pathLst>
                <a:path w="1245" h="680" extrusionOk="0">
                  <a:moveTo>
                    <a:pt x="695" y="0"/>
                  </a:moveTo>
                  <a:lnTo>
                    <a:pt x="0" y="679"/>
                  </a:lnTo>
                  <a:lnTo>
                    <a:pt x="550"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8"/>
            <p:cNvSpPr/>
            <p:nvPr/>
          </p:nvSpPr>
          <p:spPr>
            <a:xfrm>
              <a:off x="2361229"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8"/>
            <p:cNvSpPr/>
            <p:nvPr/>
          </p:nvSpPr>
          <p:spPr>
            <a:xfrm>
              <a:off x="3567478"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8"/>
            <p:cNvSpPr/>
            <p:nvPr/>
          </p:nvSpPr>
          <p:spPr>
            <a:xfrm>
              <a:off x="4079117"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8"/>
            <p:cNvSpPr/>
            <p:nvPr/>
          </p:nvSpPr>
          <p:spPr>
            <a:xfrm>
              <a:off x="4255144" y="6852625"/>
              <a:ext cx="167805" cy="96375"/>
            </a:xfrm>
            <a:custGeom>
              <a:avLst/>
              <a:gdLst/>
              <a:ahLst/>
              <a:cxnLst/>
              <a:rect l="l" t="t" r="r" b="b"/>
              <a:pathLst>
                <a:path w="1184" h="680" extrusionOk="0">
                  <a:moveTo>
                    <a:pt x="695" y="0"/>
                  </a:moveTo>
                  <a:lnTo>
                    <a:pt x="1" y="679"/>
                  </a:lnTo>
                  <a:lnTo>
                    <a:pt x="561"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8"/>
            <p:cNvSpPr/>
            <p:nvPr/>
          </p:nvSpPr>
          <p:spPr>
            <a:xfrm>
              <a:off x="2704212" y="6852625"/>
              <a:ext cx="189915" cy="96375"/>
            </a:xfrm>
            <a:custGeom>
              <a:avLst/>
              <a:gdLst/>
              <a:ahLst/>
              <a:cxnLst/>
              <a:rect l="l" t="t" r="r" b="b"/>
              <a:pathLst>
                <a:path w="1340"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8"/>
            <p:cNvSpPr/>
            <p:nvPr/>
          </p:nvSpPr>
          <p:spPr>
            <a:xfrm>
              <a:off x="3734292"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8"/>
            <p:cNvSpPr/>
            <p:nvPr/>
          </p:nvSpPr>
          <p:spPr>
            <a:xfrm>
              <a:off x="3226055" y="6852625"/>
              <a:ext cx="176309" cy="96375"/>
            </a:xfrm>
            <a:custGeom>
              <a:avLst/>
              <a:gdLst/>
              <a:ahLst/>
              <a:cxnLst/>
              <a:rect l="l" t="t" r="r" b="b"/>
              <a:pathLst>
                <a:path w="1244" h="680" extrusionOk="0">
                  <a:moveTo>
                    <a:pt x="695"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8"/>
            <p:cNvSpPr/>
            <p:nvPr/>
          </p:nvSpPr>
          <p:spPr>
            <a:xfrm>
              <a:off x="3391452"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8"/>
            <p:cNvSpPr/>
            <p:nvPr/>
          </p:nvSpPr>
          <p:spPr>
            <a:xfrm>
              <a:off x="3048611" y="6852625"/>
              <a:ext cx="182403" cy="96375"/>
            </a:xfrm>
            <a:custGeom>
              <a:avLst/>
              <a:gdLst/>
              <a:ahLst/>
              <a:cxnLst/>
              <a:rect l="l" t="t" r="r" b="b"/>
              <a:pathLst>
                <a:path w="1287" h="680" extrusionOk="0">
                  <a:moveTo>
                    <a:pt x="695" y="0"/>
                  </a:moveTo>
                  <a:lnTo>
                    <a:pt x="0" y="679"/>
                  </a:lnTo>
                  <a:lnTo>
                    <a:pt x="592" y="679"/>
                  </a:lnTo>
                  <a:lnTo>
                    <a:pt x="128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8"/>
            <p:cNvSpPr/>
            <p:nvPr/>
          </p:nvSpPr>
          <p:spPr>
            <a:xfrm>
              <a:off x="3910319" y="6852625"/>
              <a:ext cx="179710" cy="96375"/>
            </a:xfrm>
            <a:custGeom>
              <a:avLst/>
              <a:gdLst/>
              <a:ahLst/>
              <a:cxnLst/>
              <a:rect l="l" t="t" r="r" b="b"/>
              <a:pathLst>
                <a:path w="1268" h="680" extrusionOk="0">
                  <a:moveTo>
                    <a:pt x="696" y="0"/>
                  </a:moveTo>
                  <a:lnTo>
                    <a:pt x="1" y="679"/>
                  </a:lnTo>
                  <a:lnTo>
                    <a:pt x="574"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8"/>
            <p:cNvSpPr/>
            <p:nvPr/>
          </p:nvSpPr>
          <p:spPr>
            <a:xfrm>
              <a:off x="2883073" y="6852625"/>
              <a:ext cx="176451" cy="96375"/>
            </a:xfrm>
            <a:custGeom>
              <a:avLst/>
              <a:gdLst/>
              <a:ahLst/>
              <a:cxnLst/>
              <a:rect l="l" t="t" r="r" b="b"/>
              <a:pathLst>
                <a:path w="1245" h="680" extrusionOk="0">
                  <a:moveTo>
                    <a:pt x="695" y="0"/>
                  </a:moveTo>
                  <a:lnTo>
                    <a:pt x="1"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28"/>
          <p:cNvGrpSpPr/>
          <p:nvPr/>
        </p:nvGrpSpPr>
        <p:grpSpPr>
          <a:xfrm>
            <a:off x="398064" y="415836"/>
            <a:ext cx="3241738" cy="76213"/>
            <a:chOff x="299650" y="6852625"/>
            <a:chExt cx="4123299" cy="96375"/>
          </a:xfrm>
        </p:grpSpPr>
        <p:sp>
          <p:nvSpPr>
            <p:cNvPr id="1352" name="Google Shape;1352;p28"/>
            <p:cNvSpPr/>
            <p:nvPr/>
          </p:nvSpPr>
          <p:spPr>
            <a:xfrm>
              <a:off x="477235" y="6852625"/>
              <a:ext cx="176451" cy="96375"/>
            </a:xfrm>
            <a:custGeom>
              <a:avLst/>
              <a:gdLst/>
              <a:ahLst/>
              <a:cxnLst/>
              <a:rect l="l" t="t" r="r" b="b"/>
              <a:pathLst>
                <a:path w="1245" h="680" extrusionOk="0">
                  <a:moveTo>
                    <a:pt x="695" y="0"/>
                  </a:moveTo>
                  <a:lnTo>
                    <a:pt x="0"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8"/>
            <p:cNvSpPr/>
            <p:nvPr/>
          </p:nvSpPr>
          <p:spPr>
            <a:xfrm>
              <a:off x="299650"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8"/>
            <p:cNvSpPr/>
            <p:nvPr/>
          </p:nvSpPr>
          <p:spPr>
            <a:xfrm>
              <a:off x="1505899"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8"/>
            <p:cNvSpPr/>
            <p:nvPr/>
          </p:nvSpPr>
          <p:spPr>
            <a:xfrm>
              <a:off x="2017538"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8"/>
            <p:cNvSpPr/>
            <p:nvPr/>
          </p:nvSpPr>
          <p:spPr>
            <a:xfrm>
              <a:off x="2193565" y="6852625"/>
              <a:ext cx="167805" cy="96375"/>
            </a:xfrm>
            <a:custGeom>
              <a:avLst/>
              <a:gdLst/>
              <a:ahLst/>
              <a:cxnLst/>
              <a:rect l="l" t="t" r="r" b="b"/>
              <a:pathLst>
                <a:path w="1184" h="680" extrusionOk="0">
                  <a:moveTo>
                    <a:pt x="695" y="0"/>
                  </a:moveTo>
                  <a:lnTo>
                    <a:pt x="1" y="679"/>
                  </a:lnTo>
                  <a:lnTo>
                    <a:pt x="560"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8"/>
            <p:cNvSpPr/>
            <p:nvPr/>
          </p:nvSpPr>
          <p:spPr>
            <a:xfrm>
              <a:off x="642632" y="6852625"/>
              <a:ext cx="189773" cy="96375"/>
            </a:xfrm>
            <a:custGeom>
              <a:avLst/>
              <a:gdLst/>
              <a:ahLst/>
              <a:cxnLst/>
              <a:rect l="l" t="t" r="r" b="b"/>
              <a:pathLst>
                <a:path w="1339"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8"/>
            <p:cNvSpPr/>
            <p:nvPr/>
          </p:nvSpPr>
          <p:spPr>
            <a:xfrm>
              <a:off x="1672713"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8"/>
            <p:cNvSpPr/>
            <p:nvPr/>
          </p:nvSpPr>
          <p:spPr>
            <a:xfrm>
              <a:off x="1164476" y="6852625"/>
              <a:ext cx="176309" cy="96375"/>
            </a:xfrm>
            <a:custGeom>
              <a:avLst/>
              <a:gdLst/>
              <a:ahLst/>
              <a:cxnLst/>
              <a:rect l="l" t="t" r="r" b="b"/>
              <a:pathLst>
                <a:path w="1244" h="680" extrusionOk="0">
                  <a:moveTo>
                    <a:pt x="694"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8"/>
            <p:cNvSpPr/>
            <p:nvPr/>
          </p:nvSpPr>
          <p:spPr>
            <a:xfrm>
              <a:off x="1329873" y="6852625"/>
              <a:ext cx="186939" cy="96375"/>
            </a:xfrm>
            <a:custGeom>
              <a:avLst/>
              <a:gdLst/>
              <a:ahLst/>
              <a:cxnLst/>
              <a:rect l="l" t="t" r="r" b="b"/>
              <a:pathLst>
                <a:path w="1319"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8"/>
            <p:cNvSpPr/>
            <p:nvPr/>
          </p:nvSpPr>
          <p:spPr>
            <a:xfrm>
              <a:off x="987032" y="6852625"/>
              <a:ext cx="182262" cy="96375"/>
            </a:xfrm>
            <a:custGeom>
              <a:avLst/>
              <a:gdLst/>
              <a:ahLst/>
              <a:cxnLst/>
              <a:rect l="l" t="t" r="r" b="b"/>
              <a:pathLst>
                <a:path w="1286" h="680" extrusionOk="0">
                  <a:moveTo>
                    <a:pt x="695" y="0"/>
                  </a:moveTo>
                  <a:lnTo>
                    <a:pt x="0" y="679"/>
                  </a:lnTo>
                  <a:lnTo>
                    <a:pt x="592" y="679"/>
                  </a:lnTo>
                  <a:lnTo>
                    <a:pt x="128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8"/>
            <p:cNvSpPr/>
            <p:nvPr/>
          </p:nvSpPr>
          <p:spPr>
            <a:xfrm>
              <a:off x="1848740" y="6852625"/>
              <a:ext cx="179710" cy="96375"/>
            </a:xfrm>
            <a:custGeom>
              <a:avLst/>
              <a:gdLst/>
              <a:ahLst/>
              <a:cxnLst/>
              <a:rect l="l" t="t" r="r" b="b"/>
              <a:pathLst>
                <a:path w="1268" h="680" extrusionOk="0">
                  <a:moveTo>
                    <a:pt x="695" y="0"/>
                  </a:moveTo>
                  <a:lnTo>
                    <a:pt x="1" y="679"/>
                  </a:lnTo>
                  <a:lnTo>
                    <a:pt x="573"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8"/>
            <p:cNvSpPr/>
            <p:nvPr/>
          </p:nvSpPr>
          <p:spPr>
            <a:xfrm>
              <a:off x="821493" y="6852625"/>
              <a:ext cx="176451" cy="96375"/>
            </a:xfrm>
            <a:custGeom>
              <a:avLst/>
              <a:gdLst/>
              <a:ahLst/>
              <a:cxnLst/>
              <a:rect l="l" t="t" r="r" b="b"/>
              <a:pathLst>
                <a:path w="1245" h="680" extrusionOk="0">
                  <a:moveTo>
                    <a:pt x="695" y="0"/>
                  </a:moveTo>
                  <a:lnTo>
                    <a:pt x="0"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8"/>
            <p:cNvSpPr/>
            <p:nvPr/>
          </p:nvSpPr>
          <p:spPr>
            <a:xfrm>
              <a:off x="2538815" y="6852625"/>
              <a:ext cx="176451" cy="96375"/>
            </a:xfrm>
            <a:custGeom>
              <a:avLst/>
              <a:gdLst/>
              <a:ahLst/>
              <a:cxnLst/>
              <a:rect l="l" t="t" r="r" b="b"/>
              <a:pathLst>
                <a:path w="1245" h="680" extrusionOk="0">
                  <a:moveTo>
                    <a:pt x="695" y="0"/>
                  </a:moveTo>
                  <a:lnTo>
                    <a:pt x="0" y="679"/>
                  </a:lnTo>
                  <a:lnTo>
                    <a:pt x="550"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8"/>
            <p:cNvSpPr/>
            <p:nvPr/>
          </p:nvSpPr>
          <p:spPr>
            <a:xfrm>
              <a:off x="2361229"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8"/>
            <p:cNvSpPr/>
            <p:nvPr/>
          </p:nvSpPr>
          <p:spPr>
            <a:xfrm>
              <a:off x="3567478"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8"/>
            <p:cNvSpPr/>
            <p:nvPr/>
          </p:nvSpPr>
          <p:spPr>
            <a:xfrm>
              <a:off x="4079117"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8"/>
            <p:cNvSpPr/>
            <p:nvPr/>
          </p:nvSpPr>
          <p:spPr>
            <a:xfrm>
              <a:off x="4255144" y="6852625"/>
              <a:ext cx="167805" cy="96375"/>
            </a:xfrm>
            <a:custGeom>
              <a:avLst/>
              <a:gdLst/>
              <a:ahLst/>
              <a:cxnLst/>
              <a:rect l="l" t="t" r="r" b="b"/>
              <a:pathLst>
                <a:path w="1184" h="680" extrusionOk="0">
                  <a:moveTo>
                    <a:pt x="695" y="0"/>
                  </a:moveTo>
                  <a:lnTo>
                    <a:pt x="1" y="679"/>
                  </a:lnTo>
                  <a:lnTo>
                    <a:pt x="561"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8"/>
            <p:cNvSpPr/>
            <p:nvPr/>
          </p:nvSpPr>
          <p:spPr>
            <a:xfrm>
              <a:off x="2704212" y="6852625"/>
              <a:ext cx="189915" cy="96375"/>
            </a:xfrm>
            <a:custGeom>
              <a:avLst/>
              <a:gdLst/>
              <a:ahLst/>
              <a:cxnLst/>
              <a:rect l="l" t="t" r="r" b="b"/>
              <a:pathLst>
                <a:path w="1340"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8"/>
            <p:cNvSpPr/>
            <p:nvPr/>
          </p:nvSpPr>
          <p:spPr>
            <a:xfrm>
              <a:off x="3734292"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8"/>
            <p:cNvSpPr/>
            <p:nvPr/>
          </p:nvSpPr>
          <p:spPr>
            <a:xfrm>
              <a:off x="3226055" y="6852625"/>
              <a:ext cx="176309" cy="96375"/>
            </a:xfrm>
            <a:custGeom>
              <a:avLst/>
              <a:gdLst/>
              <a:ahLst/>
              <a:cxnLst/>
              <a:rect l="l" t="t" r="r" b="b"/>
              <a:pathLst>
                <a:path w="1244" h="680" extrusionOk="0">
                  <a:moveTo>
                    <a:pt x="695"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8"/>
            <p:cNvSpPr/>
            <p:nvPr/>
          </p:nvSpPr>
          <p:spPr>
            <a:xfrm>
              <a:off x="3391452"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8"/>
            <p:cNvSpPr/>
            <p:nvPr/>
          </p:nvSpPr>
          <p:spPr>
            <a:xfrm>
              <a:off x="3048611" y="6852625"/>
              <a:ext cx="182403" cy="96375"/>
            </a:xfrm>
            <a:custGeom>
              <a:avLst/>
              <a:gdLst/>
              <a:ahLst/>
              <a:cxnLst/>
              <a:rect l="l" t="t" r="r" b="b"/>
              <a:pathLst>
                <a:path w="1287" h="680" extrusionOk="0">
                  <a:moveTo>
                    <a:pt x="695" y="0"/>
                  </a:moveTo>
                  <a:lnTo>
                    <a:pt x="0" y="679"/>
                  </a:lnTo>
                  <a:lnTo>
                    <a:pt x="592" y="679"/>
                  </a:lnTo>
                  <a:lnTo>
                    <a:pt x="128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8"/>
            <p:cNvSpPr/>
            <p:nvPr/>
          </p:nvSpPr>
          <p:spPr>
            <a:xfrm>
              <a:off x="3910319" y="6852625"/>
              <a:ext cx="179710" cy="96375"/>
            </a:xfrm>
            <a:custGeom>
              <a:avLst/>
              <a:gdLst/>
              <a:ahLst/>
              <a:cxnLst/>
              <a:rect l="l" t="t" r="r" b="b"/>
              <a:pathLst>
                <a:path w="1268" h="680" extrusionOk="0">
                  <a:moveTo>
                    <a:pt x="696" y="0"/>
                  </a:moveTo>
                  <a:lnTo>
                    <a:pt x="1" y="679"/>
                  </a:lnTo>
                  <a:lnTo>
                    <a:pt x="574"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8"/>
            <p:cNvSpPr/>
            <p:nvPr/>
          </p:nvSpPr>
          <p:spPr>
            <a:xfrm>
              <a:off x="2883073" y="6852625"/>
              <a:ext cx="176451" cy="96375"/>
            </a:xfrm>
            <a:custGeom>
              <a:avLst/>
              <a:gdLst/>
              <a:ahLst/>
              <a:cxnLst/>
              <a:rect l="l" t="t" r="r" b="b"/>
              <a:pathLst>
                <a:path w="1245" h="680" extrusionOk="0">
                  <a:moveTo>
                    <a:pt x="695" y="0"/>
                  </a:moveTo>
                  <a:lnTo>
                    <a:pt x="1"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0_1_1">
    <p:bg>
      <p:bgPr>
        <a:solidFill>
          <a:schemeClr val="dk1"/>
        </a:solidFill>
        <a:effectLst/>
      </p:bgPr>
    </p:bg>
    <p:spTree>
      <p:nvGrpSpPr>
        <p:cNvPr id="1" name="Shape 1376"/>
        <p:cNvGrpSpPr/>
        <p:nvPr/>
      </p:nvGrpSpPr>
      <p:grpSpPr>
        <a:xfrm>
          <a:off x="0" y="0"/>
          <a:ext cx="0" cy="0"/>
          <a:chOff x="0" y="0"/>
          <a:chExt cx="0" cy="0"/>
        </a:xfrm>
      </p:grpSpPr>
      <p:grpSp>
        <p:nvGrpSpPr>
          <p:cNvPr id="1377" name="Google Shape;1377;p29"/>
          <p:cNvGrpSpPr/>
          <p:nvPr/>
        </p:nvGrpSpPr>
        <p:grpSpPr>
          <a:xfrm>
            <a:off x="248999" y="247473"/>
            <a:ext cx="7062002" cy="4833054"/>
            <a:chOff x="397150" y="215150"/>
            <a:chExt cx="7062002" cy="4833054"/>
          </a:xfrm>
        </p:grpSpPr>
        <p:sp>
          <p:nvSpPr>
            <p:cNvPr id="1378" name="Google Shape;1378;p29"/>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9"/>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9"/>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9"/>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9"/>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9"/>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9"/>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9"/>
            <p:cNvGrpSpPr/>
            <p:nvPr/>
          </p:nvGrpSpPr>
          <p:grpSpPr>
            <a:xfrm>
              <a:off x="4618170" y="1539740"/>
              <a:ext cx="2146847" cy="2152288"/>
              <a:chOff x="4206326" y="1178115"/>
              <a:chExt cx="2868199" cy="2875468"/>
            </a:xfrm>
          </p:grpSpPr>
          <p:sp>
            <p:nvSpPr>
              <p:cNvPr id="1386" name="Google Shape;1386;p29"/>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9"/>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9"/>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9"/>
            <p:cNvGrpSpPr/>
            <p:nvPr/>
          </p:nvGrpSpPr>
          <p:grpSpPr>
            <a:xfrm>
              <a:off x="1103520" y="1539740"/>
              <a:ext cx="2146847" cy="2152288"/>
              <a:chOff x="4206326" y="1178115"/>
              <a:chExt cx="2868199" cy="2875468"/>
            </a:xfrm>
          </p:grpSpPr>
          <p:sp>
            <p:nvSpPr>
              <p:cNvPr id="1390" name="Google Shape;1390;p29"/>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9"/>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9"/>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 name="Google Shape;1393;p29"/>
          <p:cNvGrpSpPr/>
          <p:nvPr/>
        </p:nvGrpSpPr>
        <p:grpSpPr>
          <a:xfrm>
            <a:off x="5765926" y="754457"/>
            <a:ext cx="1004810" cy="512054"/>
            <a:chOff x="5616300" y="759125"/>
            <a:chExt cx="817450" cy="416575"/>
          </a:xfrm>
        </p:grpSpPr>
        <p:sp>
          <p:nvSpPr>
            <p:cNvPr id="1394" name="Google Shape;1394;p29"/>
            <p:cNvSpPr/>
            <p:nvPr/>
          </p:nvSpPr>
          <p:spPr>
            <a:xfrm>
              <a:off x="5616300" y="759125"/>
              <a:ext cx="817450" cy="416575"/>
            </a:xfrm>
            <a:custGeom>
              <a:avLst/>
              <a:gdLst/>
              <a:ahLst/>
              <a:cxnLst/>
              <a:rect l="l" t="t" r="r" b="b"/>
              <a:pathLst>
                <a:path w="32698" h="16663" extrusionOk="0">
                  <a:moveTo>
                    <a:pt x="32293" y="2232"/>
                  </a:moveTo>
                  <a:lnTo>
                    <a:pt x="31580" y="16053"/>
                  </a:lnTo>
                  <a:cubicBezTo>
                    <a:pt x="31574" y="16177"/>
                    <a:pt x="31470" y="16272"/>
                    <a:pt x="31346" y="16266"/>
                  </a:cubicBezTo>
                  <a:lnTo>
                    <a:pt x="10925" y="15213"/>
                  </a:lnTo>
                  <a:lnTo>
                    <a:pt x="11660" y="945"/>
                  </a:lnTo>
                  <a:lnTo>
                    <a:pt x="32081" y="1997"/>
                  </a:lnTo>
                  <a:cubicBezTo>
                    <a:pt x="32141" y="2000"/>
                    <a:pt x="32195" y="2027"/>
                    <a:pt x="32235" y="2070"/>
                  </a:cubicBezTo>
                  <a:cubicBezTo>
                    <a:pt x="32275" y="2115"/>
                    <a:pt x="32296" y="2172"/>
                    <a:pt x="32293" y="2232"/>
                  </a:cubicBezTo>
                  <a:close/>
                  <a:moveTo>
                    <a:pt x="32530" y="1805"/>
                  </a:moveTo>
                  <a:cubicBezTo>
                    <a:pt x="32419" y="1682"/>
                    <a:pt x="32268" y="1609"/>
                    <a:pt x="32102" y="1600"/>
                  </a:cubicBezTo>
                  <a:lnTo>
                    <a:pt x="1383" y="17"/>
                  </a:lnTo>
                  <a:cubicBezTo>
                    <a:pt x="1041" y="0"/>
                    <a:pt x="748" y="264"/>
                    <a:pt x="731" y="605"/>
                  </a:cubicBezTo>
                  <a:lnTo>
                    <a:pt x="18" y="14427"/>
                  </a:lnTo>
                  <a:cubicBezTo>
                    <a:pt x="1" y="14769"/>
                    <a:pt x="265" y="15062"/>
                    <a:pt x="607" y="15079"/>
                  </a:cubicBezTo>
                  <a:lnTo>
                    <a:pt x="31325" y="16662"/>
                  </a:lnTo>
                  <a:cubicBezTo>
                    <a:pt x="31336" y="16663"/>
                    <a:pt x="31347" y="16663"/>
                    <a:pt x="31358" y="16663"/>
                  </a:cubicBezTo>
                  <a:cubicBezTo>
                    <a:pt x="31685" y="16663"/>
                    <a:pt x="31960" y="16405"/>
                    <a:pt x="31978" y="16074"/>
                  </a:cubicBezTo>
                  <a:lnTo>
                    <a:pt x="32689" y="2252"/>
                  </a:lnTo>
                  <a:cubicBezTo>
                    <a:pt x="32698" y="2087"/>
                    <a:pt x="32641" y="1928"/>
                    <a:pt x="32530" y="1805"/>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9"/>
            <p:cNvSpPr/>
            <p:nvPr/>
          </p:nvSpPr>
          <p:spPr>
            <a:xfrm>
              <a:off x="5658250" y="830850"/>
              <a:ext cx="210750" cy="239050"/>
            </a:xfrm>
            <a:custGeom>
              <a:avLst/>
              <a:gdLst/>
              <a:ahLst/>
              <a:cxnLst/>
              <a:rect l="l" t="t" r="r" b="b"/>
              <a:pathLst>
                <a:path w="8430" h="9562" extrusionOk="0">
                  <a:moveTo>
                    <a:pt x="4501" y="1"/>
                  </a:moveTo>
                  <a:cubicBezTo>
                    <a:pt x="4476" y="1"/>
                    <a:pt x="4458" y="5"/>
                    <a:pt x="4454" y="5"/>
                  </a:cubicBezTo>
                  <a:cubicBezTo>
                    <a:pt x="4376" y="17"/>
                    <a:pt x="4300" y="58"/>
                    <a:pt x="4220" y="129"/>
                  </a:cubicBezTo>
                  <a:cubicBezTo>
                    <a:pt x="3976" y="350"/>
                    <a:pt x="3766" y="807"/>
                    <a:pt x="3659" y="1353"/>
                  </a:cubicBezTo>
                  <a:cubicBezTo>
                    <a:pt x="3571" y="1794"/>
                    <a:pt x="3558" y="2317"/>
                    <a:pt x="3540" y="3039"/>
                  </a:cubicBezTo>
                  <a:cubicBezTo>
                    <a:pt x="3536" y="3162"/>
                    <a:pt x="3535" y="3291"/>
                    <a:pt x="3529" y="3427"/>
                  </a:cubicBezTo>
                  <a:lnTo>
                    <a:pt x="2620" y="3859"/>
                  </a:lnTo>
                  <a:lnTo>
                    <a:pt x="2621" y="3854"/>
                  </a:lnTo>
                  <a:cubicBezTo>
                    <a:pt x="2623" y="3797"/>
                    <a:pt x="2602" y="3741"/>
                    <a:pt x="2565" y="3700"/>
                  </a:cubicBezTo>
                  <a:cubicBezTo>
                    <a:pt x="2527" y="3658"/>
                    <a:pt x="2472" y="3632"/>
                    <a:pt x="2415" y="3629"/>
                  </a:cubicBezTo>
                  <a:lnTo>
                    <a:pt x="2169" y="3616"/>
                  </a:lnTo>
                  <a:cubicBezTo>
                    <a:pt x="2165" y="3616"/>
                    <a:pt x="2161" y="3615"/>
                    <a:pt x="2156" y="3615"/>
                  </a:cubicBezTo>
                  <a:cubicBezTo>
                    <a:pt x="2104" y="3615"/>
                    <a:pt x="2052" y="3635"/>
                    <a:pt x="2013" y="3671"/>
                  </a:cubicBezTo>
                  <a:cubicBezTo>
                    <a:pt x="1970" y="3710"/>
                    <a:pt x="1944" y="3763"/>
                    <a:pt x="1942" y="3821"/>
                  </a:cubicBezTo>
                  <a:lnTo>
                    <a:pt x="1923" y="4189"/>
                  </a:lnTo>
                  <a:lnTo>
                    <a:pt x="1793" y="4251"/>
                  </a:lnTo>
                  <a:cubicBezTo>
                    <a:pt x="1789" y="4203"/>
                    <a:pt x="1770" y="4157"/>
                    <a:pt x="1739" y="4122"/>
                  </a:cubicBezTo>
                  <a:cubicBezTo>
                    <a:pt x="1700" y="4079"/>
                    <a:pt x="1646" y="4053"/>
                    <a:pt x="1589" y="4051"/>
                  </a:cubicBezTo>
                  <a:lnTo>
                    <a:pt x="1341" y="4038"/>
                  </a:lnTo>
                  <a:cubicBezTo>
                    <a:pt x="1338" y="4037"/>
                    <a:pt x="1335" y="4037"/>
                    <a:pt x="1332" y="4037"/>
                  </a:cubicBezTo>
                  <a:cubicBezTo>
                    <a:pt x="1279" y="4037"/>
                    <a:pt x="1226" y="4057"/>
                    <a:pt x="1186" y="4093"/>
                  </a:cubicBezTo>
                  <a:cubicBezTo>
                    <a:pt x="1142" y="4133"/>
                    <a:pt x="1118" y="4185"/>
                    <a:pt x="1115" y="4243"/>
                  </a:cubicBezTo>
                  <a:lnTo>
                    <a:pt x="1098" y="4581"/>
                  </a:lnTo>
                  <a:lnTo>
                    <a:pt x="173" y="5019"/>
                  </a:lnTo>
                  <a:cubicBezTo>
                    <a:pt x="152" y="5029"/>
                    <a:pt x="132" y="5042"/>
                    <a:pt x="114" y="5058"/>
                  </a:cubicBezTo>
                  <a:cubicBezTo>
                    <a:pt x="63" y="5105"/>
                    <a:pt x="33" y="5168"/>
                    <a:pt x="28" y="5235"/>
                  </a:cubicBezTo>
                  <a:lnTo>
                    <a:pt x="3" y="5722"/>
                  </a:lnTo>
                  <a:cubicBezTo>
                    <a:pt x="0" y="5778"/>
                    <a:pt x="19" y="5831"/>
                    <a:pt x="54" y="5868"/>
                  </a:cubicBezTo>
                  <a:cubicBezTo>
                    <a:pt x="92" y="5911"/>
                    <a:pt x="147" y="5935"/>
                    <a:pt x="203" y="5935"/>
                  </a:cubicBezTo>
                  <a:cubicBezTo>
                    <a:pt x="219" y="5935"/>
                    <a:pt x="234" y="5933"/>
                    <a:pt x="250" y="5930"/>
                  </a:cubicBezTo>
                  <a:lnTo>
                    <a:pt x="2554" y="5403"/>
                  </a:lnTo>
                  <a:cubicBezTo>
                    <a:pt x="2564" y="5402"/>
                    <a:pt x="2595" y="5398"/>
                    <a:pt x="2612" y="5398"/>
                  </a:cubicBezTo>
                  <a:cubicBezTo>
                    <a:pt x="2613" y="5398"/>
                    <a:pt x="2615" y="5398"/>
                    <a:pt x="2616" y="5398"/>
                  </a:cubicBezTo>
                  <a:lnTo>
                    <a:pt x="3447" y="5441"/>
                  </a:lnTo>
                  <a:cubicBezTo>
                    <a:pt x="3426" y="6240"/>
                    <a:pt x="3439" y="6984"/>
                    <a:pt x="3483" y="7603"/>
                  </a:cubicBezTo>
                  <a:cubicBezTo>
                    <a:pt x="3486" y="7660"/>
                    <a:pt x="3491" y="7716"/>
                    <a:pt x="3496" y="7771"/>
                  </a:cubicBezTo>
                  <a:lnTo>
                    <a:pt x="2214" y="8731"/>
                  </a:lnTo>
                  <a:cubicBezTo>
                    <a:pt x="2207" y="8736"/>
                    <a:pt x="2200" y="8741"/>
                    <a:pt x="2192" y="8749"/>
                  </a:cubicBezTo>
                  <a:cubicBezTo>
                    <a:pt x="2139" y="8800"/>
                    <a:pt x="2104" y="8869"/>
                    <a:pt x="2099" y="8942"/>
                  </a:cubicBezTo>
                  <a:lnTo>
                    <a:pt x="2088" y="9169"/>
                  </a:lnTo>
                  <a:cubicBezTo>
                    <a:pt x="2084" y="9225"/>
                    <a:pt x="2103" y="9279"/>
                    <a:pt x="2138" y="9316"/>
                  </a:cubicBezTo>
                  <a:cubicBezTo>
                    <a:pt x="2175" y="9359"/>
                    <a:pt x="2229" y="9382"/>
                    <a:pt x="2285" y="9382"/>
                  </a:cubicBezTo>
                  <a:cubicBezTo>
                    <a:pt x="2305" y="9382"/>
                    <a:pt x="2325" y="9379"/>
                    <a:pt x="2345" y="9372"/>
                  </a:cubicBezTo>
                  <a:lnTo>
                    <a:pt x="3536" y="9016"/>
                  </a:lnTo>
                  <a:cubicBezTo>
                    <a:pt x="3545" y="9014"/>
                    <a:pt x="3570" y="9011"/>
                    <a:pt x="3584" y="9011"/>
                  </a:cubicBezTo>
                  <a:cubicBezTo>
                    <a:pt x="3585" y="9011"/>
                    <a:pt x="3587" y="9011"/>
                    <a:pt x="3588" y="9011"/>
                  </a:cubicBezTo>
                  <a:lnTo>
                    <a:pt x="3719" y="9017"/>
                  </a:lnTo>
                  <a:cubicBezTo>
                    <a:pt x="3752" y="9097"/>
                    <a:pt x="3789" y="9160"/>
                    <a:pt x="3830" y="9206"/>
                  </a:cubicBezTo>
                  <a:cubicBezTo>
                    <a:pt x="3887" y="9268"/>
                    <a:pt x="3954" y="9304"/>
                    <a:pt x="4027" y="9309"/>
                  </a:cubicBezTo>
                  <a:lnTo>
                    <a:pt x="4032" y="9308"/>
                  </a:lnTo>
                  <a:lnTo>
                    <a:pt x="4033" y="9308"/>
                  </a:lnTo>
                  <a:cubicBezTo>
                    <a:pt x="4037" y="9308"/>
                    <a:pt x="4040" y="9308"/>
                    <a:pt x="4043" y="9308"/>
                  </a:cubicBezTo>
                  <a:cubicBezTo>
                    <a:pt x="4114" y="9308"/>
                    <a:pt x="4178" y="9282"/>
                    <a:pt x="4238" y="9227"/>
                  </a:cubicBezTo>
                  <a:cubicBezTo>
                    <a:pt x="4284" y="9186"/>
                    <a:pt x="4326" y="9128"/>
                    <a:pt x="4368" y="9051"/>
                  </a:cubicBezTo>
                  <a:lnTo>
                    <a:pt x="4501" y="9058"/>
                  </a:lnTo>
                  <a:cubicBezTo>
                    <a:pt x="4512" y="9058"/>
                    <a:pt x="4541" y="9065"/>
                    <a:pt x="4551" y="9069"/>
                  </a:cubicBezTo>
                  <a:lnTo>
                    <a:pt x="5697" y="9544"/>
                  </a:lnTo>
                  <a:cubicBezTo>
                    <a:pt x="5723" y="9556"/>
                    <a:pt x="5751" y="9562"/>
                    <a:pt x="5779" y="9562"/>
                  </a:cubicBezTo>
                  <a:cubicBezTo>
                    <a:pt x="5826" y="9562"/>
                    <a:pt x="5873" y="9545"/>
                    <a:pt x="5909" y="9512"/>
                  </a:cubicBezTo>
                  <a:lnTo>
                    <a:pt x="5910" y="9511"/>
                  </a:lnTo>
                  <a:cubicBezTo>
                    <a:pt x="5949" y="9476"/>
                    <a:pt x="5972" y="9426"/>
                    <a:pt x="5975" y="9372"/>
                  </a:cubicBezTo>
                  <a:lnTo>
                    <a:pt x="5986" y="9138"/>
                  </a:lnTo>
                  <a:cubicBezTo>
                    <a:pt x="5988" y="9068"/>
                    <a:pt x="5962" y="8996"/>
                    <a:pt x="5912" y="8939"/>
                  </a:cubicBezTo>
                  <a:cubicBezTo>
                    <a:pt x="5906" y="8933"/>
                    <a:pt x="5902" y="8928"/>
                    <a:pt x="5899" y="8925"/>
                  </a:cubicBezTo>
                  <a:lnTo>
                    <a:pt x="4718" y="7833"/>
                  </a:lnTo>
                  <a:cubicBezTo>
                    <a:pt x="4729" y="7780"/>
                    <a:pt x="4738" y="7725"/>
                    <a:pt x="4749" y="7668"/>
                  </a:cubicBezTo>
                  <a:cubicBezTo>
                    <a:pt x="4856" y="7057"/>
                    <a:pt x="4944" y="6316"/>
                    <a:pt x="5006" y="5522"/>
                  </a:cubicBezTo>
                  <a:lnTo>
                    <a:pt x="5837" y="5565"/>
                  </a:lnTo>
                  <a:cubicBezTo>
                    <a:pt x="5850" y="5565"/>
                    <a:pt x="5887" y="5572"/>
                    <a:pt x="5899" y="5577"/>
                  </a:cubicBezTo>
                  <a:lnTo>
                    <a:pt x="8133" y="6335"/>
                  </a:lnTo>
                  <a:cubicBezTo>
                    <a:pt x="8156" y="6343"/>
                    <a:pt x="8179" y="6347"/>
                    <a:pt x="8203" y="6347"/>
                  </a:cubicBezTo>
                  <a:cubicBezTo>
                    <a:pt x="8252" y="6347"/>
                    <a:pt x="8299" y="6330"/>
                    <a:pt x="8336" y="6295"/>
                  </a:cubicBezTo>
                  <a:cubicBezTo>
                    <a:pt x="8376" y="6260"/>
                    <a:pt x="8400" y="6210"/>
                    <a:pt x="8402" y="6155"/>
                  </a:cubicBezTo>
                  <a:lnTo>
                    <a:pt x="8428" y="5664"/>
                  </a:lnTo>
                  <a:cubicBezTo>
                    <a:pt x="8429" y="5599"/>
                    <a:pt x="8406" y="5535"/>
                    <a:pt x="8360" y="5483"/>
                  </a:cubicBezTo>
                  <a:cubicBezTo>
                    <a:pt x="8343" y="5465"/>
                    <a:pt x="8326" y="5450"/>
                    <a:pt x="8307" y="5439"/>
                  </a:cubicBezTo>
                  <a:lnTo>
                    <a:pt x="7431" y="4906"/>
                  </a:lnTo>
                  <a:lnTo>
                    <a:pt x="7449" y="4569"/>
                  </a:lnTo>
                  <a:cubicBezTo>
                    <a:pt x="7452" y="4513"/>
                    <a:pt x="7431" y="4455"/>
                    <a:pt x="7394" y="4413"/>
                  </a:cubicBezTo>
                  <a:cubicBezTo>
                    <a:pt x="7356" y="4370"/>
                    <a:pt x="7302" y="4345"/>
                    <a:pt x="7245" y="4341"/>
                  </a:cubicBezTo>
                  <a:lnTo>
                    <a:pt x="6998" y="4329"/>
                  </a:lnTo>
                  <a:cubicBezTo>
                    <a:pt x="6994" y="4329"/>
                    <a:pt x="6991" y="4329"/>
                    <a:pt x="6988" y="4329"/>
                  </a:cubicBezTo>
                  <a:cubicBezTo>
                    <a:pt x="6933" y="4329"/>
                    <a:pt x="6882" y="4349"/>
                    <a:pt x="6842" y="4385"/>
                  </a:cubicBezTo>
                  <a:cubicBezTo>
                    <a:pt x="6805" y="4417"/>
                    <a:pt x="6782" y="4461"/>
                    <a:pt x="6773" y="4507"/>
                  </a:cubicBezTo>
                  <a:lnTo>
                    <a:pt x="6651" y="4432"/>
                  </a:lnTo>
                  <a:lnTo>
                    <a:pt x="6670" y="4064"/>
                  </a:lnTo>
                  <a:cubicBezTo>
                    <a:pt x="6673" y="4007"/>
                    <a:pt x="6653" y="3951"/>
                    <a:pt x="6614" y="3908"/>
                  </a:cubicBezTo>
                  <a:cubicBezTo>
                    <a:pt x="6576" y="3866"/>
                    <a:pt x="6523" y="3840"/>
                    <a:pt x="6466" y="3838"/>
                  </a:cubicBezTo>
                  <a:lnTo>
                    <a:pt x="6219" y="3824"/>
                  </a:lnTo>
                  <a:cubicBezTo>
                    <a:pt x="6215" y="3824"/>
                    <a:pt x="6210" y="3824"/>
                    <a:pt x="6206" y="3824"/>
                  </a:cubicBezTo>
                  <a:cubicBezTo>
                    <a:pt x="6154" y="3824"/>
                    <a:pt x="6102" y="3845"/>
                    <a:pt x="6062" y="3880"/>
                  </a:cubicBezTo>
                  <a:cubicBezTo>
                    <a:pt x="6020" y="3919"/>
                    <a:pt x="5993" y="3973"/>
                    <a:pt x="5992" y="4030"/>
                  </a:cubicBezTo>
                  <a:lnTo>
                    <a:pt x="5991" y="4032"/>
                  </a:lnTo>
                  <a:lnTo>
                    <a:pt x="5131" y="3509"/>
                  </a:lnTo>
                  <a:cubicBezTo>
                    <a:pt x="5141" y="3372"/>
                    <a:pt x="5151" y="3241"/>
                    <a:pt x="5160" y="3117"/>
                  </a:cubicBezTo>
                  <a:cubicBezTo>
                    <a:pt x="5216" y="2399"/>
                    <a:pt x="5257" y="1879"/>
                    <a:pt x="5216" y="1433"/>
                  </a:cubicBezTo>
                  <a:cubicBezTo>
                    <a:pt x="5165" y="879"/>
                    <a:pt x="5003" y="404"/>
                    <a:pt x="4782" y="157"/>
                  </a:cubicBezTo>
                  <a:cubicBezTo>
                    <a:pt x="4711" y="79"/>
                    <a:pt x="4638" y="31"/>
                    <a:pt x="4567" y="11"/>
                  </a:cubicBezTo>
                  <a:cubicBezTo>
                    <a:pt x="4559" y="9"/>
                    <a:pt x="4536" y="2"/>
                    <a:pt x="4508" y="1"/>
                  </a:cubicBezTo>
                  <a:cubicBezTo>
                    <a:pt x="4506" y="1"/>
                    <a:pt x="4503" y="1"/>
                    <a:pt x="4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9"/>
            <p:cNvSpPr/>
            <p:nvPr/>
          </p:nvSpPr>
          <p:spPr>
            <a:xfrm>
              <a:off x="6018150" y="944475"/>
              <a:ext cx="38650" cy="52000"/>
            </a:xfrm>
            <a:custGeom>
              <a:avLst/>
              <a:gdLst/>
              <a:ahLst/>
              <a:cxnLst/>
              <a:rect l="l" t="t" r="r" b="b"/>
              <a:pathLst>
                <a:path w="1546" h="2080" extrusionOk="0">
                  <a:moveTo>
                    <a:pt x="0" y="1"/>
                  </a:moveTo>
                  <a:lnTo>
                    <a:pt x="172" y="2028"/>
                  </a:lnTo>
                  <a:lnTo>
                    <a:pt x="481" y="2044"/>
                  </a:lnTo>
                  <a:lnTo>
                    <a:pt x="750" y="688"/>
                  </a:lnTo>
                  <a:lnTo>
                    <a:pt x="872" y="2064"/>
                  </a:lnTo>
                  <a:lnTo>
                    <a:pt x="1168" y="2080"/>
                  </a:lnTo>
                  <a:lnTo>
                    <a:pt x="1545" y="80"/>
                  </a:lnTo>
                  <a:lnTo>
                    <a:pt x="1349" y="70"/>
                  </a:lnTo>
                  <a:lnTo>
                    <a:pt x="1033" y="1776"/>
                  </a:lnTo>
                  <a:lnTo>
                    <a:pt x="901" y="50"/>
                  </a:lnTo>
                  <a:lnTo>
                    <a:pt x="679" y="38"/>
                  </a:lnTo>
                  <a:lnTo>
                    <a:pt x="366" y="1738"/>
                  </a:lnTo>
                  <a:lnTo>
                    <a:pt x="219" y="12"/>
                  </a:lnTo>
                  <a:lnTo>
                    <a:pt x="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9"/>
            <p:cNvSpPr/>
            <p:nvPr/>
          </p:nvSpPr>
          <p:spPr>
            <a:xfrm>
              <a:off x="6056175" y="947050"/>
              <a:ext cx="27425" cy="51275"/>
            </a:xfrm>
            <a:custGeom>
              <a:avLst/>
              <a:gdLst/>
              <a:ahLst/>
              <a:cxnLst/>
              <a:rect l="l" t="t" r="r" b="b"/>
              <a:pathLst>
                <a:path w="1097" h="2051" extrusionOk="0">
                  <a:moveTo>
                    <a:pt x="626" y="262"/>
                  </a:moveTo>
                  <a:lnTo>
                    <a:pt x="794" y="1435"/>
                  </a:lnTo>
                  <a:lnTo>
                    <a:pt x="794" y="1435"/>
                  </a:lnTo>
                  <a:lnTo>
                    <a:pt x="345" y="1413"/>
                  </a:lnTo>
                  <a:lnTo>
                    <a:pt x="626" y="262"/>
                  </a:lnTo>
                  <a:close/>
                  <a:moveTo>
                    <a:pt x="490" y="1"/>
                  </a:moveTo>
                  <a:lnTo>
                    <a:pt x="0" y="1995"/>
                  </a:lnTo>
                  <a:lnTo>
                    <a:pt x="207" y="2005"/>
                  </a:lnTo>
                  <a:lnTo>
                    <a:pt x="306" y="1604"/>
                  </a:lnTo>
                  <a:lnTo>
                    <a:pt x="815" y="1630"/>
                  </a:lnTo>
                  <a:lnTo>
                    <a:pt x="872" y="2039"/>
                  </a:lnTo>
                  <a:lnTo>
                    <a:pt x="1096" y="2051"/>
                  </a:lnTo>
                  <a:lnTo>
                    <a:pt x="1096" y="2051"/>
                  </a:lnTo>
                  <a:lnTo>
                    <a:pt x="815" y="18"/>
                  </a:lnTo>
                  <a:lnTo>
                    <a:pt x="49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9"/>
            <p:cNvSpPr/>
            <p:nvPr/>
          </p:nvSpPr>
          <p:spPr>
            <a:xfrm>
              <a:off x="6087400" y="948225"/>
              <a:ext cx="24750" cy="51425"/>
            </a:xfrm>
            <a:custGeom>
              <a:avLst/>
              <a:gdLst/>
              <a:ahLst/>
              <a:cxnLst/>
              <a:rect l="l" t="t" r="r" b="b"/>
              <a:pathLst>
                <a:path w="990" h="2057" extrusionOk="0">
                  <a:moveTo>
                    <a:pt x="516" y="1"/>
                  </a:moveTo>
                  <a:cubicBezTo>
                    <a:pt x="237" y="1"/>
                    <a:pt x="95" y="183"/>
                    <a:pt x="79" y="482"/>
                  </a:cubicBezTo>
                  <a:cubicBezTo>
                    <a:pt x="50" y="1049"/>
                    <a:pt x="720" y="1126"/>
                    <a:pt x="698" y="1575"/>
                  </a:cubicBezTo>
                  <a:cubicBezTo>
                    <a:pt x="688" y="1749"/>
                    <a:pt x="614" y="1851"/>
                    <a:pt x="466" y="1851"/>
                  </a:cubicBezTo>
                  <a:cubicBezTo>
                    <a:pt x="460" y="1851"/>
                    <a:pt x="453" y="1851"/>
                    <a:pt x="447" y="1850"/>
                  </a:cubicBezTo>
                  <a:cubicBezTo>
                    <a:pt x="286" y="1842"/>
                    <a:pt x="217" y="1732"/>
                    <a:pt x="225" y="1551"/>
                  </a:cubicBezTo>
                  <a:lnTo>
                    <a:pt x="232" y="1424"/>
                  </a:lnTo>
                  <a:lnTo>
                    <a:pt x="22" y="1414"/>
                  </a:lnTo>
                  <a:lnTo>
                    <a:pt x="17" y="1528"/>
                  </a:lnTo>
                  <a:cubicBezTo>
                    <a:pt x="1" y="1834"/>
                    <a:pt x="134" y="2039"/>
                    <a:pt x="442" y="2055"/>
                  </a:cubicBezTo>
                  <a:cubicBezTo>
                    <a:pt x="454" y="2056"/>
                    <a:pt x="465" y="2056"/>
                    <a:pt x="477" y="2056"/>
                  </a:cubicBezTo>
                  <a:cubicBezTo>
                    <a:pt x="762" y="2056"/>
                    <a:pt x="907" y="1868"/>
                    <a:pt x="922" y="1575"/>
                  </a:cubicBezTo>
                  <a:cubicBezTo>
                    <a:pt x="952" y="1008"/>
                    <a:pt x="278" y="931"/>
                    <a:pt x="301" y="478"/>
                  </a:cubicBezTo>
                  <a:cubicBezTo>
                    <a:pt x="310" y="307"/>
                    <a:pt x="379" y="206"/>
                    <a:pt x="527" y="206"/>
                  </a:cubicBezTo>
                  <a:cubicBezTo>
                    <a:pt x="533" y="206"/>
                    <a:pt x="539" y="206"/>
                    <a:pt x="546" y="206"/>
                  </a:cubicBezTo>
                  <a:cubicBezTo>
                    <a:pt x="707" y="214"/>
                    <a:pt x="770" y="324"/>
                    <a:pt x="761" y="506"/>
                  </a:cubicBezTo>
                  <a:lnTo>
                    <a:pt x="758" y="572"/>
                  </a:lnTo>
                  <a:lnTo>
                    <a:pt x="971" y="582"/>
                  </a:lnTo>
                  <a:lnTo>
                    <a:pt x="974" y="528"/>
                  </a:lnTo>
                  <a:cubicBezTo>
                    <a:pt x="989" y="223"/>
                    <a:pt x="856" y="17"/>
                    <a:pt x="551" y="2"/>
                  </a:cubicBezTo>
                  <a:cubicBezTo>
                    <a:pt x="539" y="1"/>
                    <a:pt x="527" y="1"/>
                    <a:pt x="516"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9"/>
            <p:cNvSpPr/>
            <p:nvPr/>
          </p:nvSpPr>
          <p:spPr>
            <a:xfrm>
              <a:off x="6114725" y="949575"/>
              <a:ext cx="26200" cy="51600"/>
            </a:xfrm>
            <a:custGeom>
              <a:avLst/>
              <a:gdLst/>
              <a:ahLst/>
              <a:cxnLst/>
              <a:rect l="l" t="t" r="r" b="b"/>
              <a:pathLst>
                <a:path w="1048" h="2064" extrusionOk="0">
                  <a:moveTo>
                    <a:pt x="104" y="1"/>
                  </a:moveTo>
                  <a:lnTo>
                    <a:pt x="0" y="2014"/>
                  </a:lnTo>
                  <a:lnTo>
                    <a:pt x="225" y="2026"/>
                  </a:lnTo>
                  <a:lnTo>
                    <a:pt x="271" y="1119"/>
                  </a:lnTo>
                  <a:lnTo>
                    <a:pt x="766" y="1146"/>
                  </a:lnTo>
                  <a:lnTo>
                    <a:pt x="719" y="2051"/>
                  </a:lnTo>
                  <a:lnTo>
                    <a:pt x="943" y="2063"/>
                  </a:lnTo>
                  <a:lnTo>
                    <a:pt x="1047" y="50"/>
                  </a:lnTo>
                  <a:lnTo>
                    <a:pt x="823" y="38"/>
                  </a:lnTo>
                  <a:lnTo>
                    <a:pt x="776" y="944"/>
                  </a:lnTo>
                  <a:lnTo>
                    <a:pt x="281" y="919"/>
                  </a:lnTo>
                  <a:lnTo>
                    <a:pt x="328" y="12"/>
                  </a:ln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9"/>
            <p:cNvSpPr/>
            <p:nvPr/>
          </p:nvSpPr>
          <p:spPr>
            <a:xfrm>
              <a:off x="6144050" y="951100"/>
              <a:ext cx="8225" cy="50650"/>
            </a:xfrm>
            <a:custGeom>
              <a:avLst/>
              <a:gdLst/>
              <a:ahLst/>
              <a:cxnLst/>
              <a:rect l="l" t="t" r="r" b="b"/>
              <a:pathLst>
                <a:path w="329" h="2026" extrusionOk="0">
                  <a:moveTo>
                    <a:pt x="105" y="0"/>
                  </a:moveTo>
                  <a:lnTo>
                    <a:pt x="1" y="2014"/>
                  </a:lnTo>
                  <a:lnTo>
                    <a:pt x="225" y="2025"/>
                  </a:lnTo>
                  <a:lnTo>
                    <a:pt x="329" y="12"/>
                  </a:lnTo>
                  <a:lnTo>
                    <a:pt x="105"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9"/>
            <p:cNvSpPr/>
            <p:nvPr/>
          </p:nvSpPr>
          <p:spPr>
            <a:xfrm>
              <a:off x="6155350" y="951675"/>
              <a:ext cx="26350" cy="51600"/>
            </a:xfrm>
            <a:custGeom>
              <a:avLst/>
              <a:gdLst/>
              <a:ahLst/>
              <a:cxnLst/>
              <a:rect l="l" t="t" r="r" b="b"/>
              <a:pathLst>
                <a:path w="1054" h="2064" extrusionOk="0">
                  <a:moveTo>
                    <a:pt x="104" y="1"/>
                  </a:moveTo>
                  <a:lnTo>
                    <a:pt x="0" y="2014"/>
                  </a:lnTo>
                  <a:lnTo>
                    <a:pt x="202" y="2025"/>
                  </a:lnTo>
                  <a:lnTo>
                    <a:pt x="286" y="396"/>
                  </a:lnTo>
                  <a:lnTo>
                    <a:pt x="716" y="2051"/>
                  </a:lnTo>
                  <a:lnTo>
                    <a:pt x="949" y="2063"/>
                  </a:lnTo>
                  <a:lnTo>
                    <a:pt x="1053" y="50"/>
                  </a:lnTo>
                  <a:lnTo>
                    <a:pt x="855" y="39"/>
                  </a:lnTo>
                  <a:lnTo>
                    <a:pt x="780" y="1495"/>
                  </a:lnTo>
                  <a:lnTo>
                    <a:pt x="389" y="16"/>
                  </a:ln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9"/>
            <p:cNvSpPr/>
            <p:nvPr/>
          </p:nvSpPr>
          <p:spPr>
            <a:xfrm>
              <a:off x="6184625" y="953225"/>
              <a:ext cx="24800" cy="51425"/>
            </a:xfrm>
            <a:custGeom>
              <a:avLst/>
              <a:gdLst/>
              <a:ahLst/>
              <a:cxnLst/>
              <a:rect l="l" t="t" r="r" b="b"/>
              <a:pathLst>
                <a:path w="992" h="2057" extrusionOk="0">
                  <a:moveTo>
                    <a:pt x="513" y="1"/>
                  </a:moveTo>
                  <a:cubicBezTo>
                    <a:pt x="229" y="1"/>
                    <a:pt x="85" y="191"/>
                    <a:pt x="70" y="485"/>
                  </a:cubicBezTo>
                  <a:lnTo>
                    <a:pt x="17" y="1526"/>
                  </a:lnTo>
                  <a:cubicBezTo>
                    <a:pt x="1" y="1831"/>
                    <a:pt x="134" y="2040"/>
                    <a:pt x="442" y="2055"/>
                  </a:cubicBezTo>
                  <a:cubicBezTo>
                    <a:pt x="454" y="2056"/>
                    <a:pt x="465" y="2056"/>
                    <a:pt x="476" y="2056"/>
                  </a:cubicBezTo>
                  <a:cubicBezTo>
                    <a:pt x="764" y="2056"/>
                    <a:pt x="907" y="1866"/>
                    <a:pt x="922" y="1572"/>
                  </a:cubicBezTo>
                  <a:lnTo>
                    <a:pt x="953" y="980"/>
                  </a:lnTo>
                  <a:lnTo>
                    <a:pt x="533" y="959"/>
                  </a:lnTo>
                  <a:lnTo>
                    <a:pt x="523" y="1159"/>
                  </a:lnTo>
                  <a:lnTo>
                    <a:pt x="730" y="1170"/>
                  </a:lnTo>
                  <a:lnTo>
                    <a:pt x="709" y="1573"/>
                  </a:lnTo>
                  <a:cubicBezTo>
                    <a:pt x="700" y="1748"/>
                    <a:pt x="628" y="1852"/>
                    <a:pt x="475" y="1852"/>
                  </a:cubicBezTo>
                  <a:cubicBezTo>
                    <a:pt x="470" y="1852"/>
                    <a:pt x="464" y="1852"/>
                    <a:pt x="458" y="1852"/>
                  </a:cubicBezTo>
                  <a:cubicBezTo>
                    <a:pt x="297" y="1843"/>
                    <a:pt x="228" y="1730"/>
                    <a:pt x="237" y="1549"/>
                  </a:cubicBezTo>
                  <a:lnTo>
                    <a:pt x="292" y="485"/>
                  </a:lnTo>
                  <a:cubicBezTo>
                    <a:pt x="301" y="309"/>
                    <a:pt x="376" y="206"/>
                    <a:pt x="526" y="206"/>
                  </a:cubicBezTo>
                  <a:cubicBezTo>
                    <a:pt x="532" y="206"/>
                    <a:pt x="537" y="206"/>
                    <a:pt x="543" y="206"/>
                  </a:cubicBezTo>
                  <a:cubicBezTo>
                    <a:pt x="707" y="215"/>
                    <a:pt x="774" y="327"/>
                    <a:pt x="764" y="509"/>
                  </a:cubicBezTo>
                  <a:lnTo>
                    <a:pt x="754" y="693"/>
                  </a:lnTo>
                  <a:lnTo>
                    <a:pt x="967" y="704"/>
                  </a:lnTo>
                  <a:lnTo>
                    <a:pt x="976" y="532"/>
                  </a:lnTo>
                  <a:cubicBezTo>
                    <a:pt x="992" y="226"/>
                    <a:pt x="858" y="17"/>
                    <a:pt x="547" y="2"/>
                  </a:cubicBezTo>
                  <a:cubicBezTo>
                    <a:pt x="536" y="1"/>
                    <a:pt x="524" y="1"/>
                    <a:pt x="51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9"/>
            <p:cNvSpPr/>
            <p:nvPr/>
          </p:nvSpPr>
          <p:spPr>
            <a:xfrm>
              <a:off x="6212750" y="954525"/>
              <a:ext cx="24450" cy="51125"/>
            </a:xfrm>
            <a:custGeom>
              <a:avLst/>
              <a:gdLst/>
              <a:ahLst/>
              <a:cxnLst/>
              <a:rect l="l" t="t" r="r" b="b"/>
              <a:pathLst>
                <a:path w="978" h="2045" extrusionOk="0">
                  <a:moveTo>
                    <a:pt x="11" y="0"/>
                  </a:moveTo>
                  <a:lnTo>
                    <a:pt x="0" y="205"/>
                  </a:lnTo>
                  <a:lnTo>
                    <a:pt x="372" y="224"/>
                  </a:lnTo>
                  <a:lnTo>
                    <a:pt x="279" y="2033"/>
                  </a:lnTo>
                  <a:lnTo>
                    <a:pt x="503" y="2044"/>
                  </a:lnTo>
                  <a:lnTo>
                    <a:pt x="596" y="235"/>
                  </a:lnTo>
                  <a:lnTo>
                    <a:pt x="967" y="254"/>
                  </a:lnTo>
                  <a:lnTo>
                    <a:pt x="977" y="50"/>
                  </a:lnTo>
                  <a:lnTo>
                    <a:pt x="1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9"/>
            <p:cNvSpPr/>
            <p:nvPr/>
          </p:nvSpPr>
          <p:spPr>
            <a:xfrm>
              <a:off x="6238275" y="956000"/>
              <a:ext cx="25225" cy="51425"/>
            </a:xfrm>
            <a:custGeom>
              <a:avLst/>
              <a:gdLst/>
              <a:ahLst/>
              <a:cxnLst/>
              <a:rect l="l" t="t" r="r" b="b"/>
              <a:pathLst>
                <a:path w="1009" h="2057" extrusionOk="0">
                  <a:moveTo>
                    <a:pt x="528" y="205"/>
                  </a:moveTo>
                  <a:cubicBezTo>
                    <a:pt x="534" y="205"/>
                    <a:pt x="540" y="206"/>
                    <a:pt x="546" y="206"/>
                  </a:cubicBezTo>
                  <a:cubicBezTo>
                    <a:pt x="709" y="215"/>
                    <a:pt x="779" y="327"/>
                    <a:pt x="769" y="509"/>
                  </a:cubicBezTo>
                  <a:lnTo>
                    <a:pt x="714" y="1573"/>
                  </a:lnTo>
                  <a:cubicBezTo>
                    <a:pt x="705" y="1749"/>
                    <a:pt x="631" y="1851"/>
                    <a:pt x="480" y="1851"/>
                  </a:cubicBezTo>
                  <a:cubicBezTo>
                    <a:pt x="474" y="1851"/>
                    <a:pt x="468" y="1851"/>
                    <a:pt x="461" y="1851"/>
                  </a:cubicBezTo>
                  <a:cubicBezTo>
                    <a:pt x="300" y="1843"/>
                    <a:pt x="227" y="1732"/>
                    <a:pt x="237" y="1548"/>
                  </a:cubicBezTo>
                  <a:lnTo>
                    <a:pt x="292" y="484"/>
                  </a:lnTo>
                  <a:cubicBezTo>
                    <a:pt x="301" y="310"/>
                    <a:pt x="378" y="205"/>
                    <a:pt x="528" y="205"/>
                  </a:cubicBezTo>
                  <a:close/>
                  <a:moveTo>
                    <a:pt x="521" y="1"/>
                  </a:moveTo>
                  <a:cubicBezTo>
                    <a:pt x="236" y="1"/>
                    <a:pt x="85" y="188"/>
                    <a:pt x="70" y="484"/>
                  </a:cubicBezTo>
                  <a:lnTo>
                    <a:pt x="16" y="1525"/>
                  </a:lnTo>
                  <a:cubicBezTo>
                    <a:pt x="0" y="1830"/>
                    <a:pt x="142" y="2039"/>
                    <a:pt x="450" y="2055"/>
                  </a:cubicBezTo>
                  <a:cubicBezTo>
                    <a:pt x="462" y="2056"/>
                    <a:pt x="474" y="2056"/>
                    <a:pt x="486" y="2056"/>
                  </a:cubicBezTo>
                  <a:cubicBezTo>
                    <a:pt x="773" y="2056"/>
                    <a:pt x="925" y="1866"/>
                    <a:pt x="940" y="1573"/>
                  </a:cubicBezTo>
                  <a:lnTo>
                    <a:pt x="993" y="532"/>
                  </a:lnTo>
                  <a:cubicBezTo>
                    <a:pt x="1009" y="224"/>
                    <a:pt x="866" y="17"/>
                    <a:pt x="556" y="2"/>
                  </a:cubicBezTo>
                  <a:cubicBezTo>
                    <a:pt x="544" y="1"/>
                    <a:pt x="533" y="1"/>
                    <a:pt x="52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9"/>
            <p:cNvSpPr/>
            <p:nvPr/>
          </p:nvSpPr>
          <p:spPr>
            <a:xfrm>
              <a:off x="6266375" y="957400"/>
              <a:ext cx="26350" cy="51575"/>
            </a:xfrm>
            <a:custGeom>
              <a:avLst/>
              <a:gdLst/>
              <a:ahLst/>
              <a:cxnLst/>
              <a:rect l="l" t="t" r="r" b="b"/>
              <a:pathLst>
                <a:path w="1054" h="2063" extrusionOk="0">
                  <a:moveTo>
                    <a:pt x="104" y="1"/>
                  </a:moveTo>
                  <a:lnTo>
                    <a:pt x="1" y="2014"/>
                  </a:lnTo>
                  <a:lnTo>
                    <a:pt x="202" y="2025"/>
                  </a:lnTo>
                  <a:lnTo>
                    <a:pt x="285" y="396"/>
                  </a:lnTo>
                  <a:lnTo>
                    <a:pt x="717" y="2051"/>
                  </a:lnTo>
                  <a:lnTo>
                    <a:pt x="950" y="2063"/>
                  </a:lnTo>
                  <a:lnTo>
                    <a:pt x="1054" y="49"/>
                  </a:lnTo>
                  <a:lnTo>
                    <a:pt x="855" y="39"/>
                  </a:lnTo>
                  <a:lnTo>
                    <a:pt x="780" y="1495"/>
                  </a:lnTo>
                  <a:lnTo>
                    <a:pt x="389" y="15"/>
                  </a:ln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9"/>
            <p:cNvSpPr/>
            <p:nvPr/>
          </p:nvSpPr>
          <p:spPr>
            <a:xfrm>
              <a:off x="5993725" y="841525"/>
              <a:ext cx="23250" cy="48125"/>
            </a:xfrm>
            <a:custGeom>
              <a:avLst/>
              <a:gdLst/>
              <a:ahLst/>
              <a:cxnLst/>
              <a:rect l="l" t="t" r="r" b="b"/>
              <a:pathLst>
                <a:path w="930" h="1925" extrusionOk="0">
                  <a:moveTo>
                    <a:pt x="89" y="0"/>
                  </a:moveTo>
                  <a:lnTo>
                    <a:pt x="15" y="1427"/>
                  </a:lnTo>
                  <a:cubicBezTo>
                    <a:pt x="0" y="1711"/>
                    <a:pt x="122" y="1909"/>
                    <a:pt x="410" y="1924"/>
                  </a:cubicBezTo>
                  <a:cubicBezTo>
                    <a:pt x="421" y="1924"/>
                    <a:pt x="432" y="1924"/>
                    <a:pt x="442" y="1924"/>
                  </a:cubicBezTo>
                  <a:cubicBezTo>
                    <a:pt x="710" y="1924"/>
                    <a:pt x="842" y="1744"/>
                    <a:pt x="856" y="1470"/>
                  </a:cubicBezTo>
                  <a:lnTo>
                    <a:pt x="929" y="44"/>
                  </a:lnTo>
                  <a:lnTo>
                    <a:pt x="733" y="33"/>
                  </a:lnTo>
                  <a:lnTo>
                    <a:pt x="659" y="1470"/>
                  </a:lnTo>
                  <a:cubicBezTo>
                    <a:pt x="650" y="1634"/>
                    <a:pt x="583" y="1731"/>
                    <a:pt x="444" y="1731"/>
                  </a:cubicBezTo>
                  <a:cubicBezTo>
                    <a:pt x="438" y="1731"/>
                    <a:pt x="433" y="1731"/>
                    <a:pt x="427" y="1731"/>
                  </a:cubicBezTo>
                  <a:cubicBezTo>
                    <a:pt x="275" y="1723"/>
                    <a:pt x="213" y="1617"/>
                    <a:pt x="221" y="1448"/>
                  </a:cubicBezTo>
                  <a:lnTo>
                    <a:pt x="296" y="11"/>
                  </a:lnTo>
                  <a:lnTo>
                    <a:pt x="8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9"/>
            <p:cNvSpPr/>
            <p:nvPr/>
          </p:nvSpPr>
          <p:spPr>
            <a:xfrm>
              <a:off x="6019175" y="842900"/>
              <a:ext cx="23100" cy="48000"/>
            </a:xfrm>
            <a:custGeom>
              <a:avLst/>
              <a:gdLst/>
              <a:ahLst/>
              <a:cxnLst/>
              <a:rect l="l" t="t" r="r" b="b"/>
              <a:pathLst>
                <a:path w="924" h="1920" extrusionOk="0">
                  <a:moveTo>
                    <a:pt x="481" y="0"/>
                  </a:moveTo>
                  <a:cubicBezTo>
                    <a:pt x="221" y="0"/>
                    <a:pt x="88" y="171"/>
                    <a:pt x="73" y="450"/>
                  </a:cubicBezTo>
                  <a:cubicBezTo>
                    <a:pt x="46" y="979"/>
                    <a:pt x="673" y="1051"/>
                    <a:pt x="651" y="1470"/>
                  </a:cubicBezTo>
                  <a:cubicBezTo>
                    <a:pt x="643" y="1633"/>
                    <a:pt x="573" y="1728"/>
                    <a:pt x="434" y="1728"/>
                  </a:cubicBezTo>
                  <a:cubicBezTo>
                    <a:pt x="428" y="1728"/>
                    <a:pt x="423" y="1727"/>
                    <a:pt x="417" y="1727"/>
                  </a:cubicBezTo>
                  <a:cubicBezTo>
                    <a:pt x="267" y="1720"/>
                    <a:pt x="201" y="1617"/>
                    <a:pt x="210" y="1448"/>
                  </a:cubicBezTo>
                  <a:lnTo>
                    <a:pt x="216" y="1329"/>
                  </a:lnTo>
                  <a:lnTo>
                    <a:pt x="21" y="1319"/>
                  </a:lnTo>
                  <a:lnTo>
                    <a:pt x="14" y="1427"/>
                  </a:lnTo>
                  <a:cubicBezTo>
                    <a:pt x="0" y="1711"/>
                    <a:pt x="125" y="1904"/>
                    <a:pt x="413" y="1918"/>
                  </a:cubicBezTo>
                  <a:cubicBezTo>
                    <a:pt x="424" y="1919"/>
                    <a:pt x="435" y="1919"/>
                    <a:pt x="445" y="1919"/>
                  </a:cubicBezTo>
                  <a:cubicBezTo>
                    <a:pt x="711" y="1919"/>
                    <a:pt x="847" y="1744"/>
                    <a:pt x="861" y="1470"/>
                  </a:cubicBezTo>
                  <a:cubicBezTo>
                    <a:pt x="888" y="941"/>
                    <a:pt x="259" y="868"/>
                    <a:pt x="281" y="447"/>
                  </a:cubicBezTo>
                  <a:cubicBezTo>
                    <a:pt x="289" y="287"/>
                    <a:pt x="354" y="192"/>
                    <a:pt x="493" y="192"/>
                  </a:cubicBezTo>
                  <a:cubicBezTo>
                    <a:pt x="498" y="192"/>
                    <a:pt x="504" y="192"/>
                    <a:pt x="510" y="192"/>
                  </a:cubicBezTo>
                  <a:cubicBezTo>
                    <a:pt x="660" y="200"/>
                    <a:pt x="719" y="302"/>
                    <a:pt x="710" y="472"/>
                  </a:cubicBezTo>
                  <a:lnTo>
                    <a:pt x="707" y="534"/>
                  </a:lnTo>
                  <a:lnTo>
                    <a:pt x="906" y="543"/>
                  </a:lnTo>
                  <a:lnTo>
                    <a:pt x="909" y="493"/>
                  </a:lnTo>
                  <a:cubicBezTo>
                    <a:pt x="923" y="208"/>
                    <a:pt x="799" y="16"/>
                    <a:pt x="514" y="1"/>
                  </a:cubicBezTo>
                  <a:cubicBezTo>
                    <a:pt x="503" y="0"/>
                    <a:pt x="492" y="0"/>
                    <a:pt x="481"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9"/>
            <p:cNvSpPr/>
            <p:nvPr/>
          </p:nvSpPr>
          <p:spPr>
            <a:xfrm>
              <a:off x="6043350" y="844550"/>
              <a:ext cx="25600" cy="47900"/>
            </a:xfrm>
            <a:custGeom>
              <a:avLst/>
              <a:gdLst/>
              <a:ahLst/>
              <a:cxnLst/>
              <a:rect l="l" t="t" r="r" b="b"/>
              <a:pathLst>
                <a:path w="1024" h="1916" extrusionOk="0">
                  <a:moveTo>
                    <a:pt x="584" y="244"/>
                  </a:moveTo>
                  <a:lnTo>
                    <a:pt x="740" y="1340"/>
                  </a:lnTo>
                  <a:lnTo>
                    <a:pt x="321" y="1319"/>
                  </a:lnTo>
                  <a:lnTo>
                    <a:pt x="584" y="244"/>
                  </a:lnTo>
                  <a:close/>
                  <a:moveTo>
                    <a:pt x="457" y="0"/>
                  </a:moveTo>
                  <a:lnTo>
                    <a:pt x="0" y="1862"/>
                  </a:lnTo>
                  <a:lnTo>
                    <a:pt x="193" y="1872"/>
                  </a:lnTo>
                  <a:lnTo>
                    <a:pt x="285" y="1497"/>
                  </a:lnTo>
                  <a:lnTo>
                    <a:pt x="761" y="1521"/>
                  </a:lnTo>
                  <a:lnTo>
                    <a:pt x="814" y="1904"/>
                  </a:lnTo>
                  <a:lnTo>
                    <a:pt x="1023" y="1915"/>
                  </a:lnTo>
                  <a:lnTo>
                    <a:pt x="760" y="16"/>
                  </a:lnTo>
                  <a:lnTo>
                    <a:pt x="45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9"/>
            <p:cNvSpPr/>
            <p:nvPr/>
          </p:nvSpPr>
          <p:spPr>
            <a:xfrm>
              <a:off x="6083425" y="846175"/>
              <a:ext cx="7675" cy="47275"/>
            </a:xfrm>
            <a:custGeom>
              <a:avLst/>
              <a:gdLst/>
              <a:ahLst/>
              <a:cxnLst/>
              <a:rect l="l" t="t" r="r" b="b"/>
              <a:pathLst>
                <a:path w="307" h="1891" extrusionOk="0">
                  <a:moveTo>
                    <a:pt x="97" y="0"/>
                  </a:moveTo>
                  <a:lnTo>
                    <a:pt x="0" y="1880"/>
                  </a:lnTo>
                  <a:lnTo>
                    <a:pt x="210" y="1890"/>
                  </a:lnTo>
                  <a:lnTo>
                    <a:pt x="307" y="11"/>
                  </a:lnTo>
                  <a:lnTo>
                    <a:pt x="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9"/>
            <p:cNvSpPr/>
            <p:nvPr/>
          </p:nvSpPr>
          <p:spPr>
            <a:xfrm>
              <a:off x="6093950" y="846700"/>
              <a:ext cx="32275" cy="48550"/>
            </a:xfrm>
            <a:custGeom>
              <a:avLst/>
              <a:gdLst/>
              <a:ahLst/>
              <a:cxnLst/>
              <a:rect l="l" t="t" r="r" b="b"/>
              <a:pathLst>
                <a:path w="1291" h="1942" extrusionOk="0">
                  <a:moveTo>
                    <a:pt x="98" y="0"/>
                  </a:moveTo>
                  <a:lnTo>
                    <a:pt x="1" y="1881"/>
                  </a:lnTo>
                  <a:lnTo>
                    <a:pt x="183" y="1890"/>
                  </a:lnTo>
                  <a:lnTo>
                    <a:pt x="261" y="391"/>
                  </a:lnTo>
                  <a:lnTo>
                    <a:pt x="495" y="1903"/>
                  </a:lnTo>
                  <a:lnTo>
                    <a:pt x="697" y="1914"/>
                  </a:lnTo>
                  <a:lnTo>
                    <a:pt x="1072" y="420"/>
                  </a:lnTo>
                  <a:lnTo>
                    <a:pt x="994" y="1931"/>
                  </a:lnTo>
                  <a:lnTo>
                    <a:pt x="1194" y="1942"/>
                  </a:lnTo>
                  <a:lnTo>
                    <a:pt x="1290" y="62"/>
                  </a:lnTo>
                  <a:lnTo>
                    <a:pt x="997" y="47"/>
                  </a:lnTo>
                  <a:lnTo>
                    <a:pt x="622" y="1533"/>
                  </a:lnTo>
                  <a:lnTo>
                    <a:pt x="390" y="16"/>
                  </a:lnTo>
                  <a:lnTo>
                    <a:pt x="9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9"/>
            <p:cNvSpPr/>
            <p:nvPr/>
          </p:nvSpPr>
          <p:spPr>
            <a:xfrm>
              <a:off x="6129075" y="848500"/>
              <a:ext cx="32275" cy="48575"/>
            </a:xfrm>
            <a:custGeom>
              <a:avLst/>
              <a:gdLst/>
              <a:ahLst/>
              <a:cxnLst/>
              <a:rect l="l" t="t" r="r" b="b"/>
              <a:pathLst>
                <a:path w="1291" h="1943" extrusionOk="0">
                  <a:moveTo>
                    <a:pt x="98" y="1"/>
                  </a:moveTo>
                  <a:lnTo>
                    <a:pt x="1" y="1881"/>
                  </a:lnTo>
                  <a:lnTo>
                    <a:pt x="183" y="1890"/>
                  </a:lnTo>
                  <a:lnTo>
                    <a:pt x="260" y="392"/>
                  </a:lnTo>
                  <a:lnTo>
                    <a:pt x="495" y="1904"/>
                  </a:lnTo>
                  <a:lnTo>
                    <a:pt x="697" y="1914"/>
                  </a:lnTo>
                  <a:lnTo>
                    <a:pt x="1072" y="420"/>
                  </a:lnTo>
                  <a:lnTo>
                    <a:pt x="994" y="1932"/>
                  </a:lnTo>
                  <a:lnTo>
                    <a:pt x="1193" y="1942"/>
                  </a:lnTo>
                  <a:lnTo>
                    <a:pt x="1290" y="62"/>
                  </a:lnTo>
                  <a:lnTo>
                    <a:pt x="997" y="47"/>
                  </a:lnTo>
                  <a:lnTo>
                    <a:pt x="622" y="1533"/>
                  </a:lnTo>
                  <a:lnTo>
                    <a:pt x="390" y="16"/>
                  </a:lnTo>
                  <a:lnTo>
                    <a:pt x="9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9"/>
            <p:cNvSpPr/>
            <p:nvPr/>
          </p:nvSpPr>
          <p:spPr>
            <a:xfrm>
              <a:off x="6164275" y="850300"/>
              <a:ext cx="7675" cy="47325"/>
            </a:xfrm>
            <a:custGeom>
              <a:avLst/>
              <a:gdLst/>
              <a:ahLst/>
              <a:cxnLst/>
              <a:rect l="l" t="t" r="r" b="b"/>
              <a:pathLst>
                <a:path w="307" h="1893" extrusionOk="0">
                  <a:moveTo>
                    <a:pt x="97" y="1"/>
                  </a:moveTo>
                  <a:lnTo>
                    <a:pt x="0" y="1882"/>
                  </a:lnTo>
                  <a:lnTo>
                    <a:pt x="210" y="1892"/>
                  </a:lnTo>
                  <a:lnTo>
                    <a:pt x="307" y="12"/>
                  </a:lnTo>
                  <a:lnTo>
                    <a:pt x="9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9"/>
            <p:cNvSpPr/>
            <p:nvPr/>
          </p:nvSpPr>
          <p:spPr>
            <a:xfrm>
              <a:off x="6174675" y="850900"/>
              <a:ext cx="23175" cy="48000"/>
            </a:xfrm>
            <a:custGeom>
              <a:avLst/>
              <a:gdLst/>
              <a:ahLst/>
              <a:cxnLst/>
              <a:rect l="l" t="t" r="r" b="b"/>
              <a:pathLst>
                <a:path w="927" h="1920" extrusionOk="0">
                  <a:moveTo>
                    <a:pt x="479" y="1"/>
                  </a:moveTo>
                  <a:cubicBezTo>
                    <a:pt x="213" y="1"/>
                    <a:pt x="80" y="178"/>
                    <a:pt x="66" y="452"/>
                  </a:cubicBezTo>
                  <a:lnTo>
                    <a:pt x="16" y="1425"/>
                  </a:lnTo>
                  <a:cubicBezTo>
                    <a:pt x="1" y="1709"/>
                    <a:pt x="126" y="1904"/>
                    <a:pt x="413" y="1919"/>
                  </a:cubicBezTo>
                  <a:cubicBezTo>
                    <a:pt x="424" y="1919"/>
                    <a:pt x="435" y="1920"/>
                    <a:pt x="445" y="1920"/>
                  </a:cubicBezTo>
                  <a:cubicBezTo>
                    <a:pt x="714" y="1920"/>
                    <a:pt x="847" y="1742"/>
                    <a:pt x="862" y="1468"/>
                  </a:cubicBezTo>
                  <a:lnTo>
                    <a:pt x="890" y="915"/>
                  </a:lnTo>
                  <a:lnTo>
                    <a:pt x="498" y="895"/>
                  </a:lnTo>
                  <a:lnTo>
                    <a:pt x="489" y="1082"/>
                  </a:lnTo>
                  <a:lnTo>
                    <a:pt x="682" y="1093"/>
                  </a:lnTo>
                  <a:lnTo>
                    <a:pt x="663" y="1469"/>
                  </a:lnTo>
                  <a:cubicBezTo>
                    <a:pt x="654" y="1631"/>
                    <a:pt x="587" y="1729"/>
                    <a:pt x="445" y="1729"/>
                  </a:cubicBezTo>
                  <a:cubicBezTo>
                    <a:pt x="440" y="1729"/>
                    <a:pt x="434" y="1729"/>
                    <a:pt x="429" y="1728"/>
                  </a:cubicBezTo>
                  <a:cubicBezTo>
                    <a:pt x="277" y="1721"/>
                    <a:pt x="213" y="1615"/>
                    <a:pt x="222" y="1446"/>
                  </a:cubicBezTo>
                  <a:lnTo>
                    <a:pt x="273" y="452"/>
                  </a:lnTo>
                  <a:cubicBezTo>
                    <a:pt x="282" y="290"/>
                    <a:pt x="351" y="192"/>
                    <a:pt x="491" y="192"/>
                  </a:cubicBezTo>
                  <a:cubicBezTo>
                    <a:pt x="496" y="192"/>
                    <a:pt x="502" y="192"/>
                    <a:pt x="507" y="193"/>
                  </a:cubicBezTo>
                  <a:cubicBezTo>
                    <a:pt x="661" y="200"/>
                    <a:pt x="723" y="306"/>
                    <a:pt x="714" y="475"/>
                  </a:cubicBezTo>
                  <a:lnTo>
                    <a:pt x="704" y="647"/>
                  </a:lnTo>
                  <a:lnTo>
                    <a:pt x="903" y="657"/>
                  </a:lnTo>
                  <a:lnTo>
                    <a:pt x="912" y="496"/>
                  </a:lnTo>
                  <a:cubicBezTo>
                    <a:pt x="926" y="211"/>
                    <a:pt x="802" y="16"/>
                    <a:pt x="511" y="1"/>
                  </a:cubicBezTo>
                  <a:cubicBezTo>
                    <a:pt x="500" y="1"/>
                    <a:pt x="490" y="1"/>
                    <a:pt x="47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9"/>
            <p:cNvSpPr/>
            <p:nvPr/>
          </p:nvSpPr>
          <p:spPr>
            <a:xfrm>
              <a:off x="6200600" y="852200"/>
              <a:ext cx="23200" cy="48150"/>
            </a:xfrm>
            <a:custGeom>
              <a:avLst/>
              <a:gdLst/>
              <a:ahLst/>
              <a:cxnLst/>
              <a:rect l="l" t="t" r="r" b="b"/>
              <a:pathLst>
                <a:path w="928" h="1926" extrusionOk="0">
                  <a:moveTo>
                    <a:pt x="297" y="202"/>
                  </a:moveTo>
                  <a:lnTo>
                    <a:pt x="500" y="212"/>
                  </a:lnTo>
                  <a:cubicBezTo>
                    <a:pt x="657" y="220"/>
                    <a:pt x="713" y="312"/>
                    <a:pt x="705" y="481"/>
                  </a:cubicBezTo>
                  <a:lnTo>
                    <a:pt x="696" y="661"/>
                  </a:lnTo>
                  <a:cubicBezTo>
                    <a:pt x="686" y="851"/>
                    <a:pt x="597" y="906"/>
                    <a:pt x="451" y="906"/>
                  </a:cubicBezTo>
                  <a:cubicBezTo>
                    <a:pt x="440" y="906"/>
                    <a:pt x="428" y="906"/>
                    <a:pt x="417" y="906"/>
                  </a:cubicBezTo>
                  <a:lnTo>
                    <a:pt x="261" y="898"/>
                  </a:lnTo>
                  <a:lnTo>
                    <a:pt x="297" y="202"/>
                  </a:lnTo>
                  <a:close/>
                  <a:moveTo>
                    <a:pt x="97" y="0"/>
                  </a:moveTo>
                  <a:lnTo>
                    <a:pt x="0" y="1881"/>
                  </a:lnTo>
                  <a:lnTo>
                    <a:pt x="210" y="1891"/>
                  </a:lnTo>
                  <a:lnTo>
                    <a:pt x="251" y="1088"/>
                  </a:lnTo>
                  <a:lnTo>
                    <a:pt x="399" y="1096"/>
                  </a:lnTo>
                  <a:cubicBezTo>
                    <a:pt x="574" y="1105"/>
                    <a:pt x="669" y="1177"/>
                    <a:pt x="658" y="1389"/>
                  </a:cubicBezTo>
                  <a:lnTo>
                    <a:pt x="643" y="1684"/>
                  </a:lnTo>
                  <a:cubicBezTo>
                    <a:pt x="637" y="1811"/>
                    <a:pt x="644" y="1860"/>
                    <a:pt x="666" y="1915"/>
                  </a:cubicBezTo>
                  <a:lnTo>
                    <a:pt x="878" y="1925"/>
                  </a:lnTo>
                  <a:cubicBezTo>
                    <a:pt x="847" y="1859"/>
                    <a:pt x="848" y="1781"/>
                    <a:pt x="852" y="1698"/>
                  </a:cubicBezTo>
                  <a:lnTo>
                    <a:pt x="867" y="1405"/>
                  </a:lnTo>
                  <a:cubicBezTo>
                    <a:pt x="878" y="1204"/>
                    <a:pt x="821" y="1061"/>
                    <a:pt x="651" y="1001"/>
                  </a:cubicBezTo>
                  <a:cubicBezTo>
                    <a:pt x="815" y="958"/>
                    <a:pt x="894" y="833"/>
                    <a:pt x="905" y="626"/>
                  </a:cubicBezTo>
                  <a:lnTo>
                    <a:pt x="913" y="473"/>
                  </a:lnTo>
                  <a:cubicBezTo>
                    <a:pt x="927" y="194"/>
                    <a:pt x="811" y="37"/>
                    <a:pt x="516" y="22"/>
                  </a:cubicBezTo>
                  <a:lnTo>
                    <a:pt x="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9"/>
            <p:cNvSpPr/>
            <p:nvPr/>
          </p:nvSpPr>
          <p:spPr>
            <a:xfrm>
              <a:off x="6225725" y="853950"/>
              <a:ext cx="25600" cy="47875"/>
            </a:xfrm>
            <a:custGeom>
              <a:avLst/>
              <a:gdLst/>
              <a:ahLst/>
              <a:cxnLst/>
              <a:rect l="l" t="t" r="r" b="b"/>
              <a:pathLst>
                <a:path w="1024" h="1915" extrusionOk="0">
                  <a:moveTo>
                    <a:pt x="584" y="244"/>
                  </a:moveTo>
                  <a:lnTo>
                    <a:pt x="740" y="1340"/>
                  </a:lnTo>
                  <a:lnTo>
                    <a:pt x="321" y="1318"/>
                  </a:lnTo>
                  <a:lnTo>
                    <a:pt x="584" y="244"/>
                  </a:lnTo>
                  <a:close/>
                  <a:moveTo>
                    <a:pt x="457" y="1"/>
                  </a:moveTo>
                  <a:lnTo>
                    <a:pt x="0" y="1862"/>
                  </a:lnTo>
                  <a:lnTo>
                    <a:pt x="193" y="1872"/>
                  </a:lnTo>
                  <a:lnTo>
                    <a:pt x="285" y="1497"/>
                  </a:lnTo>
                  <a:lnTo>
                    <a:pt x="761" y="1522"/>
                  </a:lnTo>
                  <a:lnTo>
                    <a:pt x="814" y="1904"/>
                  </a:lnTo>
                  <a:lnTo>
                    <a:pt x="1023" y="1915"/>
                  </a:lnTo>
                  <a:lnTo>
                    <a:pt x="760" y="17"/>
                  </a:lnTo>
                  <a:lnTo>
                    <a:pt x="45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9"/>
            <p:cNvSpPr/>
            <p:nvPr/>
          </p:nvSpPr>
          <p:spPr>
            <a:xfrm>
              <a:off x="6255750" y="854925"/>
              <a:ext cx="22825" cy="47725"/>
            </a:xfrm>
            <a:custGeom>
              <a:avLst/>
              <a:gdLst/>
              <a:ahLst/>
              <a:cxnLst/>
              <a:rect l="l" t="t" r="r" b="b"/>
              <a:pathLst>
                <a:path w="913" h="1909" extrusionOk="0">
                  <a:moveTo>
                    <a:pt x="10" y="0"/>
                  </a:moveTo>
                  <a:lnTo>
                    <a:pt x="0" y="191"/>
                  </a:lnTo>
                  <a:lnTo>
                    <a:pt x="347" y="209"/>
                  </a:lnTo>
                  <a:lnTo>
                    <a:pt x="260" y="1898"/>
                  </a:lnTo>
                  <a:lnTo>
                    <a:pt x="469" y="1909"/>
                  </a:lnTo>
                  <a:lnTo>
                    <a:pt x="557" y="219"/>
                  </a:lnTo>
                  <a:lnTo>
                    <a:pt x="902" y="238"/>
                  </a:lnTo>
                  <a:lnTo>
                    <a:pt x="913" y="47"/>
                  </a:lnTo>
                  <a:lnTo>
                    <a:pt x="1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9"/>
            <p:cNvSpPr/>
            <p:nvPr/>
          </p:nvSpPr>
          <p:spPr>
            <a:xfrm>
              <a:off x="6279750" y="856275"/>
              <a:ext cx="7700" cy="47300"/>
            </a:xfrm>
            <a:custGeom>
              <a:avLst/>
              <a:gdLst/>
              <a:ahLst/>
              <a:cxnLst/>
              <a:rect l="l" t="t" r="r" b="b"/>
              <a:pathLst>
                <a:path w="308" h="1892" extrusionOk="0">
                  <a:moveTo>
                    <a:pt x="98" y="0"/>
                  </a:moveTo>
                  <a:lnTo>
                    <a:pt x="1" y="1880"/>
                  </a:lnTo>
                  <a:lnTo>
                    <a:pt x="210" y="1892"/>
                  </a:lnTo>
                  <a:lnTo>
                    <a:pt x="307" y="11"/>
                  </a:lnTo>
                  <a:lnTo>
                    <a:pt x="9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9"/>
            <p:cNvSpPr/>
            <p:nvPr/>
          </p:nvSpPr>
          <p:spPr>
            <a:xfrm>
              <a:off x="6290175" y="856850"/>
              <a:ext cx="23575" cy="48025"/>
            </a:xfrm>
            <a:custGeom>
              <a:avLst/>
              <a:gdLst/>
              <a:ahLst/>
              <a:cxnLst/>
              <a:rect l="l" t="t" r="r" b="b"/>
              <a:pathLst>
                <a:path w="943" h="1921" extrusionOk="0">
                  <a:moveTo>
                    <a:pt x="495" y="192"/>
                  </a:moveTo>
                  <a:cubicBezTo>
                    <a:pt x="499" y="192"/>
                    <a:pt x="504" y="192"/>
                    <a:pt x="509" y="192"/>
                  </a:cubicBezTo>
                  <a:cubicBezTo>
                    <a:pt x="663" y="200"/>
                    <a:pt x="728" y="306"/>
                    <a:pt x="719" y="475"/>
                  </a:cubicBezTo>
                  <a:lnTo>
                    <a:pt x="667" y="1469"/>
                  </a:lnTo>
                  <a:cubicBezTo>
                    <a:pt x="659" y="1634"/>
                    <a:pt x="589" y="1729"/>
                    <a:pt x="448" y="1729"/>
                  </a:cubicBezTo>
                  <a:cubicBezTo>
                    <a:pt x="442" y="1729"/>
                    <a:pt x="437" y="1729"/>
                    <a:pt x="431" y="1729"/>
                  </a:cubicBezTo>
                  <a:cubicBezTo>
                    <a:pt x="281" y="1721"/>
                    <a:pt x="213" y="1618"/>
                    <a:pt x="222" y="1446"/>
                  </a:cubicBezTo>
                  <a:lnTo>
                    <a:pt x="273" y="452"/>
                  </a:lnTo>
                  <a:cubicBezTo>
                    <a:pt x="281" y="289"/>
                    <a:pt x="354" y="192"/>
                    <a:pt x="495" y="192"/>
                  </a:cubicBezTo>
                  <a:close/>
                  <a:moveTo>
                    <a:pt x="487" y="1"/>
                  </a:moveTo>
                  <a:cubicBezTo>
                    <a:pt x="221" y="1"/>
                    <a:pt x="80" y="176"/>
                    <a:pt x="66" y="452"/>
                  </a:cubicBezTo>
                  <a:lnTo>
                    <a:pt x="15" y="1425"/>
                  </a:lnTo>
                  <a:cubicBezTo>
                    <a:pt x="0" y="1710"/>
                    <a:pt x="133" y="1904"/>
                    <a:pt x="421" y="1919"/>
                  </a:cubicBezTo>
                  <a:cubicBezTo>
                    <a:pt x="433" y="1920"/>
                    <a:pt x="444" y="1920"/>
                    <a:pt x="456" y="1920"/>
                  </a:cubicBezTo>
                  <a:cubicBezTo>
                    <a:pt x="723" y="1920"/>
                    <a:pt x="864" y="1743"/>
                    <a:pt x="878" y="1470"/>
                  </a:cubicBezTo>
                  <a:lnTo>
                    <a:pt x="928" y="497"/>
                  </a:lnTo>
                  <a:cubicBezTo>
                    <a:pt x="943" y="210"/>
                    <a:pt x="810" y="17"/>
                    <a:pt x="520" y="2"/>
                  </a:cubicBezTo>
                  <a:cubicBezTo>
                    <a:pt x="509" y="1"/>
                    <a:pt x="498" y="1"/>
                    <a:pt x="487"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9"/>
            <p:cNvSpPr/>
            <p:nvPr/>
          </p:nvSpPr>
          <p:spPr>
            <a:xfrm>
              <a:off x="6316425" y="858175"/>
              <a:ext cx="24600" cy="48150"/>
            </a:xfrm>
            <a:custGeom>
              <a:avLst/>
              <a:gdLst/>
              <a:ahLst/>
              <a:cxnLst/>
              <a:rect l="l" t="t" r="r" b="b"/>
              <a:pathLst>
                <a:path w="984" h="1926" extrusionOk="0">
                  <a:moveTo>
                    <a:pt x="97" y="0"/>
                  </a:moveTo>
                  <a:lnTo>
                    <a:pt x="1" y="1880"/>
                  </a:lnTo>
                  <a:lnTo>
                    <a:pt x="189" y="1890"/>
                  </a:lnTo>
                  <a:lnTo>
                    <a:pt x="267" y="370"/>
                  </a:lnTo>
                  <a:lnTo>
                    <a:pt x="669" y="1914"/>
                  </a:lnTo>
                  <a:lnTo>
                    <a:pt x="887" y="1926"/>
                  </a:lnTo>
                  <a:lnTo>
                    <a:pt x="984" y="46"/>
                  </a:lnTo>
                  <a:lnTo>
                    <a:pt x="798" y="36"/>
                  </a:lnTo>
                  <a:lnTo>
                    <a:pt x="728" y="1396"/>
                  </a:lnTo>
                  <a:lnTo>
                    <a:pt x="363" y="13"/>
                  </a:lnTo>
                  <a:lnTo>
                    <a:pt x="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9"/>
            <p:cNvSpPr/>
            <p:nvPr/>
          </p:nvSpPr>
          <p:spPr>
            <a:xfrm>
              <a:off x="5924875" y="943775"/>
              <a:ext cx="39925" cy="38575"/>
            </a:xfrm>
            <a:custGeom>
              <a:avLst/>
              <a:gdLst/>
              <a:ahLst/>
              <a:cxnLst/>
              <a:rect l="l" t="t" r="r" b="b"/>
              <a:pathLst>
                <a:path w="1597" h="1543" extrusionOk="0">
                  <a:moveTo>
                    <a:pt x="1049" y="512"/>
                  </a:moveTo>
                  <a:lnTo>
                    <a:pt x="1597" y="619"/>
                  </a:lnTo>
                  <a:lnTo>
                    <a:pt x="1179" y="989"/>
                  </a:lnTo>
                  <a:lnTo>
                    <a:pt x="1247" y="1543"/>
                  </a:lnTo>
                  <a:lnTo>
                    <a:pt x="766" y="1260"/>
                  </a:lnTo>
                  <a:lnTo>
                    <a:pt x="261" y="1496"/>
                  </a:lnTo>
                  <a:lnTo>
                    <a:pt x="381" y="951"/>
                  </a:lnTo>
                  <a:lnTo>
                    <a:pt x="1" y="542"/>
                  </a:lnTo>
                  <a:lnTo>
                    <a:pt x="556" y="489"/>
                  </a:lnTo>
                  <a:lnTo>
                    <a:pt x="82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9"/>
            <p:cNvSpPr/>
            <p:nvPr/>
          </p:nvSpPr>
          <p:spPr>
            <a:xfrm>
              <a:off x="6355000" y="965950"/>
              <a:ext cx="39925" cy="38650"/>
            </a:xfrm>
            <a:custGeom>
              <a:avLst/>
              <a:gdLst/>
              <a:ahLst/>
              <a:cxnLst/>
              <a:rect l="l" t="t" r="r" b="b"/>
              <a:pathLst>
                <a:path w="1597" h="1546" extrusionOk="0">
                  <a:moveTo>
                    <a:pt x="557" y="486"/>
                  </a:moveTo>
                  <a:lnTo>
                    <a:pt x="1" y="536"/>
                  </a:lnTo>
                  <a:lnTo>
                    <a:pt x="379" y="947"/>
                  </a:lnTo>
                  <a:lnTo>
                    <a:pt x="254" y="1490"/>
                  </a:lnTo>
                  <a:lnTo>
                    <a:pt x="761" y="1259"/>
                  </a:lnTo>
                  <a:lnTo>
                    <a:pt x="1240" y="1545"/>
                  </a:lnTo>
                  <a:lnTo>
                    <a:pt x="1176" y="991"/>
                  </a:lnTo>
                  <a:lnTo>
                    <a:pt x="1597" y="624"/>
                  </a:lnTo>
                  <a:lnTo>
                    <a:pt x="1049" y="513"/>
                  </a:lnTo>
                  <a:lnTo>
                    <a:pt x="83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9"/>
            <p:cNvSpPr/>
            <p:nvPr/>
          </p:nvSpPr>
          <p:spPr>
            <a:xfrm>
              <a:off x="6023250" y="1097925"/>
              <a:ext cx="7350" cy="28225"/>
            </a:xfrm>
            <a:custGeom>
              <a:avLst/>
              <a:gdLst/>
              <a:ahLst/>
              <a:cxnLst/>
              <a:rect l="l" t="t" r="r" b="b"/>
              <a:pathLst>
                <a:path w="294" h="1129" extrusionOk="0">
                  <a:moveTo>
                    <a:pt x="206" y="1"/>
                  </a:moveTo>
                  <a:cubicBezTo>
                    <a:pt x="174" y="77"/>
                    <a:pt x="129" y="140"/>
                    <a:pt x="11" y="140"/>
                  </a:cubicBezTo>
                  <a:cubicBezTo>
                    <a:pt x="9" y="140"/>
                    <a:pt x="8" y="140"/>
                    <a:pt x="6" y="140"/>
                  </a:cubicBezTo>
                  <a:lnTo>
                    <a:pt x="1" y="243"/>
                  </a:lnTo>
                  <a:cubicBezTo>
                    <a:pt x="60" y="243"/>
                    <a:pt x="116" y="226"/>
                    <a:pt x="159" y="203"/>
                  </a:cubicBezTo>
                  <a:lnTo>
                    <a:pt x="159" y="203"/>
                  </a:lnTo>
                  <a:lnTo>
                    <a:pt x="112" y="1123"/>
                  </a:lnTo>
                  <a:lnTo>
                    <a:pt x="235" y="1129"/>
                  </a:lnTo>
                  <a:lnTo>
                    <a:pt x="293" y="5"/>
                  </a:lnTo>
                  <a:lnTo>
                    <a:pt x="20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6034950" y="1098250"/>
              <a:ext cx="12900" cy="28400"/>
            </a:xfrm>
            <a:custGeom>
              <a:avLst/>
              <a:gdLst/>
              <a:ahLst/>
              <a:cxnLst/>
              <a:rect l="l" t="t" r="r" b="b"/>
              <a:pathLst>
                <a:path w="516" h="1136" extrusionOk="0">
                  <a:moveTo>
                    <a:pt x="6" y="1"/>
                  </a:moveTo>
                  <a:lnTo>
                    <a:pt x="1" y="114"/>
                  </a:lnTo>
                  <a:lnTo>
                    <a:pt x="383" y="134"/>
                  </a:lnTo>
                  <a:lnTo>
                    <a:pt x="44" y="1130"/>
                  </a:lnTo>
                  <a:lnTo>
                    <a:pt x="168" y="1136"/>
                  </a:lnTo>
                  <a:lnTo>
                    <a:pt x="510" y="136"/>
                  </a:lnTo>
                  <a:lnTo>
                    <a:pt x="515" y="27"/>
                  </a:lnTo>
                  <a:lnTo>
                    <a:pt x="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6102225" y="1101825"/>
              <a:ext cx="13825" cy="28725"/>
            </a:xfrm>
            <a:custGeom>
              <a:avLst/>
              <a:gdLst/>
              <a:ahLst/>
              <a:cxnLst/>
              <a:rect l="l" t="t" r="r" b="b"/>
              <a:pathLst>
                <a:path w="553" h="1149" extrusionOk="0">
                  <a:moveTo>
                    <a:pt x="288" y="1"/>
                  </a:moveTo>
                  <a:cubicBezTo>
                    <a:pt x="132" y="1"/>
                    <a:pt x="53" y="103"/>
                    <a:pt x="44" y="269"/>
                  </a:cubicBezTo>
                  <a:cubicBezTo>
                    <a:pt x="28" y="585"/>
                    <a:pt x="402" y="629"/>
                    <a:pt x="389" y="879"/>
                  </a:cubicBezTo>
                  <a:cubicBezTo>
                    <a:pt x="384" y="977"/>
                    <a:pt x="343" y="1033"/>
                    <a:pt x="259" y="1033"/>
                  </a:cubicBezTo>
                  <a:cubicBezTo>
                    <a:pt x="256" y="1033"/>
                    <a:pt x="253" y="1033"/>
                    <a:pt x="250" y="1033"/>
                  </a:cubicBezTo>
                  <a:cubicBezTo>
                    <a:pt x="160" y="1029"/>
                    <a:pt x="121" y="967"/>
                    <a:pt x="126" y="866"/>
                  </a:cubicBezTo>
                  <a:lnTo>
                    <a:pt x="130" y="796"/>
                  </a:lnTo>
                  <a:lnTo>
                    <a:pt x="13" y="790"/>
                  </a:lnTo>
                  <a:lnTo>
                    <a:pt x="9" y="853"/>
                  </a:lnTo>
                  <a:cubicBezTo>
                    <a:pt x="1" y="1024"/>
                    <a:pt x="75" y="1139"/>
                    <a:pt x="247" y="1148"/>
                  </a:cubicBezTo>
                  <a:cubicBezTo>
                    <a:pt x="254" y="1148"/>
                    <a:pt x="260" y="1148"/>
                    <a:pt x="266" y="1148"/>
                  </a:cubicBezTo>
                  <a:cubicBezTo>
                    <a:pt x="426" y="1148"/>
                    <a:pt x="507" y="1043"/>
                    <a:pt x="515" y="879"/>
                  </a:cubicBezTo>
                  <a:cubicBezTo>
                    <a:pt x="532" y="563"/>
                    <a:pt x="155" y="520"/>
                    <a:pt x="168" y="267"/>
                  </a:cubicBezTo>
                  <a:cubicBezTo>
                    <a:pt x="173" y="172"/>
                    <a:pt x="211" y="115"/>
                    <a:pt x="294" y="115"/>
                  </a:cubicBezTo>
                  <a:cubicBezTo>
                    <a:pt x="297" y="115"/>
                    <a:pt x="301" y="115"/>
                    <a:pt x="305" y="115"/>
                  </a:cubicBezTo>
                  <a:cubicBezTo>
                    <a:pt x="395" y="120"/>
                    <a:pt x="430" y="181"/>
                    <a:pt x="425" y="282"/>
                  </a:cubicBezTo>
                  <a:lnTo>
                    <a:pt x="423" y="320"/>
                  </a:lnTo>
                  <a:lnTo>
                    <a:pt x="542" y="326"/>
                  </a:lnTo>
                  <a:lnTo>
                    <a:pt x="544" y="295"/>
                  </a:lnTo>
                  <a:cubicBezTo>
                    <a:pt x="553" y="125"/>
                    <a:pt x="477" y="10"/>
                    <a:pt x="307" y="1"/>
                  </a:cubicBezTo>
                  <a:cubicBezTo>
                    <a:pt x="301" y="1"/>
                    <a:pt x="294" y="1"/>
                    <a:pt x="28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6117475" y="1102575"/>
              <a:ext cx="13025" cy="28725"/>
            </a:xfrm>
            <a:custGeom>
              <a:avLst/>
              <a:gdLst/>
              <a:ahLst/>
              <a:cxnLst/>
              <a:rect l="l" t="t" r="r" b="b"/>
              <a:pathLst>
                <a:path w="521" h="1149" extrusionOk="0">
                  <a:moveTo>
                    <a:pt x="58" y="1"/>
                  </a:moveTo>
                  <a:lnTo>
                    <a:pt x="0" y="1125"/>
                  </a:lnTo>
                  <a:lnTo>
                    <a:pt x="463" y="1149"/>
                  </a:lnTo>
                  <a:lnTo>
                    <a:pt x="468" y="1035"/>
                  </a:lnTo>
                  <a:lnTo>
                    <a:pt x="131" y="1017"/>
                  </a:lnTo>
                  <a:lnTo>
                    <a:pt x="152" y="617"/>
                  </a:lnTo>
                  <a:lnTo>
                    <a:pt x="426" y="632"/>
                  </a:lnTo>
                  <a:lnTo>
                    <a:pt x="432" y="519"/>
                  </a:lnTo>
                  <a:lnTo>
                    <a:pt x="157" y="505"/>
                  </a:lnTo>
                  <a:lnTo>
                    <a:pt x="177" y="121"/>
                  </a:lnTo>
                  <a:lnTo>
                    <a:pt x="514" y="139"/>
                  </a:lnTo>
                  <a:lnTo>
                    <a:pt x="521" y="25"/>
                  </a:lnTo>
                  <a:lnTo>
                    <a:pt x="5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6131925" y="1103325"/>
              <a:ext cx="13775" cy="28300"/>
            </a:xfrm>
            <a:custGeom>
              <a:avLst/>
              <a:gdLst/>
              <a:ahLst/>
              <a:cxnLst/>
              <a:rect l="l" t="t" r="r" b="b"/>
              <a:pathLst>
                <a:path w="551" h="1132" extrusionOk="0">
                  <a:moveTo>
                    <a:pt x="177" y="121"/>
                  </a:moveTo>
                  <a:lnTo>
                    <a:pt x="298" y="127"/>
                  </a:lnTo>
                  <a:cubicBezTo>
                    <a:pt x="390" y="132"/>
                    <a:pt x="424" y="186"/>
                    <a:pt x="418" y="288"/>
                  </a:cubicBezTo>
                  <a:lnTo>
                    <a:pt x="411" y="437"/>
                  </a:lnTo>
                  <a:cubicBezTo>
                    <a:pt x="406" y="539"/>
                    <a:pt x="363" y="582"/>
                    <a:pt x="280" y="582"/>
                  </a:cubicBezTo>
                  <a:cubicBezTo>
                    <a:pt x="275" y="582"/>
                    <a:pt x="270" y="581"/>
                    <a:pt x="265" y="581"/>
                  </a:cubicBezTo>
                  <a:lnTo>
                    <a:pt x="154" y="576"/>
                  </a:lnTo>
                  <a:lnTo>
                    <a:pt x="177" y="121"/>
                  </a:lnTo>
                  <a:close/>
                  <a:moveTo>
                    <a:pt x="58" y="0"/>
                  </a:moveTo>
                  <a:lnTo>
                    <a:pt x="0" y="1124"/>
                  </a:lnTo>
                  <a:lnTo>
                    <a:pt x="125" y="1131"/>
                  </a:lnTo>
                  <a:lnTo>
                    <a:pt x="149" y="688"/>
                  </a:lnTo>
                  <a:lnTo>
                    <a:pt x="259" y="694"/>
                  </a:lnTo>
                  <a:cubicBezTo>
                    <a:pt x="267" y="694"/>
                    <a:pt x="275" y="694"/>
                    <a:pt x="282" y="694"/>
                  </a:cubicBezTo>
                  <a:cubicBezTo>
                    <a:pt x="445" y="694"/>
                    <a:pt x="526" y="606"/>
                    <a:pt x="535" y="436"/>
                  </a:cubicBezTo>
                  <a:lnTo>
                    <a:pt x="542" y="301"/>
                  </a:lnTo>
                  <a:cubicBezTo>
                    <a:pt x="550" y="131"/>
                    <a:pt x="480" y="22"/>
                    <a:pt x="304" y="14"/>
                  </a:cubicBezTo>
                  <a:lnTo>
                    <a:pt x="5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6225900" y="1108200"/>
              <a:ext cx="14000" cy="28725"/>
            </a:xfrm>
            <a:custGeom>
              <a:avLst/>
              <a:gdLst/>
              <a:ahLst/>
              <a:cxnLst/>
              <a:rect l="l" t="t" r="r" b="b"/>
              <a:pathLst>
                <a:path w="560" h="1149" extrusionOk="0">
                  <a:moveTo>
                    <a:pt x="293" y="1"/>
                  </a:moveTo>
                  <a:cubicBezTo>
                    <a:pt x="132" y="1"/>
                    <a:pt x="54" y="109"/>
                    <a:pt x="45" y="274"/>
                  </a:cubicBezTo>
                  <a:lnTo>
                    <a:pt x="40" y="365"/>
                  </a:lnTo>
                  <a:lnTo>
                    <a:pt x="157" y="371"/>
                  </a:lnTo>
                  <a:lnTo>
                    <a:pt x="162" y="272"/>
                  </a:lnTo>
                  <a:cubicBezTo>
                    <a:pt x="167" y="176"/>
                    <a:pt x="208" y="113"/>
                    <a:pt x="293" y="113"/>
                  </a:cubicBezTo>
                  <a:cubicBezTo>
                    <a:pt x="296" y="113"/>
                    <a:pt x="300" y="114"/>
                    <a:pt x="303" y="114"/>
                  </a:cubicBezTo>
                  <a:cubicBezTo>
                    <a:pt x="396" y="118"/>
                    <a:pt x="431" y="181"/>
                    <a:pt x="425" y="297"/>
                  </a:cubicBezTo>
                  <a:cubicBezTo>
                    <a:pt x="409" y="613"/>
                    <a:pt x="24" y="664"/>
                    <a:pt x="6" y="1027"/>
                  </a:cubicBezTo>
                  <a:lnTo>
                    <a:pt x="1" y="1123"/>
                  </a:lnTo>
                  <a:lnTo>
                    <a:pt x="494" y="1148"/>
                  </a:lnTo>
                  <a:lnTo>
                    <a:pt x="499" y="1035"/>
                  </a:lnTo>
                  <a:lnTo>
                    <a:pt x="131" y="1016"/>
                  </a:lnTo>
                  <a:lnTo>
                    <a:pt x="132" y="998"/>
                  </a:lnTo>
                  <a:cubicBezTo>
                    <a:pt x="147" y="740"/>
                    <a:pt x="534" y="638"/>
                    <a:pt x="551" y="299"/>
                  </a:cubicBezTo>
                  <a:cubicBezTo>
                    <a:pt x="560" y="127"/>
                    <a:pt x="486" y="11"/>
                    <a:pt x="312" y="1"/>
                  </a:cubicBezTo>
                  <a:cubicBezTo>
                    <a:pt x="305" y="1"/>
                    <a:pt x="299" y="1"/>
                    <a:pt x="29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9"/>
            <p:cNvSpPr/>
            <p:nvPr/>
          </p:nvSpPr>
          <p:spPr>
            <a:xfrm>
              <a:off x="6241350" y="1109000"/>
              <a:ext cx="14075" cy="28725"/>
            </a:xfrm>
            <a:custGeom>
              <a:avLst/>
              <a:gdLst/>
              <a:ahLst/>
              <a:cxnLst/>
              <a:rect l="l" t="t" r="r" b="b"/>
              <a:pathLst>
                <a:path w="563" h="1149" extrusionOk="0">
                  <a:moveTo>
                    <a:pt x="295" y="113"/>
                  </a:moveTo>
                  <a:cubicBezTo>
                    <a:pt x="298" y="113"/>
                    <a:pt x="301" y="113"/>
                    <a:pt x="304" y="113"/>
                  </a:cubicBezTo>
                  <a:cubicBezTo>
                    <a:pt x="396" y="118"/>
                    <a:pt x="434" y="181"/>
                    <a:pt x="429" y="284"/>
                  </a:cubicBezTo>
                  <a:lnTo>
                    <a:pt x="398" y="878"/>
                  </a:lnTo>
                  <a:cubicBezTo>
                    <a:pt x="393" y="976"/>
                    <a:pt x="352" y="1034"/>
                    <a:pt x="266" y="1034"/>
                  </a:cubicBezTo>
                  <a:cubicBezTo>
                    <a:pt x="263" y="1034"/>
                    <a:pt x="260" y="1034"/>
                    <a:pt x="257" y="1033"/>
                  </a:cubicBezTo>
                  <a:cubicBezTo>
                    <a:pt x="167" y="1029"/>
                    <a:pt x="127" y="965"/>
                    <a:pt x="132" y="864"/>
                  </a:cubicBezTo>
                  <a:lnTo>
                    <a:pt x="163" y="270"/>
                  </a:lnTo>
                  <a:cubicBezTo>
                    <a:pt x="168" y="171"/>
                    <a:pt x="211" y="113"/>
                    <a:pt x="295" y="113"/>
                  </a:cubicBezTo>
                  <a:close/>
                  <a:moveTo>
                    <a:pt x="289" y="1"/>
                  </a:moveTo>
                  <a:cubicBezTo>
                    <a:pt x="131" y="1"/>
                    <a:pt x="47" y="105"/>
                    <a:pt x="39" y="270"/>
                  </a:cubicBezTo>
                  <a:lnTo>
                    <a:pt x="9" y="850"/>
                  </a:lnTo>
                  <a:cubicBezTo>
                    <a:pt x="0" y="1022"/>
                    <a:pt x="80" y="1138"/>
                    <a:pt x="251" y="1148"/>
                  </a:cubicBezTo>
                  <a:cubicBezTo>
                    <a:pt x="257" y="1148"/>
                    <a:pt x="264" y="1148"/>
                    <a:pt x="270" y="1148"/>
                  </a:cubicBezTo>
                  <a:cubicBezTo>
                    <a:pt x="431" y="1148"/>
                    <a:pt x="516" y="1042"/>
                    <a:pt x="524" y="876"/>
                  </a:cubicBezTo>
                  <a:lnTo>
                    <a:pt x="554" y="296"/>
                  </a:lnTo>
                  <a:cubicBezTo>
                    <a:pt x="563" y="125"/>
                    <a:pt x="484" y="10"/>
                    <a:pt x="310" y="1"/>
                  </a:cubicBezTo>
                  <a:cubicBezTo>
                    <a:pt x="303" y="1"/>
                    <a:pt x="296" y="1"/>
                    <a:pt x="28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9"/>
            <p:cNvSpPr/>
            <p:nvPr/>
          </p:nvSpPr>
          <p:spPr>
            <a:xfrm>
              <a:off x="6260025" y="1110125"/>
              <a:ext cx="7350" cy="28225"/>
            </a:xfrm>
            <a:custGeom>
              <a:avLst/>
              <a:gdLst/>
              <a:ahLst/>
              <a:cxnLst/>
              <a:rect l="l" t="t" r="r" b="b"/>
              <a:pathLst>
                <a:path w="294" h="1129" extrusionOk="0">
                  <a:moveTo>
                    <a:pt x="207" y="0"/>
                  </a:moveTo>
                  <a:cubicBezTo>
                    <a:pt x="174" y="77"/>
                    <a:pt x="129" y="140"/>
                    <a:pt x="11" y="140"/>
                  </a:cubicBezTo>
                  <a:cubicBezTo>
                    <a:pt x="9" y="140"/>
                    <a:pt x="8" y="140"/>
                    <a:pt x="6" y="140"/>
                  </a:cubicBezTo>
                  <a:lnTo>
                    <a:pt x="1" y="243"/>
                  </a:lnTo>
                  <a:cubicBezTo>
                    <a:pt x="60" y="243"/>
                    <a:pt x="116" y="226"/>
                    <a:pt x="159" y="203"/>
                  </a:cubicBezTo>
                  <a:lnTo>
                    <a:pt x="159" y="203"/>
                  </a:lnTo>
                  <a:lnTo>
                    <a:pt x="112" y="1122"/>
                  </a:lnTo>
                  <a:lnTo>
                    <a:pt x="236" y="1129"/>
                  </a:lnTo>
                  <a:lnTo>
                    <a:pt x="293" y="5"/>
                  </a:lnTo>
                  <a:lnTo>
                    <a:pt x="20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6270625" y="1110525"/>
              <a:ext cx="13400" cy="28675"/>
            </a:xfrm>
            <a:custGeom>
              <a:avLst/>
              <a:gdLst/>
              <a:ahLst/>
              <a:cxnLst/>
              <a:rect l="l" t="t" r="r" b="b"/>
              <a:pathLst>
                <a:path w="536" h="1147" extrusionOk="0">
                  <a:moveTo>
                    <a:pt x="89" y="1"/>
                  </a:moveTo>
                  <a:lnTo>
                    <a:pt x="26" y="623"/>
                  </a:lnTo>
                  <a:lnTo>
                    <a:pt x="143" y="629"/>
                  </a:lnTo>
                  <a:lnTo>
                    <a:pt x="145" y="604"/>
                  </a:lnTo>
                  <a:cubicBezTo>
                    <a:pt x="159" y="526"/>
                    <a:pt x="205" y="489"/>
                    <a:pt x="269" y="489"/>
                  </a:cubicBezTo>
                  <a:cubicBezTo>
                    <a:pt x="272" y="489"/>
                    <a:pt x="275" y="489"/>
                    <a:pt x="278" y="490"/>
                  </a:cubicBezTo>
                  <a:cubicBezTo>
                    <a:pt x="368" y="494"/>
                    <a:pt x="406" y="558"/>
                    <a:pt x="401" y="659"/>
                  </a:cubicBezTo>
                  <a:lnTo>
                    <a:pt x="390" y="877"/>
                  </a:lnTo>
                  <a:cubicBezTo>
                    <a:pt x="384" y="975"/>
                    <a:pt x="343" y="1033"/>
                    <a:pt x="259" y="1033"/>
                  </a:cubicBezTo>
                  <a:cubicBezTo>
                    <a:pt x="256" y="1033"/>
                    <a:pt x="253" y="1033"/>
                    <a:pt x="250" y="1033"/>
                  </a:cubicBezTo>
                  <a:cubicBezTo>
                    <a:pt x="160" y="1027"/>
                    <a:pt x="121" y="965"/>
                    <a:pt x="127" y="863"/>
                  </a:cubicBezTo>
                  <a:lnTo>
                    <a:pt x="131" y="780"/>
                  </a:lnTo>
                  <a:lnTo>
                    <a:pt x="14" y="774"/>
                  </a:lnTo>
                  <a:lnTo>
                    <a:pt x="10" y="849"/>
                  </a:lnTo>
                  <a:cubicBezTo>
                    <a:pt x="1" y="1021"/>
                    <a:pt x="75" y="1137"/>
                    <a:pt x="247" y="1146"/>
                  </a:cubicBezTo>
                  <a:cubicBezTo>
                    <a:pt x="254" y="1147"/>
                    <a:pt x="261" y="1147"/>
                    <a:pt x="268" y="1147"/>
                  </a:cubicBezTo>
                  <a:cubicBezTo>
                    <a:pt x="426" y="1147"/>
                    <a:pt x="507" y="1040"/>
                    <a:pt x="515" y="876"/>
                  </a:cubicBezTo>
                  <a:lnTo>
                    <a:pt x="527" y="655"/>
                  </a:lnTo>
                  <a:cubicBezTo>
                    <a:pt x="535" y="495"/>
                    <a:pt x="477" y="386"/>
                    <a:pt x="332" y="378"/>
                  </a:cubicBezTo>
                  <a:cubicBezTo>
                    <a:pt x="328" y="378"/>
                    <a:pt x="324" y="378"/>
                    <a:pt x="320" y="378"/>
                  </a:cubicBezTo>
                  <a:cubicBezTo>
                    <a:pt x="251" y="378"/>
                    <a:pt x="196" y="406"/>
                    <a:pt x="160" y="463"/>
                  </a:cubicBezTo>
                  <a:lnTo>
                    <a:pt x="196" y="118"/>
                  </a:lnTo>
                  <a:lnTo>
                    <a:pt x="527" y="135"/>
                  </a:lnTo>
                  <a:lnTo>
                    <a:pt x="532" y="23"/>
                  </a:lnTo>
                  <a:lnTo>
                    <a:pt x="8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6092125" y="1027750"/>
              <a:ext cx="21325" cy="39850"/>
            </a:xfrm>
            <a:custGeom>
              <a:avLst/>
              <a:gdLst/>
              <a:ahLst/>
              <a:cxnLst/>
              <a:rect l="l" t="t" r="r" b="b"/>
              <a:pathLst>
                <a:path w="853" h="1594" extrusionOk="0">
                  <a:moveTo>
                    <a:pt x="487" y="203"/>
                  </a:moveTo>
                  <a:lnTo>
                    <a:pt x="617" y="1116"/>
                  </a:lnTo>
                  <a:lnTo>
                    <a:pt x="269" y="1097"/>
                  </a:lnTo>
                  <a:lnTo>
                    <a:pt x="487" y="203"/>
                  </a:lnTo>
                  <a:close/>
                  <a:moveTo>
                    <a:pt x="381" y="1"/>
                  </a:moveTo>
                  <a:lnTo>
                    <a:pt x="0" y="1550"/>
                  </a:lnTo>
                  <a:lnTo>
                    <a:pt x="162" y="1558"/>
                  </a:lnTo>
                  <a:lnTo>
                    <a:pt x="238" y="1246"/>
                  </a:lnTo>
                  <a:lnTo>
                    <a:pt x="634" y="1267"/>
                  </a:lnTo>
                  <a:lnTo>
                    <a:pt x="678" y="1585"/>
                  </a:lnTo>
                  <a:lnTo>
                    <a:pt x="853" y="1593"/>
                  </a:lnTo>
                  <a:lnTo>
                    <a:pt x="634" y="14"/>
                  </a:lnTo>
                  <a:lnTo>
                    <a:pt x="38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6116825" y="1028650"/>
              <a:ext cx="19300" cy="40050"/>
            </a:xfrm>
            <a:custGeom>
              <a:avLst/>
              <a:gdLst/>
              <a:ahLst/>
              <a:cxnLst/>
              <a:rect l="l" t="t" r="r" b="b"/>
              <a:pathLst>
                <a:path w="772" h="1602" extrusionOk="0">
                  <a:moveTo>
                    <a:pt x="247" y="168"/>
                  </a:moveTo>
                  <a:lnTo>
                    <a:pt x="417" y="177"/>
                  </a:lnTo>
                  <a:cubicBezTo>
                    <a:pt x="547" y="183"/>
                    <a:pt x="595" y="260"/>
                    <a:pt x="587" y="400"/>
                  </a:cubicBezTo>
                  <a:lnTo>
                    <a:pt x="580" y="551"/>
                  </a:lnTo>
                  <a:cubicBezTo>
                    <a:pt x="572" y="708"/>
                    <a:pt x="497" y="754"/>
                    <a:pt x="376" y="754"/>
                  </a:cubicBezTo>
                  <a:cubicBezTo>
                    <a:pt x="367" y="754"/>
                    <a:pt x="357" y="754"/>
                    <a:pt x="348" y="753"/>
                  </a:cubicBezTo>
                  <a:lnTo>
                    <a:pt x="217" y="747"/>
                  </a:lnTo>
                  <a:lnTo>
                    <a:pt x="247" y="168"/>
                  </a:lnTo>
                  <a:close/>
                  <a:moveTo>
                    <a:pt x="81" y="0"/>
                  </a:moveTo>
                  <a:lnTo>
                    <a:pt x="1" y="1564"/>
                  </a:lnTo>
                  <a:lnTo>
                    <a:pt x="175" y="1574"/>
                  </a:lnTo>
                  <a:lnTo>
                    <a:pt x="210" y="905"/>
                  </a:lnTo>
                  <a:lnTo>
                    <a:pt x="333" y="912"/>
                  </a:lnTo>
                  <a:cubicBezTo>
                    <a:pt x="478" y="919"/>
                    <a:pt x="557" y="979"/>
                    <a:pt x="548" y="1156"/>
                  </a:cubicBezTo>
                  <a:lnTo>
                    <a:pt x="535" y="1402"/>
                  </a:lnTo>
                  <a:cubicBezTo>
                    <a:pt x="530" y="1507"/>
                    <a:pt x="537" y="1548"/>
                    <a:pt x="554" y="1593"/>
                  </a:cubicBezTo>
                  <a:lnTo>
                    <a:pt x="732" y="1602"/>
                  </a:lnTo>
                  <a:cubicBezTo>
                    <a:pt x="705" y="1547"/>
                    <a:pt x="706" y="1482"/>
                    <a:pt x="710" y="1413"/>
                  </a:cubicBezTo>
                  <a:lnTo>
                    <a:pt x="722" y="1170"/>
                  </a:lnTo>
                  <a:cubicBezTo>
                    <a:pt x="731" y="1002"/>
                    <a:pt x="684" y="882"/>
                    <a:pt x="542" y="833"/>
                  </a:cubicBezTo>
                  <a:cubicBezTo>
                    <a:pt x="678" y="798"/>
                    <a:pt x="745" y="693"/>
                    <a:pt x="754" y="521"/>
                  </a:cubicBezTo>
                  <a:lnTo>
                    <a:pt x="760" y="393"/>
                  </a:lnTo>
                  <a:cubicBezTo>
                    <a:pt x="772" y="161"/>
                    <a:pt x="676" y="31"/>
                    <a:pt x="430" y="18"/>
                  </a:cubicBezTo>
                  <a:lnTo>
                    <a:pt x="8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9"/>
            <p:cNvSpPr/>
            <p:nvPr/>
          </p:nvSpPr>
          <p:spPr>
            <a:xfrm>
              <a:off x="6138825" y="1029775"/>
              <a:ext cx="19325" cy="40075"/>
            </a:xfrm>
            <a:custGeom>
              <a:avLst/>
              <a:gdLst/>
              <a:ahLst/>
              <a:cxnLst/>
              <a:rect l="l" t="t" r="r" b="b"/>
              <a:pathLst>
                <a:path w="773" h="1603" extrusionOk="0">
                  <a:moveTo>
                    <a:pt x="248" y="169"/>
                  </a:moveTo>
                  <a:lnTo>
                    <a:pt x="417" y="177"/>
                  </a:lnTo>
                  <a:cubicBezTo>
                    <a:pt x="548" y="183"/>
                    <a:pt x="595" y="260"/>
                    <a:pt x="588" y="401"/>
                  </a:cubicBezTo>
                  <a:lnTo>
                    <a:pt x="580" y="551"/>
                  </a:lnTo>
                  <a:cubicBezTo>
                    <a:pt x="572" y="709"/>
                    <a:pt x="498" y="754"/>
                    <a:pt x="376" y="754"/>
                  </a:cubicBezTo>
                  <a:cubicBezTo>
                    <a:pt x="367" y="754"/>
                    <a:pt x="357" y="754"/>
                    <a:pt x="348" y="754"/>
                  </a:cubicBezTo>
                  <a:lnTo>
                    <a:pt x="218" y="747"/>
                  </a:lnTo>
                  <a:lnTo>
                    <a:pt x="248" y="169"/>
                  </a:lnTo>
                  <a:close/>
                  <a:moveTo>
                    <a:pt x="81" y="1"/>
                  </a:moveTo>
                  <a:lnTo>
                    <a:pt x="1" y="1565"/>
                  </a:lnTo>
                  <a:lnTo>
                    <a:pt x="176" y="1574"/>
                  </a:lnTo>
                  <a:lnTo>
                    <a:pt x="210" y="905"/>
                  </a:lnTo>
                  <a:lnTo>
                    <a:pt x="333" y="912"/>
                  </a:lnTo>
                  <a:cubicBezTo>
                    <a:pt x="478" y="919"/>
                    <a:pt x="558" y="980"/>
                    <a:pt x="548" y="1156"/>
                  </a:cubicBezTo>
                  <a:lnTo>
                    <a:pt x="536" y="1402"/>
                  </a:lnTo>
                  <a:cubicBezTo>
                    <a:pt x="531" y="1507"/>
                    <a:pt x="537" y="1548"/>
                    <a:pt x="555" y="1593"/>
                  </a:cubicBezTo>
                  <a:lnTo>
                    <a:pt x="732" y="1602"/>
                  </a:lnTo>
                  <a:cubicBezTo>
                    <a:pt x="706" y="1547"/>
                    <a:pt x="706" y="1483"/>
                    <a:pt x="710" y="1414"/>
                  </a:cubicBezTo>
                  <a:lnTo>
                    <a:pt x="723" y="1170"/>
                  </a:lnTo>
                  <a:cubicBezTo>
                    <a:pt x="732" y="1002"/>
                    <a:pt x="684" y="883"/>
                    <a:pt x="543" y="833"/>
                  </a:cubicBezTo>
                  <a:cubicBezTo>
                    <a:pt x="679" y="798"/>
                    <a:pt x="745" y="693"/>
                    <a:pt x="754" y="521"/>
                  </a:cubicBezTo>
                  <a:lnTo>
                    <a:pt x="761" y="394"/>
                  </a:lnTo>
                  <a:cubicBezTo>
                    <a:pt x="773" y="162"/>
                    <a:pt x="676" y="31"/>
                    <a:pt x="431" y="18"/>
                  </a:cubicBezTo>
                  <a:lnTo>
                    <a:pt x="8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9"/>
            <p:cNvSpPr/>
            <p:nvPr/>
          </p:nvSpPr>
          <p:spPr>
            <a:xfrm>
              <a:off x="6160850" y="1030925"/>
              <a:ext cx="6400" cy="39350"/>
            </a:xfrm>
            <a:custGeom>
              <a:avLst/>
              <a:gdLst/>
              <a:ahLst/>
              <a:cxnLst/>
              <a:rect l="l" t="t" r="r" b="b"/>
              <a:pathLst>
                <a:path w="256" h="1574" extrusionOk="0">
                  <a:moveTo>
                    <a:pt x="81" y="0"/>
                  </a:moveTo>
                  <a:lnTo>
                    <a:pt x="1" y="1564"/>
                  </a:lnTo>
                  <a:lnTo>
                    <a:pt x="175" y="1574"/>
                  </a:lnTo>
                  <a:lnTo>
                    <a:pt x="255" y="9"/>
                  </a:lnTo>
                  <a:lnTo>
                    <a:pt x="8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6170575" y="1031325"/>
              <a:ext cx="21125" cy="39825"/>
            </a:xfrm>
            <a:custGeom>
              <a:avLst/>
              <a:gdLst/>
              <a:ahLst/>
              <a:cxnLst/>
              <a:rect l="l" t="t" r="r" b="b"/>
              <a:pathLst>
                <a:path w="845" h="1593" extrusionOk="0">
                  <a:moveTo>
                    <a:pt x="1" y="0"/>
                  </a:moveTo>
                  <a:lnTo>
                    <a:pt x="215" y="1580"/>
                  </a:lnTo>
                  <a:lnTo>
                    <a:pt x="472" y="1593"/>
                  </a:lnTo>
                  <a:lnTo>
                    <a:pt x="845" y="44"/>
                  </a:lnTo>
                  <a:lnTo>
                    <a:pt x="684" y="35"/>
                  </a:lnTo>
                  <a:lnTo>
                    <a:pt x="362" y="1383"/>
                  </a:lnTo>
                  <a:lnTo>
                    <a:pt x="177" y="9"/>
                  </a:lnTo>
                  <a:lnTo>
                    <a:pt x="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6190525" y="1032825"/>
              <a:ext cx="21300" cy="39850"/>
            </a:xfrm>
            <a:custGeom>
              <a:avLst/>
              <a:gdLst/>
              <a:ahLst/>
              <a:cxnLst/>
              <a:rect l="l" t="t" r="r" b="b"/>
              <a:pathLst>
                <a:path w="852" h="1594" extrusionOk="0">
                  <a:moveTo>
                    <a:pt x="486" y="204"/>
                  </a:moveTo>
                  <a:lnTo>
                    <a:pt x="616" y="1115"/>
                  </a:lnTo>
                  <a:lnTo>
                    <a:pt x="268" y="1097"/>
                  </a:lnTo>
                  <a:lnTo>
                    <a:pt x="486" y="204"/>
                  </a:lnTo>
                  <a:close/>
                  <a:moveTo>
                    <a:pt x="380" y="0"/>
                  </a:moveTo>
                  <a:lnTo>
                    <a:pt x="1" y="1549"/>
                  </a:lnTo>
                  <a:lnTo>
                    <a:pt x="161" y="1558"/>
                  </a:lnTo>
                  <a:lnTo>
                    <a:pt x="238" y="1245"/>
                  </a:lnTo>
                  <a:lnTo>
                    <a:pt x="634" y="1266"/>
                  </a:lnTo>
                  <a:lnTo>
                    <a:pt x="677" y="1584"/>
                  </a:lnTo>
                  <a:lnTo>
                    <a:pt x="852" y="1594"/>
                  </a:lnTo>
                  <a:lnTo>
                    <a:pt x="633" y="13"/>
                  </a:lnTo>
                  <a:lnTo>
                    <a:pt x="38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6215225" y="1033725"/>
              <a:ext cx="15750" cy="39925"/>
            </a:xfrm>
            <a:custGeom>
              <a:avLst/>
              <a:gdLst/>
              <a:ahLst/>
              <a:cxnLst/>
              <a:rect l="l" t="t" r="r" b="b"/>
              <a:pathLst>
                <a:path w="630" h="1597" extrusionOk="0">
                  <a:moveTo>
                    <a:pt x="80" y="0"/>
                  </a:moveTo>
                  <a:lnTo>
                    <a:pt x="0" y="1565"/>
                  </a:lnTo>
                  <a:lnTo>
                    <a:pt x="621" y="1596"/>
                  </a:lnTo>
                  <a:lnTo>
                    <a:pt x="630" y="1438"/>
                  </a:lnTo>
                  <a:lnTo>
                    <a:pt x="183" y="1415"/>
                  </a:lnTo>
                  <a:lnTo>
                    <a:pt x="255" y="9"/>
                  </a:lnTo>
                  <a:lnTo>
                    <a:pt x="8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29"/>
          <p:cNvGrpSpPr/>
          <p:nvPr/>
        </p:nvGrpSpPr>
        <p:grpSpPr>
          <a:xfrm rot="-1000577">
            <a:off x="492017" y="3883632"/>
            <a:ext cx="680510" cy="680549"/>
            <a:chOff x="3076725" y="60075"/>
            <a:chExt cx="437950" cy="437975"/>
          </a:xfrm>
        </p:grpSpPr>
        <p:sp>
          <p:nvSpPr>
            <p:cNvPr id="1439" name="Google Shape;1439;p29"/>
            <p:cNvSpPr/>
            <p:nvPr/>
          </p:nvSpPr>
          <p:spPr>
            <a:xfrm>
              <a:off x="3076725" y="60075"/>
              <a:ext cx="437950" cy="437975"/>
            </a:xfrm>
            <a:custGeom>
              <a:avLst/>
              <a:gdLst/>
              <a:ahLst/>
              <a:cxnLst/>
              <a:rect l="l" t="t" r="r" b="b"/>
              <a:pathLst>
                <a:path w="17518" h="17519" extrusionOk="0">
                  <a:moveTo>
                    <a:pt x="8759" y="560"/>
                  </a:moveTo>
                  <a:cubicBezTo>
                    <a:pt x="13280" y="560"/>
                    <a:pt x="16958" y="4238"/>
                    <a:pt x="16958" y="8760"/>
                  </a:cubicBezTo>
                  <a:cubicBezTo>
                    <a:pt x="16958" y="13281"/>
                    <a:pt x="13280" y="16960"/>
                    <a:pt x="8759" y="16960"/>
                  </a:cubicBezTo>
                  <a:cubicBezTo>
                    <a:pt x="4238" y="16960"/>
                    <a:pt x="559" y="13281"/>
                    <a:pt x="559" y="8760"/>
                  </a:cubicBezTo>
                  <a:cubicBezTo>
                    <a:pt x="559" y="4238"/>
                    <a:pt x="4238" y="560"/>
                    <a:pt x="8759" y="560"/>
                  </a:cubicBezTo>
                  <a:close/>
                  <a:moveTo>
                    <a:pt x="8759" y="1"/>
                  </a:moveTo>
                  <a:cubicBezTo>
                    <a:pt x="3929" y="1"/>
                    <a:pt x="0" y="3930"/>
                    <a:pt x="0" y="8760"/>
                  </a:cubicBezTo>
                  <a:cubicBezTo>
                    <a:pt x="0" y="13589"/>
                    <a:pt x="3929" y="17518"/>
                    <a:pt x="8759" y="17518"/>
                  </a:cubicBezTo>
                  <a:cubicBezTo>
                    <a:pt x="13589" y="17518"/>
                    <a:pt x="17518" y="13589"/>
                    <a:pt x="17518" y="8760"/>
                  </a:cubicBezTo>
                  <a:cubicBezTo>
                    <a:pt x="17518" y="3930"/>
                    <a:pt x="13589" y="1"/>
                    <a:pt x="8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9"/>
            <p:cNvSpPr/>
            <p:nvPr/>
          </p:nvSpPr>
          <p:spPr>
            <a:xfrm>
              <a:off x="3127000" y="225650"/>
              <a:ext cx="37350" cy="29075"/>
            </a:xfrm>
            <a:custGeom>
              <a:avLst/>
              <a:gdLst/>
              <a:ahLst/>
              <a:cxnLst/>
              <a:rect l="l" t="t" r="r" b="b"/>
              <a:pathLst>
                <a:path w="1494" h="1163" extrusionOk="0">
                  <a:moveTo>
                    <a:pt x="212" y="0"/>
                  </a:moveTo>
                  <a:lnTo>
                    <a:pt x="173" y="153"/>
                  </a:lnTo>
                  <a:lnTo>
                    <a:pt x="1125" y="399"/>
                  </a:lnTo>
                  <a:lnTo>
                    <a:pt x="36" y="692"/>
                  </a:lnTo>
                  <a:lnTo>
                    <a:pt x="0" y="832"/>
                  </a:lnTo>
                  <a:lnTo>
                    <a:pt x="1282" y="1163"/>
                  </a:lnTo>
                  <a:lnTo>
                    <a:pt x="1318" y="1024"/>
                  </a:lnTo>
                  <a:lnTo>
                    <a:pt x="309" y="764"/>
                  </a:lnTo>
                  <a:lnTo>
                    <a:pt x="1465" y="460"/>
                  </a:lnTo>
                  <a:lnTo>
                    <a:pt x="1494" y="346"/>
                  </a:lnTo>
                  <a:lnTo>
                    <a:pt x="264" y="29"/>
                  </a:lnTo>
                  <a:cubicBezTo>
                    <a:pt x="249" y="25"/>
                    <a:pt x="245" y="21"/>
                    <a:pt x="237" y="14"/>
                  </a:cubicBezTo>
                  <a:cubicBezTo>
                    <a:pt x="233" y="10"/>
                    <a:pt x="224" y="2"/>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3138125" y="192300"/>
              <a:ext cx="38725" cy="33150"/>
            </a:xfrm>
            <a:custGeom>
              <a:avLst/>
              <a:gdLst/>
              <a:ahLst/>
              <a:cxnLst/>
              <a:rect l="l" t="t" r="r" b="b"/>
              <a:pathLst>
                <a:path w="1549" h="1326" extrusionOk="0">
                  <a:moveTo>
                    <a:pt x="370" y="0"/>
                  </a:moveTo>
                  <a:lnTo>
                    <a:pt x="0" y="724"/>
                  </a:lnTo>
                  <a:lnTo>
                    <a:pt x="1183" y="1326"/>
                  </a:lnTo>
                  <a:lnTo>
                    <a:pt x="1548" y="607"/>
                  </a:lnTo>
                  <a:lnTo>
                    <a:pt x="1431" y="547"/>
                  </a:lnTo>
                  <a:lnTo>
                    <a:pt x="1128" y="1141"/>
                  </a:lnTo>
                  <a:lnTo>
                    <a:pt x="691" y="917"/>
                  </a:lnTo>
                  <a:lnTo>
                    <a:pt x="942" y="424"/>
                  </a:lnTo>
                  <a:lnTo>
                    <a:pt x="821" y="362"/>
                  </a:lnTo>
                  <a:lnTo>
                    <a:pt x="570" y="856"/>
                  </a:lnTo>
                  <a:lnTo>
                    <a:pt x="183" y="659"/>
                  </a:lnTo>
                  <a:lnTo>
                    <a:pt x="487" y="61"/>
                  </a:lnTo>
                  <a:lnTo>
                    <a:pt x="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3155300" y="160525"/>
              <a:ext cx="38300" cy="36350"/>
            </a:xfrm>
            <a:custGeom>
              <a:avLst/>
              <a:gdLst/>
              <a:ahLst/>
              <a:cxnLst/>
              <a:rect l="l" t="t" r="r" b="b"/>
              <a:pathLst>
                <a:path w="1532" h="1454" extrusionOk="0">
                  <a:moveTo>
                    <a:pt x="634" y="1"/>
                  </a:moveTo>
                  <a:lnTo>
                    <a:pt x="555" y="97"/>
                  </a:lnTo>
                  <a:lnTo>
                    <a:pt x="1172" y="761"/>
                  </a:lnTo>
                  <a:lnTo>
                    <a:pt x="417" y="418"/>
                  </a:lnTo>
                  <a:lnTo>
                    <a:pt x="388" y="453"/>
                  </a:lnTo>
                  <a:lnTo>
                    <a:pt x="869" y="1124"/>
                  </a:lnTo>
                  <a:lnTo>
                    <a:pt x="88" y="666"/>
                  </a:lnTo>
                  <a:lnTo>
                    <a:pt x="1" y="773"/>
                  </a:lnTo>
                  <a:lnTo>
                    <a:pt x="1165" y="1454"/>
                  </a:lnTo>
                  <a:lnTo>
                    <a:pt x="1204" y="1407"/>
                  </a:lnTo>
                  <a:lnTo>
                    <a:pt x="675" y="674"/>
                  </a:lnTo>
                  <a:lnTo>
                    <a:pt x="1494" y="1053"/>
                  </a:lnTo>
                  <a:lnTo>
                    <a:pt x="1531" y="1008"/>
                  </a:lnTo>
                  <a:lnTo>
                    <a:pt x="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3210525" y="119425"/>
              <a:ext cx="27250" cy="35675"/>
            </a:xfrm>
            <a:custGeom>
              <a:avLst/>
              <a:gdLst/>
              <a:ahLst/>
              <a:cxnLst/>
              <a:rect l="l" t="t" r="r" b="b"/>
              <a:pathLst>
                <a:path w="1090" h="1427" extrusionOk="0">
                  <a:moveTo>
                    <a:pt x="852" y="1"/>
                  </a:moveTo>
                  <a:lnTo>
                    <a:pt x="710" y="70"/>
                  </a:lnTo>
                  <a:lnTo>
                    <a:pt x="725" y="775"/>
                  </a:lnTo>
                  <a:lnTo>
                    <a:pt x="152" y="337"/>
                  </a:lnTo>
                  <a:lnTo>
                    <a:pt x="1" y="410"/>
                  </a:lnTo>
                  <a:lnTo>
                    <a:pt x="717" y="956"/>
                  </a:lnTo>
                  <a:lnTo>
                    <a:pt x="944" y="1427"/>
                  </a:lnTo>
                  <a:lnTo>
                    <a:pt x="1089" y="1357"/>
                  </a:lnTo>
                  <a:lnTo>
                    <a:pt x="862" y="886"/>
                  </a:lnTo>
                  <a:lnTo>
                    <a:pt x="8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3245600" y="111475"/>
              <a:ext cx="27300" cy="33600"/>
            </a:xfrm>
            <a:custGeom>
              <a:avLst/>
              <a:gdLst/>
              <a:ahLst/>
              <a:cxnLst/>
              <a:rect l="l" t="t" r="r" b="b"/>
              <a:pathLst>
                <a:path w="1092" h="1344" extrusionOk="0">
                  <a:moveTo>
                    <a:pt x="511" y="142"/>
                  </a:moveTo>
                  <a:cubicBezTo>
                    <a:pt x="592" y="142"/>
                    <a:pt x="687" y="182"/>
                    <a:pt x="764" y="291"/>
                  </a:cubicBezTo>
                  <a:cubicBezTo>
                    <a:pt x="834" y="389"/>
                    <a:pt x="869" y="511"/>
                    <a:pt x="895" y="619"/>
                  </a:cubicBezTo>
                  <a:cubicBezTo>
                    <a:pt x="915" y="704"/>
                    <a:pt x="941" y="837"/>
                    <a:pt x="914" y="960"/>
                  </a:cubicBezTo>
                  <a:cubicBezTo>
                    <a:pt x="884" y="1099"/>
                    <a:pt x="796" y="1172"/>
                    <a:pt x="710" y="1193"/>
                  </a:cubicBezTo>
                  <a:cubicBezTo>
                    <a:pt x="692" y="1197"/>
                    <a:pt x="673" y="1199"/>
                    <a:pt x="653" y="1199"/>
                  </a:cubicBezTo>
                  <a:cubicBezTo>
                    <a:pt x="515" y="1199"/>
                    <a:pt x="343" y="1084"/>
                    <a:pt x="258" y="725"/>
                  </a:cubicBezTo>
                  <a:cubicBezTo>
                    <a:pt x="167" y="341"/>
                    <a:pt x="319" y="181"/>
                    <a:pt x="455" y="148"/>
                  </a:cubicBezTo>
                  <a:cubicBezTo>
                    <a:pt x="472" y="144"/>
                    <a:pt x="491" y="142"/>
                    <a:pt x="511" y="142"/>
                  </a:cubicBezTo>
                  <a:close/>
                  <a:moveTo>
                    <a:pt x="520" y="1"/>
                  </a:moveTo>
                  <a:cubicBezTo>
                    <a:pt x="489" y="1"/>
                    <a:pt x="458" y="4"/>
                    <a:pt x="429" y="11"/>
                  </a:cubicBezTo>
                  <a:cubicBezTo>
                    <a:pt x="236" y="57"/>
                    <a:pt x="1" y="271"/>
                    <a:pt x="120" y="777"/>
                  </a:cubicBezTo>
                  <a:cubicBezTo>
                    <a:pt x="222" y="1210"/>
                    <a:pt x="460" y="1344"/>
                    <a:pt x="651" y="1344"/>
                  </a:cubicBezTo>
                  <a:cubicBezTo>
                    <a:pt x="683" y="1344"/>
                    <a:pt x="713" y="1340"/>
                    <a:pt x="742" y="1333"/>
                  </a:cubicBezTo>
                  <a:cubicBezTo>
                    <a:pt x="881" y="1301"/>
                    <a:pt x="1011" y="1188"/>
                    <a:pt x="1055" y="996"/>
                  </a:cubicBezTo>
                  <a:cubicBezTo>
                    <a:pt x="1091" y="842"/>
                    <a:pt x="1062" y="679"/>
                    <a:pt x="1034" y="567"/>
                  </a:cubicBezTo>
                  <a:cubicBezTo>
                    <a:pt x="1007" y="446"/>
                    <a:pt x="960" y="288"/>
                    <a:pt x="857" y="167"/>
                  </a:cubicBezTo>
                  <a:cubicBezTo>
                    <a:pt x="759" y="52"/>
                    <a:pt x="636" y="1"/>
                    <a:pt x="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3282775" y="107600"/>
              <a:ext cx="22250" cy="33300"/>
            </a:xfrm>
            <a:custGeom>
              <a:avLst/>
              <a:gdLst/>
              <a:ahLst/>
              <a:cxnLst/>
              <a:rect l="l" t="t" r="r" b="b"/>
              <a:pathLst>
                <a:path w="890" h="1332" extrusionOk="0">
                  <a:moveTo>
                    <a:pt x="416" y="140"/>
                  </a:moveTo>
                  <a:cubicBezTo>
                    <a:pt x="463" y="140"/>
                    <a:pt x="509" y="144"/>
                    <a:pt x="557" y="166"/>
                  </a:cubicBezTo>
                  <a:cubicBezTo>
                    <a:pt x="640" y="207"/>
                    <a:pt x="684" y="290"/>
                    <a:pt x="685" y="376"/>
                  </a:cubicBezTo>
                  <a:cubicBezTo>
                    <a:pt x="687" y="461"/>
                    <a:pt x="647" y="540"/>
                    <a:pt x="571" y="580"/>
                  </a:cubicBezTo>
                  <a:cubicBezTo>
                    <a:pt x="520" y="606"/>
                    <a:pt x="469" y="608"/>
                    <a:pt x="418" y="609"/>
                  </a:cubicBezTo>
                  <a:lnTo>
                    <a:pt x="161" y="613"/>
                  </a:lnTo>
                  <a:lnTo>
                    <a:pt x="153" y="145"/>
                  </a:lnTo>
                  <a:lnTo>
                    <a:pt x="394" y="140"/>
                  </a:lnTo>
                  <a:cubicBezTo>
                    <a:pt x="401" y="140"/>
                    <a:pt x="408" y="140"/>
                    <a:pt x="416" y="140"/>
                  </a:cubicBezTo>
                  <a:close/>
                  <a:moveTo>
                    <a:pt x="432" y="1"/>
                  </a:moveTo>
                  <a:cubicBezTo>
                    <a:pt x="419" y="1"/>
                    <a:pt x="405" y="1"/>
                    <a:pt x="392" y="1"/>
                  </a:cubicBezTo>
                  <a:lnTo>
                    <a:pt x="1" y="8"/>
                  </a:lnTo>
                  <a:lnTo>
                    <a:pt x="22" y="1331"/>
                  </a:lnTo>
                  <a:lnTo>
                    <a:pt x="173" y="1329"/>
                  </a:lnTo>
                  <a:lnTo>
                    <a:pt x="163" y="744"/>
                  </a:lnTo>
                  <a:lnTo>
                    <a:pt x="420" y="739"/>
                  </a:lnTo>
                  <a:lnTo>
                    <a:pt x="723" y="1320"/>
                  </a:lnTo>
                  <a:lnTo>
                    <a:pt x="889" y="1317"/>
                  </a:lnTo>
                  <a:lnTo>
                    <a:pt x="573" y="731"/>
                  </a:lnTo>
                  <a:cubicBezTo>
                    <a:pt x="733" y="685"/>
                    <a:pt x="841" y="532"/>
                    <a:pt x="837" y="357"/>
                  </a:cubicBezTo>
                  <a:cubicBezTo>
                    <a:pt x="835" y="224"/>
                    <a:pt x="768" y="102"/>
                    <a:pt x="645" y="42"/>
                  </a:cubicBezTo>
                  <a:cubicBezTo>
                    <a:pt x="574" y="7"/>
                    <a:pt x="503"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9"/>
            <p:cNvSpPr/>
            <p:nvPr/>
          </p:nvSpPr>
          <p:spPr>
            <a:xfrm>
              <a:off x="3312650" y="108800"/>
              <a:ext cx="28100" cy="37100"/>
            </a:xfrm>
            <a:custGeom>
              <a:avLst/>
              <a:gdLst/>
              <a:ahLst/>
              <a:cxnLst/>
              <a:rect l="l" t="t" r="r" b="b"/>
              <a:pathLst>
                <a:path w="1124" h="1484" extrusionOk="0">
                  <a:moveTo>
                    <a:pt x="265" y="1"/>
                  </a:moveTo>
                  <a:lnTo>
                    <a:pt x="1" y="1299"/>
                  </a:lnTo>
                  <a:lnTo>
                    <a:pt x="155" y="1330"/>
                  </a:lnTo>
                  <a:lnTo>
                    <a:pt x="265" y="793"/>
                  </a:lnTo>
                  <a:lnTo>
                    <a:pt x="390" y="703"/>
                  </a:lnTo>
                  <a:lnTo>
                    <a:pt x="706" y="1453"/>
                  </a:lnTo>
                  <a:cubicBezTo>
                    <a:pt x="706" y="1453"/>
                    <a:pt x="790" y="1462"/>
                    <a:pt x="893" y="1483"/>
                  </a:cubicBezTo>
                  <a:lnTo>
                    <a:pt x="520" y="638"/>
                  </a:lnTo>
                  <a:lnTo>
                    <a:pt x="1124" y="177"/>
                  </a:lnTo>
                  <a:lnTo>
                    <a:pt x="1071" y="166"/>
                  </a:lnTo>
                  <a:cubicBezTo>
                    <a:pt x="1035" y="159"/>
                    <a:pt x="998" y="150"/>
                    <a:pt x="965" y="133"/>
                  </a:cubicBezTo>
                  <a:lnTo>
                    <a:pt x="298" y="632"/>
                  </a:lnTo>
                  <a:lnTo>
                    <a:pt x="410" y="86"/>
                  </a:lnTo>
                  <a:cubicBezTo>
                    <a:pt x="411" y="77"/>
                    <a:pt x="413" y="71"/>
                    <a:pt x="423" y="63"/>
                  </a:cubicBezTo>
                  <a:cubicBezTo>
                    <a:pt x="429" y="58"/>
                    <a:pt x="439" y="50"/>
                    <a:pt x="440" y="35"/>
                  </a:cubicBezTo>
                  <a:lnTo>
                    <a:pt x="2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9"/>
            <p:cNvSpPr/>
            <p:nvPr/>
          </p:nvSpPr>
          <p:spPr>
            <a:xfrm>
              <a:off x="3371075" y="139575"/>
              <a:ext cx="33075" cy="31725"/>
            </a:xfrm>
            <a:custGeom>
              <a:avLst/>
              <a:gdLst/>
              <a:ahLst/>
              <a:cxnLst/>
              <a:rect l="l" t="t" r="r" b="b"/>
              <a:pathLst>
                <a:path w="1323" h="1269" extrusionOk="0">
                  <a:moveTo>
                    <a:pt x="843" y="0"/>
                  </a:moveTo>
                  <a:cubicBezTo>
                    <a:pt x="684" y="0"/>
                    <a:pt x="492" y="83"/>
                    <a:pt x="304" y="336"/>
                  </a:cubicBezTo>
                  <a:cubicBezTo>
                    <a:pt x="0" y="747"/>
                    <a:pt x="131" y="1049"/>
                    <a:pt x="306" y="1179"/>
                  </a:cubicBezTo>
                  <a:cubicBezTo>
                    <a:pt x="386" y="1237"/>
                    <a:pt x="481" y="1268"/>
                    <a:pt x="577" y="1268"/>
                  </a:cubicBezTo>
                  <a:cubicBezTo>
                    <a:pt x="635" y="1268"/>
                    <a:pt x="693" y="1257"/>
                    <a:pt x="749" y="1234"/>
                  </a:cubicBezTo>
                  <a:lnTo>
                    <a:pt x="702" y="1112"/>
                  </a:lnTo>
                  <a:cubicBezTo>
                    <a:pt x="659" y="1130"/>
                    <a:pt x="615" y="1138"/>
                    <a:pt x="571" y="1138"/>
                  </a:cubicBezTo>
                  <a:cubicBezTo>
                    <a:pt x="504" y="1138"/>
                    <a:pt x="440" y="1118"/>
                    <a:pt x="389" y="1081"/>
                  </a:cubicBezTo>
                  <a:cubicBezTo>
                    <a:pt x="233" y="965"/>
                    <a:pt x="216" y="699"/>
                    <a:pt x="429" y="412"/>
                  </a:cubicBezTo>
                  <a:cubicBezTo>
                    <a:pt x="573" y="217"/>
                    <a:pt x="737" y="128"/>
                    <a:pt x="874" y="128"/>
                  </a:cubicBezTo>
                  <a:cubicBezTo>
                    <a:pt x="936" y="128"/>
                    <a:pt x="993" y="147"/>
                    <a:pt x="1039" y="181"/>
                  </a:cubicBezTo>
                  <a:cubicBezTo>
                    <a:pt x="1123" y="243"/>
                    <a:pt x="1164" y="350"/>
                    <a:pt x="1152" y="456"/>
                  </a:cubicBezTo>
                  <a:cubicBezTo>
                    <a:pt x="1151" y="464"/>
                    <a:pt x="1150" y="470"/>
                    <a:pt x="1144" y="478"/>
                  </a:cubicBezTo>
                  <a:cubicBezTo>
                    <a:pt x="1142" y="483"/>
                    <a:pt x="1137" y="486"/>
                    <a:pt x="1135" y="490"/>
                  </a:cubicBezTo>
                  <a:cubicBezTo>
                    <a:pt x="1133" y="492"/>
                    <a:pt x="1126" y="502"/>
                    <a:pt x="1129" y="513"/>
                  </a:cubicBezTo>
                  <a:lnTo>
                    <a:pt x="1285" y="541"/>
                  </a:lnTo>
                  <a:cubicBezTo>
                    <a:pt x="1322" y="371"/>
                    <a:pt x="1256" y="194"/>
                    <a:pt x="1115" y="89"/>
                  </a:cubicBezTo>
                  <a:cubicBezTo>
                    <a:pt x="1047" y="39"/>
                    <a:pt x="953" y="0"/>
                    <a:pt x="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3393975" y="159800"/>
              <a:ext cx="36025" cy="34425"/>
            </a:xfrm>
            <a:custGeom>
              <a:avLst/>
              <a:gdLst/>
              <a:ahLst/>
              <a:cxnLst/>
              <a:rect l="l" t="t" r="r" b="b"/>
              <a:pathLst>
                <a:path w="1441" h="1377" extrusionOk="0">
                  <a:moveTo>
                    <a:pt x="1008" y="0"/>
                  </a:moveTo>
                  <a:lnTo>
                    <a:pt x="915" y="82"/>
                  </a:lnTo>
                  <a:lnTo>
                    <a:pt x="1076" y="267"/>
                  </a:lnTo>
                  <a:lnTo>
                    <a:pt x="265" y="975"/>
                  </a:lnTo>
                  <a:lnTo>
                    <a:pt x="94" y="779"/>
                  </a:lnTo>
                  <a:lnTo>
                    <a:pt x="0" y="861"/>
                  </a:lnTo>
                  <a:lnTo>
                    <a:pt x="450" y="1376"/>
                  </a:lnTo>
                  <a:lnTo>
                    <a:pt x="543" y="1295"/>
                  </a:lnTo>
                  <a:lnTo>
                    <a:pt x="362" y="1088"/>
                  </a:lnTo>
                  <a:lnTo>
                    <a:pt x="1174" y="379"/>
                  </a:lnTo>
                  <a:lnTo>
                    <a:pt x="1346" y="576"/>
                  </a:lnTo>
                  <a:lnTo>
                    <a:pt x="1440" y="494"/>
                  </a:lnTo>
                  <a:lnTo>
                    <a:pt x="10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3416000" y="186500"/>
              <a:ext cx="35625" cy="27525"/>
            </a:xfrm>
            <a:custGeom>
              <a:avLst/>
              <a:gdLst/>
              <a:ahLst/>
              <a:cxnLst/>
              <a:rect l="l" t="t" r="r" b="b"/>
              <a:pathLst>
                <a:path w="1425" h="1101" extrusionOk="0">
                  <a:moveTo>
                    <a:pt x="983" y="0"/>
                  </a:moveTo>
                  <a:lnTo>
                    <a:pt x="866" y="65"/>
                  </a:lnTo>
                  <a:lnTo>
                    <a:pt x="1047" y="395"/>
                  </a:lnTo>
                  <a:lnTo>
                    <a:pt x="0" y="968"/>
                  </a:lnTo>
                  <a:lnTo>
                    <a:pt x="73" y="1100"/>
                  </a:lnTo>
                  <a:lnTo>
                    <a:pt x="1120" y="527"/>
                  </a:lnTo>
                  <a:lnTo>
                    <a:pt x="1307" y="869"/>
                  </a:lnTo>
                  <a:lnTo>
                    <a:pt x="1424" y="804"/>
                  </a:lnTo>
                  <a:lnTo>
                    <a:pt x="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3428125" y="219800"/>
              <a:ext cx="35575" cy="22925"/>
            </a:xfrm>
            <a:custGeom>
              <a:avLst/>
              <a:gdLst/>
              <a:ahLst/>
              <a:cxnLst/>
              <a:rect l="l" t="t" r="r" b="b"/>
              <a:pathLst>
                <a:path w="1423" h="917" extrusionOk="0">
                  <a:moveTo>
                    <a:pt x="1160" y="0"/>
                  </a:moveTo>
                  <a:lnTo>
                    <a:pt x="503" y="615"/>
                  </a:lnTo>
                  <a:lnTo>
                    <a:pt x="1" y="762"/>
                  </a:lnTo>
                  <a:lnTo>
                    <a:pt x="46" y="916"/>
                  </a:lnTo>
                  <a:lnTo>
                    <a:pt x="547" y="771"/>
                  </a:lnTo>
                  <a:lnTo>
                    <a:pt x="1422" y="908"/>
                  </a:lnTo>
                  <a:lnTo>
                    <a:pt x="1379" y="757"/>
                  </a:lnTo>
                  <a:lnTo>
                    <a:pt x="680" y="654"/>
                  </a:lnTo>
                  <a:lnTo>
                    <a:pt x="1207" y="162"/>
                  </a:lnTo>
                  <a:lnTo>
                    <a:pt x="11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9"/>
            <p:cNvSpPr/>
            <p:nvPr/>
          </p:nvSpPr>
          <p:spPr>
            <a:xfrm>
              <a:off x="3110725" y="274400"/>
              <a:ext cx="369950" cy="190575"/>
            </a:xfrm>
            <a:custGeom>
              <a:avLst/>
              <a:gdLst/>
              <a:ahLst/>
              <a:cxnLst/>
              <a:rect l="l" t="t" r="r" b="b"/>
              <a:pathLst>
                <a:path w="14798" h="7623" extrusionOk="0">
                  <a:moveTo>
                    <a:pt x="224" y="0"/>
                  </a:moveTo>
                  <a:cubicBezTo>
                    <a:pt x="100" y="0"/>
                    <a:pt x="1" y="101"/>
                    <a:pt x="1" y="224"/>
                  </a:cubicBezTo>
                  <a:cubicBezTo>
                    <a:pt x="1" y="4303"/>
                    <a:pt x="3319" y="7623"/>
                    <a:pt x="7399" y="7623"/>
                  </a:cubicBezTo>
                  <a:cubicBezTo>
                    <a:pt x="11478" y="7623"/>
                    <a:pt x="14798" y="4303"/>
                    <a:pt x="14798" y="224"/>
                  </a:cubicBezTo>
                  <a:cubicBezTo>
                    <a:pt x="14798" y="101"/>
                    <a:pt x="14697" y="0"/>
                    <a:pt x="14574" y="0"/>
                  </a:cubicBezTo>
                  <a:cubicBezTo>
                    <a:pt x="14450" y="0"/>
                    <a:pt x="14350" y="101"/>
                    <a:pt x="14350" y="224"/>
                  </a:cubicBezTo>
                  <a:cubicBezTo>
                    <a:pt x="14350" y="4057"/>
                    <a:pt x="11232" y="7175"/>
                    <a:pt x="7399" y="7175"/>
                  </a:cubicBezTo>
                  <a:cubicBezTo>
                    <a:pt x="3566" y="7175"/>
                    <a:pt x="448" y="4057"/>
                    <a:pt x="448" y="224"/>
                  </a:cubicBezTo>
                  <a:cubicBezTo>
                    <a:pt x="448" y="101"/>
                    <a:pt x="347" y="0"/>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9"/>
            <p:cNvSpPr/>
            <p:nvPr/>
          </p:nvSpPr>
          <p:spPr>
            <a:xfrm>
              <a:off x="3214050" y="394775"/>
              <a:ext cx="163325" cy="37400"/>
            </a:xfrm>
            <a:custGeom>
              <a:avLst/>
              <a:gdLst/>
              <a:ahLst/>
              <a:cxnLst/>
              <a:rect l="l" t="t" r="r" b="b"/>
              <a:pathLst>
                <a:path w="6533" h="1496" extrusionOk="0">
                  <a:moveTo>
                    <a:pt x="252" y="1"/>
                  </a:moveTo>
                  <a:cubicBezTo>
                    <a:pt x="187" y="1"/>
                    <a:pt x="121" y="29"/>
                    <a:pt x="77" y="84"/>
                  </a:cubicBezTo>
                  <a:cubicBezTo>
                    <a:pt x="0" y="181"/>
                    <a:pt x="16" y="322"/>
                    <a:pt x="112" y="399"/>
                  </a:cubicBezTo>
                  <a:cubicBezTo>
                    <a:pt x="1026" y="1130"/>
                    <a:pt x="2145" y="1495"/>
                    <a:pt x="3266" y="1495"/>
                  </a:cubicBezTo>
                  <a:cubicBezTo>
                    <a:pt x="4386" y="1495"/>
                    <a:pt x="5506" y="1130"/>
                    <a:pt x="6419" y="399"/>
                  </a:cubicBezTo>
                  <a:cubicBezTo>
                    <a:pt x="6516" y="322"/>
                    <a:pt x="6532" y="181"/>
                    <a:pt x="6454" y="84"/>
                  </a:cubicBezTo>
                  <a:cubicBezTo>
                    <a:pt x="6410" y="29"/>
                    <a:pt x="6345" y="1"/>
                    <a:pt x="6280" y="1"/>
                  </a:cubicBezTo>
                  <a:cubicBezTo>
                    <a:pt x="6231" y="1"/>
                    <a:pt x="6181" y="17"/>
                    <a:pt x="6140" y="49"/>
                  </a:cubicBezTo>
                  <a:cubicBezTo>
                    <a:pt x="5307" y="716"/>
                    <a:pt x="4287" y="1049"/>
                    <a:pt x="3266" y="1049"/>
                  </a:cubicBezTo>
                  <a:cubicBezTo>
                    <a:pt x="2245" y="1049"/>
                    <a:pt x="1224" y="716"/>
                    <a:pt x="391" y="49"/>
                  </a:cubicBezTo>
                  <a:cubicBezTo>
                    <a:pt x="350" y="17"/>
                    <a:pt x="301"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3194350" y="311200"/>
              <a:ext cx="14275" cy="27975"/>
            </a:xfrm>
            <a:custGeom>
              <a:avLst/>
              <a:gdLst/>
              <a:ahLst/>
              <a:cxnLst/>
              <a:rect l="l" t="t" r="r" b="b"/>
              <a:pathLst>
                <a:path w="571" h="1119" extrusionOk="0">
                  <a:moveTo>
                    <a:pt x="287" y="0"/>
                  </a:moveTo>
                  <a:lnTo>
                    <a:pt x="1" y="150"/>
                  </a:lnTo>
                  <a:lnTo>
                    <a:pt x="30" y="219"/>
                  </a:lnTo>
                  <a:lnTo>
                    <a:pt x="251" y="157"/>
                  </a:lnTo>
                  <a:lnTo>
                    <a:pt x="251" y="1020"/>
                  </a:lnTo>
                  <a:lnTo>
                    <a:pt x="44" y="1020"/>
                  </a:lnTo>
                  <a:lnTo>
                    <a:pt x="44" y="1119"/>
                  </a:lnTo>
                  <a:lnTo>
                    <a:pt x="571" y="1119"/>
                  </a:lnTo>
                  <a:lnTo>
                    <a:pt x="571" y="1020"/>
                  </a:lnTo>
                  <a:lnTo>
                    <a:pt x="370" y="1020"/>
                  </a:lnTo>
                  <a:lnTo>
                    <a:pt x="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3220150" y="310975"/>
              <a:ext cx="16550" cy="28650"/>
            </a:xfrm>
            <a:custGeom>
              <a:avLst/>
              <a:gdLst/>
              <a:ahLst/>
              <a:cxnLst/>
              <a:rect l="l" t="t" r="r" b="b"/>
              <a:pathLst>
                <a:path w="662" h="1146" extrusionOk="0">
                  <a:moveTo>
                    <a:pt x="318" y="111"/>
                  </a:moveTo>
                  <a:cubicBezTo>
                    <a:pt x="444" y="111"/>
                    <a:pt x="550" y="251"/>
                    <a:pt x="531" y="476"/>
                  </a:cubicBezTo>
                  <a:cubicBezTo>
                    <a:pt x="481" y="559"/>
                    <a:pt x="399" y="613"/>
                    <a:pt x="318" y="613"/>
                  </a:cubicBezTo>
                  <a:cubicBezTo>
                    <a:pt x="220" y="613"/>
                    <a:pt x="123" y="531"/>
                    <a:pt x="123" y="365"/>
                  </a:cubicBezTo>
                  <a:cubicBezTo>
                    <a:pt x="123" y="202"/>
                    <a:pt x="216" y="111"/>
                    <a:pt x="318" y="111"/>
                  </a:cubicBezTo>
                  <a:close/>
                  <a:moveTo>
                    <a:pt x="320" y="1"/>
                  </a:moveTo>
                  <a:cubicBezTo>
                    <a:pt x="146" y="1"/>
                    <a:pt x="1" y="153"/>
                    <a:pt x="1" y="370"/>
                  </a:cubicBezTo>
                  <a:cubicBezTo>
                    <a:pt x="1" y="584"/>
                    <a:pt x="145" y="722"/>
                    <a:pt x="307" y="722"/>
                  </a:cubicBezTo>
                  <a:cubicBezTo>
                    <a:pt x="399" y="722"/>
                    <a:pt x="484" y="676"/>
                    <a:pt x="537" y="601"/>
                  </a:cubicBezTo>
                  <a:lnTo>
                    <a:pt x="537" y="601"/>
                  </a:lnTo>
                  <a:cubicBezTo>
                    <a:pt x="531" y="774"/>
                    <a:pt x="503" y="849"/>
                    <a:pt x="491" y="877"/>
                  </a:cubicBezTo>
                  <a:cubicBezTo>
                    <a:pt x="443" y="990"/>
                    <a:pt x="351" y="1031"/>
                    <a:pt x="270" y="1031"/>
                  </a:cubicBezTo>
                  <a:cubicBezTo>
                    <a:pt x="191" y="1031"/>
                    <a:pt x="137" y="991"/>
                    <a:pt x="136" y="990"/>
                  </a:cubicBezTo>
                  <a:cubicBezTo>
                    <a:pt x="121" y="978"/>
                    <a:pt x="126" y="959"/>
                    <a:pt x="107" y="947"/>
                  </a:cubicBezTo>
                  <a:lnTo>
                    <a:pt x="21" y="1043"/>
                  </a:lnTo>
                  <a:cubicBezTo>
                    <a:pt x="86" y="1108"/>
                    <a:pt x="175" y="1145"/>
                    <a:pt x="267" y="1145"/>
                  </a:cubicBezTo>
                  <a:cubicBezTo>
                    <a:pt x="403" y="1145"/>
                    <a:pt x="545" y="1063"/>
                    <a:pt x="614" y="885"/>
                  </a:cubicBezTo>
                  <a:cubicBezTo>
                    <a:pt x="633" y="833"/>
                    <a:pt x="662" y="737"/>
                    <a:pt x="662" y="554"/>
                  </a:cubicBezTo>
                  <a:cubicBezTo>
                    <a:pt x="662" y="414"/>
                    <a:pt x="648" y="318"/>
                    <a:pt x="622" y="242"/>
                  </a:cubicBezTo>
                  <a:cubicBezTo>
                    <a:pt x="565" y="72"/>
                    <a:pt x="436"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3251975" y="334475"/>
              <a:ext cx="5300" cy="5175"/>
            </a:xfrm>
            <a:custGeom>
              <a:avLst/>
              <a:gdLst/>
              <a:ahLst/>
              <a:cxnLst/>
              <a:rect l="l" t="t" r="r" b="b"/>
              <a:pathLst>
                <a:path w="212" h="207" extrusionOk="0">
                  <a:moveTo>
                    <a:pt x="106" y="1"/>
                  </a:moveTo>
                  <a:cubicBezTo>
                    <a:pt x="47" y="1"/>
                    <a:pt x="1" y="47"/>
                    <a:pt x="1" y="104"/>
                  </a:cubicBezTo>
                  <a:cubicBezTo>
                    <a:pt x="1" y="160"/>
                    <a:pt x="47" y="206"/>
                    <a:pt x="106" y="206"/>
                  </a:cubicBezTo>
                  <a:cubicBezTo>
                    <a:pt x="165" y="206"/>
                    <a:pt x="212" y="160"/>
                    <a:pt x="212" y="104"/>
                  </a:cubicBezTo>
                  <a:cubicBezTo>
                    <a:pt x="212" y="47"/>
                    <a:pt x="165" y="1"/>
                    <a:pt x="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9"/>
            <p:cNvSpPr/>
            <p:nvPr/>
          </p:nvSpPr>
          <p:spPr>
            <a:xfrm>
              <a:off x="3273025" y="311050"/>
              <a:ext cx="17900" cy="28600"/>
            </a:xfrm>
            <a:custGeom>
              <a:avLst/>
              <a:gdLst/>
              <a:ahLst/>
              <a:cxnLst/>
              <a:rect l="l" t="t" r="r" b="b"/>
              <a:pathLst>
                <a:path w="716" h="1144" extrusionOk="0">
                  <a:moveTo>
                    <a:pt x="358" y="110"/>
                  </a:moveTo>
                  <a:cubicBezTo>
                    <a:pt x="419" y="110"/>
                    <a:pt x="487" y="156"/>
                    <a:pt x="535" y="255"/>
                  </a:cubicBezTo>
                  <a:lnTo>
                    <a:pt x="142" y="763"/>
                  </a:lnTo>
                  <a:cubicBezTo>
                    <a:pt x="126" y="702"/>
                    <a:pt x="117" y="631"/>
                    <a:pt x="117" y="553"/>
                  </a:cubicBezTo>
                  <a:cubicBezTo>
                    <a:pt x="117" y="267"/>
                    <a:pt x="248" y="110"/>
                    <a:pt x="358" y="110"/>
                  </a:cubicBezTo>
                  <a:close/>
                  <a:moveTo>
                    <a:pt x="576" y="375"/>
                  </a:moveTo>
                  <a:cubicBezTo>
                    <a:pt x="591" y="438"/>
                    <a:pt x="599" y="512"/>
                    <a:pt x="599" y="599"/>
                  </a:cubicBezTo>
                  <a:cubicBezTo>
                    <a:pt x="599" y="911"/>
                    <a:pt x="465" y="1030"/>
                    <a:pt x="366" y="1030"/>
                  </a:cubicBezTo>
                  <a:cubicBezTo>
                    <a:pt x="301" y="1030"/>
                    <a:pt x="232" y="975"/>
                    <a:pt x="184" y="877"/>
                  </a:cubicBezTo>
                  <a:lnTo>
                    <a:pt x="576" y="375"/>
                  </a:lnTo>
                  <a:close/>
                  <a:moveTo>
                    <a:pt x="360" y="0"/>
                  </a:moveTo>
                  <a:cubicBezTo>
                    <a:pt x="184" y="0"/>
                    <a:pt x="0" y="218"/>
                    <a:pt x="0" y="575"/>
                  </a:cubicBezTo>
                  <a:cubicBezTo>
                    <a:pt x="0" y="935"/>
                    <a:pt x="186" y="1143"/>
                    <a:pt x="362" y="1143"/>
                  </a:cubicBezTo>
                  <a:cubicBezTo>
                    <a:pt x="524" y="1143"/>
                    <a:pt x="715" y="968"/>
                    <a:pt x="715" y="584"/>
                  </a:cubicBezTo>
                  <a:cubicBezTo>
                    <a:pt x="715" y="204"/>
                    <a:pt x="532"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9"/>
            <p:cNvSpPr/>
            <p:nvPr/>
          </p:nvSpPr>
          <p:spPr>
            <a:xfrm>
              <a:off x="3300450" y="311250"/>
              <a:ext cx="17100" cy="28400"/>
            </a:xfrm>
            <a:custGeom>
              <a:avLst/>
              <a:gdLst/>
              <a:ahLst/>
              <a:cxnLst/>
              <a:rect l="l" t="t" r="r" b="b"/>
              <a:pathLst>
                <a:path w="684" h="1136" extrusionOk="0">
                  <a:moveTo>
                    <a:pt x="77" y="0"/>
                  </a:moveTo>
                  <a:lnTo>
                    <a:pt x="38" y="567"/>
                  </a:lnTo>
                  <a:lnTo>
                    <a:pt x="119" y="599"/>
                  </a:lnTo>
                  <a:cubicBezTo>
                    <a:pt x="172" y="532"/>
                    <a:pt x="251" y="494"/>
                    <a:pt x="327" y="494"/>
                  </a:cubicBezTo>
                  <a:cubicBezTo>
                    <a:pt x="445" y="494"/>
                    <a:pt x="555" y="582"/>
                    <a:pt x="555" y="761"/>
                  </a:cubicBezTo>
                  <a:cubicBezTo>
                    <a:pt x="555" y="932"/>
                    <a:pt x="450" y="1026"/>
                    <a:pt x="330" y="1026"/>
                  </a:cubicBezTo>
                  <a:cubicBezTo>
                    <a:pt x="210" y="1026"/>
                    <a:pt x="132" y="934"/>
                    <a:pt x="126" y="923"/>
                  </a:cubicBezTo>
                  <a:cubicBezTo>
                    <a:pt x="119" y="909"/>
                    <a:pt x="127" y="891"/>
                    <a:pt x="113" y="880"/>
                  </a:cubicBezTo>
                  <a:lnTo>
                    <a:pt x="1" y="964"/>
                  </a:lnTo>
                  <a:cubicBezTo>
                    <a:pt x="75" y="1073"/>
                    <a:pt x="199" y="1135"/>
                    <a:pt x="332" y="1135"/>
                  </a:cubicBezTo>
                  <a:cubicBezTo>
                    <a:pt x="525" y="1135"/>
                    <a:pt x="684" y="1004"/>
                    <a:pt x="684" y="762"/>
                  </a:cubicBezTo>
                  <a:cubicBezTo>
                    <a:pt x="684" y="524"/>
                    <a:pt x="533" y="391"/>
                    <a:pt x="347" y="391"/>
                  </a:cubicBezTo>
                  <a:cubicBezTo>
                    <a:pt x="285" y="391"/>
                    <a:pt x="223" y="405"/>
                    <a:pt x="165" y="434"/>
                  </a:cubicBezTo>
                  <a:lnTo>
                    <a:pt x="182" y="113"/>
                  </a:lnTo>
                  <a:lnTo>
                    <a:pt x="642" y="113"/>
                  </a:lnTo>
                  <a:lnTo>
                    <a:pt x="6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3332475" y="334475"/>
              <a:ext cx="5325" cy="5175"/>
            </a:xfrm>
            <a:custGeom>
              <a:avLst/>
              <a:gdLst/>
              <a:ahLst/>
              <a:cxnLst/>
              <a:rect l="l" t="t" r="r" b="b"/>
              <a:pathLst>
                <a:path w="213" h="207" extrusionOk="0">
                  <a:moveTo>
                    <a:pt x="106" y="1"/>
                  </a:moveTo>
                  <a:cubicBezTo>
                    <a:pt x="47" y="1"/>
                    <a:pt x="1" y="47"/>
                    <a:pt x="1" y="104"/>
                  </a:cubicBezTo>
                  <a:cubicBezTo>
                    <a:pt x="1" y="160"/>
                    <a:pt x="48" y="206"/>
                    <a:pt x="106" y="206"/>
                  </a:cubicBezTo>
                  <a:cubicBezTo>
                    <a:pt x="165" y="206"/>
                    <a:pt x="212" y="160"/>
                    <a:pt x="212" y="104"/>
                  </a:cubicBezTo>
                  <a:cubicBezTo>
                    <a:pt x="212" y="47"/>
                    <a:pt x="165" y="1"/>
                    <a:pt x="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3354375" y="311150"/>
              <a:ext cx="15925" cy="28475"/>
            </a:xfrm>
            <a:custGeom>
              <a:avLst/>
              <a:gdLst/>
              <a:ahLst/>
              <a:cxnLst/>
              <a:rect l="l" t="t" r="r" b="b"/>
              <a:pathLst>
                <a:path w="637" h="1139" extrusionOk="0">
                  <a:moveTo>
                    <a:pt x="305" y="1"/>
                  </a:moveTo>
                  <a:cubicBezTo>
                    <a:pt x="205" y="1"/>
                    <a:pt x="107" y="43"/>
                    <a:pt x="37" y="120"/>
                  </a:cubicBezTo>
                  <a:lnTo>
                    <a:pt x="107" y="197"/>
                  </a:lnTo>
                  <a:cubicBezTo>
                    <a:pt x="159" y="141"/>
                    <a:pt x="230" y="111"/>
                    <a:pt x="299" y="111"/>
                  </a:cubicBezTo>
                  <a:cubicBezTo>
                    <a:pt x="413" y="111"/>
                    <a:pt x="493" y="191"/>
                    <a:pt x="493" y="285"/>
                  </a:cubicBezTo>
                  <a:cubicBezTo>
                    <a:pt x="493" y="353"/>
                    <a:pt x="451" y="427"/>
                    <a:pt x="374" y="461"/>
                  </a:cubicBezTo>
                  <a:cubicBezTo>
                    <a:pt x="354" y="469"/>
                    <a:pt x="303" y="489"/>
                    <a:pt x="198" y="489"/>
                  </a:cubicBezTo>
                  <a:lnTo>
                    <a:pt x="198" y="589"/>
                  </a:lnTo>
                  <a:cubicBezTo>
                    <a:pt x="217" y="586"/>
                    <a:pt x="235" y="586"/>
                    <a:pt x="255" y="586"/>
                  </a:cubicBezTo>
                  <a:cubicBezTo>
                    <a:pt x="406" y="586"/>
                    <a:pt x="517" y="664"/>
                    <a:pt x="517" y="798"/>
                  </a:cubicBezTo>
                  <a:cubicBezTo>
                    <a:pt x="517" y="920"/>
                    <a:pt x="423" y="1025"/>
                    <a:pt x="292" y="1025"/>
                  </a:cubicBezTo>
                  <a:cubicBezTo>
                    <a:pt x="188" y="1025"/>
                    <a:pt x="125" y="958"/>
                    <a:pt x="117" y="949"/>
                  </a:cubicBezTo>
                  <a:cubicBezTo>
                    <a:pt x="103" y="932"/>
                    <a:pt x="111" y="915"/>
                    <a:pt x="95" y="898"/>
                  </a:cubicBezTo>
                  <a:lnTo>
                    <a:pt x="0" y="1011"/>
                  </a:lnTo>
                  <a:cubicBezTo>
                    <a:pt x="75" y="1095"/>
                    <a:pt x="181" y="1138"/>
                    <a:pt x="293" y="1138"/>
                  </a:cubicBezTo>
                  <a:cubicBezTo>
                    <a:pt x="507" y="1138"/>
                    <a:pt x="637" y="985"/>
                    <a:pt x="637" y="813"/>
                  </a:cubicBezTo>
                  <a:cubicBezTo>
                    <a:pt x="637" y="680"/>
                    <a:pt x="561" y="567"/>
                    <a:pt x="445" y="524"/>
                  </a:cubicBezTo>
                  <a:cubicBezTo>
                    <a:pt x="545" y="487"/>
                    <a:pt x="612" y="392"/>
                    <a:pt x="612" y="283"/>
                  </a:cubicBezTo>
                  <a:cubicBezTo>
                    <a:pt x="612" y="131"/>
                    <a:pt x="482"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9"/>
            <p:cNvSpPr/>
            <p:nvPr/>
          </p:nvSpPr>
          <p:spPr>
            <a:xfrm>
              <a:off x="3380800" y="310900"/>
              <a:ext cx="17075" cy="28725"/>
            </a:xfrm>
            <a:custGeom>
              <a:avLst/>
              <a:gdLst/>
              <a:ahLst/>
              <a:cxnLst/>
              <a:rect l="l" t="t" r="r" b="b"/>
              <a:pathLst>
                <a:path w="683" h="1149" extrusionOk="0">
                  <a:moveTo>
                    <a:pt x="346" y="105"/>
                  </a:moveTo>
                  <a:cubicBezTo>
                    <a:pt x="445" y="105"/>
                    <a:pt x="523" y="179"/>
                    <a:pt x="523" y="272"/>
                  </a:cubicBezTo>
                  <a:cubicBezTo>
                    <a:pt x="523" y="358"/>
                    <a:pt x="458" y="442"/>
                    <a:pt x="370" y="488"/>
                  </a:cubicBezTo>
                  <a:cubicBezTo>
                    <a:pt x="370" y="488"/>
                    <a:pt x="174" y="411"/>
                    <a:pt x="174" y="265"/>
                  </a:cubicBezTo>
                  <a:cubicBezTo>
                    <a:pt x="174" y="176"/>
                    <a:pt x="248" y="105"/>
                    <a:pt x="346" y="105"/>
                  </a:cubicBezTo>
                  <a:close/>
                  <a:moveTo>
                    <a:pt x="318" y="587"/>
                  </a:moveTo>
                  <a:cubicBezTo>
                    <a:pt x="461" y="632"/>
                    <a:pt x="556" y="731"/>
                    <a:pt x="556" y="840"/>
                  </a:cubicBezTo>
                  <a:cubicBezTo>
                    <a:pt x="556" y="947"/>
                    <a:pt x="464" y="1035"/>
                    <a:pt x="346" y="1035"/>
                  </a:cubicBezTo>
                  <a:cubicBezTo>
                    <a:pt x="224" y="1035"/>
                    <a:pt x="129" y="945"/>
                    <a:pt x="129" y="832"/>
                  </a:cubicBezTo>
                  <a:cubicBezTo>
                    <a:pt x="129" y="726"/>
                    <a:pt x="212" y="631"/>
                    <a:pt x="318" y="587"/>
                  </a:cubicBezTo>
                  <a:close/>
                  <a:moveTo>
                    <a:pt x="355" y="0"/>
                  </a:moveTo>
                  <a:cubicBezTo>
                    <a:pt x="184" y="0"/>
                    <a:pt x="53" y="125"/>
                    <a:pt x="53" y="275"/>
                  </a:cubicBezTo>
                  <a:cubicBezTo>
                    <a:pt x="53" y="385"/>
                    <a:pt x="123" y="485"/>
                    <a:pt x="224" y="536"/>
                  </a:cubicBezTo>
                  <a:cubicBezTo>
                    <a:pt x="92" y="598"/>
                    <a:pt x="1" y="720"/>
                    <a:pt x="1" y="849"/>
                  </a:cubicBezTo>
                  <a:cubicBezTo>
                    <a:pt x="1" y="1015"/>
                    <a:pt x="148" y="1148"/>
                    <a:pt x="340" y="1148"/>
                  </a:cubicBezTo>
                  <a:cubicBezTo>
                    <a:pt x="535" y="1148"/>
                    <a:pt x="683" y="1011"/>
                    <a:pt x="683" y="842"/>
                  </a:cubicBezTo>
                  <a:cubicBezTo>
                    <a:pt x="683" y="710"/>
                    <a:pt x="594" y="591"/>
                    <a:pt x="468" y="533"/>
                  </a:cubicBezTo>
                  <a:cubicBezTo>
                    <a:pt x="575" y="476"/>
                    <a:pt x="645" y="372"/>
                    <a:pt x="645" y="264"/>
                  </a:cubicBezTo>
                  <a:cubicBezTo>
                    <a:pt x="645" y="117"/>
                    <a:pt x="519"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9"/>
            <p:cNvSpPr/>
            <p:nvPr/>
          </p:nvSpPr>
          <p:spPr>
            <a:xfrm>
              <a:off x="3262025" y="175850"/>
              <a:ext cx="67325" cy="63875"/>
            </a:xfrm>
            <a:custGeom>
              <a:avLst/>
              <a:gdLst/>
              <a:ahLst/>
              <a:cxnLst/>
              <a:rect l="l" t="t" r="r" b="b"/>
              <a:pathLst>
                <a:path w="2693" h="2555" extrusionOk="0">
                  <a:moveTo>
                    <a:pt x="1347" y="730"/>
                  </a:moveTo>
                  <a:lnTo>
                    <a:pt x="1488" y="1017"/>
                  </a:lnTo>
                  <a:cubicBezTo>
                    <a:pt x="1521" y="1084"/>
                    <a:pt x="1584" y="1129"/>
                    <a:pt x="1657" y="1139"/>
                  </a:cubicBezTo>
                  <a:lnTo>
                    <a:pt x="1974" y="1186"/>
                  </a:lnTo>
                  <a:lnTo>
                    <a:pt x="1745" y="1409"/>
                  </a:lnTo>
                  <a:cubicBezTo>
                    <a:pt x="1692" y="1460"/>
                    <a:pt x="1668" y="1534"/>
                    <a:pt x="1680" y="1607"/>
                  </a:cubicBezTo>
                  <a:lnTo>
                    <a:pt x="1734" y="1923"/>
                  </a:lnTo>
                  <a:lnTo>
                    <a:pt x="1451" y="1773"/>
                  </a:lnTo>
                  <a:cubicBezTo>
                    <a:pt x="1418" y="1757"/>
                    <a:pt x="1382" y="1748"/>
                    <a:pt x="1347" y="1748"/>
                  </a:cubicBezTo>
                  <a:cubicBezTo>
                    <a:pt x="1311" y="1748"/>
                    <a:pt x="1275" y="1757"/>
                    <a:pt x="1243" y="1773"/>
                  </a:cubicBezTo>
                  <a:lnTo>
                    <a:pt x="960" y="1923"/>
                  </a:lnTo>
                  <a:lnTo>
                    <a:pt x="1013" y="1607"/>
                  </a:lnTo>
                  <a:cubicBezTo>
                    <a:pt x="1026" y="1534"/>
                    <a:pt x="1002" y="1460"/>
                    <a:pt x="949" y="1409"/>
                  </a:cubicBezTo>
                  <a:lnTo>
                    <a:pt x="720" y="1186"/>
                  </a:lnTo>
                  <a:lnTo>
                    <a:pt x="1037" y="1139"/>
                  </a:lnTo>
                  <a:cubicBezTo>
                    <a:pt x="1110" y="1129"/>
                    <a:pt x="1173" y="1084"/>
                    <a:pt x="1205" y="1017"/>
                  </a:cubicBezTo>
                  <a:lnTo>
                    <a:pt x="1347" y="730"/>
                  </a:lnTo>
                  <a:close/>
                  <a:moveTo>
                    <a:pt x="1347" y="1"/>
                  </a:moveTo>
                  <a:cubicBezTo>
                    <a:pt x="1262" y="1"/>
                    <a:pt x="1184" y="50"/>
                    <a:pt x="1147" y="126"/>
                  </a:cubicBezTo>
                  <a:lnTo>
                    <a:pt x="856" y="713"/>
                  </a:lnTo>
                  <a:lnTo>
                    <a:pt x="207" y="808"/>
                  </a:lnTo>
                  <a:cubicBezTo>
                    <a:pt x="123" y="821"/>
                    <a:pt x="53" y="879"/>
                    <a:pt x="26" y="960"/>
                  </a:cubicBezTo>
                  <a:cubicBezTo>
                    <a:pt x="0" y="1042"/>
                    <a:pt x="22" y="1130"/>
                    <a:pt x="83" y="1189"/>
                  </a:cubicBezTo>
                  <a:lnTo>
                    <a:pt x="553" y="1647"/>
                  </a:lnTo>
                  <a:lnTo>
                    <a:pt x="442" y="2294"/>
                  </a:lnTo>
                  <a:cubicBezTo>
                    <a:pt x="427" y="2377"/>
                    <a:pt x="462" y="2462"/>
                    <a:pt x="531" y="2512"/>
                  </a:cubicBezTo>
                  <a:cubicBezTo>
                    <a:pt x="570" y="2540"/>
                    <a:pt x="617" y="2555"/>
                    <a:pt x="663" y="2555"/>
                  </a:cubicBezTo>
                  <a:cubicBezTo>
                    <a:pt x="699" y="2555"/>
                    <a:pt x="734" y="2546"/>
                    <a:pt x="767" y="2529"/>
                  </a:cubicBezTo>
                  <a:lnTo>
                    <a:pt x="1347" y="2224"/>
                  </a:lnTo>
                  <a:lnTo>
                    <a:pt x="1927" y="2529"/>
                  </a:lnTo>
                  <a:cubicBezTo>
                    <a:pt x="1960" y="2546"/>
                    <a:pt x="1995" y="2555"/>
                    <a:pt x="2031" y="2555"/>
                  </a:cubicBezTo>
                  <a:cubicBezTo>
                    <a:pt x="2077" y="2555"/>
                    <a:pt x="2124" y="2541"/>
                    <a:pt x="2163" y="2512"/>
                  </a:cubicBezTo>
                  <a:cubicBezTo>
                    <a:pt x="2232" y="2462"/>
                    <a:pt x="2266" y="2377"/>
                    <a:pt x="2252" y="2294"/>
                  </a:cubicBezTo>
                  <a:lnTo>
                    <a:pt x="2141" y="1647"/>
                  </a:lnTo>
                  <a:lnTo>
                    <a:pt x="2610" y="1189"/>
                  </a:lnTo>
                  <a:cubicBezTo>
                    <a:pt x="2671" y="1130"/>
                    <a:pt x="2693" y="1042"/>
                    <a:pt x="2667" y="960"/>
                  </a:cubicBezTo>
                  <a:cubicBezTo>
                    <a:pt x="2641" y="879"/>
                    <a:pt x="2571" y="821"/>
                    <a:pt x="2486" y="808"/>
                  </a:cubicBezTo>
                  <a:lnTo>
                    <a:pt x="1837" y="713"/>
                  </a:lnTo>
                  <a:lnTo>
                    <a:pt x="1547" y="126"/>
                  </a:lnTo>
                  <a:cubicBezTo>
                    <a:pt x="1510" y="50"/>
                    <a:pt x="1432"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62" name="Google Shape;1462;p29"/>
          <p:cNvCxnSpPr/>
          <p:nvPr/>
        </p:nvCxnSpPr>
        <p:spPr>
          <a:xfrm>
            <a:off x="688953" y="4747075"/>
            <a:ext cx="2720400" cy="0"/>
          </a:xfrm>
          <a:prstGeom prst="straightConnector1">
            <a:avLst/>
          </a:prstGeom>
          <a:noFill/>
          <a:ln w="19050" cap="flat" cmpd="sng">
            <a:solidFill>
              <a:schemeClr val="lt1"/>
            </a:solidFill>
            <a:prstDash val="dot"/>
            <a:round/>
            <a:headEnd type="none" w="med" len="med"/>
            <a:tailEnd type="none" w="med" len="med"/>
          </a:ln>
        </p:spPr>
      </p:cxnSp>
      <p:cxnSp>
        <p:nvCxnSpPr>
          <p:cNvPr id="1463" name="Google Shape;1463;p29"/>
          <p:cNvCxnSpPr/>
          <p:nvPr/>
        </p:nvCxnSpPr>
        <p:spPr>
          <a:xfrm>
            <a:off x="688953" y="4846650"/>
            <a:ext cx="2720400" cy="0"/>
          </a:xfrm>
          <a:prstGeom prst="straightConnector1">
            <a:avLst/>
          </a:prstGeom>
          <a:noFill/>
          <a:ln w="19050" cap="flat" cmpd="sng">
            <a:solidFill>
              <a:schemeClr val="lt1"/>
            </a:solidFill>
            <a:prstDash val="dot"/>
            <a:round/>
            <a:headEnd type="none" w="med" len="med"/>
            <a:tailEnd type="none" w="med" len="med"/>
          </a:ln>
        </p:spPr>
      </p:cxnSp>
      <p:cxnSp>
        <p:nvCxnSpPr>
          <p:cNvPr id="1464" name="Google Shape;1464;p29"/>
          <p:cNvCxnSpPr/>
          <p:nvPr/>
        </p:nvCxnSpPr>
        <p:spPr>
          <a:xfrm>
            <a:off x="4120753" y="4747075"/>
            <a:ext cx="2720400" cy="0"/>
          </a:xfrm>
          <a:prstGeom prst="straightConnector1">
            <a:avLst/>
          </a:prstGeom>
          <a:noFill/>
          <a:ln w="19050" cap="flat" cmpd="sng">
            <a:solidFill>
              <a:schemeClr val="lt1"/>
            </a:solidFill>
            <a:prstDash val="dot"/>
            <a:round/>
            <a:headEnd type="none" w="med" len="med"/>
            <a:tailEnd type="none" w="med" len="med"/>
          </a:ln>
        </p:spPr>
      </p:cxnSp>
      <p:cxnSp>
        <p:nvCxnSpPr>
          <p:cNvPr id="1465" name="Google Shape;1465;p29"/>
          <p:cNvCxnSpPr/>
          <p:nvPr/>
        </p:nvCxnSpPr>
        <p:spPr>
          <a:xfrm>
            <a:off x="4120753" y="4846650"/>
            <a:ext cx="2720400" cy="0"/>
          </a:xfrm>
          <a:prstGeom prst="straightConnector1">
            <a:avLst/>
          </a:prstGeom>
          <a:noFill/>
          <a:ln w="19050" cap="flat" cmpd="sng">
            <a:solidFill>
              <a:schemeClr val="lt1"/>
            </a:solidFill>
            <a:prstDash val="dot"/>
            <a:round/>
            <a:headEnd type="none" w="med" len="med"/>
            <a:tailEnd type="none" w="med" len="med"/>
          </a:ln>
        </p:spPr>
      </p:cxnSp>
      <p:cxnSp>
        <p:nvCxnSpPr>
          <p:cNvPr id="1466" name="Google Shape;1466;p29"/>
          <p:cNvCxnSpPr/>
          <p:nvPr/>
        </p:nvCxnSpPr>
        <p:spPr>
          <a:xfrm>
            <a:off x="688953" y="481350"/>
            <a:ext cx="2720400" cy="0"/>
          </a:xfrm>
          <a:prstGeom prst="straightConnector1">
            <a:avLst/>
          </a:prstGeom>
          <a:noFill/>
          <a:ln w="19050" cap="flat" cmpd="sng">
            <a:solidFill>
              <a:schemeClr val="lt1"/>
            </a:solidFill>
            <a:prstDash val="dot"/>
            <a:round/>
            <a:headEnd type="none" w="med" len="med"/>
            <a:tailEnd type="none" w="med" len="med"/>
          </a:ln>
        </p:spPr>
      </p:cxnSp>
      <p:cxnSp>
        <p:nvCxnSpPr>
          <p:cNvPr id="1467" name="Google Shape;1467;p29"/>
          <p:cNvCxnSpPr/>
          <p:nvPr/>
        </p:nvCxnSpPr>
        <p:spPr>
          <a:xfrm>
            <a:off x="688953" y="580925"/>
            <a:ext cx="2720400" cy="0"/>
          </a:xfrm>
          <a:prstGeom prst="straightConnector1">
            <a:avLst/>
          </a:prstGeom>
          <a:noFill/>
          <a:ln w="19050" cap="flat" cmpd="sng">
            <a:solidFill>
              <a:schemeClr val="lt1"/>
            </a:solidFill>
            <a:prstDash val="dot"/>
            <a:round/>
            <a:headEnd type="none" w="med" len="med"/>
            <a:tailEnd type="none" w="med" len="med"/>
          </a:ln>
        </p:spPr>
      </p:cxnSp>
      <p:cxnSp>
        <p:nvCxnSpPr>
          <p:cNvPr id="1468" name="Google Shape;1468;p29"/>
          <p:cNvCxnSpPr/>
          <p:nvPr/>
        </p:nvCxnSpPr>
        <p:spPr>
          <a:xfrm>
            <a:off x="4120753" y="481350"/>
            <a:ext cx="2720400" cy="0"/>
          </a:xfrm>
          <a:prstGeom prst="straightConnector1">
            <a:avLst/>
          </a:prstGeom>
          <a:noFill/>
          <a:ln w="19050" cap="flat" cmpd="sng">
            <a:solidFill>
              <a:schemeClr val="lt1"/>
            </a:solidFill>
            <a:prstDash val="dot"/>
            <a:round/>
            <a:headEnd type="none" w="med" len="med"/>
            <a:tailEnd type="none" w="med" len="med"/>
          </a:ln>
        </p:spPr>
      </p:cxnSp>
      <p:cxnSp>
        <p:nvCxnSpPr>
          <p:cNvPr id="1469" name="Google Shape;1469;p29"/>
          <p:cNvCxnSpPr/>
          <p:nvPr/>
        </p:nvCxnSpPr>
        <p:spPr>
          <a:xfrm>
            <a:off x="4120753" y="580925"/>
            <a:ext cx="2720400" cy="0"/>
          </a:xfrm>
          <a:prstGeom prst="straightConnector1">
            <a:avLst/>
          </a:prstGeom>
          <a:noFill/>
          <a:ln w="19050" cap="flat" cmpd="sng">
            <a:solidFill>
              <a:schemeClr val="lt1"/>
            </a:solidFill>
            <a:prstDash val="dot"/>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0_1_1_1">
    <p:bg>
      <p:bgPr>
        <a:solidFill>
          <a:schemeClr val="dk1"/>
        </a:solidFill>
        <a:effectLst/>
      </p:bgPr>
    </p:bg>
    <p:spTree>
      <p:nvGrpSpPr>
        <p:cNvPr id="1" name="Shape 1470"/>
        <p:cNvGrpSpPr/>
        <p:nvPr/>
      </p:nvGrpSpPr>
      <p:grpSpPr>
        <a:xfrm>
          <a:off x="0" y="0"/>
          <a:ext cx="0" cy="0"/>
          <a:chOff x="0" y="0"/>
          <a:chExt cx="0" cy="0"/>
        </a:xfrm>
      </p:grpSpPr>
      <p:grpSp>
        <p:nvGrpSpPr>
          <p:cNvPr id="1471" name="Google Shape;1471;p30"/>
          <p:cNvGrpSpPr/>
          <p:nvPr/>
        </p:nvGrpSpPr>
        <p:grpSpPr>
          <a:xfrm>
            <a:off x="248999" y="247473"/>
            <a:ext cx="7062002" cy="4833054"/>
            <a:chOff x="397150" y="215150"/>
            <a:chExt cx="7062002" cy="4833054"/>
          </a:xfrm>
        </p:grpSpPr>
        <p:sp>
          <p:nvSpPr>
            <p:cNvPr id="1472" name="Google Shape;1472;p30"/>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0"/>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0"/>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0"/>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0"/>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0"/>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0"/>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 name="Google Shape;1479;p30"/>
            <p:cNvGrpSpPr/>
            <p:nvPr/>
          </p:nvGrpSpPr>
          <p:grpSpPr>
            <a:xfrm>
              <a:off x="4618170" y="1539740"/>
              <a:ext cx="2146847" cy="2152288"/>
              <a:chOff x="4206326" y="1178115"/>
              <a:chExt cx="2868199" cy="2875468"/>
            </a:xfrm>
          </p:grpSpPr>
          <p:sp>
            <p:nvSpPr>
              <p:cNvPr id="1480" name="Google Shape;1480;p30"/>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0"/>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0"/>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30"/>
            <p:cNvGrpSpPr/>
            <p:nvPr/>
          </p:nvGrpSpPr>
          <p:grpSpPr>
            <a:xfrm>
              <a:off x="1103520" y="1539740"/>
              <a:ext cx="2146847" cy="2152288"/>
              <a:chOff x="4206326" y="1178115"/>
              <a:chExt cx="2868199" cy="2875468"/>
            </a:xfrm>
          </p:grpSpPr>
          <p:sp>
            <p:nvSpPr>
              <p:cNvPr id="1484" name="Google Shape;1484;p30"/>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0"/>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7" name="Google Shape;1487;p30"/>
          <p:cNvGrpSpPr/>
          <p:nvPr/>
        </p:nvGrpSpPr>
        <p:grpSpPr>
          <a:xfrm rot="-1000577">
            <a:off x="1258342" y="3377707"/>
            <a:ext cx="680510" cy="680549"/>
            <a:chOff x="3076725" y="60075"/>
            <a:chExt cx="437950" cy="437975"/>
          </a:xfrm>
        </p:grpSpPr>
        <p:sp>
          <p:nvSpPr>
            <p:cNvPr id="1488" name="Google Shape;1488;p30"/>
            <p:cNvSpPr/>
            <p:nvPr/>
          </p:nvSpPr>
          <p:spPr>
            <a:xfrm>
              <a:off x="3076725" y="60075"/>
              <a:ext cx="437950" cy="437975"/>
            </a:xfrm>
            <a:custGeom>
              <a:avLst/>
              <a:gdLst/>
              <a:ahLst/>
              <a:cxnLst/>
              <a:rect l="l" t="t" r="r" b="b"/>
              <a:pathLst>
                <a:path w="17518" h="17519" extrusionOk="0">
                  <a:moveTo>
                    <a:pt x="8759" y="560"/>
                  </a:moveTo>
                  <a:cubicBezTo>
                    <a:pt x="13280" y="560"/>
                    <a:pt x="16958" y="4238"/>
                    <a:pt x="16958" y="8760"/>
                  </a:cubicBezTo>
                  <a:cubicBezTo>
                    <a:pt x="16958" y="13281"/>
                    <a:pt x="13280" y="16960"/>
                    <a:pt x="8759" y="16960"/>
                  </a:cubicBezTo>
                  <a:cubicBezTo>
                    <a:pt x="4238" y="16960"/>
                    <a:pt x="559" y="13281"/>
                    <a:pt x="559" y="8760"/>
                  </a:cubicBezTo>
                  <a:cubicBezTo>
                    <a:pt x="559" y="4238"/>
                    <a:pt x="4238" y="560"/>
                    <a:pt x="8759" y="560"/>
                  </a:cubicBezTo>
                  <a:close/>
                  <a:moveTo>
                    <a:pt x="8759" y="1"/>
                  </a:moveTo>
                  <a:cubicBezTo>
                    <a:pt x="3929" y="1"/>
                    <a:pt x="0" y="3930"/>
                    <a:pt x="0" y="8760"/>
                  </a:cubicBezTo>
                  <a:cubicBezTo>
                    <a:pt x="0" y="13589"/>
                    <a:pt x="3929" y="17518"/>
                    <a:pt x="8759" y="17518"/>
                  </a:cubicBezTo>
                  <a:cubicBezTo>
                    <a:pt x="13589" y="17518"/>
                    <a:pt x="17518" y="13589"/>
                    <a:pt x="17518" y="8760"/>
                  </a:cubicBezTo>
                  <a:cubicBezTo>
                    <a:pt x="17518" y="3930"/>
                    <a:pt x="13589" y="1"/>
                    <a:pt x="8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3127000" y="225650"/>
              <a:ext cx="37350" cy="29075"/>
            </a:xfrm>
            <a:custGeom>
              <a:avLst/>
              <a:gdLst/>
              <a:ahLst/>
              <a:cxnLst/>
              <a:rect l="l" t="t" r="r" b="b"/>
              <a:pathLst>
                <a:path w="1494" h="1163" extrusionOk="0">
                  <a:moveTo>
                    <a:pt x="212" y="0"/>
                  </a:moveTo>
                  <a:lnTo>
                    <a:pt x="173" y="153"/>
                  </a:lnTo>
                  <a:lnTo>
                    <a:pt x="1125" y="399"/>
                  </a:lnTo>
                  <a:lnTo>
                    <a:pt x="36" y="692"/>
                  </a:lnTo>
                  <a:lnTo>
                    <a:pt x="0" y="832"/>
                  </a:lnTo>
                  <a:lnTo>
                    <a:pt x="1282" y="1163"/>
                  </a:lnTo>
                  <a:lnTo>
                    <a:pt x="1318" y="1024"/>
                  </a:lnTo>
                  <a:lnTo>
                    <a:pt x="309" y="764"/>
                  </a:lnTo>
                  <a:lnTo>
                    <a:pt x="1465" y="460"/>
                  </a:lnTo>
                  <a:lnTo>
                    <a:pt x="1494" y="346"/>
                  </a:lnTo>
                  <a:lnTo>
                    <a:pt x="264" y="29"/>
                  </a:lnTo>
                  <a:cubicBezTo>
                    <a:pt x="249" y="25"/>
                    <a:pt x="245" y="21"/>
                    <a:pt x="237" y="14"/>
                  </a:cubicBezTo>
                  <a:cubicBezTo>
                    <a:pt x="233" y="10"/>
                    <a:pt x="224" y="2"/>
                    <a:pt x="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3138125" y="192300"/>
              <a:ext cx="38725" cy="33150"/>
            </a:xfrm>
            <a:custGeom>
              <a:avLst/>
              <a:gdLst/>
              <a:ahLst/>
              <a:cxnLst/>
              <a:rect l="l" t="t" r="r" b="b"/>
              <a:pathLst>
                <a:path w="1549" h="1326" extrusionOk="0">
                  <a:moveTo>
                    <a:pt x="370" y="0"/>
                  </a:moveTo>
                  <a:lnTo>
                    <a:pt x="0" y="724"/>
                  </a:lnTo>
                  <a:lnTo>
                    <a:pt x="1183" y="1326"/>
                  </a:lnTo>
                  <a:lnTo>
                    <a:pt x="1548" y="607"/>
                  </a:lnTo>
                  <a:lnTo>
                    <a:pt x="1431" y="547"/>
                  </a:lnTo>
                  <a:lnTo>
                    <a:pt x="1128" y="1141"/>
                  </a:lnTo>
                  <a:lnTo>
                    <a:pt x="691" y="917"/>
                  </a:lnTo>
                  <a:lnTo>
                    <a:pt x="942" y="424"/>
                  </a:lnTo>
                  <a:lnTo>
                    <a:pt x="821" y="362"/>
                  </a:lnTo>
                  <a:lnTo>
                    <a:pt x="570" y="856"/>
                  </a:lnTo>
                  <a:lnTo>
                    <a:pt x="183" y="659"/>
                  </a:lnTo>
                  <a:lnTo>
                    <a:pt x="487" y="61"/>
                  </a:lnTo>
                  <a:lnTo>
                    <a:pt x="3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0"/>
            <p:cNvSpPr/>
            <p:nvPr/>
          </p:nvSpPr>
          <p:spPr>
            <a:xfrm>
              <a:off x="3155300" y="160525"/>
              <a:ext cx="38300" cy="36350"/>
            </a:xfrm>
            <a:custGeom>
              <a:avLst/>
              <a:gdLst/>
              <a:ahLst/>
              <a:cxnLst/>
              <a:rect l="l" t="t" r="r" b="b"/>
              <a:pathLst>
                <a:path w="1532" h="1454" extrusionOk="0">
                  <a:moveTo>
                    <a:pt x="634" y="1"/>
                  </a:moveTo>
                  <a:lnTo>
                    <a:pt x="555" y="97"/>
                  </a:lnTo>
                  <a:lnTo>
                    <a:pt x="1172" y="761"/>
                  </a:lnTo>
                  <a:lnTo>
                    <a:pt x="417" y="418"/>
                  </a:lnTo>
                  <a:lnTo>
                    <a:pt x="388" y="453"/>
                  </a:lnTo>
                  <a:lnTo>
                    <a:pt x="869" y="1124"/>
                  </a:lnTo>
                  <a:lnTo>
                    <a:pt x="88" y="666"/>
                  </a:lnTo>
                  <a:lnTo>
                    <a:pt x="1" y="773"/>
                  </a:lnTo>
                  <a:lnTo>
                    <a:pt x="1165" y="1454"/>
                  </a:lnTo>
                  <a:lnTo>
                    <a:pt x="1204" y="1407"/>
                  </a:lnTo>
                  <a:lnTo>
                    <a:pt x="675" y="674"/>
                  </a:lnTo>
                  <a:lnTo>
                    <a:pt x="1494" y="1053"/>
                  </a:lnTo>
                  <a:lnTo>
                    <a:pt x="1531" y="1008"/>
                  </a:lnTo>
                  <a:lnTo>
                    <a:pt x="6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0"/>
            <p:cNvSpPr/>
            <p:nvPr/>
          </p:nvSpPr>
          <p:spPr>
            <a:xfrm>
              <a:off x="3210525" y="119425"/>
              <a:ext cx="27250" cy="35675"/>
            </a:xfrm>
            <a:custGeom>
              <a:avLst/>
              <a:gdLst/>
              <a:ahLst/>
              <a:cxnLst/>
              <a:rect l="l" t="t" r="r" b="b"/>
              <a:pathLst>
                <a:path w="1090" h="1427" extrusionOk="0">
                  <a:moveTo>
                    <a:pt x="852" y="1"/>
                  </a:moveTo>
                  <a:lnTo>
                    <a:pt x="710" y="70"/>
                  </a:lnTo>
                  <a:lnTo>
                    <a:pt x="725" y="775"/>
                  </a:lnTo>
                  <a:lnTo>
                    <a:pt x="152" y="337"/>
                  </a:lnTo>
                  <a:lnTo>
                    <a:pt x="1" y="410"/>
                  </a:lnTo>
                  <a:lnTo>
                    <a:pt x="717" y="956"/>
                  </a:lnTo>
                  <a:lnTo>
                    <a:pt x="944" y="1427"/>
                  </a:lnTo>
                  <a:lnTo>
                    <a:pt x="1089" y="1357"/>
                  </a:lnTo>
                  <a:lnTo>
                    <a:pt x="862" y="886"/>
                  </a:lnTo>
                  <a:lnTo>
                    <a:pt x="8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3245600" y="111475"/>
              <a:ext cx="27300" cy="33600"/>
            </a:xfrm>
            <a:custGeom>
              <a:avLst/>
              <a:gdLst/>
              <a:ahLst/>
              <a:cxnLst/>
              <a:rect l="l" t="t" r="r" b="b"/>
              <a:pathLst>
                <a:path w="1092" h="1344" extrusionOk="0">
                  <a:moveTo>
                    <a:pt x="511" y="142"/>
                  </a:moveTo>
                  <a:cubicBezTo>
                    <a:pt x="592" y="142"/>
                    <a:pt x="687" y="182"/>
                    <a:pt x="764" y="291"/>
                  </a:cubicBezTo>
                  <a:cubicBezTo>
                    <a:pt x="834" y="389"/>
                    <a:pt x="869" y="511"/>
                    <a:pt x="895" y="619"/>
                  </a:cubicBezTo>
                  <a:cubicBezTo>
                    <a:pt x="915" y="704"/>
                    <a:pt x="941" y="837"/>
                    <a:pt x="914" y="960"/>
                  </a:cubicBezTo>
                  <a:cubicBezTo>
                    <a:pt x="884" y="1099"/>
                    <a:pt x="796" y="1172"/>
                    <a:pt x="710" y="1193"/>
                  </a:cubicBezTo>
                  <a:cubicBezTo>
                    <a:pt x="692" y="1197"/>
                    <a:pt x="673" y="1199"/>
                    <a:pt x="653" y="1199"/>
                  </a:cubicBezTo>
                  <a:cubicBezTo>
                    <a:pt x="515" y="1199"/>
                    <a:pt x="343" y="1084"/>
                    <a:pt x="258" y="725"/>
                  </a:cubicBezTo>
                  <a:cubicBezTo>
                    <a:pt x="167" y="341"/>
                    <a:pt x="319" y="181"/>
                    <a:pt x="455" y="148"/>
                  </a:cubicBezTo>
                  <a:cubicBezTo>
                    <a:pt x="472" y="144"/>
                    <a:pt x="491" y="142"/>
                    <a:pt x="511" y="142"/>
                  </a:cubicBezTo>
                  <a:close/>
                  <a:moveTo>
                    <a:pt x="520" y="1"/>
                  </a:moveTo>
                  <a:cubicBezTo>
                    <a:pt x="489" y="1"/>
                    <a:pt x="458" y="4"/>
                    <a:pt x="429" y="11"/>
                  </a:cubicBezTo>
                  <a:cubicBezTo>
                    <a:pt x="236" y="57"/>
                    <a:pt x="1" y="271"/>
                    <a:pt x="120" y="777"/>
                  </a:cubicBezTo>
                  <a:cubicBezTo>
                    <a:pt x="222" y="1210"/>
                    <a:pt x="460" y="1344"/>
                    <a:pt x="651" y="1344"/>
                  </a:cubicBezTo>
                  <a:cubicBezTo>
                    <a:pt x="683" y="1344"/>
                    <a:pt x="713" y="1340"/>
                    <a:pt x="742" y="1333"/>
                  </a:cubicBezTo>
                  <a:cubicBezTo>
                    <a:pt x="881" y="1301"/>
                    <a:pt x="1011" y="1188"/>
                    <a:pt x="1055" y="996"/>
                  </a:cubicBezTo>
                  <a:cubicBezTo>
                    <a:pt x="1091" y="842"/>
                    <a:pt x="1062" y="679"/>
                    <a:pt x="1034" y="567"/>
                  </a:cubicBezTo>
                  <a:cubicBezTo>
                    <a:pt x="1007" y="446"/>
                    <a:pt x="960" y="288"/>
                    <a:pt x="857" y="167"/>
                  </a:cubicBezTo>
                  <a:cubicBezTo>
                    <a:pt x="759" y="52"/>
                    <a:pt x="636" y="1"/>
                    <a:pt x="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3282775" y="107600"/>
              <a:ext cx="22250" cy="33300"/>
            </a:xfrm>
            <a:custGeom>
              <a:avLst/>
              <a:gdLst/>
              <a:ahLst/>
              <a:cxnLst/>
              <a:rect l="l" t="t" r="r" b="b"/>
              <a:pathLst>
                <a:path w="890" h="1332" extrusionOk="0">
                  <a:moveTo>
                    <a:pt x="416" y="140"/>
                  </a:moveTo>
                  <a:cubicBezTo>
                    <a:pt x="463" y="140"/>
                    <a:pt x="509" y="144"/>
                    <a:pt x="557" y="166"/>
                  </a:cubicBezTo>
                  <a:cubicBezTo>
                    <a:pt x="640" y="207"/>
                    <a:pt x="684" y="290"/>
                    <a:pt x="685" y="376"/>
                  </a:cubicBezTo>
                  <a:cubicBezTo>
                    <a:pt x="687" y="461"/>
                    <a:pt x="647" y="540"/>
                    <a:pt x="571" y="580"/>
                  </a:cubicBezTo>
                  <a:cubicBezTo>
                    <a:pt x="520" y="606"/>
                    <a:pt x="469" y="608"/>
                    <a:pt x="418" y="609"/>
                  </a:cubicBezTo>
                  <a:lnTo>
                    <a:pt x="161" y="613"/>
                  </a:lnTo>
                  <a:lnTo>
                    <a:pt x="153" y="145"/>
                  </a:lnTo>
                  <a:lnTo>
                    <a:pt x="394" y="140"/>
                  </a:lnTo>
                  <a:cubicBezTo>
                    <a:pt x="401" y="140"/>
                    <a:pt x="408" y="140"/>
                    <a:pt x="416" y="140"/>
                  </a:cubicBezTo>
                  <a:close/>
                  <a:moveTo>
                    <a:pt x="432" y="1"/>
                  </a:moveTo>
                  <a:cubicBezTo>
                    <a:pt x="419" y="1"/>
                    <a:pt x="405" y="1"/>
                    <a:pt x="392" y="1"/>
                  </a:cubicBezTo>
                  <a:lnTo>
                    <a:pt x="1" y="8"/>
                  </a:lnTo>
                  <a:lnTo>
                    <a:pt x="22" y="1331"/>
                  </a:lnTo>
                  <a:lnTo>
                    <a:pt x="173" y="1329"/>
                  </a:lnTo>
                  <a:lnTo>
                    <a:pt x="163" y="744"/>
                  </a:lnTo>
                  <a:lnTo>
                    <a:pt x="420" y="739"/>
                  </a:lnTo>
                  <a:lnTo>
                    <a:pt x="723" y="1320"/>
                  </a:lnTo>
                  <a:lnTo>
                    <a:pt x="889" y="1317"/>
                  </a:lnTo>
                  <a:lnTo>
                    <a:pt x="573" y="731"/>
                  </a:lnTo>
                  <a:cubicBezTo>
                    <a:pt x="733" y="685"/>
                    <a:pt x="841" y="532"/>
                    <a:pt x="837" y="357"/>
                  </a:cubicBezTo>
                  <a:cubicBezTo>
                    <a:pt x="835" y="224"/>
                    <a:pt x="768" y="102"/>
                    <a:pt x="645" y="42"/>
                  </a:cubicBezTo>
                  <a:cubicBezTo>
                    <a:pt x="574" y="7"/>
                    <a:pt x="503"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3312650" y="108800"/>
              <a:ext cx="28100" cy="37100"/>
            </a:xfrm>
            <a:custGeom>
              <a:avLst/>
              <a:gdLst/>
              <a:ahLst/>
              <a:cxnLst/>
              <a:rect l="l" t="t" r="r" b="b"/>
              <a:pathLst>
                <a:path w="1124" h="1484" extrusionOk="0">
                  <a:moveTo>
                    <a:pt x="265" y="1"/>
                  </a:moveTo>
                  <a:lnTo>
                    <a:pt x="1" y="1299"/>
                  </a:lnTo>
                  <a:lnTo>
                    <a:pt x="155" y="1330"/>
                  </a:lnTo>
                  <a:lnTo>
                    <a:pt x="265" y="793"/>
                  </a:lnTo>
                  <a:lnTo>
                    <a:pt x="390" y="703"/>
                  </a:lnTo>
                  <a:lnTo>
                    <a:pt x="706" y="1453"/>
                  </a:lnTo>
                  <a:cubicBezTo>
                    <a:pt x="706" y="1453"/>
                    <a:pt x="790" y="1462"/>
                    <a:pt x="893" y="1483"/>
                  </a:cubicBezTo>
                  <a:lnTo>
                    <a:pt x="520" y="638"/>
                  </a:lnTo>
                  <a:lnTo>
                    <a:pt x="1124" y="177"/>
                  </a:lnTo>
                  <a:lnTo>
                    <a:pt x="1071" y="166"/>
                  </a:lnTo>
                  <a:cubicBezTo>
                    <a:pt x="1035" y="159"/>
                    <a:pt x="998" y="150"/>
                    <a:pt x="965" y="133"/>
                  </a:cubicBezTo>
                  <a:lnTo>
                    <a:pt x="298" y="632"/>
                  </a:lnTo>
                  <a:lnTo>
                    <a:pt x="410" y="86"/>
                  </a:lnTo>
                  <a:cubicBezTo>
                    <a:pt x="411" y="77"/>
                    <a:pt x="413" y="71"/>
                    <a:pt x="423" y="63"/>
                  </a:cubicBezTo>
                  <a:cubicBezTo>
                    <a:pt x="429" y="58"/>
                    <a:pt x="439" y="50"/>
                    <a:pt x="440" y="35"/>
                  </a:cubicBezTo>
                  <a:lnTo>
                    <a:pt x="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0"/>
            <p:cNvSpPr/>
            <p:nvPr/>
          </p:nvSpPr>
          <p:spPr>
            <a:xfrm>
              <a:off x="3371075" y="139575"/>
              <a:ext cx="33075" cy="31725"/>
            </a:xfrm>
            <a:custGeom>
              <a:avLst/>
              <a:gdLst/>
              <a:ahLst/>
              <a:cxnLst/>
              <a:rect l="l" t="t" r="r" b="b"/>
              <a:pathLst>
                <a:path w="1323" h="1269" extrusionOk="0">
                  <a:moveTo>
                    <a:pt x="843" y="0"/>
                  </a:moveTo>
                  <a:cubicBezTo>
                    <a:pt x="684" y="0"/>
                    <a:pt x="492" y="83"/>
                    <a:pt x="304" y="336"/>
                  </a:cubicBezTo>
                  <a:cubicBezTo>
                    <a:pt x="0" y="747"/>
                    <a:pt x="131" y="1049"/>
                    <a:pt x="306" y="1179"/>
                  </a:cubicBezTo>
                  <a:cubicBezTo>
                    <a:pt x="386" y="1237"/>
                    <a:pt x="481" y="1268"/>
                    <a:pt x="577" y="1268"/>
                  </a:cubicBezTo>
                  <a:cubicBezTo>
                    <a:pt x="635" y="1268"/>
                    <a:pt x="693" y="1257"/>
                    <a:pt x="749" y="1234"/>
                  </a:cubicBezTo>
                  <a:lnTo>
                    <a:pt x="702" y="1112"/>
                  </a:lnTo>
                  <a:cubicBezTo>
                    <a:pt x="659" y="1130"/>
                    <a:pt x="615" y="1138"/>
                    <a:pt x="571" y="1138"/>
                  </a:cubicBezTo>
                  <a:cubicBezTo>
                    <a:pt x="504" y="1138"/>
                    <a:pt x="440" y="1118"/>
                    <a:pt x="389" y="1081"/>
                  </a:cubicBezTo>
                  <a:cubicBezTo>
                    <a:pt x="233" y="965"/>
                    <a:pt x="216" y="699"/>
                    <a:pt x="429" y="412"/>
                  </a:cubicBezTo>
                  <a:cubicBezTo>
                    <a:pt x="573" y="217"/>
                    <a:pt x="737" y="128"/>
                    <a:pt x="874" y="128"/>
                  </a:cubicBezTo>
                  <a:cubicBezTo>
                    <a:pt x="936" y="128"/>
                    <a:pt x="993" y="147"/>
                    <a:pt x="1039" y="181"/>
                  </a:cubicBezTo>
                  <a:cubicBezTo>
                    <a:pt x="1123" y="243"/>
                    <a:pt x="1164" y="350"/>
                    <a:pt x="1152" y="456"/>
                  </a:cubicBezTo>
                  <a:cubicBezTo>
                    <a:pt x="1151" y="464"/>
                    <a:pt x="1150" y="470"/>
                    <a:pt x="1144" y="478"/>
                  </a:cubicBezTo>
                  <a:cubicBezTo>
                    <a:pt x="1142" y="483"/>
                    <a:pt x="1137" y="486"/>
                    <a:pt x="1135" y="490"/>
                  </a:cubicBezTo>
                  <a:cubicBezTo>
                    <a:pt x="1133" y="492"/>
                    <a:pt x="1126" y="502"/>
                    <a:pt x="1129" y="513"/>
                  </a:cubicBezTo>
                  <a:lnTo>
                    <a:pt x="1285" y="541"/>
                  </a:lnTo>
                  <a:cubicBezTo>
                    <a:pt x="1322" y="371"/>
                    <a:pt x="1256" y="194"/>
                    <a:pt x="1115" y="89"/>
                  </a:cubicBezTo>
                  <a:cubicBezTo>
                    <a:pt x="1047" y="39"/>
                    <a:pt x="953" y="0"/>
                    <a:pt x="8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0"/>
            <p:cNvSpPr/>
            <p:nvPr/>
          </p:nvSpPr>
          <p:spPr>
            <a:xfrm>
              <a:off x="3393975" y="159800"/>
              <a:ext cx="36025" cy="34425"/>
            </a:xfrm>
            <a:custGeom>
              <a:avLst/>
              <a:gdLst/>
              <a:ahLst/>
              <a:cxnLst/>
              <a:rect l="l" t="t" r="r" b="b"/>
              <a:pathLst>
                <a:path w="1441" h="1377" extrusionOk="0">
                  <a:moveTo>
                    <a:pt x="1008" y="0"/>
                  </a:moveTo>
                  <a:lnTo>
                    <a:pt x="915" y="82"/>
                  </a:lnTo>
                  <a:lnTo>
                    <a:pt x="1076" y="267"/>
                  </a:lnTo>
                  <a:lnTo>
                    <a:pt x="265" y="975"/>
                  </a:lnTo>
                  <a:lnTo>
                    <a:pt x="94" y="779"/>
                  </a:lnTo>
                  <a:lnTo>
                    <a:pt x="0" y="861"/>
                  </a:lnTo>
                  <a:lnTo>
                    <a:pt x="450" y="1376"/>
                  </a:lnTo>
                  <a:lnTo>
                    <a:pt x="543" y="1295"/>
                  </a:lnTo>
                  <a:lnTo>
                    <a:pt x="362" y="1088"/>
                  </a:lnTo>
                  <a:lnTo>
                    <a:pt x="1174" y="379"/>
                  </a:lnTo>
                  <a:lnTo>
                    <a:pt x="1346" y="576"/>
                  </a:lnTo>
                  <a:lnTo>
                    <a:pt x="1440" y="494"/>
                  </a:lnTo>
                  <a:lnTo>
                    <a:pt x="10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3416000" y="186500"/>
              <a:ext cx="35625" cy="27525"/>
            </a:xfrm>
            <a:custGeom>
              <a:avLst/>
              <a:gdLst/>
              <a:ahLst/>
              <a:cxnLst/>
              <a:rect l="l" t="t" r="r" b="b"/>
              <a:pathLst>
                <a:path w="1425" h="1101" extrusionOk="0">
                  <a:moveTo>
                    <a:pt x="983" y="0"/>
                  </a:moveTo>
                  <a:lnTo>
                    <a:pt x="866" y="65"/>
                  </a:lnTo>
                  <a:lnTo>
                    <a:pt x="1047" y="395"/>
                  </a:lnTo>
                  <a:lnTo>
                    <a:pt x="0" y="968"/>
                  </a:lnTo>
                  <a:lnTo>
                    <a:pt x="73" y="1100"/>
                  </a:lnTo>
                  <a:lnTo>
                    <a:pt x="1120" y="527"/>
                  </a:lnTo>
                  <a:lnTo>
                    <a:pt x="1307" y="869"/>
                  </a:lnTo>
                  <a:lnTo>
                    <a:pt x="1424" y="804"/>
                  </a:lnTo>
                  <a:lnTo>
                    <a:pt x="9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3428125" y="219800"/>
              <a:ext cx="35575" cy="22925"/>
            </a:xfrm>
            <a:custGeom>
              <a:avLst/>
              <a:gdLst/>
              <a:ahLst/>
              <a:cxnLst/>
              <a:rect l="l" t="t" r="r" b="b"/>
              <a:pathLst>
                <a:path w="1423" h="917" extrusionOk="0">
                  <a:moveTo>
                    <a:pt x="1160" y="0"/>
                  </a:moveTo>
                  <a:lnTo>
                    <a:pt x="503" y="615"/>
                  </a:lnTo>
                  <a:lnTo>
                    <a:pt x="1" y="762"/>
                  </a:lnTo>
                  <a:lnTo>
                    <a:pt x="46" y="916"/>
                  </a:lnTo>
                  <a:lnTo>
                    <a:pt x="547" y="771"/>
                  </a:lnTo>
                  <a:lnTo>
                    <a:pt x="1422" y="908"/>
                  </a:lnTo>
                  <a:lnTo>
                    <a:pt x="1379" y="757"/>
                  </a:lnTo>
                  <a:lnTo>
                    <a:pt x="680" y="654"/>
                  </a:lnTo>
                  <a:lnTo>
                    <a:pt x="1207" y="162"/>
                  </a:lnTo>
                  <a:lnTo>
                    <a:pt x="11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3110725" y="274400"/>
              <a:ext cx="369950" cy="190575"/>
            </a:xfrm>
            <a:custGeom>
              <a:avLst/>
              <a:gdLst/>
              <a:ahLst/>
              <a:cxnLst/>
              <a:rect l="l" t="t" r="r" b="b"/>
              <a:pathLst>
                <a:path w="14798" h="7623" extrusionOk="0">
                  <a:moveTo>
                    <a:pt x="224" y="0"/>
                  </a:moveTo>
                  <a:cubicBezTo>
                    <a:pt x="100" y="0"/>
                    <a:pt x="1" y="101"/>
                    <a:pt x="1" y="224"/>
                  </a:cubicBezTo>
                  <a:cubicBezTo>
                    <a:pt x="1" y="4303"/>
                    <a:pt x="3319" y="7623"/>
                    <a:pt x="7399" y="7623"/>
                  </a:cubicBezTo>
                  <a:cubicBezTo>
                    <a:pt x="11478" y="7623"/>
                    <a:pt x="14798" y="4303"/>
                    <a:pt x="14798" y="224"/>
                  </a:cubicBezTo>
                  <a:cubicBezTo>
                    <a:pt x="14798" y="101"/>
                    <a:pt x="14697" y="0"/>
                    <a:pt x="14574" y="0"/>
                  </a:cubicBezTo>
                  <a:cubicBezTo>
                    <a:pt x="14450" y="0"/>
                    <a:pt x="14350" y="101"/>
                    <a:pt x="14350" y="224"/>
                  </a:cubicBezTo>
                  <a:cubicBezTo>
                    <a:pt x="14350" y="4057"/>
                    <a:pt x="11232" y="7175"/>
                    <a:pt x="7399" y="7175"/>
                  </a:cubicBezTo>
                  <a:cubicBezTo>
                    <a:pt x="3566" y="7175"/>
                    <a:pt x="448" y="4057"/>
                    <a:pt x="448" y="224"/>
                  </a:cubicBezTo>
                  <a:cubicBezTo>
                    <a:pt x="448" y="101"/>
                    <a:pt x="347" y="0"/>
                    <a:pt x="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0"/>
            <p:cNvSpPr/>
            <p:nvPr/>
          </p:nvSpPr>
          <p:spPr>
            <a:xfrm>
              <a:off x="3214050" y="394775"/>
              <a:ext cx="163325" cy="37400"/>
            </a:xfrm>
            <a:custGeom>
              <a:avLst/>
              <a:gdLst/>
              <a:ahLst/>
              <a:cxnLst/>
              <a:rect l="l" t="t" r="r" b="b"/>
              <a:pathLst>
                <a:path w="6533" h="1496" extrusionOk="0">
                  <a:moveTo>
                    <a:pt x="252" y="1"/>
                  </a:moveTo>
                  <a:cubicBezTo>
                    <a:pt x="187" y="1"/>
                    <a:pt x="121" y="29"/>
                    <a:pt x="77" y="84"/>
                  </a:cubicBezTo>
                  <a:cubicBezTo>
                    <a:pt x="0" y="181"/>
                    <a:pt x="16" y="322"/>
                    <a:pt x="112" y="399"/>
                  </a:cubicBezTo>
                  <a:cubicBezTo>
                    <a:pt x="1026" y="1130"/>
                    <a:pt x="2145" y="1495"/>
                    <a:pt x="3266" y="1495"/>
                  </a:cubicBezTo>
                  <a:cubicBezTo>
                    <a:pt x="4386" y="1495"/>
                    <a:pt x="5506" y="1130"/>
                    <a:pt x="6419" y="399"/>
                  </a:cubicBezTo>
                  <a:cubicBezTo>
                    <a:pt x="6516" y="322"/>
                    <a:pt x="6532" y="181"/>
                    <a:pt x="6454" y="84"/>
                  </a:cubicBezTo>
                  <a:cubicBezTo>
                    <a:pt x="6410" y="29"/>
                    <a:pt x="6345" y="1"/>
                    <a:pt x="6280" y="1"/>
                  </a:cubicBezTo>
                  <a:cubicBezTo>
                    <a:pt x="6231" y="1"/>
                    <a:pt x="6181" y="17"/>
                    <a:pt x="6140" y="49"/>
                  </a:cubicBezTo>
                  <a:cubicBezTo>
                    <a:pt x="5307" y="716"/>
                    <a:pt x="4287" y="1049"/>
                    <a:pt x="3266" y="1049"/>
                  </a:cubicBezTo>
                  <a:cubicBezTo>
                    <a:pt x="2245" y="1049"/>
                    <a:pt x="1224" y="716"/>
                    <a:pt x="391" y="49"/>
                  </a:cubicBezTo>
                  <a:cubicBezTo>
                    <a:pt x="350" y="17"/>
                    <a:pt x="301"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0"/>
            <p:cNvSpPr/>
            <p:nvPr/>
          </p:nvSpPr>
          <p:spPr>
            <a:xfrm>
              <a:off x="3194350" y="311200"/>
              <a:ext cx="14275" cy="27975"/>
            </a:xfrm>
            <a:custGeom>
              <a:avLst/>
              <a:gdLst/>
              <a:ahLst/>
              <a:cxnLst/>
              <a:rect l="l" t="t" r="r" b="b"/>
              <a:pathLst>
                <a:path w="571" h="1119" extrusionOk="0">
                  <a:moveTo>
                    <a:pt x="287" y="0"/>
                  </a:moveTo>
                  <a:lnTo>
                    <a:pt x="1" y="150"/>
                  </a:lnTo>
                  <a:lnTo>
                    <a:pt x="30" y="219"/>
                  </a:lnTo>
                  <a:lnTo>
                    <a:pt x="251" y="157"/>
                  </a:lnTo>
                  <a:lnTo>
                    <a:pt x="251" y="1020"/>
                  </a:lnTo>
                  <a:lnTo>
                    <a:pt x="44" y="1020"/>
                  </a:lnTo>
                  <a:lnTo>
                    <a:pt x="44" y="1119"/>
                  </a:lnTo>
                  <a:lnTo>
                    <a:pt x="571" y="1119"/>
                  </a:lnTo>
                  <a:lnTo>
                    <a:pt x="571" y="1020"/>
                  </a:lnTo>
                  <a:lnTo>
                    <a:pt x="370" y="1020"/>
                  </a:lnTo>
                  <a:lnTo>
                    <a:pt x="3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a:off x="3220150" y="310975"/>
              <a:ext cx="16550" cy="28650"/>
            </a:xfrm>
            <a:custGeom>
              <a:avLst/>
              <a:gdLst/>
              <a:ahLst/>
              <a:cxnLst/>
              <a:rect l="l" t="t" r="r" b="b"/>
              <a:pathLst>
                <a:path w="662" h="1146" extrusionOk="0">
                  <a:moveTo>
                    <a:pt x="318" y="111"/>
                  </a:moveTo>
                  <a:cubicBezTo>
                    <a:pt x="444" y="111"/>
                    <a:pt x="550" y="251"/>
                    <a:pt x="531" y="476"/>
                  </a:cubicBezTo>
                  <a:cubicBezTo>
                    <a:pt x="481" y="559"/>
                    <a:pt x="399" y="613"/>
                    <a:pt x="318" y="613"/>
                  </a:cubicBezTo>
                  <a:cubicBezTo>
                    <a:pt x="220" y="613"/>
                    <a:pt x="123" y="531"/>
                    <a:pt x="123" y="365"/>
                  </a:cubicBezTo>
                  <a:cubicBezTo>
                    <a:pt x="123" y="202"/>
                    <a:pt x="216" y="111"/>
                    <a:pt x="318" y="111"/>
                  </a:cubicBezTo>
                  <a:close/>
                  <a:moveTo>
                    <a:pt x="320" y="1"/>
                  </a:moveTo>
                  <a:cubicBezTo>
                    <a:pt x="146" y="1"/>
                    <a:pt x="1" y="153"/>
                    <a:pt x="1" y="370"/>
                  </a:cubicBezTo>
                  <a:cubicBezTo>
                    <a:pt x="1" y="584"/>
                    <a:pt x="145" y="722"/>
                    <a:pt x="307" y="722"/>
                  </a:cubicBezTo>
                  <a:cubicBezTo>
                    <a:pt x="399" y="722"/>
                    <a:pt x="484" y="676"/>
                    <a:pt x="537" y="601"/>
                  </a:cubicBezTo>
                  <a:lnTo>
                    <a:pt x="537" y="601"/>
                  </a:lnTo>
                  <a:cubicBezTo>
                    <a:pt x="531" y="774"/>
                    <a:pt x="503" y="849"/>
                    <a:pt x="491" y="877"/>
                  </a:cubicBezTo>
                  <a:cubicBezTo>
                    <a:pt x="443" y="990"/>
                    <a:pt x="351" y="1031"/>
                    <a:pt x="270" y="1031"/>
                  </a:cubicBezTo>
                  <a:cubicBezTo>
                    <a:pt x="191" y="1031"/>
                    <a:pt x="137" y="991"/>
                    <a:pt x="136" y="990"/>
                  </a:cubicBezTo>
                  <a:cubicBezTo>
                    <a:pt x="121" y="978"/>
                    <a:pt x="126" y="959"/>
                    <a:pt x="107" y="947"/>
                  </a:cubicBezTo>
                  <a:lnTo>
                    <a:pt x="21" y="1043"/>
                  </a:lnTo>
                  <a:cubicBezTo>
                    <a:pt x="86" y="1108"/>
                    <a:pt x="175" y="1145"/>
                    <a:pt x="267" y="1145"/>
                  </a:cubicBezTo>
                  <a:cubicBezTo>
                    <a:pt x="403" y="1145"/>
                    <a:pt x="545" y="1063"/>
                    <a:pt x="614" y="885"/>
                  </a:cubicBezTo>
                  <a:cubicBezTo>
                    <a:pt x="633" y="833"/>
                    <a:pt x="662" y="737"/>
                    <a:pt x="662" y="554"/>
                  </a:cubicBezTo>
                  <a:cubicBezTo>
                    <a:pt x="662" y="414"/>
                    <a:pt x="648" y="318"/>
                    <a:pt x="622" y="242"/>
                  </a:cubicBezTo>
                  <a:cubicBezTo>
                    <a:pt x="565" y="72"/>
                    <a:pt x="436"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a:off x="3251975" y="334475"/>
              <a:ext cx="5300" cy="5175"/>
            </a:xfrm>
            <a:custGeom>
              <a:avLst/>
              <a:gdLst/>
              <a:ahLst/>
              <a:cxnLst/>
              <a:rect l="l" t="t" r="r" b="b"/>
              <a:pathLst>
                <a:path w="212" h="207" extrusionOk="0">
                  <a:moveTo>
                    <a:pt x="106" y="1"/>
                  </a:moveTo>
                  <a:cubicBezTo>
                    <a:pt x="47" y="1"/>
                    <a:pt x="1" y="47"/>
                    <a:pt x="1" y="104"/>
                  </a:cubicBezTo>
                  <a:cubicBezTo>
                    <a:pt x="1" y="160"/>
                    <a:pt x="47" y="206"/>
                    <a:pt x="106" y="206"/>
                  </a:cubicBezTo>
                  <a:cubicBezTo>
                    <a:pt x="165" y="206"/>
                    <a:pt x="212" y="160"/>
                    <a:pt x="212" y="104"/>
                  </a:cubicBezTo>
                  <a:cubicBezTo>
                    <a:pt x="212" y="47"/>
                    <a:pt x="165" y="1"/>
                    <a:pt x="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a:off x="3273025" y="311050"/>
              <a:ext cx="17900" cy="28600"/>
            </a:xfrm>
            <a:custGeom>
              <a:avLst/>
              <a:gdLst/>
              <a:ahLst/>
              <a:cxnLst/>
              <a:rect l="l" t="t" r="r" b="b"/>
              <a:pathLst>
                <a:path w="716" h="1144" extrusionOk="0">
                  <a:moveTo>
                    <a:pt x="358" y="110"/>
                  </a:moveTo>
                  <a:cubicBezTo>
                    <a:pt x="419" y="110"/>
                    <a:pt x="487" y="156"/>
                    <a:pt x="535" y="255"/>
                  </a:cubicBezTo>
                  <a:lnTo>
                    <a:pt x="142" y="763"/>
                  </a:lnTo>
                  <a:cubicBezTo>
                    <a:pt x="126" y="702"/>
                    <a:pt x="117" y="631"/>
                    <a:pt x="117" y="553"/>
                  </a:cubicBezTo>
                  <a:cubicBezTo>
                    <a:pt x="117" y="267"/>
                    <a:pt x="248" y="110"/>
                    <a:pt x="358" y="110"/>
                  </a:cubicBezTo>
                  <a:close/>
                  <a:moveTo>
                    <a:pt x="576" y="375"/>
                  </a:moveTo>
                  <a:cubicBezTo>
                    <a:pt x="591" y="438"/>
                    <a:pt x="599" y="512"/>
                    <a:pt x="599" y="599"/>
                  </a:cubicBezTo>
                  <a:cubicBezTo>
                    <a:pt x="599" y="911"/>
                    <a:pt x="465" y="1030"/>
                    <a:pt x="366" y="1030"/>
                  </a:cubicBezTo>
                  <a:cubicBezTo>
                    <a:pt x="301" y="1030"/>
                    <a:pt x="232" y="975"/>
                    <a:pt x="184" y="877"/>
                  </a:cubicBezTo>
                  <a:lnTo>
                    <a:pt x="576" y="375"/>
                  </a:lnTo>
                  <a:close/>
                  <a:moveTo>
                    <a:pt x="360" y="0"/>
                  </a:moveTo>
                  <a:cubicBezTo>
                    <a:pt x="184" y="0"/>
                    <a:pt x="0" y="218"/>
                    <a:pt x="0" y="575"/>
                  </a:cubicBezTo>
                  <a:cubicBezTo>
                    <a:pt x="0" y="935"/>
                    <a:pt x="186" y="1143"/>
                    <a:pt x="362" y="1143"/>
                  </a:cubicBezTo>
                  <a:cubicBezTo>
                    <a:pt x="524" y="1143"/>
                    <a:pt x="715" y="968"/>
                    <a:pt x="715" y="584"/>
                  </a:cubicBezTo>
                  <a:cubicBezTo>
                    <a:pt x="715" y="204"/>
                    <a:pt x="532" y="0"/>
                    <a:pt x="3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a:off x="3300450" y="311250"/>
              <a:ext cx="17100" cy="28400"/>
            </a:xfrm>
            <a:custGeom>
              <a:avLst/>
              <a:gdLst/>
              <a:ahLst/>
              <a:cxnLst/>
              <a:rect l="l" t="t" r="r" b="b"/>
              <a:pathLst>
                <a:path w="684" h="1136" extrusionOk="0">
                  <a:moveTo>
                    <a:pt x="77" y="0"/>
                  </a:moveTo>
                  <a:lnTo>
                    <a:pt x="38" y="567"/>
                  </a:lnTo>
                  <a:lnTo>
                    <a:pt x="119" y="599"/>
                  </a:lnTo>
                  <a:cubicBezTo>
                    <a:pt x="172" y="532"/>
                    <a:pt x="251" y="494"/>
                    <a:pt x="327" y="494"/>
                  </a:cubicBezTo>
                  <a:cubicBezTo>
                    <a:pt x="445" y="494"/>
                    <a:pt x="555" y="582"/>
                    <a:pt x="555" y="761"/>
                  </a:cubicBezTo>
                  <a:cubicBezTo>
                    <a:pt x="555" y="932"/>
                    <a:pt x="450" y="1026"/>
                    <a:pt x="330" y="1026"/>
                  </a:cubicBezTo>
                  <a:cubicBezTo>
                    <a:pt x="210" y="1026"/>
                    <a:pt x="132" y="934"/>
                    <a:pt x="126" y="923"/>
                  </a:cubicBezTo>
                  <a:cubicBezTo>
                    <a:pt x="119" y="909"/>
                    <a:pt x="127" y="891"/>
                    <a:pt x="113" y="880"/>
                  </a:cubicBezTo>
                  <a:lnTo>
                    <a:pt x="1" y="964"/>
                  </a:lnTo>
                  <a:cubicBezTo>
                    <a:pt x="75" y="1073"/>
                    <a:pt x="199" y="1135"/>
                    <a:pt x="332" y="1135"/>
                  </a:cubicBezTo>
                  <a:cubicBezTo>
                    <a:pt x="525" y="1135"/>
                    <a:pt x="684" y="1004"/>
                    <a:pt x="684" y="762"/>
                  </a:cubicBezTo>
                  <a:cubicBezTo>
                    <a:pt x="684" y="524"/>
                    <a:pt x="533" y="391"/>
                    <a:pt x="347" y="391"/>
                  </a:cubicBezTo>
                  <a:cubicBezTo>
                    <a:pt x="285" y="391"/>
                    <a:pt x="223" y="405"/>
                    <a:pt x="165" y="434"/>
                  </a:cubicBezTo>
                  <a:lnTo>
                    <a:pt x="182" y="113"/>
                  </a:lnTo>
                  <a:lnTo>
                    <a:pt x="642" y="113"/>
                  </a:lnTo>
                  <a:lnTo>
                    <a:pt x="6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a:off x="3332475" y="334475"/>
              <a:ext cx="5325" cy="5175"/>
            </a:xfrm>
            <a:custGeom>
              <a:avLst/>
              <a:gdLst/>
              <a:ahLst/>
              <a:cxnLst/>
              <a:rect l="l" t="t" r="r" b="b"/>
              <a:pathLst>
                <a:path w="213" h="207" extrusionOk="0">
                  <a:moveTo>
                    <a:pt x="106" y="1"/>
                  </a:moveTo>
                  <a:cubicBezTo>
                    <a:pt x="47" y="1"/>
                    <a:pt x="1" y="47"/>
                    <a:pt x="1" y="104"/>
                  </a:cubicBezTo>
                  <a:cubicBezTo>
                    <a:pt x="1" y="160"/>
                    <a:pt x="48" y="206"/>
                    <a:pt x="106" y="206"/>
                  </a:cubicBezTo>
                  <a:cubicBezTo>
                    <a:pt x="165" y="206"/>
                    <a:pt x="212" y="160"/>
                    <a:pt x="212" y="104"/>
                  </a:cubicBezTo>
                  <a:cubicBezTo>
                    <a:pt x="212" y="47"/>
                    <a:pt x="165" y="1"/>
                    <a:pt x="1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0"/>
            <p:cNvSpPr/>
            <p:nvPr/>
          </p:nvSpPr>
          <p:spPr>
            <a:xfrm>
              <a:off x="3354375" y="311150"/>
              <a:ext cx="15925" cy="28475"/>
            </a:xfrm>
            <a:custGeom>
              <a:avLst/>
              <a:gdLst/>
              <a:ahLst/>
              <a:cxnLst/>
              <a:rect l="l" t="t" r="r" b="b"/>
              <a:pathLst>
                <a:path w="637" h="1139" extrusionOk="0">
                  <a:moveTo>
                    <a:pt x="305" y="1"/>
                  </a:moveTo>
                  <a:cubicBezTo>
                    <a:pt x="205" y="1"/>
                    <a:pt x="107" y="43"/>
                    <a:pt x="37" y="120"/>
                  </a:cubicBezTo>
                  <a:lnTo>
                    <a:pt x="107" y="197"/>
                  </a:lnTo>
                  <a:cubicBezTo>
                    <a:pt x="159" y="141"/>
                    <a:pt x="230" y="111"/>
                    <a:pt x="299" y="111"/>
                  </a:cubicBezTo>
                  <a:cubicBezTo>
                    <a:pt x="413" y="111"/>
                    <a:pt x="493" y="191"/>
                    <a:pt x="493" y="285"/>
                  </a:cubicBezTo>
                  <a:cubicBezTo>
                    <a:pt x="493" y="353"/>
                    <a:pt x="451" y="427"/>
                    <a:pt x="374" y="461"/>
                  </a:cubicBezTo>
                  <a:cubicBezTo>
                    <a:pt x="354" y="469"/>
                    <a:pt x="303" y="489"/>
                    <a:pt x="198" y="489"/>
                  </a:cubicBezTo>
                  <a:lnTo>
                    <a:pt x="198" y="589"/>
                  </a:lnTo>
                  <a:cubicBezTo>
                    <a:pt x="217" y="586"/>
                    <a:pt x="235" y="586"/>
                    <a:pt x="255" y="586"/>
                  </a:cubicBezTo>
                  <a:cubicBezTo>
                    <a:pt x="406" y="586"/>
                    <a:pt x="517" y="664"/>
                    <a:pt x="517" y="798"/>
                  </a:cubicBezTo>
                  <a:cubicBezTo>
                    <a:pt x="517" y="920"/>
                    <a:pt x="423" y="1025"/>
                    <a:pt x="292" y="1025"/>
                  </a:cubicBezTo>
                  <a:cubicBezTo>
                    <a:pt x="188" y="1025"/>
                    <a:pt x="125" y="958"/>
                    <a:pt x="117" y="949"/>
                  </a:cubicBezTo>
                  <a:cubicBezTo>
                    <a:pt x="103" y="932"/>
                    <a:pt x="111" y="915"/>
                    <a:pt x="95" y="898"/>
                  </a:cubicBezTo>
                  <a:lnTo>
                    <a:pt x="0" y="1011"/>
                  </a:lnTo>
                  <a:cubicBezTo>
                    <a:pt x="75" y="1095"/>
                    <a:pt x="181" y="1138"/>
                    <a:pt x="293" y="1138"/>
                  </a:cubicBezTo>
                  <a:cubicBezTo>
                    <a:pt x="507" y="1138"/>
                    <a:pt x="637" y="985"/>
                    <a:pt x="637" y="813"/>
                  </a:cubicBezTo>
                  <a:cubicBezTo>
                    <a:pt x="637" y="680"/>
                    <a:pt x="561" y="567"/>
                    <a:pt x="445" y="524"/>
                  </a:cubicBezTo>
                  <a:cubicBezTo>
                    <a:pt x="545" y="487"/>
                    <a:pt x="612" y="392"/>
                    <a:pt x="612" y="283"/>
                  </a:cubicBezTo>
                  <a:cubicBezTo>
                    <a:pt x="612" y="131"/>
                    <a:pt x="482"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0"/>
            <p:cNvSpPr/>
            <p:nvPr/>
          </p:nvSpPr>
          <p:spPr>
            <a:xfrm>
              <a:off x="3380800" y="310900"/>
              <a:ext cx="17075" cy="28725"/>
            </a:xfrm>
            <a:custGeom>
              <a:avLst/>
              <a:gdLst/>
              <a:ahLst/>
              <a:cxnLst/>
              <a:rect l="l" t="t" r="r" b="b"/>
              <a:pathLst>
                <a:path w="683" h="1149" extrusionOk="0">
                  <a:moveTo>
                    <a:pt x="346" y="105"/>
                  </a:moveTo>
                  <a:cubicBezTo>
                    <a:pt x="445" y="105"/>
                    <a:pt x="523" y="179"/>
                    <a:pt x="523" y="272"/>
                  </a:cubicBezTo>
                  <a:cubicBezTo>
                    <a:pt x="523" y="358"/>
                    <a:pt x="458" y="442"/>
                    <a:pt x="370" y="488"/>
                  </a:cubicBezTo>
                  <a:cubicBezTo>
                    <a:pt x="370" y="488"/>
                    <a:pt x="174" y="411"/>
                    <a:pt x="174" y="265"/>
                  </a:cubicBezTo>
                  <a:cubicBezTo>
                    <a:pt x="174" y="176"/>
                    <a:pt x="248" y="105"/>
                    <a:pt x="346" y="105"/>
                  </a:cubicBezTo>
                  <a:close/>
                  <a:moveTo>
                    <a:pt x="318" y="587"/>
                  </a:moveTo>
                  <a:cubicBezTo>
                    <a:pt x="461" y="632"/>
                    <a:pt x="556" y="731"/>
                    <a:pt x="556" y="840"/>
                  </a:cubicBezTo>
                  <a:cubicBezTo>
                    <a:pt x="556" y="947"/>
                    <a:pt x="464" y="1035"/>
                    <a:pt x="346" y="1035"/>
                  </a:cubicBezTo>
                  <a:cubicBezTo>
                    <a:pt x="224" y="1035"/>
                    <a:pt x="129" y="945"/>
                    <a:pt x="129" y="832"/>
                  </a:cubicBezTo>
                  <a:cubicBezTo>
                    <a:pt x="129" y="726"/>
                    <a:pt x="212" y="631"/>
                    <a:pt x="318" y="587"/>
                  </a:cubicBezTo>
                  <a:close/>
                  <a:moveTo>
                    <a:pt x="355" y="0"/>
                  </a:moveTo>
                  <a:cubicBezTo>
                    <a:pt x="184" y="0"/>
                    <a:pt x="53" y="125"/>
                    <a:pt x="53" y="275"/>
                  </a:cubicBezTo>
                  <a:cubicBezTo>
                    <a:pt x="53" y="385"/>
                    <a:pt x="123" y="485"/>
                    <a:pt x="224" y="536"/>
                  </a:cubicBezTo>
                  <a:cubicBezTo>
                    <a:pt x="92" y="598"/>
                    <a:pt x="1" y="720"/>
                    <a:pt x="1" y="849"/>
                  </a:cubicBezTo>
                  <a:cubicBezTo>
                    <a:pt x="1" y="1015"/>
                    <a:pt x="148" y="1148"/>
                    <a:pt x="340" y="1148"/>
                  </a:cubicBezTo>
                  <a:cubicBezTo>
                    <a:pt x="535" y="1148"/>
                    <a:pt x="683" y="1011"/>
                    <a:pt x="683" y="842"/>
                  </a:cubicBezTo>
                  <a:cubicBezTo>
                    <a:pt x="683" y="710"/>
                    <a:pt x="594" y="591"/>
                    <a:pt x="468" y="533"/>
                  </a:cubicBezTo>
                  <a:cubicBezTo>
                    <a:pt x="575" y="476"/>
                    <a:pt x="645" y="372"/>
                    <a:pt x="645" y="264"/>
                  </a:cubicBezTo>
                  <a:cubicBezTo>
                    <a:pt x="645" y="117"/>
                    <a:pt x="519" y="0"/>
                    <a:pt x="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3262025" y="175850"/>
              <a:ext cx="67325" cy="63875"/>
            </a:xfrm>
            <a:custGeom>
              <a:avLst/>
              <a:gdLst/>
              <a:ahLst/>
              <a:cxnLst/>
              <a:rect l="l" t="t" r="r" b="b"/>
              <a:pathLst>
                <a:path w="2693" h="2555" extrusionOk="0">
                  <a:moveTo>
                    <a:pt x="1347" y="730"/>
                  </a:moveTo>
                  <a:lnTo>
                    <a:pt x="1488" y="1017"/>
                  </a:lnTo>
                  <a:cubicBezTo>
                    <a:pt x="1521" y="1084"/>
                    <a:pt x="1584" y="1129"/>
                    <a:pt x="1657" y="1139"/>
                  </a:cubicBezTo>
                  <a:lnTo>
                    <a:pt x="1974" y="1186"/>
                  </a:lnTo>
                  <a:lnTo>
                    <a:pt x="1745" y="1409"/>
                  </a:lnTo>
                  <a:cubicBezTo>
                    <a:pt x="1692" y="1460"/>
                    <a:pt x="1668" y="1534"/>
                    <a:pt x="1680" y="1607"/>
                  </a:cubicBezTo>
                  <a:lnTo>
                    <a:pt x="1734" y="1923"/>
                  </a:lnTo>
                  <a:lnTo>
                    <a:pt x="1451" y="1773"/>
                  </a:lnTo>
                  <a:cubicBezTo>
                    <a:pt x="1418" y="1757"/>
                    <a:pt x="1382" y="1748"/>
                    <a:pt x="1347" y="1748"/>
                  </a:cubicBezTo>
                  <a:cubicBezTo>
                    <a:pt x="1311" y="1748"/>
                    <a:pt x="1275" y="1757"/>
                    <a:pt x="1243" y="1773"/>
                  </a:cubicBezTo>
                  <a:lnTo>
                    <a:pt x="960" y="1923"/>
                  </a:lnTo>
                  <a:lnTo>
                    <a:pt x="1013" y="1607"/>
                  </a:lnTo>
                  <a:cubicBezTo>
                    <a:pt x="1026" y="1534"/>
                    <a:pt x="1002" y="1460"/>
                    <a:pt x="949" y="1409"/>
                  </a:cubicBezTo>
                  <a:lnTo>
                    <a:pt x="720" y="1186"/>
                  </a:lnTo>
                  <a:lnTo>
                    <a:pt x="1037" y="1139"/>
                  </a:lnTo>
                  <a:cubicBezTo>
                    <a:pt x="1110" y="1129"/>
                    <a:pt x="1173" y="1084"/>
                    <a:pt x="1205" y="1017"/>
                  </a:cubicBezTo>
                  <a:lnTo>
                    <a:pt x="1347" y="730"/>
                  </a:lnTo>
                  <a:close/>
                  <a:moveTo>
                    <a:pt x="1347" y="1"/>
                  </a:moveTo>
                  <a:cubicBezTo>
                    <a:pt x="1262" y="1"/>
                    <a:pt x="1184" y="50"/>
                    <a:pt x="1147" y="126"/>
                  </a:cubicBezTo>
                  <a:lnTo>
                    <a:pt x="856" y="713"/>
                  </a:lnTo>
                  <a:lnTo>
                    <a:pt x="207" y="808"/>
                  </a:lnTo>
                  <a:cubicBezTo>
                    <a:pt x="123" y="821"/>
                    <a:pt x="53" y="879"/>
                    <a:pt x="26" y="960"/>
                  </a:cubicBezTo>
                  <a:cubicBezTo>
                    <a:pt x="0" y="1042"/>
                    <a:pt x="22" y="1130"/>
                    <a:pt x="83" y="1189"/>
                  </a:cubicBezTo>
                  <a:lnTo>
                    <a:pt x="553" y="1647"/>
                  </a:lnTo>
                  <a:lnTo>
                    <a:pt x="442" y="2294"/>
                  </a:lnTo>
                  <a:cubicBezTo>
                    <a:pt x="427" y="2377"/>
                    <a:pt x="462" y="2462"/>
                    <a:pt x="531" y="2512"/>
                  </a:cubicBezTo>
                  <a:cubicBezTo>
                    <a:pt x="570" y="2540"/>
                    <a:pt x="617" y="2555"/>
                    <a:pt x="663" y="2555"/>
                  </a:cubicBezTo>
                  <a:cubicBezTo>
                    <a:pt x="699" y="2555"/>
                    <a:pt x="734" y="2546"/>
                    <a:pt x="767" y="2529"/>
                  </a:cubicBezTo>
                  <a:lnTo>
                    <a:pt x="1347" y="2224"/>
                  </a:lnTo>
                  <a:lnTo>
                    <a:pt x="1927" y="2529"/>
                  </a:lnTo>
                  <a:cubicBezTo>
                    <a:pt x="1960" y="2546"/>
                    <a:pt x="1995" y="2555"/>
                    <a:pt x="2031" y="2555"/>
                  </a:cubicBezTo>
                  <a:cubicBezTo>
                    <a:pt x="2077" y="2555"/>
                    <a:pt x="2124" y="2541"/>
                    <a:pt x="2163" y="2512"/>
                  </a:cubicBezTo>
                  <a:cubicBezTo>
                    <a:pt x="2232" y="2462"/>
                    <a:pt x="2266" y="2377"/>
                    <a:pt x="2252" y="2294"/>
                  </a:cubicBezTo>
                  <a:lnTo>
                    <a:pt x="2141" y="1647"/>
                  </a:lnTo>
                  <a:lnTo>
                    <a:pt x="2610" y="1189"/>
                  </a:lnTo>
                  <a:cubicBezTo>
                    <a:pt x="2671" y="1130"/>
                    <a:pt x="2693" y="1042"/>
                    <a:pt x="2667" y="960"/>
                  </a:cubicBezTo>
                  <a:cubicBezTo>
                    <a:pt x="2641" y="879"/>
                    <a:pt x="2571" y="821"/>
                    <a:pt x="2486" y="808"/>
                  </a:cubicBezTo>
                  <a:lnTo>
                    <a:pt x="1837" y="713"/>
                  </a:lnTo>
                  <a:lnTo>
                    <a:pt x="1547" y="126"/>
                  </a:lnTo>
                  <a:cubicBezTo>
                    <a:pt x="1510" y="50"/>
                    <a:pt x="1432" y="1"/>
                    <a:pt x="13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 name="Google Shape;1511;p30"/>
          <p:cNvGrpSpPr/>
          <p:nvPr/>
        </p:nvGrpSpPr>
        <p:grpSpPr>
          <a:xfrm rot="1338409">
            <a:off x="2169636" y="3007494"/>
            <a:ext cx="776835" cy="776885"/>
            <a:chOff x="3358750" y="196950"/>
            <a:chExt cx="388025" cy="388050"/>
          </a:xfrm>
        </p:grpSpPr>
        <p:sp>
          <p:nvSpPr>
            <p:cNvPr id="1512" name="Google Shape;1512;p30"/>
            <p:cNvSpPr/>
            <p:nvPr/>
          </p:nvSpPr>
          <p:spPr>
            <a:xfrm>
              <a:off x="3430075" y="335075"/>
              <a:ext cx="35550" cy="38175"/>
            </a:xfrm>
            <a:custGeom>
              <a:avLst/>
              <a:gdLst/>
              <a:ahLst/>
              <a:cxnLst/>
              <a:rect l="l" t="t" r="r" b="b"/>
              <a:pathLst>
                <a:path w="1422" h="1527" extrusionOk="0">
                  <a:moveTo>
                    <a:pt x="756" y="0"/>
                  </a:moveTo>
                  <a:cubicBezTo>
                    <a:pt x="669" y="0"/>
                    <a:pt x="587" y="14"/>
                    <a:pt x="510" y="41"/>
                  </a:cubicBezTo>
                  <a:cubicBezTo>
                    <a:pt x="415" y="72"/>
                    <a:pt x="332" y="119"/>
                    <a:pt x="260" y="180"/>
                  </a:cubicBezTo>
                  <a:cubicBezTo>
                    <a:pt x="188" y="241"/>
                    <a:pt x="130" y="316"/>
                    <a:pt x="85" y="402"/>
                  </a:cubicBezTo>
                  <a:cubicBezTo>
                    <a:pt x="41" y="489"/>
                    <a:pt x="15" y="584"/>
                    <a:pt x="8" y="687"/>
                  </a:cubicBezTo>
                  <a:cubicBezTo>
                    <a:pt x="1" y="807"/>
                    <a:pt x="14" y="916"/>
                    <a:pt x="46" y="1012"/>
                  </a:cubicBezTo>
                  <a:cubicBezTo>
                    <a:pt x="78" y="1108"/>
                    <a:pt x="125" y="1191"/>
                    <a:pt x="186" y="1260"/>
                  </a:cubicBezTo>
                  <a:cubicBezTo>
                    <a:pt x="247" y="1329"/>
                    <a:pt x="319" y="1384"/>
                    <a:pt x="404" y="1424"/>
                  </a:cubicBezTo>
                  <a:cubicBezTo>
                    <a:pt x="489" y="1463"/>
                    <a:pt x="579" y="1486"/>
                    <a:pt x="675" y="1492"/>
                  </a:cubicBezTo>
                  <a:cubicBezTo>
                    <a:pt x="689" y="1493"/>
                    <a:pt x="703" y="1493"/>
                    <a:pt x="717" y="1493"/>
                  </a:cubicBezTo>
                  <a:cubicBezTo>
                    <a:pt x="836" y="1493"/>
                    <a:pt x="946" y="1456"/>
                    <a:pt x="1046" y="1383"/>
                  </a:cubicBezTo>
                  <a:lnTo>
                    <a:pt x="1046" y="1383"/>
                  </a:lnTo>
                  <a:lnTo>
                    <a:pt x="1038" y="1505"/>
                  </a:lnTo>
                  <a:lnTo>
                    <a:pt x="1371" y="1527"/>
                  </a:lnTo>
                  <a:lnTo>
                    <a:pt x="1422" y="744"/>
                  </a:lnTo>
                  <a:lnTo>
                    <a:pt x="817" y="704"/>
                  </a:lnTo>
                  <a:lnTo>
                    <a:pt x="799" y="994"/>
                  </a:lnTo>
                  <a:lnTo>
                    <a:pt x="1054" y="1011"/>
                  </a:lnTo>
                  <a:cubicBezTo>
                    <a:pt x="964" y="1094"/>
                    <a:pt x="867" y="1136"/>
                    <a:pt x="761" y="1136"/>
                  </a:cubicBezTo>
                  <a:cubicBezTo>
                    <a:pt x="751" y="1136"/>
                    <a:pt x="742" y="1136"/>
                    <a:pt x="733" y="1136"/>
                  </a:cubicBezTo>
                  <a:cubicBezTo>
                    <a:pt x="682" y="1133"/>
                    <a:pt x="636" y="1120"/>
                    <a:pt x="596" y="1099"/>
                  </a:cubicBezTo>
                  <a:cubicBezTo>
                    <a:pt x="556" y="1078"/>
                    <a:pt x="522" y="1049"/>
                    <a:pt x="494" y="1013"/>
                  </a:cubicBezTo>
                  <a:cubicBezTo>
                    <a:pt x="467" y="978"/>
                    <a:pt x="446" y="936"/>
                    <a:pt x="433" y="888"/>
                  </a:cubicBezTo>
                  <a:cubicBezTo>
                    <a:pt x="419" y="840"/>
                    <a:pt x="414" y="786"/>
                    <a:pt x="418" y="729"/>
                  </a:cubicBezTo>
                  <a:cubicBezTo>
                    <a:pt x="421" y="672"/>
                    <a:pt x="434" y="620"/>
                    <a:pt x="453" y="573"/>
                  </a:cubicBezTo>
                  <a:cubicBezTo>
                    <a:pt x="473" y="527"/>
                    <a:pt x="498" y="488"/>
                    <a:pt x="530" y="455"/>
                  </a:cubicBezTo>
                  <a:cubicBezTo>
                    <a:pt x="561" y="422"/>
                    <a:pt x="597" y="397"/>
                    <a:pt x="639" y="380"/>
                  </a:cubicBezTo>
                  <a:cubicBezTo>
                    <a:pt x="673" y="366"/>
                    <a:pt x="709" y="359"/>
                    <a:pt x="749" y="359"/>
                  </a:cubicBezTo>
                  <a:cubicBezTo>
                    <a:pt x="757" y="359"/>
                    <a:pt x="765" y="360"/>
                    <a:pt x="773" y="360"/>
                  </a:cubicBezTo>
                  <a:cubicBezTo>
                    <a:pt x="838" y="365"/>
                    <a:pt x="898" y="386"/>
                    <a:pt x="954" y="425"/>
                  </a:cubicBezTo>
                  <a:cubicBezTo>
                    <a:pt x="1010" y="464"/>
                    <a:pt x="1050" y="513"/>
                    <a:pt x="1075" y="573"/>
                  </a:cubicBezTo>
                  <a:lnTo>
                    <a:pt x="1391" y="363"/>
                  </a:lnTo>
                  <a:cubicBezTo>
                    <a:pt x="1368" y="311"/>
                    <a:pt x="1336" y="265"/>
                    <a:pt x="1298" y="222"/>
                  </a:cubicBezTo>
                  <a:cubicBezTo>
                    <a:pt x="1259" y="180"/>
                    <a:pt x="1215" y="144"/>
                    <a:pt x="1164" y="112"/>
                  </a:cubicBezTo>
                  <a:cubicBezTo>
                    <a:pt x="1115" y="80"/>
                    <a:pt x="1060" y="55"/>
                    <a:pt x="1000" y="37"/>
                  </a:cubicBezTo>
                  <a:cubicBezTo>
                    <a:pt x="940" y="18"/>
                    <a:pt x="877" y="7"/>
                    <a:pt x="811" y="2"/>
                  </a:cubicBezTo>
                  <a:cubicBezTo>
                    <a:pt x="792" y="1"/>
                    <a:pt x="774" y="0"/>
                    <a:pt x="756"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0"/>
            <p:cNvSpPr/>
            <p:nvPr/>
          </p:nvSpPr>
          <p:spPr>
            <a:xfrm>
              <a:off x="3469325" y="336775"/>
              <a:ext cx="28150" cy="38500"/>
            </a:xfrm>
            <a:custGeom>
              <a:avLst/>
              <a:gdLst/>
              <a:ahLst/>
              <a:cxnLst/>
              <a:rect l="l" t="t" r="r" b="b"/>
              <a:pathLst>
                <a:path w="1126" h="1540" extrusionOk="0">
                  <a:moveTo>
                    <a:pt x="96" y="1"/>
                  </a:moveTo>
                  <a:lnTo>
                    <a:pt x="0" y="1472"/>
                  </a:lnTo>
                  <a:lnTo>
                    <a:pt x="1049" y="1540"/>
                  </a:lnTo>
                  <a:lnTo>
                    <a:pt x="1072" y="1188"/>
                  </a:lnTo>
                  <a:lnTo>
                    <a:pt x="427" y="1146"/>
                  </a:lnTo>
                  <a:lnTo>
                    <a:pt x="442" y="914"/>
                  </a:lnTo>
                  <a:lnTo>
                    <a:pt x="977" y="949"/>
                  </a:lnTo>
                  <a:lnTo>
                    <a:pt x="998" y="621"/>
                  </a:lnTo>
                  <a:lnTo>
                    <a:pt x="464" y="586"/>
                  </a:lnTo>
                  <a:lnTo>
                    <a:pt x="477" y="380"/>
                  </a:lnTo>
                  <a:lnTo>
                    <a:pt x="1103" y="420"/>
                  </a:lnTo>
                  <a:lnTo>
                    <a:pt x="1126" y="68"/>
                  </a:lnTo>
                  <a:lnTo>
                    <a:pt x="9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0"/>
            <p:cNvSpPr/>
            <p:nvPr/>
          </p:nvSpPr>
          <p:spPr>
            <a:xfrm>
              <a:off x="3500250" y="338775"/>
              <a:ext cx="31800" cy="38900"/>
            </a:xfrm>
            <a:custGeom>
              <a:avLst/>
              <a:gdLst/>
              <a:ahLst/>
              <a:cxnLst/>
              <a:rect l="l" t="t" r="r" b="b"/>
              <a:pathLst>
                <a:path w="1272" h="1556" extrusionOk="0">
                  <a:moveTo>
                    <a:pt x="477" y="380"/>
                  </a:moveTo>
                  <a:lnTo>
                    <a:pt x="722" y="396"/>
                  </a:lnTo>
                  <a:cubicBezTo>
                    <a:pt x="746" y="397"/>
                    <a:pt x="771" y="412"/>
                    <a:pt x="793" y="441"/>
                  </a:cubicBezTo>
                  <a:cubicBezTo>
                    <a:pt x="817" y="469"/>
                    <a:pt x="827" y="509"/>
                    <a:pt x="823" y="560"/>
                  </a:cubicBezTo>
                  <a:cubicBezTo>
                    <a:pt x="821" y="609"/>
                    <a:pt x="807" y="648"/>
                    <a:pt x="784" y="674"/>
                  </a:cubicBezTo>
                  <a:cubicBezTo>
                    <a:pt x="762" y="699"/>
                    <a:pt x="740" y="711"/>
                    <a:pt x="716" y="711"/>
                  </a:cubicBezTo>
                  <a:cubicBezTo>
                    <a:pt x="715" y="711"/>
                    <a:pt x="713" y="711"/>
                    <a:pt x="711" y="711"/>
                  </a:cubicBezTo>
                  <a:lnTo>
                    <a:pt x="456" y="694"/>
                  </a:lnTo>
                  <a:lnTo>
                    <a:pt x="477" y="380"/>
                  </a:lnTo>
                  <a:close/>
                  <a:moveTo>
                    <a:pt x="96" y="1"/>
                  </a:moveTo>
                  <a:lnTo>
                    <a:pt x="1" y="1472"/>
                  </a:lnTo>
                  <a:lnTo>
                    <a:pt x="405" y="1498"/>
                  </a:lnTo>
                  <a:lnTo>
                    <a:pt x="434" y="1047"/>
                  </a:lnTo>
                  <a:lnTo>
                    <a:pt x="586" y="1057"/>
                  </a:lnTo>
                  <a:lnTo>
                    <a:pt x="815" y="1525"/>
                  </a:lnTo>
                  <a:lnTo>
                    <a:pt x="1271" y="1555"/>
                  </a:lnTo>
                  <a:lnTo>
                    <a:pt x="995" y="994"/>
                  </a:lnTo>
                  <a:cubicBezTo>
                    <a:pt x="1064" y="951"/>
                    <a:pt x="1120" y="894"/>
                    <a:pt x="1162" y="823"/>
                  </a:cubicBezTo>
                  <a:cubicBezTo>
                    <a:pt x="1205" y="751"/>
                    <a:pt x="1228" y="672"/>
                    <a:pt x="1233" y="587"/>
                  </a:cubicBezTo>
                  <a:cubicBezTo>
                    <a:pt x="1238" y="525"/>
                    <a:pt x="1229" y="462"/>
                    <a:pt x="1208" y="399"/>
                  </a:cubicBezTo>
                  <a:cubicBezTo>
                    <a:pt x="1188" y="336"/>
                    <a:pt x="1157" y="279"/>
                    <a:pt x="1116" y="229"/>
                  </a:cubicBezTo>
                  <a:cubicBezTo>
                    <a:pt x="1076" y="178"/>
                    <a:pt x="1027" y="136"/>
                    <a:pt x="968" y="102"/>
                  </a:cubicBezTo>
                  <a:cubicBezTo>
                    <a:pt x="909" y="69"/>
                    <a:pt x="843" y="50"/>
                    <a:pt x="772" y="45"/>
                  </a:cubicBezTo>
                  <a:lnTo>
                    <a:pt x="9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0"/>
            <p:cNvSpPr/>
            <p:nvPr/>
          </p:nvSpPr>
          <p:spPr>
            <a:xfrm>
              <a:off x="3535225" y="341050"/>
              <a:ext cx="40350" cy="39275"/>
            </a:xfrm>
            <a:custGeom>
              <a:avLst/>
              <a:gdLst/>
              <a:ahLst/>
              <a:cxnLst/>
              <a:rect l="l" t="t" r="r" b="b"/>
              <a:pathLst>
                <a:path w="1614" h="1571" extrusionOk="0">
                  <a:moveTo>
                    <a:pt x="96" y="1"/>
                  </a:moveTo>
                  <a:lnTo>
                    <a:pt x="0" y="1472"/>
                  </a:lnTo>
                  <a:lnTo>
                    <a:pt x="405" y="1498"/>
                  </a:lnTo>
                  <a:lnTo>
                    <a:pt x="454" y="724"/>
                  </a:lnTo>
                  <a:lnTo>
                    <a:pt x="666" y="1284"/>
                  </a:lnTo>
                  <a:lnTo>
                    <a:pt x="881" y="1298"/>
                  </a:lnTo>
                  <a:lnTo>
                    <a:pt x="1163" y="769"/>
                  </a:lnTo>
                  <a:lnTo>
                    <a:pt x="1113" y="1544"/>
                  </a:lnTo>
                  <a:lnTo>
                    <a:pt x="1517" y="1571"/>
                  </a:lnTo>
                  <a:lnTo>
                    <a:pt x="1613" y="99"/>
                  </a:lnTo>
                  <a:lnTo>
                    <a:pt x="1174" y="71"/>
                  </a:lnTo>
                  <a:lnTo>
                    <a:pt x="810" y="742"/>
                  </a:lnTo>
                  <a:lnTo>
                    <a:pt x="537" y="30"/>
                  </a:lnTo>
                  <a:lnTo>
                    <a:pt x="9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0"/>
            <p:cNvSpPr/>
            <p:nvPr/>
          </p:nvSpPr>
          <p:spPr>
            <a:xfrm>
              <a:off x="3576200" y="344550"/>
              <a:ext cx="34800" cy="38250"/>
            </a:xfrm>
            <a:custGeom>
              <a:avLst/>
              <a:gdLst/>
              <a:ahLst/>
              <a:cxnLst/>
              <a:rect l="l" t="t" r="r" b="b"/>
              <a:pathLst>
                <a:path w="1392" h="1530" extrusionOk="0">
                  <a:moveTo>
                    <a:pt x="763" y="470"/>
                  </a:moveTo>
                  <a:lnTo>
                    <a:pt x="864" y="935"/>
                  </a:lnTo>
                  <a:lnTo>
                    <a:pt x="597" y="917"/>
                  </a:lnTo>
                  <a:lnTo>
                    <a:pt x="763" y="470"/>
                  </a:lnTo>
                  <a:close/>
                  <a:moveTo>
                    <a:pt x="608" y="0"/>
                  </a:moveTo>
                  <a:lnTo>
                    <a:pt x="0" y="1438"/>
                  </a:lnTo>
                  <a:lnTo>
                    <a:pt x="413" y="1466"/>
                  </a:lnTo>
                  <a:lnTo>
                    <a:pt x="519" y="1184"/>
                  </a:lnTo>
                  <a:lnTo>
                    <a:pt x="910" y="1209"/>
                  </a:lnTo>
                  <a:lnTo>
                    <a:pt x="981" y="1502"/>
                  </a:lnTo>
                  <a:lnTo>
                    <a:pt x="1391" y="1529"/>
                  </a:lnTo>
                  <a:lnTo>
                    <a:pt x="976" y="25"/>
                  </a:lnTo>
                  <a:lnTo>
                    <a:pt x="60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3614025" y="346175"/>
              <a:ext cx="35150" cy="38925"/>
            </a:xfrm>
            <a:custGeom>
              <a:avLst/>
              <a:gdLst/>
              <a:ahLst/>
              <a:cxnLst/>
              <a:rect l="l" t="t" r="r" b="b"/>
              <a:pathLst>
                <a:path w="1406" h="1557" extrusionOk="0">
                  <a:moveTo>
                    <a:pt x="96" y="1"/>
                  </a:moveTo>
                  <a:lnTo>
                    <a:pt x="0" y="1472"/>
                  </a:lnTo>
                  <a:lnTo>
                    <a:pt x="405" y="1498"/>
                  </a:lnTo>
                  <a:lnTo>
                    <a:pt x="452" y="775"/>
                  </a:lnTo>
                  <a:lnTo>
                    <a:pt x="989" y="1536"/>
                  </a:lnTo>
                  <a:lnTo>
                    <a:pt x="1310" y="1557"/>
                  </a:lnTo>
                  <a:lnTo>
                    <a:pt x="1405" y="86"/>
                  </a:lnTo>
                  <a:lnTo>
                    <a:pt x="1002" y="59"/>
                  </a:lnTo>
                  <a:lnTo>
                    <a:pt x="953" y="808"/>
                  </a:lnTo>
                  <a:lnTo>
                    <a:pt x="411" y="21"/>
                  </a:lnTo>
                  <a:lnTo>
                    <a:pt x="9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3652000" y="348500"/>
              <a:ext cx="35250" cy="38275"/>
            </a:xfrm>
            <a:custGeom>
              <a:avLst/>
              <a:gdLst/>
              <a:ahLst/>
              <a:cxnLst/>
              <a:rect l="l" t="t" r="r" b="b"/>
              <a:pathLst>
                <a:path w="1410" h="1531" extrusionOk="0">
                  <a:moveTo>
                    <a:pt x="1" y="0"/>
                  </a:moveTo>
                  <a:lnTo>
                    <a:pt x="436" y="1012"/>
                  </a:lnTo>
                  <a:lnTo>
                    <a:pt x="405" y="1504"/>
                  </a:lnTo>
                  <a:lnTo>
                    <a:pt x="807" y="1530"/>
                  </a:lnTo>
                  <a:lnTo>
                    <a:pt x="838" y="1043"/>
                  </a:lnTo>
                  <a:lnTo>
                    <a:pt x="1410" y="91"/>
                  </a:lnTo>
                  <a:lnTo>
                    <a:pt x="971" y="63"/>
                  </a:lnTo>
                  <a:lnTo>
                    <a:pt x="660" y="681"/>
                  </a:lnTo>
                  <a:lnTo>
                    <a:pt x="438" y="28"/>
                  </a:lnTo>
                  <a:lnTo>
                    <a:pt x="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3429325" y="381900"/>
              <a:ext cx="5325" cy="27850"/>
            </a:xfrm>
            <a:custGeom>
              <a:avLst/>
              <a:gdLst/>
              <a:ahLst/>
              <a:cxnLst/>
              <a:rect l="l" t="t" r="r" b="b"/>
              <a:pathLst>
                <a:path w="213" h="1114" extrusionOk="0">
                  <a:moveTo>
                    <a:pt x="72" y="0"/>
                  </a:moveTo>
                  <a:lnTo>
                    <a:pt x="1" y="1104"/>
                  </a:lnTo>
                  <a:lnTo>
                    <a:pt x="141" y="1114"/>
                  </a:lnTo>
                  <a:lnTo>
                    <a:pt x="212" y="10"/>
                  </a:ln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3439450" y="382550"/>
              <a:ext cx="25125" cy="29150"/>
            </a:xfrm>
            <a:custGeom>
              <a:avLst/>
              <a:gdLst/>
              <a:ahLst/>
              <a:cxnLst/>
              <a:rect l="l" t="t" r="r" b="b"/>
              <a:pathLst>
                <a:path w="1005" h="1166" extrusionOk="0">
                  <a:moveTo>
                    <a:pt x="72" y="1"/>
                  </a:moveTo>
                  <a:lnTo>
                    <a:pt x="0" y="1104"/>
                  </a:lnTo>
                  <a:lnTo>
                    <a:pt x="140" y="1114"/>
                  </a:lnTo>
                  <a:lnTo>
                    <a:pt x="195" y="271"/>
                  </a:lnTo>
                  <a:lnTo>
                    <a:pt x="815" y="1157"/>
                  </a:lnTo>
                  <a:lnTo>
                    <a:pt x="933" y="1165"/>
                  </a:lnTo>
                  <a:lnTo>
                    <a:pt x="1004" y="63"/>
                  </a:lnTo>
                  <a:lnTo>
                    <a:pt x="864" y="54"/>
                  </a:lnTo>
                  <a:lnTo>
                    <a:pt x="809" y="912"/>
                  </a:lnTo>
                  <a:lnTo>
                    <a:pt x="180" y="8"/>
                  </a:lnTo>
                  <a:lnTo>
                    <a:pt x="72"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3469375" y="384500"/>
              <a:ext cx="29150" cy="29400"/>
            </a:xfrm>
            <a:custGeom>
              <a:avLst/>
              <a:gdLst/>
              <a:ahLst/>
              <a:cxnLst/>
              <a:rect l="l" t="t" r="r" b="b"/>
              <a:pathLst>
                <a:path w="1166" h="1176" extrusionOk="0">
                  <a:moveTo>
                    <a:pt x="72" y="0"/>
                  </a:moveTo>
                  <a:lnTo>
                    <a:pt x="0" y="1104"/>
                  </a:lnTo>
                  <a:lnTo>
                    <a:pt x="140" y="1113"/>
                  </a:lnTo>
                  <a:lnTo>
                    <a:pt x="195" y="260"/>
                  </a:lnTo>
                  <a:lnTo>
                    <a:pt x="521" y="938"/>
                  </a:lnTo>
                  <a:lnTo>
                    <a:pt x="600" y="943"/>
                  </a:lnTo>
                  <a:lnTo>
                    <a:pt x="1009" y="313"/>
                  </a:lnTo>
                  <a:lnTo>
                    <a:pt x="954" y="1166"/>
                  </a:lnTo>
                  <a:lnTo>
                    <a:pt x="1094" y="1175"/>
                  </a:lnTo>
                  <a:lnTo>
                    <a:pt x="1166" y="72"/>
                  </a:lnTo>
                  <a:lnTo>
                    <a:pt x="1020" y="62"/>
                  </a:lnTo>
                  <a:lnTo>
                    <a:pt x="572" y="753"/>
                  </a:lnTo>
                  <a:lnTo>
                    <a:pt x="219" y="10"/>
                  </a:ln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0"/>
            <p:cNvSpPr/>
            <p:nvPr/>
          </p:nvSpPr>
          <p:spPr>
            <a:xfrm>
              <a:off x="3503325" y="386700"/>
              <a:ext cx="5325" cy="27850"/>
            </a:xfrm>
            <a:custGeom>
              <a:avLst/>
              <a:gdLst/>
              <a:ahLst/>
              <a:cxnLst/>
              <a:rect l="l" t="t" r="r" b="b"/>
              <a:pathLst>
                <a:path w="213" h="1114" extrusionOk="0">
                  <a:moveTo>
                    <a:pt x="72" y="0"/>
                  </a:moveTo>
                  <a:lnTo>
                    <a:pt x="1" y="1105"/>
                  </a:lnTo>
                  <a:lnTo>
                    <a:pt x="140" y="1114"/>
                  </a:lnTo>
                  <a:lnTo>
                    <a:pt x="212" y="10"/>
                  </a:ln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0"/>
            <p:cNvSpPr/>
            <p:nvPr/>
          </p:nvSpPr>
          <p:spPr>
            <a:xfrm>
              <a:off x="3512425" y="387875"/>
              <a:ext cx="24350" cy="28550"/>
            </a:xfrm>
            <a:custGeom>
              <a:avLst/>
              <a:gdLst/>
              <a:ahLst/>
              <a:cxnLst/>
              <a:rect l="l" t="t" r="r" b="b"/>
              <a:pathLst>
                <a:path w="974" h="1142" extrusionOk="0">
                  <a:moveTo>
                    <a:pt x="519" y="0"/>
                  </a:moveTo>
                  <a:cubicBezTo>
                    <a:pt x="459" y="0"/>
                    <a:pt x="402" y="11"/>
                    <a:pt x="347" y="33"/>
                  </a:cubicBezTo>
                  <a:cubicBezTo>
                    <a:pt x="283" y="59"/>
                    <a:pt x="225" y="96"/>
                    <a:pt x="176" y="145"/>
                  </a:cubicBezTo>
                  <a:cubicBezTo>
                    <a:pt x="127" y="193"/>
                    <a:pt x="88" y="249"/>
                    <a:pt x="58" y="315"/>
                  </a:cubicBezTo>
                  <a:cubicBezTo>
                    <a:pt x="28" y="380"/>
                    <a:pt x="10" y="449"/>
                    <a:pt x="5" y="524"/>
                  </a:cubicBezTo>
                  <a:cubicBezTo>
                    <a:pt x="1" y="596"/>
                    <a:pt x="10" y="666"/>
                    <a:pt x="31" y="735"/>
                  </a:cubicBezTo>
                  <a:cubicBezTo>
                    <a:pt x="53" y="804"/>
                    <a:pt x="86" y="867"/>
                    <a:pt x="127" y="922"/>
                  </a:cubicBezTo>
                  <a:cubicBezTo>
                    <a:pt x="170" y="977"/>
                    <a:pt x="221" y="1023"/>
                    <a:pt x="282" y="1059"/>
                  </a:cubicBezTo>
                  <a:cubicBezTo>
                    <a:pt x="342" y="1095"/>
                    <a:pt x="409" y="1116"/>
                    <a:pt x="483" y="1120"/>
                  </a:cubicBezTo>
                  <a:cubicBezTo>
                    <a:pt x="493" y="1121"/>
                    <a:pt x="503" y="1121"/>
                    <a:pt x="513" y="1121"/>
                  </a:cubicBezTo>
                  <a:cubicBezTo>
                    <a:pt x="628" y="1121"/>
                    <a:pt x="733" y="1075"/>
                    <a:pt x="829" y="985"/>
                  </a:cubicBezTo>
                  <a:lnTo>
                    <a:pt x="829" y="985"/>
                  </a:lnTo>
                  <a:lnTo>
                    <a:pt x="820" y="1135"/>
                  </a:lnTo>
                  <a:lnTo>
                    <a:pt x="938" y="1142"/>
                  </a:lnTo>
                  <a:lnTo>
                    <a:pt x="974" y="592"/>
                  </a:lnTo>
                  <a:lnTo>
                    <a:pt x="617" y="569"/>
                  </a:lnTo>
                  <a:lnTo>
                    <a:pt x="610" y="675"/>
                  </a:lnTo>
                  <a:lnTo>
                    <a:pt x="849" y="689"/>
                  </a:lnTo>
                  <a:lnTo>
                    <a:pt x="838" y="842"/>
                  </a:lnTo>
                  <a:cubicBezTo>
                    <a:pt x="741" y="945"/>
                    <a:pt x="637" y="996"/>
                    <a:pt x="526" y="996"/>
                  </a:cubicBezTo>
                  <a:cubicBezTo>
                    <a:pt x="518" y="996"/>
                    <a:pt x="510" y="996"/>
                    <a:pt x="502" y="995"/>
                  </a:cubicBezTo>
                  <a:cubicBezTo>
                    <a:pt x="447" y="992"/>
                    <a:pt x="397" y="977"/>
                    <a:pt x="352" y="951"/>
                  </a:cubicBezTo>
                  <a:cubicBezTo>
                    <a:pt x="307" y="925"/>
                    <a:pt x="269" y="891"/>
                    <a:pt x="237" y="849"/>
                  </a:cubicBezTo>
                  <a:cubicBezTo>
                    <a:pt x="205" y="807"/>
                    <a:pt x="182" y="759"/>
                    <a:pt x="165" y="705"/>
                  </a:cubicBezTo>
                  <a:cubicBezTo>
                    <a:pt x="148" y="652"/>
                    <a:pt x="142" y="595"/>
                    <a:pt x="147" y="537"/>
                  </a:cubicBezTo>
                  <a:cubicBezTo>
                    <a:pt x="150" y="481"/>
                    <a:pt x="162" y="427"/>
                    <a:pt x="183" y="376"/>
                  </a:cubicBezTo>
                  <a:cubicBezTo>
                    <a:pt x="204" y="325"/>
                    <a:pt x="232" y="280"/>
                    <a:pt x="267" y="242"/>
                  </a:cubicBezTo>
                  <a:cubicBezTo>
                    <a:pt x="302" y="205"/>
                    <a:pt x="342" y="175"/>
                    <a:pt x="390" y="153"/>
                  </a:cubicBezTo>
                  <a:cubicBezTo>
                    <a:pt x="430" y="136"/>
                    <a:pt x="473" y="126"/>
                    <a:pt x="519" y="126"/>
                  </a:cubicBezTo>
                  <a:cubicBezTo>
                    <a:pt x="527" y="126"/>
                    <a:pt x="536" y="126"/>
                    <a:pt x="545" y="127"/>
                  </a:cubicBezTo>
                  <a:cubicBezTo>
                    <a:pt x="613" y="132"/>
                    <a:pt x="674" y="151"/>
                    <a:pt x="726" y="186"/>
                  </a:cubicBezTo>
                  <a:cubicBezTo>
                    <a:pt x="780" y="220"/>
                    <a:pt x="821" y="270"/>
                    <a:pt x="850" y="337"/>
                  </a:cubicBezTo>
                  <a:lnTo>
                    <a:pt x="961" y="270"/>
                  </a:lnTo>
                  <a:cubicBezTo>
                    <a:pt x="930" y="195"/>
                    <a:pt x="881" y="134"/>
                    <a:pt x="815" y="85"/>
                  </a:cubicBezTo>
                  <a:cubicBezTo>
                    <a:pt x="749" y="36"/>
                    <a:pt x="663" y="8"/>
                    <a:pt x="556" y="1"/>
                  </a:cubicBezTo>
                  <a:cubicBezTo>
                    <a:pt x="544" y="1"/>
                    <a:pt x="532" y="0"/>
                    <a:pt x="51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3541175" y="389175"/>
              <a:ext cx="21500" cy="28975"/>
            </a:xfrm>
            <a:custGeom>
              <a:avLst/>
              <a:gdLst/>
              <a:ahLst/>
              <a:cxnLst/>
              <a:rect l="l" t="t" r="r" b="b"/>
              <a:pathLst>
                <a:path w="860" h="1159" extrusionOk="0">
                  <a:moveTo>
                    <a:pt x="204" y="134"/>
                  </a:moveTo>
                  <a:lnTo>
                    <a:pt x="529" y="155"/>
                  </a:lnTo>
                  <a:cubicBezTo>
                    <a:pt x="556" y="156"/>
                    <a:pt x="581" y="164"/>
                    <a:pt x="605" y="177"/>
                  </a:cubicBezTo>
                  <a:cubicBezTo>
                    <a:pt x="629" y="191"/>
                    <a:pt x="649" y="209"/>
                    <a:pt x="665" y="231"/>
                  </a:cubicBezTo>
                  <a:cubicBezTo>
                    <a:pt x="682" y="254"/>
                    <a:pt x="695" y="280"/>
                    <a:pt x="704" y="307"/>
                  </a:cubicBezTo>
                  <a:cubicBezTo>
                    <a:pt x="713" y="335"/>
                    <a:pt x="717" y="365"/>
                    <a:pt x="715" y="397"/>
                  </a:cubicBezTo>
                  <a:cubicBezTo>
                    <a:pt x="712" y="426"/>
                    <a:pt x="706" y="455"/>
                    <a:pt x="695" y="482"/>
                  </a:cubicBezTo>
                  <a:cubicBezTo>
                    <a:pt x="684" y="510"/>
                    <a:pt x="670" y="534"/>
                    <a:pt x="651" y="554"/>
                  </a:cubicBezTo>
                  <a:cubicBezTo>
                    <a:pt x="633" y="574"/>
                    <a:pt x="612" y="589"/>
                    <a:pt x="588" y="601"/>
                  </a:cubicBezTo>
                  <a:cubicBezTo>
                    <a:pt x="567" y="610"/>
                    <a:pt x="545" y="614"/>
                    <a:pt x="521" y="614"/>
                  </a:cubicBezTo>
                  <a:cubicBezTo>
                    <a:pt x="516" y="614"/>
                    <a:pt x="512" y="614"/>
                    <a:pt x="508" y="614"/>
                  </a:cubicBezTo>
                  <a:lnTo>
                    <a:pt x="175" y="592"/>
                  </a:lnTo>
                  <a:lnTo>
                    <a:pt x="204" y="134"/>
                  </a:lnTo>
                  <a:close/>
                  <a:moveTo>
                    <a:pt x="72" y="0"/>
                  </a:moveTo>
                  <a:lnTo>
                    <a:pt x="1" y="1104"/>
                  </a:lnTo>
                  <a:lnTo>
                    <a:pt x="140" y="1113"/>
                  </a:lnTo>
                  <a:lnTo>
                    <a:pt x="166" y="717"/>
                  </a:lnTo>
                  <a:lnTo>
                    <a:pt x="458" y="735"/>
                  </a:lnTo>
                  <a:lnTo>
                    <a:pt x="684" y="1148"/>
                  </a:lnTo>
                  <a:lnTo>
                    <a:pt x="843" y="1159"/>
                  </a:lnTo>
                  <a:lnTo>
                    <a:pt x="603" y="719"/>
                  </a:lnTo>
                  <a:cubicBezTo>
                    <a:pt x="639" y="712"/>
                    <a:pt x="672" y="699"/>
                    <a:pt x="702" y="679"/>
                  </a:cubicBezTo>
                  <a:cubicBezTo>
                    <a:pt x="732" y="661"/>
                    <a:pt x="758" y="637"/>
                    <a:pt x="780" y="610"/>
                  </a:cubicBezTo>
                  <a:cubicBezTo>
                    <a:pt x="801" y="582"/>
                    <a:pt x="819" y="551"/>
                    <a:pt x="833" y="515"/>
                  </a:cubicBezTo>
                  <a:cubicBezTo>
                    <a:pt x="846" y="480"/>
                    <a:pt x="854" y="444"/>
                    <a:pt x="856" y="405"/>
                  </a:cubicBezTo>
                  <a:cubicBezTo>
                    <a:pt x="859" y="362"/>
                    <a:pt x="853" y="319"/>
                    <a:pt x="840" y="276"/>
                  </a:cubicBezTo>
                  <a:cubicBezTo>
                    <a:pt x="826" y="232"/>
                    <a:pt x="805" y="193"/>
                    <a:pt x="778" y="157"/>
                  </a:cubicBezTo>
                  <a:cubicBezTo>
                    <a:pt x="750" y="122"/>
                    <a:pt x="717" y="93"/>
                    <a:pt x="677" y="70"/>
                  </a:cubicBezTo>
                  <a:cubicBezTo>
                    <a:pt x="637" y="47"/>
                    <a:pt x="594" y="34"/>
                    <a:pt x="545" y="31"/>
                  </a:cubicBez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3563800" y="391375"/>
              <a:ext cx="25550" cy="28550"/>
            </a:xfrm>
            <a:custGeom>
              <a:avLst/>
              <a:gdLst/>
              <a:ahLst/>
              <a:cxnLst/>
              <a:rect l="l" t="t" r="r" b="b"/>
              <a:pathLst>
                <a:path w="1022" h="1142" extrusionOk="0">
                  <a:moveTo>
                    <a:pt x="573" y="166"/>
                  </a:moveTo>
                  <a:lnTo>
                    <a:pt x="739" y="688"/>
                  </a:lnTo>
                  <a:lnTo>
                    <a:pt x="335" y="662"/>
                  </a:lnTo>
                  <a:lnTo>
                    <a:pt x="573" y="166"/>
                  </a:lnTo>
                  <a:close/>
                  <a:moveTo>
                    <a:pt x="524" y="0"/>
                  </a:moveTo>
                  <a:lnTo>
                    <a:pt x="0" y="1075"/>
                  </a:lnTo>
                  <a:lnTo>
                    <a:pt x="150" y="1085"/>
                  </a:lnTo>
                  <a:lnTo>
                    <a:pt x="300" y="770"/>
                  </a:lnTo>
                  <a:lnTo>
                    <a:pt x="763" y="799"/>
                  </a:lnTo>
                  <a:lnTo>
                    <a:pt x="873" y="1131"/>
                  </a:lnTo>
                  <a:lnTo>
                    <a:pt x="1022" y="1141"/>
                  </a:lnTo>
                  <a:lnTo>
                    <a:pt x="642" y="8"/>
                  </a:lnTo>
                  <a:lnTo>
                    <a:pt x="52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3589350" y="392200"/>
              <a:ext cx="22775" cy="28475"/>
            </a:xfrm>
            <a:custGeom>
              <a:avLst/>
              <a:gdLst/>
              <a:ahLst/>
              <a:cxnLst/>
              <a:rect l="l" t="t" r="r" b="b"/>
              <a:pathLst>
                <a:path w="911" h="1139" extrusionOk="0">
                  <a:moveTo>
                    <a:pt x="9" y="0"/>
                  </a:moveTo>
                  <a:lnTo>
                    <a:pt x="1" y="124"/>
                  </a:lnTo>
                  <a:lnTo>
                    <a:pt x="381" y="150"/>
                  </a:lnTo>
                  <a:lnTo>
                    <a:pt x="319" y="1129"/>
                  </a:lnTo>
                  <a:lnTo>
                    <a:pt x="458" y="1138"/>
                  </a:lnTo>
                  <a:lnTo>
                    <a:pt x="522" y="159"/>
                  </a:lnTo>
                  <a:lnTo>
                    <a:pt x="903" y="183"/>
                  </a:lnTo>
                  <a:lnTo>
                    <a:pt x="911" y="59"/>
                  </a:lnTo>
                  <a:lnTo>
                    <a:pt x="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0"/>
            <p:cNvSpPr/>
            <p:nvPr/>
          </p:nvSpPr>
          <p:spPr>
            <a:xfrm>
              <a:off x="3614275" y="393925"/>
              <a:ext cx="5325" cy="27825"/>
            </a:xfrm>
            <a:custGeom>
              <a:avLst/>
              <a:gdLst/>
              <a:ahLst/>
              <a:cxnLst/>
              <a:rect l="l" t="t" r="r" b="b"/>
              <a:pathLst>
                <a:path w="213" h="1113" extrusionOk="0">
                  <a:moveTo>
                    <a:pt x="72" y="0"/>
                  </a:moveTo>
                  <a:lnTo>
                    <a:pt x="1" y="1104"/>
                  </a:lnTo>
                  <a:lnTo>
                    <a:pt x="141" y="1113"/>
                  </a:lnTo>
                  <a:lnTo>
                    <a:pt x="212" y="9"/>
                  </a:ln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0"/>
            <p:cNvSpPr/>
            <p:nvPr/>
          </p:nvSpPr>
          <p:spPr>
            <a:xfrm>
              <a:off x="3623375" y="395075"/>
              <a:ext cx="26250" cy="28075"/>
            </a:xfrm>
            <a:custGeom>
              <a:avLst/>
              <a:gdLst/>
              <a:ahLst/>
              <a:cxnLst/>
              <a:rect l="l" t="t" r="r" b="b"/>
              <a:pathLst>
                <a:path w="1050" h="1123" extrusionOk="0">
                  <a:moveTo>
                    <a:pt x="529" y="128"/>
                  </a:moveTo>
                  <a:cubicBezTo>
                    <a:pt x="537" y="128"/>
                    <a:pt x="545" y="129"/>
                    <a:pt x="554" y="129"/>
                  </a:cubicBezTo>
                  <a:cubicBezTo>
                    <a:pt x="610" y="133"/>
                    <a:pt x="660" y="148"/>
                    <a:pt x="705" y="175"/>
                  </a:cubicBezTo>
                  <a:cubicBezTo>
                    <a:pt x="749" y="202"/>
                    <a:pt x="787" y="236"/>
                    <a:pt x="818" y="278"/>
                  </a:cubicBezTo>
                  <a:cubicBezTo>
                    <a:pt x="849" y="320"/>
                    <a:pt x="872" y="368"/>
                    <a:pt x="887" y="422"/>
                  </a:cubicBezTo>
                  <a:cubicBezTo>
                    <a:pt x="901" y="476"/>
                    <a:pt x="907" y="530"/>
                    <a:pt x="904" y="586"/>
                  </a:cubicBezTo>
                  <a:cubicBezTo>
                    <a:pt x="900" y="639"/>
                    <a:pt x="888" y="690"/>
                    <a:pt x="868" y="741"/>
                  </a:cubicBezTo>
                  <a:cubicBezTo>
                    <a:pt x="847" y="792"/>
                    <a:pt x="819" y="837"/>
                    <a:pt x="784" y="876"/>
                  </a:cubicBezTo>
                  <a:cubicBezTo>
                    <a:pt x="748" y="915"/>
                    <a:pt x="706" y="945"/>
                    <a:pt x="658" y="967"/>
                  </a:cubicBezTo>
                  <a:cubicBezTo>
                    <a:pt x="617" y="987"/>
                    <a:pt x="571" y="996"/>
                    <a:pt x="522" y="996"/>
                  </a:cubicBezTo>
                  <a:cubicBezTo>
                    <a:pt x="514" y="996"/>
                    <a:pt x="506" y="996"/>
                    <a:pt x="498" y="995"/>
                  </a:cubicBezTo>
                  <a:cubicBezTo>
                    <a:pt x="440" y="992"/>
                    <a:pt x="390" y="976"/>
                    <a:pt x="344" y="950"/>
                  </a:cubicBezTo>
                  <a:cubicBezTo>
                    <a:pt x="300" y="923"/>
                    <a:pt x="261" y="888"/>
                    <a:pt x="231" y="845"/>
                  </a:cubicBezTo>
                  <a:cubicBezTo>
                    <a:pt x="200" y="802"/>
                    <a:pt x="178" y="754"/>
                    <a:pt x="163" y="701"/>
                  </a:cubicBezTo>
                  <a:cubicBezTo>
                    <a:pt x="149" y="648"/>
                    <a:pt x="142" y="593"/>
                    <a:pt x="147" y="537"/>
                  </a:cubicBezTo>
                  <a:cubicBezTo>
                    <a:pt x="150" y="483"/>
                    <a:pt x="163" y="430"/>
                    <a:pt x="183" y="380"/>
                  </a:cubicBezTo>
                  <a:cubicBezTo>
                    <a:pt x="204" y="329"/>
                    <a:pt x="232" y="284"/>
                    <a:pt x="267" y="247"/>
                  </a:cubicBezTo>
                  <a:cubicBezTo>
                    <a:pt x="303" y="209"/>
                    <a:pt x="345" y="178"/>
                    <a:pt x="393" y="156"/>
                  </a:cubicBezTo>
                  <a:cubicBezTo>
                    <a:pt x="434" y="137"/>
                    <a:pt x="480" y="128"/>
                    <a:pt x="529" y="128"/>
                  </a:cubicBezTo>
                  <a:close/>
                  <a:moveTo>
                    <a:pt x="531" y="1"/>
                  </a:moveTo>
                  <a:cubicBezTo>
                    <a:pt x="469" y="1"/>
                    <a:pt x="410" y="12"/>
                    <a:pt x="353" y="35"/>
                  </a:cubicBezTo>
                  <a:cubicBezTo>
                    <a:pt x="287" y="61"/>
                    <a:pt x="230" y="99"/>
                    <a:pt x="180" y="147"/>
                  </a:cubicBezTo>
                  <a:cubicBezTo>
                    <a:pt x="129" y="196"/>
                    <a:pt x="89" y="253"/>
                    <a:pt x="59" y="319"/>
                  </a:cubicBezTo>
                  <a:cubicBezTo>
                    <a:pt x="27" y="385"/>
                    <a:pt x="10" y="454"/>
                    <a:pt x="5" y="528"/>
                  </a:cubicBezTo>
                  <a:cubicBezTo>
                    <a:pt x="0" y="598"/>
                    <a:pt x="9" y="668"/>
                    <a:pt x="29" y="737"/>
                  </a:cubicBezTo>
                  <a:cubicBezTo>
                    <a:pt x="49" y="806"/>
                    <a:pt x="80" y="868"/>
                    <a:pt x="123" y="924"/>
                  </a:cubicBezTo>
                  <a:cubicBezTo>
                    <a:pt x="165" y="979"/>
                    <a:pt x="217" y="1024"/>
                    <a:pt x="279" y="1060"/>
                  </a:cubicBezTo>
                  <a:cubicBezTo>
                    <a:pt x="341" y="1096"/>
                    <a:pt x="410" y="1116"/>
                    <a:pt x="488" y="1121"/>
                  </a:cubicBezTo>
                  <a:cubicBezTo>
                    <a:pt x="500" y="1122"/>
                    <a:pt x="512" y="1122"/>
                    <a:pt x="523" y="1122"/>
                  </a:cubicBezTo>
                  <a:cubicBezTo>
                    <a:pt x="585" y="1122"/>
                    <a:pt x="643" y="1111"/>
                    <a:pt x="699" y="1089"/>
                  </a:cubicBezTo>
                  <a:cubicBezTo>
                    <a:pt x="764" y="1062"/>
                    <a:pt x="822" y="1025"/>
                    <a:pt x="871" y="977"/>
                  </a:cubicBezTo>
                  <a:cubicBezTo>
                    <a:pt x="920" y="928"/>
                    <a:pt x="961" y="871"/>
                    <a:pt x="991" y="806"/>
                  </a:cubicBezTo>
                  <a:cubicBezTo>
                    <a:pt x="1023" y="740"/>
                    <a:pt x="1040" y="670"/>
                    <a:pt x="1045" y="597"/>
                  </a:cubicBezTo>
                  <a:cubicBezTo>
                    <a:pt x="1050" y="527"/>
                    <a:pt x="1042" y="458"/>
                    <a:pt x="1021" y="390"/>
                  </a:cubicBezTo>
                  <a:cubicBezTo>
                    <a:pt x="1001" y="321"/>
                    <a:pt x="969" y="259"/>
                    <a:pt x="926" y="203"/>
                  </a:cubicBezTo>
                  <a:cubicBezTo>
                    <a:pt x="885" y="147"/>
                    <a:pt x="833" y="101"/>
                    <a:pt x="772" y="64"/>
                  </a:cubicBezTo>
                  <a:cubicBezTo>
                    <a:pt x="711" y="28"/>
                    <a:pt x="641" y="7"/>
                    <a:pt x="563" y="2"/>
                  </a:cubicBezTo>
                  <a:cubicBezTo>
                    <a:pt x="552" y="1"/>
                    <a:pt x="542" y="1"/>
                    <a:pt x="53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3653450" y="396450"/>
              <a:ext cx="25125" cy="29150"/>
            </a:xfrm>
            <a:custGeom>
              <a:avLst/>
              <a:gdLst/>
              <a:ahLst/>
              <a:cxnLst/>
              <a:rect l="l" t="t" r="r" b="b"/>
              <a:pathLst>
                <a:path w="1005" h="1166" extrusionOk="0">
                  <a:moveTo>
                    <a:pt x="72" y="1"/>
                  </a:moveTo>
                  <a:lnTo>
                    <a:pt x="0" y="1104"/>
                  </a:lnTo>
                  <a:lnTo>
                    <a:pt x="140" y="1114"/>
                  </a:lnTo>
                  <a:lnTo>
                    <a:pt x="195" y="271"/>
                  </a:lnTo>
                  <a:lnTo>
                    <a:pt x="815" y="1158"/>
                  </a:lnTo>
                  <a:lnTo>
                    <a:pt x="933" y="1165"/>
                  </a:lnTo>
                  <a:lnTo>
                    <a:pt x="1004" y="64"/>
                  </a:lnTo>
                  <a:lnTo>
                    <a:pt x="865" y="54"/>
                  </a:lnTo>
                  <a:lnTo>
                    <a:pt x="809" y="912"/>
                  </a:lnTo>
                  <a:lnTo>
                    <a:pt x="181" y="8"/>
                  </a:lnTo>
                  <a:lnTo>
                    <a:pt x="72"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3473525" y="436200"/>
              <a:ext cx="20475" cy="23025"/>
            </a:xfrm>
            <a:custGeom>
              <a:avLst/>
              <a:gdLst/>
              <a:ahLst/>
              <a:cxnLst/>
              <a:rect l="l" t="t" r="r" b="b"/>
              <a:pathLst>
                <a:path w="819" h="921" extrusionOk="0">
                  <a:moveTo>
                    <a:pt x="461" y="106"/>
                  </a:moveTo>
                  <a:lnTo>
                    <a:pt x="612" y="559"/>
                  </a:lnTo>
                  <a:lnTo>
                    <a:pt x="250" y="535"/>
                  </a:lnTo>
                  <a:lnTo>
                    <a:pt x="461" y="106"/>
                  </a:lnTo>
                  <a:close/>
                  <a:moveTo>
                    <a:pt x="431" y="1"/>
                  </a:moveTo>
                  <a:lnTo>
                    <a:pt x="0" y="869"/>
                  </a:lnTo>
                  <a:lnTo>
                    <a:pt x="94" y="875"/>
                  </a:lnTo>
                  <a:lnTo>
                    <a:pt x="227" y="603"/>
                  </a:lnTo>
                  <a:lnTo>
                    <a:pt x="628" y="629"/>
                  </a:lnTo>
                  <a:lnTo>
                    <a:pt x="725" y="916"/>
                  </a:lnTo>
                  <a:lnTo>
                    <a:pt x="818" y="921"/>
                  </a:lnTo>
                  <a:lnTo>
                    <a:pt x="506" y="5"/>
                  </a:lnTo>
                  <a:lnTo>
                    <a:pt x="43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3500925" y="437375"/>
              <a:ext cx="17100" cy="23400"/>
            </a:xfrm>
            <a:custGeom>
              <a:avLst/>
              <a:gdLst/>
              <a:ahLst/>
              <a:cxnLst/>
              <a:rect l="l" t="t" r="r" b="b"/>
              <a:pathLst>
                <a:path w="684" h="936" extrusionOk="0">
                  <a:moveTo>
                    <a:pt x="141" y="84"/>
                  </a:moveTo>
                  <a:lnTo>
                    <a:pt x="425" y="103"/>
                  </a:lnTo>
                  <a:cubicBezTo>
                    <a:pt x="449" y="104"/>
                    <a:pt x="472" y="111"/>
                    <a:pt x="494" y="123"/>
                  </a:cubicBezTo>
                  <a:cubicBezTo>
                    <a:pt x="516" y="136"/>
                    <a:pt x="534" y="152"/>
                    <a:pt x="549" y="171"/>
                  </a:cubicBezTo>
                  <a:cubicBezTo>
                    <a:pt x="564" y="190"/>
                    <a:pt x="576" y="213"/>
                    <a:pt x="584" y="238"/>
                  </a:cubicBezTo>
                  <a:cubicBezTo>
                    <a:pt x="592" y="264"/>
                    <a:pt x="595" y="290"/>
                    <a:pt x="594" y="317"/>
                  </a:cubicBezTo>
                  <a:cubicBezTo>
                    <a:pt x="592" y="343"/>
                    <a:pt x="586" y="368"/>
                    <a:pt x="575" y="393"/>
                  </a:cubicBezTo>
                  <a:cubicBezTo>
                    <a:pt x="566" y="416"/>
                    <a:pt x="553" y="437"/>
                    <a:pt x="536" y="456"/>
                  </a:cubicBezTo>
                  <a:cubicBezTo>
                    <a:pt x="520" y="474"/>
                    <a:pt x="501" y="488"/>
                    <a:pt x="478" y="498"/>
                  </a:cubicBezTo>
                  <a:cubicBezTo>
                    <a:pt x="460" y="506"/>
                    <a:pt x="440" y="510"/>
                    <a:pt x="419" y="510"/>
                  </a:cubicBezTo>
                  <a:cubicBezTo>
                    <a:pt x="415" y="510"/>
                    <a:pt x="411" y="510"/>
                    <a:pt x="407" y="510"/>
                  </a:cubicBezTo>
                  <a:lnTo>
                    <a:pt x="115" y="492"/>
                  </a:lnTo>
                  <a:lnTo>
                    <a:pt x="141" y="84"/>
                  </a:lnTo>
                  <a:close/>
                  <a:moveTo>
                    <a:pt x="58" y="1"/>
                  </a:moveTo>
                  <a:lnTo>
                    <a:pt x="1" y="892"/>
                  </a:lnTo>
                  <a:lnTo>
                    <a:pt x="89" y="898"/>
                  </a:lnTo>
                  <a:lnTo>
                    <a:pt x="110" y="569"/>
                  </a:lnTo>
                  <a:lnTo>
                    <a:pt x="374" y="586"/>
                  </a:lnTo>
                  <a:lnTo>
                    <a:pt x="562" y="929"/>
                  </a:lnTo>
                  <a:lnTo>
                    <a:pt x="662" y="935"/>
                  </a:lnTo>
                  <a:lnTo>
                    <a:pt x="465" y="577"/>
                  </a:lnTo>
                  <a:cubicBezTo>
                    <a:pt x="496" y="573"/>
                    <a:pt x="524" y="564"/>
                    <a:pt x="549" y="549"/>
                  </a:cubicBezTo>
                  <a:cubicBezTo>
                    <a:pt x="574" y="534"/>
                    <a:pt x="596" y="516"/>
                    <a:pt x="615" y="492"/>
                  </a:cubicBezTo>
                  <a:cubicBezTo>
                    <a:pt x="634" y="470"/>
                    <a:pt x="649" y="444"/>
                    <a:pt x="661" y="415"/>
                  </a:cubicBezTo>
                  <a:cubicBezTo>
                    <a:pt x="672" y="386"/>
                    <a:pt x="679" y="355"/>
                    <a:pt x="681" y="322"/>
                  </a:cubicBezTo>
                  <a:cubicBezTo>
                    <a:pt x="683" y="288"/>
                    <a:pt x="679" y="254"/>
                    <a:pt x="669" y="219"/>
                  </a:cubicBezTo>
                  <a:cubicBezTo>
                    <a:pt x="657" y="185"/>
                    <a:pt x="641" y="154"/>
                    <a:pt x="620" y="126"/>
                  </a:cubicBezTo>
                  <a:cubicBezTo>
                    <a:pt x="598" y="98"/>
                    <a:pt x="571" y="75"/>
                    <a:pt x="540" y="57"/>
                  </a:cubicBezTo>
                  <a:cubicBezTo>
                    <a:pt x="509" y="38"/>
                    <a:pt x="474" y="28"/>
                    <a:pt x="436" y="25"/>
                  </a:cubicBezTo>
                  <a:lnTo>
                    <a:pt x="5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0"/>
            <p:cNvSpPr/>
            <p:nvPr/>
          </p:nvSpPr>
          <p:spPr>
            <a:xfrm>
              <a:off x="3525200" y="438950"/>
              <a:ext cx="17100" cy="23400"/>
            </a:xfrm>
            <a:custGeom>
              <a:avLst/>
              <a:gdLst/>
              <a:ahLst/>
              <a:cxnLst/>
              <a:rect l="l" t="t" r="r" b="b"/>
              <a:pathLst>
                <a:path w="684" h="936" extrusionOk="0">
                  <a:moveTo>
                    <a:pt x="141" y="85"/>
                  </a:moveTo>
                  <a:lnTo>
                    <a:pt x="426" y="103"/>
                  </a:lnTo>
                  <a:cubicBezTo>
                    <a:pt x="449" y="105"/>
                    <a:pt x="473" y="112"/>
                    <a:pt x="494" y="124"/>
                  </a:cubicBezTo>
                  <a:cubicBezTo>
                    <a:pt x="516" y="136"/>
                    <a:pt x="534" y="152"/>
                    <a:pt x="549" y="171"/>
                  </a:cubicBezTo>
                  <a:cubicBezTo>
                    <a:pt x="564" y="191"/>
                    <a:pt x="576" y="213"/>
                    <a:pt x="584" y="238"/>
                  </a:cubicBezTo>
                  <a:cubicBezTo>
                    <a:pt x="592" y="264"/>
                    <a:pt x="595" y="290"/>
                    <a:pt x="593" y="317"/>
                  </a:cubicBezTo>
                  <a:cubicBezTo>
                    <a:pt x="592" y="344"/>
                    <a:pt x="586" y="369"/>
                    <a:pt x="576" y="393"/>
                  </a:cubicBezTo>
                  <a:cubicBezTo>
                    <a:pt x="566" y="416"/>
                    <a:pt x="552" y="437"/>
                    <a:pt x="536" y="456"/>
                  </a:cubicBezTo>
                  <a:cubicBezTo>
                    <a:pt x="520" y="474"/>
                    <a:pt x="501" y="488"/>
                    <a:pt x="478" y="498"/>
                  </a:cubicBezTo>
                  <a:cubicBezTo>
                    <a:pt x="460" y="507"/>
                    <a:pt x="440" y="511"/>
                    <a:pt x="418" y="511"/>
                  </a:cubicBezTo>
                  <a:cubicBezTo>
                    <a:pt x="414" y="511"/>
                    <a:pt x="410" y="511"/>
                    <a:pt x="407" y="511"/>
                  </a:cubicBezTo>
                  <a:lnTo>
                    <a:pt x="115" y="491"/>
                  </a:lnTo>
                  <a:lnTo>
                    <a:pt x="141" y="85"/>
                  </a:lnTo>
                  <a:close/>
                  <a:moveTo>
                    <a:pt x="58" y="1"/>
                  </a:moveTo>
                  <a:lnTo>
                    <a:pt x="1" y="892"/>
                  </a:lnTo>
                  <a:lnTo>
                    <a:pt x="89" y="898"/>
                  </a:lnTo>
                  <a:lnTo>
                    <a:pt x="110" y="569"/>
                  </a:lnTo>
                  <a:lnTo>
                    <a:pt x="373" y="587"/>
                  </a:lnTo>
                  <a:lnTo>
                    <a:pt x="562" y="929"/>
                  </a:lnTo>
                  <a:lnTo>
                    <a:pt x="662" y="936"/>
                  </a:lnTo>
                  <a:lnTo>
                    <a:pt x="465" y="577"/>
                  </a:lnTo>
                  <a:cubicBezTo>
                    <a:pt x="496" y="574"/>
                    <a:pt x="524" y="564"/>
                    <a:pt x="549" y="549"/>
                  </a:cubicBezTo>
                  <a:cubicBezTo>
                    <a:pt x="574" y="534"/>
                    <a:pt x="596" y="516"/>
                    <a:pt x="615" y="493"/>
                  </a:cubicBezTo>
                  <a:cubicBezTo>
                    <a:pt x="634" y="470"/>
                    <a:pt x="649" y="444"/>
                    <a:pt x="661" y="415"/>
                  </a:cubicBezTo>
                  <a:cubicBezTo>
                    <a:pt x="672" y="386"/>
                    <a:pt x="679" y="355"/>
                    <a:pt x="681" y="323"/>
                  </a:cubicBezTo>
                  <a:cubicBezTo>
                    <a:pt x="683" y="288"/>
                    <a:pt x="679" y="254"/>
                    <a:pt x="669" y="220"/>
                  </a:cubicBezTo>
                  <a:cubicBezTo>
                    <a:pt x="657" y="185"/>
                    <a:pt x="642" y="154"/>
                    <a:pt x="620" y="126"/>
                  </a:cubicBezTo>
                  <a:cubicBezTo>
                    <a:pt x="598" y="99"/>
                    <a:pt x="572" y="75"/>
                    <a:pt x="540" y="57"/>
                  </a:cubicBezTo>
                  <a:cubicBezTo>
                    <a:pt x="509" y="38"/>
                    <a:pt x="474" y="28"/>
                    <a:pt x="435" y="25"/>
                  </a:cubicBezTo>
                  <a:lnTo>
                    <a:pt x="5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3549475" y="440525"/>
              <a:ext cx="3675" cy="22475"/>
            </a:xfrm>
            <a:custGeom>
              <a:avLst/>
              <a:gdLst/>
              <a:ahLst/>
              <a:cxnLst/>
              <a:rect l="l" t="t" r="r" b="b"/>
              <a:pathLst>
                <a:path w="147" h="899" extrusionOk="0">
                  <a:moveTo>
                    <a:pt x="59" y="1"/>
                  </a:moveTo>
                  <a:lnTo>
                    <a:pt x="1" y="893"/>
                  </a:lnTo>
                  <a:lnTo>
                    <a:pt x="89" y="898"/>
                  </a:lnTo>
                  <a:lnTo>
                    <a:pt x="146" y="7"/>
                  </a:lnTo>
                  <a:lnTo>
                    <a:pt x="5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3560100" y="441150"/>
              <a:ext cx="20525" cy="23025"/>
            </a:xfrm>
            <a:custGeom>
              <a:avLst/>
              <a:gdLst/>
              <a:ahLst/>
              <a:cxnLst/>
              <a:rect l="l" t="t" r="r" b="b"/>
              <a:pathLst>
                <a:path w="821" h="921" extrusionOk="0">
                  <a:moveTo>
                    <a:pt x="1" y="0"/>
                  </a:moveTo>
                  <a:lnTo>
                    <a:pt x="314" y="916"/>
                  </a:lnTo>
                  <a:lnTo>
                    <a:pt x="391" y="920"/>
                  </a:lnTo>
                  <a:lnTo>
                    <a:pt x="821" y="53"/>
                  </a:lnTo>
                  <a:lnTo>
                    <a:pt x="729" y="47"/>
                  </a:lnTo>
                  <a:lnTo>
                    <a:pt x="360" y="809"/>
                  </a:lnTo>
                  <a:lnTo>
                    <a:pt x="92" y="5"/>
                  </a:lnTo>
                  <a:lnTo>
                    <a:pt x="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3586125" y="442900"/>
              <a:ext cx="16175" cy="23300"/>
            </a:xfrm>
            <a:custGeom>
              <a:avLst/>
              <a:gdLst/>
              <a:ahLst/>
              <a:cxnLst/>
              <a:rect l="l" t="t" r="r" b="b"/>
              <a:pathLst>
                <a:path w="647" h="932" extrusionOk="0">
                  <a:moveTo>
                    <a:pt x="59" y="1"/>
                  </a:moveTo>
                  <a:lnTo>
                    <a:pt x="1" y="893"/>
                  </a:lnTo>
                  <a:lnTo>
                    <a:pt x="600" y="932"/>
                  </a:lnTo>
                  <a:lnTo>
                    <a:pt x="605" y="854"/>
                  </a:lnTo>
                  <a:lnTo>
                    <a:pt x="94" y="821"/>
                  </a:lnTo>
                  <a:lnTo>
                    <a:pt x="116" y="480"/>
                  </a:lnTo>
                  <a:lnTo>
                    <a:pt x="551" y="509"/>
                  </a:lnTo>
                  <a:lnTo>
                    <a:pt x="557" y="435"/>
                  </a:lnTo>
                  <a:lnTo>
                    <a:pt x="121" y="406"/>
                  </a:lnTo>
                  <a:lnTo>
                    <a:pt x="142" y="85"/>
                  </a:lnTo>
                  <a:lnTo>
                    <a:pt x="641" y="117"/>
                  </a:lnTo>
                  <a:lnTo>
                    <a:pt x="647" y="39"/>
                  </a:lnTo>
                  <a:lnTo>
                    <a:pt x="5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3609025" y="444400"/>
              <a:ext cx="19100" cy="22850"/>
            </a:xfrm>
            <a:custGeom>
              <a:avLst/>
              <a:gdLst/>
              <a:ahLst/>
              <a:cxnLst/>
              <a:rect l="l" t="t" r="r" b="b"/>
              <a:pathLst>
                <a:path w="764" h="914" extrusionOk="0">
                  <a:moveTo>
                    <a:pt x="141" y="84"/>
                  </a:moveTo>
                  <a:lnTo>
                    <a:pt x="356" y="98"/>
                  </a:lnTo>
                  <a:cubicBezTo>
                    <a:pt x="411" y="101"/>
                    <a:pt x="458" y="114"/>
                    <a:pt x="499" y="135"/>
                  </a:cubicBezTo>
                  <a:cubicBezTo>
                    <a:pt x="539" y="156"/>
                    <a:pt x="573" y="183"/>
                    <a:pt x="600" y="218"/>
                  </a:cubicBezTo>
                  <a:cubicBezTo>
                    <a:pt x="626" y="252"/>
                    <a:pt x="647" y="292"/>
                    <a:pt x="659" y="338"/>
                  </a:cubicBezTo>
                  <a:cubicBezTo>
                    <a:pt x="671" y="383"/>
                    <a:pt x="675" y="433"/>
                    <a:pt x="672" y="487"/>
                  </a:cubicBezTo>
                  <a:cubicBezTo>
                    <a:pt x="668" y="540"/>
                    <a:pt x="658" y="588"/>
                    <a:pt x="640" y="632"/>
                  </a:cubicBezTo>
                  <a:cubicBezTo>
                    <a:pt x="622" y="676"/>
                    <a:pt x="599" y="713"/>
                    <a:pt x="568" y="745"/>
                  </a:cubicBezTo>
                  <a:cubicBezTo>
                    <a:pt x="537" y="775"/>
                    <a:pt x="500" y="799"/>
                    <a:pt x="456" y="816"/>
                  </a:cubicBezTo>
                  <a:cubicBezTo>
                    <a:pt x="421" y="829"/>
                    <a:pt x="381" y="835"/>
                    <a:pt x="338" y="835"/>
                  </a:cubicBezTo>
                  <a:cubicBezTo>
                    <a:pt x="328" y="835"/>
                    <a:pt x="319" y="835"/>
                    <a:pt x="309" y="834"/>
                  </a:cubicBezTo>
                  <a:lnTo>
                    <a:pt x="94" y="820"/>
                  </a:lnTo>
                  <a:lnTo>
                    <a:pt x="141" y="84"/>
                  </a:lnTo>
                  <a:close/>
                  <a:moveTo>
                    <a:pt x="58" y="0"/>
                  </a:moveTo>
                  <a:lnTo>
                    <a:pt x="0" y="892"/>
                  </a:lnTo>
                  <a:lnTo>
                    <a:pt x="303" y="913"/>
                  </a:lnTo>
                  <a:cubicBezTo>
                    <a:pt x="315" y="913"/>
                    <a:pt x="326" y="913"/>
                    <a:pt x="338" y="913"/>
                  </a:cubicBezTo>
                  <a:cubicBezTo>
                    <a:pt x="390" y="913"/>
                    <a:pt x="438" y="907"/>
                    <a:pt x="482" y="892"/>
                  </a:cubicBezTo>
                  <a:cubicBezTo>
                    <a:pt x="536" y="873"/>
                    <a:pt x="582" y="846"/>
                    <a:pt x="622" y="810"/>
                  </a:cubicBezTo>
                  <a:cubicBezTo>
                    <a:pt x="662" y="774"/>
                    <a:pt x="694" y="728"/>
                    <a:pt x="717" y="675"/>
                  </a:cubicBezTo>
                  <a:cubicBezTo>
                    <a:pt x="741" y="621"/>
                    <a:pt x="755" y="561"/>
                    <a:pt x="759" y="493"/>
                  </a:cubicBezTo>
                  <a:cubicBezTo>
                    <a:pt x="764" y="431"/>
                    <a:pt x="758" y="374"/>
                    <a:pt x="743" y="318"/>
                  </a:cubicBezTo>
                  <a:cubicBezTo>
                    <a:pt x="730" y="263"/>
                    <a:pt x="705" y="214"/>
                    <a:pt x="673" y="171"/>
                  </a:cubicBezTo>
                  <a:cubicBezTo>
                    <a:pt x="640" y="129"/>
                    <a:pt x="597" y="94"/>
                    <a:pt x="545" y="67"/>
                  </a:cubicBezTo>
                  <a:cubicBezTo>
                    <a:pt x="494" y="40"/>
                    <a:pt x="433" y="25"/>
                    <a:pt x="361" y="20"/>
                  </a:cubicBezTo>
                  <a:lnTo>
                    <a:pt x="5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3446600" y="485600"/>
              <a:ext cx="18525" cy="27750"/>
            </a:xfrm>
            <a:custGeom>
              <a:avLst/>
              <a:gdLst/>
              <a:ahLst/>
              <a:cxnLst/>
              <a:rect l="l" t="t" r="r" b="b"/>
              <a:pathLst>
                <a:path w="741" h="1110" extrusionOk="0">
                  <a:moveTo>
                    <a:pt x="393" y="106"/>
                  </a:moveTo>
                  <a:cubicBezTo>
                    <a:pt x="395" y="106"/>
                    <a:pt x="398" y="106"/>
                    <a:pt x="400" y="106"/>
                  </a:cubicBezTo>
                  <a:cubicBezTo>
                    <a:pt x="460" y="111"/>
                    <a:pt x="522" y="160"/>
                    <a:pt x="562" y="259"/>
                  </a:cubicBezTo>
                  <a:lnTo>
                    <a:pt x="149" y="727"/>
                  </a:lnTo>
                  <a:cubicBezTo>
                    <a:pt x="138" y="667"/>
                    <a:pt x="133" y="598"/>
                    <a:pt x="138" y="521"/>
                  </a:cubicBezTo>
                  <a:cubicBezTo>
                    <a:pt x="156" y="251"/>
                    <a:pt x="287" y="106"/>
                    <a:pt x="393" y="106"/>
                  </a:cubicBezTo>
                  <a:close/>
                  <a:moveTo>
                    <a:pt x="595" y="377"/>
                  </a:moveTo>
                  <a:cubicBezTo>
                    <a:pt x="605" y="439"/>
                    <a:pt x="609" y="512"/>
                    <a:pt x="604" y="596"/>
                  </a:cubicBezTo>
                  <a:cubicBezTo>
                    <a:pt x="584" y="890"/>
                    <a:pt x="453" y="999"/>
                    <a:pt x="358" y="999"/>
                  </a:cubicBezTo>
                  <a:cubicBezTo>
                    <a:pt x="356" y="999"/>
                    <a:pt x="353" y="999"/>
                    <a:pt x="351" y="999"/>
                  </a:cubicBezTo>
                  <a:cubicBezTo>
                    <a:pt x="286" y="994"/>
                    <a:pt x="223" y="937"/>
                    <a:pt x="182" y="840"/>
                  </a:cubicBezTo>
                  <a:lnTo>
                    <a:pt x="595" y="377"/>
                  </a:lnTo>
                  <a:close/>
                  <a:moveTo>
                    <a:pt x="395" y="0"/>
                  </a:moveTo>
                  <a:cubicBezTo>
                    <a:pt x="227" y="0"/>
                    <a:pt x="45" y="198"/>
                    <a:pt x="23" y="535"/>
                  </a:cubicBezTo>
                  <a:cubicBezTo>
                    <a:pt x="0" y="884"/>
                    <a:pt x="168" y="1098"/>
                    <a:pt x="339" y="1109"/>
                  </a:cubicBezTo>
                  <a:cubicBezTo>
                    <a:pt x="344" y="1110"/>
                    <a:pt x="348" y="1110"/>
                    <a:pt x="353" y="1110"/>
                  </a:cubicBezTo>
                  <a:cubicBezTo>
                    <a:pt x="507" y="1110"/>
                    <a:pt x="693" y="950"/>
                    <a:pt x="716" y="589"/>
                  </a:cubicBezTo>
                  <a:cubicBezTo>
                    <a:pt x="741" y="220"/>
                    <a:pt x="576" y="11"/>
                    <a:pt x="409" y="1"/>
                  </a:cubicBezTo>
                  <a:cubicBezTo>
                    <a:pt x="404" y="0"/>
                    <a:pt x="400" y="0"/>
                    <a:pt x="395"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0"/>
            <p:cNvSpPr/>
            <p:nvPr/>
          </p:nvSpPr>
          <p:spPr>
            <a:xfrm>
              <a:off x="3469350" y="486975"/>
              <a:ext cx="16525" cy="27775"/>
            </a:xfrm>
            <a:custGeom>
              <a:avLst/>
              <a:gdLst/>
              <a:ahLst/>
              <a:cxnLst/>
              <a:rect l="l" t="t" r="r" b="b"/>
              <a:pathLst>
                <a:path w="661" h="1111" extrusionOk="0">
                  <a:moveTo>
                    <a:pt x="342" y="500"/>
                  </a:moveTo>
                  <a:cubicBezTo>
                    <a:pt x="346" y="500"/>
                    <a:pt x="349" y="500"/>
                    <a:pt x="353" y="500"/>
                  </a:cubicBezTo>
                  <a:cubicBezTo>
                    <a:pt x="440" y="506"/>
                    <a:pt x="539" y="580"/>
                    <a:pt x="527" y="767"/>
                  </a:cubicBezTo>
                  <a:cubicBezTo>
                    <a:pt x="516" y="929"/>
                    <a:pt x="424" y="1003"/>
                    <a:pt x="336" y="1003"/>
                  </a:cubicBezTo>
                  <a:cubicBezTo>
                    <a:pt x="332" y="1003"/>
                    <a:pt x="329" y="1003"/>
                    <a:pt x="325" y="1003"/>
                  </a:cubicBezTo>
                  <a:cubicBezTo>
                    <a:pt x="193" y="994"/>
                    <a:pt x="104" y="834"/>
                    <a:pt x="132" y="632"/>
                  </a:cubicBezTo>
                  <a:cubicBezTo>
                    <a:pt x="184" y="550"/>
                    <a:pt x="265" y="500"/>
                    <a:pt x="342" y="500"/>
                  </a:cubicBezTo>
                  <a:close/>
                  <a:moveTo>
                    <a:pt x="409" y="1"/>
                  </a:moveTo>
                  <a:cubicBezTo>
                    <a:pt x="285" y="1"/>
                    <a:pt x="151" y="73"/>
                    <a:pt x="76" y="248"/>
                  </a:cubicBezTo>
                  <a:cubicBezTo>
                    <a:pt x="33" y="349"/>
                    <a:pt x="15" y="474"/>
                    <a:pt x="9" y="578"/>
                  </a:cubicBezTo>
                  <a:cubicBezTo>
                    <a:pt x="0" y="704"/>
                    <a:pt x="4" y="841"/>
                    <a:pt x="67" y="950"/>
                  </a:cubicBezTo>
                  <a:cubicBezTo>
                    <a:pt x="123" y="1049"/>
                    <a:pt x="217" y="1104"/>
                    <a:pt x="313" y="1110"/>
                  </a:cubicBezTo>
                  <a:cubicBezTo>
                    <a:pt x="319" y="1111"/>
                    <a:pt x="325" y="1111"/>
                    <a:pt x="331" y="1111"/>
                  </a:cubicBezTo>
                  <a:cubicBezTo>
                    <a:pt x="488" y="1111"/>
                    <a:pt x="631" y="982"/>
                    <a:pt x="646" y="768"/>
                  </a:cubicBezTo>
                  <a:cubicBezTo>
                    <a:pt x="659" y="543"/>
                    <a:pt x="524" y="405"/>
                    <a:pt x="371" y="394"/>
                  </a:cubicBezTo>
                  <a:cubicBezTo>
                    <a:pt x="366" y="394"/>
                    <a:pt x="360" y="394"/>
                    <a:pt x="354" y="394"/>
                  </a:cubicBezTo>
                  <a:cubicBezTo>
                    <a:pt x="266" y="394"/>
                    <a:pt x="184" y="438"/>
                    <a:pt x="134" y="511"/>
                  </a:cubicBezTo>
                  <a:cubicBezTo>
                    <a:pt x="163" y="160"/>
                    <a:pt x="326" y="108"/>
                    <a:pt x="410" y="108"/>
                  </a:cubicBezTo>
                  <a:cubicBezTo>
                    <a:pt x="415" y="108"/>
                    <a:pt x="420" y="109"/>
                    <a:pt x="424" y="109"/>
                  </a:cubicBezTo>
                  <a:cubicBezTo>
                    <a:pt x="495" y="113"/>
                    <a:pt x="541" y="155"/>
                    <a:pt x="547" y="162"/>
                  </a:cubicBezTo>
                  <a:cubicBezTo>
                    <a:pt x="556" y="174"/>
                    <a:pt x="556" y="190"/>
                    <a:pt x="570" y="203"/>
                  </a:cubicBezTo>
                  <a:lnTo>
                    <a:pt x="660" y="116"/>
                  </a:lnTo>
                  <a:cubicBezTo>
                    <a:pt x="601" y="49"/>
                    <a:pt x="518" y="7"/>
                    <a:pt x="430" y="1"/>
                  </a:cubicBezTo>
                  <a:cubicBezTo>
                    <a:pt x="423" y="1"/>
                    <a:pt x="416" y="1"/>
                    <a:pt x="40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0"/>
            <p:cNvSpPr/>
            <p:nvPr/>
          </p:nvSpPr>
          <p:spPr>
            <a:xfrm>
              <a:off x="3511725" y="489825"/>
              <a:ext cx="18500" cy="27775"/>
            </a:xfrm>
            <a:custGeom>
              <a:avLst/>
              <a:gdLst/>
              <a:ahLst/>
              <a:cxnLst/>
              <a:rect l="l" t="t" r="r" b="b"/>
              <a:pathLst>
                <a:path w="740" h="1111" extrusionOk="0">
                  <a:moveTo>
                    <a:pt x="392" y="106"/>
                  </a:moveTo>
                  <a:cubicBezTo>
                    <a:pt x="395" y="106"/>
                    <a:pt x="397" y="106"/>
                    <a:pt x="400" y="107"/>
                  </a:cubicBezTo>
                  <a:cubicBezTo>
                    <a:pt x="459" y="111"/>
                    <a:pt x="521" y="161"/>
                    <a:pt x="561" y="259"/>
                  </a:cubicBezTo>
                  <a:lnTo>
                    <a:pt x="148" y="727"/>
                  </a:lnTo>
                  <a:cubicBezTo>
                    <a:pt x="137" y="667"/>
                    <a:pt x="133" y="597"/>
                    <a:pt x="138" y="521"/>
                  </a:cubicBezTo>
                  <a:cubicBezTo>
                    <a:pt x="155" y="251"/>
                    <a:pt x="286" y="106"/>
                    <a:pt x="392" y="106"/>
                  </a:cubicBezTo>
                  <a:close/>
                  <a:moveTo>
                    <a:pt x="594" y="377"/>
                  </a:moveTo>
                  <a:cubicBezTo>
                    <a:pt x="604" y="439"/>
                    <a:pt x="609" y="513"/>
                    <a:pt x="602" y="596"/>
                  </a:cubicBezTo>
                  <a:cubicBezTo>
                    <a:pt x="584" y="890"/>
                    <a:pt x="453" y="999"/>
                    <a:pt x="358" y="999"/>
                  </a:cubicBezTo>
                  <a:cubicBezTo>
                    <a:pt x="355" y="999"/>
                    <a:pt x="353" y="999"/>
                    <a:pt x="350" y="999"/>
                  </a:cubicBezTo>
                  <a:cubicBezTo>
                    <a:pt x="286" y="995"/>
                    <a:pt x="223" y="938"/>
                    <a:pt x="182" y="840"/>
                  </a:cubicBezTo>
                  <a:lnTo>
                    <a:pt x="594" y="377"/>
                  </a:lnTo>
                  <a:close/>
                  <a:moveTo>
                    <a:pt x="395" y="1"/>
                  </a:moveTo>
                  <a:cubicBezTo>
                    <a:pt x="226" y="1"/>
                    <a:pt x="45" y="198"/>
                    <a:pt x="23" y="534"/>
                  </a:cubicBezTo>
                  <a:cubicBezTo>
                    <a:pt x="0" y="885"/>
                    <a:pt x="168" y="1099"/>
                    <a:pt x="339" y="1110"/>
                  </a:cubicBezTo>
                  <a:cubicBezTo>
                    <a:pt x="343" y="1110"/>
                    <a:pt x="348" y="1110"/>
                    <a:pt x="352" y="1110"/>
                  </a:cubicBezTo>
                  <a:cubicBezTo>
                    <a:pt x="506" y="1110"/>
                    <a:pt x="692" y="951"/>
                    <a:pt x="716" y="589"/>
                  </a:cubicBezTo>
                  <a:cubicBezTo>
                    <a:pt x="740" y="220"/>
                    <a:pt x="575" y="11"/>
                    <a:pt x="409" y="1"/>
                  </a:cubicBezTo>
                  <a:cubicBezTo>
                    <a:pt x="404" y="1"/>
                    <a:pt x="399" y="1"/>
                    <a:pt x="39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3535975" y="491375"/>
              <a:ext cx="12925" cy="27600"/>
            </a:xfrm>
            <a:custGeom>
              <a:avLst/>
              <a:gdLst/>
              <a:ahLst/>
              <a:cxnLst/>
              <a:rect l="l" t="t" r="r" b="b"/>
              <a:pathLst>
                <a:path w="517" h="1104" extrusionOk="0">
                  <a:moveTo>
                    <a:pt x="306" y="1"/>
                  </a:moveTo>
                  <a:lnTo>
                    <a:pt x="19" y="128"/>
                  </a:lnTo>
                  <a:lnTo>
                    <a:pt x="44" y="197"/>
                  </a:lnTo>
                  <a:lnTo>
                    <a:pt x="262" y="150"/>
                  </a:lnTo>
                  <a:lnTo>
                    <a:pt x="207" y="988"/>
                  </a:lnTo>
                  <a:lnTo>
                    <a:pt x="6" y="975"/>
                  </a:lnTo>
                  <a:lnTo>
                    <a:pt x="0" y="1071"/>
                  </a:lnTo>
                  <a:lnTo>
                    <a:pt x="511" y="1104"/>
                  </a:lnTo>
                  <a:lnTo>
                    <a:pt x="517" y="1008"/>
                  </a:lnTo>
                  <a:lnTo>
                    <a:pt x="322" y="995"/>
                  </a:lnTo>
                  <a:lnTo>
                    <a:pt x="387" y="6"/>
                  </a:lnTo>
                  <a:lnTo>
                    <a:pt x="30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3577550" y="494025"/>
              <a:ext cx="17175" cy="27825"/>
            </a:xfrm>
            <a:custGeom>
              <a:avLst/>
              <a:gdLst/>
              <a:ahLst/>
              <a:cxnLst/>
              <a:rect l="l" t="t" r="r" b="b"/>
              <a:pathLst>
                <a:path w="687" h="1113" extrusionOk="0">
                  <a:moveTo>
                    <a:pt x="359" y="1"/>
                  </a:moveTo>
                  <a:cubicBezTo>
                    <a:pt x="245" y="1"/>
                    <a:pt x="133" y="59"/>
                    <a:pt x="67" y="158"/>
                  </a:cubicBezTo>
                  <a:lnTo>
                    <a:pt x="151" y="234"/>
                  </a:lnTo>
                  <a:cubicBezTo>
                    <a:pt x="162" y="220"/>
                    <a:pt x="158" y="208"/>
                    <a:pt x="169" y="194"/>
                  </a:cubicBezTo>
                  <a:cubicBezTo>
                    <a:pt x="195" y="159"/>
                    <a:pt x="259" y="108"/>
                    <a:pt x="346" y="108"/>
                  </a:cubicBezTo>
                  <a:cubicBezTo>
                    <a:pt x="350" y="108"/>
                    <a:pt x="355" y="108"/>
                    <a:pt x="360" y="108"/>
                  </a:cubicBezTo>
                  <a:cubicBezTo>
                    <a:pt x="475" y="116"/>
                    <a:pt x="562" y="211"/>
                    <a:pt x="555" y="327"/>
                  </a:cubicBezTo>
                  <a:cubicBezTo>
                    <a:pt x="546" y="459"/>
                    <a:pt x="428" y="547"/>
                    <a:pt x="345" y="613"/>
                  </a:cubicBezTo>
                  <a:cubicBezTo>
                    <a:pt x="215" y="716"/>
                    <a:pt x="108" y="821"/>
                    <a:pt x="5" y="994"/>
                  </a:cubicBezTo>
                  <a:lnTo>
                    <a:pt x="0" y="1071"/>
                  </a:lnTo>
                  <a:lnTo>
                    <a:pt x="635" y="1112"/>
                  </a:lnTo>
                  <a:lnTo>
                    <a:pt x="643" y="991"/>
                  </a:lnTo>
                  <a:cubicBezTo>
                    <a:pt x="641" y="990"/>
                    <a:pt x="639" y="989"/>
                    <a:pt x="637" y="989"/>
                  </a:cubicBezTo>
                  <a:cubicBezTo>
                    <a:pt x="629" y="989"/>
                    <a:pt x="622" y="995"/>
                    <a:pt x="619" y="997"/>
                  </a:cubicBezTo>
                  <a:cubicBezTo>
                    <a:pt x="613" y="1002"/>
                    <a:pt x="610" y="1003"/>
                    <a:pt x="605" y="1003"/>
                  </a:cubicBezTo>
                  <a:cubicBezTo>
                    <a:pt x="603" y="1003"/>
                    <a:pt x="602" y="1003"/>
                    <a:pt x="600" y="1003"/>
                  </a:cubicBezTo>
                  <a:lnTo>
                    <a:pt x="146" y="973"/>
                  </a:lnTo>
                  <a:cubicBezTo>
                    <a:pt x="247" y="822"/>
                    <a:pt x="380" y="723"/>
                    <a:pt x="463" y="655"/>
                  </a:cubicBezTo>
                  <a:cubicBezTo>
                    <a:pt x="547" y="586"/>
                    <a:pt x="665" y="482"/>
                    <a:pt x="675" y="326"/>
                  </a:cubicBezTo>
                  <a:cubicBezTo>
                    <a:pt x="687" y="158"/>
                    <a:pt x="557" y="14"/>
                    <a:pt x="381" y="2"/>
                  </a:cubicBezTo>
                  <a:cubicBezTo>
                    <a:pt x="374" y="1"/>
                    <a:pt x="367" y="1"/>
                    <a:pt x="35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0"/>
            <p:cNvSpPr/>
            <p:nvPr/>
          </p:nvSpPr>
          <p:spPr>
            <a:xfrm>
              <a:off x="3598525" y="495450"/>
              <a:ext cx="18525" cy="27775"/>
            </a:xfrm>
            <a:custGeom>
              <a:avLst/>
              <a:gdLst/>
              <a:ahLst/>
              <a:cxnLst/>
              <a:rect l="l" t="t" r="r" b="b"/>
              <a:pathLst>
                <a:path w="741" h="1111" extrusionOk="0">
                  <a:moveTo>
                    <a:pt x="393" y="108"/>
                  </a:moveTo>
                  <a:cubicBezTo>
                    <a:pt x="395" y="108"/>
                    <a:pt x="398" y="108"/>
                    <a:pt x="400" y="108"/>
                  </a:cubicBezTo>
                  <a:cubicBezTo>
                    <a:pt x="460" y="111"/>
                    <a:pt x="522" y="161"/>
                    <a:pt x="562" y="260"/>
                  </a:cubicBezTo>
                  <a:lnTo>
                    <a:pt x="149" y="728"/>
                  </a:lnTo>
                  <a:cubicBezTo>
                    <a:pt x="138" y="667"/>
                    <a:pt x="133" y="598"/>
                    <a:pt x="138" y="522"/>
                  </a:cubicBezTo>
                  <a:cubicBezTo>
                    <a:pt x="156" y="251"/>
                    <a:pt x="287" y="108"/>
                    <a:pt x="393" y="108"/>
                  </a:cubicBezTo>
                  <a:close/>
                  <a:moveTo>
                    <a:pt x="595" y="378"/>
                  </a:moveTo>
                  <a:cubicBezTo>
                    <a:pt x="605" y="440"/>
                    <a:pt x="609" y="513"/>
                    <a:pt x="604" y="597"/>
                  </a:cubicBezTo>
                  <a:cubicBezTo>
                    <a:pt x="584" y="891"/>
                    <a:pt x="454" y="1000"/>
                    <a:pt x="359" y="1000"/>
                  </a:cubicBezTo>
                  <a:cubicBezTo>
                    <a:pt x="356" y="1000"/>
                    <a:pt x="353" y="999"/>
                    <a:pt x="351" y="999"/>
                  </a:cubicBezTo>
                  <a:cubicBezTo>
                    <a:pt x="286" y="996"/>
                    <a:pt x="223" y="938"/>
                    <a:pt x="182" y="840"/>
                  </a:cubicBezTo>
                  <a:lnTo>
                    <a:pt x="595" y="378"/>
                  </a:lnTo>
                  <a:close/>
                  <a:moveTo>
                    <a:pt x="395" y="1"/>
                  </a:moveTo>
                  <a:cubicBezTo>
                    <a:pt x="227" y="1"/>
                    <a:pt x="45" y="198"/>
                    <a:pt x="23" y="536"/>
                  </a:cubicBezTo>
                  <a:cubicBezTo>
                    <a:pt x="0" y="886"/>
                    <a:pt x="168" y="1099"/>
                    <a:pt x="339" y="1110"/>
                  </a:cubicBezTo>
                  <a:cubicBezTo>
                    <a:pt x="344" y="1110"/>
                    <a:pt x="349" y="1111"/>
                    <a:pt x="354" y="1111"/>
                  </a:cubicBezTo>
                  <a:cubicBezTo>
                    <a:pt x="508" y="1111"/>
                    <a:pt x="693" y="950"/>
                    <a:pt x="716" y="591"/>
                  </a:cubicBezTo>
                  <a:cubicBezTo>
                    <a:pt x="741" y="221"/>
                    <a:pt x="576" y="12"/>
                    <a:pt x="409" y="1"/>
                  </a:cubicBezTo>
                  <a:cubicBezTo>
                    <a:pt x="404" y="1"/>
                    <a:pt x="400" y="1"/>
                    <a:pt x="39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0"/>
            <p:cNvSpPr/>
            <p:nvPr/>
          </p:nvSpPr>
          <p:spPr>
            <a:xfrm>
              <a:off x="3622775" y="497025"/>
              <a:ext cx="12975" cy="27600"/>
            </a:xfrm>
            <a:custGeom>
              <a:avLst/>
              <a:gdLst/>
              <a:ahLst/>
              <a:cxnLst/>
              <a:rect l="l" t="t" r="r" b="b"/>
              <a:pathLst>
                <a:path w="519" h="1104" extrusionOk="0">
                  <a:moveTo>
                    <a:pt x="306" y="0"/>
                  </a:moveTo>
                  <a:lnTo>
                    <a:pt x="20" y="128"/>
                  </a:lnTo>
                  <a:lnTo>
                    <a:pt x="44" y="198"/>
                  </a:lnTo>
                  <a:lnTo>
                    <a:pt x="262" y="150"/>
                  </a:lnTo>
                  <a:lnTo>
                    <a:pt x="207" y="987"/>
                  </a:lnTo>
                  <a:lnTo>
                    <a:pt x="7" y="974"/>
                  </a:lnTo>
                  <a:lnTo>
                    <a:pt x="1" y="1070"/>
                  </a:lnTo>
                  <a:lnTo>
                    <a:pt x="511" y="1103"/>
                  </a:lnTo>
                  <a:lnTo>
                    <a:pt x="518" y="1007"/>
                  </a:lnTo>
                  <a:lnTo>
                    <a:pt x="324" y="995"/>
                  </a:lnTo>
                  <a:lnTo>
                    <a:pt x="387" y="6"/>
                  </a:lnTo>
                  <a:lnTo>
                    <a:pt x="30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3643050" y="498175"/>
              <a:ext cx="16550" cy="27750"/>
            </a:xfrm>
            <a:custGeom>
              <a:avLst/>
              <a:gdLst/>
              <a:ahLst/>
              <a:cxnLst/>
              <a:rect l="l" t="t" r="r" b="b"/>
              <a:pathLst>
                <a:path w="662" h="1110" extrusionOk="0">
                  <a:moveTo>
                    <a:pt x="336" y="108"/>
                  </a:moveTo>
                  <a:cubicBezTo>
                    <a:pt x="340" y="108"/>
                    <a:pt x="343" y="109"/>
                    <a:pt x="346" y="109"/>
                  </a:cubicBezTo>
                  <a:cubicBezTo>
                    <a:pt x="470" y="118"/>
                    <a:pt x="564" y="259"/>
                    <a:pt x="531" y="476"/>
                  </a:cubicBezTo>
                  <a:cubicBezTo>
                    <a:pt x="480" y="550"/>
                    <a:pt x="403" y="596"/>
                    <a:pt x="329" y="596"/>
                  </a:cubicBezTo>
                  <a:cubicBezTo>
                    <a:pt x="325" y="596"/>
                    <a:pt x="321" y="595"/>
                    <a:pt x="317" y="595"/>
                  </a:cubicBezTo>
                  <a:cubicBezTo>
                    <a:pt x="220" y="589"/>
                    <a:pt x="132" y="503"/>
                    <a:pt x="142" y="343"/>
                  </a:cubicBezTo>
                  <a:cubicBezTo>
                    <a:pt x="152" y="190"/>
                    <a:pt x="242" y="108"/>
                    <a:pt x="336" y="108"/>
                  </a:cubicBezTo>
                  <a:close/>
                  <a:moveTo>
                    <a:pt x="338" y="1"/>
                  </a:moveTo>
                  <a:cubicBezTo>
                    <a:pt x="178" y="1"/>
                    <a:pt x="37" y="137"/>
                    <a:pt x="23" y="339"/>
                  </a:cubicBezTo>
                  <a:cubicBezTo>
                    <a:pt x="10" y="547"/>
                    <a:pt x="141" y="690"/>
                    <a:pt x="298" y="701"/>
                  </a:cubicBezTo>
                  <a:cubicBezTo>
                    <a:pt x="304" y="701"/>
                    <a:pt x="309" y="701"/>
                    <a:pt x="315" y="701"/>
                  </a:cubicBezTo>
                  <a:cubicBezTo>
                    <a:pt x="398" y="701"/>
                    <a:pt x="477" y="663"/>
                    <a:pt x="529" y="598"/>
                  </a:cubicBezTo>
                  <a:lnTo>
                    <a:pt x="529" y="598"/>
                  </a:lnTo>
                  <a:cubicBezTo>
                    <a:pt x="512" y="766"/>
                    <a:pt x="480" y="837"/>
                    <a:pt x="467" y="863"/>
                  </a:cubicBezTo>
                  <a:cubicBezTo>
                    <a:pt x="417" y="963"/>
                    <a:pt x="333" y="998"/>
                    <a:pt x="259" y="998"/>
                  </a:cubicBezTo>
                  <a:cubicBezTo>
                    <a:pt x="254" y="998"/>
                    <a:pt x="249" y="998"/>
                    <a:pt x="243" y="998"/>
                  </a:cubicBezTo>
                  <a:cubicBezTo>
                    <a:pt x="166" y="993"/>
                    <a:pt x="116" y="951"/>
                    <a:pt x="116" y="951"/>
                  </a:cubicBezTo>
                  <a:cubicBezTo>
                    <a:pt x="102" y="938"/>
                    <a:pt x="108" y="919"/>
                    <a:pt x="91" y="907"/>
                  </a:cubicBezTo>
                  <a:lnTo>
                    <a:pt x="1" y="994"/>
                  </a:lnTo>
                  <a:cubicBezTo>
                    <a:pt x="60" y="1061"/>
                    <a:pt x="144" y="1103"/>
                    <a:pt x="233" y="1109"/>
                  </a:cubicBezTo>
                  <a:cubicBezTo>
                    <a:pt x="240" y="1109"/>
                    <a:pt x="248" y="1109"/>
                    <a:pt x="255" y="1109"/>
                  </a:cubicBezTo>
                  <a:cubicBezTo>
                    <a:pt x="380" y="1109"/>
                    <a:pt x="513" y="1038"/>
                    <a:pt x="586" y="879"/>
                  </a:cubicBezTo>
                  <a:cubicBezTo>
                    <a:pt x="607" y="830"/>
                    <a:pt x="641" y="737"/>
                    <a:pt x="653" y="560"/>
                  </a:cubicBezTo>
                  <a:cubicBezTo>
                    <a:pt x="662" y="425"/>
                    <a:pt x="656" y="331"/>
                    <a:pt x="635" y="255"/>
                  </a:cubicBezTo>
                  <a:cubicBezTo>
                    <a:pt x="589" y="86"/>
                    <a:pt x="470" y="9"/>
                    <a:pt x="356" y="1"/>
                  </a:cubicBezTo>
                  <a:cubicBezTo>
                    <a:pt x="350" y="1"/>
                    <a:pt x="344" y="1"/>
                    <a:pt x="33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3358750" y="196950"/>
              <a:ext cx="388025" cy="388050"/>
            </a:xfrm>
            <a:custGeom>
              <a:avLst/>
              <a:gdLst/>
              <a:ahLst/>
              <a:cxnLst/>
              <a:rect l="l" t="t" r="r" b="b"/>
              <a:pathLst>
                <a:path w="15521" h="15522" extrusionOk="0">
                  <a:moveTo>
                    <a:pt x="1250" y="345"/>
                  </a:moveTo>
                  <a:lnTo>
                    <a:pt x="15175" y="1251"/>
                  </a:lnTo>
                  <a:lnTo>
                    <a:pt x="14271" y="15175"/>
                  </a:lnTo>
                  <a:lnTo>
                    <a:pt x="346" y="14271"/>
                  </a:lnTo>
                  <a:lnTo>
                    <a:pt x="1250" y="345"/>
                  </a:lnTo>
                  <a:close/>
                  <a:moveTo>
                    <a:pt x="947" y="0"/>
                  </a:moveTo>
                  <a:lnTo>
                    <a:pt x="11" y="14411"/>
                  </a:lnTo>
                  <a:lnTo>
                    <a:pt x="0" y="14574"/>
                  </a:lnTo>
                  <a:lnTo>
                    <a:pt x="14574" y="15521"/>
                  </a:lnTo>
                  <a:lnTo>
                    <a:pt x="15521" y="947"/>
                  </a:lnTo>
                  <a:lnTo>
                    <a:pt x="94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0"/>
            <p:cNvSpPr/>
            <p:nvPr/>
          </p:nvSpPr>
          <p:spPr>
            <a:xfrm>
              <a:off x="3375850" y="214050"/>
              <a:ext cx="353825" cy="353800"/>
            </a:xfrm>
            <a:custGeom>
              <a:avLst/>
              <a:gdLst/>
              <a:ahLst/>
              <a:cxnLst/>
              <a:rect l="l" t="t" r="r" b="b"/>
              <a:pathLst>
                <a:path w="14153" h="14152" extrusionOk="0">
                  <a:moveTo>
                    <a:pt x="968" y="119"/>
                  </a:moveTo>
                  <a:lnTo>
                    <a:pt x="14035" y="967"/>
                  </a:lnTo>
                  <a:lnTo>
                    <a:pt x="13185" y="14034"/>
                  </a:lnTo>
                  <a:lnTo>
                    <a:pt x="119" y="13185"/>
                  </a:lnTo>
                  <a:lnTo>
                    <a:pt x="968" y="119"/>
                  </a:lnTo>
                  <a:close/>
                  <a:moveTo>
                    <a:pt x="864" y="1"/>
                  </a:moveTo>
                  <a:lnTo>
                    <a:pt x="4" y="13233"/>
                  </a:lnTo>
                  <a:lnTo>
                    <a:pt x="1" y="13289"/>
                  </a:lnTo>
                  <a:lnTo>
                    <a:pt x="13234" y="14148"/>
                  </a:lnTo>
                  <a:lnTo>
                    <a:pt x="13289" y="14152"/>
                  </a:lnTo>
                  <a:lnTo>
                    <a:pt x="14149" y="919"/>
                  </a:lnTo>
                  <a:lnTo>
                    <a:pt x="14152" y="864"/>
                  </a:lnTo>
                  <a:lnTo>
                    <a:pt x="920" y="4"/>
                  </a:lnTo>
                  <a:lnTo>
                    <a:pt x="86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0"/>
            <p:cNvSpPr/>
            <p:nvPr/>
          </p:nvSpPr>
          <p:spPr>
            <a:xfrm>
              <a:off x="3441800" y="421250"/>
              <a:ext cx="213775" cy="16625"/>
            </a:xfrm>
            <a:custGeom>
              <a:avLst/>
              <a:gdLst/>
              <a:ahLst/>
              <a:cxnLst/>
              <a:rect l="l" t="t" r="r" b="b"/>
              <a:pathLst>
                <a:path w="8551" h="665" extrusionOk="0">
                  <a:moveTo>
                    <a:pt x="7" y="1"/>
                  </a:moveTo>
                  <a:lnTo>
                    <a:pt x="0" y="109"/>
                  </a:lnTo>
                  <a:lnTo>
                    <a:pt x="8543" y="664"/>
                  </a:lnTo>
                  <a:lnTo>
                    <a:pt x="8550" y="556"/>
                  </a:lnTo>
                  <a:lnTo>
                    <a:pt x="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0"/>
            <p:cNvSpPr/>
            <p:nvPr/>
          </p:nvSpPr>
          <p:spPr>
            <a:xfrm>
              <a:off x="3438900" y="466250"/>
              <a:ext cx="213750" cy="16575"/>
            </a:xfrm>
            <a:custGeom>
              <a:avLst/>
              <a:gdLst/>
              <a:ahLst/>
              <a:cxnLst/>
              <a:rect l="l" t="t" r="r" b="b"/>
              <a:pathLst>
                <a:path w="8550" h="663" extrusionOk="0">
                  <a:moveTo>
                    <a:pt x="7" y="0"/>
                  </a:moveTo>
                  <a:lnTo>
                    <a:pt x="0" y="108"/>
                  </a:lnTo>
                  <a:lnTo>
                    <a:pt x="8543" y="663"/>
                  </a:lnTo>
                  <a:lnTo>
                    <a:pt x="8550" y="555"/>
                  </a:lnTo>
                  <a:lnTo>
                    <a:pt x="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0"/>
            <p:cNvSpPr/>
            <p:nvPr/>
          </p:nvSpPr>
          <p:spPr>
            <a:xfrm>
              <a:off x="3511625" y="257925"/>
              <a:ext cx="99275" cy="41325"/>
            </a:xfrm>
            <a:custGeom>
              <a:avLst/>
              <a:gdLst/>
              <a:ahLst/>
              <a:cxnLst/>
              <a:rect l="l" t="t" r="r" b="b"/>
              <a:pathLst>
                <a:path w="3971" h="1653" extrusionOk="0">
                  <a:moveTo>
                    <a:pt x="854" y="1"/>
                  </a:moveTo>
                  <a:lnTo>
                    <a:pt x="517" y="133"/>
                  </a:lnTo>
                  <a:lnTo>
                    <a:pt x="1479" y="774"/>
                  </a:lnTo>
                  <a:cubicBezTo>
                    <a:pt x="1111" y="933"/>
                    <a:pt x="861" y="1046"/>
                    <a:pt x="861" y="1046"/>
                  </a:cubicBezTo>
                  <a:lnTo>
                    <a:pt x="427" y="843"/>
                  </a:lnTo>
                  <a:lnTo>
                    <a:pt x="1" y="1010"/>
                  </a:lnTo>
                  <a:lnTo>
                    <a:pt x="643" y="1586"/>
                  </a:lnTo>
                  <a:lnTo>
                    <a:pt x="1026" y="1653"/>
                  </a:lnTo>
                  <a:cubicBezTo>
                    <a:pt x="1026" y="1653"/>
                    <a:pt x="2884" y="989"/>
                    <a:pt x="3437" y="739"/>
                  </a:cubicBezTo>
                  <a:cubicBezTo>
                    <a:pt x="3584" y="672"/>
                    <a:pt x="3971" y="354"/>
                    <a:pt x="3922" y="228"/>
                  </a:cubicBezTo>
                  <a:lnTo>
                    <a:pt x="3917" y="214"/>
                  </a:lnTo>
                  <a:cubicBezTo>
                    <a:pt x="3878" y="116"/>
                    <a:pt x="3542" y="39"/>
                    <a:pt x="3326" y="39"/>
                  </a:cubicBezTo>
                  <a:cubicBezTo>
                    <a:pt x="3267" y="39"/>
                    <a:pt x="3216" y="45"/>
                    <a:pt x="3184" y="58"/>
                  </a:cubicBezTo>
                  <a:cubicBezTo>
                    <a:pt x="2870" y="182"/>
                    <a:pt x="2530" y="323"/>
                    <a:pt x="2210" y="458"/>
                  </a:cubicBezTo>
                  <a:lnTo>
                    <a:pt x="85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0"/>
            <p:cNvSpPr/>
            <p:nvPr/>
          </p:nvSpPr>
          <p:spPr>
            <a:xfrm>
              <a:off x="3515650" y="304450"/>
              <a:ext cx="80350" cy="10800"/>
            </a:xfrm>
            <a:custGeom>
              <a:avLst/>
              <a:gdLst/>
              <a:ahLst/>
              <a:cxnLst/>
              <a:rect l="l" t="t" r="r" b="b"/>
              <a:pathLst>
                <a:path w="3214" h="432" extrusionOk="0">
                  <a:moveTo>
                    <a:pt x="15" y="0"/>
                  </a:moveTo>
                  <a:lnTo>
                    <a:pt x="0" y="224"/>
                  </a:lnTo>
                  <a:lnTo>
                    <a:pt x="3198" y="432"/>
                  </a:lnTo>
                  <a:lnTo>
                    <a:pt x="3213" y="208"/>
                  </a:lnTo>
                  <a:lnTo>
                    <a:pt x="15"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30"/>
          <p:cNvGrpSpPr/>
          <p:nvPr/>
        </p:nvGrpSpPr>
        <p:grpSpPr>
          <a:xfrm>
            <a:off x="991533" y="1220930"/>
            <a:ext cx="1003662" cy="936400"/>
            <a:chOff x="4313650" y="1873225"/>
            <a:chExt cx="496150" cy="462900"/>
          </a:xfrm>
        </p:grpSpPr>
        <p:sp>
          <p:nvSpPr>
            <p:cNvPr id="1552" name="Google Shape;1552;p30"/>
            <p:cNvSpPr/>
            <p:nvPr/>
          </p:nvSpPr>
          <p:spPr>
            <a:xfrm>
              <a:off x="4313650" y="1873225"/>
              <a:ext cx="496150" cy="462900"/>
            </a:xfrm>
            <a:custGeom>
              <a:avLst/>
              <a:gdLst/>
              <a:ahLst/>
              <a:cxnLst/>
              <a:rect l="l" t="t" r="r" b="b"/>
              <a:pathLst>
                <a:path w="19846" h="18516" extrusionOk="0">
                  <a:moveTo>
                    <a:pt x="7752" y="967"/>
                  </a:moveTo>
                  <a:lnTo>
                    <a:pt x="18944" y="15487"/>
                  </a:lnTo>
                  <a:lnTo>
                    <a:pt x="774" y="17919"/>
                  </a:lnTo>
                  <a:lnTo>
                    <a:pt x="7752" y="967"/>
                  </a:lnTo>
                  <a:close/>
                  <a:moveTo>
                    <a:pt x="7623" y="0"/>
                  </a:moveTo>
                  <a:lnTo>
                    <a:pt x="1" y="18516"/>
                  </a:lnTo>
                  <a:lnTo>
                    <a:pt x="19846" y="15859"/>
                  </a:lnTo>
                  <a:lnTo>
                    <a:pt x="7623"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0"/>
            <p:cNvSpPr/>
            <p:nvPr/>
          </p:nvSpPr>
          <p:spPr>
            <a:xfrm>
              <a:off x="4350475" y="1919325"/>
              <a:ext cx="416325" cy="388400"/>
            </a:xfrm>
            <a:custGeom>
              <a:avLst/>
              <a:gdLst/>
              <a:ahLst/>
              <a:cxnLst/>
              <a:rect l="l" t="t" r="r" b="b"/>
              <a:pathLst>
                <a:path w="16653" h="15536" extrusionOk="0">
                  <a:moveTo>
                    <a:pt x="6439" y="323"/>
                  </a:moveTo>
                  <a:lnTo>
                    <a:pt x="16351" y="13183"/>
                  </a:lnTo>
                  <a:lnTo>
                    <a:pt x="259" y="15337"/>
                  </a:lnTo>
                  <a:lnTo>
                    <a:pt x="259" y="15337"/>
                  </a:lnTo>
                  <a:lnTo>
                    <a:pt x="6439" y="323"/>
                  </a:lnTo>
                  <a:close/>
                  <a:moveTo>
                    <a:pt x="6397" y="0"/>
                  </a:moveTo>
                  <a:lnTo>
                    <a:pt x="1" y="15536"/>
                  </a:lnTo>
                  <a:lnTo>
                    <a:pt x="16652" y="13307"/>
                  </a:lnTo>
                  <a:lnTo>
                    <a:pt x="63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0"/>
            <p:cNvSpPr/>
            <p:nvPr/>
          </p:nvSpPr>
          <p:spPr>
            <a:xfrm>
              <a:off x="4418850" y="2196425"/>
              <a:ext cx="28175" cy="36450"/>
            </a:xfrm>
            <a:custGeom>
              <a:avLst/>
              <a:gdLst/>
              <a:ahLst/>
              <a:cxnLst/>
              <a:rect l="l" t="t" r="r" b="b"/>
              <a:pathLst>
                <a:path w="1127" h="1458" extrusionOk="0">
                  <a:moveTo>
                    <a:pt x="623" y="337"/>
                  </a:moveTo>
                  <a:cubicBezTo>
                    <a:pt x="643" y="337"/>
                    <a:pt x="663" y="344"/>
                    <a:pt x="685" y="359"/>
                  </a:cubicBezTo>
                  <a:cubicBezTo>
                    <a:pt x="711" y="376"/>
                    <a:pt x="728" y="414"/>
                    <a:pt x="736" y="470"/>
                  </a:cubicBezTo>
                  <a:cubicBezTo>
                    <a:pt x="743" y="526"/>
                    <a:pt x="738" y="566"/>
                    <a:pt x="721" y="589"/>
                  </a:cubicBezTo>
                  <a:cubicBezTo>
                    <a:pt x="703" y="614"/>
                    <a:pt x="683" y="627"/>
                    <a:pt x="661" y="630"/>
                  </a:cubicBezTo>
                  <a:lnTo>
                    <a:pt x="461" y="657"/>
                  </a:lnTo>
                  <a:lnTo>
                    <a:pt x="421" y="363"/>
                  </a:lnTo>
                  <a:lnTo>
                    <a:pt x="611" y="338"/>
                  </a:lnTo>
                  <a:cubicBezTo>
                    <a:pt x="615" y="337"/>
                    <a:pt x="619" y="337"/>
                    <a:pt x="623" y="337"/>
                  </a:cubicBezTo>
                  <a:close/>
                  <a:moveTo>
                    <a:pt x="654" y="1"/>
                  </a:moveTo>
                  <a:cubicBezTo>
                    <a:pt x="634" y="1"/>
                    <a:pt x="613" y="2"/>
                    <a:pt x="593" y="5"/>
                  </a:cubicBezTo>
                  <a:lnTo>
                    <a:pt x="1" y="84"/>
                  </a:lnTo>
                  <a:lnTo>
                    <a:pt x="184" y="1458"/>
                  </a:lnTo>
                  <a:lnTo>
                    <a:pt x="561" y="1407"/>
                  </a:lnTo>
                  <a:lnTo>
                    <a:pt x="505" y="985"/>
                  </a:lnTo>
                  <a:lnTo>
                    <a:pt x="730" y="956"/>
                  </a:lnTo>
                  <a:cubicBezTo>
                    <a:pt x="797" y="947"/>
                    <a:pt x="856" y="925"/>
                    <a:pt x="909" y="891"/>
                  </a:cubicBezTo>
                  <a:cubicBezTo>
                    <a:pt x="962" y="857"/>
                    <a:pt x="1005" y="815"/>
                    <a:pt x="1038" y="765"/>
                  </a:cubicBezTo>
                  <a:cubicBezTo>
                    <a:pt x="1071" y="716"/>
                    <a:pt x="1096" y="661"/>
                    <a:pt x="1109" y="600"/>
                  </a:cubicBezTo>
                  <a:cubicBezTo>
                    <a:pt x="1123" y="540"/>
                    <a:pt x="1127" y="480"/>
                    <a:pt x="1118" y="419"/>
                  </a:cubicBezTo>
                  <a:cubicBezTo>
                    <a:pt x="1111" y="361"/>
                    <a:pt x="1091" y="304"/>
                    <a:pt x="1061" y="250"/>
                  </a:cubicBezTo>
                  <a:cubicBezTo>
                    <a:pt x="1030" y="196"/>
                    <a:pt x="991" y="150"/>
                    <a:pt x="944" y="111"/>
                  </a:cubicBezTo>
                  <a:cubicBezTo>
                    <a:pt x="897" y="71"/>
                    <a:pt x="844" y="42"/>
                    <a:pt x="784" y="22"/>
                  </a:cubicBezTo>
                  <a:cubicBezTo>
                    <a:pt x="742" y="8"/>
                    <a:pt x="699" y="1"/>
                    <a:pt x="654"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0"/>
            <p:cNvSpPr/>
            <p:nvPr/>
          </p:nvSpPr>
          <p:spPr>
            <a:xfrm>
              <a:off x="4449075" y="2192025"/>
              <a:ext cx="35550" cy="35225"/>
            </a:xfrm>
            <a:custGeom>
              <a:avLst/>
              <a:gdLst/>
              <a:ahLst/>
              <a:cxnLst/>
              <a:rect l="l" t="t" r="r" b="b"/>
              <a:pathLst>
                <a:path w="1422" h="1409" extrusionOk="0">
                  <a:moveTo>
                    <a:pt x="710" y="339"/>
                  </a:moveTo>
                  <a:cubicBezTo>
                    <a:pt x="744" y="339"/>
                    <a:pt x="775" y="344"/>
                    <a:pt x="804" y="354"/>
                  </a:cubicBezTo>
                  <a:cubicBezTo>
                    <a:pt x="846" y="369"/>
                    <a:pt x="883" y="390"/>
                    <a:pt x="913" y="420"/>
                  </a:cubicBezTo>
                  <a:cubicBezTo>
                    <a:pt x="944" y="450"/>
                    <a:pt x="969" y="485"/>
                    <a:pt x="988" y="527"/>
                  </a:cubicBezTo>
                  <a:cubicBezTo>
                    <a:pt x="1007" y="568"/>
                    <a:pt x="1019" y="612"/>
                    <a:pt x="1025" y="659"/>
                  </a:cubicBezTo>
                  <a:cubicBezTo>
                    <a:pt x="1031" y="704"/>
                    <a:pt x="1031" y="748"/>
                    <a:pt x="1024" y="795"/>
                  </a:cubicBezTo>
                  <a:cubicBezTo>
                    <a:pt x="1018" y="840"/>
                    <a:pt x="1005" y="881"/>
                    <a:pt x="984" y="919"/>
                  </a:cubicBezTo>
                  <a:cubicBezTo>
                    <a:pt x="963" y="956"/>
                    <a:pt x="934" y="989"/>
                    <a:pt x="898" y="1016"/>
                  </a:cubicBezTo>
                  <a:cubicBezTo>
                    <a:pt x="860" y="1042"/>
                    <a:pt x="815" y="1058"/>
                    <a:pt x="761" y="1066"/>
                  </a:cubicBezTo>
                  <a:cubicBezTo>
                    <a:pt x="744" y="1068"/>
                    <a:pt x="727" y="1070"/>
                    <a:pt x="712" y="1070"/>
                  </a:cubicBezTo>
                  <a:cubicBezTo>
                    <a:pt x="677" y="1070"/>
                    <a:pt x="645" y="1064"/>
                    <a:pt x="616" y="1054"/>
                  </a:cubicBezTo>
                  <a:cubicBezTo>
                    <a:pt x="574" y="1038"/>
                    <a:pt x="538" y="1016"/>
                    <a:pt x="507" y="986"/>
                  </a:cubicBezTo>
                  <a:cubicBezTo>
                    <a:pt x="477" y="955"/>
                    <a:pt x="452" y="920"/>
                    <a:pt x="434" y="879"/>
                  </a:cubicBezTo>
                  <a:cubicBezTo>
                    <a:pt x="416" y="837"/>
                    <a:pt x="403" y="793"/>
                    <a:pt x="396" y="747"/>
                  </a:cubicBezTo>
                  <a:cubicBezTo>
                    <a:pt x="390" y="701"/>
                    <a:pt x="391" y="657"/>
                    <a:pt x="397" y="611"/>
                  </a:cubicBezTo>
                  <a:cubicBezTo>
                    <a:pt x="403" y="567"/>
                    <a:pt x="417" y="525"/>
                    <a:pt x="439" y="487"/>
                  </a:cubicBezTo>
                  <a:cubicBezTo>
                    <a:pt x="460" y="450"/>
                    <a:pt x="489" y="418"/>
                    <a:pt x="526" y="392"/>
                  </a:cubicBezTo>
                  <a:cubicBezTo>
                    <a:pt x="562" y="367"/>
                    <a:pt x="608" y="350"/>
                    <a:pt x="662" y="342"/>
                  </a:cubicBezTo>
                  <a:cubicBezTo>
                    <a:pt x="678" y="340"/>
                    <a:pt x="694" y="339"/>
                    <a:pt x="710" y="339"/>
                  </a:cubicBezTo>
                  <a:close/>
                  <a:moveTo>
                    <a:pt x="724" y="0"/>
                  </a:moveTo>
                  <a:cubicBezTo>
                    <a:pt x="691" y="0"/>
                    <a:pt x="657" y="3"/>
                    <a:pt x="623" y="7"/>
                  </a:cubicBezTo>
                  <a:cubicBezTo>
                    <a:pt x="520" y="21"/>
                    <a:pt x="430" y="53"/>
                    <a:pt x="348" y="102"/>
                  </a:cubicBezTo>
                  <a:cubicBezTo>
                    <a:pt x="268" y="151"/>
                    <a:pt x="201" y="212"/>
                    <a:pt x="147" y="285"/>
                  </a:cubicBezTo>
                  <a:cubicBezTo>
                    <a:pt x="93" y="356"/>
                    <a:pt x="54" y="437"/>
                    <a:pt x="31" y="526"/>
                  </a:cubicBezTo>
                  <a:cubicBezTo>
                    <a:pt x="7" y="614"/>
                    <a:pt x="1" y="704"/>
                    <a:pt x="13" y="794"/>
                  </a:cubicBezTo>
                  <a:cubicBezTo>
                    <a:pt x="25" y="883"/>
                    <a:pt x="53" y="967"/>
                    <a:pt x="98" y="1046"/>
                  </a:cubicBezTo>
                  <a:cubicBezTo>
                    <a:pt x="143" y="1126"/>
                    <a:pt x="200" y="1194"/>
                    <a:pt x="269" y="1251"/>
                  </a:cubicBezTo>
                  <a:cubicBezTo>
                    <a:pt x="339" y="1308"/>
                    <a:pt x="418" y="1351"/>
                    <a:pt x="509" y="1380"/>
                  </a:cubicBezTo>
                  <a:cubicBezTo>
                    <a:pt x="570" y="1399"/>
                    <a:pt x="635" y="1408"/>
                    <a:pt x="702" y="1408"/>
                  </a:cubicBezTo>
                  <a:cubicBezTo>
                    <a:pt x="734" y="1408"/>
                    <a:pt x="768" y="1406"/>
                    <a:pt x="802" y="1402"/>
                  </a:cubicBezTo>
                  <a:cubicBezTo>
                    <a:pt x="904" y="1388"/>
                    <a:pt x="995" y="1356"/>
                    <a:pt x="1075" y="1306"/>
                  </a:cubicBezTo>
                  <a:cubicBezTo>
                    <a:pt x="1156" y="1256"/>
                    <a:pt x="1222" y="1195"/>
                    <a:pt x="1277" y="1122"/>
                  </a:cubicBezTo>
                  <a:cubicBezTo>
                    <a:pt x="1330" y="1050"/>
                    <a:pt x="1368" y="970"/>
                    <a:pt x="1392" y="882"/>
                  </a:cubicBezTo>
                  <a:cubicBezTo>
                    <a:pt x="1415" y="794"/>
                    <a:pt x="1421" y="705"/>
                    <a:pt x="1409" y="615"/>
                  </a:cubicBezTo>
                  <a:cubicBezTo>
                    <a:pt x="1397" y="528"/>
                    <a:pt x="1369" y="444"/>
                    <a:pt x="1325" y="364"/>
                  </a:cubicBezTo>
                  <a:cubicBezTo>
                    <a:pt x="1281" y="285"/>
                    <a:pt x="1224" y="216"/>
                    <a:pt x="1155" y="158"/>
                  </a:cubicBezTo>
                  <a:cubicBezTo>
                    <a:pt x="1085" y="101"/>
                    <a:pt x="1006" y="58"/>
                    <a:pt x="915" y="29"/>
                  </a:cubicBezTo>
                  <a:cubicBezTo>
                    <a:pt x="854" y="10"/>
                    <a:pt x="791" y="0"/>
                    <a:pt x="724"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0"/>
            <p:cNvSpPr/>
            <p:nvPr/>
          </p:nvSpPr>
          <p:spPr>
            <a:xfrm>
              <a:off x="4486000" y="2187300"/>
              <a:ext cx="34275" cy="36600"/>
            </a:xfrm>
            <a:custGeom>
              <a:avLst/>
              <a:gdLst/>
              <a:ahLst/>
              <a:cxnLst/>
              <a:rect l="l" t="t" r="r" b="b"/>
              <a:pathLst>
                <a:path w="1371" h="1464" extrusionOk="0">
                  <a:moveTo>
                    <a:pt x="659" y="337"/>
                  </a:moveTo>
                  <a:cubicBezTo>
                    <a:pt x="679" y="337"/>
                    <a:pt x="702" y="347"/>
                    <a:pt x="724" y="366"/>
                  </a:cubicBezTo>
                  <a:cubicBezTo>
                    <a:pt x="751" y="388"/>
                    <a:pt x="768" y="423"/>
                    <a:pt x="774" y="470"/>
                  </a:cubicBezTo>
                  <a:cubicBezTo>
                    <a:pt x="780" y="517"/>
                    <a:pt x="775" y="554"/>
                    <a:pt x="758" y="583"/>
                  </a:cubicBezTo>
                  <a:cubicBezTo>
                    <a:pt x="742" y="612"/>
                    <a:pt x="722" y="628"/>
                    <a:pt x="699" y="630"/>
                  </a:cubicBezTo>
                  <a:lnTo>
                    <a:pt x="461" y="662"/>
                  </a:lnTo>
                  <a:lnTo>
                    <a:pt x="421" y="368"/>
                  </a:lnTo>
                  <a:lnTo>
                    <a:pt x="650" y="338"/>
                  </a:lnTo>
                  <a:cubicBezTo>
                    <a:pt x="653" y="337"/>
                    <a:pt x="656" y="337"/>
                    <a:pt x="659" y="337"/>
                  </a:cubicBezTo>
                  <a:close/>
                  <a:moveTo>
                    <a:pt x="692" y="1"/>
                  </a:moveTo>
                  <a:cubicBezTo>
                    <a:pt x="672" y="1"/>
                    <a:pt x="652" y="2"/>
                    <a:pt x="631" y="5"/>
                  </a:cubicBezTo>
                  <a:lnTo>
                    <a:pt x="0" y="90"/>
                  </a:lnTo>
                  <a:lnTo>
                    <a:pt x="184" y="1463"/>
                  </a:lnTo>
                  <a:lnTo>
                    <a:pt x="561" y="1413"/>
                  </a:lnTo>
                  <a:lnTo>
                    <a:pt x="505" y="991"/>
                  </a:lnTo>
                  <a:lnTo>
                    <a:pt x="646" y="972"/>
                  </a:lnTo>
                  <a:lnTo>
                    <a:pt x="944" y="1362"/>
                  </a:lnTo>
                  <a:lnTo>
                    <a:pt x="1370" y="1305"/>
                  </a:lnTo>
                  <a:lnTo>
                    <a:pt x="1012" y="839"/>
                  </a:lnTo>
                  <a:cubicBezTo>
                    <a:pt x="1068" y="786"/>
                    <a:pt x="1109" y="724"/>
                    <a:pt x="1135" y="649"/>
                  </a:cubicBezTo>
                  <a:cubicBezTo>
                    <a:pt x="1160" y="576"/>
                    <a:pt x="1168" y="499"/>
                    <a:pt x="1157" y="420"/>
                  </a:cubicBezTo>
                  <a:cubicBezTo>
                    <a:pt x="1149" y="361"/>
                    <a:pt x="1130" y="305"/>
                    <a:pt x="1099" y="251"/>
                  </a:cubicBezTo>
                  <a:cubicBezTo>
                    <a:pt x="1068" y="196"/>
                    <a:pt x="1029" y="150"/>
                    <a:pt x="983" y="111"/>
                  </a:cubicBezTo>
                  <a:cubicBezTo>
                    <a:pt x="936" y="71"/>
                    <a:pt x="882" y="43"/>
                    <a:pt x="822" y="22"/>
                  </a:cubicBezTo>
                  <a:cubicBezTo>
                    <a:pt x="780" y="8"/>
                    <a:pt x="737" y="1"/>
                    <a:pt x="692"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0"/>
            <p:cNvSpPr/>
            <p:nvPr/>
          </p:nvSpPr>
          <p:spPr>
            <a:xfrm>
              <a:off x="4515675" y="2181650"/>
              <a:ext cx="30350" cy="36925"/>
            </a:xfrm>
            <a:custGeom>
              <a:avLst/>
              <a:gdLst/>
              <a:ahLst/>
              <a:cxnLst/>
              <a:rect l="l" t="t" r="r" b="b"/>
              <a:pathLst>
                <a:path w="1214" h="1477" extrusionOk="0">
                  <a:moveTo>
                    <a:pt x="1170" y="0"/>
                  </a:moveTo>
                  <a:lnTo>
                    <a:pt x="1" y="157"/>
                  </a:lnTo>
                  <a:lnTo>
                    <a:pt x="45" y="486"/>
                  </a:lnTo>
                  <a:lnTo>
                    <a:pt x="442" y="433"/>
                  </a:lnTo>
                  <a:lnTo>
                    <a:pt x="581" y="1477"/>
                  </a:lnTo>
                  <a:lnTo>
                    <a:pt x="959" y="1427"/>
                  </a:lnTo>
                  <a:lnTo>
                    <a:pt x="819" y="382"/>
                  </a:lnTo>
                  <a:lnTo>
                    <a:pt x="1214" y="329"/>
                  </a:lnTo>
                  <a:lnTo>
                    <a:pt x="117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0"/>
            <p:cNvSpPr/>
            <p:nvPr/>
          </p:nvSpPr>
          <p:spPr>
            <a:xfrm>
              <a:off x="4547850" y="2177075"/>
              <a:ext cx="33725" cy="36950"/>
            </a:xfrm>
            <a:custGeom>
              <a:avLst/>
              <a:gdLst/>
              <a:ahLst/>
              <a:cxnLst/>
              <a:rect l="l" t="t" r="r" b="b"/>
              <a:pathLst>
                <a:path w="1349" h="1478" extrusionOk="0">
                  <a:moveTo>
                    <a:pt x="1241" y="1"/>
                  </a:moveTo>
                  <a:lnTo>
                    <a:pt x="863" y="52"/>
                  </a:lnTo>
                  <a:lnTo>
                    <a:pt x="959" y="758"/>
                  </a:lnTo>
                  <a:cubicBezTo>
                    <a:pt x="965" y="803"/>
                    <a:pt x="966" y="847"/>
                    <a:pt x="962" y="890"/>
                  </a:cubicBezTo>
                  <a:cubicBezTo>
                    <a:pt x="959" y="932"/>
                    <a:pt x="949" y="970"/>
                    <a:pt x="934" y="1004"/>
                  </a:cubicBezTo>
                  <a:cubicBezTo>
                    <a:pt x="919" y="1039"/>
                    <a:pt x="898" y="1068"/>
                    <a:pt x="869" y="1091"/>
                  </a:cubicBezTo>
                  <a:cubicBezTo>
                    <a:pt x="841" y="1114"/>
                    <a:pt x="804" y="1129"/>
                    <a:pt x="760" y="1135"/>
                  </a:cubicBezTo>
                  <a:cubicBezTo>
                    <a:pt x="748" y="1137"/>
                    <a:pt x="735" y="1138"/>
                    <a:pt x="724" y="1138"/>
                  </a:cubicBezTo>
                  <a:cubicBezTo>
                    <a:pt x="695" y="1138"/>
                    <a:pt x="669" y="1133"/>
                    <a:pt x="646" y="1122"/>
                  </a:cubicBezTo>
                  <a:cubicBezTo>
                    <a:pt x="613" y="1107"/>
                    <a:pt x="585" y="1085"/>
                    <a:pt x="561" y="1057"/>
                  </a:cubicBezTo>
                  <a:cubicBezTo>
                    <a:pt x="538" y="1028"/>
                    <a:pt x="519" y="993"/>
                    <a:pt x="504" y="952"/>
                  </a:cubicBezTo>
                  <a:cubicBezTo>
                    <a:pt x="489" y="911"/>
                    <a:pt x="478" y="868"/>
                    <a:pt x="472" y="823"/>
                  </a:cubicBezTo>
                  <a:lnTo>
                    <a:pt x="378" y="117"/>
                  </a:lnTo>
                  <a:lnTo>
                    <a:pt x="1" y="168"/>
                  </a:lnTo>
                  <a:lnTo>
                    <a:pt x="95" y="873"/>
                  </a:lnTo>
                  <a:cubicBezTo>
                    <a:pt x="107" y="965"/>
                    <a:pt x="131" y="1050"/>
                    <a:pt x="165" y="1129"/>
                  </a:cubicBezTo>
                  <a:cubicBezTo>
                    <a:pt x="199" y="1208"/>
                    <a:pt x="245" y="1275"/>
                    <a:pt x="304" y="1330"/>
                  </a:cubicBezTo>
                  <a:cubicBezTo>
                    <a:pt x="363" y="1385"/>
                    <a:pt x="434" y="1426"/>
                    <a:pt x="517" y="1452"/>
                  </a:cubicBezTo>
                  <a:cubicBezTo>
                    <a:pt x="570" y="1469"/>
                    <a:pt x="629" y="1478"/>
                    <a:pt x="693" y="1478"/>
                  </a:cubicBezTo>
                  <a:cubicBezTo>
                    <a:pt x="729" y="1478"/>
                    <a:pt x="767" y="1475"/>
                    <a:pt x="806" y="1470"/>
                  </a:cubicBezTo>
                  <a:cubicBezTo>
                    <a:pt x="911" y="1456"/>
                    <a:pt x="1001" y="1426"/>
                    <a:pt x="1074" y="1381"/>
                  </a:cubicBezTo>
                  <a:cubicBezTo>
                    <a:pt x="1147" y="1335"/>
                    <a:pt x="1206" y="1279"/>
                    <a:pt x="1249" y="1211"/>
                  </a:cubicBezTo>
                  <a:cubicBezTo>
                    <a:pt x="1293" y="1144"/>
                    <a:pt x="1321" y="1067"/>
                    <a:pt x="1335" y="981"/>
                  </a:cubicBezTo>
                  <a:cubicBezTo>
                    <a:pt x="1348" y="894"/>
                    <a:pt x="1348" y="803"/>
                    <a:pt x="1336" y="707"/>
                  </a:cubicBezTo>
                  <a:lnTo>
                    <a:pt x="124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0"/>
            <p:cNvSpPr/>
            <p:nvPr/>
          </p:nvSpPr>
          <p:spPr>
            <a:xfrm>
              <a:off x="4584375" y="2173825"/>
              <a:ext cx="35625" cy="35325"/>
            </a:xfrm>
            <a:custGeom>
              <a:avLst/>
              <a:gdLst/>
              <a:ahLst/>
              <a:cxnLst/>
              <a:rect l="l" t="t" r="r" b="b"/>
              <a:pathLst>
                <a:path w="1425" h="1413" extrusionOk="0">
                  <a:moveTo>
                    <a:pt x="735" y="1"/>
                  </a:moveTo>
                  <a:cubicBezTo>
                    <a:pt x="699" y="1"/>
                    <a:pt x="663" y="3"/>
                    <a:pt x="627" y="8"/>
                  </a:cubicBezTo>
                  <a:cubicBezTo>
                    <a:pt x="527" y="22"/>
                    <a:pt x="437" y="52"/>
                    <a:pt x="356" y="99"/>
                  </a:cubicBezTo>
                  <a:cubicBezTo>
                    <a:pt x="275" y="146"/>
                    <a:pt x="207" y="203"/>
                    <a:pt x="152" y="273"/>
                  </a:cubicBezTo>
                  <a:cubicBezTo>
                    <a:pt x="97" y="343"/>
                    <a:pt x="56" y="423"/>
                    <a:pt x="32" y="510"/>
                  </a:cubicBezTo>
                  <a:cubicBezTo>
                    <a:pt x="7" y="598"/>
                    <a:pt x="1" y="691"/>
                    <a:pt x="14" y="788"/>
                  </a:cubicBezTo>
                  <a:cubicBezTo>
                    <a:pt x="29" y="899"/>
                    <a:pt x="60" y="997"/>
                    <a:pt x="108" y="1080"/>
                  </a:cubicBezTo>
                  <a:cubicBezTo>
                    <a:pt x="156" y="1163"/>
                    <a:pt x="214" y="1230"/>
                    <a:pt x="283" y="1284"/>
                  </a:cubicBezTo>
                  <a:cubicBezTo>
                    <a:pt x="352" y="1336"/>
                    <a:pt x="428" y="1373"/>
                    <a:pt x="514" y="1393"/>
                  </a:cubicBezTo>
                  <a:cubicBezTo>
                    <a:pt x="569" y="1406"/>
                    <a:pt x="625" y="1413"/>
                    <a:pt x="681" y="1413"/>
                  </a:cubicBezTo>
                  <a:cubicBezTo>
                    <a:pt x="712" y="1413"/>
                    <a:pt x="744" y="1411"/>
                    <a:pt x="776" y="1407"/>
                  </a:cubicBezTo>
                  <a:cubicBezTo>
                    <a:pt x="903" y="1389"/>
                    <a:pt x="1011" y="1332"/>
                    <a:pt x="1098" y="1237"/>
                  </a:cubicBezTo>
                  <a:lnTo>
                    <a:pt x="1114" y="1352"/>
                  </a:lnTo>
                  <a:lnTo>
                    <a:pt x="1425" y="1310"/>
                  </a:lnTo>
                  <a:lnTo>
                    <a:pt x="1327" y="578"/>
                  </a:lnTo>
                  <a:lnTo>
                    <a:pt x="762" y="654"/>
                  </a:lnTo>
                  <a:lnTo>
                    <a:pt x="799" y="925"/>
                  </a:lnTo>
                  <a:lnTo>
                    <a:pt x="1036" y="892"/>
                  </a:lnTo>
                  <a:lnTo>
                    <a:pt x="1036" y="892"/>
                  </a:lnTo>
                  <a:cubicBezTo>
                    <a:pt x="965" y="995"/>
                    <a:pt x="874" y="1052"/>
                    <a:pt x="765" y="1067"/>
                  </a:cubicBezTo>
                  <a:cubicBezTo>
                    <a:pt x="748" y="1069"/>
                    <a:pt x="732" y="1070"/>
                    <a:pt x="716" y="1070"/>
                  </a:cubicBezTo>
                  <a:cubicBezTo>
                    <a:pt x="686" y="1070"/>
                    <a:pt x="658" y="1066"/>
                    <a:pt x="631" y="1058"/>
                  </a:cubicBezTo>
                  <a:cubicBezTo>
                    <a:pt x="590" y="1046"/>
                    <a:pt x="553" y="1026"/>
                    <a:pt x="522" y="998"/>
                  </a:cubicBezTo>
                  <a:cubicBezTo>
                    <a:pt x="490" y="970"/>
                    <a:pt x="463" y="935"/>
                    <a:pt x="442" y="893"/>
                  </a:cubicBezTo>
                  <a:cubicBezTo>
                    <a:pt x="421" y="852"/>
                    <a:pt x="406" y="804"/>
                    <a:pt x="399" y="750"/>
                  </a:cubicBezTo>
                  <a:cubicBezTo>
                    <a:pt x="392" y="697"/>
                    <a:pt x="393" y="647"/>
                    <a:pt x="402" y="601"/>
                  </a:cubicBezTo>
                  <a:cubicBezTo>
                    <a:pt x="412" y="554"/>
                    <a:pt x="428" y="513"/>
                    <a:pt x="451" y="477"/>
                  </a:cubicBezTo>
                  <a:cubicBezTo>
                    <a:pt x="474" y="441"/>
                    <a:pt x="503" y="411"/>
                    <a:pt x="538" y="389"/>
                  </a:cubicBezTo>
                  <a:cubicBezTo>
                    <a:pt x="572" y="365"/>
                    <a:pt x="613" y="351"/>
                    <a:pt x="657" y="345"/>
                  </a:cubicBezTo>
                  <a:cubicBezTo>
                    <a:pt x="672" y="343"/>
                    <a:pt x="687" y="342"/>
                    <a:pt x="701" y="342"/>
                  </a:cubicBezTo>
                  <a:cubicBezTo>
                    <a:pt x="747" y="342"/>
                    <a:pt x="792" y="352"/>
                    <a:pt x="836" y="371"/>
                  </a:cubicBezTo>
                  <a:cubicBezTo>
                    <a:pt x="895" y="396"/>
                    <a:pt x="942" y="435"/>
                    <a:pt x="976" y="485"/>
                  </a:cubicBezTo>
                  <a:lnTo>
                    <a:pt x="1227" y="233"/>
                  </a:lnTo>
                  <a:cubicBezTo>
                    <a:pt x="1197" y="189"/>
                    <a:pt x="1160" y="153"/>
                    <a:pt x="1116" y="121"/>
                  </a:cubicBezTo>
                  <a:cubicBezTo>
                    <a:pt x="1073" y="89"/>
                    <a:pt x="1025" y="64"/>
                    <a:pt x="972" y="44"/>
                  </a:cubicBezTo>
                  <a:cubicBezTo>
                    <a:pt x="921" y="24"/>
                    <a:pt x="866" y="10"/>
                    <a:pt x="807" y="4"/>
                  </a:cubicBezTo>
                  <a:cubicBezTo>
                    <a:pt x="784" y="2"/>
                    <a:pt x="759" y="1"/>
                    <a:pt x="73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0"/>
            <p:cNvSpPr/>
            <p:nvPr/>
          </p:nvSpPr>
          <p:spPr>
            <a:xfrm>
              <a:off x="4621575" y="2169225"/>
              <a:ext cx="32475" cy="37125"/>
            </a:xfrm>
            <a:custGeom>
              <a:avLst/>
              <a:gdLst/>
              <a:ahLst/>
              <a:cxnLst/>
              <a:rect l="l" t="t" r="r" b="b"/>
              <a:pathLst>
                <a:path w="1299" h="1485" extrusionOk="0">
                  <a:moveTo>
                    <a:pt x="524" y="452"/>
                  </a:moveTo>
                  <a:lnTo>
                    <a:pt x="703" y="861"/>
                  </a:lnTo>
                  <a:lnTo>
                    <a:pt x="454" y="895"/>
                  </a:lnTo>
                  <a:lnTo>
                    <a:pt x="524" y="452"/>
                  </a:lnTo>
                  <a:close/>
                  <a:moveTo>
                    <a:pt x="640" y="1"/>
                  </a:moveTo>
                  <a:lnTo>
                    <a:pt x="295" y="47"/>
                  </a:lnTo>
                  <a:lnTo>
                    <a:pt x="0" y="1485"/>
                  </a:lnTo>
                  <a:lnTo>
                    <a:pt x="385" y="1433"/>
                  </a:lnTo>
                  <a:lnTo>
                    <a:pt x="431" y="1153"/>
                  </a:lnTo>
                  <a:lnTo>
                    <a:pt x="797" y="1104"/>
                  </a:lnTo>
                  <a:lnTo>
                    <a:pt x="916" y="1363"/>
                  </a:lnTo>
                  <a:lnTo>
                    <a:pt x="1299" y="1311"/>
                  </a:lnTo>
                  <a:lnTo>
                    <a:pt x="64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0"/>
            <p:cNvSpPr/>
            <p:nvPr/>
          </p:nvSpPr>
          <p:spPr>
            <a:xfrm>
              <a:off x="4652300" y="2166000"/>
              <a:ext cx="29625" cy="35625"/>
            </a:xfrm>
            <a:custGeom>
              <a:avLst/>
              <a:gdLst/>
              <a:ahLst/>
              <a:cxnLst/>
              <a:rect l="l" t="t" r="r" b="b"/>
              <a:pathLst>
                <a:path w="1185" h="1425" extrusionOk="0">
                  <a:moveTo>
                    <a:pt x="378" y="0"/>
                  </a:moveTo>
                  <a:lnTo>
                    <a:pt x="1" y="51"/>
                  </a:lnTo>
                  <a:lnTo>
                    <a:pt x="184" y="1425"/>
                  </a:lnTo>
                  <a:lnTo>
                    <a:pt x="1185" y="1291"/>
                  </a:lnTo>
                  <a:lnTo>
                    <a:pt x="1140" y="962"/>
                  </a:lnTo>
                  <a:lnTo>
                    <a:pt x="518" y="1046"/>
                  </a:lnTo>
                  <a:lnTo>
                    <a:pt x="37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0"/>
            <p:cNvSpPr/>
            <p:nvPr/>
          </p:nvSpPr>
          <p:spPr>
            <a:xfrm>
              <a:off x="4416675" y="2249675"/>
              <a:ext cx="13650" cy="19375"/>
            </a:xfrm>
            <a:custGeom>
              <a:avLst/>
              <a:gdLst/>
              <a:ahLst/>
              <a:cxnLst/>
              <a:rect l="l" t="t" r="r" b="b"/>
              <a:pathLst>
                <a:path w="546" h="775" extrusionOk="0">
                  <a:moveTo>
                    <a:pt x="186" y="188"/>
                  </a:moveTo>
                  <a:lnTo>
                    <a:pt x="326" y="450"/>
                  </a:lnTo>
                  <a:lnTo>
                    <a:pt x="130" y="476"/>
                  </a:lnTo>
                  <a:lnTo>
                    <a:pt x="186" y="188"/>
                  </a:lnTo>
                  <a:close/>
                  <a:moveTo>
                    <a:pt x="167" y="0"/>
                  </a:moveTo>
                  <a:lnTo>
                    <a:pt x="157" y="2"/>
                  </a:lnTo>
                  <a:lnTo>
                    <a:pt x="0" y="775"/>
                  </a:lnTo>
                  <a:lnTo>
                    <a:pt x="81" y="763"/>
                  </a:lnTo>
                  <a:lnTo>
                    <a:pt x="123" y="542"/>
                  </a:lnTo>
                  <a:lnTo>
                    <a:pt x="352" y="511"/>
                  </a:lnTo>
                  <a:lnTo>
                    <a:pt x="461" y="712"/>
                  </a:lnTo>
                  <a:lnTo>
                    <a:pt x="545" y="700"/>
                  </a:lnTo>
                  <a:lnTo>
                    <a:pt x="16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0"/>
            <p:cNvSpPr/>
            <p:nvPr/>
          </p:nvSpPr>
          <p:spPr>
            <a:xfrm>
              <a:off x="4429975" y="2247900"/>
              <a:ext cx="14325" cy="19025"/>
            </a:xfrm>
            <a:custGeom>
              <a:avLst/>
              <a:gdLst/>
              <a:ahLst/>
              <a:cxnLst/>
              <a:rect l="l" t="t" r="r" b="b"/>
              <a:pathLst>
                <a:path w="573" h="761" extrusionOk="0">
                  <a:moveTo>
                    <a:pt x="269" y="80"/>
                  </a:moveTo>
                  <a:cubicBezTo>
                    <a:pt x="284" y="80"/>
                    <a:pt x="300" y="81"/>
                    <a:pt x="316" y="87"/>
                  </a:cubicBezTo>
                  <a:cubicBezTo>
                    <a:pt x="364" y="103"/>
                    <a:pt x="394" y="146"/>
                    <a:pt x="400" y="193"/>
                  </a:cubicBezTo>
                  <a:cubicBezTo>
                    <a:pt x="406" y="240"/>
                    <a:pt x="389" y="286"/>
                    <a:pt x="351" y="313"/>
                  </a:cubicBezTo>
                  <a:cubicBezTo>
                    <a:pt x="325" y="330"/>
                    <a:pt x="297" y="335"/>
                    <a:pt x="268" y="339"/>
                  </a:cubicBezTo>
                  <a:lnTo>
                    <a:pt x="128" y="358"/>
                  </a:lnTo>
                  <a:lnTo>
                    <a:pt x="93" y="101"/>
                  </a:lnTo>
                  <a:lnTo>
                    <a:pt x="225" y="83"/>
                  </a:lnTo>
                  <a:cubicBezTo>
                    <a:pt x="240" y="81"/>
                    <a:pt x="254" y="80"/>
                    <a:pt x="269" y="80"/>
                  </a:cubicBezTo>
                  <a:close/>
                  <a:moveTo>
                    <a:pt x="284" y="1"/>
                  </a:moveTo>
                  <a:cubicBezTo>
                    <a:pt x="261" y="1"/>
                    <a:pt x="238" y="4"/>
                    <a:pt x="215" y="7"/>
                  </a:cubicBezTo>
                  <a:lnTo>
                    <a:pt x="1" y="35"/>
                  </a:lnTo>
                  <a:lnTo>
                    <a:pt x="98" y="760"/>
                  </a:lnTo>
                  <a:lnTo>
                    <a:pt x="181" y="749"/>
                  </a:lnTo>
                  <a:lnTo>
                    <a:pt x="138" y="429"/>
                  </a:lnTo>
                  <a:lnTo>
                    <a:pt x="278" y="410"/>
                  </a:lnTo>
                  <a:lnTo>
                    <a:pt x="481" y="709"/>
                  </a:lnTo>
                  <a:lnTo>
                    <a:pt x="573" y="696"/>
                  </a:lnTo>
                  <a:lnTo>
                    <a:pt x="362" y="396"/>
                  </a:lnTo>
                  <a:cubicBezTo>
                    <a:pt x="446" y="360"/>
                    <a:pt x="495" y="269"/>
                    <a:pt x="483" y="173"/>
                  </a:cubicBezTo>
                  <a:cubicBezTo>
                    <a:pt x="472" y="101"/>
                    <a:pt x="428" y="38"/>
                    <a:pt x="356" y="13"/>
                  </a:cubicBezTo>
                  <a:cubicBezTo>
                    <a:pt x="331" y="4"/>
                    <a:pt x="307" y="1"/>
                    <a:pt x="284"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0"/>
            <p:cNvSpPr/>
            <p:nvPr/>
          </p:nvSpPr>
          <p:spPr>
            <a:xfrm>
              <a:off x="4444525" y="2245975"/>
              <a:ext cx="14325" cy="19000"/>
            </a:xfrm>
            <a:custGeom>
              <a:avLst/>
              <a:gdLst/>
              <a:ahLst/>
              <a:cxnLst/>
              <a:rect l="l" t="t" r="r" b="b"/>
              <a:pathLst>
                <a:path w="573" h="760" extrusionOk="0">
                  <a:moveTo>
                    <a:pt x="270" y="79"/>
                  </a:moveTo>
                  <a:cubicBezTo>
                    <a:pt x="285" y="79"/>
                    <a:pt x="300" y="80"/>
                    <a:pt x="316" y="86"/>
                  </a:cubicBezTo>
                  <a:cubicBezTo>
                    <a:pt x="364" y="103"/>
                    <a:pt x="393" y="146"/>
                    <a:pt x="399" y="193"/>
                  </a:cubicBezTo>
                  <a:cubicBezTo>
                    <a:pt x="406" y="239"/>
                    <a:pt x="389" y="285"/>
                    <a:pt x="351" y="312"/>
                  </a:cubicBezTo>
                  <a:cubicBezTo>
                    <a:pt x="324" y="330"/>
                    <a:pt x="296" y="334"/>
                    <a:pt x="268" y="338"/>
                  </a:cubicBezTo>
                  <a:lnTo>
                    <a:pt x="128" y="357"/>
                  </a:lnTo>
                  <a:lnTo>
                    <a:pt x="93" y="100"/>
                  </a:lnTo>
                  <a:lnTo>
                    <a:pt x="225" y="83"/>
                  </a:lnTo>
                  <a:cubicBezTo>
                    <a:pt x="240" y="80"/>
                    <a:pt x="254" y="79"/>
                    <a:pt x="270" y="79"/>
                  </a:cubicBezTo>
                  <a:close/>
                  <a:moveTo>
                    <a:pt x="283" y="0"/>
                  </a:moveTo>
                  <a:cubicBezTo>
                    <a:pt x="260" y="0"/>
                    <a:pt x="237" y="3"/>
                    <a:pt x="214" y="6"/>
                  </a:cubicBezTo>
                  <a:lnTo>
                    <a:pt x="0" y="35"/>
                  </a:lnTo>
                  <a:lnTo>
                    <a:pt x="97" y="759"/>
                  </a:lnTo>
                  <a:lnTo>
                    <a:pt x="180" y="748"/>
                  </a:lnTo>
                  <a:lnTo>
                    <a:pt x="137" y="428"/>
                  </a:lnTo>
                  <a:lnTo>
                    <a:pt x="277" y="409"/>
                  </a:lnTo>
                  <a:lnTo>
                    <a:pt x="481" y="708"/>
                  </a:lnTo>
                  <a:lnTo>
                    <a:pt x="572" y="696"/>
                  </a:lnTo>
                  <a:lnTo>
                    <a:pt x="361" y="395"/>
                  </a:lnTo>
                  <a:cubicBezTo>
                    <a:pt x="446" y="359"/>
                    <a:pt x="495" y="269"/>
                    <a:pt x="482" y="173"/>
                  </a:cubicBezTo>
                  <a:cubicBezTo>
                    <a:pt x="472" y="100"/>
                    <a:pt x="427" y="36"/>
                    <a:pt x="356" y="12"/>
                  </a:cubicBezTo>
                  <a:cubicBezTo>
                    <a:pt x="331" y="3"/>
                    <a:pt x="307" y="0"/>
                    <a:pt x="283"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0"/>
            <p:cNvSpPr/>
            <p:nvPr/>
          </p:nvSpPr>
          <p:spPr>
            <a:xfrm>
              <a:off x="4460000" y="2243550"/>
              <a:ext cx="11625" cy="19400"/>
            </a:xfrm>
            <a:custGeom>
              <a:avLst/>
              <a:gdLst/>
              <a:ahLst/>
              <a:cxnLst/>
              <a:rect l="l" t="t" r="r" b="b"/>
              <a:pathLst>
                <a:path w="465" h="776" extrusionOk="0">
                  <a:moveTo>
                    <a:pt x="359" y="1"/>
                  </a:moveTo>
                  <a:lnTo>
                    <a:pt x="0" y="49"/>
                  </a:lnTo>
                  <a:lnTo>
                    <a:pt x="9" y="117"/>
                  </a:lnTo>
                  <a:lnTo>
                    <a:pt x="144" y="99"/>
                  </a:lnTo>
                  <a:lnTo>
                    <a:pt x="223" y="688"/>
                  </a:lnTo>
                  <a:lnTo>
                    <a:pt x="80" y="707"/>
                  </a:lnTo>
                  <a:lnTo>
                    <a:pt x="90" y="775"/>
                  </a:lnTo>
                  <a:lnTo>
                    <a:pt x="464" y="725"/>
                  </a:lnTo>
                  <a:lnTo>
                    <a:pt x="454" y="658"/>
                  </a:lnTo>
                  <a:lnTo>
                    <a:pt x="304" y="678"/>
                  </a:lnTo>
                  <a:lnTo>
                    <a:pt x="225" y="88"/>
                  </a:lnTo>
                  <a:lnTo>
                    <a:pt x="369" y="69"/>
                  </a:lnTo>
                  <a:lnTo>
                    <a:pt x="35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0"/>
            <p:cNvSpPr/>
            <p:nvPr/>
          </p:nvSpPr>
          <p:spPr>
            <a:xfrm>
              <a:off x="4472700" y="2241275"/>
              <a:ext cx="13200" cy="19225"/>
            </a:xfrm>
            <a:custGeom>
              <a:avLst/>
              <a:gdLst/>
              <a:ahLst/>
              <a:cxnLst/>
              <a:rect l="l" t="t" r="r" b="b"/>
              <a:pathLst>
                <a:path w="528" h="769" extrusionOk="0">
                  <a:moveTo>
                    <a:pt x="527" y="1"/>
                  </a:moveTo>
                  <a:lnTo>
                    <a:pt x="447" y="12"/>
                  </a:lnTo>
                  <a:lnTo>
                    <a:pt x="346" y="591"/>
                  </a:lnTo>
                  <a:lnTo>
                    <a:pt x="85" y="59"/>
                  </a:lnTo>
                  <a:lnTo>
                    <a:pt x="1" y="71"/>
                  </a:lnTo>
                  <a:lnTo>
                    <a:pt x="345" y="768"/>
                  </a:lnTo>
                  <a:lnTo>
                    <a:pt x="382" y="763"/>
                  </a:lnTo>
                  <a:lnTo>
                    <a:pt x="52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0"/>
            <p:cNvSpPr/>
            <p:nvPr/>
          </p:nvSpPr>
          <p:spPr>
            <a:xfrm>
              <a:off x="4488200" y="2239475"/>
              <a:ext cx="13500" cy="19650"/>
            </a:xfrm>
            <a:custGeom>
              <a:avLst/>
              <a:gdLst/>
              <a:ahLst/>
              <a:cxnLst/>
              <a:rect l="l" t="t" r="r" b="b"/>
              <a:pathLst>
                <a:path w="540" h="786" extrusionOk="0">
                  <a:moveTo>
                    <a:pt x="446" y="0"/>
                  </a:moveTo>
                  <a:lnTo>
                    <a:pt x="1" y="60"/>
                  </a:lnTo>
                  <a:lnTo>
                    <a:pt x="98" y="785"/>
                  </a:lnTo>
                  <a:lnTo>
                    <a:pt x="539" y="726"/>
                  </a:lnTo>
                  <a:lnTo>
                    <a:pt x="530" y="654"/>
                  </a:lnTo>
                  <a:lnTo>
                    <a:pt x="166" y="702"/>
                  </a:lnTo>
                  <a:lnTo>
                    <a:pt x="130" y="433"/>
                  </a:lnTo>
                  <a:lnTo>
                    <a:pt x="433" y="393"/>
                  </a:lnTo>
                  <a:lnTo>
                    <a:pt x="423" y="319"/>
                  </a:lnTo>
                  <a:lnTo>
                    <a:pt x="120" y="359"/>
                  </a:lnTo>
                  <a:lnTo>
                    <a:pt x="88" y="122"/>
                  </a:lnTo>
                  <a:lnTo>
                    <a:pt x="455" y="72"/>
                  </a:lnTo>
                  <a:lnTo>
                    <a:pt x="44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0"/>
            <p:cNvSpPr/>
            <p:nvPr/>
          </p:nvSpPr>
          <p:spPr>
            <a:xfrm>
              <a:off x="4502600" y="2238350"/>
              <a:ext cx="13600" cy="18875"/>
            </a:xfrm>
            <a:custGeom>
              <a:avLst/>
              <a:gdLst/>
              <a:ahLst/>
              <a:cxnLst/>
              <a:rect l="l" t="t" r="r" b="b"/>
              <a:pathLst>
                <a:path w="544" h="755" extrusionOk="0">
                  <a:moveTo>
                    <a:pt x="224" y="72"/>
                  </a:moveTo>
                  <a:cubicBezTo>
                    <a:pt x="254" y="72"/>
                    <a:pt x="284" y="78"/>
                    <a:pt x="316" y="98"/>
                  </a:cubicBezTo>
                  <a:cubicBezTo>
                    <a:pt x="391" y="144"/>
                    <a:pt x="427" y="244"/>
                    <a:pt x="441" y="348"/>
                  </a:cubicBezTo>
                  <a:cubicBezTo>
                    <a:pt x="459" y="486"/>
                    <a:pt x="424" y="572"/>
                    <a:pt x="372" y="619"/>
                  </a:cubicBezTo>
                  <a:cubicBezTo>
                    <a:pt x="330" y="656"/>
                    <a:pt x="286" y="664"/>
                    <a:pt x="241" y="670"/>
                  </a:cubicBezTo>
                  <a:lnTo>
                    <a:pt x="167" y="679"/>
                  </a:lnTo>
                  <a:lnTo>
                    <a:pt x="87" y="87"/>
                  </a:lnTo>
                  <a:lnTo>
                    <a:pt x="175" y="76"/>
                  </a:lnTo>
                  <a:cubicBezTo>
                    <a:pt x="191" y="74"/>
                    <a:pt x="208" y="72"/>
                    <a:pt x="224" y="72"/>
                  </a:cubicBezTo>
                  <a:close/>
                  <a:moveTo>
                    <a:pt x="243" y="0"/>
                  </a:moveTo>
                  <a:cubicBezTo>
                    <a:pt x="220" y="0"/>
                    <a:pt x="196" y="3"/>
                    <a:pt x="170" y="6"/>
                  </a:cubicBezTo>
                  <a:lnTo>
                    <a:pt x="1" y="29"/>
                  </a:lnTo>
                  <a:lnTo>
                    <a:pt x="98" y="754"/>
                  </a:lnTo>
                  <a:lnTo>
                    <a:pt x="253" y="733"/>
                  </a:lnTo>
                  <a:cubicBezTo>
                    <a:pt x="311" y="726"/>
                    <a:pt x="359" y="717"/>
                    <a:pt x="406" y="684"/>
                  </a:cubicBezTo>
                  <a:cubicBezTo>
                    <a:pt x="503" y="616"/>
                    <a:pt x="543" y="485"/>
                    <a:pt x="522" y="327"/>
                  </a:cubicBezTo>
                  <a:cubicBezTo>
                    <a:pt x="503" y="187"/>
                    <a:pt x="445" y="71"/>
                    <a:pt x="344" y="22"/>
                  </a:cubicBezTo>
                  <a:cubicBezTo>
                    <a:pt x="310" y="6"/>
                    <a:pt x="277" y="0"/>
                    <a:pt x="243"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0"/>
            <p:cNvSpPr/>
            <p:nvPr/>
          </p:nvSpPr>
          <p:spPr>
            <a:xfrm>
              <a:off x="4532025" y="2234225"/>
              <a:ext cx="13275" cy="18650"/>
            </a:xfrm>
            <a:custGeom>
              <a:avLst/>
              <a:gdLst/>
              <a:ahLst/>
              <a:cxnLst/>
              <a:rect l="l" t="t" r="r" b="b"/>
              <a:pathLst>
                <a:path w="531" h="746" extrusionOk="0">
                  <a:moveTo>
                    <a:pt x="235" y="73"/>
                  </a:moveTo>
                  <a:cubicBezTo>
                    <a:pt x="272" y="73"/>
                    <a:pt x="315" y="98"/>
                    <a:pt x="351" y="153"/>
                  </a:cubicBezTo>
                  <a:lnTo>
                    <a:pt x="141" y="517"/>
                  </a:lnTo>
                  <a:cubicBezTo>
                    <a:pt x="125" y="478"/>
                    <a:pt x="113" y="434"/>
                    <a:pt x="106" y="382"/>
                  </a:cubicBezTo>
                  <a:cubicBezTo>
                    <a:pt x="81" y="197"/>
                    <a:pt x="153" y="83"/>
                    <a:pt x="224" y="73"/>
                  </a:cubicBezTo>
                  <a:cubicBezTo>
                    <a:pt x="228" y="73"/>
                    <a:pt x="231" y="73"/>
                    <a:pt x="235" y="73"/>
                  </a:cubicBezTo>
                  <a:close/>
                  <a:moveTo>
                    <a:pt x="388" y="227"/>
                  </a:moveTo>
                  <a:cubicBezTo>
                    <a:pt x="403" y="266"/>
                    <a:pt x="416" y="314"/>
                    <a:pt x="423" y="370"/>
                  </a:cubicBezTo>
                  <a:cubicBezTo>
                    <a:pt x="450" y="573"/>
                    <a:pt x="374" y="662"/>
                    <a:pt x="310" y="670"/>
                  </a:cubicBezTo>
                  <a:cubicBezTo>
                    <a:pt x="306" y="670"/>
                    <a:pt x="302" y="670"/>
                    <a:pt x="299" y="670"/>
                  </a:cubicBezTo>
                  <a:cubicBezTo>
                    <a:pt x="258" y="670"/>
                    <a:pt x="214" y="641"/>
                    <a:pt x="177" y="587"/>
                  </a:cubicBezTo>
                  <a:lnTo>
                    <a:pt x="388" y="227"/>
                  </a:lnTo>
                  <a:close/>
                  <a:moveTo>
                    <a:pt x="235" y="0"/>
                  </a:moveTo>
                  <a:cubicBezTo>
                    <a:pt x="228" y="0"/>
                    <a:pt x="222" y="1"/>
                    <a:pt x="216" y="2"/>
                  </a:cubicBezTo>
                  <a:cubicBezTo>
                    <a:pt x="101" y="17"/>
                    <a:pt x="1" y="175"/>
                    <a:pt x="31" y="407"/>
                  </a:cubicBezTo>
                  <a:cubicBezTo>
                    <a:pt x="61" y="628"/>
                    <a:pt x="187" y="746"/>
                    <a:pt x="298" y="746"/>
                  </a:cubicBezTo>
                  <a:cubicBezTo>
                    <a:pt x="304" y="746"/>
                    <a:pt x="310" y="746"/>
                    <a:pt x="317" y="745"/>
                  </a:cubicBezTo>
                  <a:cubicBezTo>
                    <a:pt x="422" y="731"/>
                    <a:pt x="531" y="600"/>
                    <a:pt x="498" y="351"/>
                  </a:cubicBezTo>
                  <a:cubicBezTo>
                    <a:pt x="466" y="118"/>
                    <a:pt x="342" y="0"/>
                    <a:pt x="235"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0"/>
            <p:cNvSpPr/>
            <p:nvPr/>
          </p:nvSpPr>
          <p:spPr>
            <a:xfrm>
              <a:off x="4547575" y="2232050"/>
              <a:ext cx="12025" cy="18850"/>
            </a:xfrm>
            <a:custGeom>
              <a:avLst/>
              <a:gdLst/>
              <a:ahLst/>
              <a:cxnLst/>
              <a:rect l="l" t="t" r="r" b="b"/>
              <a:pathLst>
                <a:path w="481" h="754" extrusionOk="0">
                  <a:moveTo>
                    <a:pt x="247" y="342"/>
                  </a:moveTo>
                  <a:cubicBezTo>
                    <a:pt x="303" y="342"/>
                    <a:pt x="367" y="382"/>
                    <a:pt x="382" y="496"/>
                  </a:cubicBezTo>
                  <a:cubicBezTo>
                    <a:pt x="398" y="609"/>
                    <a:pt x="342" y="670"/>
                    <a:pt x="280" y="679"/>
                  </a:cubicBezTo>
                  <a:cubicBezTo>
                    <a:pt x="275" y="680"/>
                    <a:pt x="270" y="680"/>
                    <a:pt x="266" y="680"/>
                  </a:cubicBezTo>
                  <a:cubicBezTo>
                    <a:pt x="183" y="680"/>
                    <a:pt x="112" y="589"/>
                    <a:pt x="104" y="459"/>
                  </a:cubicBezTo>
                  <a:cubicBezTo>
                    <a:pt x="128" y="395"/>
                    <a:pt x="179" y="350"/>
                    <a:pt x="232" y="343"/>
                  </a:cubicBezTo>
                  <a:cubicBezTo>
                    <a:pt x="237" y="342"/>
                    <a:pt x="242" y="342"/>
                    <a:pt x="247" y="342"/>
                  </a:cubicBezTo>
                  <a:close/>
                  <a:moveTo>
                    <a:pt x="245" y="0"/>
                  </a:moveTo>
                  <a:cubicBezTo>
                    <a:pt x="236" y="0"/>
                    <a:pt x="226" y="1"/>
                    <a:pt x="216" y="2"/>
                  </a:cubicBezTo>
                  <a:cubicBezTo>
                    <a:pt x="131" y="15"/>
                    <a:pt x="43" y="80"/>
                    <a:pt x="16" y="213"/>
                  </a:cubicBezTo>
                  <a:cubicBezTo>
                    <a:pt x="0" y="285"/>
                    <a:pt x="6" y="370"/>
                    <a:pt x="14" y="440"/>
                  </a:cubicBezTo>
                  <a:cubicBezTo>
                    <a:pt x="26" y="524"/>
                    <a:pt x="47" y="614"/>
                    <a:pt x="103" y="678"/>
                  </a:cubicBezTo>
                  <a:cubicBezTo>
                    <a:pt x="147" y="728"/>
                    <a:pt x="204" y="753"/>
                    <a:pt x="261" y="753"/>
                  </a:cubicBezTo>
                  <a:cubicBezTo>
                    <a:pt x="270" y="753"/>
                    <a:pt x="278" y="753"/>
                    <a:pt x="287" y="751"/>
                  </a:cubicBezTo>
                  <a:cubicBezTo>
                    <a:pt x="397" y="737"/>
                    <a:pt x="481" y="630"/>
                    <a:pt x="461" y="482"/>
                  </a:cubicBezTo>
                  <a:cubicBezTo>
                    <a:pt x="442" y="343"/>
                    <a:pt x="350" y="269"/>
                    <a:pt x="255" y="269"/>
                  </a:cubicBezTo>
                  <a:cubicBezTo>
                    <a:pt x="247" y="269"/>
                    <a:pt x="238" y="269"/>
                    <a:pt x="230" y="270"/>
                  </a:cubicBezTo>
                  <a:cubicBezTo>
                    <a:pt x="167" y="279"/>
                    <a:pt x="113" y="320"/>
                    <a:pt x="89" y="379"/>
                  </a:cubicBezTo>
                  <a:cubicBezTo>
                    <a:pt x="60" y="130"/>
                    <a:pt x="174" y="82"/>
                    <a:pt x="227" y="75"/>
                  </a:cubicBezTo>
                  <a:cubicBezTo>
                    <a:pt x="233" y="74"/>
                    <a:pt x="238" y="74"/>
                    <a:pt x="244" y="74"/>
                  </a:cubicBezTo>
                  <a:cubicBezTo>
                    <a:pt x="283" y="74"/>
                    <a:pt x="311" y="90"/>
                    <a:pt x="316" y="94"/>
                  </a:cubicBezTo>
                  <a:cubicBezTo>
                    <a:pt x="324" y="100"/>
                    <a:pt x="324" y="111"/>
                    <a:pt x="337" y="118"/>
                  </a:cubicBezTo>
                  <a:lnTo>
                    <a:pt x="385" y="48"/>
                  </a:lnTo>
                  <a:cubicBezTo>
                    <a:pt x="344" y="17"/>
                    <a:pt x="295" y="0"/>
                    <a:pt x="245"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0"/>
            <p:cNvSpPr/>
            <p:nvPr/>
          </p:nvSpPr>
          <p:spPr>
            <a:xfrm>
              <a:off x="4575650" y="2228400"/>
              <a:ext cx="13275" cy="18650"/>
            </a:xfrm>
            <a:custGeom>
              <a:avLst/>
              <a:gdLst/>
              <a:ahLst/>
              <a:cxnLst/>
              <a:rect l="l" t="t" r="r" b="b"/>
              <a:pathLst>
                <a:path w="531" h="746" extrusionOk="0">
                  <a:moveTo>
                    <a:pt x="234" y="73"/>
                  </a:moveTo>
                  <a:cubicBezTo>
                    <a:pt x="271" y="73"/>
                    <a:pt x="315" y="98"/>
                    <a:pt x="350" y="152"/>
                  </a:cubicBezTo>
                  <a:lnTo>
                    <a:pt x="140" y="517"/>
                  </a:lnTo>
                  <a:cubicBezTo>
                    <a:pt x="124" y="478"/>
                    <a:pt x="112" y="433"/>
                    <a:pt x="105" y="381"/>
                  </a:cubicBezTo>
                  <a:cubicBezTo>
                    <a:pt x="81" y="196"/>
                    <a:pt x="152" y="83"/>
                    <a:pt x="224" y="73"/>
                  </a:cubicBezTo>
                  <a:cubicBezTo>
                    <a:pt x="227" y="73"/>
                    <a:pt x="231" y="73"/>
                    <a:pt x="234" y="73"/>
                  </a:cubicBezTo>
                  <a:close/>
                  <a:moveTo>
                    <a:pt x="388" y="226"/>
                  </a:moveTo>
                  <a:cubicBezTo>
                    <a:pt x="403" y="266"/>
                    <a:pt x="415" y="313"/>
                    <a:pt x="423" y="370"/>
                  </a:cubicBezTo>
                  <a:cubicBezTo>
                    <a:pt x="450" y="573"/>
                    <a:pt x="373" y="661"/>
                    <a:pt x="309" y="670"/>
                  </a:cubicBezTo>
                  <a:cubicBezTo>
                    <a:pt x="306" y="670"/>
                    <a:pt x="302" y="670"/>
                    <a:pt x="298" y="670"/>
                  </a:cubicBezTo>
                  <a:cubicBezTo>
                    <a:pt x="257" y="670"/>
                    <a:pt x="213" y="641"/>
                    <a:pt x="177" y="587"/>
                  </a:cubicBezTo>
                  <a:lnTo>
                    <a:pt x="388" y="226"/>
                  </a:lnTo>
                  <a:close/>
                  <a:moveTo>
                    <a:pt x="234" y="0"/>
                  </a:moveTo>
                  <a:cubicBezTo>
                    <a:pt x="228" y="0"/>
                    <a:pt x="221" y="1"/>
                    <a:pt x="215" y="2"/>
                  </a:cubicBezTo>
                  <a:cubicBezTo>
                    <a:pt x="101" y="17"/>
                    <a:pt x="0" y="174"/>
                    <a:pt x="31" y="406"/>
                  </a:cubicBezTo>
                  <a:cubicBezTo>
                    <a:pt x="60" y="627"/>
                    <a:pt x="185" y="745"/>
                    <a:pt x="296" y="745"/>
                  </a:cubicBezTo>
                  <a:cubicBezTo>
                    <a:pt x="303" y="745"/>
                    <a:pt x="310" y="745"/>
                    <a:pt x="316" y="744"/>
                  </a:cubicBezTo>
                  <a:cubicBezTo>
                    <a:pt x="421" y="730"/>
                    <a:pt x="530" y="600"/>
                    <a:pt x="497" y="350"/>
                  </a:cubicBezTo>
                  <a:cubicBezTo>
                    <a:pt x="466" y="117"/>
                    <a:pt x="342" y="0"/>
                    <a:pt x="234"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0"/>
            <p:cNvSpPr/>
            <p:nvPr/>
          </p:nvSpPr>
          <p:spPr>
            <a:xfrm>
              <a:off x="4591350" y="2225950"/>
              <a:ext cx="12075" cy="19200"/>
            </a:xfrm>
            <a:custGeom>
              <a:avLst/>
              <a:gdLst/>
              <a:ahLst/>
              <a:cxnLst/>
              <a:rect l="l" t="t" r="r" b="b"/>
              <a:pathLst>
                <a:path w="483" h="768" extrusionOk="0">
                  <a:moveTo>
                    <a:pt x="368" y="0"/>
                  </a:moveTo>
                  <a:lnTo>
                    <a:pt x="1" y="49"/>
                  </a:lnTo>
                  <a:lnTo>
                    <a:pt x="25" y="421"/>
                  </a:lnTo>
                  <a:lnTo>
                    <a:pt x="80" y="435"/>
                  </a:lnTo>
                  <a:cubicBezTo>
                    <a:pt x="109" y="386"/>
                    <a:pt x="157" y="355"/>
                    <a:pt x="206" y="348"/>
                  </a:cubicBezTo>
                  <a:cubicBezTo>
                    <a:pt x="213" y="348"/>
                    <a:pt x="220" y="347"/>
                    <a:pt x="227" y="347"/>
                  </a:cubicBezTo>
                  <a:cubicBezTo>
                    <a:pt x="297" y="347"/>
                    <a:pt x="364" y="396"/>
                    <a:pt x="378" y="501"/>
                  </a:cubicBezTo>
                  <a:cubicBezTo>
                    <a:pt x="393" y="613"/>
                    <a:pt x="332" y="684"/>
                    <a:pt x="254" y="693"/>
                  </a:cubicBezTo>
                  <a:cubicBezTo>
                    <a:pt x="247" y="694"/>
                    <a:pt x="240" y="695"/>
                    <a:pt x="234" y="695"/>
                  </a:cubicBezTo>
                  <a:cubicBezTo>
                    <a:pt x="166" y="695"/>
                    <a:pt x="118" y="651"/>
                    <a:pt x="113" y="644"/>
                  </a:cubicBezTo>
                  <a:cubicBezTo>
                    <a:pt x="107" y="637"/>
                    <a:pt x="111" y="624"/>
                    <a:pt x="101" y="618"/>
                  </a:cubicBezTo>
                  <a:lnTo>
                    <a:pt x="35" y="682"/>
                  </a:lnTo>
                  <a:cubicBezTo>
                    <a:pt x="85" y="738"/>
                    <a:pt x="155" y="767"/>
                    <a:pt x="229" y="767"/>
                  </a:cubicBezTo>
                  <a:cubicBezTo>
                    <a:pt x="241" y="767"/>
                    <a:pt x="253" y="767"/>
                    <a:pt x="265" y="765"/>
                  </a:cubicBezTo>
                  <a:cubicBezTo>
                    <a:pt x="390" y="748"/>
                    <a:pt x="483" y="649"/>
                    <a:pt x="461" y="492"/>
                  </a:cubicBezTo>
                  <a:cubicBezTo>
                    <a:pt x="443" y="351"/>
                    <a:pt x="350" y="277"/>
                    <a:pt x="242" y="277"/>
                  </a:cubicBezTo>
                  <a:cubicBezTo>
                    <a:pt x="231" y="277"/>
                    <a:pt x="220" y="278"/>
                    <a:pt x="210" y="279"/>
                  </a:cubicBezTo>
                  <a:cubicBezTo>
                    <a:pt x="170" y="286"/>
                    <a:pt x="131" y="300"/>
                    <a:pt x="95" y="324"/>
                  </a:cubicBezTo>
                  <a:lnTo>
                    <a:pt x="79" y="114"/>
                  </a:lnTo>
                  <a:lnTo>
                    <a:pt x="378" y="73"/>
                  </a:lnTo>
                  <a:lnTo>
                    <a:pt x="36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0"/>
            <p:cNvSpPr/>
            <p:nvPr/>
          </p:nvSpPr>
          <p:spPr>
            <a:xfrm>
              <a:off x="4619975" y="2222525"/>
              <a:ext cx="12575" cy="19025"/>
            </a:xfrm>
            <a:custGeom>
              <a:avLst/>
              <a:gdLst/>
              <a:ahLst/>
              <a:cxnLst/>
              <a:rect l="l" t="t" r="r" b="b"/>
              <a:pathLst>
                <a:path w="503" h="761" extrusionOk="0">
                  <a:moveTo>
                    <a:pt x="218" y="1"/>
                  </a:moveTo>
                  <a:cubicBezTo>
                    <a:pt x="208" y="1"/>
                    <a:pt x="198" y="1"/>
                    <a:pt x="188" y="3"/>
                  </a:cubicBezTo>
                  <a:cubicBezTo>
                    <a:pt x="105" y="14"/>
                    <a:pt x="34" y="69"/>
                    <a:pt x="1" y="148"/>
                  </a:cubicBezTo>
                  <a:lnTo>
                    <a:pt x="66" y="187"/>
                  </a:lnTo>
                  <a:cubicBezTo>
                    <a:pt x="71" y="176"/>
                    <a:pt x="68" y="169"/>
                    <a:pt x="73" y="159"/>
                  </a:cubicBezTo>
                  <a:cubicBezTo>
                    <a:pt x="86" y="130"/>
                    <a:pt x="125" y="85"/>
                    <a:pt x="188" y="76"/>
                  </a:cubicBezTo>
                  <a:cubicBezTo>
                    <a:pt x="194" y="75"/>
                    <a:pt x="201" y="75"/>
                    <a:pt x="207" y="75"/>
                  </a:cubicBezTo>
                  <a:cubicBezTo>
                    <a:pt x="277" y="75"/>
                    <a:pt x="336" y="124"/>
                    <a:pt x="346" y="195"/>
                  </a:cubicBezTo>
                  <a:cubicBezTo>
                    <a:pt x="357" y="284"/>
                    <a:pt x="291" y="357"/>
                    <a:pt x="245" y="411"/>
                  </a:cubicBezTo>
                  <a:cubicBezTo>
                    <a:pt x="173" y="497"/>
                    <a:pt x="116" y="581"/>
                    <a:pt x="71" y="709"/>
                  </a:cubicBezTo>
                  <a:lnTo>
                    <a:pt x="77" y="760"/>
                  </a:lnTo>
                  <a:lnTo>
                    <a:pt x="503" y="704"/>
                  </a:lnTo>
                  <a:lnTo>
                    <a:pt x="492" y="623"/>
                  </a:lnTo>
                  <a:cubicBezTo>
                    <a:pt x="491" y="622"/>
                    <a:pt x="490" y="622"/>
                    <a:pt x="489" y="622"/>
                  </a:cubicBezTo>
                  <a:cubicBezTo>
                    <a:pt x="483" y="622"/>
                    <a:pt x="479" y="627"/>
                    <a:pt x="477" y="630"/>
                  </a:cubicBezTo>
                  <a:cubicBezTo>
                    <a:pt x="473" y="634"/>
                    <a:pt x="470" y="635"/>
                    <a:pt x="465" y="636"/>
                  </a:cubicBezTo>
                  <a:lnTo>
                    <a:pt x="161" y="677"/>
                  </a:lnTo>
                  <a:cubicBezTo>
                    <a:pt x="208" y="563"/>
                    <a:pt x="283" y="480"/>
                    <a:pt x="328" y="423"/>
                  </a:cubicBezTo>
                  <a:cubicBezTo>
                    <a:pt x="374" y="367"/>
                    <a:pt x="439" y="283"/>
                    <a:pt x="425" y="178"/>
                  </a:cubicBezTo>
                  <a:cubicBezTo>
                    <a:pt x="411" y="75"/>
                    <a:pt x="323" y="1"/>
                    <a:pt x="21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0"/>
            <p:cNvSpPr/>
            <p:nvPr/>
          </p:nvSpPr>
          <p:spPr>
            <a:xfrm>
              <a:off x="4633800" y="2220600"/>
              <a:ext cx="13275" cy="18675"/>
            </a:xfrm>
            <a:custGeom>
              <a:avLst/>
              <a:gdLst/>
              <a:ahLst/>
              <a:cxnLst/>
              <a:rect l="l" t="t" r="r" b="b"/>
              <a:pathLst>
                <a:path w="531" h="747" extrusionOk="0">
                  <a:moveTo>
                    <a:pt x="234" y="73"/>
                  </a:moveTo>
                  <a:cubicBezTo>
                    <a:pt x="271" y="73"/>
                    <a:pt x="315" y="98"/>
                    <a:pt x="350" y="153"/>
                  </a:cubicBezTo>
                  <a:lnTo>
                    <a:pt x="140" y="517"/>
                  </a:lnTo>
                  <a:cubicBezTo>
                    <a:pt x="124" y="479"/>
                    <a:pt x="112" y="433"/>
                    <a:pt x="105" y="383"/>
                  </a:cubicBezTo>
                  <a:cubicBezTo>
                    <a:pt x="81" y="197"/>
                    <a:pt x="152" y="83"/>
                    <a:pt x="224" y="73"/>
                  </a:cubicBezTo>
                  <a:cubicBezTo>
                    <a:pt x="227" y="73"/>
                    <a:pt x="231" y="73"/>
                    <a:pt x="234" y="73"/>
                  </a:cubicBezTo>
                  <a:close/>
                  <a:moveTo>
                    <a:pt x="388" y="227"/>
                  </a:moveTo>
                  <a:cubicBezTo>
                    <a:pt x="403" y="266"/>
                    <a:pt x="415" y="314"/>
                    <a:pt x="423" y="370"/>
                  </a:cubicBezTo>
                  <a:cubicBezTo>
                    <a:pt x="450" y="573"/>
                    <a:pt x="373" y="662"/>
                    <a:pt x="309" y="670"/>
                  </a:cubicBezTo>
                  <a:cubicBezTo>
                    <a:pt x="305" y="670"/>
                    <a:pt x="301" y="671"/>
                    <a:pt x="297" y="671"/>
                  </a:cubicBezTo>
                  <a:cubicBezTo>
                    <a:pt x="257" y="671"/>
                    <a:pt x="213" y="641"/>
                    <a:pt x="177" y="587"/>
                  </a:cubicBezTo>
                  <a:lnTo>
                    <a:pt x="388" y="227"/>
                  </a:lnTo>
                  <a:close/>
                  <a:moveTo>
                    <a:pt x="234" y="1"/>
                  </a:moveTo>
                  <a:cubicBezTo>
                    <a:pt x="228" y="1"/>
                    <a:pt x="221" y="1"/>
                    <a:pt x="215" y="2"/>
                  </a:cubicBezTo>
                  <a:cubicBezTo>
                    <a:pt x="101" y="18"/>
                    <a:pt x="0" y="175"/>
                    <a:pt x="31" y="407"/>
                  </a:cubicBezTo>
                  <a:cubicBezTo>
                    <a:pt x="61" y="628"/>
                    <a:pt x="186" y="746"/>
                    <a:pt x="297" y="746"/>
                  </a:cubicBezTo>
                  <a:cubicBezTo>
                    <a:pt x="303" y="746"/>
                    <a:pt x="310" y="746"/>
                    <a:pt x="316" y="745"/>
                  </a:cubicBezTo>
                  <a:cubicBezTo>
                    <a:pt x="421" y="731"/>
                    <a:pt x="530" y="600"/>
                    <a:pt x="497" y="351"/>
                  </a:cubicBezTo>
                  <a:cubicBezTo>
                    <a:pt x="466" y="117"/>
                    <a:pt x="342" y="1"/>
                    <a:pt x="234"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0"/>
            <p:cNvSpPr/>
            <p:nvPr/>
          </p:nvSpPr>
          <p:spPr>
            <a:xfrm>
              <a:off x="4649400" y="2218600"/>
              <a:ext cx="11375" cy="18900"/>
            </a:xfrm>
            <a:custGeom>
              <a:avLst/>
              <a:gdLst/>
              <a:ahLst/>
              <a:cxnLst/>
              <a:rect l="l" t="t" r="r" b="b"/>
              <a:pathLst>
                <a:path w="455" h="756" extrusionOk="0">
                  <a:moveTo>
                    <a:pt x="228" y="1"/>
                  </a:moveTo>
                  <a:lnTo>
                    <a:pt x="174" y="9"/>
                  </a:lnTo>
                  <a:lnTo>
                    <a:pt x="1" y="131"/>
                  </a:lnTo>
                  <a:lnTo>
                    <a:pt x="26" y="174"/>
                  </a:lnTo>
                  <a:lnTo>
                    <a:pt x="164" y="112"/>
                  </a:lnTo>
                  <a:lnTo>
                    <a:pt x="239" y="674"/>
                  </a:lnTo>
                  <a:lnTo>
                    <a:pt x="105" y="692"/>
                  </a:lnTo>
                  <a:lnTo>
                    <a:pt x="113" y="756"/>
                  </a:lnTo>
                  <a:lnTo>
                    <a:pt x="455" y="711"/>
                  </a:lnTo>
                  <a:lnTo>
                    <a:pt x="447" y="646"/>
                  </a:lnTo>
                  <a:lnTo>
                    <a:pt x="316" y="663"/>
                  </a:lnTo>
                  <a:lnTo>
                    <a:pt x="22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0"/>
            <p:cNvSpPr/>
            <p:nvPr/>
          </p:nvSpPr>
          <p:spPr>
            <a:xfrm>
              <a:off x="4663250" y="2216675"/>
              <a:ext cx="12025" cy="18825"/>
            </a:xfrm>
            <a:custGeom>
              <a:avLst/>
              <a:gdLst/>
              <a:ahLst/>
              <a:cxnLst/>
              <a:rect l="l" t="t" r="r" b="b"/>
              <a:pathLst>
                <a:path w="481" h="753" extrusionOk="0">
                  <a:moveTo>
                    <a:pt x="218" y="74"/>
                  </a:moveTo>
                  <a:cubicBezTo>
                    <a:pt x="295" y="74"/>
                    <a:pt x="366" y="154"/>
                    <a:pt x="373" y="293"/>
                  </a:cubicBezTo>
                  <a:cubicBezTo>
                    <a:pt x="348" y="351"/>
                    <a:pt x="299" y="393"/>
                    <a:pt x="247" y="400"/>
                  </a:cubicBezTo>
                  <a:cubicBezTo>
                    <a:pt x="242" y="401"/>
                    <a:pt x="237" y="401"/>
                    <a:pt x="231" y="401"/>
                  </a:cubicBezTo>
                  <a:cubicBezTo>
                    <a:pt x="172" y="401"/>
                    <a:pt x="112" y="355"/>
                    <a:pt x="98" y="256"/>
                  </a:cubicBezTo>
                  <a:cubicBezTo>
                    <a:pt x="84" y="151"/>
                    <a:pt x="136" y="84"/>
                    <a:pt x="203" y="75"/>
                  </a:cubicBezTo>
                  <a:cubicBezTo>
                    <a:pt x="208" y="74"/>
                    <a:pt x="213" y="74"/>
                    <a:pt x="218" y="74"/>
                  </a:cubicBezTo>
                  <a:close/>
                  <a:moveTo>
                    <a:pt x="220" y="1"/>
                  </a:moveTo>
                  <a:cubicBezTo>
                    <a:pt x="211" y="1"/>
                    <a:pt x="203" y="1"/>
                    <a:pt x="194" y="3"/>
                  </a:cubicBezTo>
                  <a:cubicBezTo>
                    <a:pt x="81" y="17"/>
                    <a:pt x="0" y="129"/>
                    <a:pt x="19" y="270"/>
                  </a:cubicBezTo>
                  <a:cubicBezTo>
                    <a:pt x="36" y="399"/>
                    <a:pt x="127" y="474"/>
                    <a:pt x="224" y="474"/>
                  </a:cubicBezTo>
                  <a:cubicBezTo>
                    <a:pt x="233" y="474"/>
                    <a:pt x="241" y="473"/>
                    <a:pt x="249" y="472"/>
                  </a:cubicBezTo>
                  <a:cubicBezTo>
                    <a:pt x="308" y="464"/>
                    <a:pt x="360" y="427"/>
                    <a:pt x="388" y="374"/>
                  </a:cubicBezTo>
                  <a:lnTo>
                    <a:pt x="388" y="374"/>
                  </a:lnTo>
                  <a:cubicBezTo>
                    <a:pt x="399" y="487"/>
                    <a:pt x="387" y="538"/>
                    <a:pt x="382" y="557"/>
                  </a:cubicBezTo>
                  <a:cubicBezTo>
                    <a:pt x="361" y="635"/>
                    <a:pt x="304" y="669"/>
                    <a:pt x="253" y="676"/>
                  </a:cubicBezTo>
                  <a:cubicBezTo>
                    <a:pt x="245" y="677"/>
                    <a:pt x="238" y="677"/>
                    <a:pt x="231" y="677"/>
                  </a:cubicBezTo>
                  <a:cubicBezTo>
                    <a:pt x="190" y="677"/>
                    <a:pt x="162" y="662"/>
                    <a:pt x="162" y="661"/>
                  </a:cubicBezTo>
                  <a:cubicBezTo>
                    <a:pt x="150" y="655"/>
                    <a:pt x="152" y="642"/>
                    <a:pt x="139" y="636"/>
                  </a:cubicBezTo>
                  <a:lnTo>
                    <a:pt x="91" y="705"/>
                  </a:lnTo>
                  <a:cubicBezTo>
                    <a:pt x="131" y="736"/>
                    <a:pt x="181" y="753"/>
                    <a:pt x="230" y="753"/>
                  </a:cubicBezTo>
                  <a:cubicBezTo>
                    <a:pt x="240" y="753"/>
                    <a:pt x="250" y="752"/>
                    <a:pt x="260" y="751"/>
                  </a:cubicBezTo>
                  <a:cubicBezTo>
                    <a:pt x="349" y="739"/>
                    <a:pt x="434" y="673"/>
                    <a:pt x="462" y="552"/>
                  </a:cubicBezTo>
                  <a:cubicBezTo>
                    <a:pt x="471" y="517"/>
                    <a:pt x="480" y="451"/>
                    <a:pt x="465" y="333"/>
                  </a:cubicBezTo>
                  <a:cubicBezTo>
                    <a:pt x="452" y="242"/>
                    <a:pt x="436" y="181"/>
                    <a:pt x="412" y="133"/>
                  </a:cubicBezTo>
                  <a:cubicBezTo>
                    <a:pt x="366" y="39"/>
                    <a:pt x="290" y="1"/>
                    <a:pt x="220"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0"/>
            <p:cNvSpPr/>
            <p:nvPr/>
          </p:nvSpPr>
          <p:spPr>
            <a:xfrm>
              <a:off x="4467475" y="2026175"/>
              <a:ext cx="131350" cy="130650"/>
            </a:xfrm>
            <a:custGeom>
              <a:avLst/>
              <a:gdLst/>
              <a:ahLst/>
              <a:cxnLst/>
              <a:rect l="l" t="t" r="r" b="b"/>
              <a:pathLst>
                <a:path w="5254" h="5226" extrusionOk="0">
                  <a:moveTo>
                    <a:pt x="2181" y="1"/>
                  </a:moveTo>
                  <a:cubicBezTo>
                    <a:pt x="2169" y="1"/>
                    <a:pt x="2157" y="2"/>
                    <a:pt x="2144" y="4"/>
                  </a:cubicBezTo>
                  <a:cubicBezTo>
                    <a:pt x="2014" y="22"/>
                    <a:pt x="1951" y="116"/>
                    <a:pt x="1890" y="342"/>
                  </a:cubicBezTo>
                  <a:cubicBezTo>
                    <a:pt x="1825" y="582"/>
                    <a:pt x="1834" y="1112"/>
                    <a:pt x="1904" y="1725"/>
                  </a:cubicBezTo>
                  <a:lnTo>
                    <a:pt x="0" y="3662"/>
                  </a:lnTo>
                  <a:lnTo>
                    <a:pt x="33" y="3899"/>
                  </a:lnTo>
                  <a:lnTo>
                    <a:pt x="183" y="3755"/>
                  </a:lnTo>
                  <a:lnTo>
                    <a:pt x="2069" y="2778"/>
                  </a:lnTo>
                  <a:cubicBezTo>
                    <a:pt x="2179" y="3361"/>
                    <a:pt x="2321" y="3941"/>
                    <a:pt x="2464" y="4367"/>
                  </a:cubicBezTo>
                  <a:lnTo>
                    <a:pt x="1881" y="5029"/>
                  </a:lnTo>
                  <a:lnTo>
                    <a:pt x="1908" y="5226"/>
                  </a:lnTo>
                  <a:lnTo>
                    <a:pt x="2715" y="4928"/>
                  </a:lnTo>
                  <a:cubicBezTo>
                    <a:pt x="2761" y="4991"/>
                    <a:pt x="2804" y="5026"/>
                    <a:pt x="2845" y="5026"/>
                  </a:cubicBezTo>
                  <a:cubicBezTo>
                    <a:pt x="2849" y="5026"/>
                    <a:pt x="2852" y="5025"/>
                    <a:pt x="2855" y="5025"/>
                  </a:cubicBezTo>
                  <a:cubicBezTo>
                    <a:pt x="2899" y="5019"/>
                    <a:pt x="2935" y="4972"/>
                    <a:pt x="2963" y="4893"/>
                  </a:cubicBezTo>
                  <a:lnTo>
                    <a:pt x="3821" y="4955"/>
                  </a:lnTo>
                  <a:lnTo>
                    <a:pt x="3821" y="4955"/>
                  </a:lnTo>
                  <a:lnTo>
                    <a:pt x="3793" y="4759"/>
                  </a:lnTo>
                  <a:lnTo>
                    <a:pt x="3049" y="4284"/>
                  </a:lnTo>
                  <a:cubicBezTo>
                    <a:pt x="3068" y="3836"/>
                    <a:pt x="3042" y="3239"/>
                    <a:pt x="2987" y="2648"/>
                  </a:cubicBezTo>
                  <a:lnTo>
                    <a:pt x="2987" y="2648"/>
                  </a:lnTo>
                  <a:lnTo>
                    <a:pt x="5070" y="3063"/>
                  </a:lnTo>
                  <a:lnTo>
                    <a:pt x="5254" y="3159"/>
                  </a:lnTo>
                  <a:lnTo>
                    <a:pt x="5221" y="2923"/>
                  </a:lnTo>
                  <a:lnTo>
                    <a:pt x="2853" y="1591"/>
                  </a:lnTo>
                  <a:cubicBezTo>
                    <a:pt x="2750" y="982"/>
                    <a:pt x="2611" y="471"/>
                    <a:pt x="2482" y="259"/>
                  </a:cubicBezTo>
                  <a:cubicBezTo>
                    <a:pt x="2373" y="78"/>
                    <a:pt x="2291" y="1"/>
                    <a:pt x="218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30"/>
          <p:cNvGrpSpPr/>
          <p:nvPr/>
        </p:nvGrpSpPr>
        <p:grpSpPr>
          <a:xfrm>
            <a:off x="1145917" y="2273209"/>
            <a:ext cx="905349" cy="905298"/>
            <a:chOff x="1988850" y="133300"/>
            <a:chExt cx="447550" cy="447525"/>
          </a:xfrm>
        </p:grpSpPr>
        <p:sp>
          <p:nvSpPr>
            <p:cNvPr id="1579" name="Google Shape;1579;p30"/>
            <p:cNvSpPr/>
            <p:nvPr/>
          </p:nvSpPr>
          <p:spPr>
            <a:xfrm>
              <a:off x="2095025" y="364700"/>
              <a:ext cx="54950" cy="48150"/>
            </a:xfrm>
            <a:custGeom>
              <a:avLst/>
              <a:gdLst/>
              <a:ahLst/>
              <a:cxnLst/>
              <a:rect l="l" t="t" r="r" b="b"/>
              <a:pathLst>
                <a:path w="2198" h="1926" extrusionOk="0">
                  <a:moveTo>
                    <a:pt x="902" y="434"/>
                  </a:moveTo>
                  <a:cubicBezTo>
                    <a:pt x="912" y="434"/>
                    <a:pt x="922" y="435"/>
                    <a:pt x="933" y="437"/>
                  </a:cubicBezTo>
                  <a:cubicBezTo>
                    <a:pt x="975" y="443"/>
                    <a:pt x="1014" y="469"/>
                    <a:pt x="1050" y="515"/>
                  </a:cubicBezTo>
                  <a:cubicBezTo>
                    <a:pt x="1086" y="560"/>
                    <a:pt x="1105" y="603"/>
                    <a:pt x="1105" y="643"/>
                  </a:cubicBezTo>
                  <a:cubicBezTo>
                    <a:pt x="1105" y="683"/>
                    <a:pt x="1095" y="712"/>
                    <a:pt x="1072" y="730"/>
                  </a:cubicBezTo>
                  <a:lnTo>
                    <a:pt x="843" y="913"/>
                  </a:lnTo>
                  <a:lnTo>
                    <a:pt x="617" y="629"/>
                  </a:lnTo>
                  <a:lnTo>
                    <a:pt x="837" y="454"/>
                  </a:lnTo>
                  <a:cubicBezTo>
                    <a:pt x="853" y="441"/>
                    <a:pt x="875" y="434"/>
                    <a:pt x="902" y="434"/>
                  </a:cubicBezTo>
                  <a:close/>
                  <a:moveTo>
                    <a:pt x="954" y="0"/>
                  </a:moveTo>
                  <a:cubicBezTo>
                    <a:pt x="910" y="0"/>
                    <a:pt x="865" y="5"/>
                    <a:pt x="820" y="15"/>
                  </a:cubicBezTo>
                  <a:cubicBezTo>
                    <a:pt x="744" y="33"/>
                    <a:pt x="674" y="67"/>
                    <a:pt x="609" y="118"/>
                  </a:cubicBezTo>
                  <a:lnTo>
                    <a:pt x="1" y="602"/>
                  </a:lnTo>
                  <a:lnTo>
                    <a:pt x="1056" y="1926"/>
                  </a:lnTo>
                  <a:lnTo>
                    <a:pt x="1419" y="1636"/>
                  </a:lnTo>
                  <a:lnTo>
                    <a:pt x="1095" y="1230"/>
                  </a:lnTo>
                  <a:lnTo>
                    <a:pt x="1231" y="1121"/>
                  </a:lnTo>
                  <a:lnTo>
                    <a:pt x="1788" y="1342"/>
                  </a:lnTo>
                  <a:lnTo>
                    <a:pt x="2198" y="1015"/>
                  </a:lnTo>
                  <a:lnTo>
                    <a:pt x="1531" y="751"/>
                  </a:lnTo>
                  <a:cubicBezTo>
                    <a:pt x="1557" y="661"/>
                    <a:pt x="1560" y="570"/>
                    <a:pt x="1541" y="477"/>
                  </a:cubicBezTo>
                  <a:cubicBezTo>
                    <a:pt x="1522" y="384"/>
                    <a:pt x="1481" y="299"/>
                    <a:pt x="1420" y="221"/>
                  </a:cubicBezTo>
                  <a:cubicBezTo>
                    <a:pt x="1375" y="165"/>
                    <a:pt x="1320" y="119"/>
                    <a:pt x="1253" y="82"/>
                  </a:cubicBezTo>
                  <a:cubicBezTo>
                    <a:pt x="1187" y="44"/>
                    <a:pt x="1117" y="20"/>
                    <a:pt x="1043" y="7"/>
                  </a:cubicBezTo>
                  <a:cubicBezTo>
                    <a:pt x="1014" y="3"/>
                    <a:pt x="984" y="0"/>
                    <a:pt x="954"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0"/>
            <p:cNvSpPr/>
            <p:nvPr/>
          </p:nvSpPr>
          <p:spPr>
            <a:xfrm>
              <a:off x="2125750" y="331500"/>
              <a:ext cx="49175" cy="49875"/>
            </a:xfrm>
            <a:custGeom>
              <a:avLst/>
              <a:gdLst/>
              <a:ahLst/>
              <a:cxnLst/>
              <a:rect l="l" t="t" r="r" b="b"/>
              <a:pathLst>
                <a:path w="1967" h="1995" extrusionOk="0">
                  <a:moveTo>
                    <a:pt x="1196" y="0"/>
                  </a:moveTo>
                  <a:lnTo>
                    <a:pt x="832" y="289"/>
                  </a:lnTo>
                  <a:lnTo>
                    <a:pt x="1374" y="969"/>
                  </a:lnTo>
                  <a:cubicBezTo>
                    <a:pt x="1409" y="1013"/>
                    <a:pt x="1438" y="1059"/>
                    <a:pt x="1460" y="1105"/>
                  </a:cubicBezTo>
                  <a:cubicBezTo>
                    <a:pt x="1484" y="1152"/>
                    <a:pt x="1498" y="1198"/>
                    <a:pt x="1503" y="1243"/>
                  </a:cubicBezTo>
                  <a:cubicBezTo>
                    <a:pt x="1509" y="1288"/>
                    <a:pt x="1504" y="1333"/>
                    <a:pt x="1489" y="1375"/>
                  </a:cubicBezTo>
                  <a:cubicBezTo>
                    <a:pt x="1474" y="1417"/>
                    <a:pt x="1445" y="1455"/>
                    <a:pt x="1403" y="1489"/>
                  </a:cubicBezTo>
                  <a:cubicBezTo>
                    <a:pt x="1362" y="1522"/>
                    <a:pt x="1318" y="1542"/>
                    <a:pt x="1275" y="1547"/>
                  </a:cubicBezTo>
                  <a:cubicBezTo>
                    <a:pt x="1263" y="1548"/>
                    <a:pt x="1251" y="1549"/>
                    <a:pt x="1240" y="1549"/>
                  </a:cubicBezTo>
                  <a:cubicBezTo>
                    <a:pt x="1208" y="1549"/>
                    <a:pt x="1176" y="1543"/>
                    <a:pt x="1145" y="1532"/>
                  </a:cubicBezTo>
                  <a:cubicBezTo>
                    <a:pt x="1102" y="1516"/>
                    <a:pt x="1060" y="1492"/>
                    <a:pt x="1019" y="1458"/>
                  </a:cubicBezTo>
                  <a:cubicBezTo>
                    <a:pt x="978" y="1424"/>
                    <a:pt x="941" y="1386"/>
                    <a:pt x="906" y="1342"/>
                  </a:cubicBezTo>
                  <a:lnTo>
                    <a:pt x="364" y="662"/>
                  </a:lnTo>
                  <a:lnTo>
                    <a:pt x="0" y="951"/>
                  </a:lnTo>
                  <a:lnTo>
                    <a:pt x="543" y="1632"/>
                  </a:lnTo>
                  <a:cubicBezTo>
                    <a:pt x="613" y="1720"/>
                    <a:pt x="691" y="1795"/>
                    <a:pt x="776" y="1856"/>
                  </a:cubicBezTo>
                  <a:cubicBezTo>
                    <a:pt x="861" y="1917"/>
                    <a:pt x="952" y="1958"/>
                    <a:pt x="1047" y="1979"/>
                  </a:cubicBezTo>
                  <a:cubicBezTo>
                    <a:pt x="1092" y="1989"/>
                    <a:pt x="1138" y="1994"/>
                    <a:pt x="1184" y="1994"/>
                  </a:cubicBezTo>
                  <a:cubicBezTo>
                    <a:pt x="1237" y="1994"/>
                    <a:pt x="1291" y="1987"/>
                    <a:pt x="1347" y="1974"/>
                  </a:cubicBezTo>
                  <a:cubicBezTo>
                    <a:pt x="1450" y="1950"/>
                    <a:pt x="1555" y="1895"/>
                    <a:pt x="1660" y="1811"/>
                  </a:cubicBezTo>
                  <a:cubicBezTo>
                    <a:pt x="1762" y="1730"/>
                    <a:pt x="1837" y="1643"/>
                    <a:pt x="1885" y="1549"/>
                  </a:cubicBezTo>
                  <a:cubicBezTo>
                    <a:pt x="1934" y="1456"/>
                    <a:pt x="1961" y="1361"/>
                    <a:pt x="1963" y="1262"/>
                  </a:cubicBezTo>
                  <a:cubicBezTo>
                    <a:pt x="1967" y="1164"/>
                    <a:pt x="1948" y="1066"/>
                    <a:pt x="1908" y="967"/>
                  </a:cubicBezTo>
                  <a:cubicBezTo>
                    <a:pt x="1867" y="868"/>
                    <a:pt x="1811" y="772"/>
                    <a:pt x="1738" y="680"/>
                  </a:cubicBezTo>
                  <a:lnTo>
                    <a:pt x="119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0"/>
            <p:cNvSpPr/>
            <p:nvPr/>
          </p:nvSpPr>
          <p:spPr>
            <a:xfrm>
              <a:off x="2165425" y="311575"/>
              <a:ext cx="41750" cy="47200"/>
            </a:xfrm>
            <a:custGeom>
              <a:avLst/>
              <a:gdLst/>
              <a:ahLst/>
              <a:cxnLst/>
              <a:rect l="l" t="t" r="r" b="b"/>
              <a:pathLst>
                <a:path w="1670" h="1888" extrusionOk="0">
                  <a:moveTo>
                    <a:pt x="881" y="0"/>
                  </a:moveTo>
                  <a:cubicBezTo>
                    <a:pt x="840" y="9"/>
                    <a:pt x="794" y="19"/>
                    <a:pt x="743" y="32"/>
                  </a:cubicBezTo>
                  <a:cubicBezTo>
                    <a:pt x="692" y="46"/>
                    <a:pt x="640" y="62"/>
                    <a:pt x="586" y="81"/>
                  </a:cubicBezTo>
                  <a:cubicBezTo>
                    <a:pt x="531" y="101"/>
                    <a:pt x="477" y="125"/>
                    <a:pt x="424" y="153"/>
                  </a:cubicBezTo>
                  <a:cubicBezTo>
                    <a:pt x="370" y="180"/>
                    <a:pt x="319" y="212"/>
                    <a:pt x="271" y="252"/>
                  </a:cubicBezTo>
                  <a:cubicBezTo>
                    <a:pt x="205" y="304"/>
                    <a:pt x="150" y="363"/>
                    <a:pt x="106" y="430"/>
                  </a:cubicBezTo>
                  <a:cubicBezTo>
                    <a:pt x="63" y="496"/>
                    <a:pt x="33" y="566"/>
                    <a:pt x="16" y="639"/>
                  </a:cubicBezTo>
                  <a:cubicBezTo>
                    <a:pt x="1" y="713"/>
                    <a:pt x="1" y="789"/>
                    <a:pt x="19" y="866"/>
                  </a:cubicBezTo>
                  <a:cubicBezTo>
                    <a:pt x="37" y="943"/>
                    <a:pt x="75" y="1019"/>
                    <a:pt x="133" y="1092"/>
                  </a:cubicBezTo>
                  <a:cubicBezTo>
                    <a:pt x="172" y="1140"/>
                    <a:pt x="213" y="1178"/>
                    <a:pt x="255" y="1205"/>
                  </a:cubicBezTo>
                  <a:cubicBezTo>
                    <a:pt x="298" y="1232"/>
                    <a:pt x="345" y="1250"/>
                    <a:pt x="395" y="1257"/>
                  </a:cubicBezTo>
                  <a:cubicBezTo>
                    <a:pt x="416" y="1260"/>
                    <a:pt x="438" y="1261"/>
                    <a:pt x="461" y="1261"/>
                  </a:cubicBezTo>
                  <a:cubicBezTo>
                    <a:pt x="493" y="1261"/>
                    <a:pt x="527" y="1258"/>
                    <a:pt x="562" y="1252"/>
                  </a:cubicBezTo>
                  <a:cubicBezTo>
                    <a:pt x="622" y="1241"/>
                    <a:pt x="690" y="1222"/>
                    <a:pt x="764" y="1196"/>
                  </a:cubicBezTo>
                  <a:cubicBezTo>
                    <a:pt x="814" y="1178"/>
                    <a:pt x="862" y="1160"/>
                    <a:pt x="905" y="1141"/>
                  </a:cubicBezTo>
                  <a:cubicBezTo>
                    <a:pt x="949" y="1123"/>
                    <a:pt x="988" y="1108"/>
                    <a:pt x="1023" y="1097"/>
                  </a:cubicBezTo>
                  <a:cubicBezTo>
                    <a:pt x="1058" y="1085"/>
                    <a:pt x="1089" y="1079"/>
                    <a:pt x="1115" y="1079"/>
                  </a:cubicBezTo>
                  <a:cubicBezTo>
                    <a:pt x="1141" y="1080"/>
                    <a:pt x="1161" y="1090"/>
                    <a:pt x="1176" y="1109"/>
                  </a:cubicBezTo>
                  <a:cubicBezTo>
                    <a:pt x="1190" y="1126"/>
                    <a:pt x="1193" y="1147"/>
                    <a:pt x="1186" y="1169"/>
                  </a:cubicBezTo>
                  <a:cubicBezTo>
                    <a:pt x="1179" y="1192"/>
                    <a:pt x="1156" y="1219"/>
                    <a:pt x="1116" y="1251"/>
                  </a:cubicBezTo>
                  <a:cubicBezTo>
                    <a:pt x="1063" y="1292"/>
                    <a:pt x="1007" y="1326"/>
                    <a:pt x="945" y="1351"/>
                  </a:cubicBezTo>
                  <a:cubicBezTo>
                    <a:pt x="882" y="1376"/>
                    <a:pt x="823" y="1395"/>
                    <a:pt x="769" y="1408"/>
                  </a:cubicBezTo>
                  <a:cubicBezTo>
                    <a:pt x="704" y="1425"/>
                    <a:pt x="640" y="1436"/>
                    <a:pt x="575" y="1444"/>
                  </a:cubicBezTo>
                  <a:lnTo>
                    <a:pt x="672" y="1888"/>
                  </a:lnTo>
                  <a:cubicBezTo>
                    <a:pt x="731" y="1879"/>
                    <a:pt x="791" y="1866"/>
                    <a:pt x="852" y="1848"/>
                  </a:cubicBezTo>
                  <a:cubicBezTo>
                    <a:pt x="914" y="1829"/>
                    <a:pt x="975" y="1807"/>
                    <a:pt x="1036" y="1780"/>
                  </a:cubicBezTo>
                  <a:cubicBezTo>
                    <a:pt x="1097" y="1754"/>
                    <a:pt x="1157" y="1725"/>
                    <a:pt x="1213" y="1691"/>
                  </a:cubicBezTo>
                  <a:cubicBezTo>
                    <a:pt x="1270" y="1658"/>
                    <a:pt x="1323" y="1622"/>
                    <a:pt x="1372" y="1584"/>
                  </a:cubicBezTo>
                  <a:cubicBezTo>
                    <a:pt x="1433" y="1535"/>
                    <a:pt x="1487" y="1480"/>
                    <a:pt x="1537" y="1417"/>
                  </a:cubicBezTo>
                  <a:cubicBezTo>
                    <a:pt x="1585" y="1355"/>
                    <a:pt x="1620" y="1289"/>
                    <a:pt x="1643" y="1218"/>
                  </a:cubicBezTo>
                  <a:cubicBezTo>
                    <a:pt x="1665" y="1148"/>
                    <a:pt x="1669" y="1074"/>
                    <a:pt x="1655" y="996"/>
                  </a:cubicBezTo>
                  <a:cubicBezTo>
                    <a:pt x="1641" y="920"/>
                    <a:pt x="1603" y="841"/>
                    <a:pt x="1539" y="761"/>
                  </a:cubicBezTo>
                  <a:cubicBezTo>
                    <a:pt x="1489" y="699"/>
                    <a:pt x="1439" y="654"/>
                    <a:pt x="1386" y="625"/>
                  </a:cubicBezTo>
                  <a:cubicBezTo>
                    <a:pt x="1332" y="596"/>
                    <a:pt x="1275" y="581"/>
                    <a:pt x="1217" y="578"/>
                  </a:cubicBezTo>
                  <a:cubicBezTo>
                    <a:pt x="1209" y="578"/>
                    <a:pt x="1201" y="578"/>
                    <a:pt x="1193" y="578"/>
                  </a:cubicBezTo>
                  <a:cubicBezTo>
                    <a:pt x="1140" y="578"/>
                    <a:pt x="1086" y="585"/>
                    <a:pt x="1028" y="599"/>
                  </a:cubicBezTo>
                  <a:cubicBezTo>
                    <a:pt x="961" y="616"/>
                    <a:pt x="890" y="639"/>
                    <a:pt x="814" y="669"/>
                  </a:cubicBezTo>
                  <a:cubicBezTo>
                    <a:pt x="766" y="687"/>
                    <a:pt x="723" y="704"/>
                    <a:pt x="685" y="720"/>
                  </a:cubicBezTo>
                  <a:cubicBezTo>
                    <a:pt x="648" y="735"/>
                    <a:pt x="615" y="747"/>
                    <a:pt x="587" y="754"/>
                  </a:cubicBezTo>
                  <a:cubicBezTo>
                    <a:pt x="564" y="760"/>
                    <a:pt x="543" y="763"/>
                    <a:pt x="526" y="763"/>
                  </a:cubicBezTo>
                  <a:cubicBezTo>
                    <a:pt x="521" y="763"/>
                    <a:pt x="517" y="763"/>
                    <a:pt x="513" y="762"/>
                  </a:cubicBezTo>
                  <a:cubicBezTo>
                    <a:pt x="493" y="760"/>
                    <a:pt x="477" y="750"/>
                    <a:pt x="463" y="733"/>
                  </a:cubicBezTo>
                  <a:cubicBezTo>
                    <a:pt x="443" y="709"/>
                    <a:pt x="440" y="685"/>
                    <a:pt x="451" y="659"/>
                  </a:cubicBezTo>
                  <a:cubicBezTo>
                    <a:pt x="463" y="634"/>
                    <a:pt x="484" y="609"/>
                    <a:pt x="517" y="582"/>
                  </a:cubicBezTo>
                  <a:cubicBezTo>
                    <a:pt x="556" y="551"/>
                    <a:pt x="602" y="525"/>
                    <a:pt x="655" y="505"/>
                  </a:cubicBezTo>
                  <a:cubicBezTo>
                    <a:pt x="706" y="485"/>
                    <a:pt x="755" y="469"/>
                    <a:pt x="801" y="457"/>
                  </a:cubicBezTo>
                  <a:cubicBezTo>
                    <a:pt x="854" y="443"/>
                    <a:pt x="909" y="432"/>
                    <a:pt x="964" y="424"/>
                  </a:cubicBezTo>
                  <a:lnTo>
                    <a:pt x="88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0"/>
            <p:cNvSpPr/>
            <p:nvPr/>
          </p:nvSpPr>
          <p:spPr>
            <a:xfrm>
              <a:off x="2194175" y="288675"/>
              <a:ext cx="41750" cy="47200"/>
            </a:xfrm>
            <a:custGeom>
              <a:avLst/>
              <a:gdLst/>
              <a:ahLst/>
              <a:cxnLst/>
              <a:rect l="l" t="t" r="r" b="b"/>
              <a:pathLst>
                <a:path w="1670" h="1888" extrusionOk="0">
                  <a:moveTo>
                    <a:pt x="882" y="0"/>
                  </a:moveTo>
                  <a:cubicBezTo>
                    <a:pt x="840" y="9"/>
                    <a:pt x="793" y="19"/>
                    <a:pt x="743" y="32"/>
                  </a:cubicBezTo>
                  <a:cubicBezTo>
                    <a:pt x="692" y="46"/>
                    <a:pt x="640" y="62"/>
                    <a:pt x="586" y="82"/>
                  </a:cubicBezTo>
                  <a:cubicBezTo>
                    <a:pt x="531" y="101"/>
                    <a:pt x="477" y="125"/>
                    <a:pt x="424" y="153"/>
                  </a:cubicBezTo>
                  <a:cubicBezTo>
                    <a:pt x="371" y="180"/>
                    <a:pt x="319" y="212"/>
                    <a:pt x="271" y="252"/>
                  </a:cubicBezTo>
                  <a:cubicBezTo>
                    <a:pt x="205" y="304"/>
                    <a:pt x="151" y="363"/>
                    <a:pt x="107" y="430"/>
                  </a:cubicBezTo>
                  <a:cubicBezTo>
                    <a:pt x="63" y="496"/>
                    <a:pt x="33" y="566"/>
                    <a:pt x="17" y="639"/>
                  </a:cubicBezTo>
                  <a:cubicBezTo>
                    <a:pt x="1" y="714"/>
                    <a:pt x="2" y="789"/>
                    <a:pt x="19" y="866"/>
                  </a:cubicBezTo>
                  <a:cubicBezTo>
                    <a:pt x="37" y="944"/>
                    <a:pt x="75" y="1019"/>
                    <a:pt x="133" y="1092"/>
                  </a:cubicBezTo>
                  <a:cubicBezTo>
                    <a:pt x="172" y="1140"/>
                    <a:pt x="213" y="1178"/>
                    <a:pt x="256" y="1205"/>
                  </a:cubicBezTo>
                  <a:cubicBezTo>
                    <a:pt x="298" y="1232"/>
                    <a:pt x="345" y="1250"/>
                    <a:pt x="395" y="1257"/>
                  </a:cubicBezTo>
                  <a:cubicBezTo>
                    <a:pt x="416" y="1260"/>
                    <a:pt x="438" y="1262"/>
                    <a:pt x="461" y="1262"/>
                  </a:cubicBezTo>
                  <a:cubicBezTo>
                    <a:pt x="493" y="1262"/>
                    <a:pt x="527" y="1258"/>
                    <a:pt x="562" y="1252"/>
                  </a:cubicBezTo>
                  <a:cubicBezTo>
                    <a:pt x="623" y="1241"/>
                    <a:pt x="690" y="1223"/>
                    <a:pt x="765" y="1196"/>
                  </a:cubicBezTo>
                  <a:cubicBezTo>
                    <a:pt x="815" y="1178"/>
                    <a:pt x="862" y="1160"/>
                    <a:pt x="905" y="1141"/>
                  </a:cubicBezTo>
                  <a:cubicBezTo>
                    <a:pt x="949" y="1123"/>
                    <a:pt x="988" y="1108"/>
                    <a:pt x="1023" y="1097"/>
                  </a:cubicBezTo>
                  <a:cubicBezTo>
                    <a:pt x="1059" y="1085"/>
                    <a:pt x="1089" y="1079"/>
                    <a:pt x="1115" y="1079"/>
                  </a:cubicBezTo>
                  <a:cubicBezTo>
                    <a:pt x="1141" y="1080"/>
                    <a:pt x="1161" y="1090"/>
                    <a:pt x="1176" y="1109"/>
                  </a:cubicBezTo>
                  <a:cubicBezTo>
                    <a:pt x="1190" y="1127"/>
                    <a:pt x="1193" y="1147"/>
                    <a:pt x="1186" y="1169"/>
                  </a:cubicBezTo>
                  <a:cubicBezTo>
                    <a:pt x="1179" y="1192"/>
                    <a:pt x="1156" y="1219"/>
                    <a:pt x="1116" y="1251"/>
                  </a:cubicBezTo>
                  <a:cubicBezTo>
                    <a:pt x="1064" y="1292"/>
                    <a:pt x="1006" y="1326"/>
                    <a:pt x="944" y="1351"/>
                  </a:cubicBezTo>
                  <a:cubicBezTo>
                    <a:pt x="882" y="1376"/>
                    <a:pt x="824" y="1395"/>
                    <a:pt x="769" y="1409"/>
                  </a:cubicBezTo>
                  <a:cubicBezTo>
                    <a:pt x="705" y="1425"/>
                    <a:pt x="641" y="1436"/>
                    <a:pt x="575" y="1444"/>
                  </a:cubicBezTo>
                  <a:lnTo>
                    <a:pt x="672" y="1888"/>
                  </a:lnTo>
                  <a:cubicBezTo>
                    <a:pt x="731" y="1879"/>
                    <a:pt x="791" y="1866"/>
                    <a:pt x="853" y="1848"/>
                  </a:cubicBezTo>
                  <a:cubicBezTo>
                    <a:pt x="914" y="1829"/>
                    <a:pt x="975" y="1807"/>
                    <a:pt x="1036" y="1781"/>
                  </a:cubicBezTo>
                  <a:cubicBezTo>
                    <a:pt x="1097" y="1754"/>
                    <a:pt x="1157" y="1725"/>
                    <a:pt x="1213" y="1691"/>
                  </a:cubicBezTo>
                  <a:cubicBezTo>
                    <a:pt x="1270" y="1658"/>
                    <a:pt x="1323" y="1622"/>
                    <a:pt x="1371" y="1584"/>
                  </a:cubicBezTo>
                  <a:cubicBezTo>
                    <a:pt x="1433" y="1535"/>
                    <a:pt x="1488" y="1480"/>
                    <a:pt x="1536" y="1417"/>
                  </a:cubicBezTo>
                  <a:cubicBezTo>
                    <a:pt x="1585" y="1355"/>
                    <a:pt x="1621" y="1289"/>
                    <a:pt x="1643" y="1218"/>
                  </a:cubicBezTo>
                  <a:cubicBezTo>
                    <a:pt x="1665" y="1148"/>
                    <a:pt x="1669" y="1074"/>
                    <a:pt x="1655" y="996"/>
                  </a:cubicBezTo>
                  <a:cubicBezTo>
                    <a:pt x="1641" y="920"/>
                    <a:pt x="1603" y="841"/>
                    <a:pt x="1539" y="762"/>
                  </a:cubicBezTo>
                  <a:cubicBezTo>
                    <a:pt x="1490" y="700"/>
                    <a:pt x="1439" y="654"/>
                    <a:pt x="1385" y="625"/>
                  </a:cubicBezTo>
                  <a:cubicBezTo>
                    <a:pt x="1332" y="597"/>
                    <a:pt x="1276" y="581"/>
                    <a:pt x="1217" y="578"/>
                  </a:cubicBezTo>
                  <a:cubicBezTo>
                    <a:pt x="1209" y="578"/>
                    <a:pt x="1201" y="578"/>
                    <a:pt x="1192" y="578"/>
                  </a:cubicBezTo>
                  <a:cubicBezTo>
                    <a:pt x="1140" y="578"/>
                    <a:pt x="1086" y="585"/>
                    <a:pt x="1028" y="599"/>
                  </a:cubicBezTo>
                  <a:cubicBezTo>
                    <a:pt x="961" y="616"/>
                    <a:pt x="889" y="639"/>
                    <a:pt x="814" y="669"/>
                  </a:cubicBezTo>
                  <a:cubicBezTo>
                    <a:pt x="765" y="687"/>
                    <a:pt x="723" y="704"/>
                    <a:pt x="685" y="720"/>
                  </a:cubicBezTo>
                  <a:cubicBezTo>
                    <a:pt x="648" y="735"/>
                    <a:pt x="615" y="747"/>
                    <a:pt x="587" y="755"/>
                  </a:cubicBezTo>
                  <a:cubicBezTo>
                    <a:pt x="563" y="760"/>
                    <a:pt x="543" y="763"/>
                    <a:pt x="526" y="763"/>
                  </a:cubicBezTo>
                  <a:cubicBezTo>
                    <a:pt x="521" y="763"/>
                    <a:pt x="517" y="763"/>
                    <a:pt x="513" y="762"/>
                  </a:cubicBezTo>
                  <a:cubicBezTo>
                    <a:pt x="493" y="760"/>
                    <a:pt x="476" y="750"/>
                    <a:pt x="463" y="733"/>
                  </a:cubicBezTo>
                  <a:cubicBezTo>
                    <a:pt x="443" y="709"/>
                    <a:pt x="440" y="685"/>
                    <a:pt x="451" y="659"/>
                  </a:cubicBezTo>
                  <a:cubicBezTo>
                    <a:pt x="463" y="634"/>
                    <a:pt x="484" y="609"/>
                    <a:pt x="517" y="583"/>
                  </a:cubicBezTo>
                  <a:cubicBezTo>
                    <a:pt x="557" y="551"/>
                    <a:pt x="602" y="525"/>
                    <a:pt x="655" y="505"/>
                  </a:cubicBezTo>
                  <a:cubicBezTo>
                    <a:pt x="706" y="485"/>
                    <a:pt x="755" y="469"/>
                    <a:pt x="800" y="458"/>
                  </a:cubicBezTo>
                  <a:cubicBezTo>
                    <a:pt x="855" y="443"/>
                    <a:pt x="909" y="432"/>
                    <a:pt x="964" y="425"/>
                  </a:cubicBezTo>
                  <a:lnTo>
                    <a:pt x="88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0"/>
            <p:cNvSpPr/>
            <p:nvPr/>
          </p:nvSpPr>
          <p:spPr>
            <a:xfrm>
              <a:off x="2218375" y="274300"/>
              <a:ext cx="35450" cy="40350"/>
            </a:xfrm>
            <a:custGeom>
              <a:avLst/>
              <a:gdLst/>
              <a:ahLst/>
              <a:cxnLst/>
              <a:rect l="l" t="t" r="r" b="b"/>
              <a:pathLst>
                <a:path w="1418" h="1614" extrusionOk="0">
                  <a:moveTo>
                    <a:pt x="363" y="1"/>
                  </a:moveTo>
                  <a:lnTo>
                    <a:pt x="0" y="290"/>
                  </a:lnTo>
                  <a:lnTo>
                    <a:pt x="1054" y="1613"/>
                  </a:lnTo>
                  <a:lnTo>
                    <a:pt x="1417" y="1324"/>
                  </a:lnTo>
                  <a:lnTo>
                    <a:pt x="36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0"/>
            <p:cNvSpPr/>
            <p:nvPr/>
          </p:nvSpPr>
          <p:spPr>
            <a:xfrm>
              <a:off x="2241725" y="256350"/>
              <a:ext cx="46125" cy="48875"/>
            </a:xfrm>
            <a:custGeom>
              <a:avLst/>
              <a:gdLst/>
              <a:ahLst/>
              <a:cxnLst/>
              <a:rect l="l" t="t" r="r" b="b"/>
              <a:pathLst>
                <a:path w="1845" h="1955" extrusionOk="0">
                  <a:moveTo>
                    <a:pt x="494" y="544"/>
                  </a:moveTo>
                  <a:lnTo>
                    <a:pt x="938" y="861"/>
                  </a:lnTo>
                  <a:lnTo>
                    <a:pt x="697" y="1052"/>
                  </a:lnTo>
                  <a:lnTo>
                    <a:pt x="494" y="544"/>
                  </a:lnTo>
                  <a:close/>
                  <a:moveTo>
                    <a:pt x="332" y="0"/>
                  </a:moveTo>
                  <a:lnTo>
                    <a:pt x="0" y="264"/>
                  </a:lnTo>
                  <a:lnTo>
                    <a:pt x="593" y="1954"/>
                  </a:lnTo>
                  <a:lnTo>
                    <a:pt x="964" y="1659"/>
                  </a:lnTo>
                  <a:lnTo>
                    <a:pt x="837" y="1338"/>
                  </a:lnTo>
                  <a:lnTo>
                    <a:pt x="1189" y="1057"/>
                  </a:lnTo>
                  <a:lnTo>
                    <a:pt x="1475" y="1252"/>
                  </a:lnTo>
                  <a:lnTo>
                    <a:pt x="1844" y="958"/>
                  </a:lnTo>
                  <a:lnTo>
                    <a:pt x="33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0"/>
            <p:cNvSpPr/>
            <p:nvPr/>
          </p:nvSpPr>
          <p:spPr>
            <a:xfrm>
              <a:off x="2128450" y="420975"/>
              <a:ext cx="17450" cy="20800"/>
            </a:xfrm>
            <a:custGeom>
              <a:avLst/>
              <a:gdLst/>
              <a:ahLst/>
              <a:cxnLst/>
              <a:rect l="l" t="t" r="r" b="b"/>
              <a:pathLst>
                <a:path w="698" h="832" extrusionOk="0">
                  <a:moveTo>
                    <a:pt x="96" y="0"/>
                  </a:moveTo>
                  <a:lnTo>
                    <a:pt x="1" y="77"/>
                  </a:lnTo>
                  <a:lnTo>
                    <a:pt x="601" y="831"/>
                  </a:lnTo>
                  <a:lnTo>
                    <a:pt x="697" y="756"/>
                  </a:lnTo>
                  <a:lnTo>
                    <a:pt x="9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0"/>
            <p:cNvSpPr/>
            <p:nvPr/>
          </p:nvSpPr>
          <p:spPr>
            <a:xfrm>
              <a:off x="2135350" y="404700"/>
              <a:ext cx="31000" cy="31575"/>
            </a:xfrm>
            <a:custGeom>
              <a:avLst/>
              <a:gdLst/>
              <a:ahLst/>
              <a:cxnLst/>
              <a:rect l="l" t="t" r="r" b="b"/>
              <a:pathLst>
                <a:path w="1240" h="1263" extrusionOk="0">
                  <a:moveTo>
                    <a:pt x="640" y="1"/>
                  </a:moveTo>
                  <a:lnTo>
                    <a:pt x="544" y="77"/>
                  </a:lnTo>
                  <a:lnTo>
                    <a:pt x="1011" y="663"/>
                  </a:lnTo>
                  <a:lnTo>
                    <a:pt x="1011" y="663"/>
                  </a:lnTo>
                  <a:lnTo>
                    <a:pt x="75" y="449"/>
                  </a:lnTo>
                  <a:lnTo>
                    <a:pt x="1" y="508"/>
                  </a:lnTo>
                  <a:lnTo>
                    <a:pt x="602" y="1262"/>
                  </a:lnTo>
                  <a:lnTo>
                    <a:pt x="697" y="1186"/>
                  </a:lnTo>
                  <a:lnTo>
                    <a:pt x="239" y="610"/>
                  </a:lnTo>
                  <a:lnTo>
                    <a:pt x="1158" y="819"/>
                  </a:lnTo>
                  <a:lnTo>
                    <a:pt x="1240" y="754"/>
                  </a:lnTo>
                  <a:lnTo>
                    <a:pt x="64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0"/>
            <p:cNvSpPr/>
            <p:nvPr/>
          </p:nvSpPr>
          <p:spPr>
            <a:xfrm>
              <a:off x="2155825" y="386200"/>
              <a:ext cx="33750" cy="33775"/>
            </a:xfrm>
            <a:custGeom>
              <a:avLst/>
              <a:gdLst/>
              <a:ahLst/>
              <a:cxnLst/>
              <a:rect l="l" t="t" r="r" b="b"/>
              <a:pathLst>
                <a:path w="1350" h="1351" extrusionOk="0">
                  <a:moveTo>
                    <a:pt x="749" y="0"/>
                  </a:moveTo>
                  <a:lnTo>
                    <a:pt x="648" y="80"/>
                  </a:lnTo>
                  <a:lnTo>
                    <a:pt x="765" y="788"/>
                  </a:lnTo>
                  <a:lnTo>
                    <a:pt x="101" y="516"/>
                  </a:lnTo>
                  <a:lnTo>
                    <a:pt x="1" y="596"/>
                  </a:lnTo>
                  <a:lnTo>
                    <a:pt x="601" y="1350"/>
                  </a:lnTo>
                  <a:lnTo>
                    <a:pt x="696" y="1274"/>
                  </a:lnTo>
                  <a:lnTo>
                    <a:pt x="232" y="691"/>
                  </a:lnTo>
                  <a:lnTo>
                    <a:pt x="232" y="691"/>
                  </a:lnTo>
                  <a:lnTo>
                    <a:pt x="840" y="938"/>
                  </a:lnTo>
                  <a:lnTo>
                    <a:pt x="895" y="894"/>
                  </a:lnTo>
                  <a:lnTo>
                    <a:pt x="789" y="247"/>
                  </a:lnTo>
                  <a:lnTo>
                    <a:pt x="1253" y="831"/>
                  </a:lnTo>
                  <a:lnTo>
                    <a:pt x="1350" y="755"/>
                  </a:lnTo>
                  <a:lnTo>
                    <a:pt x="749"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0"/>
            <p:cNvSpPr/>
            <p:nvPr/>
          </p:nvSpPr>
          <p:spPr>
            <a:xfrm>
              <a:off x="2179050" y="380700"/>
              <a:ext cx="17425" cy="20775"/>
            </a:xfrm>
            <a:custGeom>
              <a:avLst/>
              <a:gdLst/>
              <a:ahLst/>
              <a:cxnLst/>
              <a:rect l="l" t="t" r="r" b="b"/>
              <a:pathLst>
                <a:path w="697" h="831" extrusionOk="0">
                  <a:moveTo>
                    <a:pt x="96" y="0"/>
                  </a:moveTo>
                  <a:lnTo>
                    <a:pt x="1" y="76"/>
                  </a:lnTo>
                  <a:lnTo>
                    <a:pt x="601" y="831"/>
                  </a:lnTo>
                  <a:lnTo>
                    <a:pt x="696" y="755"/>
                  </a:lnTo>
                  <a:lnTo>
                    <a:pt x="9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0"/>
            <p:cNvSpPr/>
            <p:nvPr/>
          </p:nvSpPr>
          <p:spPr>
            <a:xfrm>
              <a:off x="2189300" y="368450"/>
              <a:ext cx="27025" cy="23825"/>
            </a:xfrm>
            <a:custGeom>
              <a:avLst/>
              <a:gdLst/>
              <a:ahLst/>
              <a:cxnLst/>
              <a:rect l="l" t="t" r="r" b="b"/>
              <a:pathLst>
                <a:path w="1081" h="953" extrusionOk="0">
                  <a:moveTo>
                    <a:pt x="424" y="0"/>
                  </a:moveTo>
                  <a:cubicBezTo>
                    <a:pt x="410" y="0"/>
                    <a:pt x="396" y="1"/>
                    <a:pt x="382" y="2"/>
                  </a:cubicBezTo>
                  <a:cubicBezTo>
                    <a:pt x="310" y="9"/>
                    <a:pt x="238" y="42"/>
                    <a:pt x="165" y="100"/>
                  </a:cubicBezTo>
                  <a:cubicBezTo>
                    <a:pt x="114" y="139"/>
                    <a:pt x="76" y="187"/>
                    <a:pt x="50" y="242"/>
                  </a:cubicBezTo>
                  <a:cubicBezTo>
                    <a:pt x="23" y="297"/>
                    <a:pt x="8" y="355"/>
                    <a:pt x="4" y="414"/>
                  </a:cubicBezTo>
                  <a:cubicBezTo>
                    <a:pt x="1" y="475"/>
                    <a:pt x="9" y="534"/>
                    <a:pt x="27" y="594"/>
                  </a:cubicBezTo>
                  <a:cubicBezTo>
                    <a:pt x="46" y="654"/>
                    <a:pt x="76" y="709"/>
                    <a:pt x="116" y="760"/>
                  </a:cubicBezTo>
                  <a:cubicBezTo>
                    <a:pt x="155" y="809"/>
                    <a:pt x="202" y="849"/>
                    <a:pt x="257" y="881"/>
                  </a:cubicBezTo>
                  <a:cubicBezTo>
                    <a:pt x="312" y="913"/>
                    <a:pt x="369" y="934"/>
                    <a:pt x="429" y="945"/>
                  </a:cubicBezTo>
                  <a:cubicBezTo>
                    <a:pt x="457" y="950"/>
                    <a:pt x="486" y="953"/>
                    <a:pt x="515" y="953"/>
                  </a:cubicBezTo>
                  <a:cubicBezTo>
                    <a:pt x="546" y="953"/>
                    <a:pt x="577" y="950"/>
                    <a:pt x="609" y="943"/>
                  </a:cubicBezTo>
                  <a:cubicBezTo>
                    <a:pt x="669" y="931"/>
                    <a:pt x="724" y="905"/>
                    <a:pt x="775" y="865"/>
                  </a:cubicBezTo>
                  <a:cubicBezTo>
                    <a:pt x="861" y="796"/>
                    <a:pt x="909" y="699"/>
                    <a:pt x="919" y="575"/>
                  </a:cubicBezTo>
                  <a:lnTo>
                    <a:pt x="1000" y="677"/>
                  </a:lnTo>
                  <a:lnTo>
                    <a:pt x="1081" y="613"/>
                  </a:lnTo>
                  <a:lnTo>
                    <a:pt x="782" y="236"/>
                  </a:lnTo>
                  <a:lnTo>
                    <a:pt x="538" y="430"/>
                  </a:lnTo>
                  <a:lnTo>
                    <a:pt x="596" y="503"/>
                  </a:lnTo>
                  <a:lnTo>
                    <a:pt x="758" y="372"/>
                  </a:lnTo>
                  <a:lnTo>
                    <a:pt x="841" y="477"/>
                  </a:lnTo>
                  <a:cubicBezTo>
                    <a:pt x="838" y="609"/>
                    <a:pt x="795" y="708"/>
                    <a:pt x="713" y="773"/>
                  </a:cubicBezTo>
                  <a:cubicBezTo>
                    <a:pt x="676" y="803"/>
                    <a:pt x="635" y="823"/>
                    <a:pt x="590" y="833"/>
                  </a:cubicBezTo>
                  <a:cubicBezTo>
                    <a:pt x="567" y="838"/>
                    <a:pt x="543" y="840"/>
                    <a:pt x="519" y="840"/>
                  </a:cubicBezTo>
                  <a:cubicBezTo>
                    <a:pt x="499" y="840"/>
                    <a:pt x="478" y="838"/>
                    <a:pt x="457" y="834"/>
                  </a:cubicBezTo>
                  <a:cubicBezTo>
                    <a:pt x="411" y="826"/>
                    <a:pt x="368" y="809"/>
                    <a:pt x="326" y="784"/>
                  </a:cubicBezTo>
                  <a:cubicBezTo>
                    <a:pt x="284" y="758"/>
                    <a:pt x="247" y="726"/>
                    <a:pt x="215" y="685"/>
                  </a:cubicBezTo>
                  <a:cubicBezTo>
                    <a:pt x="184" y="647"/>
                    <a:pt x="161" y="606"/>
                    <a:pt x="144" y="560"/>
                  </a:cubicBezTo>
                  <a:cubicBezTo>
                    <a:pt x="128" y="515"/>
                    <a:pt x="120" y="469"/>
                    <a:pt x="120" y="425"/>
                  </a:cubicBezTo>
                  <a:cubicBezTo>
                    <a:pt x="121" y="380"/>
                    <a:pt x="129" y="337"/>
                    <a:pt x="148" y="296"/>
                  </a:cubicBezTo>
                  <a:cubicBezTo>
                    <a:pt x="165" y="254"/>
                    <a:pt x="193" y="218"/>
                    <a:pt x="231" y="187"/>
                  </a:cubicBezTo>
                  <a:cubicBezTo>
                    <a:pt x="279" y="150"/>
                    <a:pt x="329" y="127"/>
                    <a:pt x="383" y="118"/>
                  </a:cubicBezTo>
                  <a:cubicBezTo>
                    <a:pt x="397" y="116"/>
                    <a:pt x="411" y="115"/>
                    <a:pt x="425" y="115"/>
                  </a:cubicBezTo>
                  <a:cubicBezTo>
                    <a:pt x="466" y="115"/>
                    <a:pt x="509" y="125"/>
                    <a:pt x="552" y="145"/>
                  </a:cubicBezTo>
                  <a:lnTo>
                    <a:pt x="584" y="35"/>
                  </a:lnTo>
                  <a:cubicBezTo>
                    <a:pt x="533" y="12"/>
                    <a:pt x="480" y="0"/>
                    <a:pt x="424"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0"/>
            <p:cNvSpPr/>
            <p:nvPr/>
          </p:nvSpPr>
          <p:spPr>
            <a:xfrm>
              <a:off x="2204925" y="354050"/>
              <a:ext cx="29450" cy="26825"/>
            </a:xfrm>
            <a:custGeom>
              <a:avLst/>
              <a:gdLst/>
              <a:ahLst/>
              <a:cxnLst/>
              <a:rect l="l" t="t" r="r" b="b"/>
              <a:pathLst>
                <a:path w="1178" h="1073" extrusionOk="0">
                  <a:moveTo>
                    <a:pt x="485" y="116"/>
                  </a:moveTo>
                  <a:cubicBezTo>
                    <a:pt x="496" y="116"/>
                    <a:pt x="508" y="117"/>
                    <a:pt x="519" y="120"/>
                  </a:cubicBezTo>
                  <a:cubicBezTo>
                    <a:pt x="542" y="124"/>
                    <a:pt x="566" y="133"/>
                    <a:pt x="589" y="146"/>
                  </a:cubicBezTo>
                  <a:cubicBezTo>
                    <a:pt x="611" y="158"/>
                    <a:pt x="631" y="176"/>
                    <a:pt x="647" y="197"/>
                  </a:cubicBezTo>
                  <a:cubicBezTo>
                    <a:pt x="664" y="218"/>
                    <a:pt x="676" y="239"/>
                    <a:pt x="686" y="264"/>
                  </a:cubicBezTo>
                  <a:cubicBezTo>
                    <a:pt x="694" y="288"/>
                    <a:pt x="699" y="312"/>
                    <a:pt x="699" y="336"/>
                  </a:cubicBezTo>
                  <a:cubicBezTo>
                    <a:pt x="699" y="359"/>
                    <a:pt x="694" y="382"/>
                    <a:pt x="686" y="403"/>
                  </a:cubicBezTo>
                  <a:cubicBezTo>
                    <a:pt x="676" y="424"/>
                    <a:pt x="662" y="443"/>
                    <a:pt x="642" y="459"/>
                  </a:cubicBezTo>
                  <a:lnTo>
                    <a:pt x="413" y="640"/>
                  </a:lnTo>
                  <a:lnTo>
                    <a:pt x="163" y="327"/>
                  </a:lnTo>
                  <a:lnTo>
                    <a:pt x="386" y="150"/>
                  </a:lnTo>
                  <a:cubicBezTo>
                    <a:pt x="404" y="136"/>
                    <a:pt x="425" y="125"/>
                    <a:pt x="448" y="120"/>
                  </a:cubicBezTo>
                  <a:cubicBezTo>
                    <a:pt x="460" y="118"/>
                    <a:pt x="473" y="116"/>
                    <a:pt x="485" y="116"/>
                  </a:cubicBezTo>
                  <a:close/>
                  <a:moveTo>
                    <a:pt x="497" y="1"/>
                  </a:moveTo>
                  <a:cubicBezTo>
                    <a:pt x="475" y="1"/>
                    <a:pt x="453" y="3"/>
                    <a:pt x="432" y="8"/>
                  </a:cubicBezTo>
                  <a:cubicBezTo>
                    <a:pt x="393" y="17"/>
                    <a:pt x="356" y="34"/>
                    <a:pt x="323" y="60"/>
                  </a:cubicBezTo>
                  <a:lnTo>
                    <a:pt x="0" y="318"/>
                  </a:lnTo>
                  <a:lnTo>
                    <a:pt x="601" y="1072"/>
                  </a:lnTo>
                  <a:lnTo>
                    <a:pt x="697" y="996"/>
                  </a:lnTo>
                  <a:lnTo>
                    <a:pt x="481" y="725"/>
                  </a:lnTo>
                  <a:lnTo>
                    <a:pt x="681" y="566"/>
                  </a:lnTo>
                  <a:lnTo>
                    <a:pt x="1069" y="700"/>
                  </a:lnTo>
                  <a:lnTo>
                    <a:pt x="1177" y="614"/>
                  </a:lnTo>
                  <a:lnTo>
                    <a:pt x="764" y="470"/>
                  </a:lnTo>
                  <a:cubicBezTo>
                    <a:pt x="783" y="445"/>
                    <a:pt x="797" y="417"/>
                    <a:pt x="805" y="387"/>
                  </a:cubicBezTo>
                  <a:cubicBezTo>
                    <a:pt x="813" y="357"/>
                    <a:pt x="817" y="328"/>
                    <a:pt x="815" y="296"/>
                  </a:cubicBezTo>
                  <a:cubicBezTo>
                    <a:pt x="812" y="266"/>
                    <a:pt x="805" y="235"/>
                    <a:pt x="794" y="205"/>
                  </a:cubicBezTo>
                  <a:cubicBezTo>
                    <a:pt x="782" y="174"/>
                    <a:pt x="765" y="146"/>
                    <a:pt x="744" y="120"/>
                  </a:cubicBezTo>
                  <a:cubicBezTo>
                    <a:pt x="721" y="90"/>
                    <a:pt x="692" y="66"/>
                    <a:pt x="658" y="46"/>
                  </a:cubicBezTo>
                  <a:cubicBezTo>
                    <a:pt x="623" y="26"/>
                    <a:pt x="587" y="12"/>
                    <a:pt x="549" y="5"/>
                  </a:cubicBezTo>
                  <a:cubicBezTo>
                    <a:pt x="531" y="2"/>
                    <a:pt x="514" y="1"/>
                    <a:pt x="49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0"/>
            <p:cNvSpPr/>
            <p:nvPr/>
          </p:nvSpPr>
          <p:spPr>
            <a:xfrm>
              <a:off x="2228125" y="341900"/>
              <a:ext cx="24775" cy="26650"/>
            </a:xfrm>
            <a:custGeom>
              <a:avLst/>
              <a:gdLst/>
              <a:ahLst/>
              <a:cxnLst/>
              <a:rect l="l" t="t" r="r" b="b"/>
              <a:pathLst>
                <a:path w="991" h="1066" extrusionOk="0">
                  <a:moveTo>
                    <a:pt x="129" y="143"/>
                  </a:moveTo>
                  <a:lnTo>
                    <a:pt x="543" y="384"/>
                  </a:lnTo>
                  <a:lnTo>
                    <a:pt x="266" y="604"/>
                  </a:lnTo>
                  <a:lnTo>
                    <a:pt x="129" y="143"/>
                  </a:lnTo>
                  <a:close/>
                  <a:moveTo>
                    <a:pt x="81" y="1"/>
                  </a:moveTo>
                  <a:lnTo>
                    <a:pt x="0" y="65"/>
                  </a:lnTo>
                  <a:lnTo>
                    <a:pt x="292" y="1066"/>
                  </a:lnTo>
                  <a:lnTo>
                    <a:pt x="394" y="985"/>
                  </a:lnTo>
                  <a:lnTo>
                    <a:pt x="306" y="693"/>
                  </a:lnTo>
                  <a:lnTo>
                    <a:pt x="623" y="441"/>
                  </a:lnTo>
                  <a:lnTo>
                    <a:pt x="888" y="591"/>
                  </a:lnTo>
                  <a:lnTo>
                    <a:pt x="990" y="510"/>
                  </a:lnTo>
                  <a:lnTo>
                    <a:pt x="8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0"/>
            <p:cNvSpPr/>
            <p:nvPr/>
          </p:nvSpPr>
          <p:spPr>
            <a:xfrm>
              <a:off x="2236775" y="324325"/>
              <a:ext cx="23950" cy="26000"/>
            </a:xfrm>
            <a:custGeom>
              <a:avLst/>
              <a:gdLst/>
              <a:ahLst/>
              <a:cxnLst/>
              <a:rect l="l" t="t" r="r" b="b"/>
              <a:pathLst>
                <a:path w="958" h="1040" extrusionOk="0">
                  <a:moveTo>
                    <a:pt x="617" y="1"/>
                  </a:moveTo>
                  <a:lnTo>
                    <a:pt x="1" y="492"/>
                  </a:lnTo>
                  <a:lnTo>
                    <a:pt x="68" y="577"/>
                  </a:lnTo>
                  <a:lnTo>
                    <a:pt x="329" y="369"/>
                  </a:lnTo>
                  <a:lnTo>
                    <a:pt x="862" y="1039"/>
                  </a:lnTo>
                  <a:lnTo>
                    <a:pt x="958" y="963"/>
                  </a:lnTo>
                  <a:lnTo>
                    <a:pt x="424" y="293"/>
                  </a:lnTo>
                  <a:lnTo>
                    <a:pt x="685" y="86"/>
                  </a:lnTo>
                  <a:lnTo>
                    <a:pt x="617"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0"/>
            <p:cNvSpPr/>
            <p:nvPr/>
          </p:nvSpPr>
          <p:spPr>
            <a:xfrm>
              <a:off x="2254900" y="320275"/>
              <a:ext cx="17450" cy="20800"/>
            </a:xfrm>
            <a:custGeom>
              <a:avLst/>
              <a:gdLst/>
              <a:ahLst/>
              <a:cxnLst/>
              <a:rect l="l" t="t" r="r" b="b"/>
              <a:pathLst>
                <a:path w="698" h="832" extrusionOk="0">
                  <a:moveTo>
                    <a:pt x="97" y="0"/>
                  </a:moveTo>
                  <a:lnTo>
                    <a:pt x="1" y="76"/>
                  </a:lnTo>
                  <a:lnTo>
                    <a:pt x="601" y="832"/>
                  </a:lnTo>
                  <a:lnTo>
                    <a:pt x="697" y="756"/>
                  </a:lnTo>
                  <a:lnTo>
                    <a:pt x="9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0"/>
            <p:cNvSpPr/>
            <p:nvPr/>
          </p:nvSpPr>
          <p:spPr>
            <a:xfrm>
              <a:off x="2265250" y="308125"/>
              <a:ext cx="23525" cy="23825"/>
            </a:xfrm>
            <a:custGeom>
              <a:avLst/>
              <a:gdLst/>
              <a:ahLst/>
              <a:cxnLst/>
              <a:rect l="l" t="t" r="r" b="b"/>
              <a:pathLst>
                <a:path w="941" h="953" extrusionOk="0">
                  <a:moveTo>
                    <a:pt x="425" y="115"/>
                  </a:moveTo>
                  <a:cubicBezTo>
                    <a:pt x="447" y="115"/>
                    <a:pt x="470" y="117"/>
                    <a:pt x="493" y="122"/>
                  </a:cubicBezTo>
                  <a:cubicBezTo>
                    <a:pt x="538" y="130"/>
                    <a:pt x="581" y="148"/>
                    <a:pt x="622" y="174"/>
                  </a:cubicBezTo>
                  <a:cubicBezTo>
                    <a:pt x="662" y="199"/>
                    <a:pt x="698" y="232"/>
                    <a:pt x="729" y="270"/>
                  </a:cubicBezTo>
                  <a:cubicBezTo>
                    <a:pt x="758" y="306"/>
                    <a:pt x="780" y="347"/>
                    <a:pt x="797" y="391"/>
                  </a:cubicBezTo>
                  <a:cubicBezTo>
                    <a:pt x="813" y="436"/>
                    <a:pt x="821" y="481"/>
                    <a:pt x="821" y="527"/>
                  </a:cubicBezTo>
                  <a:cubicBezTo>
                    <a:pt x="821" y="573"/>
                    <a:pt x="813" y="617"/>
                    <a:pt x="794" y="659"/>
                  </a:cubicBezTo>
                  <a:cubicBezTo>
                    <a:pt x="777" y="702"/>
                    <a:pt x="747" y="740"/>
                    <a:pt x="707" y="772"/>
                  </a:cubicBezTo>
                  <a:cubicBezTo>
                    <a:pt x="668" y="803"/>
                    <a:pt x="626" y="824"/>
                    <a:pt x="581" y="832"/>
                  </a:cubicBezTo>
                  <a:cubicBezTo>
                    <a:pt x="559" y="837"/>
                    <a:pt x="537" y="839"/>
                    <a:pt x="515" y="839"/>
                  </a:cubicBezTo>
                  <a:cubicBezTo>
                    <a:pt x="492" y="839"/>
                    <a:pt x="470" y="836"/>
                    <a:pt x="447" y="831"/>
                  </a:cubicBezTo>
                  <a:cubicBezTo>
                    <a:pt x="402" y="822"/>
                    <a:pt x="359" y="804"/>
                    <a:pt x="318" y="778"/>
                  </a:cubicBezTo>
                  <a:cubicBezTo>
                    <a:pt x="277" y="753"/>
                    <a:pt x="242" y="720"/>
                    <a:pt x="211" y="682"/>
                  </a:cubicBezTo>
                  <a:cubicBezTo>
                    <a:pt x="182" y="645"/>
                    <a:pt x="159" y="604"/>
                    <a:pt x="143" y="559"/>
                  </a:cubicBezTo>
                  <a:cubicBezTo>
                    <a:pt x="127" y="514"/>
                    <a:pt x="119" y="469"/>
                    <a:pt x="119" y="424"/>
                  </a:cubicBezTo>
                  <a:cubicBezTo>
                    <a:pt x="119" y="378"/>
                    <a:pt x="129" y="335"/>
                    <a:pt x="147" y="292"/>
                  </a:cubicBezTo>
                  <a:cubicBezTo>
                    <a:pt x="166" y="250"/>
                    <a:pt x="195" y="212"/>
                    <a:pt x="235" y="180"/>
                  </a:cubicBezTo>
                  <a:cubicBezTo>
                    <a:pt x="274" y="149"/>
                    <a:pt x="315" y="130"/>
                    <a:pt x="359" y="122"/>
                  </a:cubicBezTo>
                  <a:cubicBezTo>
                    <a:pt x="381" y="117"/>
                    <a:pt x="403" y="115"/>
                    <a:pt x="425" y="115"/>
                  </a:cubicBezTo>
                  <a:close/>
                  <a:moveTo>
                    <a:pt x="435" y="1"/>
                  </a:moveTo>
                  <a:cubicBezTo>
                    <a:pt x="403" y="1"/>
                    <a:pt x="371" y="4"/>
                    <a:pt x="338" y="11"/>
                  </a:cubicBezTo>
                  <a:cubicBezTo>
                    <a:pt x="277" y="23"/>
                    <a:pt x="221" y="50"/>
                    <a:pt x="167" y="92"/>
                  </a:cubicBezTo>
                  <a:cubicBezTo>
                    <a:pt x="116" y="133"/>
                    <a:pt x="77" y="181"/>
                    <a:pt x="50" y="237"/>
                  </a:cubicBezTo>
                  <a:cubicBezTo>
                    <a:pt x="23" y="292"/>
                    <a:pt x="8" y="350"/>
                    <a:pt x="4" y="411"/>
                  </a:cubicBezTo>
                  <a:cubicBezTo>
                    <a:pt x="1" y="472"/>
                    <a:pt x="8" y="533"/>
                    <a:pt x="27" y="593"/>
                  </a:cubicBezTo>
                  <a:cubicBezTo>
                    <a:pt x="45" y="653"/>
                    <a:pt x="75" y="709"/>
                    <a:pt x="115" y="759"/>
                  </a:cubicBezTo>
                  <a:cubicBezTo>
                    <a:pt x="153" y="807"/>
                    <a:pt x="199" y="848"/>
                    <a:pt x="253" y="880"/>
                  </a:cubicBezTo>
                  <a:cubicBezTo>
                    <a:pt x="306" y="913"/>
                    <a:pt x="363" y="934"/>
                    <a:pt x="422" y="945"/>
                  </a:cubicBezTo>
                  <a:cubicBezTo>
                    <a:pt x="450" y="950"/>
                    <a:pt x="478" y="953"/>
                    <a:pt x="506" y="953"/>
                  </a:cubicBezTo>
                  <a:cubicBezTo>
                    <a:pt x="538" y="953"/>
                    <a:pt x="571" y="949"/>
                    <a:pt x="603" y="942"/>
                  </a:cubicBezTo>
                  <a:cubicBezTo>
                    <a:pt x="664" y="929"/>
                    <a:pt x="721" y="901"/>
                    <a:pt x="774" y="859"/>
                  </a:cubicBezTo>
                  <a:cubicBezTo>
                    <a:pt x="826" y="818"/>
                    <a:pt x="864" y="770"/>
                    <a:pt x="891" y="714"/>
                  </a:cubicBezTo>
                  <a:cubicBezTo>
                    <a:pt x="918" y="659"/>
                    <a:pt x="933" y="601"/>
                    <a:pt x="937" y="541"/>
                  </a:cubicBezTo>
                  <a:cubicBezTo>
                    <a:pt x="941" y="480"/>
                    <a:pt x="933" y="420"/>
                    <a:pt x="915" y="360"/>
                  </a:cubicBezTo>
                  <a:cubicBezTo>
                    <a:pt x="896" y="300"/>
                    <a:pt x="867" y="245"/>
                    <a:pt x="827" y="194"/>
                  </a:cubicBezTo>
                  <a:cubicBezTo>
                    <a:pt x="789" y="146"/>
                    <a:pt x="743" y="107"/>
                    <a:pt x="689" y="74"/>
                  </a:cubicBezTo>
                  <a:cubicBezTo>
                    <a:pt x="636" y="42"/>
                    <a:pt x="579" y="20"/>
                    <a:pt x="520" y="9"/>
                  </a:cubicBezTo>
                  <a:cubicBezTo>
                    <a:pt x="492" y="4"/>
                    <a:pt x="463" y="1"/>
                    <a:pt x="4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0"/>
            <p:cNvSpPr/>
            <p:nvPr/>
          </p:nvSpPr>
          <p:spPr>
            <a:xfrm>
              <a:off x="2281700" y="288175"/>
              <a:ext cx="30975" cy="31575"/>
            </a:xfrm>
            <a:custGeom>
              <a:avLst/>
              <a:gdLst/>
              <a:ahLst/>
              <a:cxnLst/>
              <a:rect l="l" t="t" r="r" b="b"/>
              <a:pathLst>
                <a:path w="1239" h="1263" extrusionOk="0">
                  <a:moveTo>
                    <a:pt x="638" y="1"/>
                  </a:moveTo>
                  <a:lnTo>
                    <a:pt x="543" y="77"/>
                  </a:lnTo>
                  <a:lnTo>
                    <a:pt x="1010" y="664"/>
                  </a:lnTo>
                  <a:lnTo>
                    <a:pt x="74" y="448"/>
                  </a:lnTo>
                  <a:lnTo>
                    <a:pt x="0" y="507"/>
                  </a:lnTo>
                  <a:lnTo>
                    <a:pt x="601" y="1263"/>
                  </a:lnTo>
                  <a:lnTo>
                    <a:pt x="697" y="1186"/>
                  </a:lnTo>
                  <a:lnTo>
                    <a:pt x="238" y="610"/>
                  </a:lnTo>
                  <a:lnTo>
                    <a:pt x="1158" y="819"/>
                  </a:lnTo>
                  <a:lnTo>
                    <a:pt x="1239" y="754"/>
                  </a:lnTo>
                  <a:lnTo>
                    <a:pt x="63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0"/>
            <p:cNvSpPr/>
            <p:nvPr/>
          </p:nvSpPr>
          <p:spPr>
            <a:xfrm>
              <a:off x="2194625" y="425750"/>
              <a:ext cx="19775" cy="21350"/>
            </a:xfrm>
            <a:custGeom>
              <a:avLst/>
              <a:gdLst/>
              <a:ahLst/>
              <a:cxnLst/>
              <a:rect l="l" t="t" r="r" b="b"/>
              <a:pathLst>
                <a:path w="791" h="854" extrusionOk="0">
                  <a:moveTo>
                    <a:pt x="81" y="91"/>
                  </a:moveTo>
                  <a:lnTo>
                    <a:pt x="445" y="295"/>
                  </a:lnTo>
                  <a:lnTo>
                    <a:pt x="197" y="492"/>
                  </a:lnTo>
                  <a:lnTo>
                    <a:pt x="81" y="91"/>
                  </a:lnTo>
                  <a:close/>
                  <a:moveTo>
                    <a:pt x="52" y="0"/>
                  </a:moveTo>
                  <a:lnTo>
                    <a:pt x="0" y="41"/>
                  </a:lnTo>
                  <a:lnTo>
                    <a:pt x="231" y="854"/>
                  </a:lnTo>
                  <a:lnTo>
                    <a:pt x="295" y="803"/>
                  </a:lnTo>
                  <a:lnTo>
                    <a:pt x="222" y="550"/>
                  </a:lnTo>
                  <a:lnTo>
                    <a:pt x="496" y="331"/>
                  </a:lnTo>
                  <a:lnTo>
                    <a:pt x="727" y="459"/>
                  </a:lnTo>
                  <a:lnTo>
                    <a:pt x="790" y="408"/>
                  </a:lnTo>
                  <a:lnTo>
                    <a:pt x="5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0"/>
            <p:cNvSpPr/>
            <p:nvPr/>
          </p:nvSpPr>
          <p:spPr>
            <a:xfrm>
              <a:off x="2207000" y="410625"/>
              <a:ext cx="23450" cy="21550"/>
            </a:xfrm>
            <a:custGeom>
              <a:avLst/>
              <a:gdLst/>
              <a:ahLst/>
              <a:cxnLst/>
              <a:rect l="l" t="t" r="r" b="b"/>
              <a:pathLst>
                <a:path w="938" h="862" extrusionOk="0">
                  <a:moveTo>
                    <a:pt x="387" y="72"/>
                  </a:moveTo>
                  <a:cubicBezTo>
                    <a:pt x="397" y="72"/>
                    <a:pt x="407" y="73"/>
                    <a:pt x="417" y="75"/>
                  </a:cubicBezTo>
                  <a:cubicBezTo>
                    <a:pt x="438" y="78"/>
                    <a:pt x="459" y="86"/>
                    <a:pt x="479" y="97"/>
                  </a:cubicBezTo>
                  <a:cubicBezTo>
                    <a:pt x="499" y="110"/>
                    <a:pt x="516" y="124"/>
                    <a:pt x="531" y="143"/>
                  </a:cubicBezTo>
                  <a:cubicBezTo>
                    <a:pt x="545" y="161"/>
                    <a:pt x="556" y="180"/>
                    <a:pt x="564" y="202"/>
                  </a:cubicBezTo>
                  <a:cubicBezTo>
                    <a:pt x="571" y="223"/>
                    <a:pt x="576" y="244"/>
                    <a:pt x="576" y="266"/>
                  </a:cubicBezTo>
                  <a:cubicBezTo>
                    <a:pt x="576" y="287"/>
                    <a:pt x="571" y="307"/>
                    <a:pt x="563" y="327"/>
                  </a:cubicBezTo>
                  <a:cubicBezTo>
                    <a:pt x="555" y="346"/>
                    <a:pt x="541" y="363"/>
                    <a:pt x="524" y="377"/>
                  </a:cubicBezTo>
                  <a:lnTo>
                    <a:pt x="324" y="536"/>
                  </a:lnTo>
                  <a:lnTo>
                    <a:pt x="103" y="257"/>
                  </a:lnTo>
                  <a:lnTo>
                    <a:pt x="297" y="103"/>
                  </a:lnTo>
                  <a:cubicBezTo>
                    <a:pt x="314" y="89"/>
                    <a:pt x="332" y="81"/>
                    <a:pt x="354" y="75"/>
                  </a:cubicBezTo>
                  <a:cubicBezTo>
                    <a:pt x="365" y="73"/>
                    <a:pt x="376" y="72"/>
                    <a:pt x="387" y="72"/>
                  </a:cubicBezTo>
                  <a:close/>
                  <a:moveTo>
                    <a:pt x="395" y="0"/>
                  </a:moveTo>
                  <a:cubicBezTo>
                    <a:pt x="378" y="0"/>
                    <a:pt x="361" y="2"/>
                    <a:pt x="344" y="6"/>
                  </a:cubicBezTo>
                  <a:cubicBezTo>
                    <a:pt x="313" y="12"/>
                    <a:pt x="284" y="26"/>
                    <a:pt x="258" y="47"/>
                  </a:cubicBezTo>
                  <a:lnTo>
                    <a:pt x="0" y="252"/>
                  </a:lnTo>
                  <a:lnTo>
                    <a:pt x="486" y="861"/>
                  </a:lnTo>
                  <a:lnTo>
                    <a:pt x="546" y="814"/>
                  </a:lnTo>
                  <a:lnTo>
                    <a:pt x="367" y="589"/>
                  </a:lnTo>
                  <a:lnTo>
                    <a:pt x="547" y="445"/>
                  </a:lnTo>
                  <a:lnTo>
                    <a:pt x="870" y="556"/>
                  </a:lnTo>
                  <a:lnTo>
                    <a:pt x="938" y="502"/>
                  </a:lnTo>
                  <a:lnTo>
                    <a:pt x="601" y="385"/>
                  </a:lnTo>
                  <a:cubicBezTo>
                    <a:pt x="618" y="365"/>
                    <a:pt x="631" y="343"/>
                    <a:pt x="638" y="318"/>
                  </a:cubicBezTo>
                  <a:cubicBezTo>
                    <a:pt x="646" y="294"/>
                    <a:pt x="650" y="269"/>
                    <a:pt x="648" y="243"/>
                  </a:cubicBezTo>
                  <a:cubicBezTo>
                    <a:pt x="647" y="218"/>
                    <a:pt x="642" y="192"/>
                    <a:pt x="632" y="166"/>
                  </a:cubicBezTo>
                  <a:cubicBezTo>
                    <a:pt x="623" y="141"/>
                    <a:pt x="609" y="117"/>
                    <a:pt x="590" y="95"/>
                  </a:cubicBezTo>
                  <a:cubicBezTo>
                    <a:pt x="572" y="71"/>
                    <a:pt x="549" y="52"/>
                    <a:pt x="522" y="35"/>
                  </a:cubicBezTo>
                  <a:cubicBezTo>
                    <a:pt x="495" y="20"/>
                    <a:pt x="466" y="9"/>
                    <a:pt x="436" y="4"/>
                  </a:cubicBezTo>
                  <a:cubicBezTo>
                    <a:pt x="422" y="2"/>
                    <a:pt x="409" y="0"/>
                    <a:pt x="395"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0"/>
            <p:cNvSpPr/>
            <p:nvPr/>
          </p:nvSpPr>
          <p:spPr>
            <a:xfrm>
              <a:off x="2223600" y="397400"/>
              <a:ext cx="23450" cy="21575"/>
            </a:xfrm>
            <a:custGeom>
              <a:avLst/>
              <a:gdLst/>
              <a:ahLst/>
              <a:cxnLst/>
              <a:rect l="l" t="t" r="r" b="b"/>
              <a:pathLst>
                <a:path w="938" h="863" extrusionOk="0">
                  <a:moveTo>
                    <a:pt x="390" y="72"/>
                  </a:moveTo>
                  <a:cubicBezTo>
                    <a:pt x="399" y="72"/>
                    <a:pt x="408" y="73"/>
                    <a:pt x="417" y="74"/>
                  </a:cubicBezTo>
                  <a:cubicBezTo>
                    <a:pt x="438" y="79"/>
                    <a:pt x="459" y="86"/>
                    <a:pt x="479" y="98"/>
                  </a:cubicBezTo>
                  <a:cubicBezTo>
                    <a:pt x="499" y="109"/>
                    <a:pt x="516" y="124"/>
                    <a:pt x="531" y="143"/>
                  </a:cubicBezTo>
                  <a:cubicBezTo>
                    <a:pt x="545" y="161"/>
                    <a:pt x="556" y="181"/>
                    <a:pt x="564" y="202"/>
                  </a:cubicBezTo>
                  <a:cubicBezTo>
                    <a:pt x="572" y="223"/>
                    <a:pt x="575" y="245"/>
                    <a:pt x="575" y="266"/>
                  </a:cubicBezTo>
                  <a:cubicBezTo>
                    <a:pt x="575" y="288"/>
                    <a:pt x="572" y="308"/>
                    <a:pt x="563" y="327"/>
                  </a:cubicBezTo>
                  <a:cubicBezTo>
                    <a:pt x="554" y="346"/>
                    <a:pt x="541" y="363"/>
                    <a:pt x="524" y="377"/>
                  </a:cubicBezTo>
                  <a:lnTo>
                    <a:pt x="325" y="536"/>
                  </a:lnTo>
                  <a:lnTo>
                    <a:pt x="103" y="258"/>
                  </a:lnTo>
                  <a:lnTo>
                    <a:pt x="297" y="103"/>
                  </a:lnTo>
                  <a:cubicBezTo>
                    <a:pt x="313" y="89"/>
                    <a:pt x="332" y="81"/>
                    <a:pt x="353" y="76"/>
                  </a:cubicBezTo>
                  <a:cubicBezTo>
                    <a:pt x="366" y="74"/>
                    <a:pt x="378" y="72"/>
                    <a:pt x="390" y="72"/>
                  </a:cubicBezTo>
                  <a:close/>
                  <a:moveTo>
                    <a:pt x="392" y="1"/>
                  </a:moveTo>
                  <a:cubicBezTo>
                    <a:pt x="376" y="1"/>
                    <a:pt x="360" y="2"/>
                    <a:pt x="344" y="6"/>
                  </a:cubicBezTo>
                  <a:cubicBezTo>
                    <a:pt x="313" y="12"/>
                    <a:pt x="284" y="26"/>
                    <a:pt x="258" y="47"/>
                  </a:cubicBezTo>
                  <a:lnTo>
                    <a:pt x="1" y="253"/>
                  </a:lnTo>
                  <a:lnTo>
                    <a:pt x="486" y="862"/>
                  </a:lnTo>
                  <a:lnTo>
                    <a:pt x="546" y="814"/>
                  </a:lnTo>
                  <a:lnTo>
                    <a:pt x="366" y="589"/>
                  </a:lnTo>
                  <a:lnTo>
                    <a:pt x="547" y="446"/>
                  </a:lnTo>
                  <a:lnTo>
                    <a:pt x="869" y="556"/>
                  </a:lnTo>
                  <a:lnTo>
                    <a:pt x="937" y="502"/>
                  </a:lnTo>
                  <a:lnTo>
                    <a:pt x="600" y="386"/>
                  </a:lnTo>
                  <a:cubicBezTo>
                    <a:pt x="618" y="365"/>
                    <a:pt x="631" y="343"/>
                    <a:pt x="639" y="319"/>
                  </a:cubicBezTo>
                  <a:cubicBezTo>
                    <a:pt x="646" y="295"/>
                    <a:pt x="649" y="269"/>
                    <a:pt x="648" y="244"/>
                  </a:cubicBezTo>
                  <a:cubicBezTo>
                    <a:pt x="647" y="218"/>
                    <a:pt x="641" y="192"/>
                    <a:pt x="632" y="167"/>
                  </a:cubicBezTo>
                  <a:cubicBezTo>
                    <a:pt x="622" y="141"/>
                    <a:pt x="608" y="117"/>
                    <a:pt x="591" y="95"/>
                  </a:cubicBezTo>
                  <a:cubicBezTo>
                    <a:pt x="573" y="71"/>
                    <a:pt x="549" y="52"/>
                    <a:pt x="522" y="36"/>
                  </a:cubicBezTo>
                  <a:cubicBezTo>
                    <a:pt x="495" y="20"/>
                    <a:pt x="466" y="10"/>
                    <a:pt x="435" y="5"/>
                  </a:cubicBezTo>
                  <a:cubicBezTo>
                    <a:pt x="421" y="2"/>
                    <a:pt x="406" y="1"/>
                    <a:pt x="39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0"/>
            <p:cNvSpPr/>
            <p:nvPr/>
          </p:nvSpPr>
          <p:spPr>
            <a:xfrm>
              <a:off x="2240200" y="389275"/>
              <a:ext cx="13650" cy="16450"/>
            </a:xfrm>
            <a:custGeom>
              <a:avLst/>
              <a:gdLst/>
              <a:ahLst/>
              <a:cxnLst/>
              <a:rect l="l" t="t" r="r" b="b"/>
              <a:pathLst>
                <a:path w="546" h="658" extrusionOk="0">
                  <a:moveTo>
                    <a:pt x="60" y="0"/>
                  </a:moveTo>
                  <a:lnTo>
                    <a:pt x="0" y="48"/>
                  </a:lnTo>
                  <a:lnTo>
                    <a:pt x="486" y="658"/>
                  </a:lnTo>
                  <a:lnTo>
                    <a:pt x="546" y="611"/>
                  </a:lnTo>
                  <a:lnTo>
                    <a:pt x="60"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0"/>
            <p:cNvSpPr/>
            <p:nvPr/>
          </p:nvSpPr>
          <p:spPr>
            <a:xfrm>
              <a:off x="2246450" y="374325"/>
              <a:ext cx="19850" cy="21375"/>
            </a:xfrm>
            <a:custGeom>
              <a:avLst/>
              <a:gdLst/>
              <a:ahLst/>
              <a:cxnLst/>
              <a:rect l="l" t="t" r="r" b="b"/>
              <a:pathLst>
                <a:path w="794" h="855" extrusionOk="0">
                  <a:moveTo>
                    <a:pt x="562" y="0"/>
                  </a:moveTo>
                  <a:lnTo>
                    <a:pt x="499" y="50"/>
                  </a:lnTo>
                  <a:lnTo>
                    <a:pt x="708" y="758"/>
                  </a:lnTo>
                  <a:lnTo>
                    <a:pt x="64" y="397"/>
                  </a:lnTo>
                  <a:lnTo>
                    <a:pt x="1" y="447"/>
                  </a:lnTo>
                  <a:lnTo>
                    <a:pt x="741" y="854"/>
                  </a:lnTo>
                  <a:lnTo>
                    <a:pt x="794" y="812"/>
                  </a:lnTo>
                  <a:lnTo>
                    <a:pt x="56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0"/>
            <p:cNvSpPr/>
            <p:nvPr/>
          </p:nvSpPr>
          <p:spPr>
            <a:xfrm>
              <a:off x="2265250" y="362525"/>
              <a:ext cx="22400" cy="23250"/>
            </a:xfrm>
            <a:custGeom>
              <a:avLst/>
              <a:gdLst/>
              <a:ahLst/>
              <a:cxnLst/>
              <a:rect l="l" t="t" r="r" b="b"/>
              <a:pathLst>
                <a:path w="896" h="930" extrusionOk="0">
                  <a:moveTo>
                    <a:pt x="402" y="0"/>
                  </a:moveTo>
                  <a:lnTo>
                    <a:pt x="1" y="320"/>
                  </a:lnTo>
                  <a:lnTo>
                    <a:pt x="486" y="930"/>
                  </a:lnTo>
                  <a:lnTo>
                    <a:pt x="896" y="604"/>
                  </a:lnTo>
                  <a:lnTo>
                    <a:pt x="854" y="551"/>
                  </a:lnTo>
                  <a:lnTo>
                    <a:pt x="503" y="829"/>
                  </a:lnTo>
                  <a:lnTo>
                    <a:pt x="318" y="596"/>
                  </a:lnTo>
                  <a:lnTo>
                    <a:pt x="617" y="359"/>
                  </a:lnTo>
                  <a:lnTo>
                    <a:pt x="576" y="308"/>
                  </a:lnTo>
                  <a:lnTo>
                    <a:pt x="278" y="546"/>
                  </a:lnTo>
                  <a:lnTo>
                    <a:pt x="103" y="326"/>
                  </a:lnTo>
                  <a:lnTo>
                    <a:pt x="445" y="53"/>
                  </a:lnTo>
                  <a:lnTo>
                    <a:pt x="40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0"/>
            <p:cNvSpPr/>
            <p:nvPr/>
          </p:nvSpPr>
          <p:spPr>
            <a:xfrm>
              <a:off x="2280900" y="351700"/>
              <a:ext cx="21100" cy="21625"/>
            </a:xfrm>
            <a:custGeom>
              <a:avLst/>
              <a:gdLst/>
              <a:ahLst/>
              <a:cxnLst/>
              <a:rect l="l" t="t" r="r" b="b"/>
              <a:pathLst>
                <a:path w="844" h="865" extrusionOk="0">
                  <a:moveTo>
                    <a:pt x="434" y="73"/>
                  </a:moveTo>
                  <a:cubicBezTo>
                    <a:pt x="449" y="73"/>
                    <a:pt x="463" y="74"/>
                    <a:pt x="477" y="77"/>
                  </a:cubicBezTo>
                  <a:cubicBezTo>
                    <a:pt x="515" y="84"/>
                    <a:pt x="552" y="99"/>
                    <a:pt x="586" y="120"/>
                  </a:cubicBezTo>
                  <a:cubicBezTo>
                    <a:pt x="621" y="143"/>
                    <a:pt x="653" y="173"/>
                    <a:pt x="682" y="209"/>
                  </a:cubicBezTo>
                  <a:cubicBezTo>
                    <a:pt x="710" y="245"/>
                    <a:pt x="732" y="283"/>
                    <a:pt x="746" y="321"/>
                  </a:cubicBezTo>
                  <a:cubicBezTo>
                    <a:pt x="761" y="360"/>
                    <a:pt x="767" y="398"/>
                    <a:pt x="765" y="436"/>
                  </a:cubicBezTo>
                  <a:cubicBezTo>
                    <a:pt x="765" y="475"/>
                    <a:pt x="754" y="512"/>
                    <a:pt x="736" y="547"/>
                  </a:cubicBezTo>
                  <a:cubicBezTo>
                    <a:pt x="717" y="583"/>
                    <a:pt x="689" y="616"/>
                    <a:pt x="651" y="646"/>
                  </a:cubicBezTo>
                  <a:lnTo>
                    <a:pt x="504" y="763"/>
                  </a:lnTo>
                  <a:lnTo>
                    <a:pt x="104" y="260"/>
                  </a:lnTo>
                  <a:lnTo>
                    <a:pt x="250" y="143"/>
                  </a:lnTo>
                  <a:cubicBezTo>
                    <a:pt x="287" y="113"/>
                    <a:pt x="325" y="93"/>
                    <a:pt x="364" y="83"/>
                  </a:cubicBezTo>
                  <a:cubicBezTo>
                    <a:pt x="388" y="76"/>
                    <a:pt x="411" y="73"/>
                    <a:pt x="434" y="73"/>
                  </a:cubicBezTo>
                  <a:close/>
                  <a:moveTo>
                    <a:pt x="442" y="0"/>
                  </a:moveTo>
                  <a:cubicBezTo>
                    <a:pt x="413" y="0"/>
                    <a:pt x="384" y="4"/>
                    <a:pt x="354" y="12"/>
                  </a:cubicBezTo>
                  <a:cubicBezTo>
                    <a:pt x="305" y="25"/>
                    <a:pt x="256" y="51"/>
                    <a:pt x="208" y="90"/>
                  </a:cubicBezTo>
                  <a:lnTo>
                    <a:pt x="1" y="255"/>
                  </a:lnTo>
                  <a:lnTo>
                    <a:pt x="486" y="864"/>
                  </a:lnTo>
                  <a:lnTo>
                    <a:pt x="693" y="699"/>
                  </a:lnTo>
                  <a:cubicBezTo>
                    <a:pt x="738" y="664"/>
                    <a:pt x="772" y="625"/>
                    <a:pt x="797" y="581"/>
                  </a:cubicBezTo>
                  <a:cubicBezTo>
                    <a:pt x="820" y="539"/>
                    <a:pt x="835" y="493"/>
                    <a:pt x="839" y="447"/>
                  </a:cubicBezTo>
                  <a:cubicBezTo>
                    <a:pt x="843" y="400"/>
                    <a:pt x="838" y="352"/>
                    <a:pt x="821" y="304"/>
                  </a:cubicBezTo>
                  <a:cubicBezTo>
                    <a:pt x="806" y="255"/>
                    <a:pt x="779" y="208"/>
                    <a:pt x="742" y="161"/>
                  </a:cubicBezTo>
                  <a:cubicBezTo>
                    <a:pt x="709" y="120"/>
                    <a:pt x="671" y="85"/>
                    <a:pt x="629" y="58"/>
                  </a:cubicBezTo>
                  <a:cubicBezTo>
                    <a:pt x="587" y="30"/>
                    <a:pt x="544" y="13"/>
                    <a:pt x="497" y="5"/>
                  </a:cubicBezTo>
                  <a:cubicBezTo>
                    <a:pt x="479" y="2"/>
                    <a:pt x="461" y="0"/>
                    <a:pt x="442"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0"/>
            <p:cNvSpPr/>
            <p:nvPr/>
          </p:nvSpPr>
          <p:spPr>
            <a:xfrm>
              <a:off x="2202750" y="473650"/>
              <a:ext cx="21800" cy="21225"/>
            </a:xfrm>
            <a:custGeom>
              <a:avLst/>
              <a:gdLst/>
              <a:ahLst/>
              <a:cxnLst/>
              <a:rect l="l" t="t" r="r" b="b"/>
              <a:pathLst>
                <a:path w="872" h="849" extrusionOk="0">
                  <a:moveTo>
                    <a:pt x="262" y="93"/>
                  </a:moveTo>
                  <a:cubicBezTo>
                    <a:pt x="295" y="93"/>
                    <a:pt x="333" y="102"/>
                    <a:pt x="374" y="122"/>
                  </a:cubicBezTo>
                  <a:lnTo>
                    <a:pt x="383" y="666"/>
                  </a:lnTo>
                  <a:cubicBezTo>
                    <a:pt x="340" y="634"/>
                    <a:pt x="297" y="592"/>
                    <a:pt x="255" y="540"/>
                  </a:cubicBezTo>
                  <a:cubicBezTo>
                    <a:pt x="105" y="351"/>
                    <a:pt x="108" y="177"/>
                    <a:pt x="182" y="119"/>
                  </a:cubicBezTo>
                  <a:cubicBezTo>
                    <a:pt x="202" y="103"/>
                    <a:pt x="229" y="93"/>
                    <a:pt x="262" y="93"/>
                  </a:cubicBezTo>
                  <a:close/>
                  <a:moveTo>
                    <a:pt x="465" y="180"/>
                  </a:moveTo>
                  <a:lnTo>
                    <a:pt x="465" y="180"/>
                  </a:lnTo>
                  <a:cubicBezTo>
                    <a:pt x="508" y="213"/>
                    <a:pt x="553" y="259"/>
                    <a:pt x="600" y="316"/>
                  </a:cubicBezTo>
                  <a:cubicBezTo>
                    <a:pt x="764" y="522"/>
                    <a:pt x="738" y="672"/>
                    <a:pt x="672" y="724"/>
                  </a:cubicBezTo>
                  <a:cubicBezTo>
                    <a:pt x="651" y="741"/>
                    <a:pt x="622" y="750"/>
                    <a:pt x="588" y="750"/>
                  </a:cubicBezTo>
                  <a:cubicBezTo>
                    <a:pt x="553" y="750"/>
                    <a:pt x="513" y="740"/>
                    <a:pt x="471" y="720"/>
                  </a:cubicBezTo>
                  <a:lnTo>
                    <a:pt x="465" y="180"/>
                  </a:lnTo>
                  <a:close/>
                  <a:moveTo>
                    <a:pt x="264" y="1"/>
                  </a:moveTo>
                  <a:cubicBezTo>
                    <a:pt x="209" y="1"/>
                    <a:pt x="161" y="17"/>
                    <a:pt x="125" y="46"/>
                  </a:cubicBezTo>
                  <a:cubicBezTo>
                    <a:pt x="7" y="139"/>
                    <a:pt x="1" y="380"/>
                    <a:pt x="188" y="617"/>
                  </a:cubicBezTo>
                  <a:cubicBezTo>
                    <a:pt x="318" y="778"/>
                    <a:pt x="466" y="849"/>
                    <a:pt x="585" y="849"/>
                  </a:cubicBezTo>
                  <a:cubicBezTo>
                    <a:pt x="642" y="849"/>
                    <a:pt x="692" y="833"/>
                    <a:pt x="730" y="803"/>
                  </a:cubicBezTo>
                  <a:cubicBezTo>
                    <a:pt x="837" y="717"/>
                    <a:pt x="871" y="500"/>
                    <a:pt x="669" y="245"/>
                  </a:cubicBezTo>
                  <a:cubicBezTo>
                    <a:pt x="531" y="73"/>
                    <a:pt x="381" y="1"/>
                    <a:pt x="26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0"/>
            <p:cNvSpPr/>
            <p:nvPr/>
          </p:nvSpPr>
          <p:spPr>
            <a:xfrm>
              <a:off x="2218175" y="460450"/>
              <a:ext cx="21300" cy="22600"/>
            </a:xfrm>
            <a:custGeom>
              <a:avLst/>
              <a:gdLst/>
              <a:ahLst/>
              <a:cxnLst/>
              <a:rect l="l" t="t" r="r" b="b"/>
              <a:pathLst>
                <a:path w="852" h="904" extrusionOk="0">
                  <a:moveTo>
                    <a:pt x="477" y="398"/>
                  </a:moveTo>
                  <a:cubicBezTo>
                    <a:pt x="530" y="398"/>
                    <a:pt x="592" y="426"/>
                    <a:pt x="652" y="501"/>
                  </a:cubicBezTo>
                  <a:cubicBezTo>
                    <a:pt x="745" y="616"/>
                    <a:pt x="723" y="721"/>
                    <a:pt x="661" y="772"/>
                  </a:cubicBezTo>
                  <a:cubicBezTo>
                    <a:pt x="634" y="793"/>
                    <a:pt x="601" y="804"/>
                    <a:pt x="566" y="804"/>
                  </a:cubicBezTo>
                  <a:cubicBezTo>
                    <a:pt x="484" y="804"/>
                    <a:pt x="389" y="748"/>
                    <a:pt x="319" y="645"/>
                  </a:cubicBezTo>
                  <a:cubicBezTo>
                    <a:pt x="304" y="558"/>
                    <a:pt x="329" y="474"/>
                    <a:pt x="384" y="430"/>
                  </a:cubicBezTo>
                  <a:cubicBezTo>
                    <a:pt x="409" y="411"/>
                    <a:pt x="441" y="398"/>
                    <a:pt x="477" y="398"/>
                  </a:cubicBezTo>
                  <a:close/>
                  <a:moveTo>
                    <a:pt x="324" y="1"/>
                  </a:moveTo>
                  <a:cubicBezTo>
                    <a:pt x="257" y="1"/>
                    <a:pt x="192" y="23"/>
                    <a:pt x="141" y="64"/>
                  </a:cubicBezTo>
                  <a:cubicBezTo>
                    <a:pt x="53" y="133"/>
                    <a:pt x="0" y="264"/>
                    <a:pt x="58" y="429"/>
                  </a:cubicBezTo>
                  <a:cubicBezTo>
                    <a:pt x="89" y="520"/>
                    <a:pt x="151" y="612"/>
                    <a:pt x="207" y="683"/>
                  </a:cubicBezTo>
                  <a:cubicBezTo>
                    <a:pt x="276" y="769"/>
                    <a:pt x="358" y="855"/>
                    <a:pt x="463" y="889"/>
                  </a:cubicBezTo>
                  <a:cubicBezTo>
                    <a:pt x="494" y="899"/>
                    <a:pt x="524" y="903"/>
                    <a:pt x="554" y="903"/>
                  </a:cubicBezTo>
                  <a:cubicBezTo>
                    <a:pt x="615" y="903"/>
                    <a:pt x="671" y="883"/>
                    <a:pt x="716" y="848"/>
                  </a:cubicBezTo>
                  <a:cubicBezTo>
                    <a:pt x="829" y="759"/>
                    <a:pt x="852" y="585"/>
                    <a:pt x="730" y="432"/>
                  </a:cubicBezTo>
                  <a:cubicBezTo>
                    <a:pt x="657" y="340"/>
                    <a:pt x="567" y="300"/>
                    <a:pt x="485" y="300"/>
                  </a:cubicBezTo>
                  <a:cubicBezTo>
                    <a:pt x="429" y="300"/>
                    <a:pt x="376" y="318"/>
                    <a:pt x="335" y="352"/>
                  </a:cubicBezTo>
                  <a:cubicBezTo>
                    <a:pt x="270" y="403"/>
                    <a:pt x="237" y="484"/>
                    <a:pt x="248" y="566"/>
                  </a:cubicBezTo>
                  <a:cubicBezTo>
                    <a:pt x="52" y="309"/>
                    <a:pt x="147" y="179"/>
                    <a:pt x="200" y="137"/>
                  </a:cubicBezTo>
                  <a:cubicBezTo>
                    <a:pt x="243" y="103"/>
                    <a:pt x="289" y="98"/>
                    <a:pt x="306" y="98"/>
                  </a:cubicBezTo>
                  <a:cubicBezTo>
                    <a:pt x="308" y="98"/>
                    <a:pt x="310" y="98"/>
                    <a:pt x="311" y="99"/>
                  </a:cubicBezTo>
                  <a:cubicBezTo>
                    <a:pt x="324" y="100"/>
                    <a:pt x="333" y="112"/>
                    <a:pt x="350" y="112"/>
                  </a:cubicBezTo>
                  <a:lnTo>
                    <a:pt x="357" y="3"/>
                  </a:lnTo>
                  <a:cubicBezTo>
                    <a:pt x="346" y="1"/>
                    <a:pt x="335" y="1"/>
                    <a:pt x="32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0"/>
            <p:cNvSpPr/>
            <p:nvPr/>
          </p:nvSpPr>
          <p:spPr>
            <a:xfrm>
              <a:off x="2247275" y="438200"/>
              <a:ext cx="21775" cy="21225"/>
            </a:xfrm>
            <a:custGeom>
              <a:avLst/>
              <a:gdLst/>
              <a:ahLst/>
              <a:cxnLst/>
              <a:rect l="l" t="t" r="r" b="b"/>
              <a:pathLst>
                <a:path w="871" h="849" extrusionOk="0">
                  <a:moveTo>
                    <a:pt x="262" y="93"/>
                  </a:moveTo>
                  <a:cubicBezTo>
                    <a:pt x="295" y="93"/>
                    <a:pt x="333" y="102"/>
                    <a:pt x="375" y="122"/>
                  </a:cubicBezTo>
                  <a:lnTo>
                    <a:pt x="383" y="666"/>
                  </a:lnTo>
                  <a:cubicBezTo>
                    <a:pt x="340" y="634"/>
                    <a:pt x="296" y="592"/>
                    <a:pt x="255" y="540"/>
                  </a:cubicBezTo>
                  <a:cubicBezTo>
                    <a:pt x="104" y="351"/>
                    <a:pt x="107" y="177"/>
                    <a:pt x="181" y="119"/>
                  </a:cubicBezTo>
                  <a:cubicBezTo>
                    <a:pt x="201" y="103"/>
                    <a:pt x="229" y="93"/>
                    <a:pt x="262" y="93"/>
                  </a:cubicBezTo>
                  <a:close/>
                  <a:moveTo>
                    <a:pt x="465" y="180"/>
                  </a:moveTo>
                  <a:lnTo>
                    <a:pt x="465" y="180"/>
                  </a:lnTo>
                  <a:cubicBezTo>
                    <a:pt x="508" y="213"/>
                    <a:pt x="554" y="259"/>
                    <a:pt x="599" y="316"/>
                  </a:cubicBezTo>
                  <a:cubicBezTo>
                    <a:pt x="764" y="522"/>
                    <a:pt x="737" y="672"/>
                    <a:pt x="672" y="724"/>
                  </a:cubicBezTo>
                  <a:cubicBezTo>
                    <a:pt x="650" y="741"/>
                    <a:pt x="621" y="750"/>
                    <a:pt x="588" y="750"/>
                  </a:cubicBezTo>
                  <a:cubicBezTo>
                    <a:pt x="553" y="750"/>
                    <a:pt x="512" y="740"/>
                    <a:pt x="470" y="721"/>
                  </a:cubicBezTo>
                  <a:lnTo>
                    <a:pt x="465" y="180"/>
                  </a:lnTo>
                  <a:close/>
                  <a:moveTo>
                    <a:pt x="263" y="0"/>
                  </a:moveTo>
                  <a:cubicBezTo>
                    <a:pt x="208" y="0"/>
                    <a:pt x="160" y="16"/>
                    <a:pt x="124" y="45"/>
                  </a:cubicBezTo>
                  <a:cubicBezTo>
                    <a:pt x="7" y="139"/>
                    <a:pt x="0" y="380"/>
                    <a:pt x="189" y="617"/>
                  </a:cubicBezTo>
                  <a:cubicBezTo>
                    <a:pt x="317" y="778"/>
                    <a:pt x="466" y="849"/>
                    <a:pt x="584" y="849"/>
                  </a:cubicBezTo>
                  <a:cubicBezTo>
                    <a:pt x="641" y="849"/>
                    <a:pt x="691" y="833"/>
                    <a:pt x="729" y="803"/>
                  </a:cubicBezTo>
                  <a:cubicBezTo>
                    <a:pt x="837" y="717"/>
                    <a:pt x="871" y="500"/>
                    <a:pt x="668" y="246"/>
                  </a:cubicBezTo>
                  <a:cubicBezTo>
                    <a:pt x="531" y="73"/>
                    <a:pt x="381" y="0"/>
                    <a:pt x="263"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0"/>
            <p:cNvSpPr/>
            <p:nvPr/>
          </p:nvSpPr>
          <p:spPr>
            <a:xfrm>
              <a:off x="2262525" y="426525"/>
              <a:ext cx="22275" cy="22850"/>
            </a:xfrm>
            <a:custGeom>
              <a:avLst/>
              <a:gdLst/>
              <a:ahLst/>
              <a:cxnLst/>
              <a:rect l="l" t="t" r="r" b="b"/>
              <a:pathLst>
                <a:path w="891" h="914" extrusionOk="0">
                  <a:moveTo>
                    <a:pt x="166" y="0"/>
                  </a:moveTo>
                  <a:lnTo>
                    <a:pt x="111" y="44"/>
                  </a:lnTo>
                  <a:lnTo>
                    <a:pt x="0" y="294"/>
                  </a:lnTo>
                  <a:lnTo>
                    <a:pt x="56" y="325"/>
                  </a:lnTo>
                  <a:lnTo>
                    <a:pt x="170" y="166"/>
                  </a:lnTo>
                  <a:lnTo>
                    <a:pt x="626" y="739"/>
                  </a:lnTo>
                  <a:lnTo>
                    <a:pt x="488" y="848"/>
                  </a:lnTo>
                  <a:lnTo>
                    <a:pt x="541" y="913"/>
                  </a:lnTo>
                  <a:lnTo>
                    <a:pt x="890" y="636"/>
                  </a:lnTo>
                  <a:lnTo>
                    <a:pt x="838" y="570"/>
                  </a:lnTo>
                  <a:lnTo>
                    <a:pt x="705" y="676"/>
                  </a:lnTo>
                  <a:lnTo>
                    <a:pt x="16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0"/>
            <p:cNvSpPr/>
            <p:nvPr/>
          </p:nvSpPr>
          <p:spPr>
            <a:xfrm>
              <a:off x="2291725" y="402300"/>
              <a:ext cx="23600" cy="24425"/>
            </a:xfrm>
            <a:custGeom>
              <a:avLst/>
              <a:gdLst/>
              <a:ahLst/>
              <a:cxnLst/>
              <a:rect l="l" t="t" r="r" b="b"/>
              <a:pathLst>
                <a:path w="944" h="977" extrusionOk="0">
                  <a:moveTo>
                    <a:pt x="302" y="0"/>
                  </a:moveTo>
                  <a:cubicBezTo>
                    <a:pt x="242" y="0"/>
                    <a:pt x="181" y="21"/>
                    <a:pt x="128" y="63"/>
                  </a:cubicBezTo>
                  <a:cubicBezTo>
                    <a:pt x="44" y="129"/>
                    <a:pt x="1" y="238"/>
                    <a:pt x="16" y="347"/>
                  </a:cubicBezTo>
                  <a:lnTo>
                    <a:pt x="115" y="347"/>
                  </a:lnTo>
                  <a:cubicBezTo>
                    <a:pt x="114" y="332"/>
                    <a:pt x="105" y="326"/>
                    <a:pt x="104" y="312"/>
                  </a:cubicBezTo>
                  <a:cubicBezTo>
                    <a:pt x="99" y="271"/>
                    <a:pt x="112" y="195"/>
                    <a:pt x="176" y="143"/>
                  </a:cubicBezTo>
                  <a:cubicBezTo>
                    <a:pt x="210" y="116"/>
                    <a:pt x="251" y="103"/>
                    <a:pt x="291" y="103"/>
                  </a:cubicBezTo>
                  <a:cubicBezTo>
                    <a:pt x="343" y="103"/>
                    <a:pt x="395" y="126"/>
                    <a:pt x="430" y="171"/>
                  </a:cubicBezTo>
                  <a:cubicBezTo>
                    <a:pt x="503" y="261"/>
                    <a:pt x="478" y="387"/>
                    <a:pt x="463" y="477"/>
                  </a:cubicBezTo>
                  <a:cubicBezTo>
                    <a:pt x="439" y="621"/>
                    <a:pt x="432" y="752"/>
                    <a:pt x="467" y="924"/>
                  </a:cubicBezTo>
                  <a:lnTo>
                    <a:pt x="509" y="976"/>
                  </a:lnTo>
                  <a:lnTo>
                    <a:pt x="944" y="630"/>
                  </a:lnTo>
                  <a:lnTo>
                    <a:pt x="877" y="547"/>
                  </a:lnTo>
                  <a:cubicBezTo>
                    <a:pt x="868" y="551"/>
                    <a:pt x="866" y="561"/>
                    <a:pt x="865" y="566"/>
                  </a:cubicBezTo>
                  <a:cubicBezTo>
                    <a:pt x="864" y="574"/>
                    <a:pt x="862" y="576"/>
                    <a:pt x="856" y="580"/>
                  </a:cubicBezTo>
                  <a:lnTo>
                    <a:pt x="546" y="828"/>
                  </a:lnTo>
                  <a:cubicBezTo>
                    <a:pt x="522" y="670"/>
                    <a:pt x="550" y="529"/>
                    <a:pt x="564" y="436"/>
                  </a:cubicBezTo>
                  <a:cubicBezTo>
                    <a:pt x="577" y="342"/>
                    <a:pt x="593" y="206"/>
                    <a:pt x="508" y="99"/>
                  </a:cubicBezTo>
                  <a:cubicBezTo>
                    <a:pt x="456" y="34"/>
                    <a:pt x="380" y="0"/>
                    <a:pt x="302"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0"/>
            <p:cNvSpPr/>
            <p:nvPr/>
          </p:nvSpPr>
          <p:spPr>
            <a:xfrm>
              <a:off x="2306625" y="390925"/>
              <a:ext cx="21775" cy="21225"/>
            </a:xfrm>
            <a:custGeom>
              <a:avLst/>
              <a:gdLst/>
              <a:ahLst/>
              <a:cxnLst/>
              <a:rect l="l" t="t" r="r" b="b"/>
              <a:pathLst>
                <a:path w="871" h="849" extrusionOk="0">
                  <a:moveTo>
                    <a:pt x="262" y="93"/>
                  </a:moveTo>
                  <a:cubicBezTo>
                    <a:pt x="295" y="93"/>
                    <a:pt x="333" y="102"/>
                    <a:pt x="375" y="122"/>
                  </a:cubicBezTo>
                  <a:lnTo>
                    <a:pt x="383" y="667"/>
                  </a:lnTo>
                  <a:cubicBezTo>
                    <a:pt x="341" y="635"/>
                    <a:pt x="297" y="593"/>
                    <a:pt x="255" y="540"/>
                  </a:cubicBezTo>
                  <a:cubicBezTo>
                    <a:pt x="105" y="351"/>
                    <a:pt x="108" y="177"/>
                    <a:pt x="182" y="119"/>
                  </a:cubicBezTo>
                  <a:cubicBezTo>
                    <a:pt x="202" y="102"/>
                    <a:pt x="229" y="93"/>
                    <a:pt x="262" y="93"/>
                  </a:cubicBezTo>
                  <a:close/>
                  <a:moveTo>
                    <a:pt x="466" y="180"/>
                  </a:moveTo>
                  <a:lnTo>
                    <a:pt x="466" y="180"/>
                  </a:lnTo>
                  <a:cubicBezTo>
                    <a:pt x="508" y="214"/>
                    <a:pt x="554" y="258"/>
                    <a:pt x="600" y="316"/>
                  </a:cubicBezTo>
                  <a:cubicBezTo>
                    <a:pt x="764" y="523"/>
                    <a:pt x="738" y="672"/>
                    <a:pt x="672" y="725"/>
                  </a:cubicBezTo>
                  <a:cubicBezTo>
                    <a:pt x="651" y="742"/>
                    <a:pt x="622" y="750"/>
                    <a:pt x="589" y="750"/>
                  </a:cubicBezTo>
                  <a:cubicBezTo>
                    <a:pt x="554" y="750"/>
                    <a:pt x="514" y="741"/>
                    <a:pt x="471" y="720"/>
                  </a:cubicBezTo>
                  <a:lnTo>
                    <a:pt x="466" y="180"/>
                  </a:lnTo>
                  <a:close/>
                  <a:moveTo>
                    <a:pt x="264" y="1"/>
                  </a:moveTo>
                  <a:cubicBezTo>
                    <a:pt x="209" y="1"/>
                    <a:pt x="161" y="16"/>
                    <a:pt x="125" y="45"/>
                  </a:cubicBezTo>
                  <a:cubicBezTo>
                    <a:pt x="7" y="139"/>
                    <a:pt x="0" y="380"/>
                    <a:pt x="189" y="616"/>
                  </a:cubicBezTo>
                  <a:cubicBezTo>
                    <a:pt x="318" y="778"/>
                    <a:pt x="466" y="849"/>
                    <a:pt x="585" y="849"/>
                  </a:cubicBezTo>
                  <a:cubicBezTo>
                    <a:pt x="642" y="849"/>
                    <a:pt x="692" y="833"/>
                    <a:pt x="730" y="802"/>
                  </a:cubicBezTo>
                  <a:cubicBezTo>
                    <a:pt x="837" y="717"/>
                    <a:pt x="871" y="499"/>
                    <a:pt x="669" y="245"/>
                  </a:cubicBezTo>
                  <a:cubicBezTo>
                    <a:pt x="531" y="73"/>
                    <a:pt x="381" y="1"/>
                    <a:pt x="26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0"/>
            <p:cNvSpPr/>
            <p:nvPr/>
          </p:nvSpPr>
          <p:spPr>
            <a:xfrm>
              <a:off x="2321900" y="379225"/>
              <a:ext cx="22250" cy="22875"/>
            </a:xfrm>
            <a:custGeom>
              <a:avLst/>
              <a:gdLst/>
              <a:ahLst/>
              <a:cxnLst/>
              <a:rect l="l" t="t" r="r" b="b"/>
              <a:pathLst>
                <a:path w="890" h="915" extrusionOk="0">
                  <a:moveTo>
                    <a:pt x="165" y="1"/>
                  </a:moveTo>
                  <a:lnTo>
                    <a:pt x="110" y="45"/>
                  </a:lnTo>
                  <a:lnTo>
                    <a:pt x="0" y="295"/>
                  </a:lnTo>
                  <a:lnTo>
                    <a:pt x="56" y="326"/>
                  </a:lnTo>
                  <a:lnTo>
                    <a:pt x="169" y="168"/>
                  </a:lnTo>
                  <a:lnTo>
                    <a:pt x="625" y="739"/>
                  </a:lnTo>
                  <a:lnTo>
                    <a:pt x="488" y="850"/>
                  </a:lnTo>
                  <a:lnTo>
                    <a:pt x="540" y="915"/>
                  </a:lnTo>
                  <a:lnTo>
                    <a:pt x="889" y="636"/>
                  </a:lnTo>
                  <a:lnTo>
                    <a:pt x="838" y="571"/>
                  </a:lnTo>
                  <a:lnTo>
                    <a:pt x="704" y="678"/>
                  </a:lnTo>
                  <a:lnTo>
                    <a:pt x="16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0"/>
            <p:cNvSpPr/>
            <p:nvPr/>
          </p:nvSpPr>
          <p:spPr>
            <a:xfrm>
              <a:off x="2335950" y="367125"/>
              <a:ext cx="21100" cy="22650"/>
            </a:xfrm>
            <a:custGeom>
              <a:avLst/>
              <a:gdLst/>
              <a:ahLst/>
              <a:cxnLst/>
              <a:rect l="l" t="t" r="r" b="b"/>
              <a:pathLst>
                <a:path w="844" h="906" extrusionOk="0">
                  <a:moveTo>
                    <a:pt x="283" y="97"/>
                  </a:moveTo>
                  <a:cubicBezTo>
                    <a:pt x="360" y="97"/>
                    <a:pt x="450" y="149"/>
                    <a:pt x="523" y="259"/>
                  </a:cubicBezTo>
                  <a:cubicBezTo>
                    <a:pt x="533" y="340"/>
                    <a:pt x="507" y="418"/>
                    <a:pt x="454" y="461"/>
                  </a:cubicBezTo>
                  <a:cubicBezTo>
                    <a:pt x="428" y="482"/>
                    <a:pt x="395" y="494"/>
                    <a:pt x="360" y="494"/>
                  </a:cubicBezTo>
                  <a:cubicBezTo>
                    <a:pt x="306" y="494"/>
                    <a:pt x="246" y="466"/>
                    <a:pt x="193" y="400"/>
                  </a:cubicBezTo>
                  <a:cubicBezTo>
                    <a:pt x="107" y="293"/>
                    <a:pt x="121" y="183"/>
                    <a:pt x="188" y="129"/>
                  </a:cubicBezTo>
                  <a:cubicBezTo>
                    <a:pt x="215" y="108"/>
                    <a:pt x="247" y="97"/>
                    <a:pt x="283" y="97"/>
                  </a:cubicBezTo>
                  <a:close/>
                  <a:moveTo>
                    <a:pt x="288" y="1"/>
                  </a:moveTo>
                  <a:cubicBezTo>
                    <a:pt x="227" y="1"/>
                    <a:pt x="173" y="22"/>
                    <a:pt x="132" y="54"/>
                  </a:cubicBezTo>
                  <a:cubicBezTo>
                    <a:pt x="16" y="146"/>
                    <a:pt x="1" y="325"/>
                    <a:pt x="115" y="468"/>
                  </a:cubicBezTo>
                  <a:cubicBezTo>
                    <a:pt x="182" y="553"/>
                    <a:pt x="269" y="593"/>
                    <a:pt x="351" y="593"/>
                  </a:cubicBezTo>
                  <a:cubicBezTo>
                    <a:pt x="407" y="593"/>
                    <a:pt x="460" y="574"/>
                    <a:pt x="504" y="540"/>
                  </a:cubicBezTo>
                  <a:cubicBezTo>
                    <a:pt x="565" y="491"/>
                    <a:pt x="598" y="416"/>
                    <a:pt x="593" y="338"/>
                  </a:cubicBezTo>
                  <a:lnTo>
                    <a:pt x="593" y="338"/>
                  </a:lnTo>
                  <a:cubicBezTo>
                    <a:pt x="681" y="456"/>
                    <a:pt x="702" y="521"/>
                    <a:pt x="709" y="546"/>
                  </a:cubicBezTo>
                  <a:cubicBezTo>
                    <a:pt x="737" y="645"/>
                    <a:pt x="697" y="721"/>
                    <a:pt x="643" y="764"/>
                  </a:cubicBezTo>
                  <a:cubicBezTo>
                    <a:pt x="590" y="806"/>
                    <a:pt x="533" y="808"/>
                    <a:pt x="532" y="808"/>
                  </a:cubicBezTo>
                  <a:cubicBezTo>
                    <a:pt x="518" y="808"/>
                    <a:pt x="510" y="795"/>
                    <a:pt x="494" y="795"/>
                  </a:cubicBezTo>
                  <a:cubicBezTo>
                    <a:pt x="493" y="795"/>
                    <a:pt x="492" y="795"/>
                    <a:pt x="490" y="795"/>
                  </a:cubicBezTo>
                  <a:lnTo>
                    <a:pt x="483" y="904"/>
                  </a:lnTo>
                  <a:cubicBezTo>
                    <a:pt x="495" y="905"/>
                    <a:pt x="506" y="906"/>
                    <a:pt x="517" y="906"/>
                  </a:cubicBezTo>
                  <a:cubicBezTo>
                    <a:pt x="584" y="906"/>
                    <a:pt x="649" y="883"/>
                    <a:pt x="702" y="842"/>
                  </a:cubicBezTo>
                  <a:cubicBezTo>
                    <a:pt x="792" y="769"/>
                    <a:pt x="843" y="640"/>
                    <a:pt x="793" y="487"/>
                  </a:cubicBezTo>
                  <a:cubicBezTo>
                    <a:pt x="779" y="442"/>
                    <a:pt x="747" y="363"/>
                    <a:pt x="650" y="242"/>
                  </a:cubicBezTo>
                  <a:cubicBezTo>
                    <a:pt x="577" y="150"/>
                    <a:pt x="518" y="92"/>
                    <a:pt x="460" y="55"/>
                  </a:cubicBezTo>
                  <a:cubicBezTo>
                    <a:pt x="400" y="17"/>
                    <a:pt x="341" y="1"/>
                    <a:pt x="288"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0"/>
            <p:cNvSpPr/>
            <p:nvPr/>
          </p:nvSpPr>
          <p:spPr>
            <a:xfrm>
              <a:off x="1988850" y="133300"/>
              <a:ext cx="447550" cy="447525"/>
            </a:xfrm>
            <a:custGeom>
              <a:avLst/>
              <a:gdLst/>
              <a:ahLst/>
              <a:cxnLst/>
              <a:rect l="l" t="t" r="r" b="b"/>
              <a:pathLst>
                <a:path w="17902" h="17901" extrusionOk="0">
                  <a:moveTo>
                    <a:pt x="9921" y="399"/>
                  </a:moveTo>
                  <a:lnTo>
                    <a:pt x="17502" y="9920"/>
                  </a:lnTo>
                  <a:lnTo>
                    <a:pt x="7981" y="17502"/>
                  </a:lnTo>
                  <a:lnTo>
                    <a:pt x="399" y="7981"/>
                  </a:lnTo>
                  <a:lnTo>
                    <a:pt x="9921" y="399"/>
                  </a:lnTo>
                  <a:close/>
                  <a:moveTo>
                    <a:pt x="9966" y="0"/>
                  </a:moveTo>
                  <a:lnTo>
                    <a:pt x="1" y="7935"/>
                  </a:lnTo>
                  <a:lnTo>
                    <a:pt x="7848" y="17789"/>
                  </a:lnTo>
                  <a:lnTo>
                    <a:pt x="7936" y="17900"/>
                  </a:lnTo>
                  <a:lnTo>
                    <a:pt x="17901" y="9965"/>
                  </a:lnTo>
                  <a:lnTo>
                    <a:pt x="996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0"/>
            <p:cNvSpPr/>
            <p:nvPr/>
          </p:nvSpPr>
          <p:spPr>
            <a:xfrm>
              <a:off x="2008600" y="153050"/>
              <a:ext cx="408025" cy="408050"/>
            </a:xfrm>
            <a:custGeom>
              <a:avLst/>
              <a:gdLst/>
              <a:ahLst/>
              <a:cxnLst/>
              <a:rect l="l" t="t" r="r" b="b"/>
              <a:pathLst>
                <a:path w="16321" h="16322" extrusionOk="0">
                  <a:moveTo>
                    <a:pt x="9070" y="137"/>
                  </a:moveTo>
                  <a:lnTo>
                    <a:pt x="16185" y="9071"/>
                  </a:lnTo>
                  <a:lnTo>
                    <a:pt x="7251" y="16185"/>
                  </a:lnTo>
                  <a:lnTo>
                    <a:pt x="136" y="7251"/>
                  </a:lnTo>
                  <a:lnTo>
                    <a:pt x="9070" y="137"/>
                  </a:lnTo>
                  <a:close/>
                  <a:moveTo>
                    <a:pt x="9086" y="0"/>
                  </a:moveTo>
                  <a:lnTo>
                    <a:pt x="39" y="7205"/>
                  </a:lnTo>
                  <a:lnTo>
                    <a:pt x="0" y="7235"/>
                  </a:lnTo>
                  <a:lnTo>
                    <a:pt x="7205" y="16283"/>
                  </a:lnTo>
                  <a:lnTo>
                    <a:pt x="7235" y="16321"/>
                  </a:lnTo>
                  <a:lnTo>
                    <a:pt x="16283" y="9116"/>
                  </a:lnTo>
                  <a:lnTo>
                    <a:pt x="16321" y="9086"/>
                  </a:lnTo>
                  <a:lnTo>
                    <a:pt x="9116" y="38"/>
                  </a:lnTo>
                  <a:lnTo>
                    <a:pt x="908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0"/>
            <p:cNvSpPr/>
            <p:nvPr/>
          </p:nvSpPr>
          <p:spPr>
            <a:xfrm>
              <a:off x="2158850" y="325300"/>
              <a:ext cx="147550" cy="118150"/>
            </a:xfrm>
            <a:custGeom>
              <a:avLst/>
              <a:gdLst/>
              <a:ahLst/>
              <a:cxnLst/>
              <a:rect l="l" t="t" r="r" b="b"/>
              <a:pathLst>
                <a:path w="5902" h="4726" extrusionOk="0">
                  <a:moveTo>
                    <a:pt x="5842" y="0"/>
                  </a:moveTo>
                  <a:lnTo>
                    <a:pt x="1" y="4652"/>
                  </a:lnTo>
                  <a:lnTo>
                    <a:pt x="60" y="4726"/>
                  </a:lnTo>
                  <a:lnTo>
                    <a:pt x="5902" y="75"/>
                  </a:lnTo>
                  <a:lnTo>
                    <a:pt x="584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0"/>
            <p:cNvSpPr/>
            <p:nvPr/>
          </p:nvSpPr>
          <p:spPr>
            <a:xfrm>
              <a:off x="2183350" y="356050"/>
              <a:ext cx="147525" cy="118150"/>
            </a:xfrm>
            <a:custGeom>
              <a:avLst/>
              <a:gdLst/>
              <a:ahLst/>
              <a:cxnLst/>
              <a:rect l="l" t="t" r="r" b="b"/>
              <a:pathLst>
                <a:path w="5901" h="4726" extrusionOk="0">
                  <a:moveTo>
                    <a:pt x="5842" y="1"/>
                  </a:moveTo>
                  <a:lnTo>
                    <a:pt x="1" y="4652"/>
                  </a:lnTo>
                  <a:lnTo>
                    <a:pt x="59" y="4726"/>
                  </a:lnTo>
                  <a:lnTo>
                    <a:pt x="5900" y="75"/>
                  </a:lnTo>
                  <a:lnTo>
                    <a:pt x="5842"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0"/>
            <p:cNvSpPr/>
            <p:nvPr/>
          </p:nvSpPr>
          <p:spPr>
            <a:xfrm>
              <a:off x="2118300" y="241150"/>
              <a:ext cx="59025" cy="70450"/>
            </a:xfrm>
            <a:custGeom>
              <a:avLst/>
              <a:gdLst/>
              <a:ahLst/>
              <a:cxnLst/>
              <a:rect l="l" t="t" r="r" b="b"/>
              <a:pathLst>
                <a:path w="2361" h="2818" extrusionOk="0">
                  <a:moveTo>
                    <a:pt x="2208" y="0"/>
                  </a:moveTo>
                  <a:cubicBezTo>
                    <a:pt x="2069" y="0"/>
                    <a:pt x="1736" y="221"/>
                    <a:pt x="1680" y="336"/>
                  </a:cubicBezTo>
                  <a:cubicBezTo>
                    <a:pt x="1550" y="601"/>
                    <a:pt x="1412" y="890"/>
                    <a:pt x="1286" y="1165"/>
                  </a:cubicBezTo>
                  <a:lnTo>
                    <a:pt x="142" y="1665"/>
                  </a:lnTo>
                  <a:lnTo>
                    <a:pt x="1" y="1949"/>
                  </a:lnTo>
                  <a:lnTo>
                    <a:pt x="1" y="1949"/>
                  </a:lnTo>
                  <a:lnTo>
                    <a:pt x="998" y="1798"/>
                  </a:lnTo>
                  <a:lnTo>
                    <a:pt x="998" y="1798"/>
                  </a:lnTo>
                  <a:cubicBezTo>
                    <a:pt x="855" y="2117"/>
                    <a:pt x="758" y="2337"/>
                    <a:pt x="758" y="2337"/>
                  </a:cubicBezTo>
                  <a:lnTo>
                    <a:pt x="360" y="2460"/>
                  </a:lnTo>
                  <a:lnTo>
                    <a:pt x="182" y="2817"/>
                  </a:lnTo>
                  <a:lnTo>
                    <a:pt x="935" y="2813"/>
                  </a:lnTo>
                  <a:lnTo>
                    <a:pt x="1221" y="2632"/>
                  </a:lnTo>
                  <a:cubicBezTo>
                    <a:pt x="1221" y="2632"/>
                    <a:pt x="2032" y="1113"/>
                    <a:pt x="2242" y="627"/>
                  </a:cubicBezTo>
                  <a:cubicBezTo>
                    <a:pt x="2298" y="498"/>
                    <a:pt x="2361" y="65"/>
                    <a:pt x="2255" y="13"/>
                  </a:cubicBezTo>
                  <a:lnTo>
                    <a:pt x="2244" y="7"/>
                  </a:lnTo>
                  <a:cubicBezTo>
                    <a:pt x="2234" y="3"/>
                    <a:pt x="2222" y="0"/>
                    <a:pt x="2208"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0"/>
            <p:cNvSpPr/>
            <p:nvPr/>
          </p:nvSpPr>
          <p:spPr>
            <a:xfrm>
              <a:off x="2138150" y="279225"/>
              <a:ext cx="57750" cy="47375"/>
            </a:xfrm>
            <a:custGeom>
              <a:avLst/>
              <a:gdLst/>
              <a:ahLst/>
              <a:cxnLst/>
              <a:rect l="l" t="t" r="r" b="b"/>
              <a:pathLst>
                <a:path w="2310" h="1895" extrusionOk="0">
                  <a:moveTo>
                    <a:pt x="2187" y="0"/>
                  </a:moveTo>
                  <a:lnTo>
                    <a:pt x="0" y="1741"/>
                  </a:lnTo>
                  <a:lnTo>
                    <a:pt x="123" y="1895"/>
                  </a:lnTo>
                  <a:lnTo>
                    <a:pt x="2310" y="153"/>
                  </a:lnTo>
                  <a:lnTo>
                    <a:pt x="218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30"/>
          <p:cNvGrpSpPr/>
          <p:nvPr/>
        </p:nvGrpSpPr>
        <p:grpSpPr>
          <a:xfrm>
            <a:off x="1995206" y="1266473"/>
            <a:ext cx="1261109" cy="1389581"/>
            <a:chOff x="1718900" y="3716375"/>
            <a:chExt cx="810325" cy="892875"/>
          </a:xfrm>
        </p:grpSpPr>
        <p:sp>
          <p:nvSpPr>
            <p:cNvPr id="1618" name="Google Shape;1618;p30"/>
            <p:cNvSpPr/>
            <p:nvPr/>
          </p:nvSpPr>
          <p:spPr>
            <a:xfrm>
              <a:off x="2252675" y="4130500"/>
              <a:ext cx="46075" cy="29150"/>
            </a:xfrm>
            <a:custGeom>
              <a:avLst/>
              <a:gdLst/>
              <a:ahLst/>
              <a:cxnLst/>
              <a:rect l="l" t="t" r="r" b="b"/>
              <a:pathLst>
                <a:path w="1843" h="1166" extrusionOk="0">
                  <a:moveTo>
                    <a:pt x="113" y="1"/>
                  </a:moveTo>
                  <a:lnTo>
                    <a:pt x="1" y="285"/>
                  </a:lnTo>
                  <a:cubicBezTo>
                    <a:pt x="257" y="387"/>
                    <a:pt x="515" y="503"/>
                    <a:pt x="765" y="631"/>
                  </a:cubicBezTo>
                  <a:cubicBezTo>
                    <a:pt x="1078" y="791"/>
                    <a:pt x="1383" y="971"/>
                    <a:pt x="1671" y="1166"/>
                  </a:cubicBezTo>
                  <a:lnTo>
                    <a:pt x="1842" y="912"/>
                  </a:lnTo>
                  <a:cubicBezTo>
                    <a:pt x="1543" y="711"/>
                    <a:pt x="1228" y="526"/>
                    <a:pt x="905" y="360"/>
                  </a:cubicBezTo>
                  <a:cubicBezTo>
                    <a:pt x="645" y="227"/>
                    <a:pt x="380" y="107"/>
                    <a:pt x="11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0"/>
            <p:cNvSpPr/>
            <p:nvPr/>
          </p:nvSpPr>
          <p:spPr>
            <a:xfrm>
              <a:off x="2049925" y="4525525"/>
              <a:ext cx="46075" cy="29150"/>
            </a:xfrm>
            <a:custGeom>
              <a:avLst/>
              <a:gdLst/>
              <a:ahLst/>
              <a:cxnLst/>
              <a:rect l="l" t="t" r="r" b="b"/>
              <a:pathLst>
                <a:path w="1843" h="1166" extrusionOk="0">
                  <a:moveTo>
                    <a:pt x="172" y="1"/>
                  </a:moveTo>
                  <a:lnTo>
                    <a:pt x="1" y="254"/>
                  </a:lnTo>
                  <a:cubicBezTo>
                    <a:pt x="301" y="457"/>
                    <a:pt x="617" y="642"/>
                    <a:pt x="939" y="807"/>
                  </a:cubicBezTo>
                  <a:cubicBezTo>
                    <a:pt x="1196" y="939"/>
                    <a:pt x="1463" y="1059"/>
                    <a:pt x="1730" y="1166"/>
                  </a:cubicBezTo>
                  <a:lnTo>
                    <a:pt x="1842" y="882"/>
                  </a:lnTo>
                  <a:cubicBezTo>
                    <a:pt x="1584" y="779"/>
                    <a:pt x="1326" y="662"/>
                    <a:pt x="1078" y="535"/>
                  </a:cubicBezTo>
                  <a:cubicBezTo>
                    <a:pt x="767" y="376"/>
                    <a:pt x="462" y="197"/>
                    <a:pt x="17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0"/>
            <p:cNvSpPr/>
            <p:nvPr/>
          </p:nvSpPr>
          <p:spPr>
            <a:xfrm>
              <a:off x="1943225" y="4374100"/>
              <a:ext cx="49000" cy="43925"/>
            </a:xfrm>
            <a:custGeom>
              <a:avLst/>
              <a:gdLst/>
              <a:ahLst/>
              <a:cxnLst/>
              <a:rect l="l" t="t" r="r" b="b"/>
              <a:pathLst>
                <a:path w="1960" h="1757" extrusionOk="0">
                  <a:moveTo>
                    <a:pt x="829" y="810"/>
                  </a:moveTo>
                  <a:lnTo>
                    <a:pt x="998" y="1385"/>
                  </a:lnTo>
                  <a:cubicBezTo>
                    <a:pt x="937" y="1378"/>
                    <a:pt x="874" y="1370"/>
                    <a:pt x="810" y="1363"/>
                  </a:cubicBezTo>
                  <a:cubicBezTo>
                    <a:pt x="745" y="1356"/>
                    <a:pt x="681" y="1348"/>
                    <a:pt x="620" y="1341"/>
                  </a:cubicBezTo>
                  <a:cubicBezTo>
                    <a:pt x="557" y="1334"/>
                    <a:pt x="499" y="1327"/>
                    <a:pt x="442" y="1322"/>
                  </a:cubicBezTo>
                  <a:cubicBezTo>
                    <a:pt x="385" y="1316"/>
                    <a:pt x="334" y="1311"/>
                    <a:pt x="289" y="1307"/>
                  </a:cubicBezTo>
                  <a:cubicBezTo>
                    <a:pt x="276" y="1306"/>
                    <a:pt x="266" y="1305"/>
                    <a:pt x="256" y="1305"/>
                  </a:cubicBezTo>
                  <a:cubicBezTo>
                    <a:pt x="250" y="1305"/>
                    <a:pt x="245" y="1305"/>
                    <a:pt x="241" y="1305"/>
                  </a:cubicBezTo>
                  <a:cubicBezTo>
                    <a:pt x="229" y="1305"/>
                    <a:pt x="221" y="1304"/>
                    <a:pt x="218" y="1303"/>
                  </a:cubicBezTo>
                  <a:lnTo>
                    <a:pt x="276" y="1263"/>
                  </a:lnTo>
                  <a:lnTo>
                    <a:pt x="829" y="810"/>
                  </a:lnTo>
                  <a:close/>
                  <a:moveTo>
                    <a:pt x="1452" y="0"/>
                  </a:moveTo>
                  <a:lnTo>
                    <a:pt x="1360" y="27"/>
                  </a:lnTo>
                  <a:lnTo>
                    <a:pt x="1412" y="211"/>
                  </a:lnTo>
                  <a:cubicBezTo>
                    <a:pt x="1176" y="404"/>
                    <a:pt x="941" y="596"/>
                    <a:pt x="707" y="789"/>
                  </a:cubicBezTo>
                  <a:cubicBezTo>
                    <a:pt x="473" y="982"/>
                    <a:pt x="238" y="1174"/>
                    <a:pt x="0" y="1367"/>
                  </a:cubicBezTo>
                  <a:cubicBezTo>
                    <a:pt x="304" y="1401"/>
                    <a:pt x="606" y="1436"/>
                    <a:pt x="907" y="1471"/>
                  </a:cubicBezTo>
                  <a:cubicBezTo>
                    <a:pt x="1208" y="1507"/>
                    <a:pt x="1511" y="1543"/>
                    <a:pt x="1815" y="1578"/>
                  </a:cubicBezTo>
                  <a:lnTo>
                    <a:pt x="1866" y="1757"/>
                  </a:lnTo>
                  <a:lnTo>
                    <a:pt x="1960" y="1729"/>
                  </a:lnTo>
                  <a:lnTo>
                    <a:pt x="1828" y="1279"/>
                  </a:lnTo>
                  <a:lnTo>
                    <a:pt x="1734" y="1307"/>
                  </a:lnTo>
                  <a:lnTo>
                    <a:pt x="1785" y="1478"/>
                  </a:lnTo>
                  <a:cubicBezTo>
                    <a:pt x="1671" y="1464"/>
                    <a:pt x="1558" y="1451"/>
                    <a:pt x="1445" y="1439"/>
                  </a:cubicBezTo>
                  <a:cubicBezTo>
                    <a:pt x="1333" y="1426"/>
                    <a:pt x="1219" y="1413"/>
                    <a:pt x="1104" y="1400"/>
                  </a:cubicBezTo>
                  <a:lnTo>
                    <a:pt x="910" y="740"/>
                  </a:lnTo>
                  <a:cubicBezTo>
                    <a:pt x="1000" y="666"/>
                    <a:pt x="1089" y="593"/>
                    <a:pt x="1176" y="521"/>
                  </a:cubicBezTo>
                  <a:cubicBezTo>
                    <a:pt x="1264" y="450"/>
                    <a:pt x="1353" y="377"/>
                    <a:pt x="1440" y="304"/>
                  </a:cubicBezTo>
                  <a:lnTo>
                    <a:pt x="1490" y="473"/>
                  </a:lnTo>
                  <a:lnTo>
                    <a:pt x="1583" y="445"/>
                  </a:lnTo>
                  <a:lnTo>
                    <a:pt x="145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0"/>
            <p:cNvSpPr/>
            <p:nvPr/>
          </p:nvSpPr>
          <p:spPr>
            <a:xfrm>
              <a:off x="1935550" y="4347800"/>
              <a:ext cx="43275" cy="15025"/>
            </a:xfrm>
            <a:custGeom>
              <a:avLst/>
              <a:gdLst/>
              <a:ahLst/>
              <a:cxnLst/>
              <a:rect l="l" t="t" r="r" b="b"/>
              <a:pathLst>
                <a:path w="1731" h="601" extrusionOk="0">
                  <a:moveTo>
                    <a:pt x="1697" y="0"/>
                  </a:moveTo>
                  <a:lnTo>
                    <a:pt x="1600" y="6"/>
                  </a:lnTo>
                  <a:lnTo>
                    <a:pt x="1614" y="205"/>
                  </a:lnTo>
                  <a:lnTo>
                    <a:pt x="112" y="308"/>
                  </a:lnTo>
                  <a:lnTo>
                    <a:pt x="99" y="109"/>
                  </a:lnTo>
                  <a:lnTo>
                    <a:pt x="1" y="116"/>
                  </a:lnTo>
                  <a:lnTo>
                    <a:pt x="35" y="601"/>
                  </a:lnTo>
                  <a:lnTo>
                    <a:pt x="131" y="594"/>
                  </a:lnTo>
                  <a:lnTo>
                    <a:pt x="119" y="405"/>
                  </a:lnTo>
                  <a:lnTo>
                    <a:pt x="1620" y="302"/>
                  </a:lnTo>
                  <a:lnTo>
                    <a:pt x="1634" y="491"/>
                  </a:lnTo>
                  <a:lnTo>
                    <a:pt x="1730" y="485"/>
                  </a:lnTo>
                  <a:lnTo>
                    <a:pt x="169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0"/>
            <p:cNvSpPr/>
            <p:nvPr/>
          </p:nvSpPr>
          <p:spPr>
            <a:xfrm>
              <a:off x="1935250" y="4302475"/>
              <a:ext cx="45750" cy="30575"/>
            </a:xfrm>
            <a:custGeom>
              <a:avLst/>
              <a:gdLst/>
              <a:ahLst/>
              <a:cxnLst/>
              <a:rect l="l" t="t" r="r" b="b"/>
              <a:pathLst>
                <a:path w="1830" h="1223" extrusionOk="0">
                  <a:moveTo>
                    <a:pt x="520" y="147"/>
                  </a:moveTo>
                  <a:cubicBezTo>
                    <a:pt x="530" y="147"/>
                    <a:pt x="541" y="148"/>
                    <a:pt x="551" y="149"/>
                  </a:cubicBezTo>
                  <a:cubicBezTo>
                    <a:pt x="590" y="153"/>
                    <a:pt x="629" y="165"/>
                    <a:pt x="668" y="182"/>
                  </a:cubicBezTo>
                  <a:cubicBezTo>
                    <a:pt x="709" y="200"/>
                    <a:pt x="744" y="227"/>
                    <a:pt x="776" y="265"/>
                  </a:cubicBezTo>
                  <a:cubicBezTo>
                    <a:pt x="807" y="303"/>
                    <a:pt x="832" y="351"/>
                    <a:pt x="847" y="409"/>
                  </a:cubicBezTo>
                  <a:cubicBezTo>
                    <a:pt x="863" y="468"/>
                    <a:pt x="867" y="538"/>
                    <a:pt x="856" y="623"/>
                  </a:cubicBezTo>
                  <a:lnTo>
                    <a:pt x="827" y="875"/>
                  </a:lnTo>
                  <a:lnTo>
                    <a:pt x="125" y="793"/>
                  </a:lnTo>
                  <a:lnTo>
                    <a:pt x="155" y="538"/>
                  </a:lnTo>
                  <a:cubicBezTo>
                    <a:pt x="162" y="479"/>
                    <a:pt x="178" y="424"/>
                    <a:pt x="203" y="373"/>
                  </a:cubicBezTo>
                  <a:cubicBezTo>
                    <a:pt x="228" y="323"/>
                    <a:pt x="258" y="280"/>
                    <a:pt x="295" y="245"/>
                  </a:cubicBezTo>
                  <a:cubicBezTo>
                    <a:pt x="331" y="210"/>
                    <a:pt x="372" y="183"/>
                    <a:pt x="417" y="166"/>
                  </a:cubicBezTo>
                  <a:cubicBezTo>
                    <a:pt x="451" y="154"/>
                    <a:pt x="485" y="147"/>
                    <a:pt x="520" y="147"/>
                  </a:cubicBezTo>
                  <a:close/>
                  <a:moveTo>
                    <a:pt x="1734" y="0"/>
                  </a:moveTo>
                  <a:lnTo>
                    <a:pt x="1709" y="213"/>
                  </a:lnTo>
                  <a:lnTo>
                    <a:pt x="958" y="465"/>
                  </a:lnTo>
                  <a:cubicBezTo>
                    <a:pt x="948" y="345"/>
                    <a:pt x="908" y="250"/>
                    <a:pt x="839" y="179"/>
                  </a:cubicBezTo>
                  <a:cubicBezTo>
                    <a:pt x="770" y="108"/>
                    <a:pt x="677" y="66"/>
                    <a:pt x="561" y="52"/>
                  </a:cubicBezTo>
                  <a:cubicBezTo>
                    <a:pt x="542" y="50"/>
                    <a:pt x="524" y="49"/>
                    <a:pt x="507" y="49"/>
                  </a:cubicBezTo>
                  <a:cubicBezTo>
                    <a:pt x="450" y="49"/>
                    <a:pt x="399" y="60"/>
                    <a:pt x="352" y="82"/>
                  </a:cubicBezTo>
                  <a:cubicBezTo>
                    <a:pt x="292" y="110"/>
                    <a:pt x="242" y="150"/>
                    <a:pt x="200" y="198"/>
                  </a:cubicBezTo>
                  <a:cubicBezTo>
                    <a:pt x="159" y="245"/>
                    <a:pt x="125" y="298"/>
                    <a:pt x="104" y="357"/>
                  </a:cubicBezTo>
                  <a:cubicBezTo>
                    <a:pt x="80" y="413"/>
                    <a:pt x="66" y="468"/>
                    <a:pt x="60" y="517"/>
                  </a:cubicBezTo>
                  <a:lnTo>
                    <a:pt x="1" y="1026"/>
                  </a:lnTo>
                  <a:lnTo>
                    <a:pt x="97" y="1038"/>
                  </a:lnTo>
                  <a:lnTo>
                    <a:pt x="114" y="890"/>
                  </a:lnTo>
                  <a:lnTo>
                    <a:pt x="1610" y="1065"/>
                  </a:lnTo>
                  <a:lnTo>
                    <a:pt x="1592" y="1211"/>
                  </a:lnTo>
                  <a:lnTo>
                    <a:pt x="1689" y="1223"/>
                  </a:lnTo>
                  <a:lnTo>
                    <a:pt x="1746" y="740"/>
                  </a:lnTo>
                  <a:lnTo>
                    <a:pt x="1649" y="729"/>
                  </a:lnTo>
                  <a:lnTo>
                    <a:pt x="1621" y="968"/>
                  </a:lnTo>
                  <a:lnTo>
                    <a:pt x="924" y="887"/>
                  </a:lnTo>
                  <a:lnTo>
                    <a:pt x="948" y="682"/>
                  </a:lnTo>
                  <a:cubicBezTo>
                    <a:pt x="950" y="665"/>
                    <a:pt x="951" y="646"/>
                    <a:pt x="953" y="626"/>
                  </a:cubicBezTo>
                  <a:cubicBezTo>
                    <a:pt x="954" y="607"/>
                    <a:pt x="956" y="589"/>
                    <a:pt x="956" y="570"/>
                  </a:cubicBezTo>
                  <a:lnTo>
                    <a:pt x="1798" y="287"/>
                  </a:lnTo>
                  <a:lnTo>
                    <a:pt x="1830" y="12"/>
                  </a:lnTo>
                  <a:lnTo>
                    <a:pt x="173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0"/>
            <p:cNvSpPr/>
            <p:nvPr/>
          </p:nvSpPr>
          <p:spPr>
            <a:xfrm>
              <a:off x="1956125" y="4193450"/>
              <a:ext cx="64600" cy="68500"/>
            </a:xfrm>
            <a:custGeom>
              <a:avLst/>
              <a:gdLst/>
              <a:ahLst/>
              <a:cxnLst/>
              <a:rect l="l" t="t" r="r" b="b"/>
              <a:pathLst>
                <a:path w="2584" h="2740" extrusionOk="0">
                  <a:moveTo>
                    <a:pt x="1127" y="0"/>
                  </a:moveTo>
                  <a:lnTo>
                    <a:pt x="996" y="216"/>
                  </a:lnTo>
                  <a:cubicBezTo>
                    <a:pt x="1077" y="429"/>
                    <a:pt x="1159" y="641"/>
                    <a:pt x="1241" y="853"/>
                  </a:cubicBezTo>
                  <a:cubicBezTo>
                    <a:pt x="1324" y="1064"/>
                    <a:pt x="1405" y="1277"/>
                    <a:pt x="1487" y="1490"/>
                  </a:cubicBezTo>
                  <a:cubicBezTo>
                    <a:pt x="1412" y="1498"/>
                    <a:pt x="1331" y="1507"/>
                    <a:pt x="1244" y="1518"/>
                  </a:cubicBezTo>
                  <a:cubicBezTo>
                    <a:pt x="1155" y="1527"/>
                    <a:pt x="1066" y="1538"/>
                    <a:pt x="976" y="1548"/>
                  </a:cubicBezTo>
                  <a:cubicBezTo>
                    <a:pt x="885" y="1559"/>
                    <a:pt x="796" y="1568"/>
                    <a:pt x="707" y="1578"/>
                  </a:cubicBezTo>
                  <a:cubicBezTo>
                    <a:pt x="619" y="1587"/>
                    <a:pt x="538" y="1595"/>
                    <a:pt x="463" y="1604"/>
                  </a:cubicBezTo>
                  <a:cubicBezTo>
                    <a:pt x="388" y="1613"/>
                    <a:pt x="321" y="1620"/>
                    <a:pt x="263" y="1627"/>
                  </a:cubicBezTo>
                  <a:cubicBezTo>
                    <a:pt x="205" y="1633"/>
                    <a:pt x="161" y="1638"/>
                    <a:pt x="131" y="1641"/>
                  </a:cubicBezTo>
                  <a:lnTo>
                    <a:pt x="0" y="1856"/>
                  </a:lnTo>
                  <a:lnTo>
                    <a:pt x="83" y="1906"/>
                  </a:lnTo>
                  <a:lnTo>
                    <a:pt x="185" y="1739"/>
                  </a:lnTo>
                  <a:lnTo>
                    <a:pt x="1472" y="2520"/>
                  </a:lnTo>
                  <a:lnTo>
                    <a:pt x="1370" y="2688"/>
                  </a:lnTo>
                  <a:lnTo>
                    <a:pt x="1453" y="2739"/>
                  </a:lnTo>
                  <a:lnTo>
                    <a:pt x="1704" y="2325"/>
                  </a:lnTo>
                  <a:lnTo>
                    <a:pt x="1621" y="2275"/>
                  </a:lnTo>
                  <a:lnTo>
                    <a:pt x="1523" y="2437"/>
                  </a:lnTo>
                  <a:lnTo>
                    <a:pt x="411" y="1763"/>
                  </a:lnTo>
                  <a:cubicBezTo>
                    <a:pt x="398" y="1755"/>
                    <a:pt x="384" y="1748"/>
                    <a:pt x="370" y="1741"/>
                  </a:cubicBezTo>
                  <a:cubicBezTo>
                    <a:pt x="356" y="1734"/>
                    <a:pt x="342" y="1725"/>
                    <a:pt x="327" y="1717"/>
                  </a:cubicBezTo>
                  <a:lnTo>
                    <a:pt x="381" y="1715"/>
                  </a:lnTo>
                  <a:cubicBezTo>
                    <a:pt x="446" y="1707"/>
                    <a:pt x="514" y="1699"/>
                    <a:pt x="583" y="1690"/>
                  </a:cubicBezTo>
                  <a:cubicBezTo>
                    <a:pt x="652" y="1683"/>
                    <a:pt x="735" y="1673"/>
                    <a:pt x="829" y="1663"/>
                  </a:cubicBezTo>
                  <a:cubicBezTo>
                    <a:pt x="923" y="1653"/>
                    <a:pt x="1034" y="1641"/>
                    <a:pt x="1162" y="1627"/>
                  </a:cubicBezTo>
                  <a:cubicBezTo>
                    <a:pt x="1290" y="1613"/>
                    <a:pt x="1445" y="1596"/>
                    <a:pt x="1628" y="1575"/>
                  </a:cubicBezTo>
                  <a:cubicBezTo>
                    <a:pt x="1594" y="1486"/>
                    <a:pt x="1555" y="1386"/>
                    <a:pt x="1513" y="1276"/>
                  </a:cubicBezTo>
                  <a:cubicBezTo>
                    <a:pt x="1471" y="1165"/>
                    <a:pt x="1430" y="1057"/>
                    <a:pt x="1389" y="949"/>
                  </a:cubicBezTo>
                  <a:cubicBezTo>
                    <a:pt x="1347" y="842"/>
                    <a:pt x="1309" y="742"/>
                    <a:pt x="1273" y="649"/>
                  </a:cubicBezTo>
                  <a:cubicBezTo>
                    <a:pt x="1237" y="555"/>
                    <a:pt x="1208" y="480"/>
                    <a:pt x="1185" y="424"/>
                  </a:cubicBezTo>
                  <a:cubicBezTo>
                    <a:pt x="1179" y="410"/>
                    <a:pt x="1173" y="396"/>
                    <a:pt x="1168" y="384"/>
                  </a:cubicBezTo>
                  <a:cubicBezTo>
                    <a:pt x="1162" y="373"/>
                    <a:pt x="1157" y="362"/>
                    <a:pt x="1154" y="355"/>
                  </a:cubicBezTo>
                  <a:lnTo>
                    <a:pt x="1154" y="355"/>
                  </a:lnTo>
                  <a:cubicBezTo>
                    <a:pt x="1156" y="356"/>
                    <a:pt x="1162" y="359"/>
                    <a:pt x="1170" y="364"/>
                  </a:cubicBezTo>
                  <a:cubicBezTo>
                    <a:pt x="1178" y="369"/>
                    <a:pt x="1187" y="376"/>
                    <a:pt x="1196" y="381"/>
                  </a:cubicBezTo>
                  <a:cubicBezTo>
                    <a:pt x="1204" y="387"/>
                    <a:pt x="1212" y="394"/>
                    <a:pt x="1220" y="399"/>
                  </a:cubicBezTo>
                  <a:cubicBezTo>
                    <a:pt x="1228" y="404"/>
                    <a:pt x="1232" y="408"/>
                    <a:pt x="1234" y="409"/>
                  </a:cubicBezTo>
                  <a:lnTo>
                    <a:pt x="2345" y="1083"/>
                  </a:lnTo>
                  <a:lnTo>
                    <a:pt x="2250" y="1239"/>
                  </a:lnTo>
                  <a:lnTo>
                    <a:pt x="2333" y="1289"/>
                  </a:lnTo>
                  <a:lnTo>
                    <a:pt x="2584" y="877"/>
                  </a:lnTo>
                  <a:lnTo>
                    <a:pt x="2501" y="826"/>
                  </a:lnTo>
                  <a:lnTo>
                    <a:pt x="2395" y="1000"/>
                  </a:lnTo>
                  <a:lnTo>
                    <a:pt x="1107" y="218"/>
                  </a:lnTo>
                  <a:lnTo>
                    <a:pt x="1210" y="51"/>
                  </a:lnTo>
                  <a:lnTo>
                    <a:pt x="112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0"/>
            <p:cNvSpPr/>
            <p:nvPr/>
          </p:nvSpPr>
          <p:spPr>
            <a:xfrm>
              <a:off x="2018300" y="4157275"/>
              <a:ext cx="45975" cy="48450"/>
            </a:xfrm>
            <a:custGeom>
              <a:avLst/>
              <a:gdLst/>
              <a:ahLst/>
              <a:cxnLst/>
              <a:rect l="l" t="t" r="r" b="b"/>
              <a:pathLst>
                <a:path w="1839" h="1938" extrusionOk="0">
                  <a:moveTo>
                    <a:pt x="147" y="172"/>
                  </a:moveTo>
                  <a:lnTo>
                    <a:pt x="208" y="210"/>
                  </a:lnTo>
                  <a:lnTo>
                    <a:pt x="847" y="531"/>
                  </a:lnTo>
                  <a:lnTo>
                    <a:pt x="388" y="920"/>
                  </a:lnTo>
                  <a:cubicBezTo>
                    <a:pt x="371" y="860"/>
                    <a:pt x="352" y="800"/>
                    <a:pt x="332" y="738"/>
                  </a:cubicBezTo>
                  <a:cubicBezTo>
                    <a:pt x="313" y="677"/>
                    <a:pt x="293" y="615"/>
                    <a:pt x="274" y="557"/>
                  </a:cubicBezTo>
                  <a:cubicBezTo>
                    <a:pt x="256" y="496"/>
                    <a:pt x="237" y="440"/>
                    <a:pt x="221" y="385"/>
                  </a:cubicBezTo>
                  <a:cubicBezTo>
                    <a:pt x="203" y="331"/>
                    <a:pt x="188" y="282"/>
                    <a:pt x="172" y="240"/>
                  </a:cubicBezTo>
                  <a:cubicBezTo>
                    <a:pt x="168" y="228"/>
                    <a:pt x="165" y="218"/>
                    <a:pt x="161" y="208"/>
                  </a:cubicBezTo>
                  <a:cubicBezTo>
                    <a:pt x="152" y="190"/>
                    <a:pt x="147" y="178"/>
                    <a:pt x="147" y="172"/>
                  </a:cubicBezTo>
                  <a:close/>
                  <a:moveTo>
                    <a:pt x="1" y="0"/>
                  </a:moveTo>
                  <a:lnTo>
                    <a:pt x="1" y="0"/>
                  </a:lnTo>
                  <a:cubicBezTo>
                    <a:pt x="92" y="292"/>
                    <a:pt x="183" y="582"/>
                    <a:pt x="273" y="872"/>
                  </a:cubicBezTo>
                  <a:cubicBezTo>
                    <a:pt x="362" y="1161"/>
                    <a:pt x="453" y="1451"/>
                    <a:pt x="543" y="1744"/>
                  </a:cubicBezTo>
                  <a:lnTo>
                    <a:pt x="402" y="1864"/>
                  </a:lnTo>
                  <a:lnTo>
                    <a:pt x="465" y="1938"/>
                  </a:lnTo>
                  <a:lnTo>
                    <a:pt x="822" y="1635"/>
                  </a:lnTo>
                  <a:lnTo>
                    <a:pt x="759" y="1561"/>
                  </a:lnTo>
                  <a:lnTo>
                    <a:pt x="623" y="1676"/>
                  </a:lnTo>
                  <a:cubicBezTo>
                    <a:pt x="589" y="1567"/>
                    <a:pt x="556" y="1458"/>
                    <a:pt x="522" y="1350"/>
                  </a:cubicBezTo>
                  <a:cubicBezTo>
                    <a:pt x="487" y="1242"/>
                    <a:pt x="453" y="1133"/>
                    <a:pt x="418" y="1022"/>
                  </a:cubicBezTo>
                  <a:lnTo>
                    <a:pt x="943" y="577"/>
                  </a:lnTo>
                  <a:cubicBezTo>
                    <a:pt x="1047" y="629"/>
                    <a:pt x="1149" y="680"/>
                    <a:pt x="1250" y="731"/>
                  </a:cubicBezTo>
                  <a:cubicBezTo>
                    <a:pt x="1352" y="783"/>
                    <a:pt x="1454" y="834"/>
                    <a:pt x="1557" y="885"/>
                  </a:cubicBezTo>
                  <a:lnTo>
                    <a:pt x="1422" y="998"/>
                  </a:lnTo>
                  <a:lnTo>
                    <a:pt x="1485" y="1073"/>
                  </a:lnTo>
                  <a:lnTo>
                    <a:pt x="1839" y="772"/>
                  </a:lnTo>
                  <a:lnTo>
                    <a:pt x="1777" y="698"/>
                  </a:lnTo>
                  <a:lnTo>
                    <a:pt x="1631" y="821"/>
                  </a:lnTo>
                  <a:cubicBezTo>
                    <a:pt x="1358" y="683"/>
                    <a:pt x="1087" y="546"/>
                    <a:pt x="815" y="411"/>
                  </a:cubicBezTo>
                  <a:cubicBezTo>
                    <a:pt x="545" y="275"/>
                    <a:pt x="273" y="139"/>
                    <a:pt x="1"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0"/>
            <p:cNvSpPr/>
            <p:nvPr/>
          </p:nvSpPr>
          <p:spPr>
            <a:xfrm>
              <a:off x="2057075" y="4126925"/>
              <a:ext cx="30600" cy="43300"/>
            </a:xfrm>
            <a:custGeom>
              <a:avLst/>
              <a:gdLst/>
              <a:ahLst/>
              <a:cxnLst/>
              <a:rect l="l" t="t" r="r" b="b"/>
              <a:pathLst>
                <a:path w="1224" h="1732" extrusionOk="0">
                  <a:moveTo>
                    <a:pt x="431" y="1"/>
                  </a:moveTo>
                  <a:lnTo>
                    <a:pt x="0" y="227"/>
                  </a:lnTo>
                  <a:lnTo>
                    <a:pt x="46" y="313"/>
                  </a:lnTo>
                  <a:lnTo>
                    <a:pt x="214" y="224"/>
                  </a:lnTo>
                  <a:lnTo>
                    <a:pt x="916" y="1557"/>
                  </a:lnTo>
                  <a:lnTo>
                    <a:pt x="749" y="1645"/>
                  </a:lnTo>
                  <a:lnTo>
                    <a:pt x="793" y="1731"/>
                  </a:lnTo>
                  <a:lnTo>
                    <a:pt x="1224" y="1504"/>
                  </a:lnTo>
                  <a:lnTo>
                    <a:pt x="1178" y="1419"/>
                  </a:lnTo>
                  <a:lnTo>
                    <a:pt x="1002" y="1511"/>
                  </a:lnTo>
                  <a:lnTo>
                    <a:pt x="299" y="180"/>
                  </a:lnTo>
                  <a:lnTo>
                    <a:pt x="475" y="86"/>
                  </a:lnTo>
                  <a:lnTo>
                    <a:pt x="43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0"/>
            <p:cNvSpPr/>
            <p:nvPr/>
          </p:nvSpPr>
          <p:spPr>
            <a:xfrm>
              <a:off x="2088300" y="4114050"/>
              <a:ext cx="41575" cy="44050"/>
            </a:xfrm>
            <a:custGeom>
              <a:avLst/>
              <a:gdLst/>
              <a:ahLst/>
              <a:cxnLst/>
              <a:rect l="l" t="t" r="r" b="b"/>
              <a:pathLst>
                <a:path w="1663" h="1762" extrusionOk="0">
                  <a:moveTo>
                    <a:pt x="445" y="1"/>
                  </a:moveTo>
                  <a:lnTo>
                    <a:pt x="0" y="139"/>
                  </a:lnTo>
                  <a:lnTo>
                    <a:pt x="29" y="232"/>
                  </a:lnTo>
                  <a:lnTo>
                    <a:pt x="189" y="182"/>
                  </a:lnTo>
                  <a:lnTo>
                    <a:pt x="639" y="1619"/>
                  </a:lnTo>
                  <a:lnTo>
                    <a:pt x="479" y="1669"/>
                  </a:lnTo>
                  <a:lnTo>
                    <a:pt x="507" y="1762"/>
                  </a:lnTo>
                  <a:lnTo>
                    <a:pt x="1663" y="1401"/>
                  </a:lnTo>
                  <a:lnTo>
                    <a:pt x="1550" y="1044"/>
                  </a:lnTo>
                  <a:lnTo>
                    <a:pt x="1457" y="1073"/>
                  </a:lnTo>
                  <a:lnTo>
                    <a:pt x="1540" y="1337"/>
                  </a:lnTo>
                  <a:lnTo>
                    <a:pt x="731" y="1590"/>
                  </a:lnTo>
                  <a:lnTo>
                    <a:pt x="281" y="153"/>
                  </a:lnTo>
                  <a:lnTo>
                    <a:pt x="473" y="93"/>
                  </a:lnTo>
                  <a:lnTo>
                    <a:pt x="44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0"/>
            <p:cNvSpPr/>
            <p:nvPr/>
          </p:nvSpPr>
          <p:spPr>
            <a:xfrm>
              <a:off x="2356200" y="4263500"/>
              <a:ext cx="49050" cy="43950"/>
            </a:xfrm>
            <a:custGeom>
              <a:avLst/>
              <a:gdLst/>
              <a:ahLst/>
              <a:cxnLst/>
              <a:rect l="l" t="t" r="r" b="b"/>
              <a:pathLst>
                <a:path w="1962" h="1758" extrusionOk="0">
                  <a:moveTo>
                    <a:pt x="962" y="372"/>
                  </a:moveTo>
                  <a:cubicBezTo>
                    <a:pt x="1024" y="380"/>
                    <a:pt x="1087" y="387"/>
                    <a:pt x="1152" y="394"/>
                  </a:cubicBezTo>
                  <a:cubicBezTo>
                    <a:pt x="1216" y="402"/>
                    <a:pt x="1279" y="409"/>
                    <a:pt x="1341" y="416"/>
                  </a:cubicBezTo>
                  <a:cubicBezTo>
                    <a:pt x="1403" y="423"/>
                    <a:pt x="1463" y="430"/>
                    <a:pt x="1519" y="436"/>
                  </a:cubicBezTo>
                  <a:cubicBezTo>
                    <a:pt x="1576" y="442"/>
                    <a:pt x="1627" y="447"/>
                    <a:pt x="1671" y="450"/>
                  </a:cubicBezTo>
                  <a:cubicBezTo>
                    <a:pt x="1683" y="451"/>
                    <a:pt x="1695" y="452"/>
                    <a:pt x="1705" y="453"/>
                  </a:cubicBezTo>
                  <a:cubicBezTo>
                    <a:pt x="1714" y="453"/>
                    <a:pt x="1721" y="453"/>
                    <a:pt x="1727" y="453"/>
                  </a:cubicBezTo>
                  <a:cubicBezTo>
                    <a:pt x="1735" y="453"/>
                    <a:pt x="1741" y="453"/>
                    <a:pt x="1744" y="454"/>
                  </a:cubicBezTo>
                  <a:lnTo>
                    <a:pt x="1684" y="494"/>
                  </a:lnTo>
                  <a:lnTo>
                    <a:pt x="1132" y="948"/>
                  </a:lnTo>
                  <a:lnTo>
                    <a:pt x="962" y="372"/>
                  </a:lnTo>
                  <a:close/>
                  <a:moveTo>
                    <a:pt x="94" y="1"/>
                  </a:moveTo>
                  <a:lnTo>
                    <a:pt x="1" y="28"/>
                  </a:lnTo>
                  <a:lnTo>
                    <a:pt x="134" y="478"/>
                  </a:lnTo>
                  <a:lnTo>
                    <a:pt x="226" y="451"/>
                  </a:lnTo>
                  <a:lnTo>
                    <a:pt x="176" y="279"/>
                  </a:lnTo>
                  <a:lnTo>
                    <a:pt x="176" y="279"/>
                  </a:lnTo>
                  <a:cubicBezTo>
                    <a:pt x="289" y="293"/>
                    <a:pt x="403" y="306"/>
                    <a:pt x="515" y="319"/>
                  </a:cubicBezTo>
                  <a:cubicBezTo>
                    <a:pt x="628" y="331"/>
                    <a:pt x="742" y="344"/>
                    <a:pt x="857" y="357"/>
                  </a:cubicBezTo>
                  <a:lnTo>
                    <a:pt x="1051" y="1017"/>
                  </a:lnTo>
                  <a:cubicBezTo>
                    <a:pt x="961" y="1091"/>
                    <a:pt x="872" y="1164"/>
                    <a:pt x="785" y="1235"/>
                  </a:cubicBezTo>
                  <a:cubicBezTo>
                    <a:pt x="697" y="1307"/>
                    <a:pt x="609" y="1380"/>
                    <a:pt x="520" y="1453"/>
                  </a:cubicBezTo>
                  <a:lnTo>
                    <a:pt x="472" y="1284"/>
                  </a:lnTo>
                  <a:lnTo>
                    <a:pt x="378" y="1311"/>
                  </a:lnTo>
                  <a:lnTo>
                    <a:pt x="508" y="1758"/>
                  </a:lnTo>
                  <a:lnTo>
                    <a:pt x="602" y="1730"/>
                  </a:lnTo>
                  <a:lnTo>
                    <a:pt x="548" y="1546"/>
                  </a:lnTo>
                  <a:cubicBezTo>
                    <a:pt x="785" y="1354"/>
                    <a:pt x="1021" y="1161"/>
                    <a:pt x="1255" y="968"/>
                  </a:cubicBezTo>
                  <a:cubicBezTo>
                    <a:pt x="1488" y="776"/>
                    <a:pt x="1724" y="583"/>
                    <a:pt x="1961" y="391"/>
                  </a:cubicBezTo>
                  <a:cubicBezTo>
                    <a:pt x="1656" y="356"/>
                    <a:pt x="1355" y="321"/>
                    <a:pt x="1054" y="286"/>
                  </a:cubicBezTo>
                  <a:cubicBezTo>
                    <a:pt x="754" y="251"/>
                    <a:pt x="451" y="215"/>
                    <a:pt x="147" y="179"/>
                  </a:cubicBezTo>
                  <a:lnTo>
                    <a:pt x="9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0"/>
            <p:cNvSpPr/>
            <p:nvPr/>
          </p:nvSpPr>
          <p:spPr>
            <a:xfrm>
              <a:off x="2369600" y="4318700"/>
              <a:ext cx="43275" cy="15025"/>
            </a:xfrm>
            <a:custGeom>
              <a:avLst/>
              <a:gdLst/>
              <a:ahLst/>
              <a:cxnLst/>
              <a:rect l="l" t="t" r="r" b="b"/>
              <a:pathLst>
                <a:path w="1731" h="601" extrusionOk="0">
                  <a:moveTo>
                    <a:pt x="1697" y="0"/>
                  </a:moveTo>
                  <a:lnTo>
                    <a:pt x="1601" y="7"/>
                  </a:lnTo>
                  <a:lnTo>
                    <a:pt x="1614" y="197"/>
                  </a:lnTo>
                  <a:lnTo>
                    <a:pt x="111" y="299"/>
                  </a:lnTo>
                  <a:lnTo>
                    <a:pt x="98" y="110"/>
                  </a:lnTo>
                  <a:lnTo>
                    <a:pt x="1" y="116"/>
                  </a:lnTo>
                  <a:lnTo>
                    <a:pt x="34" y="601"/>
                  </a:lnTo>
                  <a:lnTo>
                    <a:pt x="131" y="595"/>
                  </a:lnTo>
                  <a:lnTo>
                    <a:pt x="118" y="396"/>
                  </a:lnTo>
                  <a:lnTo>
                    <a:pt x="1621" y="293"/>
                  </a:lnTo>
                  <a:lnTo>
                    <a:pt x="1634" y="492"/>
                  </a:lnTo>
                  <a:lnTo>
                    <a:pt x="1731" y="486"/>
                  </a:lnTo>
                  <a:lnTo>
                    <a:pt x="169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0"/>
            <p:cNvSpPr/>
            <p:nvPr/>
          </p:nvSpPr>
          <p:spPr>
            <a:xfrm>
              <a:off x="2367400" y="4348475"/>
              <a:ext cx="45775" cy="30575"/>
            </a:xfrm>
            <a:custGeom>
              <a:avLst/>
              <a:gdLst/>
              <a:ahLst/>
              <a:cxnLst/>
              <a:rect l="l" t="t" r="r" b="b"/>
              <a:pathLst>
                <a:path w="1831" h="1223" extrusionOk="0">
                  <a:moveTo>
                    <a:pt x="1004" y="347"/>
                  </a:moveTo>
                  <a:lnTo>
                    <a:pt x="1706" y="430"/>
                  </a:lnTo>
                  <a:lnTo>
                    <a:pt x="1676" y="684"/>
                  </a:lnTo>
                  <a:cubicBezTo>
                    <a:pt x="1669" y="744"/>
                    <a:pt x="1654" y="799"/>
                    <a:pt x="1629" y="850"/>
                  </a:cubicBezTo>
                  <a:cubicBezTo>
                    <a:pt x="1605" y="900"/>
                    <a:pt x="1573" y="943"/>
                    <a:pt x="1537" y="978"/>
                  </a:cubicBezTo>
                  <a:cubicBezTo>
                    <a:pt x="1500" y="1014"/>
                    <a:pt x="1459" y="1039"/>
                    <a:pt x="1415" y="1057"/>
                  </a:cubicBezTo>
                  <a:cubicBezTo>
                    <a:pt x="1381" y="1069"/>
                    <a:pt x="1346" y="1076"/>
                    <a:pt x="1312" y="1076"/>
                  </a:cubicBezTo>
                  <a:cubicBezTo>
                    <a:pt x="1301" y="1076"/>
                    <a:pt x="1291" y="1075"/>
                    <a:pt x="1280" y="1074"/>
                  </a:cubicBezTo>
                  <a:cubicBezTo>
                    <a:pt x="1242" y="1070"/>
                    <a:pt x="1202" y="1058"/>
                    <a:pt x="1162" y="1041"/>
                  </a:cubicBezTo>
                  <a:cubicBezTo>
                    <a:pt x="1123" y="1023"/>
                    <a:pt x="1087" y="995"/>
                    <a:pt x="1056" y="958"/>
                  </a:cubicBezTo>
                  <a:cubicBezTo>
                    <a:pt x="1024" y="920"/>
                    <a:pt x="1001" y="872"/>
                    <a:pt x="984" y="814"/>
                  </a:cubicBezTo>
                  <a:cubicBezTo>
                    <a:pt x="968" y="755"/>
                    <a:pt x="965" y="684"/>
                    <a:pt x="974" y="600"/>
                  </a:cubicBezTo>
                  <a:lnTo>
                    <a:pt x="1004" y="347"/>
                  </a:lnTo>
                  <a:close/>
                  <a:moveTo>
                    <a:pt x="142" y="0"/>
                  </a:moveTo>
                  <a:lnTo>
                    <a:pt x="86" y="482"/>
                  </a:lnTo>
                  <a:lnTo>
                    <a:pt x="182" y="493"/>
                  </a:lnTo>
                  <a:lnTo>
                    <a:pt x="210" y="254"/>
                  </a:lnTo>
                  <a:lnTo>
                    <a:pt x="908" y="336"/>
                  </a:lnTo>
                  <a:lnTo>
                    <a:pt x="884" y="541"/>
                  </a:lnTo>
                  <a:cubicBezTo>
                    <a:pt x="882" y="558"/>
                    <a:pt x="880" y="576"/>
                    <a:pt x="878" y="596"/>
                  </a:cubicBezTo>
                  <a:cubicBezTo>
                    <a:pt x="877" y="616"/>
                    <a:pt x="877" y="634"/>
                    <a:pt x="876" y="652"/>
                  </a:cubicBezTo>
                  <a:lnTo>
                    <a:pt x="33" y="936"/>
                  </a:lnTo>
                  <a:lnTo>
                    <a:pt x="1" y="1211"/>
                  </a:lnTo>
                  <a:lnTo>
                    <a:pt x="98" y="1223"/>
                  </a:lnTo>
                  <a:lnTo>
                    <a:pt x="122" y="1010"/>
                  </a:lnTo>
                  <a:lnTo>
                    <a:pt x="873" y="757"/>
                  </a:lnTo>
                  <a:cubicBezTo>
                    <a:pt x="884" y="878"/>
                    <a:pt x="924" y="973"/>
                    <a:pt x="993" y="1044"/>
                  </a:cubicBezTo>
                  <a:cubicBezTo>
                    <a:pt x="1062" y="1115"/>
                    <a:pt x="1154" y="1157"/>
                    <a:pt x="1270" y="1171"/>
                  </a:cubicBezTo>
                  <a:cubicBezTo>
                    <a:pt x="1289" y="1173"/>
                    <a:pt x="1307" y="1174"/>
                    <a:pt x="1325" y="1174"/>
                  </a:cubicBezTo>
                  <a:cubicBezTo>
                    <a:pt x="1381" y="1174"/>
                    <a:pt x="1433" y="1163"/>
                    <a:pt x="1479" y="1141"/>
                  </a:cubicBezTo>
                  <a:cubicBezTo>
                    <a:pt x="1539" y="1112"/>
                    <a:pt x="1590" y="1073"/>
                    <a:pt x="1632" y="1025"/>
                  </a:cubicBezTo>
                  <a:cubicBezTo>
                    <a:pt x="1673" y="978"/>
                    <a:pt x="1705" y="925"/>
                    <a:pt x="1729" y="866"/>
                  </a:cubicBezTo>
                  <a:cubicBezTo>
                    <a:pt x="1751" y="810"/>
                    <a:pt x="1765" y="755"/>
                    <a:pt x="1772" y="706"/>
                  </a:cubicBezTo>
                  <a:lnTo>
                    <a:pt x="1831" y="197"/>
                  </a:lnTo>
                  <a:lnTo>
                    <a:pt x="1735" y="185"/>
                  </a:lnTo>
                  <a:lnTo>
                    <a:pt x="1717" y="333"/>
                  </a:lnTo>
                  <a:lnTo>
                    <a:pt x="222" y="158"/>
                  </a:lnTo>
                  <a:lnTo>
                    <a:pt x="239" y="11"/>
                  </a:lnTo>
                  <a:lnTo>
                    <a:pt x="14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0"/>
            <p:cNvSpPr/>
            <p:nvPr/>
          </p:nvSpPr>
          <p:spPr>
            <a:xfrm>
              <a:off x="2327675" y="4419575"/>
              <a:ext cx="64650" cy="68500"/>
            </a:xfrm>
            <a:custGeom>
              <a:avLst/>
              <a:gdLst/>
              <a:ahLst/>
              <a:cxnLst/>
              <a:rect l="l" t="t" r="r" b="b"/>
              <a:pathLst>
                <a:path w="2586" h="2740" extrusionOk="0">
                  <a:moveTo>
                    <a:pt x="1133" y="1"/>
                  </a:moveTo>
                  <a:lnTo>
                    <a:pt x="882" y="415"/>
                  </a:lnTo>
                  <a:lnTo>
                    <a:pt x="965" y="464"/>
                  </a:lnTo>
                  <a:lnTo>
                    <a:pt x="1062" y="303"/>
                  </a:lnTo>
                  <a:lnTo>
                    <a:pt x="2173" y="977"/>
                  </a:lnTo>
                  <a:cubicBezTo>
                    <a:pt x="2188" y="985"/>
                    <a:pt x="2202" y="992"/>
                    <a:pt x="2216" y="999"/>
                  </a:cubicBezTo>
                  <a:cubicBezTo>
                    <a:pt x="2229" y="1006"/>
                    <a:pt x="2244" y="1015"/>
                    <a:pt x="2259" y="1023"/>
                  </a:cubicBezTo>
                  <a:lnTo>
                    <a:pt x="2204" y="1025"/>
                  </a:lnTo>
                  <a:cubicBezTo>
                    <a:pt x="2139" y="1032"/>
                    <a:pt x="2072" y="1041"/>
                    <a:pt x="2002" y="1049"/>
                  </a:cubicBezTo>
                  <a:cubicBezTo>
                    <a:pt x="1932" y="1057"/>
                    <a:pt x="1851" y="1067"/>
                    <a:pt x="1756" y="1077"/>
                  </a:cubicBezTo>
                  <a:cubicBezTo>
                    <a:pt x="1662" y="1087"/>
                    <a:pt x="1551" y="1099"/>
                    <a:pt x="1423" y="1113"/>
                  </a:cubicBezTo>
                  <a:cubicBezTo>
                    <a:pt x="1296" y="1126"/>
                    <a:pt x="1140" y="1143"/>
                    <a:pt x="958" y="1164"/>
                  </a:cubicBezTo>
                  <a:cubicBezTo>
                    <a:pt x="992" y="1254"/>
                    <a:pt x="1030" y="1353"/>
                    <a:pt x="1072" y="1464"/>
                  </a:cubicBezTo>
                  <a:cubicBezTo>
                    <a:pt x="1114" y="1574"/>
                    <a:pt x="1155" y="1682"/>
                    <a:pt x="1197" y="1790"/>
                  </a:cubicBezTo>
                  <a:cubicBezTo>
                    <a:pt x="1237" y="1897"/>
                    <a:pt x="1275" y="1998"/>
                    <a:pt x="1312" y="2090"/>
                  </a:cubicBezTo>
                  <a:cubicBezTo>
                    <a:pt x="1348" y="2185"/>
                    <a:pt x="1378" y="2259"/>
                    <a:pt x="1400" y="2315"/>
                  </a:cubicBezTo>
                  <a:cubicBezTo>
                    <a:pt x="1406" y="2330"/>
                    <a:pt x="1412" y="2343"/>
                    <a:pt x="1417" y="2355"/>
                  </a:cubicBezTo>
                  <a:cubicBezTo>
                    <a:pt x="1423" y="2367"/>
                    <a:pt x="1427" y="2377"/>
                    <a:pt x="1431" y="2385"/>
                  </a:cubicBezTo>
                  <a:cubicBezTo>
                    <a:pt x="1429" y="2384"/>
                    <a:pt x="1423" y="2380"/>
                    <a:pt x="1415" y="2376"/>
                  </a:cubicBezTo>
                  <a:cubicBezTo>
                    <a:pt x="1407" y="2370"/>
                    <a:pt x="1399" y="2364"/>
                    <a:pt x="1390" y="2358"/>
                  </a:cubicBezTo>
                  <a:cubicBezTo>
                    <a:pt x="1381" y="2352"/>
                    <a:pt x="1373" y="2346"/>
                    <a:pt x="1365" y="2341"/>
                  </a:cubicBezTo>
                  <a:cubicBezTo>
                    <a:pt x="1357" y="2335"/>
                    <a:pt x="1352" y="2331"/>
                    <a:pt x="1351" y="2331"/>
                  </a:cubicBezTo>
                  <a:lnTo>
                    <a:pt x="241" y="1656"/>
                  </a:lnTo>
                  <a:lnTo>
                    <a:pt x="335" y="1501"/>
                  </a:lnTo>
                  <a:lnTo>
                    <a:pt x="252" y="1450"/>
                  </a:lnTo>
                  <a:lnTo>
                    <a:pt x="1" y="1863"/>
                  </a:lnTo>
                  <a:lnTo>
                    <a:pt x="84" y="1914"/>
                  </a:lnTo>
                  <a:lnTo>
                    <a:pt x="190" y="1739"/>
                  </a:lnTo>
                  <a:lnTo>
                    <a:pt x="1477" y="2521"/>
                  </a:lnTo>
                  <a:lnTo>
                    <a:pt x="1375" y="2689"/>
                  </a:lnTo>
                  <a:lnTo>
                    <a:pt x="1458" y="2740"/>
                  </a:lnTo>
                  <a:lnTo>
                    <a:pt x="1589" y="2524"/>
                  </a:lnTo>
                  <a:cubicBezTo>
                    <a:pt x="1508" y="2311"/>
                    <a:pt x="1427" y="2099"/>
                    <a:pt x="1344" y="1887"/>
                  </a:cubicBezTo>
                  <a:cubicBezTo>
                    <a:pt x="1262" y="1675"/>
                    <a:pt x="1179" y="1462"/>
                    <a:pt x="1098" y="1249"/>
                  </a:cubicBezTo>
                  <a:cubicBezTo>
                    <a:pt x="1173" y="1242"/>
                    <a:pt x="1255" y="1233"/>
                    <a:pt x="1343" y="1222"/>
                  </a:cubicBezTo>
                  <a:cubicBezTo>
                    <a:pt x="1430" y="1213"/>
                    <a:pt x="1519" y="1201"/>
                    <a:pt x="1610" y="1192"/>
                  </a:cubicBezTo>
                  <a:cubicBezTo>
                    <a:pt x="1701" y="1180"/>
                    <a:pt x="1790" y="1171"/>
                    <a:pt x="1878" y="1162"/>
                  </a:cubicBezTo>
                  <a:cubicBezTo>
                    <a:pt x="1966" y="1152"/>
                    <a:pt x="2047" y="1144"/>
                    <a:pt x="2122" y="1136"/>
                  </a:cubicBezTo>
                  <a:cubicBezTo>
                    <a:pt x="2198" y="1127"/>
                    <a:pt x="2265" y="1120"/>
                    <a:pt x="2322" y="1113"/>
                  </a:cubicBezTo>
                  <a:cubicBezTo>
                    <a:pt x="2380" y="1106"/>
                    <a:pt x="2425" y="1102"/>
                    <a:pt x="2454" y="1099"/>
                  </a:cubicBezTo>
                  <a:lnTo>
                    <a:pt x="2585" y="884"/>
                  </a:lnTo>
                  <a:lnTo>
                    <a:pt x="2502" y="833"/>
                  </a:lnTo>
                  <a:lnTo>
                    <a:pt x="2400" y="1001"/>
                  </a:lnTo>
                  <a:lnTo>
                    <a:pt x="1113" y="220"/>
                  </a:lnTo>
                  <a:lnTo>
                    <a:pt x="1215" y="51"/>
                  </a:lnTo>
                  <a:lnTo>
                    <a:pt x="113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0"/>
            <p:cNvSpPr/>
            <p:nvPr/>
          </p:nvSpPr>
          <p:spPr>
            <a:xfrm>
              <a:off x="2284150" y="4475775"/>
              <a:ext cx="45975" cy="48450"/>
            </a:xfrm>
            <a:custGeom>
              <a:avLst/>
              <a:gdLst/>
              <a:ahLst/>
              <a:cxnLst/>
              <a:rect l="l" t="t" r="r" b="b"/>
              <a:pathLst>
                <a:path w="1839" h="1938" extrusionOk="0">
                  <a:moveTo>
                    <a:pt x="1450" y="1019"/>
                  </a:moveTo>
                  <a:cubicBezTo>
                    <a:pt x="1468" y="1078"/>
                    <a:pt x="1488" y="1138"/>
                    <a:pt x="1507" y="1200"/>
                  </a:cubicBezTo>
                  <a:cubicBezTo>
                    <a:pt x="1527" y="1262"/>
                    <a:pt x="1546" y="1323"/>
                    <a:pt x="1564" y="1382"/>
                  </a:cubicBezTo>
                  <a:cubicBezTo>
                    <a:pt x="1584" y="1442"/>
                    <a:pt x="1601" y="1499"/>
                    <a:pt x="1619" y="1553"/>
                  </a:cubicBezTo>
                  <a:cubicBezTo>
                    <a:pt x="1636" y="1607"/>
                    <a:pt x="1653" y="1656"/>
                    <a:pt x="1667" y="1698"/>
                  </a:cubicBezTo>
                  <a:cubicBezTo>
                    <a:pt x="1671" y="1710"/>
                    <a:pt x="1674" y="1720"/>
                    <a:pt x="1678" y="1730"/>
                  </a:cubicBezTo>
                  <a:cubicBezTo>
                    <a:pt x="1687" y="1748"/>
                    <a:pt x="1693" y="1760"/>
                    <a:pt x="1693" y="1766"/>
                  </a:cubicBezTo>
                  <a:lnTo>
                    <a:pt x="1632" y="1728"/>
                  </a:lnTo>
                  <a:lnTo>
                    <a:pt x="993" y="1407"/>
                  </a:lnTo>
                  <a:lnTo>
                    <a:pt x="1450" y="1019"/>
                  </a:lnTo>
                  <a:close/>
                  <a:moveTo>
                    <a:pt x="1374" y="0"/>
                  </a:moveTo>
                  <a:lnTo>
                    <a:pt x="1017" y="304"/>
                  </a:lnTo>
                  <a:lnTo>
                    <a:pt x="1080" y="377"/>
                  </a:lnTo>
                  <a:lnTo>
                    <a:pt x="1216" y="262"/>
                  </a:lnTo>
                  <a:cubicBezTo>
                    <a:pt x="1249" y="371"/>
                    <a:pt x="1283" y="480"/>
                    <a:pt x="1317" y="588"/>
                  </a:cubicBezTo>
                  <a:cubicBezTo>
                    <a:pt x="1351" y="696"/>
                    <a:pt x="1386" y="806"/>
                    <a:pt x="1421" y="917"/>
                  </a:cubicBezTo>
                  <a:lnTo>
                    <a:pt x="897" y="1361"/>
                  </a:lnTo>
                  <a:cubicBezTo>
                    <a:pt x="793" y="1310"/>
                    <a:pt x="690" y="1258"/>
                    <a:pt x="589" y="1207"/>
                  </a:cubicBezTo>
                  <a:cubicBezTo>
                    <a:pt x="488" y="1155"/>
                    <a:pt x="386" y="1105"/>
                    <a:pt x="283" y="1054"/>
                  </a:cubicBezTo>
                  <a:lnTo>
                    <a:pt x="417" y="940"/>
                  </a:lnTo>
                  <a:lnTo>
                    <a:pt x="354" y="866"/>
                  </a:lnTo>
                  <a:lnTo>
                    <a:pt x="1" y="1167"/>
                  </a:lnTo>
                  <a:lnTo>
                    <a:pt x="64" y="1240"/>
                  </a:lnTo>
                  <a:lnTo>
                    <a:pt x="208" y="1117"/>
                  </a:lnTo>
                  <a:cubicBezTo>
                    <a:pt x="481" y="1255"/>
                    <a:pt x="753" y="1392"/>
                    <a:pt x="1024" y="1527"/>
                  </a:cubicBezTo>
                  <a:cubicBezTo>
                    <a:pt x="1295" y="1663"/>
                    <a:pt x="1566" y="1800"/>
                    <a:pt x="1839" y="1938"/>
                  </a:cubicBezTo>
                  <a:cubicBezTo>
                    <a:pt x="1747" y="1646"/>
                    <a:pt x="1656" y="1356"/>
                    <a:pt x="1566" y="1067"/>
                  </a:cubicBezTo>
                  <a:cubicBezTo>
                    <a:pt x="1477" y="778"/>
                    <a:pt x="1386" y="487"/>
                    <a:pt x="1296" y="195"/>
                  </a:cubicBezTo>
                  <a:lnTo>
                    <a:pt x="1438" y="74"/>
                  </a:lnTo>
                  <a:lnTo>
                    <a:pt x="137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0"/>
            <p:cNvSpPr/>
            <p:nvPr/>
          </p:nvSpPr>
          <p:spPr>
            <a:xfrm>
              <a:off x="2260750" y="4511300"/>
              <a:ext cx="30600" cy="43275"/>
            </a:xfrm>
            <a:custGeom>
              <a:avLst/>
              <a:gdLst/>
              <a:ahLst/>
              <a:cxnLst/>
              <a:rect l="l" t="t" r="r" b="b"/>
              <a:pathLst>
                <a:path w="1224" h="1731" extrusionOk="0">
                  <a:moveTo>
                    <a:pt x="430" y="1"/>
                  </a:moveTo>
                  <a:lnTo>
                    <a:pt x="1" y="227"/>
                  </a:lnTo>
                  <a:lnTo>
                    <a:pt x="46" y="313"/>
                  </a:lnTo>
                  <a:lnTo>
                    <a:pt x="222" y="221"/>
                  </a:lnTo>
                  <a:lnTo>
                    <a:pt x="924" y="1552"/>
                  </a:lnTo>
                  <a:lnTo>
                    <a:pt x="749" y="1645"/>
                  </a:lnTo>
                  <a:lnTo>
                    <a:pt x="793" y="1730"/>
                  </a:lnTo>
                  <a:lnTo>
                    <a:pt x="1224" y="1504"/>
                  </a:lnTo>
                  <a:lnTo>
                    <a:pt x="1179" y="1419"/>
                  </a:lnTo>
                  <a:lnTo>
                    <a:pt x="1011" y="1507"/>
                  </a:lnTo>
                  <a:lnTo>
                    <a:pt x="308" y="175"/>
                  </a:lnTo>
                  <a:lnTo>
                    <a:pt x="476" y="87"/>
                  </a:lnTo>
                  <a:lnTo>
                    <a:pt x="43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0"/>
            <p:cNvSpPr/>
            <p:nvPr/>
          </p:nvSpPr>
          <p:spPr>
            <a:xfrm>
              <a:off x="2218575" y="4523400"/>
              <a:ext cx="41575" cy="44075"/>
            </a:xfrm>
            <a:custGeom>
              <a:avLst/>
              <a:gdLst/>
              <a:ahLst/>
              <a:cxnLst/>
              <a:rect l="l" t="t" r="r" b="b"/>
              <a:pathLst>
                <a:path w="1663" h="1763" extrusionOk="0">
                  <a:moveTo>
                    <a:pt x="1155" y="0"/>
                  </a:moveTo>
                  <a:lnTo>
                    <a:pt x="1" y="362"/>
                  </a:lnTo>
                  <a:lnTo>
                    <a:pt x="113" y="719"/>
                  </a:lnTo>
                  <a:lnTo>
                    <a:pt x="205" y="690"/>
                  </a:lnTo>
                  <a:lnTo>
                    <a:pt x="122" y="426"/>
                  </a:lnTo>
                  <a:lnTo>
                    <a:pt x="932" y="172"/>
                  </a:lnTo>
                  <a:lnTo>
                    <a:pt x="1381" y="1610"/>
                  </a:lnTo>
                  <a:lnTo>
                    <a:pt x="1188" y="1670"/>
                  </a:lnTo>
                  <a:lnTo>
                    <a:pt x="1218" y="1762"/>
                  </a:lnTo>
                  <a:lnTo>
                    <a:pt x="1662" y="1624"/>
                  </a:lnTo>
                  <a:lnTo>
                    <a:pt x="1634" y="1530"/>
                  </a:lnTo>
                  <a:lnTo>
                    <a:pt x="1474" y="1581"/>
                  </a:lnTo>
                  <a:lnTo>
                    <a:pt x="1024" y="144"/>
                  </a:lnTo>
                  <a:lnTo>
                    <a:pt x="1184" y="93"/>
                  </a:lnTo>
                  <a:lnTo>
                    <a:pt x="115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0"/>
            <p:cNvSpPr/>
            <p:nvPr/>
          </p:nvSpPr>
          <p:spPr>
            <a:xfrm>
              <a:off x="1865575" y="4070800"/>
              <a:ext cx="585275" cy="538450"/>
            </a:xfrm>
            <a:custGeom>
              <a:avLst/>
              <a:gdLst/>
              <a:ahLst/>
              <a:cxnLst/>
              <a:rect l="l" t="t" r="r" b="b"/>
              <a:pathLst>
                <a:path w="23411" h="21538" extrusionOk="0">
                  <a:moveTo>
                    <a:pt x="12296" y="306"/>
                  </a:moveTo>
                  <a:cubicBezTo>
                    <a:pt x="13930" y="306"/>
                    <a:pt x="15554" y="694"/>
                    <a:pt x="17050" y="1461"/>
                  </a:cubicBezTo>
                  <a:cubicBezTo>
                    <a:pt x="19536" y="2733"/>
                    <a:pt x="21378" y="4898"/>
                    <a:pt x="22237" y="7556"/>
                  </a:cubicBezTo>
                  <a:cubicBezTo>
                    <a:pt x="23095" y="10215"/>
                    <a:pt x="22867" y="13048"/>
                    <a:pt x="21594" y="15534"/>
                  </a:cubicBezTo>
                  <a:cubicBezTo>
                    <a:pt x="20321" y="18021"/>
                    <a:pt x="18156" y="19863"/>
                    <a:pt x="15498" y="20721"/>
                  </a:cubicBezTo>
                  <a:cubicBezTo>
                    <a:pt x="14440" y="21062"/>
                    <a:pt x="13354" y="21232"/>
                    <a:pt x="12274" y="21232"/>
                  </a:cubicBezTo>
                  <a:cubicBezTo>
                    <a:pt x="10639" y="21232"/>
                    <a:pt x="9017" y="20844"/>
                    <a:pt x="7520" y="20078"/>
                  </a:cubicBezTo>
                  <a:cubicBezTo>
                    <a:pt x="2387" y="17450"/>
                    <a:pt x="349" y="11137"/>
                    <a:pt x="2976" y="6005"/>
                  </a:cubicBezTo>
                  <a:cubicBezTo>
                    <a:pt x="4249" y="3518"/>
                    <a:pt x="6414" y="1676"/>
                    <a:pt x="9072" y="817"/>
                  </a:cubicBezTo>
                  <a:cubicBezTo>
                    <a:pt x="10130" y="476"/>
                    <a:pt x="11216" y="306"/>
                    <a:pt x="12296" y="306"/>
                  </a:cubicBezTo>
                  <a:close/>
                  <a:moveTo>
                    <a:pt x="12296" y="1"/>
                  </a:moveTo>
                  <a:cubicBezTo>
                    <a:pt x="11184" y="1"/>
                    <a:pt x="10067" y="175"/>
                    <a:pt x="8978" y="526"/>
                  </a:cubicBezTo>
                  <a:cubicBezTo>
                    <a:pt x="6243" y="1410"/>
                    <a:pt x="4014" y="3306"/>
                    <a:pt x="2705" y="5865"/>
                  </a:cubicBezTo>
                  <a:cubicBezTo>
                    <a:pt x="0" y="11147"/>
                    <a:pt x="2098" y="17645"/>
                    <a:pt x="7381" y="20350"/>
                  </a:cubicBezTo>
                  <a:cubicBezTo>
                    <a:pt x="8921" y="21139"/>
                    <a:pt x="10592" y="21538"/>
                    <a:pt x="12273" y="21538"/>
                  </a:cubicBezTo>
                  <a:cubicBezTo>
                    <a:pt x="13386" y="21538"/>
                    <a:pt x="14503" y="21363"/>
                    <a:pt x="15592" y="21011"/>
                  </a:cubicBezTo>
                  <a:cubicBezTo>
                    <a:pt x="18328" y="20128"/>
                    <a:pt x="20556" y="18233"/>
                    <a:pt x="21865" y="15674"/>
                  </a:cubicBezTo>
                  <a:cubicBezTo>
                    <a:pt x="23175" y="13114"/>
                    <a:pt x="23411" y="10198"/>
                    <a:pt x="22527" y="7463"/>
                  </a:cubicBezTo>
                  <a:cubicBezTo>
                    <a:pt x="21644" y="4726"/>
                    <a:pt x="19748" y="2499"/>
                    <a:pt x="17189" y="1188"/>
                  </a:cubicBezTo>
                  <a:cubicBezTo>
                    <a:pt x="15648" y="400"/>
                    <a:pt x="13978" y="1"/>
                    <a:pt x="1229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0"/>
            <p:cNvSpPr/>
            <p:nvPr/>
          </p:nvSpPr>
          <p:spPr>
            <a:xfrm>
              <a:off x="1974450" y="4166250"/>
              <a:ext cx="396500" cy="347575"/>
            </a:xfrm>
            <a:custGeom>
              <a:avLst/>
              <a:gdLst/>
              <a:ahLst/>
              <a:cxnLst/>
              <a:rect l="l" t="t" r="r" b="b"/>
              <a:pathLst>
                <a:path w="15860" h="13903" extrusionOk="0">
                  <a:moveTo>
                    <a:pt x="7937" y="306"/>
                  </a:moveTo>
                  <a:cubicBezTo>
                    <a:pt x="8975" y="306"/>
                    <a:pt x="10005" y="552"/>
                    <a:pt x="10956" y="1039"/>
                  </a:cubicBezTo>
                  <a:cubicBezTo>
                    <a:pt x="14216" y="2708"/>
                    <a:pt x="15511" y="6717"/>
                    <a:pt x="13842" y="9978"/>
                  </a:cubicBezTo>
                  <a:cubicBezTo>
                    <a:pt x="13034" y="11557"/>
                    <a:pt x="11659" y="12726"/>
                    <a:pt x="9970" y="13272"/>
                  </a:cubicBezTo>
                  <a:cubicBezTo>
                    <a:pt x="9298" y="13488"/>
                    <a:pt x="8609" y="13596"/>
                    <a:pt x="7923" y="13596"/>
                  </a:cubicBezTo>
                  <a:cubicBezTo>
                    <a:pt x="6885" y="13596"/>
                    <a:pt x="5854" y="13350"/>
                    <a:pt x="4903" y="12863"/>
                  </a:cubicBezTo>
                  <a:cubicBezTo>
                    <a:pt x="1644" y="11195"/>
                    <a:pt x="349" y="7184"/>
                    <a:pt x="2018" y="3925"/>
                  </a:cubicBezTo>
                  <a:cubicBezTo>
                    <a:pt x="2826" y="2345"/>
                    <a:pt x="4201" y="1175"/>
                    <a:pt x="5889" y="631"/>
                  </a:cubicBezTo>
                  <a:cubicBezTo>
                    <a:pt x="6561" y="414"/>
                    <a:pt x="7251" y="306"/>
                    <a:pt x="7937" y="306"/>
                  </a:cubicBezTo>
                  <a:close/>
                  <a:moveTo>
                    <a:pt x="7937" y="0"/>
                  </a:moveTo>
                  <a:cubicBezTo>
                    <a:pt x="7220" y="0"/>
                    <a:pt x="6499" y="113"/>
                    <a:pt x="5796" y="340"/>
                  </a:cubicBezTo>
                  <a:cubicBezTo>
                    <a:pt x="4029" y="910"/>
                    <a:pt x="2591" y="2133"/>
                    <a:pt x="1746" y="3785"/>
                  </a:cubicBezTo>
                  <a:cubicBezTo>
                    <a:pt x="1" y="7196"/>
                    <a:pt x="1355" y="11389"/>
                    <a:pt x="4764" y="13135"/>
                  </a:cubicBezTo>
                  <a:cubicBezTo>
                    <a:pt x="5759" y="13644"/>
                    <a:pt x="6836" y="13902"/>
                    <a:pt x="7923" y="13902"/>
                  </a:cubicBezTo>
                  <a:cubicBezTo>
                    <a:pt x="8640" y="13902"/>
                    <a:pt x="9362" y="13790"/>
                    <a:pt x="10064" y="13562"/>
                  </a:cubicBezTo>
                  <a:cubicBezTo>
                    <a:pt x="11831" y="12992"/>
                    <a:pt x="13269" y="11768"/>
                    <a:pt x="14114" y="10116"/>
                  </a:cubicBezTo>
                  <a:cubicBezTo>
                    <a:pt x="15859" y="6707"/>
                    <a:pt x="14505" y="2513"/>
                    <a:pt x="11096" y="767"/>
                  </a:cubicBezTo>
                  <a:cubicBezTo>
                    <a:pt x="10101" y="258"/>
                    <a:pt x="9023" y="0"/>
                    <a:pt x="7937"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0"/>
            <p:cNvSpPr/>
            <p:nvPr/>
          </p:nvSpPr>
          <p:spPr>
            <a:xfrm>
              <a:off x="2098150" y="4258225"/>
              <a:ext cx="168425" cy="171900"/>
            </a:xfrm>
            <a:custGeom>
              <a:avLst/>
              <a:gdLst/>
              <a:ahLst/>
              <a:cxnLst/>
              <a:rect l="l" t="t" r="r" b="b"/>
              <a:pathLst>
                <a:path w="6737" h="6876" extrusionOk="0">
                  <a:moveTo>
                    <a:pt x="855" y="0"/>
                  </a:moveTo>
                  <a:cubicBezTo>
                    <a:pt x="749" y="0"/>
                    <a:pt x="658" y="32"/>
                    <a:pt x="597" y="111"/>
                  </a:cubicBezTo>
                  <a:lnTo>
                    <a:pt x="2914" y="2741"/>
                  </a:lnTo>
                  <a:lnTo>
                    <a:pt x="941" y="3371"/>
                  </a:lnTo>
                  <a:lnTo>
                    <a:pt x="346" y="2973"/>
                  </a:lnTo>
                  <a:cubicBezTo>
                    <a:pt x="346" y="2973"/>
                    <a:pt x="186" y="2859"/>
                    <a:pt x="77" y="2859"/>
                  </a:cubicBezTo>
                  <a:cubicBezTo>
                    <a:pt x="46" y="2859"/>
                    <a:pt x="19" y="2868"/>
                    <a:pt x="1" y="2892"/>
                  </a:cubicBezTo>
                  <a:lnTo>
                    <a:pt x="561" y="3527"/>
                  </a:lnTo>
                  <a:cubicBezTo>
                    <a:pt x="443" y="3586"/>
                    <a:pt x="377" y="3719"/>
                    <a:pt x="416" y="3849"/>
                  </a:cubicBezTo>
                  <a:cubicBezTo>
                    <a:pt x="452" y="3967"/>
                    <a:pt x="561" y="4040"/>
                    <a:pt x="678" y="4040"/>
                  </a:cubicBezTo>
                  <a:cubicBezTo>
                    <a:pt x="691" y="4040"/>
                    <a:pt x="703" y="4039"/>
                    <a:pt x="716" y="4037"/>
                  </a:cubicBezTo>
                  <a:lnTo>
                    <a:pt x="716" y="4037"/>
                  </a:lnTo>
                  <a:lnTo>
                    <a:pt x="602" y="4879"/>
                  </a:lnTo>
                  <a:cubicBezTo>
                    <a:pt x="611" y="4882"/>
                    <a:pt x="619" y="4883"/>
                    <a:pt x="628" y="4883"/>
                  </a:cubicBezTo>
                  <a:cubicBezTo>
                    <a:pt x="744" y="4883"/>
                    <a:pt x="845" y="4619"/>
                    <a:pt x="845" y="4619"/>
                  </a:cubicBezTo>
                  <a:lnTo>
                    <a:pt x="1127" y="3937"/>
                  </a:lnTo>
                  <a:lnTo>
                    <a:pt x="3107" y="3386"/>
                  </a:lnTo>
                  <a:cubicBezTo>
                    <a:pt x="3108" y="3389"/>
                    <a:pt x="3108" y="3393"/>
                    <a:pt x="3109" y="3395"/>
                  </a:cubicBezTo>
                  <a:lnTo>
                    <a:pt x="2640" y="6862"/>
                  </a:lnTo>
                  <a:cubicBezTo>
                    <a:pt x="2669" y="6871"/>
                    <a:pt x="2697" y="6876"/>
                    <a:pt x="2725" y="6876"/>
                  </a:cubicBezTo>
                  <a:cubicBezTo>
                    <a:pt x="3121" y="6876"/>
                    <a:pt x="3466" y="5980"/>
                    <a:pt x="3466" y="5980"/>
                  </a:cubicBezTo>
                  <a:lnTo>
                    <a:pt x="4087" y="4476"/>
                  </a:lnTo>
                  <a:cubicBezTo>
                    <a:pt x="4099" y="4479"/>
                    <a:pt x="4112" y="4480"/>
                    <a:pt x="4124" y="4480"/>
                  </a:cubicBezTo>
                  <a:cubicBezTo>
                    <a:pt x="4140" y="4480"/>
                    <a:pt x="4156" y="4478"/>
                    <a:pt x="4172" y="4473"/>
                  </a:cubicBezTo>
                  <a:lnTo>
                    <a:pt x="4551" y="4358"/>
                  </a:lnTo>
                  <a:cubicBezTo>
                    <a:pt x="4650" y="4328"/>
                    <a:pt x="4707" y="4222"/>
                    <a:pt x="4676" y="4124"/>
                  </a:cubicBezTo>
                  <a:lnTo>
                    <a:pt x="4602" y="3877"/>
                  </a:lnTo>
                  <a:cubicBezTo>
                    <a:pt x="4588" y="3829"/>
                    <a:pt x="4555" y="3793"/>
                    <a:pt x="4515" y="3769"/>
                  </a:cubicBezTo>
                  <a:lnTo>
                    <a:pt x="4514" y="3765"/>
                  </a:lnTo>
                  <a:lnTo>
                    <a:pt x="4511" y="3766"/>
                  </a:lnTo>
                  <a:cubicBezTo>
                    <a:pt x="4486" y="3752"/>
                    <a:pt x="4456" y="3745"/>
                    <a:pt x="4426" y="3745"/>
                  </a:cubicBezTo>
                  <a:cubicBezTo>
                    <a:pt x="4413" y="3745"/>
                    <a:pt x="4400" y="3747"/>
                    <a:pt x="4387" y="3749"/>
                  </a:cubicBezTo>
                  <a:lnTo>
                    <a:pt x="4703" y="2987"/>
                  </a:lnTo>
                  <a:lnTo>
                    <a:pt x="4729" y="2934"/>
                  </a:lnTo>
                  <a:cubicBezTo>
                    <a:pt x="4729" y="2934"/>
                    <a:pt x="5980" y="2576"/>
                    <a:pt x="6284" y="2470"/>
                  </a:cubicBezTo>
                  <a:cubicBezTo>
                    <a:pt x="6587" y="2363"/>
                    <a:pt x="6736" y="1951"/>
                    <a:pt x="6736" y="1951"/>
                  </a:cubicBezTo>
                  <a:cubicBezTo>
                    <a:pt x="6736" y="1951"/>
                    <a:pt x="6470" y="1752"/>
                    <a:pt x="6195" y="1752"/>
                  </a:cubicBezTo>
                  <a:cubicBezTo>
                    <a:pt x="6154" y="1752"/>
                    <a:pt x="6114" y="1756"/>
                    <a:pt x="6073" y="1766"/>
                  </a:cubicBezTo>
                  <a:cubicBezTo>
                    <a:pt x="5761" y="1843"/>
                    <a:pt x="4519" y="2230"/>
                    <a:pt x="4519" y="2230"/>
                  </a:cubicBezTo>
                  <a:lnTo>
                    <a:pt x="3840" y="1774"/>
                  </a:lnTo>
                  <a:cubicBezTo>
                    <a:pt x="3899" y="1728"/>
                    <a:pt x="3928" y="1648"/>
                    <a:pt x="3904" y="1571"/>
                  </a:cubicBezTo>
                  <a:lnTo>
                    <a:pt x="3830" y="1325"/>
                  </a:lnTo>
                  <a:cubicBezTo>
                    <a:pt x="3805" y="1244"/>
                    <a:pt x="3730" y="1192"/>
                    <a:pt x="3649" y="1192"/>
                  </a:cubicBezTo>
                  <a:cubicBezTo>
                    <a:pt x="3631" y="1192"/>
                    <a:pt x="3613" y="1194"/>
                    <a:pt x="3595" y="1199"/>
                  </a:cubicBezTo>
                  <a:lnTo>
                    <a:pt x="3216" y="1315"/>
                  </a:lnTo>
                  <a:cubicBezTo>
                    <a:pt x="3203" y="1318"/>
                    <a:pt x="3194" y="1326"/>
                    <a:pt x="3182" y="1332"/>
                  </a:cubicBezTo>
                  <a:lnTo>
                    <a:pt x="1773" y="387"/>
                  </a:lnTo>
                  <a:cubicBezTo>
                    <a:pt x="1773" y="387"/>
                    <a:pt x="1227" y="0"/>
                    <a:pt x="855"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0"/>
            <p:cNvSpPr/>
            <p:nvPr/>
          </p:nvSpPr>
          <p:spPr>
            <a:xfrm>
              <a:off x="1890700" y="3716375"/>
              <a:ext cx="638525" cy="126950"/>
            </a:xfrm>
            <a:custGeom>
              <a:avLst/>
              <a:gdLst/>
              <a:ahLst/>
              <a:cxnLst/>
              <a:rect l="l" t="t" r="r" b="b"/>
              <a:pathLst>
                <a:path w="25541" h="5078" extrusionOk="0">
                  <a:moveTo>
                    <a:pt x="35" y="1"/>
                  </a:moveTo>
                  <a:lnTo>
                    <a:pt x="0" y="227"/>
                  </a:lnTo>
                  <a:cubicBezTo>
                    <a:pt x="1262" y="416"/>
                    <a:pt x="1839" y="747"/>
                    <a:pt x="2451" y="1097"/>
                  </a:cubicBezTo>
                  <a:cubicBezTo>
                    <a:pt x="3055" y="1441"/>
                    <a:pt x="3678" y="1799"/>
                    <a:pt x="4982" y="1994"/>
                  </a:cubicBezTo>
                  <a:cubicBezTo>
                    <a:pt x="5416" y="2059"/>
                    <a:pt x="5784" y="2085"/>
                    <a:pt x="6106" y="2085"/>
                  </a:cubicBezTo>
                  <a:cubicBezTo>
                    <a:pt x="6750" y="2085"/>
                    <a:pt x="7212" y="1982"/>
                    <a:pt x="7664" y="1880"/>
                  </a:cubicBezTo>
                  <a:cubicBezTo>
                    <a:pt x="8119" y="1777"/>
                    <a:pt x="8558" y="1679"/>
                    <a:pt x="9169" y="1679"/>
                  </a:cubicBezTo>
                  <a:cubicBezTo>
                    <a:pt x="9481" y="1679"/>
                    <a:pt x="9837" y="1704"/>
                    <a:pt x="10262" y="1768"/>
                  </a:cubicBezTo>
                  <a:cubicBezTo>
                    <a:pt x="11524" y="1957"/>
                    <a:pt x="12102" y="2288"/>
                    <a:pt x="12713" y="2638"/>
                  </a:cubicBezTo>
                  <a:cubicBezTo>
                    <a:pt x="13317" y="2983"/>
                    <a:pt x="13940" y="3340"/>
                    <a:pt x="15244" y="3535"/>
                  </a:cubicBezTo>
                  <a:cubicBezTo>
                    <a:pt x="15679" y="3600"/>
                    <a:pt x="16047" y="3626"/>
                    <a:pt x="16369" y="3626"/>
                  </a:cubicBezTo>
                  <a:cubicBezTo>
                    <a:pt x="17013" y="3626"/>
                    <a:pt x="17475" y="3523"/>
                    <a:pt x="17927" y="3421"/>
                  </a:cubicBezTo>
                  <a:cubicBezTo>
                    <a:pt x="18381" y="3319"/>
                    <a:pt x="18819" y="3220"/>
                    <a:pt x="19430" y="3220"/>
                  </a:cubicBezTo>
                  <a:cubicBezTo>
                    <a:pt x="19742" y="3220"/>
                    <a:pt x="20098" y="3246"/>
                    <a:pt x="20525" y="3310"/>
                  </a:cubicBezTo>
                  <a:cubicBezTo>
                    <a:pt x="21787" y="3499"/>
                    <a:pt x="22365" y="3829"/>
                    <a:pt x="22976" y="4180"/>
                  </a:cubicBezTo>
                  <a:cubicBezTo>
                    <a:pt x="23579" y="4524"/>
                    <a:pt x="24203" y="4882"/>
                    <a:pt x="25506" y="5077"/>
                  </a:cubicBezTo>
                  <a:lnTo>
                    <a:pt x="25540" y="4851"/>
                  </a:lnTo>
                  <a:cubicBezTo>
                    <a:pt x="24279" y="4662"/>
                    <a:pt x="23702" y="4331"/>
                    <a:pt x="23090" y="3980"/>
                  </a:cubicBezTo>
                  <a:cubicBezTo>
                    <a:pt x="22487" y="3636"/>
                    <a:pt x="21863" y="3279"/>
                    <a:pt x="20559" y="3083"/>
                  </a:cubicBezTo>
                  <a:cubicBezTo>
                    <a:pt x="20125" y="3018"/>
                    <a:pt x="19758" y="2992"/>
                    <a:pt x="19436" y="2992"/>
                  </a:cubicBezTo>
                  <a:cubicBezTo>
                    <a:pt x="18791" y="2992"/>
                    <a:pt x="18329" y="3096"/>
                    <a:pt x="17876" y="3197"/>
                  </a:cubicBezTo>
                  <a:cubicBezTo>
                    <a:pt x="17421" y="3300"/>
                    <a:pt x="16983" y="3399"/>
                    <a:pt x="16372" y="3399"/>
                  </a:cubicBezTo>
                  <a:cubicBezTo>
                    <a:pt x="16061" y="3399"/>
                    <a:pt x="15704" y="3373"/>
                    <a:pt x="15278" y="3309"/>
                  </a:cubicBezTo>
                  <a:cubicBezTo>
                    <a:pt x="14016" y="3120"/>
                    <a:pt x="13439" y="2790"/>
                    <a:pt x="12827" y="2439"/>
                  </a:cubicBezTo>
                  <a:cubicBezTo>
                    <a:pt x="12224" y="2095"/>
                    <a:pt x="11600" y="1737"/>
                    <a:pt x="10296" y="1542"/>
                  </a:cubicBezTo>
                  <a:cubicBezTo>
                    <a:pt x="9862" y="1477"/>
                    <a:pt x="9494" y="1451"/>
                    <a:pt x="9172" y="1451"/>
                  </a:cubicBezTo>
                  <a:cubicBezTo>
                    <a:pt x="8528" y="1451"/>
                    <a:pt x="8066" y="1554"/>
                    <a:pt x="7614" y="1656"/>
                  </a:cubicBezTo>
                  <a:cubicBezTo>
                    <a:pt x="7159" y="1759"/>
                    <a:pt x="6720" y="1858"/>
                    <a:pt x="6109" y="1858"/>
                  </a:cubicBezTo>
                  <a:cubicBezTo>
                    <a:pt x="5797" y="1858"/>
                    <a:pt x="5441" y="1832"/>
                    <a:pt x="5016" y="1768"/>
                  </a:cubicBezTo>
                  <a:cubicBezTo>
                    <a:pt x="3754" y="1578"/>
                    <a:pt x="3176" y="1248"/>
                    <a:pt x="2565" y="898"/>
                  </a:cubicBezTo>
                  <a:cubicBezTo>
                    <a:pt x="1962" y="553"/>
                    <a:pt x="1338" y="196"/>
                    <a:pt x="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0"/>
            <p:cNvSpPr/>
            <p:nvPr/>
          </p:nvSpPr>
          <p:spPr>
            <a:xfrm>
              <a:off x="1884950" y="3754575"/>
              <a:ext cx="638550" cy="126950"/>
            </a:xfrm>
            <a:custGeom>
              <a:avLst/>
              <a:gdLst/>
              <a:ahLst/>
              <a:cxnLst/>
              <a:rect l="l" t="t" r="r" b="b"/>
              <a:pathLst>
                <a:path w="25542" h="5078" extrusionOk="0">
                  <a:moveTo>
                    <a:pt x="35" y="1"/>
                  </a:moveTo>
                  <a:lnTo>
                    <a:pt x="1" y="227"/>
                  </a:lnTo>
                  <a:cubicBezTo>
                    <a:pt x="1263" y="416"/>
                    <a:pt x="1841" y="747"/>
                    <a:pt x="2452" y="1096"/>
                  </a:cubicBezTo>
                  <a:cubicBezTo>
                    <a:pt x="3054" y="1441"/>
                    <a:pt x="3678" y="1798"/>
                    <a:pt x="4982" y="1994"/>
                  </a:cubicBezTo>
                  <a:cubicBezTo>
                    <a:pt x="5417" y="2060"/>
                    <a:pt x="5785" y="2086"/>
                    <a:pt x="6107" y="2086"/>
                  </a:cubicBezTo>
                  <a:cubicBezTo>
                    <a:pt x="6751" y="2086"/>
                    <a:pt x="7213" y="1982"/>
                    <a:pt x="7664" y="1880"/>
                  </a:cubicBezTo>
                  <a:cubicBezTo>
                    <a:pt x="8120" y="1777"/>
                    <a:pt x="8560" y="1679"/>
                    <a:pt x="9171" y="1679"/>
                  </a:cubicBezTo>
                  <a:cubicBezTo>
                    <a:pt x="9482" y="1679"/>
                    <a:pt x="9838" y="1704"/>
                    <a:pt x="10263" y="1768"/>
                  </a:cubicBezTo>
                  <a:cubicBezTo>
                    <a:pt x="11524" y="1957"/>
                    <a:pt x="12102" y="2288"/>
                    <a:pt x="12714" y="2638"/>
                  </a:cubicBezTo>
                  <a:cubicBezTo>
                    <a:pt x="13316" y="2983"/>
                    <a:pt x="13940" y="3340"/>
                    <a:pt x="15244" y="3535"/>
                  </a:cubicBezTo>
                  <a:cubicBezTo>
                    <a:pt x="15679" y="3601"/>
                    <a:pt x="16047" y="3627"/>
                    <a:pt x="16369" y="3627"/>
                  </a:cubicBezTo>
                  <a:cubicBezTo>
                    <a:pt x="17014" y="3627"/>
                    <a:pt x="17476" y="3523"/>
                    <a:pt x="17927" y="3421"/>
                  </a:cubicBezTo>
                  <a:cubicBezTo>
                    <a:pt x="18382" y="3319"/>
                    <a:pt x="18820" y="3220"/>
                    <a:pt x="19430" y="3220"/>
                  </a:cubicBezTo>
                  <a:cubicBezTo>
                    <a:pt x="19742" y="3220"/>
                    <a:pt x="20098" y="3246"/>
                    <a:pt x="20526" y="3310"/>
                  </a:cubicBezTo>
                  <a:cubicBezTo>
                    <a:pt x="21786" y="3499"/>
                    <a:pt x="22364" y="3829"/>
                    <a:pt x="22976" y="4180"/>
                  </a:cubicBezTo>
                  <a:cubicBezTo>
                    <a:pt x="23579" y="4524"/>
                    <a:pt x="24203" y="4882"/>
                    <a:pt x="25508" y="5077"/>
                  </a:cubicBezTo>
                  <a:lnTo>
                    <a:pt x="25542" y="4851"/>
                  </a:lnTo>
                  <a:cubicBezTo>
                    <a:pt x="24279" y="4662"/>
                    <a:pt x="23702" y="4331"/>
                    <a:pt x="23090" y="3980"/>
                  </a:cubicBezTo>
                  <a:cubicBezTo>
                    <a:pt x="22487" y="3636"/>
                    <a:pt x="21863" y="3279"/>
                    <a:pt x="20560" y="3083"/>
                  </a:cubicBezTo>
                  <a:cubicBezTo>
                    <a:pt x="20125" y="3018"/>
                    <a:pt x="19757" y="2992"/>
                    <a:pt x="19434" y="2992"/>
                  </a:cubicBezTo>
                  <a:cubicBezTo>
                    <a:pt x="18790" y="2992"/>
                    <a:pt x="18328" y="3095"/>
                    <a:pt x="17876" y="3197"/>
                  </a:cubicBezTo>
                  <a:cubicBezTo>
                    <a:pt x="17421" y="3300"/>
                    <a:pt x="16983" y="3399"/>
                    <a:pt x="16373" y="3399"/>
                  </a:cubicBezTo>
                  <a:cubicBezTo>
                    <a:pt x="16061" y="3399"/>
                    <a:pt x="15705" y="3373"/>
                    <a:pt x="15278" y="3309"/>
                  </a:cubicBezTo>
                  <a:cubicBezTo>
                    <a:pt x="14016" y="3120"/>
                    <a:pt x="13439" y="2790"/>
                    <a:pt x="12827" y="2439"/>
                  </a:cubicBezTo>
                  <a:cubicBezTo>
                    <a:pt x="12225" y="2094"/>
                    <a:pt x="11600" y="1737"/>
                    <a:pt x="10297" y="1542"/>
                  </a:cubicBezTo>
                  <a:cubicBezTo>
                    <a:pt x="9863" y="1476"/>
                    <a:pt x="9495" y="1450"/>
                    <a:pt x="9173" y="1450"/>
                  </a:cubicBezTo>
                  <a:cubicBezTo>
                    <a:pt x="8529" y="1450"/>
                    <a:pt x="8067" y="1555"/>
                    <a:pt x="7615" y="1656"/>
                  </a:cubicBezTo>
                  <a:cubicBezTo>
                    <a:pt x="7159" y="1759"/>
                    <a:pt x="6720" y="1858"/>
                    <a:pt x="6109" y="1858"/>
                  </a:cubicBezTo>
                  <a:cubicBezTo>
                    <a:pt x="5798" y="1858"/>
                    <a:pt x="5442" y="1832"/>
                    <a:pt x="5016" y="1768"/>
                  </a:cubicBezTo>
                  <a:cubicBezTo>
                    <a:pt x="3754" y="1578"/>
                    <a:pt x="3177" y="1248"/>
                    <a:pt x="2565" y="898"/>
                  </a:cubicBezTo>
                  <a:cubicBezTo>
                    <a:pt x="1963" y="553"/>
                    <a:pt x="1339" y="196"/>
                    <a:pt x="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0"/>
            <p:cNvSpPr/>
            <p:nvPr/>
          </p:nvSpPr>
          <p:spPr>
            <a:xfrm>
              <a:off x="1879225" y="3792775"/>
              <a:ext cx="638550" cy="126950"/>
            </a:xfrm>
            <a:custGeom>
              <a:avLst/>
              <a:gdLst/>
              <a:ahLst/>
              <a:cxnLst/>
              <a:rect l="l" t="t" r="r" b="b"/>
              <a:pathLst>
                <a:path w="25542" h="5078" extrusionOk="0">
                  <a:moveTo>
                    <a:pt x="34" y="1"/>
                  </a:moveTo>
                  <a:lnTo>
                    <a:pt x="0" y="227"/>
                  </a:lnTo>
                  <a:cubicBezTo>
                    <a:pt x="1262" y="416"/>
                    <a:pt x="1840" y="747"/>
                    <a:pt x="2451" y="1096"/>
                  </a:cubicBezTo>
                  <a:cubicBezTo>
                    <a:pt x="3054" y="1441"/>
                    <a:pt x="3678" y="1798"/>
                    <a:pt x="4981" y="1994"/>
                  </a:cubicBezTo>
                  <a:cubicBezTo>
                    <a:pt x="5417" y="2060"/>
                    <a:pt x="5784" y="2086"/>
                    <a:pt x="6107" y="2086"/>
                  </a:cubicBezTo>
                  <a:cubicBezTo>
                    <a:pt x="6751" y="2086"/>
                    <a:pt x="7212" y="1982"/>
                    <a:pt x="7665" y="1880"/>
                  </a:cubicBezTo>
                  <a:cubicBezTo>
                    <a:pt x="8120" y="1777"/>
                    <a:pt x="8559" y="1679"/>
                    <a:pt x="9170" y="1679"/>
                  </a:cubicBezTo>
                  <a:cubicBezTo>
                    <a:pt x="9481" y="1679"/>
                    <a:pt x="9837" y="1704"/>
                    <a:pt x="10262" y="1768"/>
                  </a:cubicBezTo>
                  <a:cubicBezTo>
                    <a:pt x="11524" y="1957"/>
                    <a:pt x="12102" y="2288"/>
                    <a:pt x="12713" y="2638"/>
                  </a:cubicBezTo>
                  <a:cubicBezTo>
                    <a:pt x="13316" y="2983"/>
                    <a:pt x="13940" y="3340"/>
                    <a:pt x="15243" y="3535"/>
                  </a:cubicBezTo>
                  <a:cubicBezTo>
                    <a:pt x="15679" y="3601"/>
                    <a:pt x="16047" y="3627"/>
                    <a:pt x="16370" y="3627"/>
                  </a:cubicBezTo>
                  <a:cubicBezTo>
                    <a:pt x="17014" y="3627"/>
                    <a:pt x="17475" y="3523"/>
                    <a:pt x="17926" y="3421"/>
                  </a:cubicBezTo>
                  <a:cubicBezTo>
                    <a:pt x="18381" y="3319"/>
                    <a:pt x="18819" y="3220"/>
                    <a:pt x="19429" y="3220"/>
                  </a:cubicBezTo>
                  <a:cubicBezTo>
                    <a:pt x="19741" y="3220"/>
                    <a:pt x="20098" y="3246"/>
                    <a:pt x="20525" y="3310"/>
                  </a:cubicBezTo>
                  <a:cubicBezTo>
                    <a:pt x="21787" y="3499"/>
                    <a:pt x="22365" y="3829"/>
                    <a:pt x="22976" y="4180"/>
                  </a:cubicBezTo>
                  <a:cubicBezTo>
                    <a:pt x="23579" y="4524"/>
                    <a:pt x="24203" y="4882"/>
                    <a:pt x="25507" y="5077"/>
                  </a:cubicBezTo>
                  <a:lnTo>
                    <a:pt x="25541" y="4851"/>
                  </a:lnTo>
                  <a:cubicBezTo>
                    <a:pt x="24279" y="4661"/>
                    <a:pt x="23701" y="4331"/>
                    <a:pt x="23090" y="3980"/>
                  </a:cubicBezTo>
                  <a:cubicBezTo>
                    <a:pt x="22487" y="3636"/>
                    <a:pt x="21863" y="3279"/>
                    <a:pt x="20559" y="3083"/>
                  </a:cubicBezTo>
                  <a:cubicBezTo>
                    <a:pt x="20125" y="3018"/>
                    <a:pt x="19758" y="2992"/>
                    <a:pt x="19436" y="2992"/>
                  </a:cubicBezTo>
                  <a:cubicBezTo>
                    <a:pt x="18791" y="2992"/>
                    <a:pt x="18328" y="3096"/>
                    <a:pt x="17876" y="3197"/>
                  </a:cubicBezTo>
                  <a:cubicBezTo>
                    <a:pt x="17421" y="3300"/>
                    <a:pt x="16982" y="3399"/>
                    <a:pt x="16372" y="3399"/>
                  </a:cubicBezTo>
                  <a:cubicBezTo>
                    <a:pt x="16060" y="3399"/>
                    <a:pt x="15704" y="3373"/>
                    <a:pt x="15277" y="3309"/>
                  </a:cubicBezTo>
                  <a:cubicBezTo>
                    <a:pt x="14017" y="3120"/>
                    <a:pt x="13439" y="2789"/>
                    <a:pt x="12827" y="2439"/>
                  </a:cubicBezTo>
                  <a:cubicBezTo>
                    <a:pt x="12224" y="2094"/>
                    <a:pt x="11601" y="1737"/>
                    <a:pt x="10296" y="1542"/>
                  </a:cubicBezTo>
                  <a:cubicBezTo>
                    <a:pt x="9862" y="1477"/>
                    <a:pt x="9495" y="1451"/>
                    <a:pt x="9173" y="1451"/>
                  </a:cubicBezTo>
                  <a:cubicBezTo>
                    <a:pt x="8528" y="1451"/>
                    <a:pt x="8066" y="1555"/>
                    <a:pt x="7614" y="1656"/>
                  </a:cubicBezTo>
                  <a:cubicBezTo>
                    <a:pt x="7159" y="1759"/>
                    <a:pt x="6721" y="1858"/>
                    <a:pt x="6111" y="1858"/>
                  </a:cubicBezTo>
                  <a:cubicBezTo>
                    <a:pt x="5799" y="1858"/>
                    <a:pt x="5442" y="1832"/>
                    <a:pt x="5015" y="1768"/>
                  </a:cubicBezTo>
                  <a:cubicBezTo>
                    <a:pt x="3754" y="1578"/>
                    <a:pt x="3177" y="1248"/>
                    <a:pt x="2565" y="898"/>
                  </a:cubicBezTo>
                  <a:cubicBezTo>
                    <a:pt x="1962" y="553"/>
                    <a:pt x="1339" y="196"/>
                    <a:pt x="3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0"/>
            <p:cNvSpPr/>
            <p:nvPr/>
          </p:nvSpPr>
          <p:spPr>
            <a:xfrm>
              <a:off x="1873475" y="3830975"/>
              <a:ext cx="638550" cy="126950"/>
            </a:xfrm>
            <a:custGeom>
              <a:avLst/>
              <a:gdLst/>
              <a:ahLst/>
              <a:cxnLst/>
              <a:rect l="l" t="t" r="r" b="b"/>
              <a:pathLst>
                <a:path w="25542" h="5078" extrusionOk="0">
                  <a:moveTo>
                    <a:pt x="35" y="1"/>
                  </a:moveTo>
                  <a:lnTo>
                    <a:pt x="1" y="227"/>
                  </a:lnTo>
                  <a:cubicBezTo>
                    <a:pt x="1262" y="416"/>
                    <a:pt x="1840" y="747"/>
                    <a:pt x="2451" y="1096"/>
                  </a:cubicBezTo>
                  <a:cubicBezTo>
                    <a:pt x="3055" y="1441"/>
                    <a:pt x="3678" y="1798"/>
                    <a:pt x="4982" y="1994"/>
                  </a:cubicBezTo>
                  <a:cubicBezTo>
                    <a:pt x="5417" y="2060"/>
                    <a:pt x="5784" y="2086"/>
                    <a:pt x="6107" y="2086"/>
                  </a:cubicBezTo>
                  <a:cubicBezTo>
                    <a:pt x="6751" y="2086"/>
                    <a:pt x="7213" y="1982"/>
                    <a:pt x="7665" y="1880"/>
                  </a:cubicBezTo>
                  <a:cubicBezTo>
                    <a:pt x="8120" y="1777"/>
                    <a:pt x="8559" y="1679"/>
                    <a:pt x="9170" y="1679"/>
                  </a:cubicBezTo>
                  <a:cubicBezTo>
                    <a:pt x="9482" y="1679"/>
                    <a:pt x="9837" y="1704"/>
                    <a:pt x="10262" y="1768"/>
                  </a:cubicBezTo>
                  <a:cubicBezTo>
                    <a:pt x="11524" y="1957"/>
                    <a:pt x="12102" y="2288"/>
                    <a:pt x="12713" y="2638"/>
                  </a:cubicBezTo>
                  <a:cubicBezTo>
                    <a:pt x="13317" y="2983"/>
                    <a:pt x="13940" y="3340"/>
                    <a:pt x="15244" y="3535"/>
                  </a:cubicBezTo>
                  <a:cubicBezTo>
                    <a:pt x="15679" y="3601"/>
                    <a:pt x="16048" y="3627"/>
                    <a:pt x="16370" y="3627"/>
                  </a:cubicBezTo>
                  <a:cubicBezTo>
                    <a:pt x="17014" y="3627"/>
                    <a:pt x="17475" y="3523"/>
                    <a:pt x="17927" y="3421"/>
                  </a:cubicBezTo>
                  <a:cubicBezTo>
                    <a:pt x="18382" y="3318"/>
                    <a:pt x="18820" y="3220"/>
                    <a:pt x="19430" y="3220"/>
                  </a:cubicBezTo>
                  <a:cubicBezTo>
                    <a:pt x="19742" y="3220"/>
                    <a:pt x="20099" y="3246"/>
                    <a:pt x="20525" y="3310"/>
                  </a:cubicBezTo>
                  <a:cubicBezTo>
                    <a:pt x="21787" y="3499"/>
                    <a:pt x="22365" y="3829"/>
                    <a:pt x="22977" y="4180"/>
                  </a:cubicBezTo>
                  <a:cubicBezTo>
                    <a:pt x="23580" y="4524"/>
                    <a:pt x="24204" y="4882"/>
                    <a:pt x="25507" y="5077"/>
                  </a:cubicBezTo>
                  <a:lnTo>
                    <a:pt x="25541" y="4851"/>
                  </a:lnTo>
                  <a:cubicBezTo>
                    <a:pt x="24280" y="4661"/>
                    <a:pt x="23703" y="4331"/>
                    <a:pt x="23091" y="3980"/>
                  </a:cubicBezTo>
                  <a:cubicBezTo>
                    <a:pt x="22487" y="3636"/>
                    <a:pt x="21864" y="3279"/>
                    <a:pt x="20559" y="3084"/>
                  </a:cubicBezTo>
                  <a:cubicBezTo>
                    <a:pt x="20125" y="3018"/>
                    <a:pt x="19757" y="2992"/>
                    <a:pt x="19435" y="2992"/>
                  </a:cubicBezTo>
                  <a:cubicBezTo>
                    <a:pt x="18791" y="2992"/>
                    <a:pt x="18329" y="3096"/>
                    <a:pt x="17877" y="3198"/>
                  </a:cubicBezTo>
                  <a:cubicBezTo>
                    <a:pt x="17422" y="3300"/>
                    <a:pt x="16983" y="3399"/>
                    <a:pt x="16373" y="3399"/>
                  </a:cubicBezTo>
                  <a:cubicBezTo>
                    <a:pt x="16062" y="3399"/>
                    <a:pt x="15705" y="3373"/>
                    <a:pt x="15279" y="3309"/>
                  </a:cubicBezTo>
                  <a:cubicBezTo>
                    <a:pt x="14017" y="3120"/>
                    <a:pt x="13439" y="2789"/>
                    <a:pt x="12828" y="2439"/>
                  </a:cubicBezTo>
                  <a:cubicBezTo>
                    <a:pt x="12224" y="2094"/>
                    <a:pt x="11601" y="1737"/>
                    <a:pt x="10297" y="1542"/>
                  </a:cubicBezTo>
                  <a:cubicBezTo>
                    <a:pt x="9863" y="1477"/>
                    <a:pt x="9496" y="1451"/>
                    <a:pt x="9174" y="1451"/>
                  </a:cubicBezTo>
                  <a:cubicBezTo>
                    <a:pt x="8529" y="1451"/>
                    <a:pt x="8066" y="1555"/>
                    <a:pt x="7614" y="1656"/>
                  </a:cubicBezTo>
                  <a:cubicBezTo>
                    <a:pt x="7159" y="1759"/>
                    <a:pt x="6721" y="1858"/>
                    <a:pt x="6111" y="1858"/>
                  </a:cubicBezTo>
                  <a:cubicBezTo>
                    <a:pt x="5799" y="1858"/>
                    <a:pt x="5443" y="1832"/>
                    <a:pt x="5017" y="1768"/>
                  </a:cubicBezTo>
                  <a:cubicBezTo>
                    <a:pt x="3754" y="1578"/>
                    <a:pt x="3177" y="1248"/>
                    <a:pt x="2565" y="898"/>
                  </a:cubicBezTo>
                  <a:cubicBezTo>
                    <a:pt x="1962" y="553"/>
                    <a:pt x="1339" y="196"/>
                    <a:pt x="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0"/>
            <p:cNvSpPr/>
            <p:nvPr/>
          </p:nvSpPr>
          <p:spPr>
            <a:xfrm>
              <a:off x="1718900" y="3828925"/>
              <a:ext cx="787375" cy="183400"/>
            </a:xfrm>
            <a:custGeom>
              <a:avLst/>
              <a:gdLst/>
              <a:ahLst/>
              <a:cxnLst/>
              <a:rect l="l" t="t" r="r" b="b"/>
              <a:pathLst>
                <a:path w="31495" h="7336" extrusionOk="0">
                  <a:moveTo>
                    <a:pt x="4016" y="631"/>
                  </a:moveTo>
                  <a:cubicBezTo>
                    <a:pt x="4898" y="631"/>
                    <a:pt x="5727" y="1019"/>
                    <a:pt x="6295" y="1661"/>
                  </a:cubicBezTo>
                  <a:cubicBezTo>
                    <a:pt x="6198" y="1644"/>
                    <a:pt x="6095" y="1626"/>
                    <a:pt x="5989" y="1611"/>
                  </a:cubicBezTo>
                  <a:lnTo>
                    <a:pt x="5954" y="1837"/>
                  </a:lnTo>
                  <a:cubicBezTo>
                    <a:pt x="6157" y="1867"/>
                    <a:pt x="6342" y="1901"/>
                    <a:pt x="6513" y="1939"/>
                  </a:cubicBezTo>
                  <a:cubicBezTo>
                    <a:pt x="6733" y="2255"/>
                    <a:pt x="6895" y="2617"/>
                    <a:pt x="6982" y="3016"/>
                  </a:cubicBezTo>
                  <a:cubicBezTo>
                    <a:pt x="7157" y="3808"/>
                    <a:pt x="7012" y="4621"/>
                    <a:pt x="6575" y="5305"/>
                  </a:cubicBezTo>
                  <a:cubicBezTo>
                    <a:pt x="6138" y="5989"/>
                    <a:pt x="5461" y="6461"/>
                    <a:pt x="4668" y="6635"/>
                  </a:cubicBezTo>
                  <a:cubicBezTo>
                    <a:pt x="4449" y="6683"/>
                    <a:pt x="4230" y="6706"/>
                    <a:pt x="4015" y="6706"/>
                  </a:cubicBezTo>
                  <a:cubicBezTo>
                    <a:pt x="2619" y="6706"/>
                    <a:pt x="1361" y="5737"/>
                    <a:pt x="1050" y="4321"/>
                  </a:cubicBezTo>
                  <a:cubicBezTo>
                    <a:pt x="875" y="3528"/>
                    <a:pt x="1020" y="2715"/>
                    <a:pt x="1457" y="2032"/>
                  </a:cubicBezTo>
                  <a:cubicBezTo>
                    <a:pt x="1894" y="1349"/>
                    <a:pt x="2571" y="876"/>
                    <a:pt x="3363" y="702"/>
                  </a:cubicBezTo>
                  <a:cubicBezTo>
                    <a:pt x="3583" y="654"/>
                    <a:pt x="3801" y="631"/>
                    <a:pt x="4016" y="631"/>
                  </a:cubicBezTo>
                  <a:close/>
                  <a:moveTo>
                    <a:pt x="4016" y="230"/>
                  </a:moveTo>
                  <a:cubicBezTo>
                    <a:pt x="5186" y="230"/>
                    <a:pt x="6274" y="834"/>
                    <a:pt x="6900" y="1798"/>
                  </a:cubicBezTo>
                  <a:cubicBezTo>
                    <a:pt x="6751" y="1758"/>
                    <a:pt x="6590" y="1720"/>
                    <a:pt x="6416" y="1685"/>
                  </a:cubicBezTo>
                  <a:cubicBezTo>
                    <a:pt x="5832" y="982"/>
                    <a:pt x="4953" y="555"/>
                    <a:pt x="4016" y="555"/>
                  </a:cubicBezTo>
                  <a:cubicBezTo>
                    <a:pt x="3795" y="555"/>
                    <a:pt x="3572" y="578"/>
                    <a:pt x="3348" y="628"/>
                  </a:cubicBezTo>
                  <a:cubicBezTo>
                    <a:pt x="2535" y="806"/>
                    <a:pt x="1841" y="1290"/>
                    <a:pt x="1393" y="1990"/>
                  </a:cubicBezTo>
                  <a:cubicBezTo>
                    <a:pt x="945" y="2692"/>
                    <a:pt x="796" y="3525"/>
                    <a:pt x="974" y="4337"/>
                  </a:cubicBezTo>
                  <a:cubicBezTo>
                    <a:pt x="1153" y="5149"/>
                    <a:pt x="1638" y="5844"/>
                    <a:pt x="2338" y="6292"/>
                  </a:cubicBezTo>
                  <a:cubicBezTo>
                    <a:pt x="2846" y="6616"/>
                    <a:pt x="3422" y="6783"/>
                    <a:pt x="4009" y="6783"/>
                  </a:cubicBezTo>
                  <a:cubicBezTo>
                    <a:pt x="4234" y="6783"/>
                    <a:pt x="4460" y="6759"/>
                    <a:pt x="4684" y="6710"/>
                  </a:cubicBezTo>
                  <a:cubicBezTo>
                    <a:pt x="6362" y="6341"/>
                    <a:pt x="7426" y="4677"/>
                    <a:pt x="7058" y="3000"/>
                  </a:cubicBezTo>
                  <a:cubicBezTo>
                    <a:pt x="6974" y="2619"/>
                    <a:pt x="6824" y="2271"/>
                    <a:pt x="6621" y="1963"/>
                  </a:cubicBezTo>
                  <a:lnTo>
                    <a:pt x="6621" y="1963"/>
                  </a:lnTo>
                  <a:cubicBezTo>
                    <a:pt x="6783" y="2001"/>
                    <a:pt x="6931" y="2042"/>
                    <a:pt x="7068" y="2086"/>
                  </a:cubicBezTo>
                  <a:cubicBezTo>
                    <a:pt x="7203" y="2347"/>
                    <a:pt x="7307" y="2630"/>
                    <a:pt x="7374" y="2930"/>
                  </a:cubicBezTo>
                  <a:cubicBezTo>
                    <a:pt x="7781" y="4782"/>
                    <a:pt x="6605" y="6619"/>
                    <a:pt x="4754" y="7026"/>
                  </a:cubicBezTo>
                  <a:cubicBezTo>
                    <a:pt x="4506" y="7080"/>
                    <a:pt x="4259" y="7107"/>
                    <a:pt x="4015" y="7107"/>
                  </a:cubicBezTo>
                  <a:cubicBezTo>
                    <a:pt x="2437" y="7107"/>
                    <a:pt x="1011" y="6010"/>
                    <a:pt x="658" y="4406"/>
                  </a:cubicBezTo>
                  <a:cubicBezTo>
                    <a:pt x="252" y="2555"/>
                    <a:pt x="1427" y="718"/>
                    <a:pt x="3278" y="311"/>
                  </a:cubicBezTo>
                  <a:cubicBezTo>
                    <a:pt x="3526" y="256"/>
                    <a:pt x="3773" y="230"/>
                    <a:pt x="4016" y="230"/>
                  </a:cubicBezTo>
                  <a:close/>
                  <a:moveTo>
                    <a:pt x="4017" y="1"/>
                  </a:moveTo>
                  <a:cubicBezTo>
                    <a:pt x="3757" y="1"/>
                    <a:pt x="3493" y="29"/>
                    <a:pt x="3229" y="87"/>
                  </a:cubicBezTo>
                  <a:cubicBezTo>
                    <a:pt x="1254" y="521"/>
                    <a:pt x="1" y="2481"/>
                    <a:pt x="435" y="4455"/>
                  </a:cubicBezTo>
                  <a:cubicBezTo>
                    <a:pt x="811" y="6166"/>
                    <a:pt x="2331" y="7336"/>
                    <a:pt x="4016" y="7336"/>
                  </a:cubicBezTo>
                  <a:cubicBezTo>
                    <a:pt x="4276" y="7336"/>
                    <a:pt x="4539" y="7308"/>
                    <a:pt x="4803" y="7249"/>
                  </a:cubicBezTo>
                  <a:cubicBezTo>
                    <a:pt x="6778" y="6815"/>
                    <a:pt x="8031" y="4856"/>
                    <a:pt x="7597" y="2881"/>
                  </a:cubicBezTo>
                  <a:cubicBezTo>
                    <a:pt x="7544" y="2640"/>
                    <a:pt x="7468" y="2410"/>
                    <a:pt x="7373" y="2192"/>
                  </a:cubicBezTo>
                  <a:lnTo>
                    <a:pt x="7373" y="2192"/>
                  </a:lnTo>
                  <a:cubicBezTo>
                    <a:pt x="7775" y="2347"/>
                    <a:pt x="8086" y="2524"/>
                    <a:pt x="8405" y="2706"/>
                  </a:cubicBezTo>
                  <a:cubicBezTo>
                    <a:pt x="9008" y="3051"/>
                    <a:pt x="9632" y="3408"/>
                    <a:pt x="10935" y="3604"/>
                  </a:cubicBezTo>
                  <a:cubicBezTo>
                    <a:pt x="11370" y="3669"/>
                    <a:pt x="11738" y="3695"/>
                    <a:pt x="12061" y="3695"/>
                  </a:cubicBezTo>
                  <a:cubicBezTo>
                    <a:pt x="12705" y="3695"/>
                    <a:pt x="13167" y="3591"/>
                    <a:pt x="13618" y="3490"/>
                  </a:cubicBezTo>
                  <a:cubicBezTo>
                    <a:pt x="14074" y="3387"/>
                    <a:pt x="14513" y="3289"/>
                    <a:pt x="15124" y="3289"/>
                  </a:cubicBezTo>
                  <a:cubicBezTo>
                    <a:pt x="15435" y="3289"/>
                    <a:pt x="15791" y="3314"/>
                    <a:pt x="16216" y="3378"/>
                  </a:cubicBezTo>
                  <a:cubicBezTo>
                    <a:pt x="17478" y="3567"/>
                    <a:pt x="18056" y="3898"/>
                    <a:pt x="18667" y="4248"/>
                  </a:cubicBezTo>
                  <a:cubicBezTo>
                    <a:pt x="19271" y="4593"/>
                    <a:pt x="19893" y="4950"/>
                    <a:pt x="21198" y="5146"/>
                  </a:cubicBezTo>
                  <a:cubicBezTo>
                    <a:pt x="21633" y="5211"/>
                    <a:pt x="22001" y="5237"/>
                    <a:pt x="22323" y="5237"/>
                  </a:cubicBezTo>
                  <a:cubicBezTo>
                    <a:pt x="22967" y="5237"/>
                    <a:pt x="23429" y="5133"/>
                    <a:pt x="23880" y="5032"/>
                  </a:cubicBezTo>
                  <a:cubicBezTo>
                    <a:pt x="24336" y="4929"/>
                    <a:pt x="24775" y="4830"/>
                    <a:pt x="25385" y="4830"/>
                  </a:cubicBezTo>
                  <a:cubicBezTo>
                    <a:pt x="25696" y="4830"/>
                    <a:pt x="26053" y="4856"/>
                    <a:pt x="26479" y="4920"/>
                  </a:cubicBezTo>
                  <a:cubicBezTo>
                    <a:pt x="27741" y="5109"/>
                    <a:pt x="28318" y="5439"/>
                    <a:pt x="28930" y="5790"/>
                  </a:cubicBezTo>
                  <a:cubicBezTo>
                    <a:pt x="29534" y="6134"/>
                    <a:pt x="30156" y="6492"/>
                    <a:pt x="31461" y="6687"/>
                  </a:cubicBezTo>
                  <a:lnTo>
                    <a:pt x="31495" y="6461"/>
                  </a:lnTo>
                  <a:cubicBezTo>
                    <a:pt x="30233" y="6271"/>
                    <a:pt x="29655" y="5941"/>
                    <a:pt x="29044" y="5590"/>
                  </a:cubicBezTo>
                  <a:cubicBezTo>
                    <a:pt x="28441" y="5246"/>
                    <a:pt x="27817" y="4889"/>
                    <a:pt x="26514" y="4694"/>
                  </a:cubicBezTo>
                  <a:cubicBezTo>
                    <a:pt x="26078" y="4628"/>
                    <a:pt x="25710" y="4602"/>
                    <a:pt x="25387" y="4602"/>
                  </a:cubicBezTo>
                  <a:cubicBezTo>
                    <a:pt x="24743" y="4602"/>
                    <a:pt x="24282" y="4706"/>
                    <a:pt x="23830" y="4808"/>
                  </a:cubicBezTo>
                  <a:cubicBezTo>
                    <a:pt x="23375" y="4910"/>
                    <a:pt x="22937" y="5009"/>
                    <a:pt x="22327" y="5009"/>
                  </a:cubicBezTo>
                  <a:cubicBezTo>
                    <a:pt x="22015" y="5009"/>
                    <a:pt x="21659" y="4983"/>
                    <a:pt x="21232" y="4919"/>
                  </a:cubicBezTo>
                  <a:cubicBezTo>
                    <a:pt x="19970" y="4730"/>
                    <a:pt x="19392" y="4399"/>
                    <a:pt x="18781" y="4049"/>
                  </a:cubicBezTo>
                  <a:cubicBezTo>
                    <a:pt x="18178" y="3704"/>
                    <a:pt x="17554" y="3347"/>
                    <a:pt x="16251" y="3152"/>
                  </a:cubicBezTo>
                  <a:cubicBezTo>
                    <a:pt x="15815" y="3086"/>
                    <a:pt x="15447" y="3060"/>
                    <a:pt x="15125" y="3060"/>
                  </a:cubicBezTo>
                  <a:cubicBezTo>
                    <a:pt x="14481" y="3060"/>
                    <a:pt x="14019" y="3164"/>
                    <a:pt x="13568" y="3266"/>
                  </a:cubicBezTo>
                  <a:cubicBezTo>
                    <a:pt x="13113" y="3369"/>
                    <a:pt x="12674" y="3468"/>
                    <a:pt x="12064" y="3468"/>
                  </a:cubicBezTo>
                  <a:cubicBezTo>
                    <a:pt x="11753" y="3468"/>
                    <a:pt x="11396" y="3442"/>
                    <a:pt x="10970" y="3378"/>
                  </a:cubicBezTo>
                  <a:cubicBezTo>
                    <a:pt x="9708" y="3188"/>
                    <a:pt x="9130" y="2858"/>
                    <a:pt x="8519" y="2508"/>
                  </a:cubicBezTo>
                  <a:cubicBezTo>
                    <a:pt x="8147" y="2295"/>
                    <a:pt x="7768" y="2079"/>
                    <a:pt x="7227" y="1898"/>
                  </a:cubicBezTo>
                  <a:cubicBezTo>
                    <a:pt x="6587" y="738"/>
                    <a:pt x="5353" y="1"/>
                    <a:pt x="401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0"/>
            <p:cNvSpPr/>
            <p:nvPr/>
          </p:nvSpPr>
          <p:spPr>
            <a:xfrm>
              <a:off x="1767600" y="3906025"/>
              <a:ext cx="39325" cy="46525"/>
            </a:xfrm>
            <a:custGeom>
              <a:avLst/>
              <a:gdLst/>
              <a:ahLst/>
              <a:cxnLst/>
              <a:rect l="l" t="t" r="r" b="b"/>
              <a:pathLst>
                <a:path w="1573" h="1861" extrusionOk="0">
                  <a:moveTo>
                    <a:pt x="1485" y="1"/>
                  </a:moveTo>
                  <a:lnTo>
                    <a:pt x="1013" y="104"/>
                  </a:lnTo>
                  <a:lnTo>
                    <a:pt x="1034" y="199"/>
                  </a:lnTo>
                  <a:lnTo>
                    <a:pt x="1228" y="156"/>
                  </a:lnTo>
                  <a:lnTo>
                    <a:pt x="1453" y="1178"/>
                  </a:lnTo>
                  <a:cubicBezTo>
                    <a:pt x="1469" y="1253"/>
                    <a:pt x="1473" y="1323"/>
                    <a:pt x="1463" y="1386"/>
                  </a:cubicBezTo>
                  <a:cubicBezTo>
                    <a:pt x="1452" y="1449"/>
                    <a:pt x="1430" y="1505"/>
                    <a:pt x="1397" y="1554"/>
                  </a:cubicBezTo>
                  <a:cubicBezTo>
                    <a:pt x="1365" y="1602"/>
                    <a:pt x="1322" y="1643"/>
                    <a:pt x="1270" y="1676"/>
                  </a:cubicBezTo>
                  <a:cubicBezTo>
                    <a:pt x="1217" y="1709"/>
                    <a:pt x="1158" y="1733"/>
                    <a:pt x="1091" y="1748"/>
                  </a:cubicBezTo>
                  <a:cubicBezTo>
                    <a:pt x="1046" y="1757"/>
                    <a:pt x="1003" y="1762"/>
                    <a:pt x="961" y="1762"/>
                  </a:cubicBezTo>
                  <a:cubicBezTo>
                    <a:pt x="939" y="1762"/>
                    <a:pt x="917" y="1761"/>
                    <a:pt x="896" y="1758"/>
                  </a:cubicBezTo>
                  <a:cubicBezTo>
                    <a:pt x="835" y="1749"/>
                    <a:pt x="780" y="1731"/>
                    <a:pt x="730" y="1701"/>
                  </a:cubicBezTo>
                  <a:cubicBezTo>
                    <a:pt x="680" y="1670"/>
                    <a:pt x="637" y="1628"/>
                    <a:pt x="602" y="1575"/>
                  </a:cubicBezTo>
                  <a:cubicBezTo>
                    <a:pt x="566" y="1522"/>
                    <a:pt x="540" y="1458"/>
                    <a:pt x="523" y="1383"/>
                  </a:cubicBezTo>
                  <a:lnTo>
                    <a:pt x="299" y="360"/>
                  </a:lnTo>
                  <a:lnTo>
                    <a:pt x="493" y="317"/>
                  </a:lnTo>
                  <a:lnTo>
                    <a:pt x="472" y="223"/>
                  </a:lnTo>
                  <a:lnTo>
                    <a:pt x="0" y="327"/>
                  </a:lnTo>
                  <a:lnTo>
                    <a:pt x="21" y="421"/>
                  </a:lnTo>
                  <a:lnTo>
                    <a:pt x="203" y="381"/>
                  </a:lnTo>
                  <a:lnTo>
                    <a:pt x="430" y="1411"/>
                  </a:lnTo>
                  <a:cubicBezTo>
                    <a:pt x="450" y="1501"/>
                    <a:pt x="482" y="1577"/>
                    <a:pt x="525" y="1641"/>
                  </a:cubicBezTo>
                  <a:cubicBezTo>
                    <a:pt x="568" y="1704"/>
                    <a:pt x="621" y="1754"/>
                    <a:pt x="681" y="1790"/>
                  </a:cubicBezTo>
                  <a:cubicBezTo>
                    <a:pt x="741" y="1825"/>
                    <a:pt x="808" y="1847"/>
                    <a:pt x="881" y="1856"/>
                  </a:cubicBezTo>
                  <a:cubicBezTo>
                    <a:pt x="905" y="1859"/>
                    <a:pt x="930" y="1860"/>
                    <a:pt x="955" y="1860"/>
                  </a:cubicBezTo>
                  <a:cubicBezTo>
                    <a:pt x="1005" y="1860"/>
                    <a:pt x="1058" y="1854"/>
                    <a:pt x="1112" y="1842"/>
                  </a:cubicBezTo>
                  <a:cubicBezTo>
                    <a:pt x="1190" y="1825"/>
                    <a:pt x="1262" y="1797"/>
                    <a:pt x="1325" y="1758"/>
                  </a:cubicBezTo>
                  <a:cubicBezTo>
                    <a:pt x="1387" y="1720"/>
                    <a:pt x="1439" y="1672"/>
                    <a:pt x="1479" y="1614"/>
                  </a:cubicBezTo>
                  <a:cubicBezTo>
                    <a:pt x="1519" y="1556"/>
                    <a:pt x="1546" y="1489"/>
                    <a:pt x="1559" y="1414"/>
                  </a:cubicBezTo>
                  <a:cubicBezTo>
                    <a:pt x="1573" y="1338"/>
                    <a:pt x="1569" y="1254"/>
                    <a:pt x="1549" y="1164"/>
                  </a:cubicBezTo>
                  <a:lnTo>
                    <a:pt x="1323" y="135"/>
                  </a:lnTo>
                  <a:lnTo>
                    <a:pt x="1506" y="95"/>
                  </a:lnTo>
                  <a:lnTo>
                    <a:pt x="148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0"/>
            <p:cNvSpPr/>
            <p:nvPr/>
          </p:nvSpPr>
          <p:spPr>
            <a:xfrm>
              <a:off x="1820725" y="3895050"/>
              <a:ext cx="45675" cy="48975"/>
            </a:xfrm>
            <a:custGeom>
              <a:avLst/>
              <a:gdLst/>
              <a:ahLst/>
              <a:cxnLst/>
              <a:rect l="l" t="t" r="r" b="b"/>
              <a:pathLst>
                <a:path w="1827" h="1959" extrusionOk="0">
                  <a:moveTo>
                    <a:pt x="1355" y="0"/>
                  </a:moveTo>
                  <a:lnTo>
                    <a:pt x="897" y="101"/>
                  </a:lnTo>
                  <a:lnTo>
                    <a:pt x="918" y="196"/>
                  </a:lnTo>
                  <a:lnTo>
                    <a:pt x="1044" y="168"/>
                  </a:lnTo>
                  <a:lnTo>
                    <a:pt x="485" y="995"/>
                  </a:lnTo>
                  <a:lnTo>
                    <a:pt x="452" y="1054"/>
                  </a:lnTo>
                  <a:cubicBezTo>
                    <a:pt x="450" y="1041"/>
                    <a:pt x="447" y="1029"/>
                    <a:pt x="446" y="1018"/>
                  </a:cubicBezTo>
                  <a:cubicBezTo>
                    <a:pt x="444" y="1007"/>
                    <a:pt x="443" y="995"/>
                    <a:pt x="441" y="982"/>
                  </a:cubicBezTo>
                  <a:lnTo>
                    <a:pt x="299" y="332"/>
                  </a:lnTo>
                  <a:lnTo>
                    <a:pt x="474" y="294"/>
                  </a:lnTo>
                  <a:lnTo>
                    <a:pt x="453" y="199"/>
                  </a:lnTo>
                  <a:lnTo>
                    <a:pt x="0" y="298"/>
                  </a:lnTo>
                  <a:lnTo>
                    <a:pt x="21" y="393"/>
                  </a:lnTo>
                  <a:lnTo>
                    <a:pt x="204" y="353"/>
                  </a:lnTo>
                  <a:lnTo>
                    <a:pt x="528" y="1823"/>
                  </a:lnTo>
                  <a:lnTo>
                    <a:pt x="345" y="1864"/>
                  </a:lnTo>
                  <a:lnTo>
                    <a:pt x="366" y="1959"/>
                  </a:lnTo>
                  <a:lnTo>
                    <a:pt x="838" y="1855"/>
                  </a:lnTo>
                  <a:lnTo>
                    <a:pt x="817" y="1760"/>
                  </a:lnTo>
                  <a:lnTo>
                    <a:pt x="622" y="1802"/>
                  </a:lnTo>
                  <a:cubicBezTo>
                    <a:pt x="598" y="1695"/>
                    <a:pt x="575" y="1588"/>
                    <a:pt x="550" y="1481"/>
                  </a:cubicBezTo>
                  <a:cubicBezTo>
                    <a:pt x="526" y="1376"/>
                    <a:pt x="502" y="1268"/>
                    <a:pt x="478" y="1160"/>
                  </a:cubicBezTo>
                  <a:lnTo>
                    <a:pt x="643" y="918"/>
                  </a:lnTo>
                  <a:cubicBezTo>
                    <a:pt x="785" y="1034"/>
                    <a:pt x="927" y="1149"/>
                    <a:pt x="1068" y="1266"/>
                  </a:cubicBezTo>
                  <a:cubicBezTo>
                    <a:pt x="1209" y="1382"/>
                    <a:pt x="1350" y="1497"/>
                    <a:pt x="1491" y="1612"/>
                  </a:cubicBezTo>
                  <a:lnTo>
                    <a:pt x="1348" y="1643"/>
                  </a:lnTo>
                  <a:lnTo>
                    <a:pt x="1368" y="1738"/>
                  </a:lnTo>
                  <a:lnTo>
                    <a:pt x="1827" y="1637"/>
                  </a:lnTo>
                  <a:lnTo>
                    <a:pt x="1806" y="1542"/>
                  </a:lnTo>
                  <a:lnTo>
                    <a:pt x="1611" y="1585"/>
                  </a:lnTo>
                  <a:cubicBezTo>
                    <a:pt x="1459" y="1461"/>
                    <a:pt x="1306" y="1337"/>
                    <a:pt x="1154" y="1213"/>
                  </a:cubicBezTo>
                  <a:cubicBezTo>
                    <a:pt x="1003" y="1089"/>
                    <a:pt x="850" y="964"/>
                    <a:pt x="698" y="839"/>
                  </a:cubicBezTo>
                  <a:lnTo>
                    <a:pt x="1172" y="140"/>
                  </a:lnTo>
                  <a:lnTo>
                    <a:pt x="1376" y="96"/>
                  </a:lnTo>
                  <a:lnTo>
                    <a:pt x="135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1"/>
        <p:cNvGrpSpPr/>
        <p:nvPr/>
      </p:nvGrpSpPr>
      <p:grpSpPr>
        <a:xfrm>
          <a:off x="0" y="0"/>
          <a:ext cx="0" cy="0"/>
          <a:chOff x="0" y="0"/>
          <a:chExt cx="0" cy="0"/>
        </a:xfrm>
      </p:grpSpPr>
      <p:grpSp>
        <p:nvGrpSpPr>
          <p:cNvPr id="12" name="Google Shape;12;p3"/>
          <p:cNvGrpSpPr/>
          <p:nvPr/>
        </p:nvGrpSpPr>
        <p:grpSpPr>
          <a:xfrm>
            <a:off x="248999" y="247473"/>
            <a:ext cx="7062002" cy="4833054"/>
            <a:chOff x="397150" y="215150"/>
            <a:chExt cx="7062002" cy="4833054"/>
          </a:xfrm>
        </p:grpSpPr>
        <p:sp>
          <p:nvSpPr>
            <p:cNvPr id="13" name="Google Shape;13;p3"/>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4618170" y="1539740"/>
              <a:ext cx="2146847" cy="2152288"/>
              <a:chOff x="4206326" y="1178115"/>
              <a:chExt cx="2868199" cy="2875468"/>
            </a:xfrm>
          </p:grpSpPr>
          <p:sp>
            <p:nvSpPr>
              <p:cNvPr id="21" name="Google Shape;21;p3"/>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3"/>
            <p:cNvGrpSpPr/>
            <p:nvPr/>
          </p:nvGrpSpPr>
          <p:grpSpPr>
            <a:xfrm>
              <a:off x="1103520" y="1539740"/>
              <a:ext cx="2146847" cy="2152288"/>
              <a:chOff x="4206326" y="1178115"/>
              <a:chExt cx="2868199" cy="2875468"/>
            </a:xfrm>
          </p:grpSpPr>
          <p:sp>
            <p:nvSpPr>
              <p:cNvPr id="25" name="Google Shape;25;p3"/>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 name="Google Shape;28;p3"/>
          <p:cNvSpPr txBox="1"/>
          <p:nvPr/>
        </p:nvSpPr>
        <p:spPr>
          <a:xfrm>
            <a:off x="584300" y="529356"/>
            <a:ext cx="2283300" cy="162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9" name="Google Shape;29;p3"/>
          <p:cNvSpPr txBox="1">
            <a:spLocks noGrp="1"/>
          </p:cNvSpPr>
          <p:nvPr>
            <p:ph type="title" hasCustomPrompt="1"/>
          </p:nvPr>
        </p:nvSpPr>
        <p:spPr>
          <a:xfrm>
            <a:off x="613875" y="1048225"/>
            <a:ext cx="2949000" cy="11634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accent4"/>
              </a:buClr>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 name="Google Shape;30;p3"/>
          <p:cNvSpPr txBox="1">
            <a:spLocks noGrp="1"/>
          </p:cNvSpPr>
          <p:nvPr>
            <p:ph type="title" idx="2"/>
          </p:nvPr>
        </p:nvSpPr>
        <p:spPr>
          <a:xfrm>
            <a:off x="613875" y="2519412"/>
            <a:ext cx="2949000" cy="4977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48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1" name="Google Shape;31;p3"/>
          <p:cNvSpPr txBox="1">
            <a:spLocks noGrp="1"/>
          </p:cNvSpPr>
          <p:nvPr>
            <p:ph type="subTitle" idx="1"/>
          </p:nvPr>
        </p:nvSpPr>
        <p:spPr>
          <a:xfrm>
            <a:off x="613875" y="3116300"/>
            <a:ext cx="2949000" cy="827700"/>
          </a:xfrm>
          <a:prstGeom prst="rect">
            <a:avLst/>
          </a:prstGeom>
        </p:spPr>
        <p:txBody>
          <a:bodyPr spcFirstLastPara="1" wrap="square" lIns="91425" tIns="91425" rIns="91425" bIns="91425" anchor="t" anchorCtr="0">
            <a:noAutofit/>
          </a:bodyPr>
          <a:lstStyle>
            <a:lvl1pPr lv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a:spcBef>
                <a:spcPts val="1600"/>
              </a:spcBef>
              <a:spcAft>
                <a:spcPts val="0"/>
              </a:spcAft>
              <a:buNone/>
              <a:defRPr sz="1400">
                <a:solidFill>
                  <a:schemeClr val="dk1"/>
                </a:solidFill>
                <a:latin typeface="Josefin Slab SemiBold"/>
                <a:ea typeface="Josefin Slab SemiBold"/>
                <a:cs typeface="Josefin Slab SemiBold"/>
                <a:sym typeface="Josefin Slab SemiBold"/>
              </a:defRPr>
            </a:lvl2pPr>
            <a:lvl3pPr lvl="2">
              <a:spcBef>
                <a:spcPts val="1600"/>
              </a:spcBef>
              <a:spcAft>
                <a:spcPts val="0"/>
              </a:spcAft>
              <a:buNone/>
              <a:defRPr sz="1400">
                <a:solidFill>
                  <a:schemeClr val="dk1"/>
                </a:solidFill>
                <a:latin typeface="Josefin Slab SemiBold"/>
                <a:ea typeface="Josefin Slab SemiBold"/>
                <a:cs typeface="Josefin Slab SemiBold"/>
                <a:sym typeface="Josefin Slab SemiBold"/>
              </a:defRPr>
            </a:lvl3pPr>
            <a:lvl4pPr lvl="3">
              <a:spcBef>
                <a:spcPts val="1600"/>
              </a:spcBef>
              <a:spcAft>
                <a:spcPts val="0"/>
              </a:spcAft>
              <a:buNone/>
              <a:defRPr sz="1400">
                <a:solidFill>
                  <a:schemeClr val="dk1"/>
                </a:solidFill>
                <a:latin typeface="Josefin Slab SemiBold"/>
                <a:ea typeface="Josefin Slab SemiBold"/>
                <a:cs typeface="Josefin Slab SemiBold"/>
                <a:sym typeface="Josefin Slab SemiBold"/>
              </a:defRPr>
            </a:lvl4pPr>
            <a:lvl5pPr lvl="4">
              <a:spcBef>
                <a:spcPts val="1600"/>
              </a:spcBef>
              <a:spcAft>
                <a:spcPts val="0"/>
              </a:spcAft>
              <a:buNone/>
              <a:defRPr sz="1400">
                <a:solidFill>
                  <a:schemeClr val="dk1"/>
                </a:solidFill>
                <a:latin typeface="Josefin Slab SemiBold"/>
                <a:ea typeface="Josefin Slab SemiBold"/>
                <a:cs typeface="Josefin Slab SemiBold"/>
                <a:sym typeface="Josefin Slab SemiBold"/>
              </a:defRPr>
            </a:lvl5pPr>
            <a:lvl6pPr lvl="5">
              <a:spcBef>
                <a:spcPts val="1600"/>
              </a:spcBef>
              <a:spcAft>
                <a:spcPts val="0"/>
              </a:spcAft>
              <a:buNone/>
              <a:defRPr sz="1400">
                <a:solidFill>
                  <a:schemeClr val="dk1"/>
                </a:solidFill>
                <a:latin typeface="Josefin Slab SemiBold"/>
                <a:ea typeface="Josefin Slab SemiBold"/>
                <a:cs typeface="Josefin Slab SemiBold"/>
                <a:sym typeface="Josefin Slab SemiBold"/>
              </a:defRPr>
            </a:lvl6pPr>
            <a:lvl7pPr lvl="6">
              <a:spcBef>
                <a:spcPts val="1600"/>
              </a:spcBef>
              <a:spcAft>
                <a:spcPts val="0"/>
              </a:spcAft>
              <a:buNone/>
              <a:defRPr sz="1400">
                <a:solidFill>
                  <a:schemeClr val="dk1"/>
                </a:solidFill>
                <a:latin typeface="Josefin Slab SemiBold"/>
                <a:ea typeface="Josefin Slab SemiBold"/>
                <a:cs typeface="Josefin Slab SemiBold"/>
                <a:sym typeface="Josefin Slab SemiBold"/>
              </a:defRPr>
            </a:lvl7pPr>
            <a:lvl8pPr lvl="7">
              <a:spcBef>
                <a:spcPts val="1600"/>
              </a:spcBef>
              <a:spcAft>
                <a:spcPts val="0"/>
              </a:spcAft>
              <a:buNone/>
              <a:defRPr sz="1400">
                <a:solidFill>
                  <a:schemeClr val="dk1"/>
                </a:solidFill>
                <a:latin typeface="Josefin Slab SemiBold"/>
                <a:ea typeface="Josefin Slab SemiBold"/>
                <a:cs typeface="Josefin Slab SemiBold"/>
                <a:sym typeface="Josefin Slab SemiBold"/>
              </a:defRPr>
            </a:lvl8pPr>
            <a:lvl9pPr lvl="8">
              <a:spcBef>
                <a:spcPts val="1600"/>
              </a:spcBef>
              <a:spcAft>
                <a:spcPts val="1600"/>
              </a:spcAft>
              <a:buNone/>
              <a:defRPr sz="1400">
                <a:solidFill>
                  <a:schemeClr val="dk1"/>
                </a:solidFill>
                <a:latin typeface="Josefin Slab SemiBold"/>
                <a:ea typeface="Josefin Slab SemiBold"/>
                <a:cs typeface="Josefin Slab SemiBold"/>
                <a:sym typeface="Josefin Slab SemiBold"/>
              </a:defRPr>
            </a:lvl9pPr>
          </a:lstStyle>
          <a:p>
            <a:endParaRPr/>
          </a:p>
        </p:txBody>
      </p:sp>
      <p:grpSp>
        <p:nvGrpSpPr>
          <p:cNvPr id="32" name="Google Shape;32;p3"/>
          <p:cNvGrpSpPr/>
          <p:nvPr/>
        </p:nvGrpSpPr>
        <p:grpSpPr>
          <a:xfrm rot="1338409">
            <a:off x="4892436" y="988994"/>
            <a:ext cx="776835" cy="776885"/>
            <a:chOff x="3358750" y="196950"/>
            <a:chExt cx="388025" cy="388050"/>
          </a:xfrm>
        </p:grpSpPr>
        <p:sp>
          <p:nvSpPr>
            <p:cNvPr id="33" name="Google Shape;33;p3"/>
            <p:cNvSpPr/>
            <p:nvPr/>
          </p:nvSpPr>
          <p:spPr>
            <a:xfrm>
              <a:off x="3430075" y="335075"/>
              <a:ext cx="35550" cy="38175"/>
            </a:xfrm>
            <a:custGeom>
              <a:avLst/>
              <a:gdLst/>
              <a:ahLst/>
              <a:cxnLst/>
              <a:rect l="l" t="t" r="r" b="b"/>
              <a:pathLst>
                <a:path w="1422" h="1527" extrusionOk="0">
                  <a:moveTo>
                    <a:pt x="756" y="0"/>
                  </a:moveTo>
                  <a:cubicBezTo>
                    <a:pt x="669" y="0"/>
                    <a:pt x="587" y="14"/>
                    <a:pt x="510" y="41"/>
                  </a:cubicBezTo>
                  <a:cubicBezTo>
                    <a:pt x="415" y="72"/>
                    <a:pt x="332" y="119"/>
                    <a:pt x="260" y="180"/>
                  </a:cubicBezTo>
                  <a:cubicBezTo>
                    <a:pt x="188" y="241"/>
                    <a:pt x="130" y="316"/>
                    <a:pt x="85" y="402"/>
                  </a:cubicBezTo>
                  <a:cubicBezTo>
                    <a:pt x="41" y="489"/>
                    <a:pt x="15" y="584"/>
                    <a:pt x="8" y="687"/>
                  </a:cubicBezTo>
                  <a:cubicBezTo>
                    <a:pt x="1" y="807"/>
                    <a:pt x="14" y="916"/>
                    <a:pt x="46" y="1012"/>
                  </a:cubicBezTo>
                  <a:cubicBezTo>
                    <a:pt x="78" y="1108"/>
                    <a:pt x="125" y="1191"/>
                    <a:pt x="186" y="1260"/>
                  </a:cubicBezTo>
                  <a:cubicBezTo>
                    <a:pt x="247" y="1329"/>
                    <a:pt x="319" y="1384"/>
                    <a:pt x="404" y="1424"/>
                  </a:cubicBezTo>
                  <a:cubicBezTo>
                    <a:pt x="489" y="1463"/>
                    <a:pt x="579" y="1486"/>
                    <a:pt x="675" y="1492"/>
                  </a:cubicBezTo>
                  <a:cubicBezTo>
                    <a:pt x="689" y="1493"/>
                    <a:pt x="703" y="1493"/>
                    <a:pt x="717" y="1493"/>
                  </a:cubicBezTo>
                  <a:cubicBezTo>
                    <a:pt x="836" y="1493"/>
                    <a:pt x="946" y="1456"/>
                    <a:pt x="1046" y="1383"/>
                  </a:cubicBezTo>
                  <a:lnTo>
                    <a:pt x="1046" y="1383"/>
                  </a:lnTo>
                  <a:lnTo>
                    <a:pt x="1038" y="1505"/>
                  </a:lnTo>
                  <a:lnTo>
                    <a:pt x="1371" y="1527"/>
                  </a:lnTo>
                  <a:lnTo>
                    <a:pt x="1422" y="744"/>
                  </a:lnTo>
                  <a:lnTo>
                    <a:pt x="817" y="704"/>
                  </a:lnTo>
                  <a:lnTo>
                    <a:pt x="799" y="994"/>
                  </a:lnTo>
                  <a:lnTo>
                    <a:pt x="1054" y="1011"/>
                  </a:lnTo>
                  <a:cubicBezTo>
                    <a:pt x="964" y="1094"/>
                    <a:pt x="867" y="1136"/>
                    <a:pt x="761" y="1136"/>
                  </a:cubicBezTo>
                  <a:cubicBezTo>
                    <a:pt x="751" y="1136"/>
                    <a:pt x="742" y="1136"/>
                    <a:pt x="733" y="1136"/>
                  </a:cubicBezTo>
                  <a:cubicBezTo>
                    <a:pt x="682" y="1133"/>
                    <a:pt x="636" y="1120"/>
                    <a:pt x="596" y="1099"/>
                  </a:cubicBezTo>
                  <a:cubicBezTo>
                    <a:pt x="556" y="1078"/>
                    <a:pt x="522" y="1049"/>
                    <a:pt x="494" y="1013"/>
                  </a:cubicBezTo>
                  <a:cubicBezTo>
                    <a:pt x="467" y="978"/>
                    <a:pt x="446" y="936"/>
                    <a:pt x="433" y="888"/>
                  </a:cubicBezTo>
                  <a:cubicBezTo>
                    <a:pt x="419" y="840"/>
                    <a:pt x="414" y="786"/>
                    <a:pt x="418" y="729"/>
                  </a:cubicBezTo>
                  <a:cubicBezTo>
                    <a:pt x="421" y="672"/>
                    <a:pt x="434" y="620"/>
                    <a:pt x="453" y="573"/>
                  </a:cubicBezTo>
                  <a:cubicBezTo>
                    <a:pt x="473" y="527"/>
                    <a:pt x="498" y="488"/>
                    <a:pt x="530" y="455"/>
                  </a:cubicBezTo>
                  <a:cubicBezTo>
                    <a:pt x="561" y="422"/>
                    <a:pt x="597" y="397"/>
                    <a:pt x="639" y="380"/>
                  </a:cubicBezTo>
                  <a:cubicBezTo>
                    <a:pt x="673" y="366"/>
                    <a:pt x="709" y="359"/>
                    <a:pt x="749" y="359"/>
                  </a:cubicBezTo>
                  <a:cubicBezTo>
                    <a:pt x="757" y="359"/>
                    <a:pt x="765" y="360"/>
                    <a:pt x="773" y="360"/>
                  </a:cubicBezTo>
                  <a:cubicBezTo>
                    <a:pt x="838" y="365"/>
                    <a:pt x="898" y="386"/>
                    <a:pt x="954" y="425"/>
                  </a:cubicBezTo>
                  <a:cubicBezTo>
                    <a:pt x="1010" y="464"/>
                    <a:pt x="1050" y="513"/>
                    <a:pt x="1075" y="573"/>
                  </a:cubicBezTo>
                  <a:lnTo>
                    <a:pt x="1391" y="363"/>
                  </a:lnTo>
                  <a:cubicBezTo>
                    <a:pt x="1368" y="311"/>
                    <a:pt x="1336" y="265"/>
                    <a:pt x="1298" y="222"/>
                  </a:cubicBezTo>
                  <a:cubicBezTo>
                    <a:pt x="1259" y="180"/>
                    <a:pt x="1215" y="144"/>
                    <a:pt x="1164" y="112"/>
                  </a:cubicBezTo>
                  <a:cubicBezTo>
                    <a:pt x="1115" y="80"/>
                    <a:pt x="1060" y="55"/>
                    <a:pt x="1000" y="37"/>
                  </a:cubicBezTo>
                  <a:cubicBezTo>
                    <a:pt x="940" y="18"/>
                    <a:pt x="877" y="7"/>
                    <a:pt x="811" y="2"/>
                  </a:cubicBezTo>
                  <a:cubicBezTo>
                    <a:pt x="792" y="1"/>
                    <a:pt x="774" y="0"/>
                    <a:pt x="756"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469325" y="336775"/>
              <a:ext cx="28150" cy="38500"/>
            </a:xfrm>
            <a:custGeom>
              <a:avLst/>
              <a:gdLst/>
              <a:ahLst/>
              <a:cxnLst/>
              <a:rect l="l" t="t" r="r" b="b"/>
              <a:pathLst>
                <a:path w="1126" h="1540" extrusionOk="0">
                  <a:moveTo>
                    <a:pt x="96" y="1"/>
                  </a:moveTo>
                  <a:lnTo>
                    <a:pt x="0" y="1472"/>
                  </a:lnTo>
                  <a:lnTo>
                    <a:pt x="1049" y="1540"/>
                  </a:lnTo>
                  <a:lnTo>
                    <a:pt x="1072" y="1188"/>
                  </a:lnTo>
                  <a:lnTo>
                    <a:pt x="427" y="1146"/>
                  </a:lnTo>
                  <a:lnTo>
                    <a:pt x="442" y="914"/>
                  </a:lnTo>
                  <a:lnTo>
                    <a:pt x="977" y="949"/>
                  </a:lnTo>
                  <a:lnTo>
                    <a:pt x="998" y="621"/>
                  </a:lnTo>
                  <a:lnTo>
                    <a:pt x="464" y="586"/>
                  </a:lnTo>
                  <a:lnTo>
                    <a:pt x="477" y="380"/>
                  </a:lnTo>
                  <a:lnTo>
                    <a:pt x="1103" y="420"/>
                  </a:lnTo>
                  <a:lnTo>
                    <a:pt x="1126" y="68"/>
                  </a:lnTo>
                  <a:lnTo>
                    <a:pt x="9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3500250" y="338775"/>
              <a:ext cx="31800" cy="38900"/>
            </a:xfrm>
            <a:custGeom>
              <a:avLst/>
              <a:gdLst/>
              <a:ahLst/>
              <a:cxnLst/>
              <a:rect l="l" t="t" r="r" b="b"/>
              <a:pathLst>
                <a:path w="1272" h="1556" extrusionOk="0">
                  <a:moveTo>
                    <a:pt x="477" y="380"/>
                  </a:moveTo>
                  <a:lnTo>
                    <a:pt x="722" y="396"/>
                  </a:lnTo>
                  <a:cubicBezTo>
                    <a:pt x="746" y="397"/>
                    <a:pt x="771" y="412"/>
                    <a:pt x="793" y="441"/>
                  </a:cubicBezTo>
                  <a:cubicBezTo>
                    <a:pt x="817" y="469"/>
                    <a:pt x="827" y="509"/>
                    <a:pt x="823" y="560"/>
                  </a:cubicBezTo>
                  <a:cubicBezTo>
                    <a:pt x="821" y="609"/>
                    <a:pt x="807" y="648"/>
                    <a:pt x="784" y="674"/>
                  </a:cubicBezTo>
                  <a:cubicBezTo>
                    <a:pt x="762" y="699"/>
                    <a:pt x="740" y="711"/>
                    <a:pt x="716" y="711"/>
                  </a:cubicBezTo>
                  <a:cubicBezTo>
                    <a:pt x="715" y="711"/>
                    <a:pt x="713" y="711"/>
                    <a:pt x="711" y="711"/>
                  </a:cubicBezTo>
                  <a:lnTo>
                    <a:pt x="456" y="694"/>
                  </a:lnTo>
                  <a:lnTo>
                    <a:pt x="477" y="380"/>
                  </a:lnTo>
                  <a:close/>
                  <a:moveTo>
                    <a:pt x="96" y="1"/>
                  </a:moveTo>
                  <a:lnTo>
                    <a:pt x="1" y="1472"/>
                  </a:lnTo>
                  <a:lnTo>
                    <a:pt x="405" y="1498"/>
                  </a:lnTo>
                  <a:lnTo>
                    <a:pt x="434" y="1047"/>
                  </a:lnTo>
                  <a:lnTo>
                    <a:pt x="586" y="1057"/>
                  </a:lnTo>
                  <a:lnTo>
                    <a:pt x="815" y="1525"/>
                  </a:lnTo>
                  <a:lnTo>
                    <a:pt x="1271" y="1555"/>
                  </a:lnTo>
                  <a:lnTo>
                    <a:pt x="995" y="994"/>
                  </a:lnTo>
                  <a:cubicBezTo>
                    <a:pt x="1064" y="951"/>
                    <a:pt x="1120" y="894"/>
                    <a:pt x="1162" y="823"/>
                  </a:cubicBezTo>
                  <a:cubicBezTo>
                    <a:pt x="1205" y="751"/>
                    <a:pt x="1228" y="672"/>
                    <a:pt x="1233" y="587"/>
                  </a:cubicBezTo>
                  <a:cubicBezTo>
                    <a:pt x="1238" y="525"/>
                    <a:pt x="1229" y="462"/>
                    <a:pt x="1208" y="399"/>
                  </a:cubicBezTo>
                  <a:cubicBezTo>
                    <a:pt x="1188" y="336"/>
                    <a:pt x="1157" y="279"/>
                    <a:pt x="1116" y="229"/>
                  </a:cubicBezTo>
                  <a:cubicBezTo>
                    <a:pt x="1076" y="178"/>
                    <a:pt x="1027" y="136"/>
                    <a:pt x="968" y="102"/>
                  </a:cubicBezTo>
                  <a:cubicBezTo>
                    <a:pt x="909" y="69"/>
                    <a:pt x="843" y="50"/>
                    <a:pt x="772" y="45"/>
                  </a:cubicBezTo>
                  <a:lnTo>
                    <a:pt x="9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535225" y="341050"/>
              <a:ext cx="40350" cy="39275"/>
            </a:xfrm>
            <a:custGeom>
              <a:avLst/>
              <a:gdLst/>
              <a:ahLst/>
              <a:cxnLst/>
              <a:rect l="l" t="t" r="r" b="b"/>
              <a:pathLst>
                <a:path w="1614" h="1571" extrusionOk="0">
                  <a:moveTo>
                    <a:pt x="96" y="1"/>
                  </a:moveTo>
                  <a:lnTo>
                    <a:pt x="0" y="1472"/>
                  </a:lnTo>
                  <a:lnTo>
                    <a:pt x="405" y="1498"/>
                  </a:lnTo>
                  <a:lnTo>
                    <a:pt x="454" y="724"/>
                  </a:lnTo>
                  <a:lnTo>
                    <a:pt x="666" y="1284"/>
                  </a:lnTo>
                  <a:lnTo>
                    <a:pt x="881" y="1298"/>
                  </a:lnTo>
                  <a:lnTo>
                    <a:pt x="1163" y="769"/>
                  </a:lnTo>
                  <a:lnTo>
                    <a:pt x="1113" y="1544"/>
                  </a:lnTo>
                  <a:lnTo>
                    <a:pt x="1517" y="1571"/>
                  </a:lnTo>
                  <a:lnTo>
                    <a:pt x="1613" y="99"/>
                  </a:lnTo>
                  <a:lnTo>
                    <a:pt x="1174" y="71"/>
                  </a:lnTo>
                  <a:lnTo>
                    <a:pt x="810" y="742"/>
                  </a:lnTo>
                  <a:lnTo>
                    <a:pt x="537" y="30"/>
                  </a:lnTo>
                  <a:lnTo>
                    <a:pt x="9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3576200" y="344550"/>
              <a:ext cx="34800" cy="38250"/>
            </a:xfrm>
            <a:custGeom>
              <a:avLst/>
              <a:gdLst/>
              <a:ahLst/>
              <a:cxnLst/>
              <a:rect l="l" t="t" r="r" b="b"/>
              <a:pathLst>
                <a:path w="1392" h="1530" extrusionOk="0">
                  <a:moveTo>
                    <a:pt x="763" y="470"/>
                  </a:moveTo>
                  <a:lnTo>
                    <a:pt x="864" y="935"/>
                  </a:lnTo>
                  <a:lnTo>
                    <a:pt x="597" y="917"/>
                  </a:lnTo>
                  <a:lnTo>
                    <a:pt x="763" y="470"/>
                  </a:lnTo>
                  <a:close/>
                  <a:moveTo>
                    <a:pt x="608" y="0"/>
                  </a:moveTo>
                  <a:lnTo>
                    <a:pt x="0" y="1438"/>
                  </a:lnTo>
                  <a:lnTo>
                    <a:pt x="413" y="1466"/>
                  </a:lnTo>
                  <a:lnTo>
                    <a:pt x="519" y="1184"/>
                  </a:lnTo>
                  <a:lnTo>
                    <a:pt x="910" y="1209"/>
                  </a:lnTo>
                  <a:lnTo>
                    <a:pt x="981" y="1502"/>
                  </a:lnTo>
                  <a:lnTo>
                    <a:pt x="1391" y="1529"/>
                  </a:lnTo>
                  <a:lnTo>
                    <a:pt x="976" y="25"/>
                  </a:lnTo>
                  <a:lnTo>
                    <a:pt x="60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3614025" y="346175"/>
              <a:ext cx="35150" cy="38925"/>
            </a:xfrm>
            <a:custGeom>
              <a:avLst/>
              <a:gdLst/>
              <a:ahLst/>
              <a:cxnLst/>
              <a:rect l="l" t="t" r="r" b="b"/>
              <a:pathLst>
                <a:path w="1406" h="1557" extrusionOk="0">
                  <a:moveTo>
                    <a:pt x="96" y="1"/>
                  </a:moveTo>
                  <a:lnTo>
                    <a:pt x="0" y="1472"/>
                  </a:lnTo>
                  <a:lnTo>
                    <a:pt x="405" y="1498"/>
                  </a:lnTo>
                  <a:lnTo>
                    <a:pt x="452" y="775"/>
                  </a:lnTo>
                  <a:lnTo>
                    <a:pt x="989" y="1536"/>
                  </a:lnTo>
                  <a:lnTo>
                    <a:pt x="1310" y="1557"/>
                  </a:lnTo>
                  <a:lnTo>
                    <a:pt x="1405" y="86"/>
                  </a:lnTo>
                  <a:lnTo>
                    <a:pt x="1002" y="59"/>
                  </a:lnTo>
                  <a:lnTo>
                    <a:pt x="953" y="808"/>
                  </a:lnTo>
                  <a:lnTo>
                    <a:pt x="411" y="21"/>
                  </a:lnTo>
                  <a:lnTo>
                    <a:pt x="9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3652000" y="348500"/>
              <a:ext cx="35250" cy="38275"/>
            </a:xfrm>
            <a:custGeom>
              <a:avLst/>
              <a:gdLst/>
              <a:ahLst/>
              <a:cxnLst/>
              <a:rect l="l" t="t" r="r" b="b"/>
              <a:pathLst>
                <a:path w="1410" h="1531" extrusionOk="0">
                  <a:moveTo>
                    <a:pt x="1" y="0"/>
                  </a:moveTo>
                  <a:lnTo>
                    <a:pt x="436" y="1012"/>
                  </a:lnTo>
                  <a:lnTo>
                    <a:pt x="405" y="1504"/>
                  </a:lnTo>
                  <a:lnTo>
                    <a:pt x="807" y="1530"/>
                  </a:lnTo>
                  <a:lnTo>
                    <a:pt x="838" y="1043"/>
                  </a:lnTo>
                  <a:lnTo>
                    <a:pt x="1410" y="91"/>
                  </a:lnTo>
                  <a:lnTo>
                    <a:pt x="971" y="63"/>
                  </a:lnTo>
                  <a:lnTo>
                    <a:pt x="660" y="681"/>
                  </a:lnTo>
                  <a:lnTo>
                    <a:pt x="438" y="28"/>
                  </a:lnTo>
                  <a:lnTo>
                    <a:pt x="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3429325" y="381900"/>
              <a:ext cx="5325" cy="27850"/>
            </a:xfrm>
            <a:custGeom>
              <a:avLst/>
              <a:gdLst/>
              <a:ahLst/>
              <a:cxnLst/>
              <a:rect l="l" t="t" r="r" b="b"/>
              <a:pathLst>
                <a:path w="213" h="1114" extrusionOk="0">
                  <a:moveTo>
                    <a:pt x="72" y="0"/>
                  </a:moveTo>
                  <a:lnTo>
                    <a:pt x="1" y="1104"/>
                  </a:lnTo>
                  <a:lnTo>
                    <a:pt x="141" y="1114"/>
                  </a:lnTo>
                  <a:lnTo>
                    <a:pt x="212" y="10"/>
                  </a:ln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3439450" y="382550"/>
              <a:ext cx="25125" cy="29150"/>
            </a:xfrm>
            <a:custGeom>
              <a:avLst/>
              <a:gdLst/>
              <a:ahLst/>
              <a:cxnLst/>
              <a:rect l="l" t="t" r="r" b="b"/>
              <a:pathLst>
                <a:path w="1005" h="1166" extrusionOk="0">
                  <a:moveTo>
                    <a:pt x="72" y="1"/>
                  </a:moveTo>
                  <a:lnTo>
                    <a:pt x="0" y="1104"/>
                  </a:lnTo>
                  <a:lnTo>
                    <a:pt x="140" y="1114"/>
                  </a:lnTo>
                  <a:lnTo>
                    <a:pt x="195" y="271"/>
                  </a:lnTo>
                  <a:lnTo>
                    <a:pt x="815" y="1157"/>
                  </a:lnTo>
                  <a:lnTo>
                    <a:pt x="933" y="1165"/>
                  </a:lnTo>
                  <a:lnTo>
                    <a:pt x="1004" y="63"/>
                  </a:lnTo>
                  <a:lnTo>
                    <a:pt x="864" y="54"/>
                  </a:lnTo>
                  <a:lnTo>
                    <a:pt x="809" y="912"/>
                  </a:lnTo>
                  <a:lnTo>
                    <a:pt x="180" y="8"/>
                  </a:lnTo>
                  <a:lnTo>
                    <a:pt x="72"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3469375" y="384500"/>
              <a:ext cx="29150" cy="29400"/>
            </a:xfrm>
            <a:custGeom>
              <a:avLst/>
              <a:gdLst/>
              <a:ahLst/>
              <a:cxnLst/>
              <a:rect l="l" t="t" r="r" b="b"/>
              <a:pathLst>
                <a:path w="1166" h="1176" extrusionOk="0">
                  <a:moveTo>
                    <a:pt x="72" y="0"/>
                  </a:moveTo>
                  <a:lnTo>
                    <a:pt x="0" y="1104"/>
                  </a:lnTo>
                  <a:lnTo>
                    <a:pt x="140" y="1113"/>
                  </a:lnTo>
                  <a:lnTo>
                    <a:pt x="195" y="260"/>
                  </a:lnTo>
                  <a:lnTo>
                    <a:pt x="521" y="938"/>
                  </a:lnTo>
                  <a:lnTo>
                    <a:pt x="600" y="943"/>
                  </a:lnTo>
                  <a:lnTo>
                    <a:pt x="1009" y="313"/>
                  </a:lnTo>
                  <a:lnTo>
                    <a:pt x="954" y="1166"/>
                  </a:lnTo>
                  <a:lnTo>
                    <a:pt x="1094" y="1175"/>
                  </a:lnTo>
                  <a:lnTo>
                    <a:pt x="1166" y="72"/>
                  </a:lnTo>
                  <a:lnTo>
                    <a:pt x="1020" y="62"/>
                  </a:lnTo>
                  <a:lnTo>
                    <a:pt x="572" y="753"/>
                  </a:lnTo>
                  <a:lnTo>
                    <a:pt x="219" y="10"/>
                  </a:ln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3503325" y="386700"/>
              <a:ext cx="5325" cy="27850"/>
            </a:xfrm>
            <a:custGeom>
              <a:avLst/>
              <a:gdLst/>
              <a:ahLst/>
              <a:cxnLst/>
              <a:rect l="l" t="t" r="r" b="b"/>
              <a:pathLst>
                <a:path w="213" h="1114" extrusionOk="0">
                  <a:moveTo>
                    <a:pt x="72" y="0"/>
                  </a:moveTo>
                  <a:lnTo>
                    <a:pt x="1" y="1105"/>
                  </a:lnTo>
                  <a:lnTo>
                    <a:pt x="140" y="1114"/>
                  </a:lnTo>
                  <a:lnTo>
                    <a:pt x="212" y="10"/>
                  </a:ln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3512425" y="387875"/>
              <a:ext cx="24350" cy="28550"/>
            </a:xfrm>
            <a:custGeom>
              <a:avLst/>
              <a:gdLst/>
              <a:ahLst/>
              <a:cxnLst/>
              <a:rect l="l" t="t" r="r" b="b"/>
              <a:pathLst>
                <a:path w="974" h="1142" extrusionOk="0">
                  <a:moveTo>
                    <a:pt x="519" y="0"/>
                  </a:moveTo>
                  <a:cubicBezTo>
                    <a:pt x="459" y="0"/>
                    <a:pt x="402" y="11"/>
                    <a:pt x="347" y="33"/>
                  </a:cubicBezTo>
                  <a:cubicBezTo>
                    <a:pt x="283" y="59"/>
                    <a:pt x="225" y="96"/>
                    <a:pt x="176" y="145"/>
                  </a:cubicBezTo>
                  <a:cubicBezTo>
                    <a:pt x="127" y="193"/>
                    <a:pt x="88" y="249"/>
                    <a:pt x="58" y="315"/>
                  </a:cubicBezTo>
                  <a:cubicBezTo>
                    <a:pt x="28" y="380"/>
                    <a:pt x="10" y="449"/>
                    <a:pt x="5" y="524"/>
                  </a:cubicBezTo>
                  <a:cubicBezTo>
                    <a:pt x="1" y="596"/>
                    <a:pt x="10" y="666"/>
                    <a:pt x="31" y="735"/>
                  </a:cubicBezTo>
                  <a:cubicBezTo>
                    <a:pt x="53" y="804"/>
                    <a:pt x="86" y="867"/>
                    <a:pt x="127" y="922"/>
                  </a:cubicBezTo>
                  <a:cubicBezTo>
                    <a:pt x="170" y="977"/>
                    <a:pt x="221" y="1023"/>
                    <a:pt x="282" y="1059"/>
                  </a:cubicBezTo>
                  <a:cubicBezTo>
                    <a:pt x="342" y="1095"/>
                    <a:pt x="409" y="1116"/>
                    <a:pt x="483" y="1120"/>
                  </a:cubicBezTo>
                  <a:cubicBezTo>
                    <a:pt x="493" y="1121"/>
                    <a:pt x="503" y="1121"/>
                    <a:pt x="513" y="1121"/>
                  </a:cubicBezTo>
                  <a:cubicBezTo>
                    <a:pt x="628" y="1121"/>
                    <a:pt x="733" y="1075"/>
                    <a:pt x="829" y="985"/>
                  </a:cubicBezTo>
                  <a:lnTo>
                    <a:pt x="829" y="985"/>
                  </a:lnTo>
                  <a:lnTo>
                    <a:pt x="820" y="1135"/>
                  </a:lnTo>
                  <a:lnTo>
                    <a:pt x="938" y="1142"/>
                  </a:lnTo>
                  <a:lnTo>
                    <a:pt x="974" y="592"/>
                  </a:lnTo>
                  <a:lnTo>
                    <a:pt x="617" y="569"/>
                  </a:lnTo>
                  <a:lnTo>
                    <a:pt x="610" y="675"/>
                  </a:lnTo>
                  <a:lnTo>
                    <a:pt x="849" y="689"/>
                  </a:lnTo>
                  <a:lnTo>
                    <a:pt x="838" y="842"/>
                  </a:lnTo>
                  <a:cubicBezTo>
                    <a:pt x="741" y="945"/>
                    <a:pt x="637" y="996"/>
                    <a:pt x="526" y="996"/>
                  </a:cubicBezTo>
                  <a:cubicBezTo>
                    <a:pt x="518" y="996"/>
                    <a:pt x="510" y="996"/>
                    <a:pt x="502" y="995"/>
                  </a:cubicBezTo>
                  <a:cubicBezTo>
                    <a:pt x="447" y="992"/>
                    <a:pt x="397" y="977"/>
                    <a:pt x="352" y="951"/>
                  </a:cubicBezTo>
                  <a:cubicBezTo>
                    <a:pt x="307" y="925"/>
                    <a:pt x="269" y="891"/>
                    <a:pt x="237" y="849"/>
                  </a:cubicBezTo>
                  <a:cubicBezTo>
                    <a:pt x="205" y="807"/>
                    <a:pt x="182" y="759"/>
                    <a:pt x="165" y="705"/>
                  </a:cubicBezTo>
                  <a:cubicBezTo>
                    <a:pt x="148" y="652"/>
                    <a:pt x="142" y="595"/>
                    <a:pt x="147" y="537"/>
                  </a:cubicBezTo>
                  <a:cubicBezTo>
                    <a:pt x="150" y="481"/>
                    <a:pt x="162" y="427"/>
                    <a:pt x="183" y="376"/>
                  </a:cubicBezTo>
                  <a:cubicBezTo>
                    <a:pt x="204" y="325"/>
                    <a:pt x="232" y="280"/>
                    <a:pt x="267" y="242"/>
                  </a:cubicBezTo>
                  <a:cubicBezTo>
                    <a:pt x="302" y="205"/>
                    <a:pt x="342" y="175"/>
                    <a:pt x="390" y="153"/>
                  </a:cubicBezTo>
                  <a:cubicBezTo>
                    <a:pt x="430" y="136"/>
                    <a:pt x="473" y="126"/>
                    <a:pt x="519" y="126"/>
                  </a:cubicBezTo>
                  <a:cubicBezTo>
                    <a:pt x="527" y="126"/>
                    <a:pt x="536" y="126"/>
                    <a:pt x="545" y="127"/>
                  </a:cubicBezTo>
                  <a:cubicBezTo>
                    <a:pt x="613" y="132"/>
                    <a:pt x="674" y="151"/>
                    <a:pt x="726" y="186"/>
                  </a:cubicBezTo>
                  <a:cubicBezTo>
                    <a:pt x="780" y="220"/>
                    <a:pt x="821" y="270"/>
                    <a:pt x="850" y="337"/>
                  </a:cubicBezTo>
                  <a:lnTo>
                    <a:pt x="961" y="270"/>
                  </a:lnTo>
                  <a:cubicBezTo>
                    <a:pt x="930" y="195"/>
                    <a:pt x="881" y="134"/>
                    <a:pt x="815" y="85"/>
                  </a:cubicBezTo>
                  <a:cubicBezTo>
                    <a:pt x="749" y="36"/>
                    <a:pt x="663" y="8"/>
                    <a:pt x="556" y="1"/>
                  </a:cubicBezTo>
                  <a:cubicBezTo>
                    <a:pt x="544" y="1"/>
                    <a:pt x="532" y="0"/>
                    <a:pt x="51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3541175" y="389175"/>
              <a:ext cx="21500" cy="28975"/>
            </a:xfrm>
            <a:custGeom>
              <a:avLst/>
              <a:gdLst/>
              <a:ahLst/>
              <a:cxnLst/>
              <a:rect l="l" t="t" r="r" b="b"/>
              <a:pathLst>
                <a:path w="860" h="1159" extrusionOk="0">
                  <a:moveTo>
                    <a:pt x="204" y="134"/>
                  </a:moveTo>
                  <a:lnTo>
                    <a:pt x="529" y="155"/>
                  </a:lnTo>
                  <a:cubicBezTo>
                    <a:pt x="556" y="156"/>
                    <a:pt x="581" y="164"/>
                    <a:pt x="605" y="177"/>
                  </a:cubicBezTo>
                  <a:cubicBezTo>
                    <a:pt x="629" y="191"/>
                    <a:pt x="649" y="209"/>
                    <a:pt x="665" y="231"/>
                  </a:cubicBezTo>
                  <a:cubicBezTo>
                    <a:pt x="682" y="254"/>
                    <a:pt x="695" y="280"/>
                    <a:pt x="704" y="307"/>
                  </a:cubicBezTo>
                  <a:cubicBezTo>
                    <a:pt x="713" y="335"/>
                    <a:pt x="717" y="365"/>
                    <a:pt x="715" y="397"/>
                  </a:cubicBezTo>
                  <a:cubicBezTo>
                    <a:pt x="712" y="426"/>
                    <a:pt x="706" y="455"/>
                    <a:pt x="695" y="482"/>
                  </a:cubicBezTo>
                  <a:cubicBezTo>
                    <a:pt x="684" y="510"/>
                    <a:pt x="670" y="534"/>
                    <a:pt x="651" y="554"/>
                  </a:cubicBezTo>
                  <a:cubicBezTo>
                    <a:pt x="633" y="574"/>
                    <a:pt x="612" y="589"/>
                    <a:pt x="588" y="601"/>
                  </a:cubicBezTo>
                  <a:cubicBezTo>
                    <a:pt x="567" y="610"/>
                    <a:pt x="545" y="614"/>
                    <a:pt x="521" y="614"/>
                  </a:cubicBezTo>
                  <a:cubicBezTo>
                    <a:pt x="516" y="614"/>
                    <a:pt x="512" y="614"/>
                    <a:pt x="508" y="614"/>
                  </a:cubicBezTo>
                  <a:lnTo>
                    <a:pt x="175" y="592"/>
                  </a:lnTo>
                  <a:lnTo>
                    <a:pt x="204" y="134"/>
                  </a:lnTo>
                  <a:close/>
                  <a:moveTo>
                    <a:pt x="72" y="0"/>
                  </a:moveTo>
                  <a:lnTo>
                    <a:pt x="1" y="1104"/>
                  </a:lnTo>
                  <a:lnTo>
                    <a:pt x="140" y="1113"/>
                  </a:lnTo>
                  <a:lnTo>
                    <a:pt x="166" y="717"/>
                  </a:lnTo>
                  <a:lnTo>
                    <a:pt x="458" y="735"/>
                  </a:lnTo>
                  <a:lnTo>
                    <a:pt x="684" y="1148"/>
                  </a:lnTo>
                  <a:lnTo>
                    <a:pt x="843" y="1159"/>
                  </a:lnTo>
                  <a:lnTo>
                    <a:pt x="603" y="719"/>
                  </a:lnTo>
                  <a:cubicBezTo>
                    <a:pt x="639" y="712"/>
                    <a:pt x="672" y="699"/>
                    <a:pt x="702" y="679"/>
                  </a:cubicBezTo>
                  <a:cubicBezTo>
                    <a:pt x="732" y="661"/>
                    <a:pt x="758" y="637"/>
                    <a:pt x="780" y="610"/>
                  </a:cubicBezTo>
                  <a:cubicBezTo>
                    <a:pt x="801" y="582"/>
                    <a:pt x="819" y="551"/>
                    <a:pt x="833" y="515"/>
                  </a:cubicBezTo>
                  <a:cubicBezTo>
                    <a:pt x="846" y="480"/>
                    <a:pt x="854" y="444"/>
                    <a:pt x="856" y="405"/>
                  </a:cubicBezTo>
                  <a:cubicBezTo>
                    <a:pt x="859" y="362"/>
                    <a:pt x="853" y="319"/>
                    <a:pt x="840" y="276"/>
                  </a:cubicBezTo>
                  <a:cubicBezTo>
                    <a:pt x="826" y="232"/>
                    <a:pt x="805" y="193"/>
                    <a:pt x="778" y="157"/>
                  </a:cubicBezTo>
                  <a:cubicBezTo>
                    <a:pt x="750" y="122"/>
                    <a:pt x="717" y="93"/>
                    <a:pt x="677" y="70"/>
                  </a:cubicBezTo>
                  <a:cubicBezTo>
                    <a:pt x="637" y="47"/>
                    <a:pt x="594" y="34"/>
                    <a:pt x="545" y="31"/>
                  </a:cubicBez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3563800" y="391375"/>
              <a:ext cx="25550" cy="28550"/>
            </a:xfrm>
            <a:custGeom>
              <a:avLst/>
              <a:gdLst/>
              <a:ahLst/>
              <a:cxnLst/>
              <a:rect l="l" t="t" r="r" b="b"/>
              <a:pathLst>
                <a:path w="1022" h="1142" extrusionOk="0">
                  <a:moveTo>
                    <a:pt x="573" y="166"/>
                  </a:moveTo>
                  <a:lnTo>
                    <a:pt x="739" y="688"/>
                  </a:lnTo>
                  <a:lnTo>
                    <a:pt x="335" y="662"/>
                  </a:lnTo>
                  <a:lnTo>
                    <a:pt x="573" y="166"/>
                  </a:lnTo>
                  <a:close/>
                  <a:moveTo>
                    <a:pt x="524" y="0"/>
                  </a:moveTo>
                  <a:lnTo>
                    <a:pt x="0" y="1075"/>
                  </a:lnTo>
                  <a:lnTo>
                    <a:pt x="150" y="1085"/>
                  </a:lnTo>
                  <a:lnTo>
                    <a:pt x="300" y="770"/>
                  </a:lnTo>
                  <a:lnTo>
                    <a:pt x="763" y="799"/>
                  </a:lnTo>
                  <a:lnTo>
                    <a:pt x="873" y="1131"/>
                  </a:lnTo>
                  <a:lnTo>
                    <a:pt x="1022" y="1141"/>
                  </a:lnTo>
                  <a:lnTo>
                    <a:pt x="642" y="8"/>
                  </a:lnTo>
                  <a:lnTo>
                    <a:pt x="52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3589350" y="392200"/>
              <a:ext cx="22775" cy="28475"/>
            </a:xfrm>
            <a:custGeom>
              <a:avLst/>
              <a:gdLst/>
              <a:ahLst/>
              <a:cxnLst/>
              <a:rect l="l" t="t" r="r" b="b"/>
              <a:pathLst>
                <a:path w="911" h="1139" extrusionOk="0">
                  <a:moveTo>
                    <a:pt x="9" y="0"/>
                  </a:moveTo>
                  <a:lnTo>
                    <a:pt x="1" y="124"/>
                  </a:lnTo>
                  <a:lnTo>
                    <a:pt x="381" y="150"/>
                  </a:lnTo>
                  <a:lnTo>
                    <a:pt x="319" y="1129"/>
                  </a:lnTo>
                  <a:lnTo>
                    <a:pt x="458" y="1138"/>
                  </a:lnTo>
                  <a:lnTo>
                    <a:pt x="522" y="159"/>
                  </a:lnTo>
                  <a:lnTo>
                    <a:pt x="903" y="183"/>
                  </a:lnTo>
                  <a:lnTo>
                    <a:pt x="911" y="59"/>
                  </a:lnTo>
                  <a:lnTo>
                    <a:pt x="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3614275" y="393925"/>
              <a:ext cx="5325" cy="27825"/>
            </a:xfrm>
            <a:custGeom>
              <a:avLst/>
              <a:gdLst/>
              <a:ahLst/>
              <a:cxnLst/>
              <a:rect l="l" t="t" r="r" b="b"/>
              <a:pathLst>
                <a:path w="213" h="1113" extrusionOk="0">
                  <a:moveTo>
                    <a:pt x="72" y="0"/>
                  </a:moveTo>
                  <a:lnTo>
                    <a:pt x="1" y="1104"/>
                  </a:lnTo>
                  <a:lnTo>
                    <a:pt x="141" y="1113"/>
                  </a:lnTo>
                  <a:lnTo>
                    <a:pt x="212" y="9"/>
                  </a:lnTo>
                  <a:lnTo>
                    <a:pt x="7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623375" y="395075"/>
              <a:ext cx="26250" cy="28075"/>
            </a:xfrm>
            <a:custGeom>
              <a:avLst/>
              <a:gdLst/>
              <a:ahLst/>
              <a:cxnLst/>
              <a:rect l="l" t="t" r="r" b="b"/>
              <a:pathLst>
                <a:path w="1050" h="1123" extrusionOk="0">
                  <a:moveTo>
                    <a:pt x="529" y="128"/>
                  </a:moveTo>
                  <a:cubicBezTo>
                    <a:pt x="537" y="128"/>
                    <a:pt x="545" y="129"/>
                    <a:pt x="554" y="129"/>
                  </a:cubicBezTo>
                  <a:cubicBezTo>
                    <a:pt x="610" y="133"/>
                    <a:pt x="660" y="148"/>
                    <a:pt x="705" y="175"/>
                  </a:cubicBezTo>
                  <a:cubicBezTo>
                    <a:pt x="749" y="202"/>
                    <a:pt x="787" y="236"/>
                    <a:pt x="818" y="278"/>
                  </a:cubicBezTo>
                  <a:cubicBezTo>
                    <a:pt x="849" y="320"/>
                    <a:pt x="872" y="368"/>
                    <a:pt x="887" y="422"/>
                  </a:cubicBezTo>
                  <a:cubicBezTo>
                    <a:pt x="901" y="476"/>
                    <a:pt x="907" y="530"/>
                    <a:pt x="904" y="586"/>
                  </a:cubicBezTo>
                  <a:cubicBezTo>
                    <a:pt x="900" y="639"/>
                    <a:pt x="888" y="690"/>
                    <a:pt x="868" y="741"/>
                  </a:cubicBezTo>
                  <a:cubicBezTo>
                    <a:pt x="847" y="792"/>
                    <a:pt x="819" y="837"/>
                    <a:pt x="784" y="876"/>
                  </a:cubicBezTo>
                  <a:cubicBezTo>
                    <a:pt x="748" y="915"/>
                    <a:pt x="706" y="945"/>
                    <a:pt x="658" y="967"/>
                  </a:cubicBezTo>
                  <a:cubicBezTo>
                    <a:pt x="617" y="987"/>
                    <a:pt x="571" y="996"/>
                    <a:pt x="522" y="996"/>
                  </a:cubicBezTo>
                  <a:cubicBezTo>
                    <a:pt x="514" y="996"/>
                    <a:pt x="506" y="996"/>
                    <a:pt x="498" y="995"/>
                  </a:cubicBezTo>
                  <a:cubicBezTo>
                    <a:pt x="440" y="992"/>
                    <a:pt x="390" y="976"/>
                    <a:pt x="344" y="950"/>
                  </a:cubicBezTo>
                  <a:cubicBezTo>
                    <a:pt x="300" y="923"/>
                    <a:pt x="261" y="888"/>
                    <a:pt x="231" y="845"/>
                  </a:cubicBezTo>
                  <a:cubicBezTo>
                    <a:pt x="200" y="802"/>
                    <a:pt x="178" y="754"/>
                    <a:pt x="163" y="701"/>
                  </a:cubicBezTo>
                  <a:cubicBezTo>
                    <a:pt x="149" y="648"/>
                    <a:pt x="142" y="593"/>
                    <a:pt x="147" y="537"/>
                  </a:cubicBezTo>
                  <a:cubicBezTo>
                    <a:pt x="150" y="483"/>
                    <a:pt x="163" y="430"/>
                    <a:pt x="183" y="380"/>
                  </a:cubicBezTo>
                  <a:cubicBezTo>
                    <a:pt x="204" y="329"/>
                    <a:pt x="232" y="284"/>
                    <a:pt x="267" y="247"/>
                  </a:cubicBezTo>
                  <a:cubicBezTo>
                    <a:pt x="303" y="209"/>
                    <a:pt x="345" y="178"/>
                    <a:pt x="393" y="156"/>
                  </a:cubicBezTo>
                  <a:cubicBezTo>
                    <a:pt x="434" y="137"/>
                    <a:pt x="480" y="128"/>
                    <a:pt x="529" y="128"/>
                  </a:cubicBezTo>
                  <a:close/>
                  <a:moveTo>
                    <a:pt x="531" y="1"/>
                  </a:moveTo>
                  <a:cubicBezTo>
                    <a:pt x="469" y="1"/>
                    <a:pt x="410" y="12"/>
                    <a:pt x="353" y="35"/>
                  </a:cubicBezTo>
                  <a:cubicBezTo>
                    <a:pt x="287" y="61"/>
                    <a:pt x="230" y="99"/>
                    <a:pt x="180" y="147"/>
                  </a:cubicBezTo>
                  <a:cubicBezTo>
                    <a:pt x="129" y="196"/>
                    <a:pt x="89" y="253"/>
                    <a:pt x="59" y="319"/>
                  </a:cubicBezTo>
                  <a:cubicBezTo>
                    <a:pt x="27" y="385"/>
                    <a:pt x="10" y="454"/>
                    <a:pt x="5" y="528"/>
                  </a:cubicBezTo>
                  <a:cubicBezTo>
                    <a:pt x="0" y="598"/>
                    <a:pt x="9" y="668"/>
                    <a:pt x="29" y="737"/>
                  </a:cubicBezTo>
                  <a:cubicBezTo>
                    <a:pt x="49" y="806"/>
                    <a:pt x="80" y="868"/>
                    <a:pt x="123" y="924"/>
                  </a:cubicBezTo>
                  <a:cubicBezTo>
                    <a:pt x="165" y="979"/>
                    <a:pt x="217" y="1024"/>
                    <a:pt x="279" y="1060"/>
                  </a:cubicBezTo>
                  <a:cubicBezTo>
                    <a:pt x="341" y="1096"/>
                    <a:pt x="410" y="1116"/>
                    <a:pt x="488" y="1121"/>
                  </a:cubicBezTo>
                  <a:cubicBezTo>
                    <a:pt x="500" y="1122"/>
                    <a:pt x="512" y="1122"/>
                    <a:pt x="523" y="1122"/>
                  </a:cubicBezTo>
                  <a:cubicBezTo>
                    <a:pt x="585" y="1122"/>
                    <a:pt x="643" y="1111"/>
                    <a:pt x="699" y="1089"/>
                  </a:cubicBezTo>
                  <a:cubicBezTo>
                    <a:pt x="764" y="1062"/>
                    <a:pt x="822" y="1025"/>
                    <a:pt x="871" y="977"/>
                  </a:cubicBezTo>
                  <a:cubicBezTo>
                    <a:pt x="920" y="928"/>
                    <a:pt x="961" y="871"/>
                    <a:pt x="991" y="806"/>
                  </a:cubicBezTo>
                  <a:cubicBezTo>
                    <a:pt x="1023" y="740"/>
                    <a:pt x="1040" y="670"/>
                    <a:pt x="1045" y="597"/>
                  </a:cubicBezTo>
                  <a:cubicBezTo>
                    <a:pt x="1050" y="527"/>
                    <a:pt x="1042" y="458"/>
                    <a:pt x="1021" y="390"/>
                  </a:cubicBezTo>
                  <a:cubicBezTo>
                    <a:pt x="1001" y="321"/>
                    <a:pt x="969" y="259"/>
                    <a:pt x="926" y="203"/>
                  </a:cubicBezTo>
                  <a:cubicBezTo>
                    <a:pt x="885" y="147"/>
                    <a:pt x="833" y="101"/>
                    <a:pt x="772" y="64"/>
                  </a:cubicBezTo>
                  <a:cubicBezTo>
                    <a:pt x="711" y="28"/>
                    <a:pt x="641" y="7"/>
                    <a:pt x="563" y="2"/>
                  </a:cubicBezTo>
                  <a:cubicBezTo>
                    <a:pt x="552" y="1"/>
                    <a:pt x="542" y="1"/>
                    <a:pt x="53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653450" y="396450"/>
              <a:ext cx="25125" cy="29150"/>
            </a:xfrm>
            <a:custGeom>
              <a:avLst/>
              <a:gdLst/>
              <a:ahLst/>
              <a:cxnLst/>
              <a:rect l="l" t="t" r="r" b="b"/>
              <a:pathLst>
                <a:path w="1005" h="1166" extrusionOk="0">
                  <a:moveTo>
                    <a:pt x="72" y="1"/>
                  </a:moveTo>
                  <a:lnTo>
                    <a:pt x="0" y="1104"/>
                  </a:lnTo>
                  <a:lnTo>
                    <a:pt x="140" y="1114"/>
                  </a:lnTo>
                  <a:lnTo>
                    <a:pt x="195" y="271"/>
                  </a:lnTo>
                  <a:lnTo>
                    <a:pt x="815" y="1158"/>
                  </a:lnTo>
                  <a:lnTo>
                    <a:pt x="933" y="1165"/>
                  </a:lnTo>
                  <a:lnTo>
                    <a:pt x="1004" y="64"/>
                  </a:lnTo>
                  <a:lnTo>
                    <a:pt x="865" y="54"/>
                  </a:lnTo>
                  <a:lnTo>
                    <a:pt x="809" y="912"/>
                  </a:lnTo>
                  <a:lnTo>
                    <a:pt x="181" y="8"/>
                  </a:lnTo>
                  <a:lnTo>
                    <a:pt x="72"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473525" y="436200"/>
              <a:ext cx="20475" cy="23025"/>
            </a:xfrm>
            <a:custGeom>
              <a:avLst/>
              <a:gdLst/>
              <a:ahLst/>
              <a:cxnLst/>
              <a:rect l="l" t="t" r="r" b="b"/>
              <a:pathLst>
                <a:path w="819" h="921" extrusionOk="0">
                  <a:moveTo>
                    <a:pt x="461" y="106"/>
                  </a:moveTo>
                  <a:lnTo>
                    <a:pt x="612" y="559"/>
                  </a:lnTo>
                  <a:lnTo>
                    <a:pt x="250" y="535"/>
                  </a:lnTo>
                  <a:lnTo>
                    <a:pt x="461" y="106"/>
                  </a:lnTo>
                  <a:close/>
                  <a:moveTo>
                    <a:pt x="431" y="1"/>
                  </a:moveTo>
                  <a:lnTo>
                    <a:pt x="0" y="869"/>
                  </a:lnTo>
                  <a:lnTo>
                    <a:pt x="94" y="875"/>
                  </a:lnTo>
                  <a:lnTo>
                    <a:pt x="227" y="603"/>
                  </a:lnTo>
                  <a:lnTo>
                    <a:pt x="628" y="629"/>
                  </a:lnTo>
                  <a:lnTo>
                    <a:pt x="725" y="916"/>
                  </a:lnTo>
                  <a:lnTo>
                    <a:pt x="818" y="921"/>
                  </a:lnTo>
                  <a:lnTo>
                    <a:pt x="506" y="5"/>
                  </a:lnTo>
                  <a:lnTo>
                    <a:pt x="43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500925" y="437375"/>
              <a:ext cx="17100" cy="23400"/>
            </a:xfrm>
            <a:custGeom>
              <a:avLst/>
              <a:gdLst/>
              <a:ahLst/>
              <a:cxnLst/>
              <a:rect l="l" t="t" r="r" b="b"/>
              <a:pathLst>
                <a:path w="684" h="936" extrusionOk="0">
                  <a:moveTo>
                    <a:pt x="141" y="84"/>
                  </a:moveTo>
                  <a:lnTo>
                    <a:pt x="425" y="103"/>
                  </a:lnTo>
                  <a:cubicBezTo>
                    <a:pt x="449" y="104"/>
                    <a:pt x="472" y="111"/>
                    <a:pt x="494" y="123"/>
                  </a:cubicBezTo>
                  <a:cubicBezTo>
                    <a:pt x="516" y="136"/>
                    <a:pt x="534" y="152"/>
                    <a:pt x="549" y="171"/>
                  </a:cubicBezTo>
                  <a:cubicBezTo>
                    <a:pt x="564" y="190"/>
                    <a:pt x="576" y="213"/>
                    <a:pt x="584" y="238"/>
                  </a:cubicBezTo>
                  <a:cubicBezTo>
                    <a:pt x="592" y="264"/>
                    <a:pt x="595" y="290"/>
                    <a:pt x="594" y="317"/>
                  </a:cubicBezTo>
                  <a:cubicBezTo>
                    <a:pt x="592" y="343"/>
                    <a:pt x="586" y="368"/>
                    <a:pt x="575" y="393"/>
                  </a:cubicBezTo>
                  <a:cubicBezTo>
                    <a:pt x="566" y="416"/>
                    <a:pt x="553" y="437"/>
                    <a:pt x="536" y="456"/>
                  </a:cubicBezTo>
                  <a:cubicBezTo>
                    <a:pt x="520" y="474"/>
                    <a:pt x="501" y="488"/>
                    <a:pt x="478" y="498"/>
                  </a:cubicBezTo>
                  <a:cubicBezTo>
                    <a:pt x="460" y="506"/>
                    <a:pt x="440" y="510"/>
                    <a:pt x="419" y="510"/>
                  </a:cubicBezTo>
                  <a:cubicBezTo>
                    <a:pt x="415" y="510"/>
                    <a:pt x="411" y="510"/>
                    <a:pt x="407" y="510"/>
                  </a:cubicBezTo>
                  <a:lnTo>
                    <a:pt x="115" y="492"/>
                  </a:lnTo>
                  <a:lnTo>
                    <a:pt x="141" y="84"/>
                  </a:lnTo>
                  <a:close/>
                  <a:moveTo>
                    <a:pt x="58" y="1"/>
                  </a:moveTo>
                  <a:lnTo>
                    <a:pt x="1" y="892"/>
                  </a:lnTo>
                  <a:lnTo>
                    <a:pt x="89" y="898"/>
                  </a:lnTo>
                  <a:lnTo>
                    <a:pt x="110" y="569"/>
                  </a:lnTo>
                  <a:lnTo>
                    <a:pt x="374" y="586"/>
                  </a:lnTo>
                  <a:lnTo>
                    <a:pt x="562" y="929"/>
                  </a:lnTo>
                  <a:lnTo>
                    <a:pt x="662" y="935"/>
                  </a:lnTo>
                  <a:lnTo>
                    <a:pt x="465" y="577"/>
                  </a:lnTo>
                  <a:cubicBezTo>
                    <a:pt x="496" y="573"/>
                    <a:pt x="524" y="564"/>
                    <a:pt x="549" y="549"/>
                  </a:cubicBezTo>
                  <a:cubicBezTo>
                    <a:pt x="574" y="534"/>
                    <a:pt x="596" y="516"/>
                    <a:pt x="615" y="492"/>
                  </a:cubicBezTo>
                  <a:cubicBezTo>
                    <a:pt x="634" y="470"/>
                    <a:pt x="649" y="444"/>
                    <a:pt x="661" y="415"/>
                  </a:cubicBezTo>
                  <a:cubicBezTo>
                    <a:pt x="672" y="386"/>
                    <a:pt x="679" y="355"/>
                    <a:pt x="681" y="322"/>
                  </a:cubicBezTo>
                  <a:cubicBezTo>
                    <a:pt x="683" y="288"/>
                    <a:pt x="679" y="254"/>
                    <a:pt x="669" y="219"/>
                  </a:cubicBezTo>
                  <a:cubicBezTo>
                    <a:pt x="657" y="185"/>
                    <a:pt x="641" y="154"/>
                    <a:pt x="620" y="126"/>
                  </a:cubicBezTo>
                  <a:cubicBezTo>
                    <a:pt x="598" y="98"/>
                    <a:pt x="571" y="75"/>
                    <a:pt x="540" y="57"/>
                  </a:cubicBezTo>
                  <a:cubicBezTo>
                    <a:pt x="509" y="38"/>
                    <a:pt x="474" y="28"/>
                    <a:pt x="436" y="25"/>
                  </a:cubicBezTo>
                  <a:lnTo>
                    <a:pt x="5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3525200" y="438950"/>
              <a:ext cx="17100" cy="23400"/>
            </a:xfrm>
            <a:custGeom>
              <a:avLst/>
              <a:gdLst/>
              <a:ahLst/>
              <a:cxnLst/>
              <a:rect l="l" t="t" r="r" b="b"/>
              <a:pathLst>
                <a:path w="684" h="936" extrusionOk="0">
                  <a:moveTo>
                    <a:pt x="141" y="85"/>
                  </a:moveTo>
                  <a:lnTo>
                    <a:pt x="426" y="103"/>
                  </a:lnTo>
                  <a:cubicBezTo>
                    <a:pt x="449" y="105"/>
                    <a:pt x="473" y="112"/>
                    <a:pt x="494" y="124"/>
                  </a:cubicBezTo>
                  <a:cubicBezTo>
                    <a:pt x="516" y="136"/>
                    <a:pt x="534" y="152"/>
                    <a:pt x="549" y="171"/>
                  </a:cubicBezTo>
                  <a:cubicBezTo>
                    <a:pt x="564" y="191"/>
                    <a:pt x="576" y="213"/>
                    <a:pt x="584" y="238"/>
                  </a:cubicBezTo>
                  <a:cubicBezTo>
                    <a:pt x="592" y="264"/>
                    <a:pt x="595" y="290"/>
                    <a:pt x="593" y="317"/>
                  </a:cubicBezTo>
                  <a:cubicBezTo>
                    <a:pt x="592" y="344"/>
                    <a:pt x="586" y="369"/>
                    <a:pt x="576" y="393"/>
                  </a:cubicBezTo>
                  <a:cubicBezTo>
                    <a:pt x="566" y="416"/>
                    <a:pt x="552" y="437"/>
                    <a:pt x="536" y="456"/>
                  </a:cubicBezTo>
                  <a:cubicBezTo>
                    <a:pt x="520" y="474"/>
                    <a:pt x="501" y="488"/>
                    <a:pt x="478" y="498"/>
                  </a:cubicBezTo>
                  <a:cubicBezTo>
                    <a:pt x="460" y="507"/>
                    <a:pt x="440" y="511"/>
                    <a:pt x="418" y="511"/>
                  </a:cubicBezTo>
                  <a:cubicBezTo>
                    <a:pt x="414" y="511"/>
                    <a:pt x="410" y="511"/>
                    <a:pt x="407" y="511"/>
                  </a:cubicBezTo>
                  <a:lnTo>
                    <a:pt x="115" y="491"/>
                  </a:lnTo>
                  <a:lnTo>
                    <a:pt x="141" y="85"/>
                  </a:lnTo>
                  <a:close/>
                  <a:moveTo>
                    <a:pt x="58" y="1"/>
                  </a:moveTo>
                  <a:lnTo>
                    <a:pt x="1" y="892"/>
                  </a:lnTo>
                  <a:lnTo>
                    <a:pt x="89" y="898"/>
                  </a:lnTo>
                  <a:lnTo>
                    <a:pt x="110" y="569"/>
                  </a:lnTo>
                  <a:lnTo>
                    <a:pt x="373" y="587"/>
                  </a:lnTo>
                  <a:lnTo>
                    <a:pt x="562" y="929"/>
                  </a:lnTo>
                  <a:lnTo>
                    <a:pt x="662" y="936"/>
                  </a:lnTo>
                  <a:lnTo>
                    <a:pt x="465" y="577"/>
                  </a:lnTo>
                  <a:cubicBezTo>
                    <a:pt x="496" y="574"/>
                    <a:pt x="524" y="564"/>
                    <a:pt x="549" y="549"/>
                  </a:cubicBezTo>
                  <a:cubicBezTo>
                    <a:pt x="574" y="534"/>
                    <a:pt x="596" y="516"/>
                    <a:pt x="615" y="493"/>
                  </a:cubicBezTo>
                  <a:cubicBezTo>
                    <a:pt x="634" y="470"/>
                    <a:pt x="649" y="444"/>
                    <a:pt x="661" y="415"/>
                  </a:cubicBezTo>
                  <a:cubicBezTo>
                    <a:pt x="672" y="386"/>
                    <a:pt x="679" y="355"/>
                    <a:pt x="681" y="323"/>
                  </a:cubicBezTo>
                  <a:cubicBezTo>
                    <a:pt x="683" y="288"/>
                    <a:pt x="679" y="254"/>
                    <a:pt x="669" y="220"/>
                  </a:cubicBezTo>
                  <a:cubicBezTo>
                    <a:pt x="657" y="185"/>
                    <a:pt x="642" y="154"/>
                    <a:pt x="620" y="126"/>
                  </a:cubicBezTo>
                  <a:cubicBezTo>
                    <a:pt x="598" y="99"/>
                    <a:pt x="572" y="75"/>
                    <a:pt x="540" y="57"/>
                  </a:cubicBezTo>
                  <a:cubicBezTo>
                    <a:pt x="509" y="38"/>
                    <a:pt x="474" y="28"/>
                    <a:pt x="435" y="25"/>
                  </a:cubicBezTo>
                  <a:lnTo>
                    <a:pt x="5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3549475" y="440525"/>
              <a:ext cx="3675" cy="22475"/>
            </a:xfrm>
            <a:custGeom>
              <a:avLst/>
              <a:gdLst/>
              <a:ahLst/>
              <a:cxnLst/>
              <a:rect l="l" t="t" r="r" b="b"/>
              <a:pathLst>
                <a:path w="147" h="899" extrusionOk="0">
                  <a:moveTo>
                    <a:pt x="59" y="1"/>
                  </a:moveTo>
                  <a:lnTo>
                    <a:pt x="1" y="893"/>
                  </a:lnTo>
                  <a:lnTo>
                    <a:pt x="89" y="898"/>
                  </a:lnTo>
                  <a:lnTo>
                    <a:pt x="146" y="7"/>
                  </a:lnTo>
                  <a:lnTo>
                    <a:pt x="5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3560100" y="441150"/>
              <a:ext cx="20525" cy="23025"/>
            </a:xfrm>
            <a:custGeom>
              <a:avLst/>
              <a:gdLst/>
              <a:ahLst/>
              <a:cxnLst/>
              <a:rect l="l" t="t" r="r" b="b"/>
              <a:pathLst>
                <a:path w="821" h="921" extrusionOk="0">
                  <a:moveTo>
                    <a:pt x="1" y="0"/>
                  </a:moveTo>
                  <a:lnTo>
                    <a:pt x="314" y="916"/>
                  </a:lnTo>
                  <a:lnTo>
                    <a:pt x="391" y="920"/>
                  </a:lnTo>
                  <a:lnTo>
                    <a:pt x="821" y="53"/>
                  </a:lnTo>
                  <a:lnTo>
                    <a:pt x="729" y="47"/>
                  </a:lnTo>
                  <a:lnTo>
                    <a:pt x="360" y="809"/>
                  </a:lnTo>
                  <a:lnTo>
                    <a:pt x="92" y="5"/>
                  </a:lnTo>
                  <a:lnTo>
                    <a:pt x="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3586125" y="442900"/>
              <a:ext cx="16175" cy="23300"/>
            </a:xfrm>
            <a:custGeom>
              <a:avLst/>
              <a:gdLst/>
              <a:ahLst/>
              <a:cxnLst/>
              <a:rect l="l" t="t" r="r" b="b"/>
              <a:pathLst>
                <a:path w="647" h="932" extrusionOk="0">
                  <a:moveTo>
                    <a:pt x="59" y="1"/>
                  </a:moveTo>
                  <a:lnTo>
                    <a:pt x="1" y="893"/>
                  </a:lnTo>
                  <a:lnTo>
                    <a:pt x="600" y="932"/>
                  </a:lnTo>
                  <a:lnTo>
                    <a:pt x="605" y="854"/>
                  </a:lnTo>
                  <a:lnTo>
                    <a:pt x="94" y="821"/>
                  </a:lnTo>
                  <a:lnTo>
                    <a:pt x="116" y="480"/>
                  </a:lnTo>
                  <a:lnTo>
                    <a:pt x="551" y="509"/>
                  </a:lnTo>
                  <a:lnTo>
                    <a:pt x="557" y="435"/>
                  </a:lnTo>
                  <a:lnTo>
                    <a:pt x="121" y="406"/>
                  </a:lnTo>
                  <a:lnTo>
                    <a:pt x="142" y="85"/>
                  </a:lnTo>
                  <a:lnTo>
                    <a:pt x="641" y="117"/>
                  </a:lnTo>
                  <a:lnTo>
                    <a:pt x="647" y="39"/>
                  </a:lnTo>
                  <a:lnTo>
                    <a:pt x="5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3609025" y="444400"/>
              <a:ext cx="19100" cy="22850"/>
            </a:xfrm>
            <a:custGeom>
              <a:avLst/>
              <a:gdLst/>
              <a:ahLst/>
              <a:cxnLst/>
              <a:rect l="l" t="t" r="r" b="b"/>
              <a:pathLst>
                <a:path w="764" h="914" extrusionOk="0">
                  <a:moveTo>
                    <a:pt x="141" y="84"/>
                  </a:moveTo>
                  <a:lnTo>
                    <a:pt x="356" y="98"/>
                  </a:lnTo>
                  <a:cubicBezTo>
                    <a:pt x="411" y="101"/>
                    <a:pt x="458" y="114"/>
                    <a:pt x="499" y="135"/>
                  </a:cubicBezTo>
                  <a:cubicBezTo>
                    <a:pt x="539" y="156"/>
                    <a:pt x="573" y="183"/>
                    <a:pt x="600" y="218"/>
                  </a:cubicBezTo>
                  <a:cubicBezTo>
                    <a:pt x="626" y="252"/>
                    <a:pt x="647" y="292"/>
                    <a:pt x="659" y="338"/>
                  </a:cubicBezTo>
                  <a:cubicBezTo>
                    <a:pt x="671" y="383"/>
                    <a:pt x="675" y="433"/>
                    <a:pt x="672" y="487"/>
                  </a:cubicBezTo>
                  <a:cubicBezTo>
                    <a:pt x="668" y="540"/>
                    <a:pt x="658" y="588"/>
                    <a:pt x="640" y="632"/>
                  </a:cubicBezTo>
                  <a:cubicBezTo>
                    <a:pt x="622" y="676"/>
                    <a:pt x="599" y="713"/>
                    <a:pt x="568" y="745"/>
                  </a:cubicBezTo>
                  <a:cubicBezTo>
                    <a:pt x="537" y="775"/>
                    <a:pt x="500" y="799"/>
                    <a:pt x="456" y="816"/>
                  </a:cubicBezTo>
                  <a:cubicBezTo>
                    <a:pt x="421" y="829"/>
                    <a:pt x="381" y="835"/>
                    <a:pt x="338" y="835"/>
                  </a:cubicBezTo>
                  <a:cubicBezTo>
                    <a:pt x="328" y="835"/>
                    <a:pt x="319" y="835"/>
                    <a:pt x="309" y="834"/>
                  </a:cubicBezTo>
                  <a:lnTo>
                    <a:pt x="94" y="820"/>
                  </a:lnTo>
                  <a:lnTo>
                    <a:pt x="141" y="84"/>
                  </a:lnTo>
                  <a:close/>
                  <a:moveTo>
                    <a:pt x="58" y="0"/>
                  </a:moveTo>
                  <a:lnTo>
                    <a:pt x="0" y="892"/>
                  </a:lnTo>
                  <a:lnTo>
                    <a:pt x="303" y="913"/>
                  </a:lnTo>
                  <a:cubicBezTo>
                    <a:pt x="315" y="913"/>
                    <a:pt x="326" y="913"/>
                    <a:pt x="338" y="913"/>
                  </a:cubicBezTo>
                  <a:cubicBezTo>
                    <a:pt x="390" y="913"/>
                    <a:pt x="438" y="907"/>
                    <a:pt x="482" y="892"/>
                  </a:cubicBezTo>
                  <a:cubicBezTo>
                    <a:pt x="536" y="873"/>
                    <a:pt x="582" y="846"/>
                    <a:pt x="622" y="810"/>
                  </a:cubicBezTo>
                  <a:cubicBezTo>
                    <a:pt x="662" y="774"/>
                    <a:pt x="694" y="728"/>
                    <a:pt x="717" y="675"/>
                  </a:cubicBezTo>
                  <a:cubicBezTo>
                    <a:pt x="741" y="621"/>
                    <a:pt x="755" y="561"/>
                    <a:pt x="759" y="493"/>
                  </a:cubicBezTo>
                  <a:cubicBezTo>
                    <a:pt x="764" y="431"/>
                    <a:pt x="758" y="374"/>
                    <a:pt x="743" y="318"/>
                  </a:cubicBezTo>
                  <a:cubicBezTo>
                    <a:pt x="730" y="263"/>
                    <a:pt x="705" y="214"/>
                    <a:pt x="673" y="171"/>
                  </a:cubicBezTo>
                  <a:cubicBezTo>
                    <a:pt x="640" y="129"/>
                    <a:pt x="597" y="94"/>
                    <a:pt x="545" y="67"/>
                  </a:cubicBezTo>
                  <a:cubicBezTo>
                    <a:pt x="494" y="40"/>
                    <a:pt x="433" y="25"/>
                    <a:pt x="361" y="20"/>
                  </a:cubicBezTo>
                  <a:lnTo>
                    <a:pt x="5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3446600" y="485600"/>
              <a:ext cx="18525" cy="27750"/>
            </a:xfrm>
            <a:custGeom>
              <a:avLst/>
              <a:gdLst/>
              <a:ahLst/>
              <a:cxnLst/>
              <a:rect l="l" t="t" r="r" b="b"/>
              <a:pathLst>
                <a:path w="741" h="1110" extrusionOk="0">
                  <a:moveTo>
                    <a:pt x="393" y="106"/>
                  </a:moveTo>
                  <a:cubicBezTo>
                    <a:pt x="395" y="106"/>
                    <a:pt x="398" y="106"/>
                    <a:pt x="400" y="106"/>
                  </a:cubicBezTo>
                  <a:cubicBezTo>
                    <a:pt x="460" y="111"/>
                    <a:pt x="522" y="160"/>
                    <a:pt x="562" y="259"/>
                  </a:cubicBezTo>
                  <a:lnTo>
                    <a:pt x="149" y="727"/>
                  </a:lnTo>
                  <a:cubicBezTo>
                    <a:pt x="138" y="667"/>
                    <a:pt x="133" y="598"/>
                    <a:pt x="138" y="521"/>
                  </a:cubicBezTo>
                  <a:cubicBezTo>
                    <a:pt x="156" y="251"/>
                    <a:pt x="287" y="106"/>
                    <a:pt x="393" y="106"/>
                  </a:cubicBezTo>
                  <a:close/>
                  <a:moveTo>
                    <a:pt x="595" y="377"/>
                  </a:moveTo>
                  <a:cubicBezTo>
                    <a:pt x="605" y="439"/>
                    <a:pt x="609" y="512"/>
                    <a:pt x="604" y="596"/>
                  </a:cubicBezTo>
                  <a:cubicBezTo>
                    <a:pt x="584" y="890"/>
                    <a:pt x="453" y="999"/>
                    <a:pt x="358" y="999"/>
                  </a:cubicBezTo>
                  <a:cubicBezTo>
                    <a:pt x="356" y="999"/>
                    <a:pt x="353" y="999"/>
                    <a:pt x="351" y="999"/>
                  </a:cubicBezTo>
                  <a:cubicBezTo>
                    <a:pt x="286" y="994"/>
                    <a:pt x="223" y="937"/>
                    <a:pt x="182" y="840"/>
                  </a:cubicBezTo>
                  <a:lnTo>
                    <a:pt x="595" y="377"/>
                  </a:lnTo>
                  <a:close/>
                  <a:moveTo>
                    <a:pt x="395" y="0"/>
                  </a:moveTo>
                  <a:cubicBezTo>
                    <a:pt x="227" y="0"/>
                    <a:pt x="45" y="198"/>
                    <a:pt x="23" y="535"/>
                  </a:cubicBezTo>
                  <a:cubicBezTo>
                    <a:pt x="0" y="884"/>
                    <a:pt x="168" y="1098"/>
                    <a:pt x="339" y="1109"/>
                  </a:cubicBezTo>
                  <a:cubicBezTo>
                    <a:pt x="344" y="1110"/>
                    <a:pt x="348" y="1110"/>
                    <a:pt x="353" y="1110"/>
                  </a:cubicBezTo>
                  <a:cubicBezTo>
                    <a:pt x="507" y="1110"/>
                    <a:pt x="693" y="950"/>
                    <a:pt x="716" y="589"/>
                  </a:cubicBezTo>
                  <a:cubicBezTo>
                    <a:pt x="741" y="220"/>
                    <a:pt x="576" y="11"/>
                    <a:pt x="409" y="1"/>
                  </a:cubicBezTo>
                  <a:cubicBezTo>
                    <a:pt x="404" y="0"/>
                    <a:pt x="400" y="0"/>
                    <a:pt x="395"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469350" y="486975"/>
              <a:ext cx="16525" cy="27775"/>
            </a:xfrm>
            <a:custGeom>
              <a:avLst/>
              <a:gdLst/>
              <a:ahLst/>
              <a:cxnLst/>
              <a:rect l="l" t="t" r="r" b="b"/>
              <a:pathLst>
                <a:path w="661" h="1111" extrusionOk="0">
                  <a:moveTo>
                    <a:pt x="342" y="500"/>
                  </a:moveTo>
                  <a:cubicBezTo>
                    <a:pt x="346" y="500"/>
                    <a:pt x="349" y="500"/>
                    <a:pt x="353" y="500"/>
                  </a:cubicBezTo>
                  <a:cubicBezTo>
                    <a:pt x="440" y="506"/>
                    <a:pt x="539" y="580"/>
                    <a:pt x="527" y="767"/>
                  </a:cubicBezTo>
                  <a:cubicBezTo>
                    <a:pt x="516" y="929"/>
                    <a:pt x="424" y="1003"/>
                    <a:pt x="336" y="1003"/>
                  </a:cubicBezTo>
                  <a:cubicBezTo>
                    <a:pt x="332" y="1003"/>
                    <a:pt x="329" y="1003"/>
                    <a:pt x="325" y="1003"/>
                  </a:cubicBezTo>
                  <a:cubicBezTo>
                    <a:pt x="193" y="994"/>
                    <a:pt x="104" y="834"/>
                    <a:pt x="132" y="632"/>
                  </a:cubicBezTo>
                  <a:cubicBezTo>
                    <a:pt x="184" y="550"/>
                    <a:pt x="265" y="500"/>
                    <a:pt x="342" y="500"/>
                  </a:cubicBezTo>
                  <a:close/>
                  <a:moveTo>
                    <a:pt x="409" y="1"/>
                  </a:moveTo>
                  <a:cubicBezTo>
                    <a:pt x="285" y="1"/>
                    <a:pt x="151" y="73"/>
                    <a:pt x="76" y="248"/>
                  </a:cubicBezTo>
                  <a:cubicBezTo>
                    <a:pt x="33" y="349"/>
                    <a:pt x="15" y="474"/>
                    <a:pt x="9" y="578"/>
                  </a:cubicBezTo>
                  <a:cubicBezTo>
                    <a:pt x="0" y="704"/>
                    <a:pt x="4" y="841"/>
                    <a:pt x="67" y="950"/>
                  </a:cubicBezTo>
                  <a:cubicBezTo>
                    <a:pt x="123" y="1049"/>
                    <a:pt x="217" y="1104"/>
                    <a:pt x="313" y="1110"/>
                  </a:cubicBezTo>
                  <a:cubicBezTo>
                    <a:pt x="319" y="1111"/>
                    <a:pt x="325" y="1111"/>
                    <a:pt x="331" y="1111"/>
                  </a:cubicBezTo>
                  <a:cubicBezTo>
                    <a:pt x="488" y="1111"/>
                    <a:pt x="631" y="982"/>
                    <a:pt x="646" y="768"/>
                  </a:cubicBezTo>
                  <a:cubicBezTo>
                    <a:pt x="659" y="543"/>
                    <a:pt x="524" y="405"/>
                    <a:pt x="371" y="394"/>
                  </a:cubicBezTo>
                  <a:cubicBezTo>
                    <a:pt x="366" y="394"/>
                    <a:pt x="360" y="394"/>
                    <a:pt x="354" y="394"/>
                  </a:cubicBezTo>
                  <a:cubicBezTo>
                    <a:pt x="266" y="394"/>
                    <a:pt x="184" y="438"/>
                    <a:pt x="134" y="511"/>
                  </a:cubicBezTo>
                  <a:cubicBezTo>
                    <a:pt x="163" y="160"/>
                    <a:pt x="326" y="108"/>
                    <a:pt x="410" y="108"/>
                  </a:cubicBezTo>
                  <a:cubicBezTo>
                    <a:pt x="415" y="108"/>
                    <a:pt x="420" y="109"/>
                    <a:pt x="424" y="109"/>
                  </a:cubicBezTo>
                  <a:cubicBezTo>
                    <a:pt x="495" y="113"/>
                    <a:pt x="541" y="155"/>
                    <a:pt x="547" y="162"/>
                  </a:cubicBezTo>
                  <a:cubicBezTo>
                    <a:pt x="556" y="174"/>
                    <a:pt x="556" y="190"/>
                    <a:pt x="570" y="203"/>
                  </a:cubicBezTo>
                  <a:lnTo>
                    <a:pt x="660" y="116"/>
                  </a:lnTo>
                  <a:cubicBezTo>
                    <a:pt x="601" y="49"/>
                    <a:pt x="518" y="7"/>
                    <a:pt x="430" y="1"/>
                  </a:cubicBezTo>
                  <a:cubicBezTo>
                    <a:pt x="423" y="1"/>
                    <a:pt x="416" y="1"/>
                    <a:pt x="40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3511725" y="489825"/>
              <a:ext cx="18500" cy="27775"/>
            </a:xfrm>
            <a:custGeom>
              <a:avLst/>
              <a:gdLst/>
              <a:ahLst/>
              <a:cxnLst/>
              <a:rect l="l" t="t" r="r" b="b"/>
              <a:pathLst>
                <a:path w="740" h="1111" extrusionOk="0">
                  <a:moveTo>
                    <a:pt x="392" y="106"/>
                  </a:moveTo>
                  <a:cubicBezTo>
                    <a:pt x="395" y="106"/>
                    <a:pt x="397" y="106"/>
                    <a:pt x="400" y="107"/>
                  </a:cubicBezTo>
                  <a:cubicBezTo>
                    <a:pt x="459" y="111"/>
                    <a:pt x="521" y="161"/>
                    <a:pt x="561" y="259"/>
                  </a:cubicBezTo>
                  <a:lnTo>
                    <a:pt x="148" y="727"/>
                  </a:lnTo>
                  <a:cubicBezTo>
                    <a:pt x="137" y="667"/>
                    <a:pt x="133" y="597"/>
                    <a:pt x="138" y="521"/>
                  </a:cubicBezTo>
                  <a:cubicBezTo>
                    <a:pt x="155" y="251"/>
                    <a:pt x="286" y="106"/>
                    <a:pt x="392" y="106"/>
                  </a:cubicBezTo>
                  <a:close/>
                  <a:moveTo>
                    <a:pt x="594" y="377"/>
                  </a:moveTo>
                  <a:cubicBezTo>
                    <a:pt x="604" y="439"/>
                    <a:pt x="609" y="513"/>
                    <a:pt x="602" y="596"/>
                  </a:cubicBezTo>
                  <a:cubicBezTo>
                    <a:pt x="584" y="890"/>
                    <a:pt x="453" y="999"/>
                    <a:pt x="358" y="999"/>
                  </a:cubicBezTo>
                  <a:cubicBezTo>
                    <a:pt x="355" y="999"/>
                    <a:pt x="353" y="999"/>
                    <a:pt x="350" y="999"/>
                  </a:cubicBezTo>
                  <a:cubicBezTo>
                    <a:pt x="286" y="995"/>
                    <a:pt x="223" y="938"/>
                    <a:pt x="182" y="840"/>
                  </a:cubicBezTo>
                  <a:lnTo>
                    <a:pt x="594" y="377"/>
                  </a:lnTo>
                  <a:close/>
                  <a:moveTo>
                    <a:pt x="395" y="1"/>
                  </a:moveTo>
                  <a:cubicBezTo>
                    <a:pt x="226" y="1"/>
                    <a:pt x="45" y="198"/>
                    <a:pt x="23" y="534"/>
                  </a:cubicBezTo>
                  <a:cubicBezTo>
                    <a:pt x="0" y="885"/>
                    <a:pt x="168" y="1099"/>
                    <a:pt x="339" y="1110"/>
                  </a:cubicBezTo>
                  <a:cubicBezTo>
                    <a:pt x="343" y="1110"/>
                    <a:pt x="348" y="1110"/>
                    <a:pt x="352" y="1110"/>
                  </a:cubicBezTo>
                  <a:cubicBezTo>
                    <a:pt x="506" y="1110"/>
                    <a:pt x="692" y="951"/>
                    <a:pt x="716" y="589"/>
                  </a:cubicBezTo>
                  <a:cubicBezTo>
                    <a:pt x="740" y="220"/>
                    <a:pt x="575" y="11"/>
                    <a:pt x="409" y="1"/>
                  </a:cubicBezTo>
                  <a:cubicBezTo>
                    <a:pt x="404" y="1"/>
                    <a:pt x="399" y="1"/>
                    <a:pt x="39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3535975" y="491375"/>
              <a:ext cx="12925" cy="27600"/>
            </a:xfrm>
            <a:custGeom>
              <a:avLst/>
              <a:gdLst/>
              <a:ahLst/>
              <a:cxnLst/>
              <a:rect l="l" t="t" r="r" b="b"/>
              <a:pathLst>
                <a:path w="517" h="1104" extrusionOk="0">
                  <a:moveTo>
                    <a:pt x="306" y="1"/>
                  </a:moveTo>
                  <a:lnTo>
                    <a:pt x="19" y="128"/>
                  </a:lnTo>
                  <a:lnTo>
                    <a:pt x="44" y="197"/>
                  </a:lnTo>
                  <a:lnTo>
                    <a:pt x="262" y="150"/>
                  </a:lnTo>
                  <a:lnTo>
                    <a:pt x="207" y="988"/>
                  </a:lnTo>
                  <a:lnTo>
                    <a:pt x="6" y="975"/>
                  </a:lnTo>
                  <a:lnTo>
                    <a:pt x="0" y="1071"/>
                  </a:lnTo>
                  <a:lnTo>
                    <a:pt x="511" y="1104"/>
                  </a:lnTo>
                  <a:lnTo>
                    <a:pt x="517" y="1008"/>
                  </a:lnTo>
                  <a:lnTo>
                    <a:pt x="322" y="995"/>
                  </a:lnTo>
                  <a:lnTo>
                    <a:pt x="387" y="6"/>
                  </a:lnTo>
                  <a:lnTo>
                    <a:pt x="30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3577550" y="494025"/>
              <a:ext cx="17175" cy="27825"/>
            </a:xfrm>
            <a:custGeom>
              <a:avLst/>
              <a:gdLst/>
              <a:ahLst/>
              <a:cxnLst/>
              <a:rect l="l" t="t" r="r" b="b"/>
              <a:pathLst>
                <a:path w="687" h="1113" extrusionOk="0">
                  <a:moveTo>
                    <a:pt x="359" y="1"/>
                  </a:moveTo>
                  <a:cubicBezTo>
                    <a:pt x="245" y="1"/>
                    <a:pt x="133" y="59"/>
                    <a:pt x="67" y="158"/>
                  </a:cubicBezTo>
                  <a:lnTo>
                    <a:pt x="151" y="234"/>
                  </a:lnTo>
                  <a:cubicBezTo>
                    <a:pt x="162" y="220"/>
                    <a:pt x="158" y="208"/>
                    <a:pt x="169" y="194"/>
                  </a:cubicBezTo>
                  <a:cubicBezTo>
                    <a:pt x="195" y="159"/>
                    <a:pt x="259" y="108"/>
                    <a:pt x="346" y="108"/>
                  </a:cubicBezTo>
                  <a:cubicBezTo>
                    <a:pt x="350" y="108"/>
                    <a:pt x="355" y="108"/>
                    <a:pt x="360" y="108"/>
                  </a:cubicBezTo>
                  <a:cubicBezTo>
                    <a:pt x="475" y="116"/>
                    <a:pt x="562" y="211"/>
                    <a:pt x="555" y="327"/>
                  </a:cubicBezTo>
                  <a:cubicBezTo>
                    <a:pt x="546" y="459"/>
                    <a:pt x="428" y="547"/>
                    <a:pt x="345" y="613"/>
                  </a:cubicBezTo>
                  <a:cubicBezTo>
                    <a:pt x="215" y="716"/>
                    <a:pt x="108" y="821"/>
                    <a:pt x="5" y="994"/>
                  </a:cubicBezTo>
                  <a:lnTo>
                    <a:pt x="0" y="1071"/>
                  </a:lnTo>
                  <a:lnTo>
                    <a:pt x="635" y="1112"/>
                  </a:lnTo>
                  <a:lnTo>
                    <a:pt x="643" y="991"/>
                  </a:lnTo>
                  <a:cubicBezTo>
                    <a:pt x="641" y="990"/>
                    <a:pt x="639" y="989"/>
                    <a:pt x="637" y="989"/>
                  </a:cubicBezTo>
                  <a:cubicBezTo>
                    <a:pt x="629" y="989"/>
                    <a:pt x="622" y="995"/>
                    <a:pt x="619" y="997"/>
                  </a:cubicBezTo>
                  <a:cubicBezTo>
                    <a:pt x="613" y="1002"/>
                    <a:pt x="610" y="1003"/>
                    <a:pt x="605" y="1003"/>
                  </a:cubicBezTo>
                  <a:cubicBezTo>
                    <a:pt x="603" y="1003"/>
                    <a:pt x="602" y="1003"/>
                    <a:pt x="600" y="1003"/>
                  </a:cubicBezTo>
                  <a:lnTo>
                    <a:pt x="146" y="973"/>
                  </a:lnTo>
                  <a:cubicBezTo>
                    <a:pt x="247" y="822"/>
                    <a:pt x="380" y="723"/>
                    <a:pt x="463" y="655"/>
                  </a:cubicBezTo>
                  <a:cubicBezTo>
                    <a:pt x="547" y="586"/>
                    <a:pt x="665" y="482"/>
                    <a:pt x="675" y="326"/>
                  </a:cubicBezTo>
                  <a:cubicBezTo>
                    <a:pt x="687" y="158"/>
                    <a:pt x="557" y="14"/>
                    <a:pt x="381" y="2"/>
                  </a:cubicBezTo>
                  <a:cubicBezTo>
                    <a:pt x="374" y="1"/>
                    <a:pt x="367" y="1"/>
                    <a:pt x="35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598525" y="495450"/>
              <a:ext cx="18525" cy="27775"/>
            </a:xfrm>
            <a:custGeom>
              <a:avLst/>
              <a:gdLst/>
              <a:ahLst/>
              <a:cxnLst/>
              <a:rect l="l" t="t" r="r" b="b"/>
              <a:pathLst>
                <a:path w="741" h="1111" extrusionOk="0">
                  <a:moveTo>
                    <a:pt x="393" y="108"/>
                  </a:moveTo>
                  <a:cubicBezTo>
                    <a:pt x="395" y="108"/>
                    <a:pt x="398" y="108"/>
                    <a:pt x="400" y="108"/>
                  </a:cubicBezTo>
                  <a:cubicBezTo>
                    <a:pt x="460" y="111"/>
                    <a:pt x="522" y="161"/>
                    <a:pt x="562" y="260"/>
                  </a:cubicBezTo>
                  <a:lnTo>
                    <a:pt x="149" y="728"/>
                  </a:lnTo>
                  <a:cubicBezTo>
                    <a:pt x="138" y="667"/>
                    <a:pt x="133" y="598"/>
                    <a:pt x="138" y="522"/>
                  </a:cubicBezTo>
                  <a:cubicBezTo>
                    <a:pt x="156" y="251"/>
                    <a:pt x="287" y="108"/>
                    <a:pt x="393" y="108"/>
                  </a:cubicBezTo>
                  <a:close/>
                  <a:moveTo>
                    <a:pt x="595" y="378"/>
                  </a:moveTo>
                  <a:cubicBezTo>
                    <a:pt x="605" y="440"/>
                    <a:pt x="609" y="513"/>
                    <a:pt x="604" y="597"/>
                  </a:cubicBezTo>
                  <a:cubicBezTo>
                    <a:pt x="584" y="891"/>
                    <a:pt x="454" y="1000"/>
                    <a:pt x="359" y="1000"/>
                  </a:cubicBezTo>
                  <a:cubicBezTo>
                    <a:pt x="356" y="1000"/>
                    <a:pt x="353" y="999"/>
                    <a:pt x="351" y="999"/>
                  </a:cubicBezTo>
                  <a:cubicBezTo>
                    <a:pt x="286" y="996"/>
                    <a:pt x="223" y="938"/>
                    <a:pt x="182" y="840"/>
                  </a:cubicBezTo>
                  <a:lnTo>
                    <a:pt x="595" y="378"/>
                  </a:lnTo>
                  <a:close/>
                  <a:moveTo>
                    <a:pt x="395" y="1"/>
                  </a:moveTo>
                  <a:cubicBezTo>
                    <a:pt x="227" y="1"/>
                    <a:pt x="45" y="198"/>
                    <a:pt x="23" y="536"/>
                  </a:cubicBezTo>
                  <a:cubicBezTo>
                    <a:pt x="0" y="886"/>
                    <a:pt x="168" y="1099"/>
                    <a:pt x="339" y="1110"/>
                  </a:cubicBezTo>
                  <a:cubicBezTo>
                    <a:pt x="344" y="1110"/>
                    <a:pt x="349" y="1111"/>
                    <a:pt x="354" y="1111"/>
                  </a:cubicBezTo>
                  <a:cubicBezTo>
                    <a:pt x="508" y="1111"/>
                    <a:pt x="693" y="950"/>
                    <a:pt x="716" y="591"/>
                  </a:cubicBezTo>
                  <a:cubicBezTo>
                    <a:pt x="741" y="221"/>
                    <a:pt x="576" y="12"/>
                    <a:pt x="409" y="1"/>
                  </a:cubicBezTo>
                  <a:cubicBezTo>
                    <a:pt x="404" y="1"/>
                    <a:pt x="400" y="1"/>
                    <a:pt x="39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3622775" y="497025"/>
              <a:ext cx="12975" cy="27600"/>
            </a:xfrm>
            <a:custGeom>
              <a:avLst/>
              <a:gdLst/>
              <a:ahLst/>
              <a:cxnLst/>
              <a:rect l="l" t="t" r="r" b="b"/>
              <a:pathLst>
                <a:path w="519" h="1104" extrusionOk="0">
                  <a:moveTo>
                    <a:pt x="306" y="0"/>
                  </a:moveTo>
                  <a:lnTo>
                    <a:pt x="20" y="128"/>
                  </a:lnTo>
                  <a:lnTo>
                    <a:pt x="44" y="198"/>
                  </a:lnTo>
                  <a:lnTo>
                    <a:pt x="262" y="150"/>
                  </a:lnTo>
                  <a:lnTo>
                    <a:pt x="207" y="987"/>
                  </a:lnTo>
                  <a:lnTo>
                    <a:pt x="7" y="974"/>
                  </a:lnTo>
                  <a:lnTo>
                    <a:pt x="1" y="1070"/>
                  </a:lnTo>
                  <a:lnTo>
                    <a:pt x="511" y="1103"/>
                  </a:lnTo>
                  <a:lnTo>
                    <a:pt x="518" y="1007"/>
                  </a:lnTo>
                  <a:lnTo>
                    <a:pt x="324" y="995"/>
                  </a:lnTo>
                  <a:lnTo>
                    <a:pt x="387" y="6"/>
                  </a:lnTo>
                  <a:lnTo>
                    <a:pt x="30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3643050" y="498175"/>
              <a:ext cx="16550" cy="27750"/>
            </a:xfrm>
            <a:custGeom>
              <a:avLst/>
              <a:gdLst/>
              <a:ahLst/>
              <a:cxnLst/>
              <a:rect l="l" t="t" r="r" b="b"/>
              <a:pathLst>
                <a:path w="662" h="1110" extrusionOk="0">
                  <a:moveTo>
                    <a:pt x="336" y="108"/>
                  </a:moveTo>
                  <a:cubicBezTo>
                    <a:pt x="340" y="108"/>
                    <a:pt x="343" y="109"/>
                    <a:pt x="346" y="109"/>
                  </a:cubicBezTo>
                  <a:cubicBezTo>
                    <a:pt x="470" y="118"/>
                    <a:pt x="564" y="259"/>
                    <a:pt x="531" y="476"/>
                  </a:cubicBezTo>
                  <a:cubicBezTo>
                    <a:pt x="480" y="550"/>
                    <a:pt x="403" y="596"/>
                    <a:pt x="329" y="596"/>
                  </a:cubicBezTo>
                  <a:cubicBezTo>
                    <a:pt x="325" y="596"/>
                    <a:pt x="321" y="595"/>
                    <a:pt x="317" y="595"/>
                  </a:cubicBezTo>
                  <a:cubicBezTo>
                    <a:pt x="220" y="589"/>
                    <a:pt x="132" y="503"/>
                    <a:pt x="142" y="343"/>
                  </a:cubicBezTo>
                  <a:cubicBezTo>
                    <a:pt x="152" y="190"/>
                    <a:pt x="242" y="108"/>
                    <a:pt x="336" y="108"/>
                  </a:cubicBezTo>
                  <a:close/>
                  <a:moveTo>
                    <a:pt x="338" y="1"/>
                  </a:moveTo>
                  <a:cubicBezTo>
                    <a:pt x="178" y="1"/>
                    <a:pt x="37" y="137"/>
                    <a:pt x="23" y="339"/>
                  </a:cubicBezTo>
                  <a:cubicBezTo>
                    <a:pt x="10" y="547"/>
                    <a:pt x="141" y="690"/>
                    <a:pt x="298" y="701"/>
                  </a:cubicBezTo>
                  <a:cubicBezTo>
                    <a:pt x="304" y="701"/>
                    <a:pt x="309" y="701"/>
                    <a:pt x="315" y="701"/>
                  </a:cubicBezTo>
                  <a:cubicBezTo>
                    <a:pt x="398" y="701"/>
                    <a:pt x="477" y="663"/>
                    <a:pt x="529" y="598"/>
                  </a:cubicBezTo>
                  <a:lnTo>
                    <a:pt x="529" y="598"/>
                  </a:lnTo>
                  <a:cubicBezTo>
                    <a:pt x="512" y="766"/>
                    <a:pt x="480" y="837"/>
                    <a:pt x="467" y="863"/>
                  </a:cubicBezTo>
                  <a:cubicBezTo>
                    <a:pt x="417" y="963"/>
                    <a:pt x="333" y="998"/>
                    <a:pt x="259" y="998"/>
                  </a:cubicBezTo>
                  <a:cubicBezTo>
                    <a:pt x="254" y="998"/>
                    <a:pt x="249" y="998"/>
                    <a:pt x="243" y="998"/>
                  </a:cubicBezTo>
                  <a:cubicBezTo>
                    <a:pt x="166" y="993"/>
                    <a:pt x="116" y="951"/>
                    <a:pt x="116" y="951"/>
                  </a:cubicBezTo>
                  <a:cubicBezTo>
                    <a:pt x="102" y="938"/>
                    <a:pt x="108" y="919"/>
                    <a:pt x="91" y="907"/>
                  </a:cubicBezTo>
                  <a:lnTo>
                    <a:pt x="1" y="994"/>
                  </a:lnTo>
                  <a:cubicBezTo>
                    <a:pt x="60" y="1061"/>
                    <a:pt x="144" y="1103"/>
                    <a:pt x="233" y="1109"/>
                  </a:cubicBezTo>
                  <a:cubicBezTo>
                    <a:pt x="240" y="1109"/>
                    <a:pt x="248" y="1109"/>
                    <a:pt x="255" y="1109"/>
                  </a:cubicBezTo>
                  <a:cubicBezTo>
                    <a:pt x="380" y="1109"/>
                    <a:pt x="513" y="1038"/>
                    <a:pt x="586" y="879"/>
                  </a:cubicBezTo>
                  <a:cubicBezTo>
                    <a:pt x="607" y="830"/>
                    <a:pt x="641" y="737"/>
                    <a:pt x="653" y="560"/>
                  </a:cubicBezTo>
                  <a:cubicBezTo>
                    <a:pt x="662" y="425"/>
                    <a:pt x="656" y="331"/>
                    <a:pt x="635" y="255"/>
                  </a:cubicBezTo>
                  <a:cubicBezTo>
                    <a:pt x="589" y="86"/>
                    <a:pt x="470" y="9"/>
                    <a:pt x="356" y="1"/>
                  </a:cubicBezTo>
                  <a:cubicBezTo>
                    <a:pt x="350" y="1"/>
                    <a:pt x="344" y="1"/>
                    <a:pt x="33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3358750" y="196950"/>
              <a:ext cx="388025" cy="388050"/>
            </a:xfrm>
            <a:custGeom>
              <a:avLst/>
              <a:gdLst/>
              <a:ahLst/>
              <a:cxnLst/>
              <a:rect l="l" t="t" r="r" b="b"/>
              <a:pathLst>
                <a:path w="15521" h="15522" extrusionOk="0">
                  <a:moveTo>
                    <a:pt x="1250" y="345"/>
                  </a:moveTo>
                  <a:lnTo>
                    <a:pt x="15175" y="1251"/>
                  </a:lnTo>
                  <a:lnTo>
                    <a:pt x="14271" y="15175"/>
                  </a:lnTo>
                  <a:lnTo>
                    <a:pt x="346" y="14271"/>
                  </a:lnTo>
                  <a:lnTo>
                    <a:pt x="1250" y="345"/>
                  </a:lnTo>
                  <a:close/>
                  <a:moveTo>
                    <a:pt x="947" y="0"/>
                  </a:moveTo>
                  <a:lnTo>
                    <a:pt x="11" y="14411"/>
                  </a:lnTo>
                  <a:lnTo>
                    <a:pt x="0" y="14574"/>
                  </a:lnTo>
                  <a:lnTo>
                    <a:pt x="14574" y="15521"/>
                  </a:lnTo>
                  <a:lnTo>
                    <a:pt x="15521" y="947"/>
                  </a:lnTo>
                  <a:lnTo>
                    <a:pt x="94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3375850" y="214050"/>
              <a:ext cx="353825" cy="353800"/>
            </a:xfrm>
            <a:custGeom>
              <a:avLst/>
              <a:gdLst/>
              <a:ahLst/>
              <a:cxnLst/>
              <a:rect l="l" t="t" r="r" b="b"/>
              <a:pathLst>
                <a:path w="14153" h="14152" extrusionOk="0">
                  <a:moveTo>
                    <a:pt x="968" y="119"/>
                  </a:moveTo>
                  <a:lnTo>
                    <a:pt x="14035" y="967"/>
                  </a:lnTo>
                  <a:lnTo>
                    <a:pt x="13185" y="14034"/>
                  </a:lnTo>
                  <a:lnTo>
                    <a:pt x="119" y="13185"/>
                  </a:lnTo>
                  <a:lnTo>
                    <a:pt x="968" y="119"/>
                  </a:lnTo>
                  <a:close/>
                  <a:moveTo>
                    <a:pt x="864" y="1"/>
                  </a:moveTo>
                  <a:lnTo>
                    <a:pt x="4" y="13233"/>
                  </a:lnTo>
                  <a:lnTo>
                    <a:pt x="1" y="13289"/>
                  </a:lnTo>
                  <a:lnTo>
                    <a:pt x="13234" y="14148"/>
                  </a:lnTo>
                  <a:lnTo>
                    <a:pt x="13289" y="14152"/>
                  </a:lnTo>
                  <a:lnTo>
                    <a:pt x="14149" y="919"/>
                  </a:lnTo>
                  <a:lnTo>
                    <a:pt x="14152" y="864"/>
                  </a:lnTo>
                  <a:lnTo>
                    <a:pt x="920" y="4"/>
                  </a:lnTo>
                  <a:lnTo>
                    <a:pt x="86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3441800" y="421250"/>
              <a:ext cx="213775" cy="16625"/>
            </a:xfrm>
            <a:custGeom>
              <a:avLst/>
              <a:gdLst/>
              <a:ahLst/>
              <a:cxnLst/>
              <a:rect l="l" t="t" r="r" b="b"/>
              <a:pathLst>
                <a:path w="8551" h="665" extrusionOk="0">
                  <a:moveTo>
                    <a:pt x="7" y="1"/>
                  </a:moveTo>
                  <a:lnTo>
                    <a:pt x="0" y="109"/>
                  </a:lnTo>
                  <a:lnTo>
                    <a:pt x="8543" y="664"/>
                  </a:lnTo>
                  <a:lnTo>
                    <a:pt x="8550" y="556"/>
                  </a:lnTo>
                  <a:lnTo>
                    <a:pt x="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3438900" y="466250"/>
              <a:ext cx="213750" cy="16575"/>
            </a:xfrm>
            <a:custGeom>
              <a:avLst/>
              <a:gdLst/>
              <a:ahLst/>
              <a:cxnLst/>
              <a:rect l="l" t="t" r="r" b="b"/>
              <a:pathLst>
                <a:path w="8550" h="663" extrusionOk="0">
                  <a:moveTo>
                    <a:pt x="7" y="0"/>
                  </a:moveTo>
                  <a:lnTo>
                    <a:pt x="0" y="108"/>
                  </a:lnTo>
                  <a:lnTo>
                    <a:pt x="8543" y="663"/>
                  </a:lnTo>
                  <a:lnTo>
                    <a:pt x="8550" y="555"/>
                  </a:lnTo>
                  <a:lnTo>
                    <a:pt x="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3511625" y="257925"/>
              <a:ext cx="99275" cy="41325"/>
            </a:xfrm>
            <a:custGeom>
              <a:avLst/>
              <a:gdLst/>
              <a:ahLst/>
              <a:cxnLst/>
              <a:rect l="l" t="t" r="r" b="b"/>
              <a:pathLst>
                <a:path w="3971" h="1653" extrusionOk="0">
                  <a:moveTo>
                    <a:pt x="854" y="1"/>
                  </a:moveTo>
                  <a:lnTo>
                    <a:pt x="517" y="133"/>
                  </a:lnTo>
                  <a:lnTo>
                    <a:pt x="1479" y="774"/>
                  </a:lnTo>
                  <a:cubicBezTo>
                    <a:pt x="1111" y="933"/>
                    <a:pt x="861" y="1046"/>
                    <a:pt x="861" y="1046"/>
                  </a:cubicBezTo>
                  <a:lnTo>
                    <a:pt x="427" y="843"/>
                  </a:lnTo>
                  <a:lnTo>
                    <a:pt x="1" y="1010"/>
                  </a:lnTo>
                  <a:lnTo>
                    <a:pt x="643" y="1586"/>
                  </a:lnTo>
                  <a:lnTo>
                    <a:pt x="1026" y="1653"/>
                  </a:lnTo>
                  <a:cubicBezTo>
                    <a:pt x="1026" y="1653"/>
                    <a:pt x="2884" y="989"/>
                    <a:pt x="3437" y="739"/>
                  </a:cubicBezTo>
                  <a:cubicBezTo>
                    <a:pt x="3584" y="672"/>
                    <a:pt x="3971" y="354"/>
                    <a:pt x="3922" y="228"/>
                  </a:cubicBezTo>
                  <a:lnTo>
                    <a:pt x="3917" y="214"/>
                  </a:lnTo>
                  <a:cubicBezTo>
                    <a:pt x="3878" y="116"/>
                    <a:pt x="3542" y="39"/>
                    <a:pt x="3326" y="39"/>
                  </a:cubicBezTo>
                  <a:cubicBezTo>
                    <a:pt x="3267" y="39"/>
                    <a:pt x="3216" y="45"/>
                    <a:pt x="3184" y="58"/>
                  </a:cubicBezTo>
                  <a:cubicBezTo>
                    <a:pt x="2870" y="182"/>
                    <a:pt x="2530" y="323"/>
                    <a:pt x="2210" y="458"/>
                  </a:cubicBezTo>
                  <a:lnTo>
                    <a:pt x="85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3515650" y="304450"/>
              <a:ext cx="80350" cy="10800"/>
            </a:xfrm>
            <a:custGeom>
              <a:avLst/>
              <a:gdLst/>
              <a:ahLst/>
              <a:cxnLst/>
              <a:rect l="l" t="t" r="r" b="b"/>
              <a:pathLst>
                <a:path w="3214" h="432" extrusionOk="0">
                  <a:moveTo>
                    <a:pt x="15" y="0"/>
                  </a:moveTo>
                  <a:lnTo>
                    <a:pt x="0" y="224"/>
                  </a:lnTo>
                  <a:lnTo>
                    <a:pt x="3198" y="432"/>
                  </a:lnTo>
                  <a:lnTo>
                    <a:pt x="3213" y="208"/>
                  </a:lnTo>
                  <a:lnTo>
                    <a:pt x="15"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3"/>
          <p:cNvGrpSpPr/>
          <p:nvPr/>
        </p:nvGrpSpPr>
        <p:grpSpPr>
          <a:xfrm>
            <a:off x="4389058" y="1884405"/>
            <a:ext cx="1003662" cy="936400"/>
            <a:chOff x="4313650" y="1873225"/>
            <a:chExt cx="496150" cy="462900"/>
          </a:xfrm>
        </p:grpSpPr>
        <p:sp>
          <p:nvSpPr>
            <p:cNvPr id="73" name="Google Shape;73;p3"/>
            <p:cNvSpPr/>
            <p:nvPr/>
          </p:nvSpPr>
          <p:spPr>
            <a:xfrm>
              <a:off x="4313650" y="1873225"/>
              <a:ext cx="496150" cy="462900"/>
            </a:xfrm>
            <a:custGeom>
              <a:avLst/>
              <a:gdLst/>
              <a:ahLst/>
              <a:cxnLst/>
              <a:rect l="l" t="t" r="r" b="b"/>
              <a:pathLst>
                <a:path w="19846" h="18516" extrusionOk="0">
                  <a:moveTo>
                    <a:pt x="7752" y="967"/>
                  </a:moveTo>
                  <a:lnTo>
                    <a:pt x="18944" y="15487"/>
                  </a:lnTo>
                  <a:lnTo>
                    <a:pt x="774" y="17919"/>
                  </a:lnTo>
                  <a:lnTo>
                    <a:pt x="7752" y="967"/>
                  </a:lnTo>
                  <a:close/>
                  <a:moveTo>
                    <a:pt x="7623" y="0"/>
                  </a:moveTo>
                  <a:lnTo>
                    <a:pt x="1" y="18516"/>
                  </a:lnTo>
                  <a:lnTo>
                    <a:pt x="19846" y="15859"/>
                  </a:lnTo>
                  <a:lnTo>
                    <a:pt x="7623"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4350475" y="1919325"/>
              <a:ext cx="416325" cy="388400"/>
            </a:xfrm>
            <a:custGeom>
              <a:avLst/>
              <a:gdLst/>
              <a:ahLst/>
              <a:cxnLst/>
              <a:rect l="l" t="t" r="r" b="b"/>
              <a:pathLst>
                <a:path w="16653" h="15536" extrusionOk="0">
                  <a:moveTo>
                    <a:pt x="6439" y="323"/>
                  </a:moveTo>
                  <a:lnTo>
                    <a:pt x="16351" y="13183"/>
                  </a:lnTo>
                  <a:lnTo>
                    <a:pt x="259" y="15337"/>
                  </a:lnTo>
                  <a:lnTo>
                    <a:pt x="259" y="15337"/>
                  </a:lnTo>
                  <a:lnTo>
                    <a:pt x="6439" y="323"/>
                  </a:lnTo>
                  <a:close/>
                  <a:moveTo>
                    <a:pt x="6397" y="0"/>
                  </a:moveTo>
                  <a:lnTo>
                    <a:pt x="1" y="15536"/>
                  </a:lnTo>
                  <a:lnTo>
                    <a:pt x="16652" y="13307"/>
                  </a:lnTo>
                  <a:lnTo>
                    <a:pt x="63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4418850" y="2196425"/>
              <a:ext cx="28175" cy="36450"/>
            </a:xfrm>
            <a:custGeom>
              <a:avLst/>
              <a:gdLst/>
              <a:ahLst/>
              <a:cxnLst/>
              <a:rect l="l" t="t" r="r" b="b"/>
              <a:pathLst>
                <a:path w="1127" h="1458" extrusionOk="0">
                  <a:moveTo>
                    <a:pt x="623" y="337"/>
                  </a:moveTo>
                  <a:cubicBezTo>
                    <a:pt x="643" y="337"/>
                    <a:pt x="663" y="344"/>
                    <a:pt x="685" y="359"/>
                  </a:cubicBezTo>
                  <a:cubicBezTo>
                    <a:pt x="711" y="376"/>
                    <a:pt x="728" y="414"/>
                    <a:pt x="736" y="470"/>
                  </a:cubicBezTo>
                  <a:cubicBezTo>
                    <a:pt x="743" y="526"/>
                    <a:pt x="738" y="566"/>
                    <a:pt x="721" y="589"/>
                  </a:cubicBezTo>
                  <a:cubicBezTo>
                    <a:pt x="703" y="614"/>
                    <a:pt x="683" y="627"/>
                    <a:pt x="661" y="630"/>
                  </a:cubicBezTo>
                  <a:lnTo>
                    <a:pt x="461" y="657"/>
                  </a:lnTo>
                  <a:lnTo>
                    <a:pt x="421" y="363"/>
                  </a:lnTo>
                  <a:lnTo>
                    <a:pt x="611" y="338"/>
                  </a:lnTo>
                  <a:cubicBezTo>
                    <a:pt x="615" y="337"/>
                    <a:pt x="619" y="337"/>
                    <a:pt x="623" y="337"/>
                  </a:cubicBezTo>
                  <a:close/>
                  <a:moveTo>
                    <a:pt x="654" y="1"/>
                  </a:moveTo>
                  <a:cubicBezTo>
                    <a:pt x="634" y="1"/>
                    <a:pt x="613" y="2"/>
                    <a:pt x="593" y="5"/>
                  </a:cubicBezTo>
                  <a:lnTo>
                    <a:pt x="1" y="84"/>
                  </a:lnTo>
                  <a:lnTo>
                    <a:pt x="184" y="1458"/>
                  </a:lnTo>
                  <a:lnTo>
                    <a:pt x="561" y="1407"/>
                  </a:lnTo>
                  <a:lnTo>
                    <a:pt x="505" y="985"/>
                  </a:lnTo>
                  <a:lnTo>
                    <a:pt x="730" y="956"/>
                  </a:lnTo>
                  <a:cubicBezTo>
                    <a:pt x="797" y="947"/>
                    <a:pt x="856" y="925"/>
                    <a:pt x="909" y="891"/>
                  </a:cubicBezTo>
                  <a:cubicBezTo>
                    <a:pt x="962" y="857"/>
                    <a:pt x="1005" y="815"/>
                    <a:pt x="1038" y="765"/>
                  </a:cubicBezTo>
                  <a:cubicBezTo>
                    <a:pt x="1071" y="716"/>
                    <a:pt x="1096" y="661"/>
                    <a:pt x="1109" y="600"/>
                  </a:cubicBezTo>
                  <a:cubicBezTo>
                    <a:pt x="1123" y="540"/>
                    <a:pt x="1127" y="480"/>
                    <a:pt x="1118" y="419"/>
                  </a:cubicBezTo>
                  <a:cubicBezTo>
                    <a:pt x="1111" y="361"/>
                    <a:pt x="1091" y="304"/>
                    <a:pt x="1061" y="250"/>
                  </a:cubicBezTo>
                  <a:cubicBezTo>
                    <a:pt x="1030" y="196"/>
                    <a:pt x="991" y="150"/>
                    <a:pt x="944" y="111"/>
                  </a:cubicBezTo>
                  <a:cubicBezTo>
                    <a:pt x="897" y="71"/>
                    <a:pt x="844" y="42"/>
                    <a:pt x="784" y="22"/>
                  </a:cubicBezTo>
                  <a:cubicBezTo>
                    <a:pt x="742" y="8"/>
                    <a:pt x="699" y="1"/>
                    <a:pt x="654"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4449075" y="2192025"/>
              <a:ext cx="35550" cy="35225"/>
            </a:xfrm>
            <a:custGeom>
              <a:avLst/>
              <a:gdLst/>
              <a:ahLst/>
              <a:cxnLst/>
              <a:rect l="l" t="t" r="r" b="b"/>
              <a:pathLst>
                <a:path w="1422" h="1409" extrusionOk="0">
                  <a:moveTo>
                    <a:pt x="710" y="339"/>
                  </a:moveTo>
                  <a:cubicBezTo>
                    <a:pt x="744" y="339"/>
                    <a:pt x="775" y="344"/>
                    <a:pt x="804" y="354"/>
                  </a:cubicBezTo>
                  <a:cubicBezTo>
                    <a:pt x="846" y="369"/>
                    <a:pt x="883" y="390"/>
                    <a:pt x="913" y="420"/>
                  </a:cubicBezTo>
                  <a:cubicBezTo>
                    <a:pt x="944" y="450"/>
                    <a:pt x="969" y="485"/>
                    <a:pt x="988" y="527"/>
                  </a:cubicBezTo>
                  <a:cubicBezTo>
                    <a:pt x="1007" y="568"/>
                    <a:pt x="1019" y="612"/>
                    <a:pt x="1025" y="659"/>
                  </a:cubicBezTo>
                  <a:cubicBezTo>
                    <a:pt x="1031" y="704"/>
                    <a:pt x="1031" y="748"/>
                    <a:pt x="1024" y="795"/>
                  </a:cubicBezTo>
                  <a:cubicBezTo>
                    <a:pt x="1018" y="840"/>
                    <a:pt x="1005" y="881"/>
                    <a:pt x="984" y="919"/>
                  </a:cubicBezTo>
                  <a:cubicBezTo>
                    <a:pt x="963" y="956"/>
                    <a:pt x="934" y="989"/>
                    <a:pt x="898" y="1016"/>
                  </a:cubicBezTo>
                  <a:cubicBezTo>
                    <a:pt x="860" y="1042"/>
                    <a:pt x="815" y="1058"/>
                    <a:pt x="761" y="1066"/>
                  </a:cubicBezTo>
                  <a:cubicBezTo>
                    <a:pt x="744" y="1068"/>
                    <a:pt x="727" y="1070"/>
                    <a:pt x="712" y="1070"/>
                  </a:cubicBezTo>
                  <a:cubicBezTo>
                    <a:pt x="677" y="1070"/>
                    <a:pt x="645" y="1064"/>
                    <a:pt x="616" y="1054"/>
                  </a:cubicBezTo>
                  <a:cubicBezTo>
                    <a:pt x="574" y="1038"/>
                    <a:pt x="538" y="1016"/>
                    <a:pt x="507" y="986"/>
                  </a:cubicBezTo>
                  <a:cubicBezTo>
                    <a:pt x="477" y="955"/>
                    <a:pt x="452" y="920"/>
                    <a:pt x="434" y="879"/>
                  </a:cubicBezTo>
                  <a:cubicBezTo>
                    <a:pt x="416" y="837"/>
                    <a:pt x="403" y="793"/>
                    <a:pt x="396" y="747"/>
                  </a:cubicBezTo>
                  <a:cubicBezTo>
                    <a:pt x="390" y="701"/>
                    <a:pt x="391" y="657"/>
                    <a:pt x="397" y="611"/>
                  </a:cubicBezTo>
                  <a:cubicBezTo>
                    <a:pt x="403" y="567"/>
                    <a:pt x="417" y="525"/>
                    <a:pt x="439" y="487"/>
                  </a:cubicBezTo>
                  <a:cubicBezTo>
                    <a:pt x="460" y="450"/>
                    <a:pt x="489" y="418"/>
                    <a:pt x="526" y="392"/>
                  </a:cubicBezTo>
                  <a:cubicBezTo>
                    <a:pt x="562" y="367"/>
                    <a:pt x="608" y="350"/>
                    <a:pt x="662" y="342"/>
                  </a:cubicBezTo>
                  <a:cubicBezTo>
                    <a:pt x="678" y="340"/>
                    <a:pt x="694" y="339"/>
                    <a:pt x="710" y="339"/>
                  </a:cubicBezTo>
                  <a:close/>
                  <a:moveTo>
                    <a:pt x="724" y="0"/>
                  </a:moveTo>
                  <a:cubicBezTo>
                    <a:pt x="691" y="0"/>
                    <a:pt x="657" y="3"/>
                    <a:pt x="623" y="7"/>
                  </a:cubicBezTo>
                  <a:cubicBezTo>
                    <a:pt x="520" y="21"/>
                    <a:pt x="430" y="53"/>
                    <a:pt x="348" y="102"/>
                  </a:cubicBezTo>
                  <a:cubicBezTo>
                    <a:pt x="268" y="151"/>
                    <a:pt x="201" y="212"/>
                    <a:pt x="147" y="285"/>
                  </a:cubicBezTo>
                  <a:cubicBezTo>
                    <a:pt x="93" y="356"/>
                    <a:pt x="54" y="437"/>
                    <a:pt x="31" y="526"/>
                  </a:cubicBezTo>
                  <a:cubicBezTo>
                    <a:pt x="7" y="614"/>
                    <a:pt x="1" y="704"/>
                    <a:pt x="13" y="794"/>
                  </a:cubicBezTo>
                  <a:cubicBezTo>
                    <a:pt x="25" y="883"/>
                    <a:pt x="53" y="967"/>
                    <a:pt x="98" y="1046"/>
                  </a:cubicBezTo>
                  <a:cubicBezTo>
                    <a:pt x="143" y="1126"/>
                    <a:pt x="200" y="1194"/>
                    <a:pt x="269" y="1251"/>
                  </a:cubicBezTo>
                  <a:cubicBezTo>
                    <a:pt x="339" y="1308"/>
                    <a:pt x="418" y="1351"/>
                    <a:pt x="509" y="1380"/>
                  </a:cubicBezTo>
                  <a:cubicBezTo>
                    <a:pt x="570" y="1399"/>
                    <a:pt x="635" y="1408"/>
                    <a:pt x="702" y="1408"/>
                  </a:cubicBezTo>
                  <a:cubicBezTo>
                    <a:pt x="734" y="1408"/>
                    <a:pt x="768" y="1406"/>
                    <a:pt x="802" y="1402"/>
                  </a:cubicBezTo>
                  <a:cubicBezTo>
                    <a:pt x="904" y="1388"/>
                    <a:pt x="995" y="1356"/>
                    <a:pt x="1075" y="1306"/>
                  </a:cubicBezTo>
                  <a:cubicBezTo>
                    <a:pt x="1156" y="1256"/>
                    <a:pt x="1222" y="1195"/>
                    <a:pt x="1277" y="1122"/>
                  </a:cubicBezTo>
                  <a:cubicBezTo>
                    <a:pt x="1330" y="1050"/>
                    <a:pt x="1368" y="970"/>
                    <a:pt x="1392" y="882"/>
                  </a:cubicBezTo>
                  <a:cubicBezTo>
                    <a:pt x="1415" y="794"/>
                    <a:pt x="1421" y="705"/>
                    <a:pt x="1409" y="615"/>
                  </a:cubicBezTo>
                  <a:cubicBezTo>
                    <a:pt x="1397" y="528"/>
                    <a:pt x="1369" y="444"/>
                    <a:pt x="1325" y="364"/>
                  </a:cubicBezTo>
                  <a:cubicBezTo>
                    <a:pt x="1281" y="285"/>
                    <a:pt x="1224" y="216"/>
                    <a:pt x="1155" y="158"/>
                  </a:cubicBezTo>
                  <a:cubicBezTo>
                    <a:pt x="1085" y="101"/>
                    <a:pt x="1006" y="58"/>
                    <a:pt x="915" y="29"/>
                  </a:cubicBezTo>
                  <a:cubicBezTo>
                    <a:pt x="854" y="10"/>
                    <a:pt x="791" y="0"/>
                    <a:pt x="724"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4486000" y="2187300"/>
              <a:ext cx="34275" cy="36600"/>
            </a:xfrm>
            <a:custGeom>
              <a:avLst/>
              <a:gdLst/>
              <a:ahLst/>
              <a:cxnLst/>
              <a:rect l="l" t="t" r="r" b="b"/>
              <a:pathLst>
                <a:path w="1371" h="1464" extrusionOk="0">
                  <a:moveTo>
                    <a:pt x="659" y="337"/>
                  </a:moveTo>
                  <a:cubicBezTo>
                    <a:pt x="679" y="337"/>
                    <a:pt x="702" y="347"/>
                    <a:pt x="724" y="366"/>
                  </a:cubicBezTo>
                  <a:cubicBezTo>
                    <a:pt x="751" y="388"/>
                    <a:pt x="768" y="423"/>
                    <a:pt x="774" y="470"/>
                  </a:cubicBezTo>
                  <a:cubicBezTo>
                    <a:pt x="780" y="517"/>
                    <a:pt x="775" y="554"/>
                    <a:pt x="758" y="583"/>
                  </a:cubicBezTo>
                  <a:cubicBezTo>
                    <a:pt x="742" y="612"/>
                    <a:pt x="722" y="628"/>
                    <a:pt x="699" y="630"/>
                  </a:cubicBezTo>
                  <a:lnTo>
                    <a:pt x="461" y="662"/>
                  </a:lnTo>
                  <a:lnTo>
                    <a:pt x="421" y="368"/>
                  </a:lnTo>
                  <a:lnTo>
                    <a:pt x="650" y="338"/>
                  </a:lnTo>
                  <a:cubicBezTo>
                    <a:pt x="653" y="337"/>
                    <a:pt x="656" y="337"/>
                    <a:pt x="659" y="337"/>
                  </a:cubicBezTo>
                  <a:close/>
                  <a:moveTo>
                    <a:pt x="692" y="1"/>
                  </a:moveTo>
                  <a:cubicBezTo>
                    <a:pt x="672" y="1"/>
                    <a:pt x="652" y="2"/>
                    <a:pt x="631" y="5"/>
                  </a:cubicBezTo>
                  <a:lnTo>
                    <a:pt x="0" y="90"/>
                  </a:lnTo>
                  <a:lnTo>
                    <a:pt x="184" y="1463"/>
                  </a:lnTo>
                  <a:lnTo>
                    <a:pt x="561" y="1413"/>
                  </a:lnTo>
                  <a:lnTo>
                    <a:pt x="505" y="991"/>
                  </a:lnTo>
                  <a:lnTo>
                    <a:pt x="646" y="972"/>
                  </a:lnTo>
                  <a:lnTo>
                    <a:pt x="944" y="1362"/>
                  </a:lnTo>
                  <a:lnTo>
                    <a:pt x="1370" y="1305"/>
                  </a:lnTo>
                  <a:lnTo>
                    <a:pt x="1012" y="839"/>
                  </a:lnTo>
                  <a:cubicBezTo>
                    <a:pt x="1068" y="786"/>
                    <a:pt x="1109" y="724"/>
                    <a:pt x="1135" y="649"/>
                  </a:cubicBezTo>
                  <a:cubicBezTo>
                    <a:pt x="1160" y="576"/>
                    <a:pt x="1168" y="499"/>
                    <a:pt x="1157" y="420"/>
                  </a:cubicBezTo>
                  <a:cubicBezTo>
                    <a:pt x="1149" y="361"/>
                    <a:pt x="1130" y="305"/>
                    <a:pt x="1099" y="251"/>
                  </a:cubicBezTo>
                  <a:cubicBezTo>
                    <a:pt x="1068" y="196"/>
                    <a:pt x="1029" y="150"/>
                    <a:pt x="983" y="111"/>
                  </a:cubicBezTo>
                  <a:cubicBezTo>
                    <a:pt x="936" y="71"/>
                    <a:pt x="882" y="43"/>
                    <a:pt x="822" y="22"/>
                  </a:cubicBezTo>
                  <a:cubicBezTo>
                    <a:pt x="780" y="8"/>
                    <a:pt x="737" y="1"/>
                    <a:pt x="692"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4515675" y="2181650"/>
              <a:ext cx="30350" cy="36925"/>
            </a:xfrm>
            <a:custGeom>
              <a:avLst/>
              <a:gdLst/>
              <a:ahLst/>
              <a:cxnLst/>
              <a:rect l="l" t="t" r="r" b="b"/>
              <a:pathLst>
                <a:path w="1214" h="1477" extrusionOk="0">
                  <a:moveTo>
                    <a:pt x="1170" y="0"/>
                  </a:moveTo>
                  <a:lnTo>
                    <a:pt x="1" y="157"/>
                  </a:lnTo>
                  <a:lnTo>
                    <a:pt x="45" y="486"/>
                  </a:lnTo>
                  <a:lnTo>
                    <a:pt x="442" y="433"/>
                  </a:lnTo>
                  <a:lnTo>
                    <a:pt x="581" y="1477"/>
                  </a:lnTo>
                  <a:lnTo>
                    <a:pt x="959" y="1427"/>
                  </a:lnTo>
                  <a:lnTo>
                    <a:pt x="819" y="382"/>
                  </a:lnTo>
                  <a:lnTo>
                    <a:pt x="1214" y="329"/>
                  </a:lnTo>
                  <a:lnTo>
                    <a:pt x="117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4547850" y="2177075"/>
              <a:ext cx="33725" cy="36950"/>
            </a:xfrm>
            <a:custGeom>
              <a:avLst/>
              <a:gdLst/>
              <a:ahLst/>
              <a:cxnLst/>
              <a:rect l="l" t="t" r="r" b="b"/>
              <a:pathLst>
                <a:path w="1349" h="1478" extrusionOk="0">
                  <a:moveTo>
                    <a:pt x="1241" y="1"/>
                  </a:moveTo>
                  <a:lnTo>
                    <a:pt x="863" y="52"/>
                  </a:lnTo>
                  <a:lnTo>
                    <a:pt x="959" y="758"/>
                  </a:lnTo>
                  <a:cubicBezTo>
                    <a:pt x="965" y="803"/>
                    <a:pt x="966" y="847"/>
                    <a:pt x="962" y="890"/>
                  </a:cubicBezTo>
                  <a:cubicBezTo>
                    <a:pt x="959" y="932"/>
                    <a:pt x="949" y="970"/>
                    <a:pt x="934" y="1004"/>
                  </a:cubicBezTo>
                  <a:cubicBezTo>
                    <a:pt x="919" y="1039"/>
                    <a:pt x="898" y="1068"/>
                    <a:pt x="869" y="1091"/>
                  </a:cubicBezTo>
                  <a:cubicBezTo>
                    <a:pt x="841" y="1114"/>
                    <a:pt x="804" y="1129"/>
                    <a:pt x="760" y="1135"/>
                  </a:cubicBezTo>
                  <a:cubicBezTo>
                    <a:pt x="748" y="1137"/>
                    <a:pt x="735" y="1138"/>
                    <a:pt x="724" y="1138"/>
                  </a:cubicBezTo>
                  <a:cubicBezTo>
                    <a:pt x="695" y="1138"/>
                    <a:pt x="669" y="1133"/>
                    <a:pt x="646" y="1122"/>
                  </a:cubicBezTo>
                  <a:cubicBezTo>
                    <a:pt x="613" y="1107"/>
                    <a:pt x="585" y="1085"/>
                    <a:pt x="561" y="1057"/>
                  </a:cubicBezTo>
                  <a:cubicBezTo>
                    <a:pt x="538" y="1028"/>
                    <a:pt x="519" y="993"/>
                    <a:pt x="504" y="952"/>
                  </a:cubicBezTo>
                  <a:cubicBezTo>
                    <a:pt x="489" y="911"/>
                    <a:pt x="478" y="868"/>
                    <a:pt x="472" y="823"/>
                  </a:cubicBezTo>
                  <a:lnTo>
                    <a:pt x="378" y="117"/>
                  </a:lnTo>
                  <a:lnTo>
                    <a:pt x="1" y="168"/>
                  </a:lnTo>
                  <a:lnTo>
                    <a:pt x="95" y="873"/>
                  </a:lnTo>
                  <a:cubicBezTo>
                    <a:pt x="107" y="965"/>
                    <a:pt x="131" y="1050"/>
                    <a:pt x="165" y="1129"/>
                  </a:cubicBezTo>
                  <a:cubicBezTo>
                    <a:pt x="199" y="1208"/>
                    <a:pt x="245" y="1275"/>
                    <a:pt x="304" y="1330"/>
                  </a:cubicBezTo>
                  <a:cubicBezTo>
                    <a:pt x="363" y="1385"/>
                    <a:pt x="434" y="1426"/>
                    <a:pt x="517" y="1452"/>
                  </a:cubicBezTo>
                  <a:cubicBezTo>
                    <a:pt x="570" y="1469"/>
                    <a:pt x="629" y="1478"/>
                    <a:pt x="693" y="1478"/>
                  </a:cubicBezTo>
                  <a:cubicBezTo>
                    <a:pt x="729" y="1478"/>
                    <a:pt x="767" y="1475"/>
                    <a:pt x="806" y="1470"/>
                  </a:cubicBezTo>
                  <a:cubicBezTo>
                    <a:pt x="911" y="1456"/>
                    <a:pt x="1001" y="1426"/>
                    <a:pt x="1074" y="1381"/>
                  </a:cubicBezTo>
                  <a:cubicBezTo>
                    <a:pt x="1147" y="1335"/>
                    <a:pt x="1206" y="1279"/>
                    <a:pt x="1249" y="1211"/>
                  </a:cubicBezTo>
                  <a:cubicBezTo>
                    <a:pt x="1293" y="1144"/>
                    <a:pt x="1321" y="1067"/>
                    <a:pt x="1335" y="981"/>
                  </a:cubicBezTo>
                  <a:cubicBezTo>
                    <a:pt x="1348" y="894"/>
                    <a:pt x="1348" y="803"/>
                    <a:pt x="1336" y="707"/>
                  </a:cubicBezTo>
                  <a:lnTo>
                    <a:pt x="124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4584375" y="2173825"/>
              <a:ext cx="35625" cy="35325"/>
            </a:xfrm>
            <a:custGeom>
              <a:avLst/>
              <a:gdLst/>
              <a:ahLst/>
              <a:cxnLst/>
              <a:rect l="l" t="t" r="r" b="b"/>
              <a:pathLst>
                <a:path w="1425" h="1413" extrusionOk="0">
                  <a:moveTo>
                    <a:pt x="735" y="1"/>
                  </a:moveTo>
                  <a:cubicBezTo>
                    <a:pt x="699" y="1"/>
                    <a:pt x="663" y="3"/>
                    <a:pt x="627" y="8"/>
                  </a:cubicBezTo>
                  <a:cubicBezTo>
                    <a:pt x="527" y="22"/>
                    <a:pt x="437" y="52"/>
                    <a:pt x="356" y="99"/>
                  </a:cubicBezTo>
                  <a:cubicBezTo>
                    <a:pt x="275" y="146"/>
                    <a:pt x="207" y="203"/>
                    <a:pt x="152" y="273"/>
                  </a:cubicBezTo>
                  <a:cubicBezTo>
                    <a:pt x="97" y="343"/>
                    <a:pt x="56" y="423"/>
                    <a:pt x="32" y="510"/>
                  </a:cubicBezTo>
                  <a:cubicBezTo>
                    <a:pt x="7" y="598"/>
                    <a:pt x="1" y="691"/>
                    <a:pt x="14" y="788"/>
                  </a:cubicBezTo>
                  <a:cubicBezTo>
                    <a:pt x="29" y="899"/>
                    <a:pt x="60" y="997"/>
                    <a:pt x="108" y="1080"/>
                  </a:cubicBezTo>
                  <a:cubicBezTo>
                    <a:pt x="156" y="1163"/>
                    <a:pt x="214" y="1230"/>
                    <a:pt x="283" y="1284"/>
                  </a:cubicBezTo>
                  <a:cubicBezTo>
                    <a:pt x="352" y="1336"/>
                    <a:pt x="428" y="1373"/>
                    <a:pt x="514" y="1393"/>
                  </a:cubicBezTo>
                  <a:cubicBezTo>
                    <a:pt x="569" y="1406"/>
                    <a:pt x="625" y="1413"/>
                    <a:pt x="681" y="1413"/>
                  </a:cubicBezTo>
                  <a:cubicBezTo>
                    <a:pt x="712" y="1413"/>
                    <a:pt x="744" y="1411"/>
                    <a:pt x="776" y="1407"/>
                  </a:cubicBezTo>
                  <a:cubicBezTo>
                    <a:pt x="903" y="1389"/>
                    <a:pt x="1011" y="1332"/>
                    <a:pt x="1098" y="1237"/>
                  </a:cubicBezTo>
                  <a:lnTo>
                    <a:pt x="1114" y="1352"/>
                  </a:lnTo>
                  <a:lnTo>
                    <a:pt x="1425" y="1310"/>
                  </a:lnTo>
                  <a:lnTo>
                    <a:pt x="1327" y="578"/>
                  </a:lnTo>
                  <a:lnTo>
                    <a:pt x="762" y="654"/>
                  </a:lnTo>
                  <a:lnTo>
                    <a:pt x="799" y="925"/>
                  </a:lnTo>
                  <a:lnTo>
                    <a:pt x="1036" y="892"/>
                  </a:lnTo>
                  <a:lnTo>
                    <a:pt x="1036" y="892"/>
                  </a:lnTo>
                  <a:cubicBezTo>
                    <a:pt x="965" y="995"/>
                    <a:pt x="874" y="1052"/>
                    <a:pt x="765" y="1067"/>
                  </a:cubicBezTo>
                  <a:cubicBezTo>
                    <a:pt x="748" y="1069"/>
                    <a:pt x="732" y="1070"/>
                    <a:pt x="716" y="1070"/>
                  </a:cubicBezTo>
                  <a:cubicBezTo>
                    <a:pt x="686" y="1070"/>
                    <a:pt x="658" y="1066"/>
                    <a:pt x="631" y="1058"/>
                  </a:cubicBezTo>
                  <a:cubicBezTo>
                    <a:pt x="590" y="1046"/>
                    <a:pt x="553" y="1026"/>
                    <a:pt x="522" y="998"/>
                  </a:cubicBezTo>
                  <a:cubicBezTo>
                    <a:pt x="490" y="970"/>
                    <a:pt x="463" y="935"/>
                    <a:pt x="442" y="893"/>
                  </a:cubicBezTo>
                  <a:cubicBezTo>
                    <a:pt x="421" y="852"/>
                    <a:pt x="406" y="804"/>
                    <a:pt x="399" y="750"/>
                  </a:cubicBezTo>
                  <a:cubicBezTo>
                    <a:pt x="392" y="697"/>
                    <a:pt x="393" y="647"/>
                    <a:pt x="402" y="601"/>
                  </a:cubicBezTo>
                  <a:cubicBezTo>
                    <a:pt x="412" y="554"/>
                    <a:pt x="428" y="513"/>
                    <a:pt x="451" y="477"/>
                  </a:cubicBezTo>
                  <a:cubicBezTo>
                    <a:pt x="474" y="441"/>
                    <a:pt x="503" y="411"/>
                    <a:pt x="538" y="389"/>
                  </a:cubicBezTo>
                  <a:cubicBezTo>
                    <a:pt x="572" y="365"/>
                    <a:pt x="613" y="351"/>
                    <a:pt x="657" y="345"/>
                  </a:cubicBezTo>
                  <a:cubicBezTo>
                    <a:pt x="672" y="343"/>
                    <a:pt x="687" y="342"/>
                    <a:pt x="701" y="342"/>
                  </a:cubicBezTo>
                  <a:cubicBezTo>
                    <a:pt x="747" y="342"/>
                    <a:pt x="792" y="352"/>
                    <a:pt x="836" y="371"/>
                  </a:cubicBezTo>
                  <a:cubicBezTo>
                    <a:pt x="895" y="396"/>
                    <a:pt x="942" y="435"/>
                    <a:pt x="976" y="485"/>
                  </a:cubicBezTo>
                  <a:lnTo>
                    <a:pt x="1227" y="233"/>
                  </a:lnTo>
                  <a:cubicBezTo>
                    <a:pt x="1197" y="189"/>
                    <a:pt x="1160" y="153"/>
                    <a:pt x="1116" y="121"/>
                  </a:cubicBezTo>
                  <a:cubicBezTo>
                    <a:pt x="1073" y="89"/>
                    <a:pt x="1025" y="64"/>
                    <a:pt x="972" y="44"/>
                  </a:cubicBezTo>
                  <a:cubicBezTo>
                    <a:pt x="921" y="24"/>
                    <a:pt x="866" y="10"/>
                    <a:pt x="807" y="4"/>
                  </a:cubicBezTo>
                  <a:cubicBezTo>
                    <a:pt x="784" y="2"/>
                    <a:pt x="759" y="1"/>
                    <a:pt x="73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4621575" y="2169225"/>
              <a:ext cx="32475" cy="37125"/>
            </a:xfrm>
            <a:custGeom>
              <a:avLst/>
              <a:gdLst/>
              <a:ahLst/>
              <a:cxnLst/>
              <a:rect l="l" t="t" r="r" b="b"/>
              <a:pathLst>
                <a:path w="1299" h="1485" extrusionOk="0">
                  <a:moveTo>
                    <a:pt x="524" y="452"/>
                  </a:moveTo>
                  <a:lnTo>
                    <a:pt x="703" y="861"/>
                  </a:lnTo>
                  <a:lnTo>
                    <a:pt x="454" y="895"/>
                  </a:lnTo>
                  <a:lnTo>
                    <a:pt x="524" y="452"/>
                  </a:lnTo>
                  <a:close/>
                  <a:moveTo>
                    <a:pt x="640" y="1"/>
                  </a:moveTo>
                  <a:lnTo>
                    <a:pt x="295" y="47"/>
                  </a:lnTo>
                  <a:lnTo>
                    <a:pt x="0" y="1485"/>
                  </a:lnTo>
                  <a:lnTo>
                    <a:pt x="385" y="1433"/>
                  </a:lnTo>
                  <a:lnTo>
                    <a:pt x="431" y="1153"/>
                  </a:lnTo>
                  <a:lnTo>
                    <a:pt x="797" y="1104"/>
                  </a:lnTo>
                  <a:lnTo>
                    <a:pt x="916" y="1363"/>
                  </a:lnTo>
                  <a:lnTo>
                    <a:pt x="1299" y="1311"/>
                  </a:lnTo>
                  <a:lnTo>
                    <a:pt x="64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4652300" y="2166000"/>
              <a:ext cx="29625" cy="35625"/>
            </a:xfrm>
            <a:custGeom>
              <a:avLst/>
              <a:gdLst/>
              <a:ahLst/>
              <a:cxnLst/>
              <a:rect l="l" t="t" r="r" b="b"/>
              <a:pathLst>
                <a:path w="1185" h="1425" extrusionOk="0">
                  <a:moveTo>
                    <a:pt x="378" y="0"/>
                  </a:moveTo>
                  <a:lnTo>
                    <a:pt x="1" y="51"/>
                  </a:lnTo>
                  <a:lnTo>
                    <a:pt x="184" y="1425"/>
                  </a:lnTo>
                  <a:lnTo>
                    <a:pt x="1185" y="1291"/>
                  </a:lnTo>
                  <a:lnTo>
                    <a:pt x="1140" y="962"/>
                  </a:lnTo>
                  <a:lnTo>
                    <a:pt x="518" y="1046"/>
                  </a:lnTo>
                  <a:lnTo>
                    <a:pt x="37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4416675" y="2249675"/>
              <a:ext cx="13650" cy="19375"/>
            </a:xfrm>
            <a:custGeom>
              <a:avLst/>
              <a:gdLst/>
              <a:ahLst/>
              <a:cxnLst/>
              <a:rect l="l" t="t" r="r" b="b"/>
              <a:pathLst>
                <a:path w="546" h="775" extrusionOk="0">
                  <a:moveTo>
                    <a:pt x="186" y="188"/>
                  </a:moveTo>
                  <a:lnTo>
                    <a:pt x="326" y="450"/>
                  </a:lnTo>
                  <a:lnTo>
                    <a:pt x="130" y="476"/>
                  </a:lnTo>
                  <a:lnTo>
                    <a:pt x="186" y="188"/>
                  </a:lnTo>
                  <a:close/>
                  <a:moveTo>
                    <a:pt x="167" y="0"/>
                  </a:moveTo>
                  <a:lnTo>
                    <a:pt x="157" y="2"/>
                  </a:lnTo>
                  <a:lnTo>
                    <a:pt x="0" y="775"/>
                  </a:lnTo>
                  <a:lnTo>
                    <a:pt x="81" y="763"/>
                  </a:lnTo>
                  <a:lnTo>
                    <a:pt x="123" y="542"/>
                  </a:lnTo>
                  <a:lnTo>
                    <a:pt x="352" y="511"/>
                  </a:lnTo>
                  <a:lnTo>
                    <a:pt x="461" y="712"/>
                  </a:lnTo>
                  <a:lnTo>
                    <a:pt x="545" y="700"/>
                  </a:lnTo>
                  <a:lnTo>
                    <a:pt x="16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4429975" y="2247900"/>
              <a:ext cx="14325" cy="19025"/>
            </a:xfrm>
            <a:custGeom>
              <a:avLst/>
              <a:gdLst/>
              <a:ahLst/>
              <a:cxnLst/>
              <a:rect l="l" t="t" r="r" b="b"/>
              <a:pathLst>
                <a:path w="573" h="761" extrusionOk="0">
                  <a:moveTo>
                    <a:pt x="269" y="80"/>
                  </a:moveTo>
                  <a:cubicBezTo>
                    <a:pt x="284" y="80"/>
                    <a:pt x="300" y="81"/>
                    <a:pt x="316" y="87"/>
                  </a:cubicBezTo>
                  <a:cubicBezTo>
                    <a:pt x="364" y="103"/>
                    <a:pt x="394" y="146"/>
                    <a:pt x="400" y="193"/>
                  </a:cubicBezTo>
                  <a:cubicBezTo>
                    <a:pt x="406" y="240"/>
                    <a:pt x="389" y="286"/>
                    <a:pt x="351" y="313"/>
                  </a:cubicBezTo>
                  <a:cubicBezTo>
                    <a:pt x="325" y="330"/>
                    <a:pt x="297" y="335"/>
                    <a:pt x="268" y="339"/>
                  </a:cubicBezTo>
                  <a:lnTo>
                    <a:pt x="128" y="358"/>
                  </a:lnTo>
                  <a:lnTo>
                    <a:pt x="93" y="101"/>
                  </a:lnTo>
                  <a:lnTo>
                    <a:pt x="225" y="83"/>
                  </a:lnTo>
                  <a:cubicBezTo>
                    <a:pt x="240" y="81"/>
                    <a:pt x="254" y="80"/>
                    <a:pt x="269" y="80"/>
                  </a:cubicBezTo>
                  <a:close/>
                  <a:moveTo>
                    <a:pt x="284" y="1"/>
                  </a:moveTo>
                  <a:cubicBezTo>
                    <a:pt x="261" y="1"/>
                    <a:pt x="238" y="4"/>
                    <a:pt x="215" y="7"/>
                  </a:cubicBezTo>
                  <a:lnTo>
                    <a:pt x="1" y="35"/>
                  </a:lnTo>
                  <a:lnTo>
                    <a:pt x="98" y="760"/>
                  </a:lnTo>
                  <a:lnTo>
                    <a:pt x="181" y="749"/>
                  </a:lnTo>
                  <a:lnTo>
                    <a:pt x="138" y="429"/>
                  </a:lnTo>
                  <a:lnTo>
                    <a:pt x="278" y="410"/>
                  </a:lnTo>
                  <a:lnTo>
                    <a:pt x="481" y="709"/>
                  </a:lnTo>
                  <a:lnTo>
                    <a:pt x="573" y="696"/>
                  </a:lnTo>
                  <a:lnTo>
                    <a:pt x="362" y="396"/>
                  </a:lnTo>
                  <a:cubicBezTo>
                    <a:pt x="446" y="360"/>
                    <a:pt x="495" y="269"/>
                    <a:pt x="483" y="173"/>
                  </a:cubicBezTo>
                  <a:cubicBezTo>
                    <a:pt x="472" y="101"/>
                    <a:pt x="428" y="38"/>
                    <a:pt x="356" y="13"/>
                  </a:cubicBezTo>
                  <a:cubicBezTo>
                    <a:pt x="331" y="4"/>
                    <a:pt x="307" y="1"/>
                    <a:pt x="284"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4444525" y="2245975"/>
              <a:ext cx="14325" cy="19000"/>
            </a:xfrm>
            <a:custGeom>
              <a:avLst/>
              <a:gdLst/>
              <a:ahLst/>
              <a:cxnLst/>
              <a:rect l="l" t="t" r="r" b="b"/>
              <a:pathLst>
                <a:path w="573" h="760" extrusionOk="0">
                  <a:moveTo>
                    <a:pt x="270" y="79"/>
                  </a:moveTo>
                  <a:cubicBezTo>
                    <a:pt x="285" y="79"/>
                    <a:pt x="300" y="80"/>
                    <a:pt x="316" y="86"/>
                  </a:cubicBezTo>
                  <a:cubicBezTo>
                    <a:pt x="364" y="103"/>
                    <a:pt x="393" y="146"/>
                    <a:pt x="399" y="193"/>
                  </a:cubicBezTo>
                  <a:cubicBezTo>
                    <a:pt x="406" y="239"/>
                    <a:pt x="389" y="285"/>
                    <a:pt x="351" y="312"/>
                  </a:cubicBezTo>
                  <a:cubicBezTo>
                    <a:pt x="324" y="330"/>
                    <a:pt x="296" y="334"/>
                    <a:pt x="268" y="338"/>
                  </a:cubicBezTo>
                  <a:lnTo>
                    <a:pt x="128" y="357"/>
                  </a:lnTo>
                  <a:lnTo>
                    <a:pt x="93" y="100"/>
                  </a:lnTo>
                  <a:lnTo>
                    <a:pt x="225" y="83"/>
                  </a:lnTo>
                  <a:cubicBezTo>
                    <a:pt x="240" y="80"/>
                    <a:pt x="254" y="79"/>
                    <a:pt x="270" y="79"/>
                  </a:cubicBezTo>
                  <a:close/>
                  <a:moveTo>
                    <a:pt x="283" y="0"/>
                  </a:moveTo>
                  <a:cubicBezTo>
                    <a:pt x="260" y="0"/>
                    <a:pt x="237" y="3"/>
                    <a:pt x="214" y="6"/>
                  </a:cubicBezTo>
                  <a:lnTo>
                    <a:pt x="0" y="35"/>
                  </a:lnTo>
                  <a:lnTo>
                    <a:pt x="97" y="759"/>
                  </a:lnTo>
                  <a:lnTo>
                    <a:pt x="180" y="748"/>
                  </a:lnTo>
                  <a:lnTo>
                    <a:pt x="137" y="428"/>
                  </a:lnTo>
                  <a:lnTo>
                    <a:pt x="277" y="409"/>
                  </a:lnTo>
                  <a:lnTo>
                    <a:pt x="481" y="708"/>
                  </a:lnTo>
                  <a:lnTo>
                    <a:pt x="572" y="696"/>
                  </a:lnTo>
                  <a:lnTo>
                    <a:pt x="361" y="395"/>
                  </a:lnTo>
                  <a:cubicBezTo>
                    <a:pt x="446" y="359"/>
                    <a:pt x="495" y="269"/>
                    <a:pt x="482" y="173"/>
                  </a:cubicBezTo>
                  <a:cubicBezTo>
                    <a:pt x="472" y="100"/>
                    <a:pt x="427" y="36"/>
                    <a:pt x="356" y="12"/>
                  </a:cubicBezTo>
                  <a:cubicBezTo>
                    <a:pt x="331" y="3"/>
                    <a:pt x="307" y="0"/>
                    <a:pt x="283"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4460000" y="2243550"/>
              <a:ext cx="11625" cy="19400"/>
            </a:xfrm>
            <a:custGeom>
              <a:avLst/>
              <a:gdLst/>
              <a:ahLst/>
              <a:cxnLst/>
              <a:rect l="l" t="t" r="r" b="b"/>
              <a:pathLst>
                <a:path w="465" h="776" extrusionOk="0">
                  <a:moveTo>
                    <a:pt x="359" y="1"/>
                  </a:moveTo>
                  <a:lnTo>
                    <a:pt x="0" y="49"/>
                  </a:lnTo>
                  <a:lnTo>
                    <a:pt x="9" y="117"/>
                  </a:lnTo>
                  <a:lnTo>
                    <a:pt x="144" y="99"/>
                  </a:lnTo>
                  <a:lnTo>
                    <a:pt x="223" y="688"/>
                  </a:lnTo>
                  <a:lnTo>
                    <a:pt x="80" y="707"/>
                  </a:lnTo>
                  <a:lnTo>
                    <a:pt x="90" y="775"/>
                  </a:lnTo>
                  <a:lnTo>
                    <a:pt x="464" y="725"/>
                  </a:lnTo>
                  <a:lnTo>
                    <a:pt x="454" y="658"/>
                  </a:lnTo>
                  <a:lnTo>
                    <a:pt x="304" y="678"/>
                  </a:lnTo>
                  <a:lnTo>
                    <a:pt x="225" y="88"/>
                  </a:lnTo>
                  <a:lnTo>
                    <a:pt x="369" y="69"/>
                  </a:lnTo>
                  <a:lnTo>
                    <a:pt x="35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4472700" y="2241275"/>
              <a:ext cx="13200" cy="19225"/>
            </a:xfrm>
            <a:custGeom>
              <a:avLst/>
              <a:gdLst/>
              <a:ahLst/>
              <a:cxnLst/>
              <a:rect l="l" t="t" r="r" b="b"/>
              <a:pathLst>
                <a:path w="528" h="769" extrusionOk="0">
                  <a:moveTo>
                    <a:pt x="527" y="1"/>
                  </a:moveTo>
                  <a:lnTo>
                    <a:pt x="447" y="12"/>
                  </a:lnTo>
                  <a:lnTo>
                    <a:pt x="346" y="591"/>
                  </a:lnTo>
                  <a:lnTo>
                    <a:pt x="85" y="59"/>
                  </a:lnTo>
                  <a:lnTo>
                    <a:pt x="1" y="71"/>
                  </a:lnTo>
                  <a:lnTo>
                    <a:pt x="345" y="768"/>
                  </a:lnTo>
                  <a:lnTo>
                    <a:pt x="382" y="763"/>
                  </a:lnTo>
                  <a:lnTo>
                    <a:pt x="52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4488200" y="2239475"/>
              <a:ext cx="13500" cy="19650"/>
            </a:xfrm>
            <a:custGeom>
              <a:avLst/>
              <a:gdLst/>
              <a:ahLst/>
              <a:cxnLst/>
              <a:rect l="l" t="t" r="r" b="b"/>
              <a:pathLst>
                <a:path w="540" h="786" extrusionOk="0">
                  <a:moveTo>
                    <a:pt x="446" y="0"/>
                  </a:moveTo>
                  <a:lnTo>
                    <a:pt x="1" y="60"/>
                  </a:lnTo>
                  <a:lnTo>
                    <a:pt x="98" y="785"/>
                  </a:lnTo>
                  <a:lnTo>
                    <a:pt x="539" y="726"/>
                  </a:lnTo>
                  <a:lnTo>
                    <a:pt x="530" y="654"/>
                  </a:lnTo>
                  <a:lnTo>
                    <a:pt x="166" y="702"/>
                  </a:lnTo>
                  <a:lnTo>
                    <a:pt x="130" y="433"/>
                  </a:lnTo>
                  <a:lnTo>
                    <a:pt x="433" y="393"/>
                  </a:lnTo>
                  <a:lnTo>
                    <a:pt x="423" y="319"/>
                  </a:lnTo>
                  <a:lnTo>
                    <a:pt x="120" y="359"/>
                  </a:lnTo>
                  <a:lnTo>
                    <a:pt x="88" y="122"/>
                  </a:lnTo>
                  <a:lnTo>
                    <a:pt x="455" y="72"/>
                  </a:lnTo>
                  <a:lnTo>
                    <a:pt x="44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4502600" y="2238350"/>
              <a:ext cx="13600" cy="18875"/>
            </a:xfrm>
            <a:custGeom>
              <a:avLst/>
              <a:gdLst/>
              <a:ahLst/>
              <a:cxnLst/>
              <a:rect l="l" t="t" r="r" b="b"/>
              <a:pathLst>
                <a:path w="544" h="755" extrusionOk="0">
                  <a:moveTo>
                    <a:pt x="224" y="72"/>
                  </a:moveTo>
                  <a:cubicBezTo>
                    <a:pt x="254" y="72"/>
                    <a:pt x="284" y="78"/>
                    <a:pt x="316" y="98"/>
                  </a:cubicBezTo>
                  <a:cubicBezTo>
                    <a:pt x="391" y="144"/>
                    <a:pt x="427" y="244"/>
                    <a:pt x="441" y="348"/>
                  </a:cubicBezTo>
                  <a:cubicBezTo>
                    <a:pt x="459" y="486"/>
                    <a:pt x="424" y="572"/>
                    <a:pt x="372" y="619"/>
                  </a:cubicBezTo>
                  <a:cubicBezTo>
                    <a:pt x="330" y="656"/>
                    <a:pt x="286" y="664"/>
                    <a:pt x="241" y="670"/>
                  </a:cubicBezTo>
                  <a:lnTo>
                    <a:pt x="167" y="679"/>
                  </a:lnTo>
                  <a:lnTo>
                    <a:pt x="87" y="87"/>
                  </a:lnTo>
                  <a:lnTo>
                    <a:pt x="175" y="76"/>
                  </a:lnTo>
                  <a:cubicBezTo>
                    <a:pt x="191" y="74"/>
                    <a:pt x="208" y="72"/>
                    <a:pt x="224" y="72"/>
                  </a:cubicBezTo>
                  <a:close/>
                  <a:moveTo>
                    <a:pt x="243" y="0"/>
                  </a:moveTo>
                  <a:cubicBezTo>
                    <a:pt x="220" y="0"/>
                    <a:pt x="196" y="3"/>
                    <a:pt x="170" y="6"/>
                  </a:cubicBezTo>
                  <a:lnTo>
                    <a:pt x="1" y="29"/>
                  </a:lnTo>
                  <a:lnTo>
                    <a:pt x="98" y="754"/>
                  </a:lnTo>
                  <a:lnTo>
                    <a:pt x="253" y="733"/>
                  </a:lnTo>
                  <a:cubicBezTo>
                    <a:pt x="311" y="726"/>
                    <a:pt x="359" y="717"/>
                    <a:pt x="406" y="684"/>
                  </a:cubicBezTo>
                  <a:cubicBezTo>
                    <a:pt x="503" y="616"/>
                    <a:pt x="543" y="485"/>
                    <a:pt x="522" y="327"/>
                  </a:cubicBezTo>
                  <a:cubicBezTo>
                    <a:pt x="503" y="187"/>
                    <a:pt x="445" y="71"/>
                    <a:pt x="344" y="22"/>
                  </a:cubicBezTo>
                  <a:cubicBezTo>
                    <a:pt x="310" y="6"/>
                    <a:pt x="277" y="0"/>
                    <a:pt x="243"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4532025" y="2234225"/>
              <a:ext cx="13275" cy="18650"/>
            </a:xfrm>
            <a:custGeom>
              <a:avLst/>
              <a:gdLst/>
              <a:ahLst/>
              <a:cxnLst/>
              <a:rect l="l" t="t" r="r" b="b"/>
              <a:pathLst>
                <a:path w="531" h="746" extrusionOk="0">
                  <a:moveTo>
                    <a:pt x="235" y="73"/>
                  </a:moveTo>
                  <a:cubicBezTo>
                    <a:pt x="272" y="73"/>
                    <a:pt x="315" y="98"/>
                    <a:pt x="351" y="153"/>
                  </a:cubicBezTo>
                  <a:lnTo>
                    <a:pt x="141" y="517"/>
                  </a:lnTo>
                  <a:cubicBezTo>
                    <a:pt x="125" y="478"/>
                    <a:pt x="113" y="434"/>
                    <a:pt x="106" y="382"/>
                  </a:cubicBezTo>
                  <a:cubicBezTo>
                    <a:pt x="81" y="197"/>
                    <a:pt x="153" y="83"/>
                    <a:pt x="224" y="73"/>
                  </a:cubicBezTo>
                  <a:cubicBezTo>
                    <a:pt x="228" y="73"/>
                    <a:pt x="231" y="73"/>
                    <a:pt x="235" y="73"/>
                  </a:cubicBezTo>
                  <a:close/>
                  <a:moveTo>
                    <a:pt x="388" y="227"/>
                  </a:moveTo>
                  <a:cubicBezTo>
                    <a:pt x="403" y="266"/>
                    <a:pt x="416" y="314"/>
                    <a:pt x="423" y="370"/>
                  </a:cubicBezTo>
                  <a:cubicBezTo>
                    <a:pt x="450" y="573"/>
                    <a:pt x="374" y="662"/>
                    <a:pt x="310" y="670"/>
                  </a:cubicBezTo>
                  <a:cubicBezTo>
                    <a:pt x="306" y="670"/>
                    <a:pt x="302" y="670"/>
                    <a:pt x="299" y="670"/>
                  </a:cubicBezTo>
                  <a:cubicBezTo>
                    <a:pt x="258" y="670"/>
                    <a:pt x="214" y="641"/>
                    <a:pt x="177" y="587"/>
                  </a:cubicBezTo>
                  <a:lnTo>
                    <a:pt x="388" y="227"/>
                  </a:lnTo>
                  <a:close/>
                  <a:moveTo>
                    <a:pt x="235" y="0"/>
                  </a:moveTo>
                  <a:cubicBezTo>
                    <a:pt x="228" y="0"/>
                    <a:pt x="222" y="1"/>
                    <a:pt x="216" y="2"/>
                  </a:cubicBezTo>
                  <a:cubicBezTo>
                    <a:pt x="101" y="17"/>
                    <a:pt x="1" y="175"/>
                    <a:pt x="31" y="407"/>
                  </a:cubicBezTo>
                  <a:cubicBezTo>
                    <a:pt x="61" y="628"/>
                    <a:pt x="187" y="746"/>
                    <a:pt x="298" y="746"/>
                  </a:cubicBezTo>
                  <a:cubicBezTo>
                    <a:pt x="304" y="746"/>
                    <a:pt x="310" y="746"/>
                    <a:pt x="317" y="745"/>
                  </a:cubicBezTo>
                  <a:cubicBezTo>
                    <a:pt x="422" y="731"/>
                    <a:pt x="531" y="600"/>
                    <a:pt x="498" y="351"/>
                  </a:cubicBezTo>
                  <a:cubicBezTo>
                    <a:pt x="466" y="118"/>
                    <a:pt x="342" y="0"/>
                    <a:pt x="235"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4547575" y="2232050"/>
              <a:ext cx="12025" cy="18850"/>
            </a:xfrm>
            <a:custGeom>
              <a:avLst/>
              <a:gdLst/>
              <a:ahLst/>
              <a:cxnLst/>
              <a:rect l="l" t="t" r="r" b="b"/>
              <a:pathLst>
                <a:path w="481" h="754" extrusionOk="0">
                  <a:moveTo>
                    <a:pt x="247" y="342"/>
                  </a:moveTo>
                  <a:cubicBezTo>
                    <a:pt x="303" y="342"/>
                    <a:pt x="367" y="382"/>
                    <a:pt x="382" y="496"/>
                  </a:cubicBezTo>
                  <a:cubicBezTo>
                    <a:pt x="398" y="609"/>
                    <a:pt x="342" y="670"/>
                    <a:pt x="280" y="679"/>
                  </a:cubicBezTo>
                  <a:cubicBezTo>
                    <a:pt x="275" y="680"/>
                    <a:pt x="270" y="680"/>
                    <a:pt x="266" y="680"/>
                  </a:cubicBezTo>
                  <a:cubicBezTo>
                    <a:pt x="183" y="680"/>
                    <a:pt x="112" y="589"/>
                    <a:pt x="104" y="459"/>
                  </a:cubicBezTo>
                  <a:cubicBezTo>
                    <a:pt x="128" y="395"/>
                    <a:pt x="179" y="350"/>
                    <a:pt x="232" y="343"/>
                  </a:cubicBezTo>
                  <a:cubicBezTo>
                    <a:pt x="237" y="342"/>
                    <a:pt x="242" y="342"/>
                    <a:pt x="247" y="342"/>
                  </a:cubicBezTo>
                  <a:close/>
                  <a:moveTo>
                    <a:pt x="245" y="0"/>
                  </a:moveTo>
                  <a:cubicBezTo>
                    <a:pt x="236" y="0"/>
                    <a:pt x="226" y="1"/>
                    <a:pt x="216" y="2"/>
                  </a:cubicBezTo>
                  <a:cubicBezTo>
                    <a:pt x="131" y="15"/>
                    <a:pt x="43" y="80"/>
                    <a:pt x="16" y="213"/>
                  </a:cubicBezTo>
                  <a:cubicBezTo>
                    <a:pt x="0" y="285"/>
                    <a:pt x="6" y="370"/>
                    <a:pt x="14" y="440"/>
                  </a:cubicBezTo>
                  <a:cubicBezTo>
                    <a:pt x="26" y="524"/>
                    <a:pt x="47" y="614"/>
                    <a:pt x="103" y="678"/>
                  </a:cubicBezTo>
                  <a:cubicBezTo>
                    <a:pt x="147" y="728"/>
                    <a:pt x="204" y="753"/>
                    <a:pt x="261" y="753"/>
                  </a:cubicBezTo>
                  <a:cubicBezTo>
                    <a:pt x="270" y="753"/>
                    <a:pt x="278" y="753"/>
                    <a:pt x="287" y="751"/>
                  </a:cubicBezTo>
                  <a:cubicBezTo>
                    <a:pt x="397" y="737"/>
                    <a:pt x="481" y="630"/>
                    <a:pt x="461" y="482"/>
                  </a:cubicBezTo>
                  <a:cubicBezTo>
                    <a:pt x="442" y="343"/>
                    <a:pt x="350" y="269"/>
                    <a:pt x="255" y="269"/>
                  </a:cubicBezTo>
                  <a:cubicBezTo>
                    <a:pt x="247" y="269"/>
                    <a:pt x="238" y="269"/>
                    <a:pt x="230" y="270"/>
                  </a:cubicBezTo>
                  <a:cubicBezTo>
                    <a:pt x="167" y="279"/>
                    <a:pt x="113" y="320"/>
                    <a:pt x="89" y="379"/>
                  </a:cubicBezTo>
                  <a:cubicBezTo>
                    <a:pt x="60" y="130"/>
                    <a:pt x="174" y="82"/>
                    <a:pt x="227" y="75"/>
                  </a:cubicBezTo>
                  <a:cubicBezTo>
                    <a:pt x="233" y="74"/>
                    <a:pt x="238" y="74"/>
                    <a:pt x="244" y="74"/>
                  </a:cubicBezTo>
                  <a:cubicBezTo>
                    <a:pt x="283" y="74"/>
                    <a:pt x="311" y="90"/>
                    <a:pt x="316" y="94"/>
                  </a:cubicBezTo>
                  <a:cubicBezTo>
                    <a:pt x="324" y="100"/>
                    <a:pt x="324" y="111"/>
                    <a:pt x="337" y="118"/>
                  </a:cubicBezTo>
                  <a:lnTo>
                    <a:pt x="385" y="48"/>
                  </a:lnTo>
                  <a:cubicBezTo>
                    <a:pt x="344" y="17"/>
                    <a:pt x="295" y="0"/>
                    <a:pt x="245"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4575650" y="2228400"/>
              <a:ext cx="13275" cy="18650"/>
            </a:xfrm>
            <a:custGeom>
              <a:avLst/>
              <a:gdLst/>
              <a:ahLst/>
              <a:cxnLst/>
              <a:rect l="l" t="t" r="r" b="b"/>
              <a:pathLst>
                <a:path w="531" h="746" extrusionOk="0">
                  <a:moveTo>
                    <a:pt x="234" y="73"/>
                  </a:moveTo>
                  <a:cubicBezTo>
                    <a:pt x="271" y="73"/>
                    <a:pt x="315" y="98"/>
                    <a:pt x="350" y="152"/>
                  </a:cubicBezTo>
                  <a:lnTo>
                    <a:pt x="140" y="517"/>
                  </a:lnTo>
                  <a:cubicBezTo>
                    <a:pt x="124" y="478"/>
                    <a:pt x="112" y="433"/>
                    <a:pt x="105" y="381"/>
                  </a:cubicBezTo>
                  <a:cubicBezTo>
                    <a:pt x="81" y="196"/>
                    <a:pt x="152" y="83"/>
                    <a:pt x="224" y="73"/>
                  </a:cubicBezTo>
                  <a:cubicBezTo>
                    <a:pt x="227" y="73"/>
                    <a:pt x="231" y="73"/>
                    <a:pt x="234" y="73"/>
                  </a:cubicBezTo>
                  <a:close/>
                  <a:moveTo>
                    <a:pt x="388" y="226"/>
                  </a:moveTo>
                  <a:cubicBezTo>
                    <a:pt x="403" y="266"/>
                    <a:pt x="415" y="313"/>
                    <a:pt x="423" y="370"/>
                  </a:cubicBezTo>
                  <a:cubicBezTo>
                    <a:pt x="450" y="573"/>
                    <a:pt x="373" y="661"/>
                    <a:pt x="309" y="670"/>
                  </a:cubicBezTo>
                  <a:cubicBezTo>
                    <a:pt x="306" y="670"/>
                    <a:pt x="302" y="670"/>
                    <a:pt x="298" y="670"/>
                  </a:cubicBezTo>
                  <a:cubicBezTo>
                    <a:pt x="257" y="670"/>
                    <a:pt x="213" y="641"/>
                    <a:pt x="177" y="587"/>
                  </a:cubicBezTo>
                  <a:lnTo>
                    <a:pt x="388" y="226"/>
                  </a:lnTo>
                  <a:close/>
                  <a:moveTo>
                    <a:pt x="234" y="0"/>
                  </a:moveTo>
                  <a:cubicBezTo>
                    <a:pt x="228" y="0"/>
                    <a:pt x="221" y="1"/>
                    <a:pt x="215" y="2"/>
                  </a:cubicBezTo>
                  <a:cubicBezTo>
                    <a:pt x="101" y="17"/>
                    <a:pt x="0" y="174"/>
                    <a:pt x="31" y="406"/>
                  </a:cubicBezTo>
                  <a:cubicBezTo>
                    <a:pt x="60" y="627"/>
                    <a:pt x="185" y="745"/>
                    <a:pt x="296" y="745"/>
                  </a:cubicBezTo>
                  <a:cubicBezTo>
                    <a:pt x="303" y="745"/>
                    <a:pt x="310" y="745"/>
                    <a:pt x="316" y="744"/>
                  </a:cubicBezTo>
                  <a:cubicBezTo>
                    <a:pt x="421" y="730"/>
                    <a:pt x="530" y="600"/>
                    <a:pt x="497" y="350"/>
                  </a:cubicBezTo>
                  <a:cubicBezTo>
                    <a:pt x="466" y="117"/>
                    <a:pt x="342" y="0"/>
                    <a:pt x="234"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4591350" y="2225950"/>
              <a:ext cx="12075" cy="19200"/>
            </a:xfrm>
            <a:custGeom>
              <a:avLst/>
              <a:gdLst/>
              <a:ahLst/>
              <a:cxnLst/>
              <a:rect l="l" t="t" r="r" b="b"/>
              <a:pathLst>
                <a:path w="483" h="768" extrusionOk="0">
                  <a:moveTo>
                    <a:pt x="368" y="0"/>
                  </a:moveTo>
                  <a:lnTo>
                    <a:pt x="1" y="49"/>
                  </a:lnTo>
                  <a:lnTo>
                    <a:pt x="25" y="421"/>
                  </a:lnTo>
                  <a:lnTo>
                    <a:pt x="80" y="435"/>
                  </a:lnTo>
                  <a:cubicBezTo>
                    <a:pt x="109" y="386"/>
                    <a:pt x="157" y="355"/>
                    <a:pt x="206" y="348"/>
                  </a:cubicBezTo>
                  <a:cubicBezTo>
                    <a:pt x="213" y="348"/>
                    <a:pt x="220" y="347"/>
                    <a:pt x="227" y="347"/>
                  </a:cubicBezTo>
                  <a:cubicBezTo>
                    <a:pt x="297" y="347"/>
                    <a:pt x="364" y="396"/>
                    <a:pt x="378" y="501"/>
                  </a:cubicBezTo>
                  <a:cubicBezTo>
                    <a:pt x="393" y="613"/>
                    <a:pt x="332" y="684"/>
                    <a:pt x="254" y="693"/>
                  </a:cubicBezTo>
                  <a:cubicBezTo>
                    <a:pt x="247" y="694"/>
                    <a:pt x="240" y="695"/>
                    <a:pt x="234" y="695"/>
                  </a:cubicBezTo>
                  <a:cubicBezTo>
                    <a:pt x="166" y="695"/>
                    <a:pt x="118" y="651"/>
                    <a:pt x="113" y="644"/>
                  </a:cubicBezTo>
                  <a:cubicBezTo>
                    <a:pt x="107" y="637"/>
                    <a:pt x="111" y="624"/>
                    <a:pt x="101" y="618"/>
                  </a:cubicBezTo>
                  <a:lnTo>
                    <a:pt x="35" y="682"/>
                  </a:lnTo>
                  <a:cubicBezTo>
                    <a:pt x="85" y="738"/>
                    <a:pt x="155" y="767"/>
                    <a:pt x="229" y="767"/>
                  </a:cubicBezTo>
                  <a:cubicBezTo>
                    <a:pt x="241" y="767"/>
                    <a:pt x="253" y="767"/>
                    <a:pt x="265" y="765"/>
                  </a:cubicBezTo>
                  <a:cubicBezTo>
                    <a:pt x="390" y="748"/>
                    <a:pt x="483" y="649"/>
                    <a:pt x="461" y="492"/>
                  </a:cubicBezTo>
                  <a:cubicBezTo>
                    <a:pt x="443" y="351"/>
                    <a:pt x="350" y="277"/>
                    <a:pt x="242" y="277"/>
                  </a:cubicBezTo>
                  <a:cubicBezTo>
                    <a:pt x="231" y="277"/>
                    <a:pt x="220" y="278"/>
                    <a:pt x="210" y="279"/>
                  </a:cubicBezTo>
                  <a:cubicBezTo>
                    <a:pt x="170" y="286"/>
                    <a:pt x="131" y="300"/>
                    <a:pt x="95" y="324"/>
                  </a:cubicBezTo>
                  <a:lnTo>
                    <a:pt x="79" y="114"/>
                  </a:lnTo>
                  <a:lnTo>
                    <a:pt x="378" y="73"/>
                  </a:lnTo>
                  <a:lnTo>
                    <a:pt x="36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4619975" y="2222525"/>
              <a:ext cx="12575" cy="19025"/>
            </a:xfrm>
            <a:custGeom>
              <a:avLst/>
              <a:gdLst/>
              <a:ahLst/>
              <a:cxnLst/>
              <a:rect l="l" t="t" r="r" b="b"/>
              <a:pathLst>
                <a:path w="503" h="761" extrusionOk="0">
                  <a:moveTo>
                    <a:pt x="218" y="1"/>
                  </a:moveTo>
                  <a:cubicBezTo>
                    <a:pt x="208" y="1"/>
                    <a:pt x="198" y="1"/>
                    <a:pt x="188" y="3"/>
                  </a:cubicBezTo>
                  <a:cubicBezTo>
                    <a:pt x="105" y="14"/>
                    <a:pt x="34" y="69"/>
                    <a:pt x="1" y="148"/>
                  </a:cubicBezTo>
                  <a:lnTo>
                    <a:pt x="66" y="187"/>
                  </a:lnTo>
                  <a:cubicBezTo>
                    <a:pt x="71" y="176"/>
                    <a:pt x="68" y="169"/>
                    <a:pt x="73" y="159"/>
                  </a:cubicBezTo>
                  <a:cubicBezTo>
                    <a:pt x="86" y="130"/>
                    <a:pt x="125" y="85"/>
                    <a:pt x="188" y="76"/>
                  </a:cubicBezTo>
                  <a:cubicBezTo>
                    <a:pt x="194" y="75"/>
                    <a:pt x="201" y="75"/>
                    <a:pt x="207" y="75"/>
                  </a:cubicBezTo>
                  <a:cubicBezTo>
                    <a:pt x="277" y="75"/>
                    <a:pt x="336" y="124"/>
                    <a:pt x="346" y="195"/>
                  </a:cubicBezTo>
                  <a:cubicBezTo>
                    <a:pt x="357" y="284"/>
                    <a:pt x="291" y="357"/>
                    <a:pt x="245" y="411"/>
                  </a:cubicBezTo>
                  <a:cubicBezTo>
                    <a:pt x="173" y="497"/>
                    <a:pt x="116" y="581"/>
                    <a:pt x="71" y="709"/>
                  </a:cubicBezTo>
                  <a:lnTo>
                    <a:pt x="77" y="760"/>
                  </a:lnTo>
                  <a:lnTo>
                    <a:pt x="503" y="704"/>
                  </a:lnTo>
                  <a:lnTo>
                    <a:pt x="492" y="623"/>
                  </a:lnTo>
                  <a:cubicBezTo>
                    <a:pt x="491" y="622"/>
                    <a:pt x="490" y="622"/>
                    <a:pt x="489" y="622"/>
                  </a:cubicBezTo>
                  <a:cubicBezTo>
                    <a:pt x="483" y="622"/>
                    <a:pt x="479" y="627"/>
                    <a:pt x="477" y="630"/>
                  </a:cubicBezTo>
                  <a:cubicBezTo>
                    <a:pt x="473" y="634"/>
                    <a:pt x="470" y="635"/>
                    <a:pt x="465" y="636"/>
                  </a:cubicBezTo>
                  <a:lnTo>
                    <a:pt x="161" y="677"/>
                  </a:lnTo>
                  <a:cubicBezTo>
                    <a:pt x="208" y="563"/>
                    <a:pt x="283" y="480"/>
                    <a:pt x="328" y="423"/>
                  </a:cubicBezTo>
                  <a:cubicBezTo>
                    <a:pt x="374" y="367"/>
                    <a:pt x="439" y="283"/>
                    <a:pt x="425" y="178"/>
                  </a:cubicBezTo>
                  <a:cubicBezTo>
                    <a:pt x="411" y="75"/>
                    <a:pt x="323" y="1"/>
                    <a:pt x="21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4633800" y="2220600"/>
              <a:ext cx="13275" cy="18675"/>
            </a:xfrm>
            <a:custGeom>
              <a:avLst/>
              <a:gdLst/>
              <a:ahLst/>
              <a:cxnLst/>
              <a:rect l="l" t="t" r="r" b="b"/>
              <a:pathLst>
                <a:path w="531" h="747" extrusionOk="0">
                  <a:moveTo>
                    <a:pt x="234" y="73"/>
                  </a:moveTo>
                  <a:cubicBezTo>
                    <a:pt x="271" y="73"/>
                    <a:pt x="315" y="98"/>
                    <a:pt x="350" y="153"/>
                  </a:cubicBezTo>
                  <a:lnTo>
                    <a:pt x="140" y="517"/>
                  </a:lnTo>
                  <a:cubicBezTo>
                    <a:pt x="124" y="479"/>
                    <a:pt x="112" y="433"/>
                    <a:pt x="105" y="383"/>
                  </a:cubicBezTo>
                  <a:cubicBezTo>
                    <a:pt x="81" y="197"/>
                    <a:pt x="152" y="83"/>
                    <a:pt x="224" y="73"/>
                  </a:cubicBezTo>
                  <a:cubicBezTo>
                    <a:pt x="227" y="73"/>
                    <a:pt x="231" y="73"/>
                    <a:pt x="234" y="73"/>
                  </a:cubicBezTo>
                  <a:close/>
                  <a:moveTo>
                    <a:pt x="388" y="227"/>
                  </a:moveTo>
                  <a:cubicBezTo>
                    <a:pt x="403" y="266"/>
                    <a:pt x="415" y="314"/>
                    <a:pt x="423" y="370"/>
                  </a:cubicBezTo>
                  <a:cubicBezTo>
                    <a:pt x="450" y="573"/>
                    <a:pt x="373" y="662"/>
                    <a:pt x="309" y="670"/>
                  </a:cubicBezTo>
                  <a:cubicBezTo>
                    <a:pt x="305" y="670"/>
                    <a:pt x="301" y="671"/>
                    <a:pt x="297" y="671"/>
                  </a:cubicBezTo>
                  <a:cubicBezTo>
                    <a:pt x="257" y="671"/>
                    <a:pt x="213" y="641"/>
                    <a:pt x="177" y="587"/>
                  </a:cubicBezTo>
                  <a:lnTo>
                    <a:pt x="388" y="227"/>
                  </a:lnTo>
                  <a:close/>
                  <a:moveTo>
                    <a:pt x="234" y="1"/>
                  </a:moveTo>
                  <a:cubicBezTo>
                    <a:pt x="228" y="1"/>
                    <a:pt x="221" y="1"/>
                    <a:pt x="215" y="2"/>
                  </a:cubicBezTo>
                  <a:cubicBezTo>
                    <a:pt x="101" y="18"/>
                    <a:pt x="0" y="175"/>
                    <a:pt x="31" y="407"/>
                  </a:cubicBezTo>
                  <a:cubicBezTo>
                    <a:pt x="61" y="628"/>
                    <a:pt x="186" y="746"/>
                    <a:pt x="297" y="746"/>
                  </a:cubicBezTo>
                  <a:cubicBezTo>
                    <a:pt x="303" y="746"/>
                    <a:pt x="310" y="746"/>
                    <a:pt x="316" y="745"/>
                  </a:cubicBezTo>
                  <a:cubicBezTo>
                    <a:pt x="421" y="731"/>
                    <a:pt x="530" y="600"/>
                    <a:pt x="497" y="351"/>
                  </a:cubicBezTo>
                  <a:cubicBezTo>
                    <a:pt x="466" y="117"/>
                    <a:pt x="342" y="1"/>
                    <a:pt x="234"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4649400" y="2218600"/>
              <a:ext cx="11375" cy="18900"/>
            </a:xfrm>
            <a:custGeom>
              <a:avLst/>
              <a:gdLst/>
              <a:ahLst/>
              <a:cxnLst/>
              <a:rect l="l" t="t" r="r" b="b"/>
              <a:pathLst>
                <a:path w="455" h="756" extrusionOk="0">
                  <a:moveTo>
                    <a:pt x="228" y="1"/>
                  </a:moveTo>
                  <a:lnTo>
                    <a:pt x="174" y="9"/>
                  </a:lnTo>
                  <a:lnTo>
                    <a:pt x="1" y="131"/>
                  </a:lnTo>
                  <a:lnTo>
                    <a:pt x="26" y="174"/>
                  </a:lnTo>
                  <a:lnTo>
                    <a:pt x="164" y="112"/>
                  </a:lnTo>
                  <a:lnTo>
                    <a:pt x="239" y="674"/>
                  </a:lnTo>
                  <a:lnTo>
                    <a:pt x="105" y="692"/>
                  </a:lnTo>
                  <a:lnTo>
                    <a:pt x="113" y="756"/>
                  </a:lnTo>
                  <a:lnTo>
                    <a:pt x="455" y="711"/>
                  </a:lnTo>
                  <a:lnTo>
                    <a:pt x="447" y="646"/>
                  </a:lnTo>
                  <a:lnTo>
                    <a:pt x="316" y="663"/>
                  </a:lnTo>
                  <a:lnTo>
                    <a:pt x="22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4663250" y="2216675"/>
              <a:ext cx="12025" cy="18825"/>
            </a:xfrm>
            <a:custGeom>
              <a:avLst/>
              <a:gdLst/>
              <a:ahLst/>
              <a:cxnLst/>
              <a:rect l="l" t="t" r="r" b="b"/>
              <a:pathLst>
                <a:path w="481" h="753" extrusionOk="0">
                  <a:moveTo>
                    <a:pt x="218" y="74"/>
                  </a:moveTo>
                  <a:cubicBezTo>
                    <a:pt x="295" y="74"/>
                    <a:pt x="366" y="154"/>
                    <a:pt x="373" y="293"/>
                  </a:cubicBezTo>
                  <a:cubicBezTo>
                    <a:pt x="348" y="351"/>
                    <a:pt x="299" y="393"/>
                    <a:pt x="247" y="400"/>
                  </a:cubicBezTo>
                  <a:cubicBezTo>
                    <a:pt x="242" y="401"/>
                    <a:pt x="237" y="401"/>
                    <a:pt x="231" y="401"/>
                  </a:cubicBezTo>
                  <a:cubicBezTo>
                    <a:pt x="172" y="401"/>
                    <a:pt x="112" y="355"/>
                    <a:pt x="98" y="256"/>
                  </a:cubicBezTo>
                  <a:cubicBezTo>
                    <a:pt x="84" y="151"/>
                    <a:pt x="136" y="84"/>
                    <a:pt x="203" y="75"/>
                  </a:cubicBezTo>
                  <a:cubicBezTo>
                    <a:pt x="208" y="74"/>
                    <a:pt x="213" y="74"/>
                    <a:pt x="218" y="74"/>
                  </a:cubicBezTo>
                  <a:close/>
                  <a:moveTo>
                    <a:pt x="220" y="1"/>
                  </a:moveTo>
                  <a:cubicBezTo>
                    <a:pt x="211" y="1"/>
                    <a:pt x="203" y="1"/>
                    <a:pt x="194" y="3"/>
                  </a:cubicBezTo>
                  <a:cubicBezTo>
                    <a:pt x="81" y="17"/>
                    <a:pt x="0" y="129"/>
                    <a:pt x="19" y="270"/>
                  </a:cubicBezTo>
                  <a:cubicBezTo>
                    <a:pt x="36" y="399"/>
                    <a:pt x="127" y="474"/>
                    <a:pt x="224" y="474"/>
                  </a:cubicBezTo>
                  <a:cubicBezTo>
                    <a:pt x="233" y="474"/>
                    <a:pt x="241" y="473"/>
                    <a:pt x="249" y="472"/>
                  </a:cubicBezTo>
                  <a:cubicBezTo>
                    <a:pt x="308" y="464"/>
                    <a:pt x="360" y="427"/>
                    <a:pt x="388" y="374"/>
                  </a:cubicBezTo>
                  <a:lnTo>
                    <a:pt x="388" y="374"/>
                  </a:lnTo>
                  <a:cubicBezTo>
                    <a:pt x="399" y="487"/>
                    <a:pt x="387" y="538"/>
                    <a:pt x="382" y="557"/>
                  </a:cubicBezTo>
                  <a:cubicBezTo>
                    <a:pt x="361" y="635"/>
                    <a:pt x="304" y="669"/>
                    <a:pt x="253" y="676"/>
                  </a:cubicBezTo>
                  <a:cubicBezTo>
                    <a:pt x="245" y="677"/>
                    <a:pt x="238" y="677"/>
                    <a:pt x="231" y="677"/>
                  </a:cubicBezTo>
                  <a:cubicBezTo>
                    <a:pt x="190" y="677"/>
                    <a:pt x="162" y="662"/>
                    <a:pt x="162" y="661"/>
                  </a:cubicBezTo>
                  <a:cubicBezTo>
                    <a:pt x="150" y="655"/>
                    <a:pt x="152" y="642"/>
                    <a:pt x="139" y="636"/>
                  </a:cubicBezTo>
                  <a:lnTo>
                    <a:pt x="91" y="705"/>
                  </a:lnTo>
                  <a:cubicBezTo>
                    <a:pt x="131" y="736"/>
                    <a:pt x="181" y="753"/>
                    <a:pt x="230" y="753"/>
                  </a:cubicBezTo>
                  <a:cubicBezTo>
                    <a:pt x="240" y="753"/>
                    <a:pt x="250" y="752"/>
                    <a:pt x="260" y="751"/>
                  </a:cubicBezTo>
                  <a:cubicBezTo>
                    <a:pt x="349" y="739"/>
                    <a:pt x="434" y="673"/>
                    <a:pt x="462" y="552"/>
                  </a:cubicBezTo>
                  <a:cubicBezTo>
                    <a:pt x="471" y="517"/>
                    <a:pt x="480" y="451"/>
                    <a:pt x="465" y="333"/>
                  </a:cubicBezTo>
                  <a:cubicBezTo>
                    <a:pt x="452" y="242"/>
                    <a:pt x="436" y="181"/>
                    <a:pt x="412" y="133"/>
                  </a:cubicBezTo>
                  <a:cubicBezTo>
                    <a:pt x="366" y="39"/>
                    <a:pt x="290" y="1"/>
                    <a:pt x="220"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4467475" y="2026175"/>
              <a:ext cx="131350" cy="130650"/>
            </a:xfrm>
            <a:custGeom>
              <a:avLst/>
              <a:gdLst/>
              <a:ahLst/>
              <a:cxnLst/>
              <a:rect l="l" t="t" r="r" b="b"/>
              <a:pathLst>
                <a:path w="5254" h="5226" extrusionOk="0">
                  <a:moveTo>
                    <a:pt x="2181" y="1"/>
                  </a:moveTo>
                  <a:cubicBezTo>
                    <a:pt x="2169" y="1"/>
                    <a:pt x="2157" y="2"/>
                    <a:pt x="2144" y="4"/>
                  </a:cubicBezTo>
                  <a:cubicBezTo>
                    <a:pt x="2014" y="22"/>
                    <a:pt x="1951" y="116"/>
                    <a:pt x="1890" y="342"/>
                  </a:cubicBezTo>
                  <a:cubicBezTo>
                    <a:pt x="1825" y="582"/>
                    <a:pt x="1834" y="1112"/>
                    <a:pt x="1904" y="1725"/>
                  </a:cubicBezTo>
                  <a:lnTo>
                    <a:pt x="0" y="3662"/>
                  </a:lnTo>
                  <a:lnTo>
                    <a:pt x="33" y="3899"/>
                  </a:lnTo>
                  <a:lnTo>
                    <a:pt x="183" y="3755"/>
                  </a:lnTo>
                  <a:lnTo>
                    <a:pt x="2069" y="2778"/>
                  </a:lnTo>
                  <a:cubicBezTo>
                    <a:pt x="2179" y="3361"/>
                    <a:pt x="2321" y="3941"/>
                    <a:pt x="2464" y="4367"/>
                  </a:cubicBezTo>
                  <a:lnTo>
                    <a:pt x="1881" y="5029"/>
                  </a:lnTo>
                  <a:lnTo>
                    <a:pt x="1908" y="5226"/>
                  </a:lnTo>
                  <a:lnTo>
                    <a:pt x="2715" y="4928"/>
                  </a:lnTo>
                  <a:cubicBezTo>
                    <a:pt x="2761" y="4991"/>
                    <a:pt x="2804" y="5026"/>
                    <a:pt x="2845" y="5026"/>
                  </a:cubicBezTo>
                  <a:cubicBezTo>
                    <a:pt x="2849" y="5026"/>
                    <a:pt x="2852" y="5025"/>
                    <a:pt x="2855" y="5025"/>
                  </a:cubicBezTo>
                  <a:cubicBezTo>
                    <a:pt x="2899" y="5019"/>
                    <a:pt x="2935" y="4972"/>
                    <a:pt x="2963" y="4893"/>
                  </a:cubicBezTo>
                  <a:lnTo>
                    <a:pt x="3821" y="4955"/>
                  </a:lnTo>
                  <a:lnTo>
                    <a:pt x="3821" y="4955"/>
                  </a:lnTo>
                  <a:lnTo>
                    <a:pt x="3793" y="4759"/>
                  </a:lnTo>
                  <a:lnTo>
                    <a:pt x="3049" y="4284"/>
                  </a:lnTo>
                  <a:cubicBezTo>
                    <a:pt x="3068" y="3836"/>
                    <a:pt x="3042" y="3239"/>
                    <a:pt x="2987" y="2648"/>
                  </a:cubicBezTo>
                  <a:lnTo>
                    <a:pt x="2987" y="2648"/>
                  </a:lnTo>
                  <a:lnTo>
                    <a:pt x="5070" y="3063"/>
                  </a:lnTo>
                  <a:lnTo>
                    <a:pt x="5254" y="3159"/>
                  </a:lnTo>
                  <a:lnTo>
                    <a:pt x="5221" y="2923"/>
                  </a:lnTo>
                  <a:lnTo>
                    <a:pt x="2853" y="1591"/>
                  </a:lnTo>
                  <a:cubicBezTo>
                    <a:pt x="2750" y="982"/>
                    <a:pt x="2611" y="471"/>
                    <a:pt x="2482" y="259"/>
                  </a:cubicBezTo>
                  <a:cubicBezTo>
                    <a:pt x="2373" y="78"/>
                    <a:pt x="2291" y="1"/>
                    <a:pt x="218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5537617" y="1722209"/>
            <a:ext cx="905349" cy="905298"/>
            <a:chOff x="1988850" y="133300"/>
            <a:chExt cx="447550" cy="447525"/>
          </a:xfrm>
        </p:grpSpPr>
        <p:sp>
          <p:nvSpPr>
            <p:cNvPr id="100" name="Google Shape;100;p3"/>
            <p:cNvSpPr/>
            <p:nvPr/>
          </p:nvSpPr>
          <p:spPr>
            <a:xfrm>
              <a:off x="2095025" y="364700"/>
              <a:ext cx="54950" cy="48150"/>
            </a:xfrm>
            <a:custGeom>
              <a:avLst/>
              <a:gdLst/>
              <a:ahLst/>
              <a:cxnLst/>
              <a:rect l="l" t="t" r="r" b="b"/>
              <a:pathLst>
                <a:path w="2198" h="1926" extrusionOk="0">
                  <a:moveTo>
                    <a:pt x="902" y="434"/>
                  </a:moveTo>
                  <a:cubicBezTo>
                    <a:pt x="912" y="434"/>
                    <a:pt x="922" y="435"/>
                    <a:pt x="933" y="437"/>
                  </a:cubicBezTo>
                  <a:cubicBezTo>
                    <a:pt x="975" y="443"/>
                    <a:pt x="1014" y="469"/>
                    <a:pt x="1050" y="515"/>
                  </a:cubicBezTo>
                  <a:cubicBezTo>
                    <a:pt x="1086" y="560"/>
                    <a:pt x="1105" y="603"/>
                    <a:pt x="1105" y="643"/>
                  </a:cubicBezTo>
                  <a:cubicBezTo>
                    <a:pt x="1105" y="683"/>
                    <a:pt x="1095" y="712"/>
                    <a:pt x="1072" y="730"/>
                  </a:cubicBezTo>
                  <a:lnTo>
                    <a:pt x="843" y="913"/>
                  </a:lnTo>
                  <a:lnTo>
                    <a:pt x="617" y="629"/>
                  </a:lnTo>
                  <a:lnTo>
                    <a:pt x="837" y="454"/>
                  </a:lnTo>
                  <a:cubicBezTo>
                    <a:pt x="853" y="441"/>
                    <a:pt x="875" y="434"/>
                    <a:pt x="902" y="434"/>
                  </a:cubicBezTo>
                  <a:close/>
                  <a:moveTo>
                    <a:pt x="954" y="0"/>
                  </a:moveTo>
                  <a:cubicBezTo>
                    <a:pt x="910" y="0"/>
                    <a:pt x="865" y="5"/>
                    <a:pt x="820" y="15"/>
                  </a:cubicBezTo>
                  <a:cubicBezTo>
                    <a:pt x="744" y="33"/>
                    <a:pt x="674" y="67"/>
                    <a:pt x="609" y="118"/>
                  </a:cubicBezTo>
                  <a:lnTo>
                    <a:pt x="1" y="602"/>
                  </a:lnTo>
                  <a:lnTo>
                    <a:pt x="1056" y="1926"/>
                  </a:lnTo>
                  <a:lnTo>
                    <a:pt x="1419" y="1636"/>
                  </a:lnTo>
                  <a:lnTo>
                    <a:pt x="1095" y="1230"/>
                  </a:lnTo>
                  <a:lnTo>
                    <a:pt x="1231" y="1121"/>
                  </a:lnTo>
                  <a:lnTo>
                    <a:pt x="1788" y="1342"/>
                  </a:lnTo>
                  <a:lnTo>
                    <a:pt x="2198" y="1015"/>
                  </a:lnTo>
                  <a:lnTo>
                    <a:pt x="1531" y="751"/>
                  </a:lnTo>
                  <a:cubicBezTo>
                    <a:pt x="1557" y="661"/>
                    <a:pt x="1560" y="570"/>
                    <a:pt x="1541" y="477"/>
                  </a:cubicBezTo>
                  <a:cubicBezTo>
                    <a:pt x="1522" y="384"/>
                    <a:pt x="1481" y="299"/>
                    <a:pt x="1420" y="221"/>
                  </a:cubicBezTo>
                  <a:cubicBezTo>
                    <a:pt x="1375" y="165"/>
                    <a:pt x="1320" y="119"/>
                    <a:pt x="1253" y="82"/>
                  </a:cubicBezTo>
                  <a:cubicBezTo>
                    <a:pt x="1187" y="44"/>
                    <a:pt x="1117" y="20"/>
                    <a:pt x="1043" y="7"/>
                  </a:cubicBezTo>
                  <a:cubicBezTo>
                    <a:pt x="1014" y="3"/>
                    <a:pt x="984" y="0"/>
                    <a:pt x="954"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2125750" y="331500"/>
              <a:ext cx="49175" cy="49875"/>
            </a:xfrm>
            <a:custGeom>
              <a:avLst/>
              <a:gdLst/>
              <a:ahLst/>
              <a:cxnLst/>
              <a:rect l="l" t="t" r="r" b="b"/>
              <a:pathLst>
                <a:path w="1967" h="1995" extrusionOk="0">
                  <a:moveTo>
                    <a:pt x="1196" y="0"/>
                  </a:moveTo>
                  <a:lnTo>
                    <a:pt x="832" y="289"/>
                  </a:lnTo>
                  <a:lnTo>
                    <a:pt x="1374" y="969"/>
                  </a:lnTo>
                  <a:cubicBezTo>
                    <a:pt x="1409" y="1013"/>
                    <a:pt x="1438" y="1059"/>
                    <a:pt x="1460" y="1105"/>
                  </a:cubicBezTo>
                  <a:cubicBezTo>
                    <a:pt x="1484" y="1152"/>
                    <a:pt x="1498" y="1198"/>
                    <a:pt x="1503" y="1243"/>
                  </a:cubicBezTo>
                  <a:cubicBezTo>
                    <a:pt x="1509" y="1288"/>
                    <a:pt x="1504" y="1333"/>
                    <a:pt x="1489" y="1375"/>
                  </a:cubicBezTo>
                  <a:cubicBezTo>
                    <a:pt x="1474" y="1417"/>
                    <a:pt x="1445" y="1455"/>
                    <a:pt x="1403" y="1489"/>
                  </a:cubicBezTo>
                  <a:cubicBezTo>
                    <a:pt x="1362" y="1522"/>
                    <a:pt x="1318" y="1542"/>
                    <a:pt x="1275" y="1547"/>
                  </a:cubicBezTo>
                  <a:cubicBezTo>
                    <a:pt x="1263" y="1548"/>
                    <a:pt x="1251" y="1549"/>
                    <a:pt x="1240" y="1549"/>
                  </a:cubicBezTo>
                  <a:cubicBezTo>
                    <a:pt x="1208" y="1549"/>
                    <a:pt x="1176" y="1543"/>
                    <a:pt x="1145" y="1532"/>
                  </a:cubicBezTo>
                  <a:cubicBezTo>
                    <a:pt x="1102" y="1516"/>
                    <a:pt x="1060" y="1492"/>
                    <a:pt x="1019" y="1458"/>
                  </a:cubicBezTo>
                  <a:cubicBezTo>
                    <a:pt x="978" y="1424"/>
                    <a:pt x="941" y="1386"/>
                    <a:pt x="906" y="1342"/>
                  </a:cubicBezTo>
                  <a:lnTo>
                    <a:pt x="364" y="662"/>
                  </a:lnTo>
                  <a:lnTo>
                    <a:pt x="0" y="951"/>
                  </a:lnTo>
                  <a:lnTo>
                    <a:pt x="543" y="1632"/>
                  </a:lnTo>
                  <a:cubicBezTo>
                    <a:pt x="613" y="1720"/>
                    <a:pt x="691" y="1795"/>
                    <a:pt x="776" y="1856"/>
                  </a:cubicBezTo>
                  <a:cubicBezTo>
                    <a:pt x="861" y="1917"/>
                    <a:pt x="952" y="1958"/>
                    <a:pt x="1047" y="1979"/>
                  </a:cubicBezTo>
                  <a:cubicBezTo>
                    <a:pt x="1092" y="1989"/>
                    <a:pt x="1138" y="1994"/>
                    <a:pt x="1184" y="1994"/>
                  </a:cubicBezTo>
                  <a:cubicBezTo>
                    <a:pt x="1237" y="1994"/>
                    <a:pt x="1291" y="1987"/>
                    <a:pt x="1347" y="1974"/>
                  </a:cubicBezTo>
                  <a:cubicBezTo>
                    <a:pt x="1450" y="1950"/>
                    <a:pt x="1555" y="1895"/>
                    <a:pt x="1660" y="1811"/>
                  </a:cubicBezTo>
                  <a:cubicBezTo>
                    <a:pt x="1762" y="1730"/>
                    <a:pt x="1837" y="1643"/>
                    <a:pt x="1885" y="1549"/>
                  </a:cubicBezTo>
                  <a:cubicBezTo>
                    <a:pt x="1934" y="1456"/>
                    <a:pt x="1961" y="1361"/>
                    <a:pt x="1963" y="1262"/>
                  </a:cubicBezTo>
                  <a:cubicBezTo>
                    <a:pt x="1967" y="1164"/>
                    <a:pt x="1948" y="1066"/>
                    <a:pt x="1908" y="967"/>
                  </a:cubicBezTo>
                  <a:cubicBezTo>
                    <a:pt x="1867" y="868"/>
                    <a:pt x="1811" y="772"/>
                    <a:pt x="1738" y="680"/>
                  </a:cubicBezTo>
                  <a:lnTo>
                    <a:pt x="119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2165425" y="311575"/>
              <a:ext cx="41750" cy="47200"/>
            </a:xfrm>
            <a:custGeom>
              <a:avLst/>
              <a:gdLst/>
              <a:ahLst/>
              <a:cxnLst/>
              <a:rect l="l" t="t" r="r" b="b"/>
              <a:pathLst>
                <a:path w="1670" h="1888" extrusionOk="0">
                  <a:moveTo>
                    <a:pt x="881" y="0"/>
                  </a:moveTo>
                  <a:cubicBezTo>
                    <a:pt x="840" y="9"/>
                    <a:pt x="794" y="19"/>
                    <a:pt x="743" y="32"/>
                  </a:cubicBezTo>
                  <a:cubicBezTo>
                    <a:pt x="692" y="46"/>
                    <a:pt x="640" y="62"/>
                    <a:pt x="586" y="81"/>
                  </a:cubicBezTo>
                  <a:cubicBezTo>
                    <a:pt x="531" y="101"/>
                    <a:pt x="477" y="125"/>
                    <a:pt x="424" y="153"/>
                  </a:cubicBezTo>
                  <a:cubicBezTo>
                    <a:pt x="370" y="180"/>
                    <a:pt x="319" y="212"/>
                    <a:pt x="271" y="252"/>
                  </a:cubicBezTo>
                  <a:cubicBezTo>
                    <a:pt x="205" y="304"/>
                    <a:pt x="150" y="363"/>
                    <a:pt x="106" y="430"/>
                  </a:cubicBezTo>
                  <a:cubicBezTo>
                    <a:pt x="63" y="496"/>
                    <a:pt x="33" y="566"/>
                    <a:pt x="16" y="639"/>
                  </a:cubicBezTo>
                  <a:cubicBezTo>
                    <a:pt x="1" y="713"/>
                    <a:pt x="1" y="789"/>
                    <a:pt x="19" y="866"/>
                  </a:cubicBezTo>
                  <a:cubicBezTo>
                    <a:pt x="37" y="943"/>
                    <a:pt x="75" y="1019"/>
                    <a:pt x="133" y="1092"/>
                  </a:cubicBezTo>
                  <a:cubicBezTo>
                    <a:pt x="172" y="1140"/>
                    <a:pt x="213" y="1178"/>
                    <a:pt x="255" y="1205"/>
                  </a:cubicBezTo>
                  <a:cubicBezTo>
                    <a:pt x="298" y="1232"/>
                    <a:pt x="345" y="1250"/>
                    <a:pt x="395" y="1257"/>
                  </a:cubicBezTo>
                  <a:cubicBezTo>
                    <a:pt x="416" y="1260"/>
                    <a:pt x="438" y="1261"/>
                    <a:pt x="461" y="1261"/>
                  </a:cubicBezTo>
                  <a:cubicBezTo>
                    <a:pt x="493" y="1261"/>
                    <a:pt x="527" y="1258"/>
                    <a:pt x="562" y="1252"/>
                  </a:cubicBezTo>
                  <a:cubicBezTo>
                    <a:pt x="622" y="1241"/>
                    <a:pt x="690" y="1222"/>
                    <a:pt x="764" y="1196"/>
                  </a:cubicBezTo>
                  <a:cubicBezTo>
                    <a:pt x="814" y="1178"/>
                    <a:pt x="862" y="1160"/>
                    <a:pt x="905" y="1141"/>
                  </a:cubicBezTo>
                  <a:cubicBezTo>
                    <a:pt x="949" y="1123"/>
                    <a:pt x="988" y="1108"/>
                    <a:pt x="1023" y="1097"/>
                  </a:cubicBezTo>
                  <a:cubicBezTo>
                    <a:pt x="1058" y="1085"/>
                    <a:pt x="1089" y="1079"/>
                    <a:pt x="1115" y="1079"/>
                  </a:cubicBezTo>
                  <a:cubicBezTo>
                    <a:pt x="1141" y="1080"/>
                    <a:pt x="1161" y="1090"/>
                    <a:pt x="1176" y="1109"/>
                  </a:cubicBezTo>
                  <a:cubicBezTo>
                    <a:pt x="1190" y="1126"/>
                    <a:pt x="1193" y="1147"/>
                    <a:pt x="1186" y="1169"/>
                  </a:cubicBezTo>
                  <a:cubicBezTo>
                    <a:pt x="1179" y="1192"/>
                    <a:pt x="1156" y="1219"/>
                    <a:pt x="1116" y="1251"/>
                  </a:cubicBezTo>
                  <a:cubicBezTo>
                    <a:pt x="1063" y="1292"/>
                    <a:pt x="1007" y="1326"/>
                    <a:pt x="945" y="1351"/>
                  </a:cubicBezTo>
                  <a:cubicBezTo>
                    <a:pt x="882" y="1376"/>
                    <a:pt x="823" y="1395"/>
                    <a:pt x="769" y="1408"/>
                  </a:cubicBezTo>
                  <a:cubicBezTo>
                    <a:pt x="704" y="1425"/>
                    <a:pt x="640" y="1436"/>
                    <a:pt x="575" y="1444"/>
                  </a:cubicBezTo>
                  <a:lnTo>
                    <a:pt x="672" y="1888"/>
                  </a:lnTo>
                  <a:cubicBezTo>
                    <a:pt x="731" y="1879"/>
                    <a:pt x="791" y="1866"/>
                    <a:pt x="852" y="1848"/>
                  </a:cubicBezTo>
                  <a:cubicBezTo>
                    <a:pt x="914" y="1829"/>
                    <a:pt x="975" y="1807"/>
                    <a:pt x="1036" y="1780"/>
                  </a:cubicBezTo>
                  <a:cubicBezTo>
                    <a:pt x="1097" y="1754"/>
                    <a:pt x="1157" y="1725"/>
                    <a:pt x="1213" y="1691"/>
                  </a:cubicBezTo>
                  <a:cubicBezTo>
                    <a:pt x="1270" y="1658"/>
                    <a:pt x="1323" y="1622"/>
                    <a:pt x="1372" y="1584"/>
                  </a:cubicBezTo>
                  <a:cubicBezTo>
                    <a:pt x="1433" y="1535"/>
                    <a:pt x="1487" y="1480"/>
                    <a:pt x="1537" y="1417"/>
                  </a:cubicBezTo>
                  <a:cubicBezTo>
                    <a:pt x="1585" y="1355"/>
                    <a:pt x="1620" y="1289"/>
                    <a:pt x="1643" y="1218"/>
                  </a:cubicBezTo>
                  <a:cubicBezTo>
                    <a:pt x="1665" y="1148"/>
                    <a:pt x="1669" y="1074"/>
                    <a:pt x="1655" y="996"/>
                  </a:cubicBezTo>
                  <a:cubicBezTo>
                    <a:pt x="1641" y="920"/>
                    <a:pt x="1603" y="841"/>
                    <a:pt x="1539" y="761"/>
                  </a:cubicBezTo>
                  <a:cubicBezTo>
                    <a:pt x="1489" y="699"/>
                    <a:pt x="1439" y="654"/>
                    <a:pt x="1386" y="625"/>
                  </a:cubicBezTo>
                  <a:cubicBezTo>
                    <a:pt x="1332" y="596"/>
                    <a:pt x="1275" y="581"/>
                    <a:pt x="1217" y="578"/>
                  </a:cubicBezTo>
                  <a:cubicBezTo>
                    <a:pt x="1209" y="578"/>
                    <a:pt x="1201" y="578"/>
                    <a:pt x="1193" y="578"/>
                  </a:cubicBezTo>
                  <a:cubicBezTo>
                    <a:pt x="1140" y="578"/>
                    <a:pt x="1086" y="585"/>
                    <a:pt x="1028" y="599"/>
                  </a:cubicBezTo>
                  <a:cubicBezTo>
                    <a:pt x="961" y="616"/>
                    <a:pt x="890" y="639"/>
                    <a:pt x="814" y="669"/>
                  </a:cubicBezTo>
                  <a:cubicBezTo>
                    <a:pt x="766" y="687"/>
                    <a:pt x="723" y="704"/>
                    <a:pt x="685" y="720"/>
                  </a:cubicBezTo>
                  <a:cubicBezTo>
                    <a:pt x="648" y="735"/>
                    <a:pt x="615" y="747"/>
                    <a:pt x="587" y="754"/>
                  </a:cubicBezTo>
                  <a:cubicBezTo>
                    <a:pt x="564" y="760"/>
                    <a:pt x="543" y="763"/>
                    <a:pt x="526" y="763"/>
                  </a:cubicBezTo>
                  <a:cubicBezTo>
                    <a:pt x="521" y="763"/>
                    <a:pt x="517" y="763"/>
                    <a:pt x="513" y="762"/>
                  </a:cubicBezTo>
                  <a:cubicBezTo>
                    <a:pt x="493" y="760"/>
                    <a:pt x="477" y="750"/>
                    <a:pt x="463" y="733"/>
                  </a:cubicBezTo>
                  <a:cubicBezTo>
                    <a:pt x="443" y="709"/>
                    <a:pt x="440" y="685"/>
                    <a:pt x="451" y="659"/>
                  </a:cubicBezTo>
                  <a:cubicBezTo>
                    <a:pt x="463" y="634"/>
                    <a:pt x="484" y="609"/>
                    <a:pt x="517" y="582"/>
                  </a:cubicBezTo>
                  <a:cubicBezTo>
                    <a:pt x="556" y="551"/>
                    <a:pt x="602" y="525"/>
                    <a:pt x="655" y="505"/>
                  </a:cubicBezTo>
                  <a:cubicBezTo>
                    <a:pt x="706" y="485"/>
                    <a:pt x="755" y="469"/>
                    <a:pt x="801" y="457"/>
                  </a:cubicBezTo>
                  <a:cubicBezTo>
                    <a:pt x="854" y="443"/>
                    <a:pt x="909" y="432"/>
                    <a:pt x="964" y="424"/>
                  </a:cubicBezTo>
                  <a:lnTo>
                    <a:pt x="88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2194175" y="288675"/>
              <a:ext cx="41750" cy="47200"/>
            </a:xfrm>
            <a:custGeom>
              <a:avLst/>
              <a:gdLst/>
              <a:ahLst/>
              <a:cxnLst/>
              <a:rect l="l" t="t" r="r" b="b"/>
              <a:pathLst>
                <a:path w="1670" h="1888" extrusionOk="0">
                  <a:moveTo>
                    <a:pt x="882" y="0"/>
                  </a:moveTo>
                  <a:cubicBezTo>
                    <a:pt x="840" y="9"/>
                    <a:pt x="793" y="19"/>
                    <a:pt x="743" y="32"/>
                  </a:cubicBezTo>
                  <a:cubicBezTo>
                    <a:pt x="692" y="46"/>
                    <a:pt x="640" y="62"/>
                    <a:pt x="586" y="82"/>
                  </a:cubicBezTo>
                  <a:cubicBezTo>
                    <a:pt x="531" y="101"/>
                    <a:pt x="477" y="125"/>
                    <a:pt x="424" y="153"/>
                  </a:cubicBezTo>
                  <a:cubicBezTo>
                    <a:pt x="371" y="180"/>
                    <a:pt x="319" y="212"/>
                    <a:pt x="271" y="252"/>
                  </a:cubicBezTo>
                  <a:cubicBezTo>
                    <a:pt x="205" y="304"/>
                    <a:pt x="151" y="363"/>
                    <a:pt x="107" y="430"/>
                  </a:cubicBezTo>
                  <a:cubicBezTo>
                    <a:pt x="63" y="496"/>
                    <a:pt x="33" y="566"/>
                    <a:pt x="17" y="639"/>
                  </a:cubicBezTo>
                  <a:cubicBezTo>
                    <a:pt x="1" y="714"/>
                    <a:pt x="2" y="789"/>
                    <a:pt x="19" y="866"/>
                  </a:cubicBezTo>
                  <a:cubicBezTo>
                    <a:pt x="37" y="944"/>
                    <a:pt x="75" y="1019"/>
                    <a:pt x="133" y="1092"/>
                  </a:cubicBezTo>
                  <a:cubicBezTo>
                    <a:pt x="172" y="1140"/>
                    <a:pt x="213" y="1178"/>
                    <a:pt x="256" y="1205"/>
                  </a:cubicBezTo>
                  <a:cubicBezTo>
                    <a:pt x="298" y="1232"/>
                    <a:pt x="345" y="1250"/>
                    <a:pt x="395" y="1257"/>
                  </a:cubicBezTo>
                  <a:cubicBezTo>
                    <a:pt x="416" y="1260"/>
                    <a:pt x="438" y="1262"/>
                    <a:pt x="461" y="1262"/>
                  </a:cubicBezTo>
                  <a:cubicBezTo>
                    <a:pt x="493" y="1262"/>
                    <a:pt x="527" y="1258"/>
                    <a:pt x="562" y="1252"/>
                  </a:cubicBezTo>
                  <a:cubicBezTo>
                    <a:pt x="623" y="1241"/>
                    <a:pt x="690" y="1223"/>
                    <a:pt x="765" y="1196"/>
                  </a:cubicBezTo>
                  <a:cubicBezTo>
                    <a:pt x="815" y="1178"/>
                    <a:pt x="862" y="1160"/>
                    <a:pt x="905" y="1141"/>
                  </a:cubicBezTo>
                  <a:cubicBezTo>
                    <a:pt x="949" y="1123"/>
                    <a:pt x="988" y="1108"/>
                    <a:pt x="1023" y="1097"/>
                  </a:cubicBezTo>
                  <a:cubicBezTo>
                    <a:pt x="1059" y="1085"/>
                    <a:pt x="1089" y="1079"/>
                    <a:pt x="1115" y="1079"/>
                  </a:cubicBezTo>
                  <a:cubicBezTo>
                    <a:pt x="1141" y="1080"/>
                    <a:pt x="1161" y="1090"/>
                    <a:pt x="1176" y="1109"/>
                  </a:cubicBezTo>
                  <a:cubicBezTo>
                    <a:pt x="1190" y="1127"/>
                    <a:pt x="1193" y="1147"/>
                    <a:pt x="1186" y="1169"/>
                  </a:cubicBezTo>
                  <a:cubicBezTo>
                    <a:pt x="1179" y="1192"/>
                    <a:pt x="1156" y="1219"/>
                    <a:pt x="1116" y="1251"/>
                  </a:cubicBezTo>
                  <a:cubicBezTo>
                    <a:pt x="1064" y="1292"/>
                    <a:pt x="1006" y="1326"/>
                    <a:pt x="944" y="1351"/>
                  </a:cubicBezTo>
                  <a:cubicBezTo>
                    <a:pt x="882" y="1376"/>
                    <a:pt x="824" y="1395"/>
                    <a:pt x="769" y="1409"/>
                  </a:cubicBezTo>
                  <a:cubicBezTo>
                    <a:pt x="705" y="1425"/>
                    <a:pt x="641" y="1436"/>
                    <a:pt x="575" y="1444"/>
                  </a:cubicBezTo>
                  <a:lnTo>
                    <a:pt x="672" y="1888"/>
                  </a:lnTo>
                  <a:cubicBezTo>
                    <a:pt x="731" y="1879"/>
                    <a:pt x="791" y="1866"/>
                    <a:pt x="853" y="1848"/>
                  </a:cubicBezTo>
                  <a:cubicBezTo>
                    <a:pt x="914" y="1829"/>
                    <a:pt x="975" y="1807"/>
                    <a:pt x="1036" y="1781"/>
                  </a:cubicBezTo>
                  <a:cubicBezTo>
                    <a:pt x="1097" y="1754"/>
                    <a:pt x="1157" y="1725"/>
                    <a:pt x="1213" y="1691"/>
                  </a:cubicBezTo>
                  <a:cubicBezTo>
                    <a:pt x="1270" y="1658"/>
                    <a:pt x="1323" y="1622"/>
                    <a:pt x="1371" y="1584"/>
                  </a:cubicBezTo>
                  <a:cubicBezTo>
                    <a:pt x="1433" y="1535"/>
                    <a:pt x="1488" y="1480"/>
                    <a:pt x="1536" y="1417"/>
                  </a:cubicBezTo>
                  <a:cubicBezTo>
                    <a:pt x="1585" y="1355"/>
                    <a:pt x="1621" y="1289"/>
                    <a:pt x="1643" y="1218"/>
                  </a:cubicBezTo>
                  <a:cubicBezTo>
                    <a:pt x="1665" y="1148"/>
                    <a:pt x="1669" y="1074"/>
                    <a:pt x="1655" y="996"/>
                  </a:cubicBezTo>
                  <a:cubicBezTo>
                    <a:pt x="1641" y="920"/>
                    <a:pt x="1603" y="841"/>
                    <a:pt x="1539" y="762"/>
                  </a:cubicBezTo>
                  <a:cubicBezTo>
                    <a:pt x="1490" y="700"/>
                    <a:pt x="1439" y="654"/>
                    <a:pt x="1385" y="625"/>
                  </a:cubicBezTo>
                  <a:cubicBezTo>
                    <a:pt x="1332" y="597"/>
                    <a:pt x="1276" y="581"/>
                    <a:pt x="1217" y="578"/>
                  </a:cubicBezTo>
                  <a:cubicBezTo>
                    <a:pt x="1209" y="578"/>
                    <a:pt x="1201" y="578"/>
                    <a:pt x="1192" y="578"/>
                  </a:cubicBezTo>
                  <a:cubicBezTo>
                    <a:pt x="1140" y="578"/>
                    <a:pt x="1086" y="585"/>
                    <a:pt x="1028" y="599"/>
                  </a:cubicBezTo>
                  <a:cubicBezTo>
                    <a:pt x="961" y="616"/>
                    <a:pt x="889" y="639"/>
                    <a:pt x="814" y="669"/>
                  </a:cubicBezTo>
                  <a:cubicBezTo>
                    <a:pt x="765" y="687"/>
                    <a:pt x="723" y="704"/>
                    <a:pt x="685" y="720"/>
                  </a:cubicBezTo>
                  <a:cubicBezTo>
                    <a:pt x="648" y="735"/>
                    <a:pt x="615" y="747"/>
                    <a:pt x="587" y="755"/>
                  </a:cubicBezTo>
                  <a:cubicBezTo>
                    <a:pt x="563" y="760"/>
                    <a:pt x="543" y="763"/>
                    <a:pt x="526" y="763"/>
                  </a:cubicBezTo>
                  <a:cubicBezTo>
                    <a:pt x="521" y="763"/>
                    <a:pt x="517" y="763"/>
                    <a:pt x="513" y="762"/>
                  </a:cubicBezTo>
                  <a:cubicBezTo>
                    <a:pt x="493" y="760"/>
                    <a:pt x="476" y="750"/>
                    <a:pt x="463" y="733"/>
                  </a:cubicBezTo>
                  <a:cubicBezTo>
                    <a:pt x="443" y="709"/>
                    <a:pt x="440" y="685"/>
                    <a:pt x="451" y="659"/>
                  </a:cubicBezTo>
                  <a:cubicBezTo>
                    <a:pt x="463" y="634"/>
                    <a:pt x="484" y="609"/>
                    <a:pt x="517" y="583"/>
                  </a:cubicBezTo>
                  <a:cubicBezTo>
                    <a:pt x="557" y="551"/>
                    <a:pt x="602" y="525"/>
                    <a:pt x="655" y="505"/>
                  </a:cubicBezTo>
                  <a:cubicBezTo>
                    <a:pt x="706" y="485"/>
                    <a:pt x="755" y="469"/>
                    <a:pt x="800" y="458"/>
                  </a:cubicBezTo>
                  <a:cubicBezTo>
                    <a:pt x="855" y="443"/>
                    <a:pt x="909" y="432"/>
                    <a:pt x="964" y="425"/>
                  </a:cubicBezTo>
                  <a:lnTo>
                    <a:pt x="88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2218375" y="274300"/>
              <a:ext cx="35450" cy="40350"/>
            </a:xfrm>
            <a:custGeom>
              <a:avLst/>
              <a:gdLst/>
              <a:ahLst/>
              <a:cxnLst/>
              <a:rect l="l" t="t" r="r" b="b"/>
              <a:pathLst>
                <a:path w="1418" h="1614" extrusionOk="0">
                  <a:moveTo>
                    <a:pt x="363" y="1"/>
                  </a:moveTo>
                  <a:lnTo>
                    <a:pt x="0" y="290"/>
                  </a:lnTo>
                  <a:lnTo>
                    <a:pt x="1054" y="1613"/>
                  </a:lnTo>
                  <a:lnTo>
                    <a:pt x="1417" y="1324"/>
                  </a:lnTo>
                  <a:lnTo>
                    <a:pt x="36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2241725" y="256350"/>
              <a:ext cx="46125" cy="48875"/>
            </a:xfrm>
            <a:custGeom>
              <a:avLst/>
              <a:gdLst/>
              <a:ahLst/>
              <a:cxnLst/>
              <a:rect l="l" t="t" r="r" b="b"/>
              <a:pathLst>
                <a:path w="1845" h="1955" extrusionOk="0">
                  <a:moveTo>
                    <a:pt x="494" y="544"/>
                  </a:moveTo>
                  <a:lnTo>
                    <a:pt x="938" y="861"/>
                  </a:lnTo>
                  <a:lnTo>
                    <a:pt x="697" y="1052"/>
                  </a:lnTo>
                  <a:lnTo>
                    <a:pt x="494" y="544"/>
                  </a:lnTo>
                  <a:close/>
                  <a:moveTo>
                    <a:pt x="332" y="0"/>
                  </a:moveTo>
                  <a:lnTo>
                    <a:pt x="0" y="264"/>
                  </a:lnTo>
                  <a:lnTo>
                    <a:pt x="593" y="1954"/>
                  </a:lnTo>
                  <a:lnTo>
                    <a:pt x="964" y="1659"/>
                  </a:lnTo>
                  <a:lnTo>
                    <a:pt x="837" y="1338"/>
                  </a:lnTo>
                  <a:lnTo>
                    <a:pt x="1189" y="1057"/>
                  </a:lnTo>
                  <a:lnTo>
                    <a:pt x="1475" y="1252"/>
                  </a:lnTo>
                  <a:lnTo>
                    <a:pt x="1844" y="958"/>
                  </a:lnTo>
                  <a:lnTo>
                    <a:pt x="33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2128450" y="420975"/>
              <a:ext cx="17450" cy="20800"/>
            </a:xfrm>
            <a:custGeom>
              <a:avLst/>
              <a:gdLst/>
              <a:ahLst/>
              <a:cxnLst/>
              <a:rect l="l" t="t" r="r" b="b"/>
              <a:pathLst>
                <a:path w="698" h="832" extrusionOk="0">
                  <a:moveTo>
                    <a:pt x="96" y="0"/>
                  </a:moveTo>
                  <a:lnTo>
                    <a:pt x="1" y="77"/>
                  </a:lnTo>
                  <a:lnTo>
                    <a:pt x="601" y="831"/>
                  </a:lnTo>
                  <a:lnTo>
                    <a:pt x="697" y="756"/>
                  </a:lnTo>
                  <a:lnTo>
                    <a:pt x="9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2135350" y="404700"/>
              <a:ext cx="31000" cy="31575"/>
            </a:xfrm>
            <a:custGeom>
              <a:avLst/>
              <a:gdLst/>
              <a:ahLst/>
              <a:cxnLst/>
              <a:rect l="l" t="t" r="r" b="b"/>
              <a:pathLst>
                <a:path w="1240" h="1263" extrusionOk="0">
                  <a:moveTo>
                    <a:pt x="640" y="1"/>
                  </a:moveTo>
                  <a:lnTo>
                    <a:pt x="544" y="77"/>
                  </a:lnTo>
                  <a:lnTo>
                    <a:pt x="1011" y="663"/>
                  </a:lnTo>
                  <a:lnTo>
                    <a:pt x="1011" y="663"/>
                  </a:lnTo>
                  <a:lnTo>
                    <a:pt x="75" y="449"/>
                  </a:lnTo>
                  <a:lnTo>
                    <a:pt x="1" y="508"/>
                  </a:lnTo>
                  <a:lnTo>
                    <a:pt x="602" y="1262"/>
                  </a:lnTo>
                  <a:lnTo>
                    <a:pt x="697" y="1186"/>
                  </a:lnTo>
                  <a:lnTo>
                    <a:pt x="239" y="610"/>
                  </a:lnTo>
                  <a:lnTo>
                    <a:pt x="1158" y="819"/>
                  </a:lnTo>
                  <a:lnTo>
                    <a:pt x="1240" y="754"/>
                  </a:lnTo>
                  <a:lnTo>
                    <a:pt x="64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2155825" y="386200"/>
              <a:ext cx="33750" cy="33775"/>
            </a:xfrm>
            <a:custGeom>
              <a:avLst/>
              <a:gdLst/>
              <a:ahLst/>
              <a:cxnLst/>
              <a:rect l="l" t="t" r="r" b="b"/>
              <a:pathLst>
                <a:path w="1350" h="1351" extrusionOk="0">
                  <a:moveTo>
                    <a:pt x="749" y="0"/>
                  </a:moveTo>
                  <a:lnTo>
                    <a:pt x="648" y="80"/>
                  </a:lnTo>
                  <a:lnTo>
                    <a:pt x="765" y="788"/>
                  </a:lnTo>
                  <a:lnTo>
                    <a:pt x="101" y="516"/>
                  </a:lnTo>
                  <a:lnTo>
                    <a:pt x="1" y="596"/>
                  </a:lnTo>
                  <a:lnTo>
                    <a:pt x="601" y="1350"/>
                  </a:lnTo>
                  <a:lnTo>
                    <a:pt x="696" y="1274"/>
                  </a:lnTo>
                  <a:lnTo>
                    <a:pt x="232" y="691"/>
                  </a:lnTo>
                  <a:lnTo>
                    <a:pt x="232" y="691"/>
                  </a:lnTo>
                  <a:lnTo>
                    <a:pt x="840" y="938"/>
                  </a:lnTo>
                  <a:lnTo>
                    <a:pt x="895" y="894"/>
                  </a:lnTo>
                  <a:lnTo>
                    <a:pt x="789" y="247"/>
                  </a:lnTo>
                  <a:lnTo>
                    <a:pt x="1253" y="831"/>
                  </a:lnTo>
                  <a:lnTo>
                    <a:pt x="1350" y="755"/>
                  </a:lnTo>
                  <a:lnTo>
                    <a:pt x="749"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2179050" y="380700"/>
              <a:ext cx="17425" cy="20775"/>
            </a:xfrm>
            <a:custGeom>
              <a:avLst/>
              <a:gdLst/>
              <a:ahLst/>
              <a:cxnLst/>
              <a:rect l="l" t="t" r="r" b="b"/>
              <a:pathLst>
                <a:path w="697" h="831" extrusionOk="0">
                  <a:moveTo>
                    <a:pt x="96" y="0"/>
                  </a:moveTo>
                  <a:lnTo>
                    <a:pt x="1" y="76"/>
                  </a:lnTo>
                  <a:lnTo>
                    <a:pt x="601" y="831"/>
                  </a:lnTo>
                  <a:lnTo>
                    <a:pt x="696" y="755"/>
                  </a:lnTo>
                  <a:lnTo>
                    <a:pt x="9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2189300" y="368450"/>
              <a:ext cx="27025" cy="23825"/>
            </a:xfrm>
            <a:custGeom>
              <a:avLst/>
              <a:gdLst/>
              <a:ahLst/>
              <a:cxnLst/>
              <a:rect l="l" t="t" r="r" b="b"/>
              <a:pathLst>
                <a:path w="1081" h="953" extrusionOk="0">
                  <a:moveTo>
                    <a:pt x="424" y="0"/>
                  </a:moveTo>
                  <a:cubicBezTo>
                    <a:pt x="410" y="0"/>
                    <a:pt x="396" y="1"/>
                    <a:pt x="382" y="2"/>
                  </a:cubicBezTo>
                  <a:cubicBezTo>
                    <a:pt x="310" y="9"/>
                    <a:pt x="238" y="42"/>
                    <a:pt x="165" y="100"/>
                  </a:cubicBezTo>
                  <a:cubicBezTo>
                    <a:pt x="114" y="139"/>
                    <a:pt x="76" y="187"/>
                    <a:pt x="50" y="242"/>
                  </a:cubicBezTo>
                  <a:cubicBezTo>
                    <a:pt x="23" y="297"/>
                    <a:pt x="8" y="355"/>
                    <a:pt x="4" y="414"/>
                  </a:cubicBezTo>
                  <a:cubicBezTo>
                    <a:pt x="1" y="475"/>
                    <a:pt x="9" y="534"/>
                    <a:pt x="27" y="594"/>
                  </a:cubicBezTo>
                  <a:cubicBezTo>
                    <a:pt x="46" y="654"/>
                    <a:pt x="76" y="709"/>
                    <a:pt x="116" y="760"/>
                  </a:cubicBezTo>
                  <a:cubicBezTo>
                    <a:pt x="155" y="809"/>
                    <a:pt x="202" y="849"/>
                    <a:pt x="257" y="881"/>
                  </a:cubicBezTo>
                  <a:cubicBezTo>
                    <a:pt x="312" y="913"/>
                    <a:pt x="369" y="934"/>
                    <a:pt x="429" y="945"/>
                  </a:cubicBezTo>
                  <a:cubicBezTo>
                    <a:pt x="457" y="950"/>
                    <a:pt x="486" y="953"/>
                    <a:pt x="515" y="953"/>
                  </a:cubicBezTo>
                  <a:cubicBezTo>
                    <a:pt x="546" y="953"/>
                    <a:pt x="577" y="950"/>
                    <a:pt x="609" y="943"/>
                  </a:cubicBezTo>
                  <a:cubicBezTo>
                    <a:pt x="669" y="931"/>
                    <a:pt x="724" y="905"/>
                    <a:pt x="775" y="865"/>
                  </a:cubicBezTo>
                  <a:cubicBezTo>
                    <a:pt x="861" y="796"/>
                    <a:pt x="909" y="699"/>
                    <a:pt x="919" y="575"/>
                  </a:cubicBezTo>
                  <a:lnTo>
                    <a:pt x="1000" y="677"/>
                  </a:lnTo>
                  <a:lnTo>
                    <a:pt x="1081" y="613"/>
                  </a:lnTo>
                  <a:lnTo>
                    <a:pt x="782" y="236"/>
                  </a:lnTo>
                  <a:lnTo>
                    <a:pt x="538" y="430"/>
                  </a:lnTo>
                  <a:lnTo>
                    <a:pt x="596" y="503"/>
                  </a:lnTo>
                  <a:lnTo>
                    <a:pt x="758" y="372"/>
                  </a:lnTo>
                  <a:lnTo>
                    <a:pt x="841" y="477"/>
                  </a:lnTo>
                  <a:cubicBezTo>
                    <a:pt x="838" y="609"/>
                    <a:pt x="795" y="708"/>
                    <a:pt x="713" y="773"/>
                  </a:cubicBezTo>
                  <a:cubicBezTo>
                    <a:pt x="676" y="803"/>
                    <a:pt x="635" y="823"/>
                    <a:pt x="590" y="833"/>
                  </a:cubicBezTo>
                  <a:cubicBezTo>
                    <a:pt x="567" y="838"/>
                    <a:pt x="543" y="840"/>
                    <a:pt x="519" y="840"/>
                  </a:cubicBezTo>
                  <a:cubicBezTo>
                    <a:pt x="499" y="840"/>
                    <a:pt x="478" y="838"/>
                    <a:pt x="457" y="834"/>
                  </a:cubicBezTo>
                  <a:cubicBezTo>
                    <a:pt x="411" y="826"/>
                    <a:pt x="368" y="809"/>
                    <a:pt x="326" y="784"/>
                  </a:cubicBezTo>
                  <a:cubicBezTo>
                    <a:pt x="284" y="758"/>
                    <a:pt x="247" y="726"/>
                    <a:pt x="215" y="685"/>
                  </a:cubicBezTo>
                  <a:cubicBezTo>
                    <a:pt x="184" y="647"/>
                    <a:pt x="161" y="606"/>
                    <a:pt x="144" y="560"/>
                  </a:cubicBezTo>
                  <a:cubicBezTo>
                    <a:pt x="128" y="515"/>
                    <a:pt x="120" y="469"/>
                    <a:pt x="120" y="425"/>
                  </a:cubicBezTo>
                  <a:cubicBezTo>
                    <a:pt x="121" y="380"/>
                    <a:pt x="129" y="337"/>
                    <a:pt x="148" y="296"/>
                  </a:cubicBezTo>
                  <a:cubicBezTo>
                    <a:pt x="165" y="254"/>
                    <a:pt x="193" y="218"/>
                    <a:pt x="231" y="187"/>
                  </a:cubicBezTo>
                  <a:cubicBezTo>
                    <a:pt x="279" y="150"/>
                    <a:pt x="329" y="127"/>
                    <a:pt x="383" y="118"/>
                  </a:cubicBezTo>
                  <a:cubicBezTo>
                    <a:pt x="397" y="116"/>
                    <a:pt x="411" y="115"/>
                    <a:pt x="425" y="115"/>
                  </a:cubicBezTo>
                  <a:cubicBezTo>
                    <a:pt x="466" y="115"/>
                    <a:pt x="509" y="125"/>
                    <a:pt x="552" y="145"/>
                  </a:cubicBezTo>
                  <a:lnTo>
                    <a:pt x="584" y="35"/>
                  </a:lnTo>
                  <a:cubicBezTo>
                    <a:pt x="533" y="12"/>
                    <a:pt x="480" y="0"/>
                    <a:pt x="424"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2204925" y="354050"/>
              <a:ext cx="29450" cy="26825"/>
            </a:xfrm>
            <a:custGeom>
              <a:avLst/>
              <a:gdLst/>
              <a:ahLst/>
              <a:cxnLst/>
              <a:rect l="l" t="t" r="r" b="b"/>
              <a:pathLst>
                <a:path w="1178" h="1073" extrusionOk="0">
                  <a:moveTo>
                    <a:pt x="485" y="116"/>
                  </a:moveTo>
                  <a:cubicBezTo>
                    <a:pt x="496" y="116"/>
                    <a:pt x="508" y="117"/>
                    <a:pt x="519" y="120"/>
                  </a:cubicBezTo>
                  <a:cubicBezTo>
                    <a:pt x="542" y="124"/>
                    <a:pt x="566" y="133"/>
                    <a:pt x="589" y="146"/>
                  </a:cubicBezTo>
                  <a:cubicBezTo>
                    <a:pt x="611" y="158"/>
                    <a:pt x="631" y="176"/>
                    <a:pt x="647" y="197"/>
                  </a:cubicBezTo>
                  <a:cubicBezTo>
                    <a:pt x="664" y="218"/>
                    <a:pt x="676" y="239"/>
                    <a:pt x="686" y="264"/>
                  </a:cubicBezTo>
                  <a:cubicBezTo>
                    <a:pt x="694" y="288"/>
                    <a:pt x="699" y="312"/>
                    <a:pt x="699" y="336"/>
                  </a:cubicBezTo>
                  <a:cubicBezTo>
                    <a:pt x="699" y="359"/>
                    <a:pt x="694" y="382"/>
                    <a:pt x="686" y="403"/>
                  </a:cubicBezTo>
                  <a:cubicBezTo>
                    <a:pt x="676" y="424"/>
                    <a:pt x="662" y="443"/>
                    <a:pt x="642" y="459"/>
                  </a:cubicBezTo>
                  <a:lnTo>
                    <a:pt x="413" y="640"/>
                  </a:lnTo>
                  <a:lnTo>
                    <a:pt x="163" y="327"/>
                  </a:lnTo>
                  <a:lnTo>
                    <a:pt x="386" y="150"/>
                  </a:lnTo>
                  <a:cubicBezTo>
                    <a:pt x="404" y="136"/>
                    <a:pt x="425" y="125"/>
                    <a:pt x="448" y="120"/>
                  </a:cubicBezTo>
                  <a:cubicBezTo>
                    <a:pt x="460" y="118"/>
                    <a:pt x="473" y="116"/>
                    <a:pt x="485" y="116"/>
                  </a:cubicBezTo>
                  <a:close/>
                  <a:moveTo>
                    <a:pt x="497" y="1"/>
                  </a:moveTo>
                  <a:cubicBezTo>
                    <a:pt x="475" y="1"/>
                    <a:pt x="453" y="3"/>
                    <a:pt x="432" y="8"/>
                  </a:cubicBezTo>
                  <a:cubicBezTo>
                    <a:pt x="393" y="17"/>
                    <a:pt x="356" y="34"/>
                    <a:pt x="323" y="60"/>
                  </a:cubicBezTo>
                  <a:lnTo>
                    <a:pt x="0" y="318"/>
                  </a:lnTo>
                  <a:lnTo>
                    <a:pt x="601" y="1072"/>
                  </a:lnTo>
                  <a:lnTo>
                    <a:pt x="697" y="996"/>
                  </a:lnTo>
                  <a:lnTo>
                    <a:pt x="481" y="725"/>
                  </a:lnTo>
                  <a:lnTo>
                    <a:pt x="681" y="566"/>
                  </a:lnTo>
                  <a:lnTo>
                    <a:pt x="1069" y="700"/>
                  </a:lnTo>
                  <a:lnTo>
                    <a:pt x="1177" y="614"/>
                  </a:lnTo>
                  <a:lnTo>
                    <a:pt x="764" y="470"/>
                  </a:lnTo>
                  <a:cubicBezTo>
                    <a:pt x="783" y="445"/>
                    <a:pt x="797" y="417"/>
                    <a:pt x="805" y="387"/>
                  </a:cubicBezTo>
                  <a:cubicBezTo>
                    <a:pt x="813" y="357"/>
                    <a:pt x="817" y="328"/>
                    <a:pt x="815" y="296"/>
                  </a:cubicBezTo>
                  <a:cubicBezTo>
                    <a:pt x="812" y="266"/>
                    <a:pt x="805" y="235"/>
                    <a:pt x="794" y="205"/>
                  </a:cubicBezTo>
                  <a:cubicBezTo>
                    <a:pt x="782" y="174"/>
                    <a:pt x="765" y="146"/>
                    <a:pt x="744" y="120"/>
                  </a:cubicBezTo>
                  <a:cubicBezTo>
                    <a:pt x="721" y="90"/>
                    <a:pt x="692" y="66"/>
                    <a:pt x="658" y="46"/>
                  </a:cubicBezTo>
                  <a:cubicBezTo>
                    <a:pt x="623" y="26"/>
                    <a:pt x="587" y="12"/>
                    <a:pt x="549" y="5"/>
                  </a:cubicBezTo>
                  <a:cubicBezTo>
                    <a:pt x="531" y="2"/>
                    <a:pt x="514" y="1"/>
                    <a:pt x="49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2228125" y="341900"/>
              <a:ext cx="24775" cy="26650"/>
            </a:xfrm>
            <a:custGeom>
              <a:avLst/>
              <a:gdLst/>
              <a:ahLst/>
              <a:cxnLst/>
              <a:rect l="l" t="t" r="r" b="b"/>
              <a:pathLst>
                <a:path w="991" h="1066" extrusionOk="0">
                  <a:moveTo>
                    <a:pt x="129" y="143"/>
                  </a:moveTo>
                  <a:lnTo>
                    <a:pt x="543" y="384"/>
                  </a:lnTo>
                  <a:lnTo>
                    <a:pt x="266" y="604"/>
                  </a:lnTo>
                  <a:lnTo>
                    <a:pt x="129" y="143"/>
                  </a:lnTo>
                  <a:close/>
                  <a:moveTo>
                    <a:pt x="81" y="1"/>
                  </a:moveTo>
                  <a:lnTo>
                    <a:pt x="0" y="65"/>
                  </a:lnTo>
                  <a:lnTo>
                    <a:pt x="292" y="1066"/>
                  </a:lnTo>
                  <a:lnTo>
                    <a:pt x="394" y="985"/>
                  </a:lnTo>
                  <a:lnTo>
                    <a:pt x="306" y="693"/>
                  </a:lnTo>
                  <a:lnTo>
                    <a:pt x="623" y="441"/>
                  </a:lnTo>
                  <a:lnTo>
                    <a:pt x="888" y="591"/>
                  </a:lnTo>
                  <a:lnTo>
                    <a:pt x="990" y="510"/>
                  </a:lnTo>
                  <a:lnTo>
                    <a:pt x="8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236775" y="324325"/>
              <a:ext cx="23950" cy="26000"/>
            </a:xfrm>
            <a:custGeom>
              <a:avLst/>
              <a:gdLst/>
              <a:ahLst/>
              <a:cxnLst/>
              <a:rect l="l" t="t" r="r" b="b"/>
              <a:pathLst>
                <a:path w="958" h="1040" extrusionOk="0">
                  <a:moveTo>
                    <a:pt x="617" y="1"/>
                  </a:moveTo>
                  <a:lnTo>
                    <a:pt x="1" y="492"/>
                  </a:lnTo>
                  <a:lnTo>
                    <a:pt x="68" y="577"/>
                  </a:lnTo>
                  <a:lnTo>
                    <a:pt x="329" y="369"/>
                  </a:lnTo>
                  <a:lnTo>
                    <a:pt x="862" y="1039"/>
                  </a:lnTo>
                  <a:lnTo>
                    <a:pt x="958" y="963"/>
                  </a:lnTo>
                  <a:lnTo>
                    <a:pt x="424" y="293"/>
                  </a:lnTo>
                  <a:lnTo>
                    <a:pt x="685" y="86"/>
                  </a:lnTo>
                  <a:lnTo>
                    <a:pt x="617"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254900" y="320275"/>
              <a:ext cx="17450" cy="20800"/>
            </a:xfrm>
            <a:custGeom>
              <a:avLst/>
              <a:gdLst/>
              <a:ahLst/>
              <a:cxnLst/>
              <a:rect l="l" t="t" r="r" b="b"/>
              <a:pathLst>
                <a:path w="698" h="832" extrusionOk="0">
                  <a:moveTo>
                    <a:pt x="97" y="0"/>
                  </a:moveTo>
                  <a:lnTo>
                    <a:pt x="1" y="76"/>
                  </a:lnTo>
                  <a:lnTo>
                    <a:pt x="601" y="832"/>
                  </a:lnTo>
                  <a:lnTo>
                    <a:pt x="697" y="756"/>
                  </a:lnTo>
                  <a:lnTo>
                    <a:pt x="9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265250" y="308125"/>
              <a:ext cx="23525" cy="23825"/>
            </a:xfrm>
            <a:custGeom>
              <a:avLst/>
              <a:gdLst/>
              <a:ahLst/>
              <a:cxnLst/>
              <a:rect l="l" t="t" r="r" b="b"/>
              <a:pathLst>
                <a:path w="941" h="953" extrusionOk="0">
                  <a:moveTo>
                    <a:pt x="425" y="115"/>
                  </a:moveTo>
                  <a:cubicBezTo>
                    <a:pt x="447" y="115"/>
                    <a:pt x="470" y="117"/>
                    <a:pt x="493" y="122"/>
                  </a:cubicBezTo>
                  <a:cubicBezTo>
                    <a:pt x="538" y="130"/>
                    <a:pt x="581" y="148"/>
                    <a:pt x="622" y="174"/>
                  </a:cubicBezTo>
                  <a:cubicBezTo>
                    <a:pt x="662" y="199"/>
                    <a:pt x="698" y="232"/>
                    <a:pt x="729" y="270"/>
                  </a:cubicBezTo>
                  <a:cubicBezTo>
                    <a:pt x="758" y="306"/>
                    <a:pt x="780" y="347"/>
                    <a:pt x="797" y="391"/>
                  </a:cubicBezTo>
                  <a:cubicBezTo>
                    <a:pt x="813" y="436"/>
                    <a:pt x="821" y="481"/>
                    <a:pt x="821" y="527"/>
                  </a:cubicBezTo>
                  <a:cubicBezTo>
                    <a:pt x="821" y="573"/>
                    <a:pt x="813" y="617"/>
                    <a:pt x="794" y="659"/>
                  </a:cubicBezTo>
                  <a:cubicBezTo>
                    <a:pt x="777" y="702"/>
                    <a:pt x="747" y="740"/>
                    <a:pt x="707" y="772"/>
                  </a:cubicBezTo>
                  <a:cubicBezTo>
                    <a:pt x="668" y="803"/>
                    <a:pt x="626" y="824"/>
                    <a:pt x="581" y="832"/>
                  </a:cubicBezTo>
                  <a:cubicBezTo>
                    <a:pt x="559" y="837"/>
                    <a:pt x="537" y="839"/>
                    <a:pt x="515" y="839"/>
                  </a:cubicBezTo>
                  <a:cubicBezTo>
                    <a:pt x="492" y="839"/>
                    <a:pt x="470" y="836"/>
                    <a:pt x="447" y="831"/>
                  </a:cubicBezTo>
                  <a:cubicBezTo>
                    <a:pt x="402" y="822"/>
                    <a:pt x="359" y="804"/>
                    <a:pt x="318" y="778"/>
                  </a:cubicBezTo>
                  <a:cubicBezTo>
                    <a:pt x="277" y="753"/>
                    <a:pt x="242" y="720"/>
                    <a:pt x="211" y="682"/>
                  </a:cubicBezTo>
                  <a:cubicBezTo>
                    <a:pt x="182" y="645"/>
                    <a:pt x="159" y="604"/>
                    <a:pt x="143" y="559"/>
                  </a:cubicBezTo>
                  <a:cubicBezTo>
                    <a:pt x="127" y="514"/>
                    <a:pt x="119" y="469"/>
                    <a:pt x="119" y="424"/>
                  </a:cubicBezTo>
                  <a:cubicBezTo>
                    <a:pt x="119" y="378"/>
                    <a:pt x="129" y="335"/>
                    <a:pt x="147" y="292"/>
                  </a:cubicBezTo>
                  <a:cubicBezTo>
                    <a:pt x="166" y="250"/>
                    <a:pt x="195" y="212"/>
                    <a:pt x="235" y="180"/>
                  </a:cubicBezTo>
                  <a:cubicBezTo>
                    <a:pt x="274" y="149"/>
                    <a:pt x="315" y="130"/>
                    <a:pt x="359" y="122"/>
                  </a:cubicBezTo>
                  <a:cubicBezTo>
                    <a:pt x="381" y="117"/>
                    <a:pt x="403" y="115"/>
                    <a:pt x="425" y="115"/>
                  </a:cubicBezTo>
                  <a:close/>
                  <a:moveTo>
                    <a:pt x="435" y="1"/>
                  </a:moveTo>
                  <a:cubicBezTo>
                    <a:pt x="403" y="1"/>
                    <a:pt x="371" y="4"/>
                    <a:pt x="338" y="11"/>
                  </a:cubicBezTo>
                  <a:cubicBezTo>
                    <a:pt x="277" y="23"/>
                    <a:pt x="221" y="50"/>
                    <a:pt x="167" y="92"/>
                  </a:cubicBezTo>
                  <a:cubicBezTo>
                    <a:pt x="116" y="133"/>
                    <a:pt x="77" y="181"/>
                    <a:pt x="50" y="237"/>
                  </a:cubicBezTo>
                  <a:cubicBezTo>
                    <a:pt x="23" y="292"/>
                    <a:pt x="8" y="350"/>
                    <a:pt x="4" y="411"/>
                  </a:cubicBezTo>
                  <a:cubicBezTo>
                    <a:pt x="1" y="472"/>
                    <a:pt x="8" y="533"/>
                    <a:pt x="27" y="593"/>
                  </a:cubicBezTo>
                  <a:cubicBezTo>
                    <a:pt x="45" y="653"/>
                    <a:pt x="75" y="709"/>
                    <a:pt x="115" y="759"/>
                  </a:cubicBezTo>
                  <a:cubicBezTo>
                    <a:pt x="153" y="807"/>
                    <a:pt x="199" y="848"/>
                    <a:pt x="253" y="880"/>
                  </a:cubicBezTo>
                  <a:cubicBezTo>
                    <a:pt x="306" y="913"/>
                    <a:pt x="363" y="934"/>
                    <a:pt x="422" y="945"/>
                  </a:cubicBezTo>
                  <a:cubicBezTo>
                    <a:pt x="450" y="950"/>
                    <a:pt x="478" y="953"/>
                    <a:pt x="506" y="953"/>
                  </a:cubicBezTo>
                  <a:cubicBezTo>
                    <a:pt x="538" y="953"/>
                    <a:pt x="571" y="949"/>
                    <a:pt x="603" y="942"/>
                  </a:cubicBezTo>
                  <a:cubicBezTo>
                    <a:pt x="664" y="929"/>
                    <a:pt x="721" y="901"/>
                    <a:pt x="774" y="859"/>
                  </a:cubicBezTo>
                  <a:cubicBezTo>
                    <a:pt x="826" y="818"/>
                    <a:pt x="864" y="770"/>
                    <a:pt x="891" y="714"/>
                  </a:cubicBezTo>
                  <a:cubicBezTo>
                    <a:pt x="918" y="659"/>
                    <a:pt x="933" y="601"/>
                    <a:pt x="937" y="541"/>
                  </a:cubicBezTo>
                  <a:cubicBezTo>
                    <a:pt x="941" y="480"/>
                    <a:pt x="933" y="420"/>
                    <a:pt x="915" y="360"/>
                  </a:cubicBezTo>
                  <a:cubicBezTo>
                    <a:pt x="896" y="300"/>
                    <a:pt x="867" y="245"/>
                    <a:pt x="827" y="194"/>
                  </a:cubicBezTo>
                  <a:cubicBezTo>
                    <a:pt x="789" y="146"/>
                    <a:pt x="743" y="107"/>
                    <a:pt x="689" y="74"/>
                  </a:cubicBezTo>
                  <a:cubicBezTo>
                    <a:pt x="636" y="42"/>
                    <a:pt x="579" y="20"/>
                    <a:pt x="520" y="9"/>
                  </a:cubicBezTo>
                  <a:cubicBezTo>
                    <a:pt x="492" y="4"/>
                    <a:pt x="463" y="1"/>
                    <a:pt x="4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281700" y="288175"/>
              <a:ext cx="30975" cy="31575"/>
            </a:xfrm>
            <a:custGeom>
              <a:avLst/>
              <a:gdLst/>
              <a:ahLst/>
              <a:cxnLst/>
              <a:rect l="l" t="t" r="r" b="b"/>
              <a:pathLst>
                <a:path w="1239" h="1263" extrusionOk="0">
                  <a:moveTo>
                    <a:pt x="638" y="1"/>
                  </a:moveTo>
                  <a:lnTo>
                    <a:pt x="543" y="77"/>
                  </a:lnTo>
                  <a:lnTo>
                    <a:pt x="1010" y="664"/>
                  </a:lnTo>
                  <a:lnTo>
                    <a:pt x="74" y="448"/>
                  </a:lnTo>
                  <a:lnTo>
                    <a:pt x="0" y="507"/>
                  </a:lnTo>
                  <a:lnTo>
                    <a:pt x="601" y="1263"/>
                  </a:lnTo>
                  <a:lnTo>
                    <a:pt x="697" y="1186"/>
                  </a:lnTo>
                  <a:lnTo>
                    <a:pt x="238" y="610"/>
                  </a:lnTo>
                  <a:lnTo>
                    <a:pt x="1158" y="819"/>
                  </a:lnTo>
                  <a:lnTo>
                    <a:pt x="1239" y="754"/>
                  </a:lnTo>
                  <a:lnTo>
                    <a:pt x="63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194625" y="425750"/>
              <a:ext cx="19775" cy="21350"/>
            </a:xfrm>
            <a:custGeom>
              <a:avLst/>
              <a:gdLst/>
              <a:ahLst/>
              <a:cxnLst/>
              <a:rect l="l" t="t" r="r" b="b"/>
              <a:pathLst>
                <a:path w="791" h="854" extrusionOk="0">
                  <a:moveTo>
                    <a:pt x="81" y="91"/>
                  </a:moveTo>
                  <a:lnTo>
                    <a:pt x="445" y="295"/>
                  </a:lnTo>
                  <a:lnTo>
                    <a:pt x="197" y="492"/>
                  </a:lnTo>
                  <a:lnTo>
                    <a:pt x="81" y="91"/>
                  </a:lnTo>
                  <a:close/>
                  <a:moveTo>
                    <a:pt x="52" y="0"/>
                  </a:moveTo>
                  <a:lnTo>
                    <a:pt x="0" y="41"/>
                  </a:lnTo>
                  <a:lnTo>
                    <a:pt x="231" y="854"/>
                  </a:lnTo>
                  <a:lnTo>
                    <a:pt x="295" y="803"/>
                  </a:lnTo>
                  <a:lnTo>
                    <a:pt x="222" y="550"/>
                  </a:lnTo>
                  <a:lnTo>
                    <a:pt x="496" y="331"/>
                  </a:lnTo>
                  <a:lnTo>
                    <a:pt x="727" y="459"/>
                  </a:lnTo>
                  <a:lnTo>
                    <a:pt x="790" y="408"/>
                  </a:lnTo>
                  <a:lnTo>
                    <a:pt x="5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207000" y="410625"/>
              <a:ext cx="23450" cy="21550"/>
            </a:xfrm>
            <a:custGeom>
              <a:avLst/>
              <a:gdLst/>
              <a:ahLst/>
              <a:cxnLst/>
              <a:rect l="l" t="t" r="r" b="b"/>
              <a:pathLst>
                <a:path w="938" h="862" extrusionOk="0">
                  <a:moveTo>
                    <a:pt x="387" y="72"/>
                  </a:moveTo>
                  <a:cubicBezTo>
                    <a:pt x="397" y="72"/>
                    <a:pt x="407" y="73"/>
                    <a:pt x="417" y="75"/>
                  </a:cubicBezTo>
                  <a:cubicBezTo>
                    <a:pt x="438" y="78"/>
                    <a:pt x="459" y="86"/>
                    <a:pt x="479" y="97"/>
                  </a:cubicBezTo>
                  <a:cubicBezTo>
                    <a:pt x="499" y="110"/>
                    <a:pt x="516" y="124"/>
                    <a:pt x="531" y="143"/>
                  </a:cubicBezTo>
                  <a:cubicBezTo>
                    <a:pt x="545" y="161"/>
                    <a:pt x="556" y="180"/>
                    <a:pt x="564" y="202"/>
                  </a:cubicBezTo>
                  <a:cubicBezTo>
                    <a:pt x="571" y="223"/>
                    <a:pt x="576" y="244"/>
                    <a:pt x="576" y="266"/>
                  </a:cubicBezTo>
                  <a:cubicBezTo>
                    <a:pt x="576" y="287"/>
                    <a:pt x="571" y="307"/>
                    <a:pt x="563" y="327"/>
                  </a:cubicBezTo>
                  <a:cubicBezTo>
                    <a:pt x="555" y="346"/>
                    <a:pt x="541" y="363"/>
                    <a:pt x="524" y="377"/>
                  </a:cubicBezTo>
                  <a:lnTo>
                    <a:pt x="324" y="536"/>
                  </a:lnTo>
                  <a:lnTo>
                    <a:pt x="103" y="257"/>
                  </a:lnTo>
                  <a:lnTo>
                    <a:pt x="297" y="103"/>
                  </a:lnTo>
                  <a:cubicBezTo>
                    <a:pt x="314" y="89"/>
                    <a:pt x="332" y="81"/>
                    <a:pt x="354" y="75"/>
                  </a:cubicBezTo>
                  <a:cubicBezTo>
                    <a:pt x="365" y="73"/>
                    <a:pt x="376" y="72"/>
                    <a:pt x="387" y="72"/>
                  </a:cubicBezTo>
                  <a:close/>
                  <a:moveTo>
                    <a:pt x="395" y="0"/>
                  </a:moveTo>
                  <a:cubicBezTo>
                    <a:pt x="378" y="0"/>
                    <a:pt x="361" y="2"/>
                    <a:pt x="344" y="6"/>
                  </a:cubicBezTo>
                  <a:cubicBezTo>
                    <a:pt x="313" y="12"/>
                    <a:pt x="284" y="26"/>
                    <a:pt x="258" y="47"/>
                  </a:cubicBezTo>
                  <a:lnTo>
                    <a:pt x="0" y="252"/>
                  </a:lnTo>
                  <a:lnTo>
                    <a:pt x="486" y="861"/>
                  </a:lnTo>
                  <a:lnTo>
                    <a:pt x="546" y="814"/>
                  </a:lnTo>
                  <a:lnTo>
                    <a:pt x="367" y="589"/>
                  </a:lnTo>
                  <a:lnTo>
                    <a:pt x="547" y="445"/>
                  </a:lnTo>
                  <a:lnTo>
                    <a:pt x="870" y="556"/>
                  </a:lnTo>
                  <a:lnTo>
                    <a:pt x="938" y="502"/>
                  </a:lnTo>
                  <a:lnTo>
                    <a:pt x="601" y="385"/>
                  </a:lnTo>
                  <a:cubicBezTo>
                    <a:pt x="618" y="365"/>
                    <a:pt x="631" y="343"/>
                    <a:pt x="638" y="318"/>
                  </a:cubicBezTo>
                  <a:cubicBezTo>
                    <a:pt x="646" y="294"/>
                    <a:pt x="650" y="269"/>
                    <a:pt x="648" y="243"/>
                  </a:cubicBezTo>
                  <a:cubicBezTo>
                    <a:pt x="647" y="218"/>
                    <a:pt x="642" y="192"/>
                    <a:pt x="632" y="166"/>
                  </a:cubicBezTo>
                  <a:cubicBezTo>
                    <a:pt x="623" y="141"/>
                    <a:pt x="609" y="117"/>
                    <a:pt x="590" y="95"/>
                  </a:cubicBezTo>
                  <a:cubicBezTo>
                    <a:pt x="572" y="71"/>
                    <a:pt x="549" y="52"/>
                    <a:pt x="522" y="35"/>
                  </a:cubicBezTo>
                  <a:cubicBezTo>
                    <a:pt x="495" y="20"/>
                    <a:pt x="466" y="9"/>
                    <a:pt x="436" y="4"/>
                  </a:cubicBezTo>
                  <a:cubicBezTo>
                    <a:pt x="422" y="2"/>
                    <a:pt x="409" y="0"/>
                    <a:pt x="395"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223600" y="397400"/>
              <a:ext cx="23450" cy="21575"/>
            </a:xfrm>
            <a:custGeom>
              <a:avLst/>
              <a:gdLst/>
              <a:ahLst/>
              <a:cxnLst/>
              <a:rect l="l" t="t" r="r" b="b"/>
              <a:pathLst>
                <a:path w="938" h="863" extrusionOk="0">
                  <a:moveTo>
                    <a:pt x="390" y="72"/>
                  </a:moveTo>
                  <a:cubicBezTo>
                    <a:pt x="399" y="72"/>
                    <a:pt x="408" y="73"/>
                    <a:pt x="417" y="74"/>
                  </a:cubicBezTo>
                  <a:cubicBezTo>
                    <a:pt x="438" y="79"/>
                    <a:pt x="459" y="86"/>
                    <a:pt x="479" y="98"/>
                  </a:cubicBezTo>
                  <a:cubicBezTo>
                    <a:pt x="499" y="109"/>
                    <a:pt x="516" y="124"/>
                    <a:pt x="531" y="143"/>
                  </a:cubicBezTo>
                  <a:cubicBezTo>
                    <a:pt x="545" y="161"/>
                    <a:pt x="556" y="181"/>
                    <a:pt x="564" y="202"/>
                  </a:cubicBezTo>
                  <a:cubicBezTo>
                    <a:pt x="572" y="223"/>
                    <a:pt x="575" y="245"/>
                    <a:pt x="575" y="266"/>
                  </a:cubicBezTo>
                  <a:cubicBezTo>
                    <a:pt x="575" y="288"/>
                    <a:pt x="572" y="308"/>
                    <a:pt x="563" y="327"/>
                  </a:cubicBezTo>
                  <a:cubicBezTo>
                    <a:pt x="554" y="346"/>
                    <a:pt x="541" y="363"/>
                    <a:pt x="524" y="377"/>
                  </a:cubicBezTo>
                  <a:lnTo>
                    <a:pt x="325" y="536"/>
                  </a:lnTo>
                  <a:lnTo>
                    <a:pt x="103" y="258"/>
                  </a:lnTo>
                  <a:lnTo>
                    <a:pt x="297" y="103"/>
                  </a:lnTo>
                  <a:cubicBezTo>
                    <a:pt x="313" y="89"/>
                    <a:pt x="332" y="81"/>
                    <a:pt x="353" y="76"/>
                  </a:cubicBezTo>
                  <a:cubicBezTo>
                    <a:pt x="366" y="74"/>
                    <a:pt x="378" y="72"/>
                    <a:pt x="390" y="72"/>
                  </a:cubicBezTo>
                  <a:close/>
                  <a:moveTo>
                    <a:pt x="392" y="1"/>
                  </a:moveTo>
                  <a:cubicBezTo>
                    <a:pt x="376" y="1"/>
                    <a:pt x="360" y="2"/>
                    <a:pt x="344" y="6"/>
                  </a:cubicBezTo>
                  <a:cubicBezTo>
                    <a:pt x="313" y="12"/>
                    <a:pt x="284" y="26"/>
                    <a:pt x="258" y="47"/>
                  </a:cubicBezTo>
                  <a:lnTo>
                    <a:pt x="1" y="253"/>
                  </a:lnTo>
                  <a:lnTo>
                    <a:pt x="486" y="862"/>
                  </a:lnTo>
                  <a:lnTo>
                    <a:pt x="546" y="814"/>
                  </a:lnTo>
                  <a:lnTo>
                    <a:pt x="366" y="589"/>
                  </a:lnTo>
                  <a:lnTo>
                    <a:pt x="547" y="446"/>
                  </a:lnTo>
                  <a:lnTo>
                    <a:pt x="869" y="556"/>
                  </a:lnTo>
                  <a:lnTo>
                    <a:pt x="937" y="502"/>
                  </a:lnTo>
                  <a:lnTo>
                    <a:pt x="600" y="386"/>
                  </a:lnTo>
                  <a:cubicBezTo>
                    <a:pt x="618" y="365"/>
                    <a:pt x="631" y="343"/>
                    <a:pt x="639" y="319"/>
                  </a:cubicBezTo>
                  <a:cubicBezTo>
                    <a:pt x="646" y="295"/>
                    <a:pt x="649" y="269"/>
                    <a:pt x="648" y="244"/>
                  </a:cubicBezTo>
                  <a:cubicBezTo>
                    <a:pt x="647" y="218"/>
                    <a:pt x="641" y="192"/>
                    <a:pt x="632" y="167"/>
                  </a:cubicBezTo>
                  <a:cubicBezTo>
                    <a:pt x="622" y="141"/>
                    <a:pt x="608" y="117"/>
                    <a:pt x="591" y="95"/>
                  </a:cubicBezTo>
                  <a:cubicBezTo>
                    <a:pt x="573" y="71"/>
                    <a:pt x="549" y="52"/>
                    <a:pt x="522" y="36"/>
                  </a:cubicBezTo>
                  <a:cubicBezTo>
                    <a:pt x="495" y="20"/>
                    <a:pt x="466" y="10"/>
                    <a:pt x="435" y="5"/>
                  </a:cubicBezTo>
                  <a:cubicBezTo>
                    <a:pt x="421" y="2"/>
                    <a:pt x="406" y="1"/>
                    <a:pt x="39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240200" y="389275"/>
              <a:ext cx="13650" cy="16450"/>
            </a:xfrm>
            <a:custGeom>
              <a:avLst/>
              <a:gdLst/>
              <a:ahLst/>
              <a:cxnLst/>
              <a:rect l="l" t="t" r="r" b="b"/>
              <a:pathLst>
                <a:path w="546" h="658" extrusionOk="0">
                  <a:moveTo>
                    <a:pt x="60" y="0"/>
                  </a:moveTo>
                  <a:lnTo>
                    <a:pt x="0" y="48"/>
                  </a:lnTo>
                  <a:lnTo>
                    <a:pt x="486" y="658"/>
                  </a:lnTo>
                  <a:lnTo>
                    <a:pt x="546" y="611"/>
                  </a:lnTo>
                  <a:lnTo>
                    <a:pt x="60"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246450" y="374325"/>
              <a:ext cx="19850" cy="21375"/>
            </a:xfrm>
            <a:custGeom>
              <a:avLst/>
              <a:gdLst/>
              <a:ahLst/>
              <a:cxnLst/>
              <a:rect l="l" t="t" r="r" b="b"/>
              <a:pathLst>
                <a:path w="794" h="855" extrusionOk="0">
                  <a:moveTo>
                    <a:pt x="562" y="0"/>
                  </a:moveTo>
                  <a:lnTo>
                    <a:pt x="499" y="50"/>
                  </a:lnTo>
                  <a:lnTo>
                    <a:pt x="708" y="758"/>
                  </a:lnTo>
                  <a:lnTo>
                    <a:pt x="64" y="397"/>
                  </a:lnTo>
                  <a:lnTo>
                    <a:pt x="1" y="447"/>
                  </a:lnTo>
                  <a:lnTo>
                    <a:pt x="741" y="854"/>
                  </a:lnTo>
                  <a:lnTo>
                    <a:pt x="794" y="812"/>
                  </a:lnTo>
                  <a:lnTo>
                    <a:pt x="56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265250" y="362525"/>
              <a:ext cx="22400" cy="23250"/>
            </a:xfrm>
            <a:custGeom>
              <a:avLst/>
              <a:gdLst/>
              <a:ahLst/>
              <a:cxnLst/>
              <a:rect l="l" t="t" r="r" b="b"/>
              <a:pathLst>
                <a:path w="896" h="930" extrusionOk="0">
                  <a:moveTo>
                    <a:pt x="402" y="0"/>
                  </a:moveTo>
                  <a:lnTo>
                    <a:pt x="1" y="320"/>
                  </a:lnTo>
                  <a:lnTo>
                    <a:pt x="486" y="930"/>
                  </a:lnTo>
                  <a:lnTo>
                    <a:pt x="896" y="604"/>
                  </a:lnTo>
                  <a:lnTo>
                    <a:pt x="854" y="551"/>
                  </a:lnTo>
                  <a:lnTo>
                    <a:pt x="503" y="829"/>
                  </a:lnTo>
                  <a:lnTo>
                    <a:pt x="318" y="596"/>
                  </a:lnTo>
                  <a:lnTo>
                    <a:pt x="617" y="359"/>
                  </a:lnTo>
                  <a:lnTo>
                    <a:pt x="576" y="308"/>
                  </a:lnTo>
                  <a:lnTo>
                    <a:pt x="278" y="546"/>
                  </a:lnTo>
                  <a:lnTo>
                    <a:pt x="103" y="326"/>
                  </a:lnTo>
                  <a:lnTo>
                    <a:pt x="445" y="53"/>
                  </a:lnTo>
                  <a:lnTo>
                    <a:pt x="40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280900" y="351700"/>
              <a:ext cx="21100" cy="21625"/>
            </a:xfrm>
            <a:custGeom>
              <a:avLst/>
              <a:gdLst/>
              <a:ahLst/>
              <a:cxnLst/>
              <a:rect l="l" t="t" r="r" b="b"/>
              <a:pathLst>
                <a:path w="844" h="865" extrusionOk="0">
                  <a:moveTo>
                    <a:pt x="434" y="73"/>
                  </a:moveTo>
                  <a:cubicBezTo>
                    <a:pt x="449" y="73"/>
                    <a:pt x="463" y="74"/>
                    <a:pt x="477" y="77"/>
                  </a:cubicBezTo>
                  <a:cubicBezTo>
                    <a:pt x="515" y="84"/>
                    <a:pt x="552" y="99"/>
                    <a:pt x="586" y="120"/>
                  </a:cubicBezTo>
                  <a:cubicBezTo>
                    <a:pt x="621" y="143"/>
                    <a:pt x="653" y="173"/>
                    <a:pt x="682" y="209"/>
                  </a:cubicBezTo>
                  <a:cubicBezTo>
                    <a:pt x="710" y="245"/>
                    <a:pt x="732" y="283"/>
                    <a:pt x="746" y="321"/>
                  </a:cubicBezTo>
                  <a:cubicBezTo>
                    <a:pt x="761" y="360"/>
                    <a:pt x="767" y="398"/>
                    <a:pt x="765" y="436"/>
                  </a:cubicBezTo>
                  <a:cubicBezTo>
                    <a:pt x="765" y="475"/>
                    <a:pt x="754" y="512"/>
                    <a:pt x="736" y="547"/>
                  </a:cubicBezTo>
                  <a:cubicBezTo>
                    <a:pt x="717" y="583"/>
                    <a:pt x="689" y="616"/>
                    <a:pt x="651" y="646"/>
                  </a:cubicBezTo>
                  <a:lnTo>
                    <a:pt x="504" y="763"/>
                  </a:lnTo>
                  <a:lnTo>
                    <a:pt x="104" y="260"/>
                  </a:lnTo>
                  <a:lnTo>
                    <a:pt x="250" y="143"/>
                  </a:lnTo>
                  <a:cubicBezTo>
                    <a:pt x="287" y="113"/>
                    <a:pt x="325" y="93"/>
                    <a:pt x="364" y="83"/>
                  </a:cubicBezTo>
                  <a:cubicBezTo>
                    <a:pt x="388" y="76"/>
                    <a:pt x="411" y="73"/>
                    <a:pt x="434" y="73"/>
                  </a:cubicBezTo>
                  <a:close/>
                  <a:moveTo>
                    <a:pt x="442" y="0"/>
                  </a:moveTo>
                  <a:cubicBezTo>
                    <a:pt x="413" y="0"/>
                    <a:pt x="384" y="4"/>
                    <a:pt x="354" y="12"/>
                  </a:cubicBezTo>
                  <a:cubicBezTo>
                    <a:pt x="305" y="25"/>
                    <a:pt x="256" y="51"/>
                    <a:pt x="208" y="90"/>
                  </a:cubicBezTo>
                  <a:lnTo>
                    <a:pt x="1" y="255"/>
                  </a:lnTo>
                  <a:lnTo>
                    <a:pt x="486" y="864"/>
                  </a:lnTo>
                  <a:lnTo>
                    <a:pt x="693" y="699"/>
                  </a:lnTo>
                  <a:cubicBezTo>
                    <a:pt x="738" y="664"/>
                    <a:pt x="772" y="625"/>
                    <a:pt x="797" y="581"/>
                  </a:cubicBezTo>
                  <a:cubicBezTo>
                    <a:pt x="820" y="539"/>
                    <a:pt x="835" y="493"/>
                    <a:pt x="839" y="447"/>
                  </a:cubicBezTo>
                  <a:cubicBezTo>
                    <a:pt x="843" y="400"/>
                    <a:pt x="838" y="352"/>
                    <a:pt x="821" y="304"/>
                  </a:cubicBezTo>
                  <a:cubicBezTo>
                    <a:pt x="806" y="255"/>
                    <a:pt x="779" y="208"/>
                    <a:pt x="742" y="161"/>
                  </a:cubicBezTo>
                  <a:cubicBezTo>
                    <a:pt x="709" y="120"/>
                    <a:pt x="671" y="85"/>
                    <a:pt x="629" y="58"/>
                  </a:cubicBezTo>
                  <a:cubicBezTo>
                    <a:pt x="587" y="30"/>
                    <a:pt x="544" y="13"/>
                    <a:pt x="497" y="5"/>
                  </a:cubicBezTo>
                  <a:cubicBezTo>
                    <a:pt x="479" y="2"/>
                    <a:pt x="461" y="0"/>
                    <a:pt x="442"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2202750" y="473650"/>
              <a:ext cx="21800" cy="21225"/>
            </a:xfrm>
            <a:custGeom>
              <a:avLst/>
              <a:gdLst/>
              <a:ahLst/>
              <a:cxnLst/>
              <a:rect l="l" t="t" r="r" b="b"/>
              <a:pathLst>
                <a:path w="872" h="849" extrusionOk="0">
                  <a:moveTo>
                    <a:pt x="262" y="93"/>
                  </a:moveTo>
                  <a:cubicBezTo>
                    <a:pt x="295" y="93"/>
                    <a:pt x="333" y="102"/>
                    <a:pt x="374" y="122"/>
                  </a:cubicBezTo>
                  <a:lnTo>
                    <a:pt x="383" y="666"/>
                  </a:lnTo>
                  <a:cubicBezTo>
                    <a:pt x="340" y="634"/>
                    <a:pt x="297" y="592"/>
                    <a:pt x="255" y="540"/>
                  </a:cubicBezTo>
                  <a:cubicBezTo>
                    <a:pt x="105" y="351"/>
                    <a:pt x="108" y="177"/>
                    <a:pt x="182" y="119"/>
                  </a:cubicBezTo>
                  <a:cubicBezTo>
                    <a:pt x="202" y="103"/>
                    <a:pt x="229" y="93"/>
                    <a:pt x="262" y="93"/>
                  </a:cubicBezTo>
                  <a:close/>
                  <a:moveTo>
                    <a:pt x="465" y="180"/>
                  </a:moveTo>
                  <a:lnTo>
                    <a:pt x="465" y="180"/>
                  </a:lnTo>
                  <a:cubicBezTo>
                    <a:pt x="508" y="213"/>
                    <a:pt x="553" y="259"/>
                    <a:pt x="600" y="316"/>
                  </a:cubicBezTo>
                  <a:cubicBezTo>
                    <a:pt x="764" y="522"/>
                    <a:pt x="738" y="672"/>
                    <a:pt x="672" y="724"/>
                  </a:cubicBezTo>
                  <a:cubicBezTo>
                    <a:pt x="651" y="741"/>
                    <a:pt x="622" y="750"/>
                    <a:pt x="588" y="750"/>
                  </a:cubicBezTo>
                  <a:cubicBezTo>
                    <a:pt x="553" y="750"/>
                    <a:pt x="513" y="740"/>
                    <a:pt x="471" y="720"/>
                  </a:cubicBezTo>
                  <a:lnTo>
                    <a:pt x="465" y="180"/>
                  </a:lnTo>
                  <a:close/>
                  <a:moveTo>
                    <a:pt x="264" y="1"/>
                  </a:moveTo>
                  <a:cubicBezTo>
                    <a:pt x="209" y="1"/>
                    <a:pt x="161" y="17"/>
                    <a:pt x="125" y="46"/>
                  </a:cubicBezTo>
                  <a:cubicBezTo>
                    <a:pt x="7" y="139"/>
                    <a:pt x="1" y="380"/>
                    <a:pt x="188" y="617"/>
                  </a:cubicBezTo>
                  <a:cubicBezTo>
                    <a:pt x="318" y="778"/>
                    <a:pt x="466" y="849"/>
                    <a:pt x="585" y="849"/>
                  </a:cubicBezTo>
                  <a:cubicBezTo>
                    <a:pt x="642" y="849"/>
                    <a:pt x="692" y="833"/>
                    <a:pt x="730" y="803"/>
                  </a:cubicBezTo>
                  <a:cubicBezTo>
                    <a:pt x="837" y="717"/>
                    <a:pt x="871" y="500"/>
                    <a:pt x="669" y="245"/>
                  </a:cubicBezTo>
                  <a:cubicBezTo>
                    <a:pt x="531" y="73"/>
                    <a:pt x="381" y="1"/>
                    <a:pt x="26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2218175" y="460450"/>
              <a:ext cx="21300" cy="22600"/>
            </a:xfrm>
            <a:custGeom>
              <a:avLst/>
              <a:gdLst/>
              <a:ahLst/>
              <a:cxnLst/>
              <a:rect l="l" t="t" r="r" b="b"/>
              <a:pathLst>
                <a:path w="852" h="904" extrusionOk="0">
                  <a:moveTo>
                    <a:pt x="477" y="398"/>
                  </a:moveTo>
                  <a:cubicBezTo>
                    <a:pt x="530" y="398"/>
                    <a:pt x="592" y="426"/>
                    <a:pt x="652" y="501"/>
                  </a:cubicBezTo>
                  <a:cubicBezTo>
                    <a:pt x="745" y="616"/>
                    <a:pt x="723" y="721"/>
                    <a:pt x="661" y="772"/>
                  </a:cubicBezTo>
                  <a:cubicBezTo>
                    <a:pt x="634" y="793"/>
                    <a:pt x="601" y="804"/>
                    <a:pt x="566" y="804"/>
                  </a:cubicBezTo>
                  <a:cubicBezTo>
                    <a:pt x="484" y="804"/>
                    <a:pt x="389" y="748"/>
                    <a:pt x="319" y="645"/>
                  </a:cubicBezTo>
                  <a:cubicBezTo>
                    <a:pt x="304" y="558"/>
                    <a:pt x="329" y="474"/>
                    <a:pt x="384" y="430"/>
                  </a:cubicBezTo>
                  <a:cubicBezTo>
                    <a:pt x="409" y="411"/>
                    <a:pt x="441" y="398"/>
                    <a:pt x="477" y="398"/>
                  </a:cubicBezTo>
                  <a:close/>
                  <a:moveTo>
                    <a:pt x="324" y="1"/>
                  </a:moveTo>
                  <a:cubicBezTo>
                    <a:pt x="257" y="1"/>
                    <a:pt x="192" y="23"/>
                    <a:pt x="141" y="64"/>
                  </a:cubicBezTo>
                  <a:cubicBezTo>
                    <a:pt x="53" y="133"/>
                    <a:pt x="0" y="264"/>
                    <a:pt x="58" y="429"/>
                  </a:cubicBezTo>
                  <a:cubicBezTo>
                    <a:pt x="89" y="520"/>
                    <a:pt x="151" y="612"/>
                    <a:pt x="207" y="683"/>
                  </a:cubicBezTo>
                  <a:cubicBezTo>
                    <a:pt x="276" y="769"/>
                    <a:pt x="358" y="855"/>
                    <a:pt x="463" y="889"/>
                  </a:cubicBezTo>
                  <a:cubicBezTo>
                    <a:pt x="494" y="899"/>
                    <a:pt x="524" y="903"/>
                    <a:pt x="554" y="903"/>
                  </a:cubicBezTo>
                  <a:cubicBezTo>
                    <a:pt x="615" y="903"/>
                    <a:pt x="671" y="883"/>
                    <a:pt x="716" y="848"/>
                  </a:cubicBezTo>
                  <a:cubicBezTo>
                    <a:pt x="829" y="759"/>
                    <a:pt x="852" y="585"/>
                    <a:pt x="730" y="432"/>
                  </a:cubicBezTo>
                  <a:cubicBezTo>
                    <a:pt x="657" y="340"/>
                    <a:pt x="567" y="300"/>
                    <a:pt x="485" y="300"/>
                  </a:cubicBezTo>
                  <a:cubicBezTo>
                    <a:pt x="429" y="300"/>
                    <a:pt x="376" y="318"/>
                    <a:pt x="335" y="352"/>
                  </a:cubicBezTo>
                  <a:cubicBezTo>
                    <a:pt x="270" y="403"/>
                    <a:pt x="237" y="484"/>
                    <a:pt x="248" y="566"/>
                  </a:cubicBezTo>
                  <a:cubicBezTo>
                    <a:pt x="52" y="309"/>
                    <a:pt x="147" y="179"/>
                    <a:pt x="200" y="137"/>
                  </a:cubicBezTo>
                  <a:cubicBezTo>
                    <a:pt x="243" y="103"/>
                    <a:pt x="289" y="98"/>
                    <a:pt x="306" y="98"/>
                  </a:cubicBezTo>
                  <a:cubicBezTo>
                    <a:pt x="308" y="98"/>
                    <a:pt x="310" y="98"/>
                    <a:pt x="311" y="99"/>
                  </a:cubicBezTo>
                  <a:cubicBezTo>
                    <a:pt x="324" y="100"/>
                    <a:pt x="333" y="112"/>
                    <a:pt x="350" y="112"/>
                  </a:cubicBezTo>
                  <a:lnTo>
                    <a:pt x="357" y="3"/>
                  </a:lnTo>
                  <a:cubicBezTo>
                    <a:pt x="346" y="1"/>
                    <a:pt x="335" y="1"/>
                    <a:pt x="32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247275" y="438200"/>
              <a:ext cx="21775" cy="21225"/>
            </a:xfrm>
            <a:custGeom>
              <a:avLst/>
              <a:gdLst/>
              <a:ahLst/>
              <a:cxnLst/>
              <a:rect l="l" t="t" r="r" b="b"/>
              <a:pathLst>
                <a:path w="871" h="849" extrusionOk="0">
                  <a:moveTo>
                    <a:pt x="262" y="93"/>
                  </a:moveTo>
                  <a:cubicBezTo>
                    <a:pt x="295" y="93"/>
                    <a:pt x="333" y="102"/>
                    <a:pt x="375" y="122"/>
                  </a:cubicBezTo>
                  <a:lnTo>
                    <a:pt x="383" y="666"/>
                  </a:lnTo>
                  <a:cubicBezTo>
                    <a:pt x="340" y="634"/>
                    <a:pt x="296" y="592"/>
                    <a:pt x="255" y="540"/>
                  </a:cubicBezTo>
                  <a:cubicBezTo>
                    <a:pt x="104" y="351"/>
                    <a:pt x="107" y="177"/>
                    <a:pt x="181" y="119"/>
                  </a:cubicBezTo>
                  <a:cubicBezTo>
                    <a:pt x="201" y="103"/>
                    <a:pt x="229" y="93"/>
                    <a:pt x="262" y="93"/>
                  </a:cubicBezTo>
                  <a:close/>
                  <a:moveTo>
                    <a:pt x="465" y="180"/>
                  </a:moveTo>
                  <a:lnTo>
                    <a:pt x="465" y="180"/>
                  </a:lnTo>
                  <a:cubicBezTo>
                    <a:pt x="508" y="213"/>
                    <a:pt x="554" y="259"/>
                    <a:pt x="599" y="316"/>
                  </a:cubicBezTo>
                  <a:cubicBezTo>
                    <a:pt x="764" y="522"/>
                    <a:pt x="737" y="672"/>
                    <a:pt x="672" y="724"/>
                  </a:cubicBezTo>
                  <a:cubicBezTo>
                    <a:pt x="650" y="741"/>
                    <a:pt x="621" y="750"/>
                    <a:pt x="588" y="750"/>
                  </a:cubicBezTo>
                  <a:cubicBezTo>
                    <a:pt x="553" y="750"/>
                    <a:pt x="512" y="740"/>
                    <a:pt x="470" y="721"/>
                  </a:cubicBezTo>
                  <a:lnTo>
                    <a:pt x="465" y="180"/>
                  </a:lnTo>
                  <a:close/>
                  <a:moveTo>
                    <a:pt x="263" y="0"/>
                  </a:moveTo>
                  <a:cubicBezTo>
                    <a:pt x="208" y="0"/>
                    <a:pt x="160" y="16"/>
                    <a:pt x="124" y="45"/>
                  </a:cubicBezTo>
                  <a:cubicBezTo>
                    <a:pt x="7" y="139"/>
                    <a:pt x="0" y="380"/>
                    <a:pt x="189" y="617"/>
                  </a:cubicBezTo>
                  <a:cubicBezTo>
                    <a:pt x="317" y="778"/>
                    <a:pt x="466" y="849"/>
                    <a:pt x="584" y="849"/>
                  </a:cubicBezTo>
                  <a:cubicBezTo>
                    <a:pt x="641" y="849"/>
                    <a:pt x="691" y="833"/>
                    <a:pt x="729" y="803"/>
                  </a:cubicBezTo>
                  <a:cubicBezTo>
                    <a:pt x="837" y="717"/>
                    <a:pt x="871" y="500"/>
                    <a:pt x="668" y="246"/>
                  </a:cubicBezTo>
                  <a:cubicBezTo>
                    <a:pt x="531" y="73"/>
                    <a:pt x="381" y="0"/>
                    <a:pt x="263"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262525" y="426525"/>
              <a:ext cx="22275" cy="22850"/>
            </a:xfrm>
            <a:custGeom>
              <a:avLst/>
              <a:gdLst/>
              <a:ahLst/>
              <a:cxnLst/>
              <a:rect l="l" t="t" r="r" b="b"/>
              <a:pathLst>
                <a:path w="891" h="914" extrusionOk="0">
                  <a:moveTo>
                    <a:pt x="166" y="0"/>
                  </a:moveTo>
                  <a:lnTo>
                    <a:pt x="111" y="44"/>
                  </a:lnTo>
                  <a:lnTo>
                    <a:pt x="0" y="294"/>
                  </a:lnTo>
                  <a:lnTo>
                    <a:pt x="56" y="325"/>
                  </a:lnTo>
                  <a:lnTo>
                    <a:pt x="170" y="166"/>
                  </a:lnTo>
                  <a:lnTo>
                    <a:pt x="626" y="739"/>
                  </a:lnTo>
                  <a:lnTo>
                    <a:pt x="488" y="848"/>
                  </a:lnTo>
                  <a:lnTo>
                    <a:pt x="541" y="913"/>
                  </a:lnTo>
                  <a:lnTo>
                    <a:pt x="890" y="636"/>
                  </a:lnTo>
                  <a:lnTo>
                    <a:pt x="838" y="570"/>
                  </a:lnTo>
                  <a:lnTo>
                    <a:pt x="705" y="676"/>
                  </a:lnTo>
                  <a:lnTo>
                    <a:pt x="16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291725" y="402300"/>
              <a:ext cx="23600" cy="24425"/>
            </a:xfrm>
            <a:custGeom>
              <a:avLst/>
              <a:gdLst/>
              <a:ahLst/>
              <a:cxnLst/>
              <a:rect l="l" t="t" r="r" b="b"/>
              <a:pathLst>
                <a:path w="944" h="977" extrusionOk="0">
                  <a:moveTo>
                    <a:pt x="302" y="0"/>
                  </a:moveTo>
                  <a:cubicBezTo>
                    <a:pt x="242" y="0"/>
                    <a:pt x="181" y="21"/>
                    <a:pt x="128" y="63"/>
                  </a:cubicBezTo>
                  <a:cubicBezTo>
                    <a:pt x="44" y="129"/>
                    <a:pt x="1" y="238"/>
                    <a:pt x="16" y="347"/>
                  </a:cubicBezTo>
                  <a:lnTo>
                    <a:pt x="115" y="347"/>
                  </a:lnTo>
                  <a:cubicBezTo>
                    <a:pt x="114" y="332"/>
                    <a:pt x="105" y="326"/>
                    <a:pt x="104" y="312"/>
                  </a:cubicBezTo>
                  <a:cubicBezTo>
                    <a:pt x="99" y="271"/>
                    <a:pt x="112" y="195"/>
                    <a:pt x="176" y="143"/>
                  </a:cubicBezTo>
                  <a:cubicBezTo>
                    <a:pt x="210" y="116"/>
                    <a:pt x="251" y="103"/>
                    <a:pt x="291" y="103"/>
                  </a:cubicBezTo>
                  <a:cubicBezTo>
                    <a:pt x="343" y="103"/>
                    <a:pt x="395" y="126"/>
                    <a:pt x="430" y="171"/>
                  </a:cubicBezTo>
                  <a:cubicBezTo>
                    <a:pt x="503" y="261"/>
                    <a:pt x="478" y="387"/>
                    <a:pt x="463" y="477"/>
                  </a:cubicBezTo>
                  <a:cubicBezTo>
                    <a:pt x="439" y="621"/>
                    <a:pt x="432" y="752"/>
                    <a:pt x="467" y="924"/>
                  </a:cubicBezTo>
                  <a:lnTo>
                    <a:pt x="509" y="976"/>
                  </a:lnTo>
                  <a:lnTo>
                    <a:pt x="944" y="630"/>
                  </a:lnTo>
                  <a:lnTo>
                    <a:pt x="877" y="547"/>
                  </a:lnTo>
                  <a:cubicBezTo>
                    <a:pt x="868" y="551"/>
                    <a:pt x="866" y="561"/>
                    <a:pt x="865" y="566"/>
                  </a:cubicBezTo>
                  <a:cubicBezTo>
                    <a:pt x="864" y="574"/>
                    <a:pt x="862" y="576"/>
                    <a:pt x="856" y="580"/>
                  </a:cubicBezTo>
                  <a:lnTo>
                    <a:pt x="546" y="828"/>
                  </a:lnTo>
                  <a:cubicBezTo>
                    <a:pt x="522" y="670"/>
                    <a:pt x="550" y="529"/>
                    <a:pt x="564" y="436"/>
                  </a:cubicBezTo>
                  <a:cubicBezTo>
                    <a:pt x="577" y="342"/>
                    <a:pt x="593" y="206"/>
                    <a:pt x="508" y="99"/>
                  </a:cubicBezTo>
                  <a:cubicBezTo>
                    <a:pt x="456" y="34"/>
                    <a:pt x="380" y="0"/>
                    <a:pt x="302"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2306625" y="390925"/>
              <a:ext cx="21775" cy="21225"/>
            </a:xfrm>
            <a:custGeom>
              <a:avLst/>
              <a:gdLst/>
              <a:ahLst/>
              <a:cxnLst/>
              <a:rect l="l" t="t" r="r" b="b"/>
              <a:pathLst>
                <a:path w="871" h="849" extrusionOk="0">
                  <a:moveTo>
                    <a:pt x="262" y="93"/>
                  </a:moveTo>
                  <a:cubicBezTo>
                    <a:pt x="295" y="93"/>
                    <a:pt x="333" y="102"/>
                    <a:pt x="375" y="122"/>
                  </a:cubicBezTo>
                  <a:lnTo>
                    <a:pt x="383" y="667"/>
                  </a:lnTo>
                  <a:cubicBezTo>
                    <a:pt x="341" y="635"/>
                    <a:pt x="297" y="593"/>
                    <a:pt x="255" y="540"/>
                  </a:cubicBezTo>
                  <a:cubicBezTo>
                    <a:pt x="105" y="351"/>
                    <a:pt x="108" y="177"/>
                    <a:pt x="182" y="119"/>
                  </a:cubicBezTo>
                  <a:cubicBezTo>
                    <a:pt x="202" y="102"/>
                    <a:pt x="229" y="93"/>
                    <a:pt x="262" y="93"/>
                  </a:cubicBezTo>
                  <a:close/>
                  <a:moveTo>
                    <a:pt x="466" y="180"/>
                  </a:moveTo>
                  <a:lnTo>
                    <a:pt x="466" y="180"/>
                  </a:lnTo>
                  <a:cubicBezTo>
                    <a:pt x="508" y="214"/>
                    <a:pt x="554" y="258"/>
                    <a:pt x="600" y="316"/>
                  </a:cubicBezTo>
                  <a:cubicBezTo>
                    <a:pt x="764" y="523"/>
                    <a:pt x="738" y="672"/>
                    <a:pt x="672" y="725"/>
                  </a:cubicBezTo>
                  <a:cubicBezTo>
                    <a:pt x="651" y="742"/>
                    <a:pt x="622" y="750"/>
                    <a:pt x="589" y="750"/>
                  </a:cubicBezTo>
                  <a:cubicBezTo>
                    <a:pt x="554" y="750"/>
                    <a:pt x="514" y="741"/>
                    <a:pt x="471" y="720"/>
                  </a:cubicBezTo>
                  <a:lnTo>
                    <a:pt x="466" y="180"/>
                  </a:lnTo>
                  <a:close/>
                  <a:moveTo>
                    <a:pt x="264" y="1"/>
                  </a:moveTo>
                  <a:cubicBezTo>
                    <a:pt x="209" y="1"/>
                    <a:pt x="161" y="16"/>
                    <a:pt x="125" y="45"/>
                  </a:cubicBezTo>
                  <a:cubicBezTo>
                    <a:pt x="7" y="139"/>
                    <a:pt x="0" y="380"/>
                    <a:pt x="189" y="616"/>
                  </a:cubicBezTo>
                  <a:cubicBezTo>
                    <a:pt x="318" y="778"/>
                    <a:pt x="466" y="849"/>
                    <a:pt x="585" y="849"/>
                  </a:cubicBezTo>
                  <a:cubicBezTo>
                    <a:pt x="642" y="849"/>
                    <a:pt x="692" y="833"/>
                    <a:pt x="730" y="802"/>
                  </a:cubicBezTo>
                  <a:cubicBezTo>
                    <a:pt x="837" y="717"/>
                    <a:pt x="871" y="499"/>
                    <a:pt x="669" y="245"/>
                  </a:cubicBezTo>
                  <a:cubicBezTo>
                    <a:pt x="531" y="73"/>
                    <a:pt x="381" y="1"/>
                    <a:pt x="26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321900" y="379225"/>
              <a:ext cx="22250" cy="22875"/>
            </a:xfrm>
            <a:custGeom>
              <a:avLst/>
              <a:gdLst/>
              <a:ahLst/>
              <a:cxnLst/>
              <a:rect l="l" t="t" r="r" b="b"/>
              <a:pathLst>
                <a:path w="890" h="915" extrusionOk="0">
                  <a:moveTo>
                    <a:pt x="165" y="1"/>
                  </a:moveTo>
                  <a:lnTo>
                    <a:pt x="110" y="45"/>
                  </a:lnTo>
                  <a:lnTo>
                    <a:pt x="0" y="295"/>
                  </a:lnTo>
                  <a:lnTo>
                    <a:pt x="56" y="326"/>
                  </a:lnTo>
                  <a:lnTo>
                    <a:pt x="169" y="168"/>
                  </a:lnTo>
                  <a:lnTo>
                    <a:pt x="625" y="739"/>
                  </a:lnTo>
                  <a:lnTo>
                    <a:pt x="488" y="850"/>
                  </a:lnTo>
                  <a:lnTo>
                    <a:pt x="540" y="915"/>
                  </a:lnTo>
                  <a:lnTo>
                    <a:pt x="889" y="636"/>
                  </a:lnTo>
                  <a:lnTo>
                    <a:pt x="838" y="571"/>
                  </a:lnTo>
                  <a:lnTo>
                    <a:pt x="704" y="678"/>
                  </a:lnTo>
                  <a:lnTo>
                    <a:pt x="16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2335950" y="367125"/>
              <a:ext cx="21100" cy="22650"/>
            </a:xfrm>
            <a:custGeom>
              <a:avLst/>
              <a:gdLst/>
              <a:ahLst/>
              <a:cxnLst/>
              <a:rect l="l" t="t" r="r" b="b"/>
              <a:pathLst>
                <a:path w="844" h="906" extrusionOk="0">
                  <a:moveTo>
                    <a:pt x="283" y="97"/>
                  </a:moveTo>
                  <a:cubicBezTo>
                    <a:pt x="360" y="97"/>
                    <a:pt x="450" y="149"/>
                    <a:pt x="523" y="259"/>
                  </a:cubicBezTo>
                  <a:cubicBezTo>
                    <a:pt x="533" y="340"/>
                    <a:pt x="507" y="418"/>
                    <a:pt x="454" y="461"/>
                  </a:cubicBezTo>
                  <a:cubicBezTo>
                    <a:pt x="428" y="482"/>
                    <a:pt x="395" y="494"/>
                    <a:pt x="360" y="494"/>
                  </a:cubicBezTo>
                  <a:cubicBezTo>
                    <a:pt x="306" y="494"/>
                    <a:pt x="246" y="466"/>
                    <a:pt x="193" y="400"/>
                  </a:cubicBezTo>
                  <a:cubicBezTo>
                    <a:pt x="107" y="293"/>
                    <a:pt x="121" y="183"/>
                    <a:pt x="188" y="129"/>
                  </a:cubicBezTo>
                  <a:cubicBezTo>
                    <a:pt x="215" y="108"/>
                    <a:pt x="247" y="97"/>
                    <a:pt x="283" y="97"/>
                  </a:cubicBezTo>
                  <a:close/>
                  <a:moveTo>
                    <a:pt x="288" y="1"/>
                  </a:moveTo>
                  <a:cubicBezTo>
                    <a:pt x="227" y="1"/>
                    <a:pt x="173" y="22"/>
                    <a:pt x="132" y="54"/>
                  </a:cubicBezTo>
                  <a:cubicBezTo>
                    <a:pt x="16" y="146"/>
                    <a:pt x="1" y="325"/>
                    <a:pt x="115" y="468"/>
                  </a:cubicBezTo>
                  <a:cubicBezTo>
                    <a:pt x="182" y="553"/>
                    <a:pt x="269" y="593"/>
                    <a:pt x="351" y="593"/>
                  </a:cubicBezTo>
                  <a:cubicBezTo>
                    <a:pt x="407" y="593"/>
                    <a:pt x="460" y="574"/>
                    <a:pt x="504" y="540"/>
                  </a:cubicBezTo>
                  <a:cubicBezTo>
                    <a:pt x="565" y="491"/>
                    <a:pt x="598" y="416"/>
                    <a:pt x="593" y="338"/>
                  </a:cubicBezTo>
                  <a:lnTo>
                    <a:pt x="593" y="338"/>
                  </a:lnTo>
                  <a:cubicBezTo>
                    <a:pt x="681" y="456"/>
                    <a:pt x="702" y="521"/>
                    <a:pt x="709" y="546"/>
                  </a:cubicBezTo>
                  <a:cubicBezTo>
                    <a:pt x="737" y="645"/>
                    <a:pt x="697" y="721"/>
                    <a:pt x="643" y="764"/>
                  </a:cubicBezTo>
                  <a:cubicBezTo>
                    <a:pt x="590" y="806"/>
                    <a:pt x="533" y="808"/>
                    <a:pt x="532" y="808"/>
                  </a:cubicBezTo>
                  <a:cubicBezTo>
                    <a:pt x="518" y="808"/>
                    <a:pt x="510" y="795"/>
                    <a:pt x="494" y="795"/>
                  </a:cubicBezTo>
                  <a:cubicBezTo>
                    <a:pt x="493" y="795"/>
                    <a:pt x="492" y="795"/>
                    <a:pt x="490" y="795"/>
                  </a:cubicBezTo>
                  <a:lnTo>
                    <a:pt x="483" y="904"/>
                  </a:lnTo>
                  <a:cubicBezTo>
                    <a:pt x="495" y="905"/>
                    <a:pt x="506" y="906"/>
                    <a:pt x="517" y="906"/>
                  </a:cubicBezTo>
                  <a:cubicBezTo>
                    <a:pt x="584" y="906"/>
                    <a:pt x="649" y="883"/>
                    <a:pt x="702" y="842"/>
                  </a:cubicBezTo>
                  <a:cubicBezTo>
                    <a:pt x="792" y="769"/>
                    <a:pt x="843" y="640"/>
                    <a:pt x="793" y="487"/>
                  </a:cubicBezTo>
                  <a:cubicBezTo>
                    <a:pt x="779" y="442"/>
                    <a:pt x="747" y="363"/>
                    <a:pt x="650" y="242"/>
                  </a:cubicBezTo>
                  <a:cubicBezTo>
                    <a:pt x="577" y="150"/>
                    <a:pt x="518" y="92"/>
                    <a:pt x="460" y="55"/>
                  </a:cubicBezTo>
                  <a:cubicBezTo>
                    <a:pt x="400" y="17"/>
                    <a:pt x="341" y="1"/>
                    <a:pt x="288"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1988850" y="133300"/>
              <a:ext cx="447550" cy="447525"/>
            </a:xfrm>
            <a:custGeom>
              <a:avLst/>
              <a:gdLst/>
              <a:ahLst/>
              <a:cxnLst/>
              <a:rect l="l" t="t" r="r" b="b"/>
              <a:pathLst>
                <a:path w="17902" h="17901" extrusionOk="0">
                  <a:moveTo>
                    <a:pt x="9921" y="399"/>
                  </a:moveTo>
                  <a:lnTo>
                    <a:pt x="17502" y="9920"/>
                  </a:lnTo>
                  <a:lnTo>
                    <a:pt x="7981" y="17502"/>
                  </a:lnTo>
                  <a:lnTo>
                    <a:pt x="399" y="7981"/>
                  </a:lnTo>
                  <a:lnTo>
                    <a:pt x="9921" y="399"/>
                  </a:lnTo>
                  <a:close/>
                  <a:moveTo>
                    <a:pt x="9966" y="0"/>
                  </a:moveTo>
                  <a:lnTo>
                    <a:pt x="1" y="7935"/>
                  </a:lnTo>
                  <a:lnTo>
                    <a:pt x="7848" y="17789"/>
                  </a:lnTo>
                  <a:lnTo>
                    <a:pt x="7936" y="17900"/>
                  </a:lnTo>
                  <a:lnTo>
                    <a:pt x="17901" y="9965"/>
                  </a:lnTo>
                  <a:lnTo>
                    <a:pt x="996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2008600" y="153050"/>
              <a:ext cx="408025" cy="408050"/>
            </a:xfrm>
            <a:custGeom>
              <a:avLst/>
              <a:gdLst/>
              <a:ahLst/>
              <a:cxnLst/>
              <a:rect l="l" t="t" r="r" b="b"/>
              <a:pathLst>
                <a:path w="16321" h="16322" extrusionOk="0">
                  <a:moveTo>
                    <a:pt x="9070" y="137"/>
                  </a:moveTo>
                  <a:lnTo>
                    <a:pt x="16185" y="9071"/>
                  </a:lnTo>
                  <a:lnTo>
                    <a:pt x="7251" y="16185"/>
                  </a:lnTo>
                  <a:lnTo>
                    <a:pt x="136" y="7251"/>
                  </a:lnTo>
                  <a:lnTo>
                    <a:pt x="9070" y="137"/>
                  </a:lnTo>
                  <a:close/>
                  <a:moveTo>
                    <a:pt x="9086" y="0"/>
                  </a:moveTo>
                  <a:lnTo>
                    <a:pt x="39" y="7205"/>
                  </a:lnTo>
                  <a:lnTo>
                    <a:pt x="0" y="7235"/>
                  </a:lnTo>
                  <a:lnTo>
                    <a:pt x="7205" y="16283"/>
                  </a:lnTo>
                  <a:lnTo>
                    <a:pt x="7235" y="16321"/>
                  </a:lnTo>
                  <a:lnTo>
                    <a:pt x="16283" y="9116"/>
                  </a:lnTo>
                  <a:lnTo>
                    <a:pt x="16321" y="9086"/>
                  </a:lnTo>
                  <a:lnTo>
                    <a:pt x="9116" y="38"/>
                  </a:lnTo>
                  <a:lnTo>
                    <a:pt x="908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2158850" y="325300"/>
              <a:ext cx="147550" cy="118150"/>
            </a:xfrm>
            <a:custGeom>
              <a:avLst/>
              <a:gdLst/>
              <a:ahLst/>
              <a:cxnLst/>
              <a:rect l="l" t="t" r="r" b="b"/>
              <a:pathLst>
                <a:path w="5902" h="4726" extrusionOk="0">
                  <a:moveTo>
                    <a:pt x="5842" y="0"/>
                  </a:moveTo>
                  <a:lnTo>
                    <a:pt x="1" y="4652"/>
                  </a:lnTo>
                  <a:lnTo>
                    <a:pt x="60" y="4726"/>
                  </a:lnTo>
                  <a:lnTo>
                    <a:pt x="5902" y="75"/>
                  </a:lnTo>
                  <a:lnTo>
                    <a:pt x="584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2183350" y="356050"/>
              <a:ext cx="147525" cy="118150"/>
            </a:xfrm>
            <a:custGeom>
              <a:avLst/>
              <a:gdLst/>
              <a:ahLst/>
              <a:cxnLst/>
              <a:rect l="l" t="t" r="r" b="b"/>
              <a:pathLst>
                <a:path w="5901" h="4726" extrusionOk="0">
                  <a:moveTo>
                    <a:pt x="5842" y="1"/>
                  </a:moveTo>
                  <a:lnTo>
                    <a:pt x="1" y="4652"/>
                  </a:lnTo>
                  <a:lnTo>
                    <a:pt x="59" y="4726"/>
                  </a:lnTo>
                  <a:lnTo>
                    <a:pt x="5900" y="75"/>
                  </a:lnTo>
                  <a:lnTo>
                    <a:pt x="5842"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2118300" y="241150"/>
              <a:ext cx="59025" cy="70450"/>
            </a:xfrm>
            <a:custGeom>
              <a:avLst/>
              <a:gdLst/>
              <a:ahLst/>
              <a:cxnLst/>
              <a:rect l="l" t="t" r="r" b="b"/>
              <a:pathLst>
                <a:path w="2361" h="2818" extrusionOk="0">
                  <a:moveTo>
                    <a:pt x="2208" y="0"/>
                  </a:moveTo>
                  <a:cubicBezTo>
                    <a:pt x="2069" y="0"/>
                    <a:pt x="1736" y="221"/>
                    <a:pt x="1680" y="336"/>
                  </a:cubicBezTo>
                  <a:cubicBezTo>
                    <a:pt x="1550" y="601"/>
                    <a:pt x="1412" y="890"/>
                    <a:pt x="1286" y="1165"/>
                  </a:cubicBezTo>
                  <a:lnTo>
                    <a:pt x="142" y="1665"/>
                  </a:lnTo>
                  <a:lnTo>
                    <a:pt x="1" y="1949"/>
                  </a:lnTo>
                  <a:lnTo>
                    <a:pt x="1" y="1949"/>
                  </a:lnTo>
                  <a:lnTo>
                    <a:pt x="998" y="1798"/>
                  </a:lnTo>
                  <a:lnTo>
                    <a:pt x="998" y="1798"/>
                  </a:lnTo>
                  <a:cubicBezTo>
                    <a:pt x="855" y="2117"/>
                    <a:pt x="758" y="2337"/>
                    <a:pt x="758" y="2337"/>
                  </a:cubicBezTo>
                  <a:lnTo>
                    <a:pt x="360" y="2460"/>
                  </a:lnTo>
                  <a:lnTo>
                    <a:pt x="182" y="2817"/>
                  </a:lnTo>
                  <a:lnTo>
                    <a:pt x="935" y="2813"/>
                  </a:lnTo>
                  <a:lnTo>
                    <a:pt x="1221" y="2632"/>
                  </a:lnTo>
                  <a:cubicBezTo>
                    <a:pt x="1221" y="2632"/>
                    <a:pt x="2032" y="1113"/>
                    <a:pt x="2242" y="627"/>
                  </a:cubicBezTo>
                  <a:cubicBezTo>
                    <a:pt x="2298" y="498"/>
                    <a:pt x="2361" y="65"/>
                    <a:pt x="2255" y="13"/>
                  </a:cubicBezTo>
                  <a:lnTo>
                    <a:pt x="2244" y="7"/>
                  </a:lnTo>
                  <a:cubicBezTo>
                    <a:pt x="2234" y="3"/>
                    <a:pt x="2222" y="0"/>
                    <a:pt x="2208"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2138150" y="279225"/>
              <a:ext cx="57750" cy="47375"/>
            </a:xfrm>
            <a:custGeom>
              <a:avLst/>
              <a:gdLst/>
              <a:ahLst/>
              <a:cxnLst/>
              <a:rect l="l" t="t" r="r" b="b"/>
              <a:pathLst>
                <a:path w="2310" h="1895" extrusionOk="0">
                  <a:moveTo>
                    <a:pt x="2187" y="0"/>
                  </a:moveTo>
                  <a:lnTo>
                    <a:pt x="0" y="1741"/>
                  </a:lnTo>
                  <a:lnTo>
                    <a:pt x="123" y="1895"/>
                  </a:lnTo>
                  <a:lnTo>
                    <a:pt x="2310" y="153"/>
                  </a:lnTo>
                  <a:lnTo>
                    <a:pt x="218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3"/>
          <p:cNvGrpSpPr/>
          <p:nvPr/>
        </p:nvGrpSpPr>
        <p:grpSpPr>
          <a:xfrm>
            <a:off x="5181806" y="2891573"/>
            <a:ext cx="1261109" cy="1389581"/>
            <a:chOff x="1718900" y="3716375"/>
            <a:chExt cx="810325" cy="892875"/>
          </a:xfrm>
        </p:grpSpPr>
        <p:sp>
          <p:nvSpPr>
            <p:cNvPr id="139" name="Google Shape;139;p3"/>
            <p:cNvSpPr/>
            <p:nvPr/>
          </p:nvSpPr>
          <p:spPr>
            <a:xfrm>
              <a:off x="2252675" y="4130500"/>
              <a:ext cx="46075" cy="29150"/>
            </a:xfrm>
            <a:custGeom>
              <a:avLst/>
              <a:gdLst/>
              <a:ahLst/>
              <a:cxnLst/>
              <a:rect l="l" t="t" r="r" b="b"/>
              <a:pathLst>
                <a:path w="1843" h="1166" extrusionOk="0">
                  <a:moveTo>
                    <a:pt x="113" y="1"/>
                  </a:moveTo>
                  <a:lnTo>
                    <a:pt x="1" y="285"/>
                  </a:lnTo>
                  <a:cubicBezTo>
                    <a:pt x="257" y="387"/>
                    <a:pt x="515" y="503"/>
                    <a:pt x="765" y="631"/>
                  </a:cubicBezTo>
                  <a:cubicBezTo>
                    <a:pt x="1078" y="791"/>
                    <a:pt x="1383" y="971"/>
                    <a:pt x="1671" y="1166"/>
                  </a:cubicBezTo>
                  <a:lnTo>
                    <a:pt x="1842" y="912"/>
                  </a:lnTo>
                  <a:cubicBezTo>
                    <a:pt x="1543" y="711"/>
                    <a:pt x="1228" y="526"/>
                    <a:pt x="905" y="360"/>
                  </a:cubicBezTo>
                  <a:cubicBezTo>
                    <a:pt x="645" y="227"/>
                    <a:pt x="380" y="107"/>
                    <a:pt x="11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049925" y="4525525"/>
              <a:ext cx="46075" cy="29150"/>
            </a:xfrm>
            <a:custGeom>
              <a:avLst/>
              <a:gdLst/>
              <a:ahLst/>
              <a:cxnLst/>
              <a:rect l="l" t="t" r="r" b="b"/>
              <a:pathLst>
                <a:path w="1843" h="1166" extrusionOk="0">
                  <a:moveTo>
                    <a:pt x="172" y="1"/>
                  </a:moveTo>
                  <a:lnTo>
                    <a:pt x="1" y="254"/>
                  </a:lnTo>
                  <a:cubicBezTo>
                    <a:pt x="301" y="457"/>
                    <a:pt x="617" y="642"/>
                    <a:pt x="939" y="807"/>
                  </a:cubicBezTo>
                  <a:cubicBezTo>
                    <a:pt x="1196" y="939"/>
                    <a:pt x="1463" y="1059"/>
                    <a:pt x="1730" y="1166"/>
                  </a:cubicBezTo>
                  <a:lnTo>
                    <a:pt x="1842" y="882"/>
                  </a:lnTo>
                  <a:cubicBezTo>
                    <a:pt x="1584" y="779"/>
                    <a:pt x="1326" y="662"/>
                    <a:pt x="1078" y="535"/>
                  </a:cubicBezTo>
                  <a:cubicBezTo>
                    <a:pt x="767" y="376"/>
                    <a:pt x="462" y="197"/>
                    <a:pt x="17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1943225" y="4374100"/>
              <a:ext cx="49000" cy="43925"/>
            </a:xfrm>
            <a:custGeom>
              <a:avLst/>
              <a:gdLst/>
              <a:ahLst/>
              <a:cxnLst/>
              <a:rect l="l" t="t" r="r" b="b"/>
              <a:pathLst>
                <a:path w="1960" h="1757" extrusionOk="0">
                  <a:moveTo>
                    <a:pt x="829" y="810"/>
                  </a:moveTo>
                  <a:lnTo>
                    <a:pt x="998" y="1385"/>
                  </a:lnTo>
                  <a:cubicBezTo>
                    <a:pt x="937" y="1378"/>
                    <a:pt x="874" y="1370"/>
                    <a:pt x="810" y="1363"/>
                  </a:cubicBezTo>
                  <a:cubicBezTo>
                    <a:pt x="745" y="1356"/>
                    <a:pt x="681" y="1348"/>
                    <a:pt x="620" y="1341"/>
                  </a:cubicBezTo>
                  <a:cubicBezTo>
                    <a:pt x="557" y="1334"/>
                    <a:pt x="499" y="1327"/>
                    <a:pt x="442" y="1322"/>
                  </a:cubicBezTo>
                  <a:cubicBezTo>
                    <a:pt x="385" y="1316"/>
                    <a:pt x="334" y="1311"/>
                    <a:pt x="289" y="1307"/>
                  </a:cubicBezTo>
                  <a:cubicBezTo>
                    <a:pt x="276" y="1306"/>
                    <a:pt x="266" y="1305"/>
                    <a:pt x="256" y="1305"/>
                  </a:cubicBezTo>
                  <a:cubicBezTo>
                    <a:pt x="250" y="1305"/>
                    <a:pt x="245" y="1305"/>
                    <a:pt x="241" y="1305"/>
                  </a:cubicBezTo>
                  <a:cubicBezTo>
                    <a:pt x="229" y="1305"/>
                    <a:pt x="221" y="1304"/>
                    <a:pt x="218" y="1303"/>
                  </a:cubicBezTo>
                  <a:lnTo>
                    <a:pt x="276" y="1263"/>
                  </a:lnTo>
                  <a:lnTo>
                    <a:pt x="829" y="810"/>
                  </a:lnTo>
                  <a:close/>
                  <a:moveTo>
                    <a:pt x="1452" y="0"/>
                  </a:moveTo>
                  <a:lnTo>
                    <a:pt x="1360" y="27"/>
                  </a:lnTo>
                  <a:lnTo>
                    <a:pt x="1412" y="211"/>
                  </a:lnTo>
                  <a:cubicBezTo>
                    <a:pt x="1176" y="404"/>
                    <a:pt x="941" y="596"/>
                    <a:pt x="707" y="789"/>
                  </a:cubicBezTo>
                  <a:cubicBezTo>
                    <a:pt x="473" y="982"/>
                    <a:pt x="238" y="1174"/>
                    <a:pt x="0" y="1367"/>
                  </a:cubicBezTo>
                  <a:cubicBezTo>
                    <a:pt x="304" y="1401"/>
                    <a:pt x="606" y="1436"/>
                    <a:pt x="907" y="1471"/>
                  </a:cubicBezTo>
                  <a:cubicBezTo>
                    <a:pt x="1208" y="1507"/>
                    <a:pt x="1511" y="1543"/>
                    <a:pt x="1815" y="1578"/>
                  </a:cubicBezTo>
                  <a:lnTo>
                    <a:pt x="1866" y="1757"/>
                  </a:lnTo>
                  <a:lnTo>
                    <a:pt x="1960" y="1729"/>
                  </a:lnTo>
                  <a:lnTo>
                    <a:pt x="1828" y="1279"/>
                  </a:lnTo>
                  <a:lnTo>
                    <a:pt x="1734" y="1307"/>
                  </a:lnTo>
                  <a:lnTo>
                    <a:pt x="1785" y="1478"/>
                  </a:lnTo>
                  <a:cubicBezTo>
                    <a:pt x="1671" y="1464"/>
                    <a:pt x="1558" y="1451"/>
                    <a:pt x="1445" y="1439"/>
                  </a:cubicBezTo>
                  <a:cubicBezTo>
                    <a:pt x="1333" y="1426"/>
                    <a:pt x="1219" y="1413"/>
                    <a:pt x="1104" y="1400"/>
                  </a:cubicBezTo>
                  <a:lnTo>
                    <a:pt x="910" y="740"/>
                  </a:lnTo>
                  <a:cubicBezTo>
                    <a:pt x="1000" y="666"/>
                    <a:pt x="1089" y="593"/>
                    <a:pt x="1176" y="521"/>
                  </a:cubicBezTo>
                  <a:cubicBezTo>
                    <a:pt x="1264" y="450"/>
                    <a:pt x="1353" y="377"/>
                    <a:pt x="1440" y="304"/>
                  </a:cubicBezTo>
                  <a:lnTo>
                    <a:pt x="1490" y="473"/>
                  </a:lnTo>
                  <a:lnTo>
                    <a:pt x="1583" y="445"/>
                  </a:lnTo>
                  <a:lnTo>
                    <a:pt x="145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1935550" y="4347800"/>
              <a:ext cx="43275" cy="15025"/>
            </a:xfrm>
            <a:custGeom>
              <a:avLst/>
              <a:gdLst/>
              <a:ahLst/>
              <a:cxnLst/>
              <a:rect l="l" t="t" r="r" b="b"/>
              <a:pathLst>
                <a:path w="1731" h="601" extrusionOk="0">
                  <a:moveTo>
                    <a:pt x="1697" y="0"/>
                  </a:moveTo>
                  <a:lnTo>
                    <a:pt x="1600" y="6"/>
                  </a:lnTo>
                  <a:lnTo>
                    <a:pt x="1614" y="205"/>
                  </a:lnTo>
                  <a:lnTo>
                    <a:pt x="112" y="308"/>
                  </a:lnTo>
                  <a:lnTo>
                    <a:pt x="99" y="109"/>
                  </a:lnTo>
                  <a:lnTo>
                    <a:pt x="1" y="116"/>
                  </a:lnTo>
                  <a:lnTo>
                    <a:pt x="35" y="601"/>
                  </a:lnTo>
                  <a:lnTo>
                    <a:pt x="131" y="594"/>
                  </a:lnTo>
                  <a:lnTo>
                    <a:pt x="119" y="405"/>
                  </a:lnTo>
                  <a:lnTo>
                    <a:pt x="1620" y="302"/>
                  </a:lnTo>
                  <a:lnTo>
                    <a:pt x="1634" y="491"/>
                  </a:lnTo>
                  <a:lnTo>
                    <a:pt x="1730" y="485"/>
                  </a:lnTo>
                  <a:lnTo>
                    <a:pt x="169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1935250" y="4302475"/>
              <a:ext cx="45750" cy="30575"/>
            </a:xfrm>
            <a:custGeom>
              <a:avLst/>
              <a:gdLst/>
              <a:ahLst/>
              <a:cxnLst/>
              <a:rect l="l" t="t" r="r" b="b"/>
              <a:pathLst>
                <a:path w="1830" h="1223" extrusionOk="0">
                  <a:moveTo>
                    <a:pt x="520" y="147"/>
                  </a:moveTo>
                  <a:cubicBezTo>
                    <a:pt x="530" y="147"/>
                    <a:pt x="541" y="148"/>
                    <a:pt x="551" y="149"/>
                  </a:cubicBezTo>
                  <a:cubicBezTo>
                    <a:pt x="590" y="153"/>
                    <a:pt x="629" y="165"/>
                    <a:pt x="668" y="182"/>
                  </a:cubicBezTo>
                  <a:cubicBezTo>
                    <a:pt x="709" y="200"/>
                    <a:pt x="744" y="227"/>
                    <a:pt x="776" y="265"/>
                  </a:cubicBezTo>
                  <a:cubicBezTo>
                    <a:pt x="807" y="303"/>
                    <a:pt x="832" y="351"/>
                    <a:pt x="847" y="409"/>
                  </a:cubicBezTo>
                  <a:cubicBezTo>
                    <a:pt x="863" y="468"/>
                    <a:pt x="867" y="538"/>
                    <a:pt x="856" y="623"/>
                  </a:cubicBezTo>
                  <a:lnTo>
                    <a:pt x="827" y="875"/>
                  </a:lnTo>
                  <a:lnTo>
                    <a:pt x="125" y="793"/>
                  </a:lnTo>
                  <a:lnTo>
                    <a:pt x="155" y="538"/>
                  </a:lnTo>
                  <a:cubicBezTo>
                    <a:pt x="162" y="479"/>
                    <a:pt x="178" y="424"/>
                    <a:pt x="203" y="373"/>
                  </a:cubicBezTo>
                  <a:cubicBezTo>
                    <a:pt x="228" y="323"/>
                    <a:pt x="258" y="280"/>
                    <a:pt x="295" y="245"/>
                  </a:cubicBezTo>
                  <a:cubicBezTo>
                    <a:pt x="331" y="210"/>
                    <a:pt x="372" y="183"/>
                    <a:pt x="417" y="166"/>
                  </a:cubicBezTo>
                  <a:cubicBezTo>
                    <a:pt x="451" y="154"/>
                    <a:pt x="485" y="147"/>
                    <a:pt x="520" y="147"/>
                  </a:cubicBezTo>
                  <a:close/>
                  <a:moveTo>
                    <a:pt x="1734" y="0"/>
                  </a:moveTo>
                  <a:lnTo>
                    <a:pt x="1709" y="213"/>
                  </a:lnTo>
                  <a:lnTo>
                    <a:pt x="958" y="465"/>
                  </a:lnTo>
                  <a:cubicBezTo>
                    <a:pt x="948" y="345"/>
                    <a:pt x="908" y="250"/>
                    <a:pt x="839" y="179"/>
                  </a:cubicBezTo>
                  <a:cubicBezTo>
                    <a:pt x="770" y="108"/>
                    <a:pt x="677" y="66"/>
                    <a:pt x="561" y="52"/>
                  </a:cubicBezTo>
                  <a:cubicBezTo>
                    <a:pt x="542" y="50"/>
                    <a:pt x="524" y="49"/>
                    <a:pt x="507" y="49"/>
                  </a:cubicBezTo>
                  <a:cubicBezTo>
                    <a:pt x="450" y="49"/>
                    <a:pt x="399" y="60"/>
                    <a:pt x="352" y="82"/>
                  </a:cubicBezTo>
                  <a:cubicBezTo>
                    <a:pt x="292" y="110"/>
                    <a:pt x="242" y="150"/>
                    <a:pt x="200" y="198"/>
                  </a:cubicBezTo>
                  <a:cubicBezTo>
                    <a:pt x="159" y="245"/>
                    <a:pt x="125" y="298"/>
                    <a:pt x="104" y="357"/>
                  </a:cubicBezTo>
                  <a:cubicBezTo>
                    <a:pt x="80" y="413"/>
                    <a:pt x="66" y="468"/>
                    <a:pt x="60" y="517"/>
                  </a:cubicBezTo>
                  <a:lnTo>
                    <a:pt x="1" y="1026"/>
                  </a:lnTo>
                  <a:lnTo>
                    <a:pt x="97" y="1038"/>
                  </a:lnTo>
                  <a:lnTo>
                    <a:pt x="114" y="890"/>
                  </a:lnTo>
                  <a:lnTo>
                    <a:pt x="1610" y="1065"/>
                  </a:lnTo>
                  <a:lnTo>
                    <a:pt x="1592" y="1211"/>
                  </a:lnTo>
                  <a:lnTo>
                    <a:pt x="1689" y="1223"/>
                  </a:lnTo>
                  <a:lnTo>
                    <a:pt x="1746" y="740"/>
                  </a:lnTo>
                  <a:lnTo>
                    <a:pt x="1649" y="729"/>
                  </a:lnTo>
                  <a:lnTo>
                    <a:pt x="1621" y="968"/>
                  </a:lnTo>
                  <a:lnTo>
                    <a:pt x="924" y="887"/>
                  </a:lnTo>
                  <a:lnTo>
                    <a:pt x="948" y="682"/>
                  </a:lnTo>
                  <a:cubicBezTo>
                    <a:pt x="950" y="665"/>
                    <a:pt x="951" y="646"/>
                    <a:pt x="953" y="626"/>
                  </a:cubicBezTo>
                  <a:cubicBezTo>
                    <a:pt x="954" y="607"/>
                    <a:pt x="956" y="589"/>
                    <a:pt x="956" y="570"/>
                  </a:cubicBezTo>
                  <a:lnTo>
                    <a:pt x="1798" y="287"/>
                  </a:lnTo>
                  <a:lnTo>
                    <a:pt x="1830" y="12"/>
                  </a:lnTo>
                  <a:lnTo>
                    <a:pt x="173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1956125" y="4193450"/>
              <a:ext cx="64600" cy="68500"/>
            </a:xfrm>
            <a:custGeom>
              <a:avLst/>
              <a:gdLst/>
              <a:ahLst/>
              <a:cxnLst/>
              <a:rect l="l" t="t" r="r" b="b"/>
              <a:pathLst>
                <a:path w="2584" h="2740" extrusionOk="0">
                  <a:moveTo>
                    <a:pt x="1127" y="0"/>
                  </a:moveTo>
                  <a:lnTo>
                    <a:pt x="996" y="216"/>
                  </a:lnTo>
                  <a:cubicBezTo>
                    <a:pt x="1077" y="429"/>
                    <a:pt x="1159" y="641"/>
                    <a:pt x="1241" y="853"/>
                  </a:cubicBezTo>
                  <a:cubicBezTo>
                    <a:pt x="1324" y="1064"/>
                    <a:pt x="1405" y="1277"/>
                    <a:pt x="1487" y="1490"/>
                  </a:cubicBezTo>
                  <a:cubicBezTo>
                    <a:pt x="1412" y="1498"/>
                    <a:pt x="1331" y="1507"/>
                    <a:pt x="1244" y="1518"/>
                  </a:cubicBezTo>
                  <a:cubicBezTo>
                    <a:pt x="1155" y="1527"/>
                    <a:pt x="1066" y="1538"/>
                    <a:pt x="976" y="1548"/>
                  </a:cubicBezTo>
                  <a:cubicBezTo>
                    <a:pt x="885" y="1559"/>
                    <a:pt x="796" y="1568"/>
                    <a:pt x="707" y="1578"/>
                  </a:cubicBezTo>
                  <a:cubicBezTo>
                    <a:pt x="619" y="1587"/>
                    <a:pt x="538" y="1595"/>
                    <a:pt x="463" y="1604"/>
                  </a:cubicBezTo>
                  <a:cubicBezTo>
                    <a:pt x="388" y="1613"/>
                    <a:pt x="321" y="1620"/>
                    <a:pt x="263" y="1627"/>
                  </a:cubicBezTo>
                  <a:cubicBezTo>
                    <a:pt x="205" y="1633"/>
                    <a:pt x="161" y="1638"/>
                    <a:pt x="131" y="1641"/>
                  </a:cubicBezTo>
                  <a:lnTo>
                    <a:pt x="0" y="1856"/>
                  </a:lnTo>
                  <a:lnTo>
                    <a:pt x="83" y="1906"/>
                  </a:lnTo>
                  <a:lnTo>
                    <a:pt x="185" y="1739"/>
                  </a:lnTo>
                  <a:lnTo>
                    <a:pt x="1472" y="2520"/>
                  </a:lnTo>
                  <a:lnTo>
                    <a:pt x="1370" y="2688"/>
                  </a:lnTo>
                  <a:lnTo>
                    <a:pt x="1453" y="2739"/>
                  </a:lnTo>
                  <a:lnTo>
                    <a:pt x="1704" y="2325"/>
                  </a:lnTo>
                  <a:lnTo>
                    <a:pt x="1621" y="2275"/>
                  </a:lnTo>
                  <a:lnTo>
                    <a:pt x="1523" y="2437"/>
                  </a:lnTo>
                  <a:lnTo>
                    <a:pt x="411" y="1763"/>
                  </a:lnTo>
                  <a:cubicBezTo>
                    <a:pt x="398" y="1755"/>
                    <a:pt x="384" y="1748"/>
                    <a:pt x="370" y="1741"/>
                  </a:cubicBezTo>
                  <a:cubicBezTo>
                    <a:pt x="356" y="1734"/>
                    <a:pt x="342" y="1725"/>
                    <a:pt x="327" y="1717"/>
                  </a:cubicBezTo>
                  <a:lnTo>
                    <a:pt x="381" y="1715"/>
                  </a:lnTo>
                  <a:cubicBezTo>
                    <a:pt x="446" y="1707"/>
                    <a:pt x="514" y="1699"/>
                    <a:pt x="583" y="1690"/>
                  </a:cubicBezTo>
                  <a:cubicBezTo>
                    <a:pt x="652" y="1683"/>
                    <a:pt x="735" y="1673"/>
                    <a:pt x="829" y="1663"/>
                  </a:cubicBezTo>
                  <a:cubicBezTo>
                    <a:pt x="923" y="1653"/>
                    <a:pt x="1034" y="1641"/>
                    <a:pt x="1162" y="1627"/>
                  </a:cubicBezTo>
                  <a:cubicBezTo>
                    <a:pt x="1290" y="1613"/>
                    <a:pt x="1445" y="1596"/>
                    <a:pt x="1628" y="1575"/>
                  </a:cubicBezTo>
                  <a:cubicBezTo>
                    <a:pt x="1594" y="1486"/>
                    <a:pt x="1555" y="1386"/>
                    <a:pt x="1513" y="1276"/>
                  </a:cubicBezTo>
                  <a:cubicBezTo>
                    <a:pt x="1471" y="1165"/>
                    <a:pt x="1430" y="1057"/>
                    <a:pt x="1389" y="949"/>
                  </a:cubicBezTo>
                  <a:cubicBezTo>
                    <a:pt x="1347" y="842"/>
                    <a:pt x="1309" y="742"/>
                    <a:pt x="1273" y="649"/>
                  </a:cubicBezTo>
                  <a:cubicBezTo>
                    <a:pt x="1237" y="555"/>
                    <a:pt x="1208" y="480"/>
                    <a:pt x="1185" y="424"/>
                  </a:cubicBezTo>
                  <a:cubicBezTo>
                    <a:pt x="1179" y="410"/>
                    <a:pt x="1173" y="396"/>
                    <a:pt x="1168" y="384"/>
                  </a:cubicBezTo>
                  <a:cubicBezTo>
                    <a:pt x="1162" y="373"/>
                    <a:pt x="1157" y="362"/>
                    <a:pt x="1154" y="355"/>
                  </a:cubicBezTo>
                  <a:lnTo>
                    <a:pt x="1154" y="355"/>
                  </a:lnTo>
                  <a:cubicBezTo>
                    <a:pt x="1156" y="356"/>
                    <a:pt x="1162" y="359"/>
                    <a:pt x="1170" y="364"/>
                  </a:cubicBezTo>
                  <a:cubicBezTo>
                    <a:pt x="1178" y="369"/>
                    <a:pt x="1187" y="376"/>
                    <a:pt x="1196" y="381"/>
                  </a:cubicBezTo>
                  <a:cubicBezTo>
                    <a:pt x="1204" y="387"/>
                    <a:pt x="1212" y="394"/>
                    <a:pt x="1220" y="399"/>
                  </a:cubicBezTo>
                  <a:cubicBezTo>
                    <a:pt x="1228" y="404"/>
                    <a:pt x="1232" y="408"/>
                    <a:pt x="1234" y="409"/>
                  </a:cubicBezTo>
                  <a:lnTo>
                    <a:pt x="2345" y="1083"/>
                  </a:lnTo>
                  <a:lnTo>
                    <a:pt x="2250" y="1239"/>
                  </a:lnTo>
                  <a:lnTo>
                    <a:pt x="2333" y="1289"/>
                  </a:lnTo>
                  <a:lnTo>
                    <a:pt x="2584" y="877"/>
                  </a:lnTo>
                  <a:lnTo>
                    <a:pt x="2501" y="826"/>
                  </a:lnTo>
                  <a:lnTo>
                    <a:pt x="2395" y="1000"/>
                  </a:lnTo>
                  <a:lnTo>
                    <a:pt x="1107" y="218"/>
                  </a:lnTo>
                  <a:lnTo>
                    <a:pt x="1210" y="51"/>
                  </a:lnTo>
                  <a:lnTo>
                    <a:pt x="112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2018300" y="4157275"/>
              <a:ext cx="45975" cy="48450"/>
            </a:xfrm>
            <a:custGeom>
              <a:avLst/>
              <a:gdLst/>
              <a:ahLst/>
              <a:cxnLst/>
              <a:rect l="l" t="t" r="r" b="b"/>
              <a:pathLst>
                <a:path w="1839" h="1938" extrusionOk="0">
                  <a:moveTo>
                    <a:pt x="147" y="172"/>
                  </a:moveTo>
                  <a:lnTo>
                    <a:pt x="208" y="210"/>
                  </a:lnTo>
                  <a:lnTo>
                    <a:pt x="847" y="531"/>
                  </a:lnTo>
                  <a:lnTo>
                    <a:pt x="388" y="920"/>
                  </a:lnTo>
                  <a:cubicBezTo>
                    <a:pt x="371" y="860"/>
                    <a:pt x="352" y="800"/>
                    <a:pt x="332" y="738"/>
                  </a:cubicBezTo>
                  <a:cubicBezTo>
                    <a:pt x="313" y="677"/>
                    <a:pt x="293" y="615"/>
                    <a:pt x="274" y="557"/>
                  </a:cubicBezTo>
                  <a:cubicBezTo>
                    <a:pt x="256" y="496"/>
                    <a:pt x="237" y="440"/>
                    <a:pt x="221" y="385"/>
                  </a:cubicBezTo>
                  <a:cubicBezTo>
                    <a:pt x="203" y="331"/>
                    <a:pt x="188" y="282"/>
                    <a:pt x="172" y="240"/>
                  </a:cubicBezTo>
                  <a:cubicBezTo>
                    <a:pt x="168" y="228"/>
                    <a:pt x="165" y="218"/>
                    <a:pt x="161" y="208"/>
                  </a:cubicBezTo>
                  <a:cubicBezTo>
                    <a:pt x="152" y="190"/>
                    <a:pt x="147" y="178"/>
                    <a:pt x="147" y="172"/>
                  </a:cubicBezTo>
                  <a:close/>
                  <a:moveTo>
                    <a:pt x="1" y="0"/>
                  </a:moveTo>
                  <a:lnTo>
                    <a:pt x="1" y="0"/>
                  </a:lnTo>
                  <a:cubicBezTo>
                    <a:pt x="92" y="292"/>
                    <a:pt x="183" y="582"/>
                    <a:pt x="273" y="872"/>
                  </a:cubicBezTo>
                  <a:cubicBezTo>
                    <a:pt x="362" y="1161"/>
                    <a:pt x="453" y="1451"/>
                    <a:pt x="543" y="1744"/>
                  </a:cubicBezTo>
                  <a:lnTo>
                    <a:pt x="402" y="1864"/>
                  </a:lnTo>
                  <a:lnTo>
                    <a:pt x="465" y="1938"/>
                  </a:lnTo>
                  <a:lnTo>
                    <a:pt x="822" y="1635"/>
                  </a:lnTo>
                  <a:lnTo>
                    <a:pt x="759" y="1561"/>
                  </a:lnTo>
                  <a:lnTo>
                    <a:pt x="623" y="1676"/>
                  </a:lnTo>
                  <a:cubicBezTo>
                    <a:pt x="589" y="1567"/>
                    <a:pt x="556" y="1458"/>
                    <a:pt x="522" y="1350"/>
                  </a:cubicBezTo>
                  <a:cubicBezTo>
                    <a:pt x="487" y="1242"/>
                    <a:pt x="453" y="1133"/>
                    <a:pt x="418" y="1022"/>
                  </a:cubicBezTo>
                  <a:lnTo>
                    <a:pt x="943" y="577"/>
                  </a:lnTo>
                  <a:cubicBezTo>
                    <a:pt x="1047" y="629"/>
                    <a:pt x="1149" y="680"/>
                    <a:pt x="1250" y="731"/>
                  </a:cubicBezTo>
                  <a:cubicBezTo>
                    <a:pt x="1352" y="783"/>
                    <a:pt x="1454" y="834"/>
                    <a:pt x="1557" y="885"/>
                  </a:cubicBezTo>
                  <a:lnTo>
                    <a:pt x="1422" y="998"/>
                  </a:lnTo>
                  <a:lnTo>
                    <a:pt x="1485" y="1073"/>
                  </a:lnTo>
                  <a:lnTo>
                    <a:pt x="1839" y="772"/>
                  </a:lnTo>
                  <a:lnTo>
                    <a:pt x="1777" y="698"/>
                  </a:lnTo>
                  <a:lnTo>
                    <a:pt x="1631" y="821"/>
                  </a:lnTo>
                  <a:cubicBezTo>
                    <a:pt x="1358" y="683"/>
                    <a:pt x="1087" y="546"/>
                    <a:pt x="815" y="411"/>
                  </a:cubicBezTo>
                  <a:cubicBezTo>
                    <a:pt x="545" y="275"/>
                    <a:pt x="273" y="139"/>
                    <a:pt x="1"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2057075" y="4126925"/>
              <a:ext cx="30600" cy="43300"/>
            </a:xfrm>
            <a:custGeom>
              <a:avLst/>
              <a:gdLst/>
              <a:ahLst/>
              <a:cxnLst/>
              <a:rect l="l" t="t" r="r" b="b"/>
              <a:pathLst>
                <a:path w="1224" h="1732" extrusionOk="0">
                  <a:moveTo>
                    <a:pt x="431" y="1"/>
                  </a:moveTo>
                  <a:lnTo>
                    <a:pt x="0" y="227"/>
                  </a:lnTo>
                  <a:lnTo>
                    <a:pt x="46" y="313"/>
                  </a:lnTo>
                  <a:lnTo>
                    <a:pt x="214" y="224"/>
                  </a:lnTo>
                  <a:lnTo>
                    <a:pt x="916" y="1557"/>
                  </a:lnTo>
                  <a:lnTo>
                    <a:pt x="749" y="1645"/>
                  </a:lnTo>
                  <a:lnTo>
                    <a:pt x="793" y="1731"/>
                  </a:lnTo>
                  <a:lnTo>
                    <a:pt x="1224" y="1504"/>
                  </a:lnTo>
                  <a:lnTo>
                    <a:pt x="1178" y="1419"/>
                  </a:lnTo>
                  <a:lnTo>
                    <a:pt x="1002" y="1511"/>
                  </a:lnTo>
                  <a:lnTo>
                    <a:pt x="299" y="180"/>
                  </a:lnTo>
                  <a:lnTo>
                    <a:pt x="475" y="86"/>
                  </a:lnTo>
                  <a:lnTo>
                    <a:pt x="43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2088300" y="4114050"/>
              <a:ext cx="41575" cy="44050"/>
            </a:xfrm>
            <a:custGeom>
              <a:avLst/>
              <a:gdLst/>
              <a:ahLst/>
              <a:cxnLst/>
              <a:rect l="l" t="t" r="r" b="b"/>
              <a:pathLst>
                <a:path w="1663" h="1762" extrusionOk="0">
                  <a:moveTo>
                    <a:pt x="445" y="1"/>
                  </a:moveTo>
                  <a:lnTo>
                    <a:pt x="0" y="139"/>
                  </a:lnTo>
                  <a:lnTo>
                    <a:pt x="29" y="232"/>
                  </a:lnTo>
                  <a:lnTo>
                    <a:pt x="189" y="182"/>
                  </a:lnTo>
                  <a:lnTo>
                    <a:pt x="639" y="1619"/>
                  </a:lnTo>
                  <a:lnTo>
                    <a:pt x="479" y="1669"/>
                  </a:lnTo>
                  <a:lnTo>
                    <a:pt x="507" y="1762"/>
                  </a:lnTo>
                  <a:lnTo>
                    <a:pt x="1663" y="1401"/>
                  </a:lnTo>
                  <a:lnTo>
                    <a:pt x="1550" y="1044"/>
                  </a:lnTo>
                  <a:lnTo>
                    <a:pt x="1457" y="1073"/>
                  </a:lnTo>
                  <a:lnTo>
                    <a:pt x="1540" y="1337"/>
                  </a:lnTo>
                  <a:lnTo>
                    <a:pt x="731" y="1590"/>
                  </a:lnTo>
                  <a:lnTo>
                    <a:pt x="281" y="153"/>
                  </a:lnTo>
                  <a:lnTo>
                    <a:pt x="473" y="93"/>
                  </a:lnTo>
                  <a:lnTo>
                    <a:pt x="44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2356200" y="4263500"/>
              <a:ext cx="49050" cy="43950"/>
            </a:xfrm>
            <a:custGeom>
              <a:avLst/>
              <a:gdLst/>
              <a:ahLst/>
              <a:cxnLst/>
              <a:rect l="l" t="t" r="r" b="b"/>
              <a:pathLst>
                <a:path w="1962" h="1758" extrusionOk="0">
                  <a:moveTo>
                    <a:pt x="962" y="372"/>
                  </a:moveTo>
                  <a:cubicBezTo>
                    <a:pt x="1024" y="380"/>
                    <a:pt x="1087" y="387"/>
                    <a:pt x="1152" y="394"/>
                  </a:cubicBezTo>
                  <a:cubicBezTo>
                    <a:pt x="1216" y="402"/>
                    <a:pt x="1279" y="409"/>
                    <a:pt x="1341" y="416"/>
                  </a:cubicBezTo>
                  <a:cubicBezTo>
                    <a:pt x="1403" y="423"/>
                    <a:pt x="1463" y="430"/>
                    <a:pt x="1519" y="436"/>
                  </a:cubicBezTo>
                  <a:cubicBezTo>
                    <a:pt x="1576" y="442"/>
                    <a:pt x="1627" y="447"/>
                    <a:pt x="1671" y="450"/>
                  </a:cubicBezTo>
                  <a:cubicBezTo>
                    <a:pt x="1683" y="451"/>
                    <a:pt x="1695" y="452"/>
                    <a:pt x="1705" y="453"/>
                  </a:cubicBezTo>
                  <a:cubicBezTo>
                    <a:pt x="1714" y="453"/>
                    <a:pt x="1721" y="453"/>
                    <a:pt x="1727" y="453"/>
                  </a:cubicBezTo>
                  <a:cubicBezTo>
                    <a:pt x="1735" y="453"/>
                    <a:pt x="1741" y="453"/>
                    <a:pt x="1744" y="454"/>
                  </a:cubicBezTo>
                  <a:lnTo>
                    <a:pt x="1684" y="494"/>
                  </a:lnTo>
                  <a:lnTo>
                    <a:pt x="1132" y="948"/>
                  </a:lnTo>
                  <a:lnTo>
                    <a:pt x="962" y="372"/>
                  </a:lnTo>
                  <a:close/>
                  <a:moveTo>
                    <a:pt x="94" y="1"/>
                  </a:moveTo>
                  <a:lnTo>
                    <a:pt x="1" y="28"/>
                  </a:lnTo>
                  <a:lnTo>
                    <a:pt x="134" y="478"/>
                  </a:lnTo>
                  <a:lnTo>
                    <a:pt x="226" y="451"/>
                  </a:lnTo>
                  <a:lnTo>
                    <a:pt x="176" y="279"/>
                  </a:lnTo>
                  <a:lnTo>
                    <a:pt x="176" y="279"/>
                  </a:lnTo>
                  <a:cubicBezTo>
                    <a:pt x="289" y="293"/>
                    <a:pt x="403" y="306"/>
                    <a:pt x="515" y="319"/>
                  </a:cubicBezTo>
                  <a:cubicBezTo>
                    <a:pt x="628" y="331"/>
                    <a:pt x="742" y="344"/>
                    <a:pt x="857" y="357"/>
                  </a:cubicBezTo>
                  <a:lnTo>
                    <a:pt x="1051" y="1017"/>
                  </a:lnTo>
                  <a:cubicBezTo>
                    <a:pt x="961" y="1091"/>
                    <a:pt x="872" y="1164"/>
                    <a:pt x="785" y="1235"/>
                  </a:cubicBezTo>
                  <a:cubicBezTo>
                    <a:pt x="697" y="1307"/>
                    <a:pt x="609" y="1380"/>
                    <a:pt x="520" y="1453"/>
                  </a:cubicBezTo>
                  <a:lnTo>
                    <a:pt x="472" y="1284"/>
                  </a:lnTo>
                  <a:lnTo>
                    <a:pt x="378" y="1311"/>
                  </a:lnTo>
                  <a:lnTo>
                    <a:pt x="508" y="1758"/>
                  </a:lnTo>
                  <a:lnTo>
                    <a:pt x="602" y="1730"/>
                  </a:lnTo>
                  <a:lnTo>
                    <a:pt x="548" y="1546"/>
                  </a:lnTo>
                  <a:cubicBezTo>
                    <a:pt x="785" y="1354"/>
                    <a:pt x="1021" y="1161"/>
                    <a:pt x="1255" y="968"/>
                  </a:cubicBezTo>
                  <a:cubicBezTo>
                    <a:pt x="1488" y="776"/>
                    <a:pt x="1724" y="583"/>
                    <a:pt x="1961" y="391"/>
                  </a:cubicBezTo>
                  <a:cubicBezTo>
                    <a:pt x="1656" y="356"/>
                    <a:pt x="1355" y="321"/>
                    <a:pt x="1054" y="286"/>
                  </a:cubicBezTo>
                  <a:cubicBezTo>
                    <a:pt x="754" y="251"/>
                    <a:pt x="451" y="215"/>
                    <a:pt x="147" y="179"/>
                  </a:cubicBezTo>
                  <a:lnTo>
                    <a:pt x="9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2369600" y="4318700"/>
              <a:ext cx="43275" cy="15025"/>
            </a:xfrm>
            <a:custGeom>
              <a:avLst/>
              <a:gdLst/>
              <a:ahLst/>
              <a:cxnLst/>
              <a:rect l="l" t="t" r="r" b="b"/>
              <a:pathLst>
                <a:path w="1731" h="601" extrusionOk="0">
                  <a:moveTo>
                    <a:pt x="1697" y="0"/>
                  </a:moveTo>
                  <a:lnTo>
                    <a:pt x="1601" y="7"/>
                  </a:lnTo>
                  <a:lnTo>
                    <a:pt x="1614" y="197"/>
                  </a:lnTo>
                  <a:lnTo>
                    <a:pt x="111" y="299"/>
                  </a:lnTo>
                  <a:lnTo>
                    <a:pt x="98" y="110"/>
                  </a:lnTo>
                  <a:lnTo>
                    <a:pt x="1" y="116"/>
                  </a:lnTo>
                  <a:lnTo>
                    <a:pt x="34" y="601"/>
                  </a:lnTo>
                  <a:lnTo>
                    <a:pt x="131" y="595"/>
                  </a:lnTo>
                  <a:lnTo>
                    <a:pt x="118" y="396"/>
                  </a:lnTo>
                  <a:lnTo>
                    <a:pt x="1621" y="293"/>
                  </a:lnTo>
                  <a:lnTo>
                    <a:pt x="1634" y="492"/>
                  </a:lnTo>
                  <a:lnTo>
                    <a:pt x="1731" y="486"/>
                  </a:lnTo>
                  <a:lnTo>
                    <a:pt x="169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2367400" y="4348475"/>
              <a:ext cx="45775" cy="30575"/>
            </a:xfrm>
            <a:custGeom>
              <a:avLst/>
              <a:gdLst/>
              <a:ahLst/>
              <a:cxnLst/>
              <a:rect l="l" t="t" r="r" b="b"/>
              <a:pathLst>
                <a:path w="1831" h="1223" extrusionOk="0">
                  <a:moveTo>
                    <a:pt x="1004" y="347"/>
                  </a:moveTo>
                  <a:lnTo>
                    <a:pt x="1706" y="430"/>
                  </a:lnTo>
                  <a:lnTo>
                    <a:pt x="1676" y="684"/>
                  </a:lnTo>
                  <a:cubicBezTo>
                    <a:pt x="1669" y="744"/>
                    <a:pt x="1654" y="799"/>
                    <a:pt x="1629" y="850"/>
                  </a:cubicBezTo>
                  <a:cubicBezTo>
                    <a:pt x="1605" y="900"/>
                    <a:pt x="1573" y="943"/>
                    <a:pt x="1537" y="978"/>
                  </a:cubicBezTo>
                  <a:cubicBezTo>
                    <a:pt x="1500" y="1014"/>
                    <a:pt x="1459" y="1039"/>
                    <a:pt x="1415" y="1057"/>
                  </a:cubicBezTo>
                  <a:cubicBezTo>
                    <a:pt x="1381" y="1069"/>
                    <a:pt x="1346" y="1076"/>
                    <a:pt x="1312" y="1076"/>
                  </a:cubicBezTo>
                  <a:cubicBezTo>
                    <a:pt x="1301" y="1076"/>
                    <a:pt x="1291" y="1075"/>
                    <a:pt x="1280" y="1074"/>
                  </a:cubicBezTo>
                  <a:cubicBezTo>
                    <a:pt x="1242" y="1070"/>
                    <a:pt x="1202" y="1058"/>
                    <a:pt x="1162" y="1041"/>
                  </a:cubicBezTo>
                  <a:cubicBezTo>
                    <a:pt x="1123" y="1023"/>
                    <a:pt x="1087" y="995"/>
                    <a:pt x="1056" y="958"/>
                  </a:cubicBezTo>
                  <a:cubicBezTo>
                    <a:pt x="1024" y="920"/>
                    <a:pt x="1001" y="872"/>
                    <a:pt x="984" y="814"/>
                  </a:cubicBezTo>
                  <a:cubicBezTo>
                    <a:pt x="968" y="755"/>
                    <a:pt x="965" y="684"/>
                    <a:pt x="974" y="600"/>
                  </a:cubicBezTo>
                  <a:lnTo>
                    <a:pt x="1004" y="347"/>
                  </a:lnTo>
                  <a:close/>
                  <a:moveTo>
                    <a:pt x="142" y="0"/>
                  </a:moveTo>
                  <a:lnTo>
                    <a:pt x="86" y="482"/>
                  </a:lnTo>
                  <a:lnTo>
                    <a:pt x="182" y="493"/>
                  </a:lnTo>
                  <a:lnTo>
                    <a:pt x="210" y="254"/>
                  </a:lnTo>
                  <a:lnTo>
                    <a:pt x="908" y="336"/>
                  </a:lnTo>
                  <a:lnTo>
                    <a:pt x="884" y="541"/>
                  </a:lnTo>
                  <a:cubicBezTo>
                    <a:pt x="882" y="558"/>
                    <a:pt x="880" y="576"/>
                    <a:pt x="878" y="596"/>
                  </a:cubicBezTo>
                  <a:cubicBezTo>
                    <a:pt x="877" y="616"/>
                    <a:pt x="877" y="634"/>
                    <a:pt x="876" y="652"/>
                  </a:cubicBezTo>
                  <a:lnTo>
                    <a:pt x="33" y="936"/>
                  </a:lnTo>
                  <a:lnTo>
                    <a:pt x="1" y="1211"/>
                  </a:lnTo>
                  <a:lnTo>
                    <a:pt x="98" y="1223"/>
                  </a:lnTo>
                  <a:lnTo>
                    <a:pt x="122" y="1010"/>
                  </a:lnTo>
                  <a:lnTo>
                    <a:pt x="873" y="757"/>
                  </a:lnTo>
                  <a:cubicBezTo>
                    <a:pt x="884" y="878"/>
                    <a:pt x="924" y="973"/>
                    <a:pt x="993" y="1044"/>
                  </a:cubicBezTo>
                  <a:cubicBezTo>
                    <a:pt x="1062" y="1115"/>
                    <a:pt x="1154" y="1157"/>
                    <a:pt x="1270" y="1171"/>
                  </a:cubicBezTo>
                  <a:cubicBezTo>
                    <a:pt x="1289" y="1173"/>
                    <a:pt x="1307" y="1174"/>
                    <a:pt x="1325" y="1174"/>
                  </a:cubicBezTo>
                  <a:cubicBezTo>
                    <a:pt x="1381" y="1174"/>
                    <a:pt x="1433" y="1163"/>
                    <a:pt x="1479" y="1141"/>
                  </a:cubicBezTo>
                  <a:cubicBezTo>
                    <a:pt x="1539" y="1112"/>
                    <a:pt x="1590" y="1073"/>
                    <a:pt x="1632" y="1025"/>
                  </a:cubicBezTo>
                  <a:cubicBezTo>
                    <a:pt x="1673" y="978"/>
                    <a:pt x="1705" y="925"/>
                    <a:pt x="1729" y="866"/>
                  </a:cubicBezTo>
                  <a:cubicBezTo>
                    <a:pt x="1751" y="810"/>
                    <a:pt x="1765" y="755"/>
                    <a:pt x="1772" y="706"/>
                  </a:cubicBezTo>
                  <a:lnTo>
                    <a:pt x="1831" y="197"/>
                  </a:lnTo>
                  <a:lnTo>
                    <a:pt x="1735" y="185"/>
                  </a:lnTo>
                  <a:lnTo>
                    <a:pt x="1717" y="333"/>
                  </a:lnTo>
                  <a:lnTo>
                    <a:pt x="222" y="158"/>
                  </a:lnTo>
                  <a:lnTo>
                    <a:pt x="239" y="11"/>
                  </a:lnTo>
                  <a:lnTo>
                    <a:pt x="14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327675" y="4419575"/>
              <a:ext cx="64650" cy="68500"/>
            </a:xfrm>
            <a:custGeom>
              <a:avLst/>
              <a:gdLst/>
              <a:ahLst/>
              <a:cxnLst/>
              <a:rect l="l" t="t" r="r" b="b"/>
              <a:pathLst>
                <a:path w="2586" h="2740" extrusionOk="0">
                  <a:moveTo>
                    <a:pt x="1133" y="1"/>
                  </a:moveTo>
                  <a:lnTo>
                    <a:pt x="882" y="415"/>
                  </a:lnTo>
                  <a:lnTo>
                    <a:pt x="965" y="464"/>
                  </a:lnTo>
                  <a:lnTo>
                    <a:pt x="1062" y="303"/>
                  </a:lnTo>
                  <a:lnTo>
                    <a:pt x="2173" y="977"/>
                  </a:lnTo>
                  <a:cubicBezTo>
                    <a:pt x="2188" y="985"/>
                    <a:pt x="2202" y="992"/>
                    <a:pt x="2216" y="999"/>
                  </a:cubicBezTo>
                  <a:cubicBezTo>
                    <a:pt x="2229" y="1006"/>
                    <a:pt x="2244" y="1015"/>
                    <a:pt x="2259" y="1023"/>
                  </a:cubicBezTo>
                  <a:lnTo>
                    <a:pt x="2204" y="1025"/>
                  </a:lnTo>
                  <a:cubicBezTo>
                    <a:pt x="2139" y="1032"/>
                    <a:pt x="2072" y="1041"/>
                    <a:pt x="2002" y="1049"/>
                  </a:cubicBezTo>
                  <a:cubicBezTo>
                    <a:pt x="1932" y="1057"/>
                    <a:pt x="1851" y="1067"/>
                    <a:pt x="1756" y="1077"/>
                  </a:cubicBezTo>
                  <a:cubicBezTo>
                    <a:pt x="1662" y="1087"/>
                    <a:pt x="1551" y="1099"/>
                    <a:pt x="1423" y="1113"/>
                  </a:cubicBezTo>
                  <a:cubicBezTo>
                    <a:pt x="1296" y="1126"/>
                    <a:pt x="1140" y="1143"/>
                    <a:pt x="958" y="1164"/>
                  </a:cubicBezTo>
                  <a:cubicBezTo>
                    <a:pt x="992" y="1254"/>
                    <a:pt x="1030" y="1353"/>
                    <a:pt x="1072" y="1464"/>
                  </a:cubicBezTo>
                  <a:cubicBezTo>
                    <a:pt x="1114" y="1574"/>
                    <a:pt x="1155" y="1682"/>
                    <a:pt x="1197" y="1790"/>
                  </a:cubicBezTo>
                  <a:cubicBezTo>
                    <a:pt x="1237" y="1897"/>
                    <a:pt x="1275" y="1998"/>
                    <a:pt x="1312" y="2090"/>
                  </a:cubicBezTo>
                  <a:cubicBezTo>
                    <a:pt x="1348" y="2185"/>
                    <a:pt x="1378" y="2259"/>
                    <a:pt x="1400" y="2315"/>
                  </a:cubicBezTo>
                  <a:cubicBezTo>
                    <a:pt x="1406" y="2330"/>
                    <a:pt x="1412" y="2343"/>
                    <a:pt x="1417" y="2355"/>
                  </a:cubicBezTo>
                  <a:cubicBezTo>
                    <a:pt x="1423" y="2367"/>
                    <a:pt x="1427" y="2377"/>
                    <a:pt x="1431" y="2385"/>
                  </a:cubicBezTo>
                  <a:cubicBezTo>
                    <a:pt x="1429" y="2384"/>
                    <a:pt x="1423" y="2380"/>
                    <a:pt x="1415" y="2376"/>
                  </a:cubicBezTo>
                  <a:cubicBezTo>
                    <a:pt x="1407" y="2370"/>
                    <a:pt x="1399" y="2364"/>
                    <a:pt x="1390" y="2358"/>
                  </a:cubicBezTo>
                  <a:cubicBezTo>
                    <a:pt x="1381" y="2352"/>
                    <a:pt x="1373" y="2346"/>
                    <a:pt x="1365" y="2341"/>
                  </a:cubicBezTo>
                  <a:cubicBezTo>
                    <a:pt x="1357" y="2335"/>
                    <a:pt x="1352" y="2331"/>
                    <a:pt x="1351" y="2331"/>
                  </a:cubicBezTo>
                  <a:lnTo>
                    <a:pt x="241" y="1656"/>
                  </a:lnTo>
                  <a:lnTo>
                    <a:pt x="335" y="1501"/>
                  </a:lnTo>
                  <a:lnTo>
                    <a:pt x="252" y="1450"/>
                  </a:lnTo>
                  <a:lnTo>
                    <a:pt x="1" y="1863"/>
                  </a:lnTo>
                  <a:lnTo>
                    <a:pt x="84" y="1914"/>
                  </a:lnTo>
                  <a:lnTo>
                    <a:pt x="190" y="1739"/>
                  </a:lnTo>
                  <a:lnTo>
                    <a:pt x="1477" y="2521"/>
                  </a:lnTo>
                  <a:lnTo>
                    <a:pt x="1375" y="2689"/>
                  </a:lnTo>
                  <a:lnTo>
                    <a:pt x="1458" y="2740"/>
                  </a:lnTo>
                  <a:lnTo>
                    <a:pt x="1589" y="2524"/>
                  </a:lnTo>
                  <a:cubicBezTo>
                    <a:pt x="1508" y="2311"/>
                    <a:pt x="1427" y="2099"/>
                    <a:pt x="1344" y="1887"/>
                  </a:cubicBezTo>
                  <a:cubicBezTo>
                    <a:pt x="1262" y="1675"/>
                    <a:pt x="1179" y="1462"/>
                    <a:pt x="1098" y="1249"/>
                  </a:cubicBezTo>
                  <a:cubicBezTo>
                    <a:pt x="1173" y="1242"/>
                    <a:pt x="1255" y="1233"/>
                    <a:pt x="1343" y="1222"/>
                  </a:cubicBezTo>
                  <a:cubicBezTo>
                    <a:pt x="1430" y="1213"/>
                    <a:pt x="1519" y="1201"/>
                    <a:pt x="1610" y="1192"/>
                  </a:cubicBezTo>
                  <a:cubicBezTo>
                    <a:pt x="1701" y="1180"/>
                    <a:pt x="1790" y="1171"/>
                    <a:pt x="1878" y="1162"/>
                  </a:cubicBezTo>
                  <a:cubicBezTo>
                    <a:pt x="1966" y="1152"/>
                    <a:pt x="2047" y="1144"/>
                    <a:pt x="2122" y="1136"/>
                  </a:cubicBezTo>
                  <a:cubicBezTo>
                    <a:pt x="2198" y="1127"/>
                    <a:pt x="2265" y="1120"/>
                    <a:pt x="2322" y="1113"/>
                  </a:cubicBezTo>
                  <a:cubicBezTo>
                    <a:pt x="2380" y="1106"/>
                    <a:pt x="2425" y="1102"/>
                    <a:pt x="2454" y="1099"/>
                  </a:cubicBezTo>
                  <a:lnTo>
                    <a:pt x="2585" y="884"/>
                  </a:lnTo>
                  <a:lnTo>
                    <a:pt x="2502" y="833"/>
                  </a:lnTo>
                  <a:lnTo>
                    <a:pt x="2400" y="1001"/>
                  </a:lnTo>
                  <a:lnTo>
                    <a:pt x="1113" y="220"/>
                  </a:lnTo>
                  <a:lnTo>
                    <a:pt x="1215" y="51"/>
                  </a:lnTo>
                  <a:lnTo>
                    <a:pt x="113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2284150" y="4475775"/>
              <a:ext cx="45975" cy="48450"/>
            </a:xfrm>
            <a:custGeom>
              <a:avLst/>
              <a:gdLst/>
              <a:ahLst/>
              <a:cxnLst/>
              <a:rect l="l" t="t" r="r" b="b"/>
              <a:pathLst>
                <a:path w="1839" h="1938" extrusionOk="0">
                  <a:moveTo>
                    <a:pt x="1450" y="1019"/>
                  </a:moveTo>
                  <a:cubicBezTo>
                    <a:pt x="1468" y="1078"/>
                    <a:pt x="1488" y="1138"/>
                    <a:pt x="1507" y="1200"/>
                  </a:cubicBezTo>
                  <a:cubicBezTo>
                    <a:pt x="1527" y="1262"/>
                    <a:pt x="1546" y="1323"/>
                    <a:pt x="1564" y="1382"/>
                  </a:cubicBezTo>
                  <a:cubicBezTo>
                    <a:pt x="1584" y="1442"/>
                    <a:pt x="1601" y="1499"/>
                    <a:pt x="1619" y="1553"/>
                  </a:cubicBezTo>
                  <a:cubicBezTo>
                    <a:pt x="1636" y="1607"/>
                    <a:pt x="1653" y="1656"/>
                    <a:pt x="1667" y="1698"/>
                  </a:cubicBezTo>
                  <a:cubicBezTo>
                    <a:pt x="1671" y="1710"/>
                    <a:pt x="1674" y="1720"/>
                    <a:pt x="1678" y="1730"/>
                  </a:cubicBezTo>
                  <a:cubicBezTo>
                    <a:pt x="1687" y="1748"/>
                    <a:pt x="1693" y="1760"/>
                    <a:pt x="1693" y="1766"/>
                  </a:cubicBezTo>
                  <a:lnTo>
                    <a:pt x="1632" y="1728"/>
                  </a:lnTo>
                  <a:lnTo>
                    <a:pt x="993" y="1407"/>
                  </a:lnTo>
                  <a:lnTo>
                    <a:pt x="1450" y="1019"/>
                  </a:lnTo>
                  <a:close/>
                  <a:moveTo>
                    <a:pt x="1374" y="0"/>
                  </a:moveTo>
                  <a:lnTo>
                    <a:pt x="1017" y="304"/>
                  </a:lnTo>
                  <a:lnTo>
                    <a:pt x="1080" y="377"/>
                  </a:lnTo>
                  <a:lnTo>
                    <a:pt x="1216" y="262"/>
                  </a:lnTo>
                  <a:cubicBezTo>
                    <a:pt x="1249" y="371"/>
                    <a:pt x="1283" y="480"/>
                    <a:pt x="1317" y="588"/>
                  </a:cubicBezTo>
                  <a:cubicBezTo>
                    <a:pt x="1351" y="696"/>
                    <a:pt x="1386" y="806"/>
                    <a:pt x="1421" y="917"/>
                  </a:cubicBezTo>
                  <a:lnTo>
                    <a:pt x="897" y="1361"/>
                  </a:lnTo>
                  <a:cubicBezTo>
                    <a:pt x="793" y="1310"/>
                    <a:pt x="690" y="1258"/>
                    <a:pt x="589" y="1207"/>
                  </a:cubicBezTo>
                  <a:cubicBezTo>
                    <a:pt x="488" y="1155"/>
                    <a:pt x="386" y="1105"/>
                    <a:pt x="283" y="1054"/>
                  </a:cubicBezTo>
                  <a:lnTo>
                    <a:pt x="417" y="940"/>
                  </a:lnTo>
                  <a:lnTo>
                    <a:pt x="354" y="866"/>
                  </a:lnTo>
                  <a:lnTo>
                    <a:pt x="1" y="1167"/>
                  </a:lnTo>
                  <a:lnTo>
                    <a:pt x="64" y="1240"/>
                  </a:lnTo>
                  <a:lnTo>
                    <a:pt x="208" y="1117"/>
                  </a:lnTo>
                  <a:cubicBezTo>
                    <a:pt x="481" y="1255"/>
                    <a:pt x="753" y="1392"/>
                    <a:pt x="1024" y="1527"/>
                  </a:cubicBezTo>
                  <a:cubicBezTo>
                    <a:pt x="1295" y="1663"/>
                    <a:pt x="1566" y="1800"/>
                    <a:pt x="1839" y="1938"/>
                  </a:cubicBezTo>
                  <a:cubicBezTo>
                    <a:pt x="1747" y="1646"/>
                    <a:pt x="1656" y="1356"/>
                    <a:pt x="1566" y="1067"/>
                  </a:cubicBezTo>
                  <a:cubicBezTo>
                    <a:pt x="1477" y="778"/>
                    <a:pt x="1386" y="487"/>
                    <a:pt x="1296" y="195"/>
                  </a:cubicBezTo>
                  <a:lnTo>
                    <a:pt x="1438" y="74"/>
                  </a:lnTo>
                  <a:lnTo>
                    <a:pt x="137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2260750" y="4511300"/>
              <a:ext cx="30600" cy="43275"/>
            </a:xfrm>
            <a:custGeom>
              <a:avLst/>
              <a:gdLst/>
              <a:ahLst/>
              <a:cxnLst/>
              <a:rect l="l" t="t" r="r" b="b"/>
              <a:pathLst>
                <a:path w="1224" h="1731" extrusionOk="0">
                  <a:moveTo>
                    <a:pt x="430" y="1"/>
                  </a:moveTo>
                  <a:lnTo>
                    <a:pt x="1" y="227"/>
                  </a:lnTo>
                  <a:lnTo>
                    <a:pt x="46" y="313"/>
                  </a:lnTo>
                  <a:lnTo>
                    <a:pt x="222" y="221"/>
                  </a:lnTo>
                  <a:lnTo>
                    <a:pt x="924" y="1552"/>
                  </a:lnTo>
                  <a:lnTo>
                    <a:pt x="749" y="1645"/>
                  </a:lnTo>
                  <a:lnTo>
                    <a:pt x="793" y="1730"/>
                  </a:lnTo>
                  <a:lnTo>
                    <a:pt x="1224" y="1504"/>
                  </a:lnTo>
                  <a:lnTo>
                    <a:pt x="1179" y="1419"/>
                  </a:lnTo>
                  <a:lnTo>
                    <a:pt x="1011" y="1507"/>
                  </a:lnTo>
                  <a:lnTo>
                    <a:pt x="308" y="175"/>
                  </a:lnTo>
                  <a:lnTo>
                    <a:pt x="476" y="87"/>
                  </a:lnTo>
                  <a:lnTo>
                    <a:pt x="43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2218575" y="4523400"/>
              <a:ext cx="41575" cy="44075"/>
            </a:xfrm>
            <a:custGeom>
              <a:avLst/>
              <a:gdLst/>
              <a:ahLst/>
              <a:cxnLst/>
              <a:rect l="l" t="t" r="r" b="b"/>
              <a:pathLst>
                <a:path w="1663" h="1763" extrusionOk="0">
                  <a:moveTo>
                    <a:pt x="1155" y="0"/>
                  </a:moveTo>
                  <a:lnTo>
                    <a:pt x="1" y="362"/>
                  </a:lnTo>
                  <a:lnTo>
                    <a:pt x="113" y="719"/>
                  </a:lnTo>
                  <a:lnTo>
                    <a:pt x="205" y="690"/>
                  </a:lnTo>
                  <a:lnTo>
                    <a:pt x="122" y="426"/>
                  </a:lnTo>
                  <a:lnTo>
                    <a:pt x="932" y="172"/>
                  </a:lnTo>
                  <a:lnTo>
                    <a:pt x="1381" y="1610"/>
                  </a:lnTo>
                  <a:lnTo>
                    <a:pt x="1188" y="1670"/>
                  </a:lnTo>
                  <a:lnTo>
                    <a:pt x="1218" y="1762"/>
                  </a:lnTo>
                  <a:lnTo>
                    <a:pt x="1662" y="1624"/>
                  </a:lnTo>
                  <a:lnTo>
                    <a:pt x="1634" y="1530"/>
                  </a:lnTo>
                  <a:lnTo>
                    <a:pt x="1474" y="1581"/>
                  </a:lnTo>
                  <a:lnTo>
                    <a:pt x="1024" y="144"/>
                  </a:lnTo>
                  <a:lnTo>
                    <a:pt x="1184" y="93"/>
                  </a:lnTo>
                  <a:lnTo>
                    <a:pt x="115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1865575" y="4070800"/>
              <a:ext cx="585275" cy="538450"/>
            </a:xfrm>
            <a:custGeom>
              <a:avLst/>
              <a:gdLst/>
              <a:ahLst/>
              <a:cxnLst/>
              <a:rect l="l" t="t" r="r" b="b"/>
              <a:pathLst>
                <a:path w="23411" h="21538" extrusionOk="0">
                  <a:moveTo>
                    <a:pt x="12296" y="306"/>
                  </a:moveTo>
                  <a:cubicBezTo>
                    <a:pt x="13930" y="306"/>
                    <a:pt x="15554" y="694"/>
                    <a:pt x="17050" y="1461"/>
                  </a:cubicBezTo>
                  <a:cubicBezTo>
                    <a:pt x="19536" y="2733"/>
                    <a:pt x="21378" y="4898"/>
                    <a:pt x="22237" y="7556"/>
                  </a:cubicBezTo>
                  <a:cubicBezTo>
                    <a:pt x="23095" y="10215"/>
                    <a:pt x="22867" y="13048"/>
                    <a:pt x="21594" y="15534"/>
                  </a:cubicBezTo>
                  <a:cubicBezTo>
                    <a:pt x="20321" y="18021"/>
                    <a:pt x="18156" y="19863"/>
                    <a:pt x="15498" y="20721"/>
                  </a:cubicBezTo>
                  <a:cubicBezTo>
                    <a:pt x="14440" y="21062"/>
                    <a:pt x="13354" y="21232"/>
                    <a:pt x="12274" y="21232"/>
                  </a:cubicBezTo>
                  <a:cubicBezTo>
                    <a:pt x="10639" y="21232"/>
                    <a:pt x="9017" y="20844"/>
                    <a:pt x="7520" y="20078"/>
                  </a:cubicBezTo>
                  <a:cubicBezTo>
                    <a:pt x="2387" y="17450"/>
                    <a:pt x="349" y="11137"/>
                    <a:pt x="2976" y="6005"/>
                  </a:cubicBezTo>
                  <a:cubicBezTo>
                    <a:pt x="4249" y="3518"/>
                    <a:pt x="6414" y="1676"/>
                    <a:pt x="9072" y="817"/>
                  </a:cubicBezTo>
                  <a:cubicBezTo>
                    <a:pt x="10130" y="476"/>
                    <a:pt x="11216" y="306"/>
                    <a:pt x="12296" y="306"/>
                  </a:cubicBezTo>
                  <a:close/>
                  <a:moveTo>
                    <a:pt x="12296" y="1"/>
                  </a:moveTo>
                  <a:cubicBezTo>
                    <a:pt x="11184" y="1"/>
                    <a:pt x="10067" y="175"/>
                    <a:pt x="8978" y="526"/>
                  </a:cubicBezTo>
                  <a:cubicBezTo>
                    <a:pt x="6243" y="1410"/>
                    <a:pt x="4014" y="3306"/>
                    <a:pt x="2705" y="5865"/>
                  </a:cubicBezTo>
                  <a:cubicBezTo>
                    <a:pt x="0" y="11147"/>
                    <a:pt x="2098" y="17645"/>
                    <a:pt x="7381" y="20350"/>
                  </a:cubicBezTo>
                  <a:cubicBezTo>
                    <a:pt x="8921" y="21139"/>
                    <a:pt x="10592" y="21538"/>
                    <a:pt x="12273" y="21538"/>
                  </a:cubicBezTo>
                  <a:cubicBezTo>
                    <a:pt x="13386" y="21538"/>
                    <a:pt x="14503" y="21363"/>
                    <a:pt x="15592" y="21011"/>
                  </a:cubicBezTo>
                  <a:cubicBezTo>
                    <a:pt x="18328" y="20128"/>
                    <a:pt x="20556" y="18233"/>
                    <a:pt x="21865" y="15674"/>
                  </a:cubicBezTo>
                  <a:cubicBezTo>
                    <a:pt x="23175" y="13114"/>
                    <a:pt x="23411" y="10198"/>
                    <a:pt x="22527" y="7463"/>
                  </a:cubicBezTo>
                  <a:cubicBezTo>
                    <a:pt x="21644" y="4726"/>
                    <a:pt x="19748" y="2499"/>
                    <a:pt x="17189" y="1188"/>
                  </a:cubicBezTo>
                  <a:cubicBezTo>
                    <a:pt x="15648" y="400"/>
                    <a:pt x="13978" y="1"/>
                    <a:pt x="1229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1974450" y="4166250"/>
              <a:ext cx="396500" cy="347575"/>
            </a:xfrm>
            <a:custGeom>
              <a:avLst/>
              <a:gdLst/>
              <a:ahLst/>
              <a:cxnLst/>
              <a:rect l="l" t="t" r="r" b="b"/>
              <a:pathLst>
                <a:path w="15860" h="13903" extrusionOk="0">
                  <a:moveTo>
                    <a:pt x="7937" y="306"/>
                  </a:moveTo>
                  <a:cubicBezTo>
                    <a:pt x="8975" y="306"/>
                    <a:pt x="10005" y="552"/>
                    <a:pt x="10956" y="1039"/>
                  </a:cubicBezTo>
                  <a:cubicBezTo>
                    <a:pt x="14216" y="2708"/>
                    <a:pt x="15511" y="6717"/>
                    <a:pt x="13842" y="9978"/>
                  </a:cubicBezTo>
                  <a:cubicBezTo>
                    <a:pt x="13034" y="11557"/>
                    <a:pt x="11659" y="12726"/>
                    <a:pt x="9970" y="13272"/>
                  </a:cubicBezTo>
                  <a:cubicBezTo>
                    <a:pt x="9298" y="13488"/>
                    <a:pt x="8609" y="13596"/>
                    <a:pt x="7923" y="13596"/>
                  </a:cubicBezTo>
                  <a:cubicBezTo>
                    <a:pt x="6885" y="13596"/>
                    <a:pt x="5854" y="13350"/>
                    <a:pt x="4903" y="12863"/>
                  </a:cubicBezTo>
                  <a:cubicBezTo>
                    <a:pt x="1644" y="11195"/>
                    <a:pt x="349" y="7184"/>
                    <a:pt x="2018" y="3925"/>
                  </a:cubicBezTo>
                  <a:cubicBezTo>
                    <a:pt x="2826" y="2345"/>
                    <a:pt x="4201" y="1175"/>
                    <a:pt x="5889" y="631"/>
                  </a:cubicBezTo>
                  <a:cubicBezTo>
                    <a:pt x="6561" y="414"/>
                    <a:pt x="7251" y="306"/>
                    <a:pt x="7937" y="306"/>
                  </a:cubicBezTo>
                  <a:close/>
                  <a:moveTo>
                    <a:pt x="7937" y="0"/>
                  </a:moveTo>
                  <a:cubicBezTo>
                    <a:pt x="7220" y="0"/>
                    <a:pt x="6499" y="113"/>
                    <a:pt x="5796" y="340"/>
                  </a:cubicBezTo>
                  <a:cubicBezTo>
                    <a:pt x="4029" y="910"/>
                    <a:pt x="2591" y="2133"/>
                    <a:pt x="1746" y="3785"/>
                  </a:cubicBezTo>
                  <a:cubicBezTo>
                    <a:pt x="1" y="7196"/>
                    <a:pt x="1355" y="11389"/>
                    <a:pt x="4764" y="13135"/>
                  </a:cubicBezTo>
                  <a:cubicBezTo>
                    <a:pt x="5759" y="13644"/>
                    <a:pt x="6836" y="13902"/>
                    <a:pt x="7923" y="13902"/>
                  </a:cubicBezTo>
                  <a:cubicBezTo>
                    <a:pt x="8640" y="13902"/>
                    <a:pt x="9362" y="13790"/>
                    <a:pt x="10064" y="13562"/>
                  </a:cubicBezTo>
                  <a:cubicBezTo>
                    <a:pt x="11831" y="12992"/>
                    <a:pt x="13269" y="11768"/>
                    <a:pt x="14114" y="10116"/>
                  </a:cubicBezTo>
                  <a:cubicBezTo>
                    <a:pt x="15859" y="6707"/>
                    <a:pt x="14505" y="2513"/>
                    <a:pt x="11096" y="767"/>
                  </a:cubicBezTo>
                  <a:cubicBezTo>
                    <a:pt x="10101" y="258"/>
                    <a:pt x="9023" y="0"/>
                    <a:pt x="7937"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2098150" y="4258225"/>
              <a:ext cx="168425" cy="171900"/>
            </a:xfrm>
            <a:custGeom>
              <a:avLst/>
              <a:gdLst/>
              <a:ahLst/>
              <a:cxnLst/>
              <a:rect l="l" t="t" r="r" b="b"/>
              <a:pathLst>
                <a:path w="6737" h="6876" extrusionOk="0">
                  <a:moveTo>
                    <a:pt x="855" y="0"/>
                  </a:moveTo>
                  <a:cubicBezTo>
                    <a:pt x="749" y="0"/>
                    <a:pt x="658" y="32"/>
                    <a:pt x="597" y="111"/>
                  </a:cubicBezTo>
                  <a:lnTo>
                    <a:pt x="2914" y="2741"/>
                  </a:lnTo>
                  <a:lnTo>
                    <a:pt x="941" y="3371"/>
                  </a:lnTo>
                  <a:lnTo>
                    <a:pt x="346" y="2973"/>
                  </a:lnTo>
                  <a:cubicBezTo>
                    <a:pt x="346" y="2973"/>
                    <a:pt x="186" y="2859"/>
                    <a:pt x="77" y="2859"/>
                  </a:cubicBezTo>
                  <a:cubicBezTo>
                    <a:pt x="46" y="2859"/>
                    <a:pt x="19" y="2868"/>
                    <a:pt x="1" y="2892"/>
                  </a:cubicBezTo>
                  <a:lnTo>
                    <a:pt x="561" y="3527"/>
                  </a:lnTo>
                  <a:cubicBezTo>
                    <a:pt x="443" y="3586"/>
                    <a:pt x="377" y="3719"/>
                    <a:pt x="416" y="3849"/>
                  </a:cubicBezTo>
                  <a:cubicBezTo>
                    <a:pt x="452" y="3967"/>
                    <a:pt x="561" y="4040"/>
                    <a:pt x="678" y="4040"/>
                  </a:cubicBezTo>
                  <a:cubicBezTo>
                    <a:pt x="691" y="4040"/>
                    <a:pt x="703" y="4039"/>
                    <a:pt x="716" y="4037"/>
                  </a:cubicBezTo>
                  <a:lnTo>
                    <a:pt x="716" y="4037"/>
                  </a:lnTo>
                  <a:lnTo>
                    <a:pt x="602" y="4879"/>
                  </a:lnTo>
                  <a:cubicBezTo>
                    <a:pt x="611" y="4882"/>
                    <a:pt x="619" y="4883"/>
                    <a:pt x="628" y="4883"/>
                  </a:cubicBezTo>
                  <a:cubicBezTo>
                    <a:pt x="744" y="4883"/>
                    <a:pt x="845" y="4619"/>
                    <a:pt x="845" y="4619"/>
                  </a:cubicBezTo>
                  <a:lnTo>
                    <a:pt x="1127" y="3937"/>
                  </a:lnTo>
                  <a:lnTo>
                    <a:pt x="3107" y="3386"/>
                  </a:lnTo>
                  <a:cubicBezTo>
                    <a:pt x="3108" y="3389"/>
                    <a:pt x="3108" y="3393"/>
                    <a:pt x="3109" y="3395"/>
                  </a:cubicBezTo>
                  <a:lnTo>
                    <a:pt x="2640" y="6862"/>
                  </a:lnTo>
                  <a:cubicBezTo>
                    <a:pt x="2669" y="6871"/>
                    <a:pt x="2697" y="6876"/>
                    <a:pt x="2725" y="6876"/>
                  </a:cubicBezTo>
                  <a:cubicBezTo>
                    <a:pt x="3121" y="6876"/>
                    <a:pt x="3466" y="5980"/>
                    <a:pt x="3466" y="5980"/>
                  </a:cubicBezTo>
                  <a:lnTo>
                    <a:pt x="4087" y="4476"/>
                  </a:lnTo>
                  <a:cubicBezTo>
                    <a:pt x="4099" y="4479"/>
                    <a:pt x="4112" y="4480"/>
                    <a:pt x="4124" y="4480"/>
                  </a:cubicBezTo>
                  <a:cubicBezTo>
                    <a:pt x="4140" y="4480"/>
                    <a:pt x="4156" y="4478"/>
                    <a:pt x="4172" y="4473"/>
                  </a:cubicBezTo>
                  <a:lnTo>
                    <a:pt x="4551" y="4358"/>
                  </a:lnTo>
                  <a:cubicBezTo>
                    <a:pt x="4650" y="4328"/>
                    <a:pt x="4707" y="4222"/>
                    <a:pt x="4676" y="4124"/>
                  </a:cubicBezTo>
                  <a:lnTo>
                    <a:pt x="4602" y="3877"/>
                  </a:lnTo>
                  <a:cubicBezTo>
                    <a:pt x="4588" y="3829"/>
                    <a:pt x="4555" y="3793"/>
                    <a:pt x="4515" y="3769"/>
                  </a:cubicBezTo>
                  <a:lnTo>
                    <a:pt x="4514" y="3765"/>
                  </a:lnTo>
                  <a:lnTo>
                    <a:pt x="4511" y="3766"/>
                  </a:lnTo>
                  <a:cubicBezTo>
                    <a:pt x="4486" y="3752"/>
                    <a:pt x="4456" y="3745"/>
                    <a:pt x="4426" y="3745"/>
                  </a:cubicBezTo>
                  <a:cubicBezTo>
                    <a:pt x="4413" y="3745"/>
                    <a:pt x="4400" y="3747"/>
                    <a:pt x="4387" y="3749"/>
                  </a:cubicBezTo>
                  <a:lnTo>
                    <a:pt x="4703" y="2987"/>
                  </a:lnTo>
                  <a:lnTo>
                    <a:pt x="4729" y="2934"/>
                  </a:lnTo>
                  <a:cubicBezTo>
                    <a:pt x="4729" y="2934"/>
                    <a:pt x="5980" y="2576"/>
                    <a:pt x="6284" y="2470"/>
                  </a:cubicBezTo>
                  <a:cubicBezTo>
                    <a:pt x="6587" y="2363"/>
                    <a:pt x="6736" y="1951"/>
                    <a:pt x="6736" y="1951"/>
                  </a:cubicBezTo>
                  <a:cubicBezTo>
                    <a:pt x="6736" y="1951"/>
                    <a:pt x="6470" y="1752"/>
                    <a:pt x="6195" y="1752"/>
                  </a:cubicBezTo>
                  <a:cubicBezTo>
                    <a:pt x="6154" y="1752"/>
                    <a:pt x="6114" y="1756"/>
                    <a:pt x="6073" y="1766"/>
                  </a:cubicBezTo>
                  <a:cubicBezTo>
                    <a:pt x="5761" y="1843"/>
                    <a:pt x="4519" y="2230"/>
                    <a:pt x="4519" y="2230"/>
                  </a:cubicBezTo>
                  <a:lnTo>
                    <a:pt x="3840" y="1774"/>
                  </a:lnTo>
                  <a:cubicBezTo>
                    <a:pt x="3899" y="1728"/>
                    <a:pt x="3928" y="1648"/>
                    <a:pt x="3904" y="1571"/>
                  </a:cubicBezTo>
                  <a:lnTo>
                    <a:pt x="3830" y="1325"/>
                  </a:lnTo>
                  <a:cubicBezTo>
                    <a:pt x="3805" y="1244"/>
                    <a:pt x="3730" y="1192"/>
                    <a:pt x="3649" y="1192"/>
                  </a:cubicBezTo>
                  <a:cubicBezTo>
                    <a:pt x="3631" y="1192"/>
                    <a:pt x="3613" y="1194"/>
                    <a:pt x="3595" y="1199"/>
                  </a:cubicBezTo>
                  <a:lnTo>
                    <a:pt x="3216" y="1315"/>
                  </a:lnTo>
                  <a:cubicBezTo>
                    <a:pt x="3203" y="1318"/>
                    <a:pt x="3194" y="1326"/>
                    <a:pt x="3182" y="1332"/>
                  </a:cubicBezTo>
                  <a:lnTo>
                    <a:pt x="1773" y="387"/>
                  </a:lnTo>
                  <a:cubicBezTo>
                    <a:pt x="1773" y="387"/>
                    <a:pt x="1227" y="0"/>
                    <a:pt x="855"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890700" y="3716375"/>
              <a:ext cx="638525" cy="126950"/>
            </a:xfrm>
            <a:custGeom>
              <a:avLst/>
              <a:gdLst/>
              <a:ahLst/>
              <a:cxnLst/>
              <a:rect l="l" t="t" r="r" b="b"/>
              <a:pathLst>
                <a:path w="25541" h="5078" extrusionOk="0">
                  <a:moveTo>
                    <a:pt x="35" y="1"/>
                  </a:moveTo>
                  <a:lnTo>
                    <a:pt x="0" y="227"/>
                  </a:lnTo>
                  <a:cubicBezTo>
                    <a:pt x="1262" y="416"/>
                    <a:pt x="1839" y="747"/>
                    <a:pt x="2451" y="1097"/>
                  </a:cubicBezTo>
                  <a:cubicBezTo>
                    <a:pt x="3055" y="1441"/>
                    <a:pt x="3678" y="1799"/>
                    <a:pt x="4982" y="1994"/>
                  </a:cubicBezTo>
                  <a:cubicBezTo>
                    <a:pt x="5416" y="2059"/>
                    <a:pt x="5784" y="2085"/>
                    <a:pt x="6106" y="2085"/>
                  </a:cubicBezTo>
                  <a:cubicBezTo>
                    <a:pt x="6750" y="2085"/>
                    <a:pt x="7212" y="1982"/>
                    <a:pt x="7664" y="1880"/>
                  </a:cubicBezTo>
                  <a:cubicBezTo>
                    <a:pt x="8119" y="1777"/>
                    <a:pt x="8558" y="1679"/>
                    <a:pt x="9169" y="1679"/>
                  </a:cubicBezTo>
                  <a:cubicBezTo>
                    <a:pt x="9481" y="1679"/>
                    <a:pt x="9837" y="1704"/>
                    <a:pt x="10262" y="1768"/>
                  </a:cubicBezTo>
                  <a:cubicBezTo>
                    <a:pt x="11524" y="1957"/>
                    <a:pt x="12102" y="2288"/>
                    <a:pt x="12713" y="2638"/>
                  </a:cubicBezTo>
                  <a:cubicBezTo>
                    <a:pt x="13317" y="2983"/>
                    <a:pt x="13940" y="3340"/>
                    <a:pt x="15244" y="3535"/>
                  </a:cubicBezTo>
                  <a:cubicBezTo>
                    <a:pt x="15679" y="3600"/>
                    <a:pt x="16047" y="3626"/>
                    <a:pt x="16369" y="3626"/>
                  </a:cubicBezTo>
                  <a:cubicBezTo>
                    <a:pt x="17013" y="3626"/>
                    <a:pt x="17475" y="3523"/>
                    <a:pt x="17927" y="3421"/>
                  </a:cubicBezTo>
                  <a:cubicBezTo>
                    <a:pt x="18381" y="3319"/>
                    <a:pt x="18819" y="3220"/>
                    <a:pt x="19430" y="3220"/>
                  </a:cubicBezTo>
                  <a:cubicBezTo>
                    <a:pt x="19742" y="3220"/>
                    <a:pt x="20098" y="3246"/>
                    <a:pt x="20525" y="3310"/>
                  </a:cubicBezTo>
                  <a:cubicBezTo>
                    <a:pt x="21787" y="3499"/>
                    <a:pt x="22365" y="3829"/>
                    <a:pt x="22976" y="4180"/>
                  </a:cubicBezTo>
                  <a:cubicBezTo>
                    <a:pt x="23579" y="4524"/>
                    <a:pt x="24203" y="4882"/>
                    <a:pt x="25506" y="5077"/>
                  </a:cubicBezTo>
                  <a:lnTo>
                    <a:pt x="25540" y="4851"/>
                  </a:lnTo>
                  <a:cubicBezTo>
                    <a:pt x="24279" y="4662"/>
                    <a:pt x="23702" y="4331"/>
                    <a:pt x="23090" y="3980"/>
                  </a:cubicBezTo>
                  <a:cubicBezTo>
                    <a:pt x="22487" y="3636"/>
                    <a:pt x="21863" y="3279"/>
                    <a:pt x="20559" y="3083"/>
                  </a:cubicBezTo>
                  <a:cubicBezTo>
                    <a:pt x="20125" y="3018"/>
                    <a:pt x="19758" y="2992"/>
                    <a:pt x="19436" y="2992"/>
                  </a:cubicBezTo>
                  <a:cubicBezTo>
                    <a:pt x="18791" y="2992"/>
                    <a:pt x="18329" y="3096"/>
                    <a:pt x="17876" y="3197"/>
                  </a:cubicBezTo>
                  <a:cubicBezTo>
                    <a:pt x="17421" y="3300"/>
                    <a:pt x="16983" y="3399"/>
                    <a:pt x="16372" y="3399"/>
                  </a:cubicBezTo>
                  <a:cubicBezTo>
                    <a:pt x="16061" y="3399"/>
                    <a:pt x="15704" y="3373"/>
                    <a:pt x="15278" y="3309"/>
                  </a:cubicBezTo>
                  <a:cubicBezTo>
                    <a:pt x="14016" y="3120"/>
                    <a:pt x="13439" y="2790"/>
                    <a:pt x="12827" y="2439"/>
                  </a:cubicBezTo>
                  <a:cubicBezTo>
                    <a:pt x="12224" y="2095"/>
                    <a:pt x="11600" y="1737"/>
                    <a:pt x="10296" y="1542"/>
                  </a:cubicBezTo>
                  <a:cubicBezTo>
                    <a:pt x="9862" y="1477"/>
                    <a:pt x="9494" y="1451"/>
                    <a:pt x="9172" y="1451"/>
                  </a:cubicBezTo>
                  <a:cubicBezTo>
                    <a:pt x="8528" y="1451"/>
                    <a:pt x="8066" y="1554"/>
                    <a:pt x="7614" y="1656"/>
                  </a:cubicBezTo>
                  <a:cubicBezTo>
                    <a:pt x="7159" y="1759"/>
                    <a:pt x="6720" y="1858"/>
                    <a:pt x="6109" y="1858"/>
                  </a:cubicBezTo>
                  <a:cubicBezTo>
                    <a:pt x="5797" y="1858"/>
                    <a:pt x="5441" y="1832"/>
                    <a:pt x="5016" y="1768"/>
                  </a:cubicBezTo>
                  <a:cubicBezTo>
                    <a:pt x="3754" y="1578"/>
                    <a:pt x="3176" y="1248"/>
                    <a:pt x="2565" y="898"/>
                  </a:cubicBezTo>
                  <a:cubicBezTo>
                    <a:pt x="1962" y="553"/>
                    <a:pt x="1338" y="196"/>
                    <a:pt x="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884950" y="3754575"/>
              <a:ext cx="638550" cy="126950"/>
            </a:xfrm>
            <a:custGeom>
              <a:avLst/>
              <a:gdLst/>
              <a:ahLst/>
              <a:cxnLst/>
              <a:rect l="l" t="t" r="r" b="b"/>
              <a:pathLst>
                <a:path w="25542" h="5078" extrusionOk="0">
                  <a:moveTo>
                    <a:pt x="35" y="1"/>
                  </a:moveTo>
                  <a:lnTo>
                    <a:pt x="1" y="227"/>
                  </a:lnTo>
                  <a:cubicBezTo>
                    <a:pt x="1263" y="416"/>
                    <a:pt x="1841" y="747"/>
                    <a:pt x="2452" y="1096"/>
                  </a:cubicBezTo>
                  <a:cubicBezTo>
                    <a:pt x="3054" y="1441"/>
                    <a:pt x="3678" y="1798"/>
                    <a:pt x="4982" y="1994"/>
                  </a:cubicBezTo>
                  <a:cubicBezTo>
                    <a:pt x="5417" y="2060"/>
                    <a:pt x="5785" y="2086"/>
                    <a:pt x="6107" y="2086"/>
                  </a:cubicBezTo>
                  <a:cubicBezTo>
                    <a:pt x="6751" y="2086"/>
                    <a:pt x="7213" y="1982"/>
                    <a:pt x="7664" y="1880"/>
                  </a:cubicBezTo>
                  <a:cubicBezTo>
                    <a:pt x="8120" y="1777"/>
                    <a:pt x="8560" y="1679"/>
                    <a:pt x="9171" y="1679"/>
                  </a:cubicBezTo>
                  <a:cubicBezTo>
                    <a:pt x="9482" y="1679"/>
                    <a:pt x="9838" y="1704"/>
                    <a:pt x="10263" y="1768"/>
                  </a:cubicBezTo>
                  <a:cubicBezTo>
                    <a:pt x="11524" y="1957"/>
                    <a:pt x="12102" y="2288"/>
                    <a:pt x="12714" y="2638"/>
                  </a:cubicBezTo>
                  <a:cubicBezTo>
                    <a:pt x="13316" y="2983"/>
                    <a:pt x="13940" y="3340"/>
                    <a:pt x="15244" y="3535"/>
                  </a:cubicBezTo>
                  <a:cubicBezTo>
                    <a:pt x="15679" y="3601"/>
                    <a:pt x="16047" y="3627"/>
                    <a:pt x="16369" y="3627"/>
                  </a:cubicBezTo>
                  <a:cubicBezTo>
                    <a:pt x="17014" y="3627"/>
                    <a:pt x="17476" y="3523"/>
                    <a:pt x="17927" y="3421"/>
                  </a:cubicBezTo>
                  <a:cubicBezTo>
                    <a:pt x="18382" y="3319"/>
                    <a:pt x="18820" y="3220"/>
                    <a:pt x="19430" y="3220"/>
                  </a:cubicBezTo>
                  <a:cubicBezTo>
                    <a:pt x="19742" y="3220"/>
                    <a:pt x="20098" y="3246"/>
                    <a:pt x="20526" y="3310"/>
                  </a:cubicBezTo>
                  <a:cubicBezTo>
                    <a:pt x="21786" y="3499"/>
                    <a:pt x="22364" y="3829"/>
                    <a:pt x="22976" y="4180"/>
                  </a:cubicBezTo>
                  <a:cubicBezTo>
                    <a:pt x="23579" y="4524"/>
                    <a:pt x="24203" y="4882"/>
                    <a:pt x="25508" y="5077"/>
                  </a:cubicBezTo>
                  <a:lnTo>
                    <a:pt x="25542" y="4851"/>
                  </a:lnTo>
                  <a:cubicBezTo>
                    <a:pt x="24279" y="4662"/>
                    <a:pt x="23702" y="4331"/>
                    <a:pt x="23090" y="3980"/>
                  </a:cubicBezTo>
                  <a:cubicBezTo>
                    <a:pt x="22487" y="3636"/>
                    <a:pt x="21863" y="3279"/>
                    <a:pt x="20560" y="3083"/>
                  </a:cubicBezTo>
                  <a:cubicBezTo>
                    <a:pt x="20125" y="3018"/>
                    <a:pt x="19757" y="2992"/>
                    <a:pt x="19434" y="2992"/>
                  </a:cubicBezTo>
                  <a:cubicBezTo>
                    <a:pt x="18790" y="2992"/>
                    <a:pt x="18328" y="3095"/>
                    <a:pt x="17876" y="3197"/>
                  </a:cubicBezTo>
                  <a:cubicBezTo>
                    <a:pt x="17421" y="3300"/>
                    <a:pt x="16983" y="3399"/>
                    <a:pt x="16373" y="3399"/>
                  </a:cubicBezTo>
                  <a:cubicBezTo>
                    <a:pt x="16061" y="3399"/>
                    <a:pt x="15705" y="3373"/>
                    <a:pt x="15278" y="3309"/>
                  </a:cubicBezTo>
                  <a:cubicBezTo>
                    <a:pt x="14016" y="3120"/>
                    <a:pt x="13439" y="2790"/>
                    <a:pt x="12827" y="2439"/>
                  </a:cubicBezTo>
                  <a:cubicBezTo>
                    <a:pt x="12225" y="2094"/>
                    <a:pt x="11600" y="1737"/>
                    <a:pt x="10297" y="1542"/>
                  </a:cubicBezTo>
                  <a:cubicBezTo>
                    <a:pt x="9863" y="1476"/>
                    <a:pt x="9495" y="1450"/>
                    <a:pt x="9173" y="1450"/>
                  </a:cubicBezTo>
                  <a:cubicBezTo>
                    <a:pt x="8529" y="1450"/>
                    <a:pt x="8067" y="1555"/>
                    <a:pt x="7615" y="1656"/>
                  </a:cubicBezTo>
                  <a:cubicBezTo>
                    <a:pt x="7159" y="1759"/>
                    <a:pt x="6720" y="1858"/>
                    <a:pt x="6109" y="1858"/>
                  </a:cubicBezTo>
                  <a:cubicBezTo>
                    <a:pt x="5798" y="1858"/>
                    <a:pt x="5442" y="1832"/>
                    <a:pt x="5016" y="1768"/>
                  </a:cubicBezTo>
                  <a:cubicBezTo>
                    <a:pt x="3754" y="1578"/>
                    <a:pt x="3177" y="1248"/>
                    <a:pt x="2565" y="898"/>
                  </a:cubicBezTo>
                  <a:cubicBezTo>
                    <a:pt x="1963" y="553"/>
                    <a:pt x="1339" y="196"/>
                    <a:pt x="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879225" y="3792775"/>
              <a:ext cx="638550" cy="126950"/>
            </a:xfrm>
            <a:custGeom>
              <a:avLst/>
              <a:gdLst/>
              <a:ahLst/>
              <a:cxnLst/>
              <a:rect l="l" t="t" r="r" b="b"/>
              <a:pathLst>
                <a:path w="25542" h="5078" extrusionOk="0">
                  <a:moveTo>
                    <a:pt x="34" y="1"/>
                  </a:moveTo>
                  <a:lnTo>
                    <a:pt x="0" y="227"/>
                  </a:lnTo>
                  <a:cubicBezTo>
                    <a:pt x="1262" y="416"/>
                    <a:pt x="1840" y="747"/>
                    <a:pt x="2451" y="1096"/>
                  </a:cubicBezTo>
                  <a:cubicBezTo>
                    <a:pt x="3054" y="1441"/>
                    <a:pt x="3678" y="1798"/>
                    <a:pt x="4981" y="1994"/>
                  </a:cubicBezTo>
                  <a:cubicBezTo>
                    <a:pt x="5417" y="2060"/>
                    <a:pt x="5784" y="2086"/>
                    <a:pt x="6107" y="2086"/>
                  </a:cubicBezTo>
                  <a:cubicBezTo>
                    <a:pt x="6751" y="2086"/>
                    <a:pt x="7212" y="1982"/>
                    <a:pt x="7665" y="1880"/>
                  </a:cubicBezTo>
                  <a:cubicBezTo>
                    <a:pt x="8120" y="1777"/>
                    <a:pt x="8559" y="1679"/>
                    <a:pt x="9170" y="1679"/>
                  </a:cubicBezTo>
                  <a:cubicBezTo>
                    <a:pt x="9481" y="1679"/>
                    <a:pt x="9837" y="1704"/>
                    <a:pt x="10262" y="1768"/>
                  </a:cubicBezTo>
                  <a:cubicBezTo>
                    <a:pt x="11524" y="1957"/>
                    <a:pt x="12102" y="2288"/>
                    <a:pt x="12713" y="2638"/>
                  </a:cubicBezTo>
                  <a:cubicBezTo>
                    <a:pt x="13316" y="2983"/>
                    <a:pt x="13940" y="3340"/>
                    <a:pt x="15243" y="3535"/>
                  </a:cubicBezTo>
                  <a:cubicBezTo>
                    <a:pt x="15679" y="3601"/>
                    <a:pt x="16047" y="3627"/>
                    <a:pt x="16370" y="3627"/>
                  </a:cubicBezTo>
                  <a:cubicBezTo>
                    <a:pt x="17014" y="3627"/>
                    <a:pt x="17475" y="3523"/>
                    <a:pt x="17926" y="3421"/>
                  </a:cubicBezTo>
                  <a:cubicBezTo>
                    <a:pt x="18381" y="3319"/>
                    <a:pt x="18819" y="3220"/>
                    <a:pt x="19429" y="3220"/>
                  </a:cubicBezTo>
                  <a:cubicBezTo>
                    <a:pt x="19741" y="3220"/>
                    <a:pt x="20098" y="3246"/>
                    <a:pt x="20525" y="3310"/>
                  </a:cubicBezTo>
                  <a:cubicBezTo>
                    <a:pt x="21787" y="3499"/>
                    <a:pt x="22365" y="3829"/>
                    <a:pt x="22976" y="4180"/>
                  </a:cubicBezTo>
                  <a:cubicBezTo>
                    <a:pt x="23579" y="4524"/>
                    <a:pt x="24203" y="4882"/>
                    <a:pt x="25507" y="5077"/>
                  </a:cubicBezTo>
                  <a:lnTo>
                    <a:pt x="25541" y="4851"/>
                  </a:lnTo>
                  <a:cubicBezTo>
                    <a:pt x="24279" y="4661"/>
                    <a:pt x="23701" y="4331"/>
                    <a:pt x="23090" y="3980"/>
                  </a:cubicBezTo>
                  <a:cubicBezTo>
                    <a:pt x="22487" y="3636"/>
                    <a:pt x="21863" y="3279"/>
                    <a:pt x="20559" y="3083"/>
                  </a:cubicBezTo>
                  <a:cubicBezTo>
                    <a:pt x="20125" y="3018"/>
                    <a:pt x="19758" y="2992"/>
                    <a:pt x="19436" y="2992"/>
                  </a:cubicBezTo>
                  <a:cubicBezTo>
                    <a:pt x="18791" y="2992"/>
                    <a:pt x="18328" y="3096"/>
                    <a:pt x="17876" y="3197"/>
                  </a:cubicBezTo>
                  <a:cubicBezTo>
                    <a:pt x="17421" y="3300"/>
                    <a:pt x="16982" y="3399"/>
                    <a:pt x="16372" y="3399"/>
                  </a:cubicBezTo>
                  <a:cubicBezTo>
                    <a:pt x="16060" y="3399"/>
                    <a:pt x="15704" y="3373"/>
                    <a:pt x="15277" y="3309"/>
                  </a:cubicBezTo>
                  <a:cubicBezTo>
                    <a:pt x="14017" y="3120"/>
                    <a:pt x="13439" y="2789"/>
                    <a:pt x="12827" y="2439"/>
                  </a:cubicBezTo>
                  <a:cubicBezTo>
                    <a:pt x="12224" y="2094"/>
                    <a:pt x="11601" y="1737"/>
                    <a:pt x="10296" y="1542"/>
                  </a:cubicBezTo>
                  <a:cubicBezTo>
                    <a:pt x="9862" y="1477"/>
                    <a:pt x="9495" y="1451"/>
                    <a:pt x="9173" y="1451"/>
                  </a:cubicBezTo>
                  <a:cubicBezTo>
                    <a:pt x="8528" y="1451"/>
                    <a:pt x="8066" y="1555"/>
                    <a:pt x="7614" y="1656"/>
                  </a:cubicBezTo>
                  <a:cubicBezTo>
                    <a:pt x="7159" y="1759"/>
                    <a:pt x="6721" y="1858"/>
                    <a:pt x="6111" y="1858"/>
                  </a:cubicBezTo>
                  <a:cubicBezTo>
                    <a:pt x="5799" y="1858"/>
                    <a:pt x="5442" y="1832"/>
                    <a:pt x="5015" y="1768"/>
                  </a:cubicBezTo>
                  <a:cubicBezTo>
                    <a:pt x="3754" y="1578"/>
                    <a:pt x="3177" y="1248"/>
                    <a:pt x="2565" y="898"/>
                  </a:cubicBezTo>
                  <a:cubicBezTo>
                    <a:pt x="1962" y="553"/>
                    <a:pt x="1339" y="196"/>
                    <a:pt x="3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873475" y="3830975"/>
              <a:ext cx="638550" cy="126950"/>
            </a:xfrm>
            <a:custGeom>
              <a:avLst/>
              <a:gdLst/>
              <a:ahLst/>
              <a:cxnLst/>
              <a:rect l="l" t="t" r="r" b="b"/>
              <a:pathLst>
                <a:path w="25542" h="5078" extrusionOk="0">
                  <a:moveTo>
                    <a:pt x="35" y="1"/>
                  </a:moveTo>
                  <a:lnTo>
                    <a:pt x="1" y="227"/>
                  </a:lnTo>
                  <a:cubicBezTo>
                    <a:pt x="1262" y="416"/>
                    <a:pt x="1840" y="747"/>
                    <a:pt x="2451" y="1096"/>
                  </a:cubicBezTo>
                  <a:cubicBezTo>
                    <a:pt x="3055" y="1441"/>
                    <a:pt x="3678" y="1798"/>
                    <a:pt x="4982" y="1994"/>
                  </a:cubicBezTo>
                  <a:cubicBezTo>
                    <a:pt x="5417" y="2060"/>
                    <a:pt x="5784" y="2086"/>
                    <a:pt x="6107" y="2086"/>
                  </a:cubicBezTo>
                  <a:cubicBezTo>
                    <a:pt x="6751" y="2086"/>
                    <a:pt x="7213" y="1982"/>
                    <a:pt x="7665" y="1880"/>
                  </a:cubicBezTo>
                  <a:cubicBezTo>
                    <a:pt x="8120" y="1777"/>
                    <a:pt x="8559" y="1679"/>
                    <a:pt x="9170" y="1679"/>
                  </a:cubicBezTo>
                  <a:cubicBezTo>
                    <a:pt x="9482" y="1679"/>
                    <a:pt x="9837" y="1704"/>
                    <a:pt x="10262" y="1768"/>
                  </a:cubicBezTo>
                  <a:cubicBezTo>
                    <a:pt x="11524" y="1957"/>
                    <a:pt x="12102" y="2288"/>
                    <a:pt x="12713" y="2638"/>
                  </a:cubicBezTo>
                  <a:cubicBezTo>
                    <a:pt x="13317" y="2983"/>
                    <a:pt x="13940" y="3340"/>
                    <a:pt x="15244" y="3535"/>
                  </a:cubicBezTo>
                  <a:cubicBezTo>
                    <a:pt x="15679" y="3601"/>
                    <a:pt x="16048" y="3627"/>
                    <a:pt x="16370" y="3627"/>
                  </a:cubicBezTo>
                  <a:cubicBezTo>
                    <a:pt x="17014" y="3627"/>
                    <a:pt x="17475" y="3523"/>
                    <a:pt x="17927" y="3421"/>
                  </a:cubicBezTo>
                  <a:cubicBezTo>
                    <a:pt x="18382" y="3318"/>
                    <a:pt x="18820" y="3220"/>
                    <a:pt x="19430" y="3220"/>
                  </a:cubicBezTo>
                  <a:cubicBezTo>
                    <a:pt x="19742" y="3220"/>
                    <a:pt x="20099" y="3246"/>
                    <a:pt x="20525" y="3310"/>
                  </a:cubicBezTo>
                  <a:cubicBezTo>
                    <a:pt x="21787" y="3499"/>
                    <a:pt x="22365" y="3829"/>
                    <a:pt x="22977" y="4180"/>
                  </a:cubicBezTo>
                  <a:cubicBezTo>
                    <a:pt x="23580" y="4524"/>
                    <a:pt x="24204" y="4882"/>
                    <a:pt x="25507" y="5077"/>
                  </a:cubicBezTo>
                  <a:lnTo>
                    <a:pt x="25541" y="4851"/>
                  </a:lnTo>
                  <a:cubicBezTo>
                    <a:pt x="24280" y="4661"/>
                    <a:pt x="23703" y="4331"/>
                    <a:pt x="23091" y="3980"/>
                  </a:cubicBezTo>
                  <a:cubicBezTo>
                    <a:pt x="22487" y="3636"/>
                    <a:pt x="21864" y="3279"/>
                    <a:pt x="20559" y="3084"/>
                  </a:cubicBezTo>
                  <a:cubicBezTo>
                    <a:pt x="20125" y="3018"/>
                    <a:pt x="19757" y="2992"/>
                    <a:pt x="19435" y="2992"/>
                  </a:cubicBezTo>
                  <a:cubicBezTo>
                    <a:pt x="18791" y="2992"/>
                    <a:pt x="18329" y="3096"/>
                    <a:pt x="17877" y="3198"/>
                  </a:cubicBezTo>
                  <a:cubicBezTo>
                    <a:pt x="17422" y="3300"/>
                    <a:pt x="16983" y="3399"/>
                    <a:pt x="16373" y="3399"/>
                  </a:cubicBezTo>
                  <a:cubicBezTo>
                    <a:pt x="16062" y="3399"/>
                    <a:pt x="15705" y="3373"/>
                    <a:pt x="15279" y="3309"/>
                  </a:cubicBezTo>
                  <a:cubicBezTo>
                    <a:pt x="14017" y="3120"/>
                    <a:pt x="13439" y="2789"/>
                    <a:pt x="12828" y="2439"/>
                  </a:cubicBezTo>
                  <a:cubicBezTo>
                    <a:pt x="12224" y="2094"/>
                    <a:pt x="11601" y="1737"/>
                    <a:pt x="10297" y="1542"/>
                  </a:cubicBezTo>
                  <a:cubicBezTo>
                    <a:pt x="9863" y="1477"/>
                    <a:pt x="9496" y="1451"/>
                    <a:pt x="9174" y="1451"/>
                  </a:cubicBezTo>
                  <a:cubicBezTo>
                    <a:pt x="8529" y="1451"/>
                    <a:pt x="8066" y="1555"/>
                    <a:pt x="7614" y="1656"/>
                  </a:cubicBezTo>
                  <a:cubicBezTo>
                    <a:pt x="7159" y="1759"/>
                    <a:pt x="6721" y="1858"/>
                    <a:pt x="6111" y="1858"/>
                  </a:cubicBezTo>
                  <a:cubicBezTo>
                    <a:pt x="5799" y="1858"/>
                    <a:pt x="5443" y="1832"/>
                    <a:pt x="5017" y="1768"/>
                  </a:cubicBezTo>
                  <a:cubicBezTo>
                    <a:pt x="3754" y="1578"/>
                    <a:pt x="3177" y="1248"/>
                    <a:pt x="2565" y="898"/>
                  </a:cubicBezTo>
                  <a:cubicBezTo>
                    <a:pt x="1962" y="553"/>
                    <a:pt x="1339" y="196"/>
                    <a:pt x="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718900" y="3828925"/>
              <a:ext cx="787375" cy="183400"/>
            </a:xfrm>
            <a:custGeom>
              <a:avLst/>
              <a:gdLst/>
              <a:ahLst/>
              <a:cxnLst/>
              <a:rect l="l" t="t" r="r" b="b"/>
              <a:pathLst>
                <a:path w="31495" h="7336" extrusionOk="0">
                  <a:moveTo>
                    <a:pt x="4016" y="631"/>
                  </a:moveTo>
                  <a:cubicBezTo>
                    <a:pt x="4898" y="631"/>
                    <a:pt x="5727" y="1019"/>
                    <a:pt x="6295" y="1661"/>
                  </a:cubicBezTo>
                  <a:cubicBezTo>
                    <a:pt x="6198" y="1644"/>
                    <a:pt x="6095" y="1626"/>
                    <a:pt x="5989" y="1611"/>
                  </a:cubicBezTo>
                  <a:lnTo>
                    <a:pt x="5954" y="1837"/>
                  </a:lnTo>
                  <a:cubicBezTo>
                    <a:pt x="6157" y="1867"/>
                    <a:pt x="6342" y="1901"/>
                    <a:pt x="6513" y="1939"/>
                  </a:cubicBezTo>
                  <a:cubicBezTo>
                    <a:pt x="6733" y="2255"/>
                    <a:pt x="6895" y="2617"/>
                    <a:pt x="6982" y="3016"/>
                  </a:cubicBezTo>
                  <a:cubicBezTo>
                    <a:pt x="7157" y="3808"/>
                    <a:pt x="7012" y="4621"/>
                    <a:pt x="6575" y="5305"/>
                  </a:cubicBezTo>
                  <a:cubicBezTo>
                    <a:pt x="6138" y="5989"/>
                    <a:pt x="5461" y="6461"/>
                    <a:pt x="4668" y="6635"/>
                  </a:cubicBezTo>
                  <a:cubicBezTo>
                    <a:pt x="4449" y="6683"/>
                    <a:pt x="4230" y="6706"/>
                    <a:pt x="4015" y="6706"/>
                  </a:cubicBezTo>
                  <a:cubicBezTo>
                    <a:pt x="2619" y="6706"/>
                    <a:pt x="1361" y="5737"/>
                    <a:pt x="1050" y="4321"/>
                  </a:cubicBezTo>
                  <a:cubicBezTo>
                    <a:pt x="875" y="3528"/>
                    <a:pt x="1020" y="2715"/>
                    <a:pt x="1457" y="2032"/>
                  </a:cubicBezTo>
                  <a:cubicBezTo>
                    <a:pt x="1894" y="1349"/>
                    <a:pt x="2571" y="876"/>
                    <a:pt x="3363" y="702"/>
                  </a:cubicBezTo>
                  <a:cubicBezTo>
                    <a:pt x="3583" y="654"/>
                    <a:pt x="3801" y="631"/>
                    <a:pt x="4016" y="631"/>
                  </a:cubicBezTo>
                  <a:close/>
                  <a:moveTo>
                    <a:pt x="4016" y="230"/>
                  </a:moveTo>
                  <a:cubicBezTo>
                    <a:pt x="5186" y="230"/>
                    <a:pt x="6274" y="834"/>
                    <a:pt x="6900" y="1798"/>
                  </a:cubicBezTo>
                  <a:cubicBezTo>
                    <a:pt x="6751" y="1758"/>
                    <a:pt x="6590" y="1720"/>
                    <a:pt x="6416" y="1685"/>
                  </a:cubicBezTo>
                  <a:cubicBezTo>
                    <a:pt x="5832" y="982"/>
                    <a:pt x="4953" y="555"/>
                    <a:pt x="4016" y="555"/>
                  </a:cubicBezTo>
                  <a:cubicBezTo>
                    <a:pt x="3795" y="555"/>
                    <a:pt x="3572" y="578"/>
                    <a:pt x="3348" y="628"/>
                  </a:cubicBezTo>
                  <a:cubicBezTo>
                    <a:pt x="2535" y="806"/>
                    <a:pt x="1841" y="1290"/>
                    <a:pt x="1393" y="1990"/>
                  </a:cubicBezTo>
                  <a:cubicBezTo>
                    <a:pt x="945" y="2692"/>
                    <a:pt x="796" y="3525"/>
                    <a:pt x="974" y="4337"/>
                  </a:cubicBezTo>
                  <a:cubicBezTo>
                    <a:pt x="1153" y="5149"/>
                    <a:pt x="1638" y="5844"/>
                    <a:pt x="2338" y="6292"/>
                  </a:cubicBezTo>
                  <a:cubicBezTo>
                    <a:pt x="2846" y="6616"/>
                    <a:pt x="3422" y="6783"/>
                    <a:pt x="4009" y="6783"/>
                  </a:cubicBezTo>
                  <a:cubicBezTo>
                    <a:pt x="4234" y="6783"/>
                    <a:pt x="4460" y="6759"/>
                    <a:pt x="4684" y="6710"/>
                  </a:cubicBezTo>
                  <a:cubicBezTo>
                    <a:pt x="6362" y="6341"/>
                    <a:pt x="7426" y="4677"/>
                    <a:pt x="7058" y="3000"/>
                  </a:cubicBezTo>
                  <a:cubicBezTo>
                    <a:pt x="6974" y="2619"/>
                    <a:pt x="6824" y="2271"/>
                    <a:pt x="6621" y="1963"/>
                  </a:cubicBezTo>
                  <a:lnTo>
                    <a:pt x="6621" y="1963"/>
                  </a:lnTo>
                  <a:cubicBezTo>
                    <a:pt x="6783" y="2001"/>
                    <a:pt x="6931" y="2042"/>
                    <a:pt x="7068" y="2086"/>
                  </a:cubicBezTo>
                  <a:cubicBezTo>
                    <a:pt x="7203" y="2347"/>
                    <a:pt x="7307" y="2630"/>
                    <a:pt x="7374" y="2930"/>
                  </a:cubicBezTo>
                  <a:cubicBezTo>
                    <a:pt x="7781" y="4782"/>
                    <a:pt x="6605" y="6619"/>
                    <a:pt x="4754" y="7026"/>
                  </a:cubicBezTo>
                  <a:cubicBezTo>
                    <a:pt x="4506" y="7080"/>
                    <a:pt x="4259" y="7107"/>
                    <a:pt x="4015" y="7107"/>
                  </a:cubicBezTo>
                  <a:cubicBezTo>
                    <a:pt x="2437" y="7107"/>
                    <a:pt x="1011" y="6010"/>
                    <a:pt x="658" y="4406"/>
                  </a:cubicBezTo>
                  <a:cubicBezTo>
                    <a:pt x="252" y="2555"/>
                    <a:pt x="1427" y="718"/>
                    <a:pt x="3278" y="311"/>
                  </a:cubicBezTo>
                  <a:cubicBezTo>
                    <a:pt x="3526" y="256"/>
                    <a:pt x="3773" y="230"/>
                    <a:pt x="4016" y="230"/>
                  </a:cubicBezTo>
                  <a:close/>
                  <a:moveTo>
                    <a:pt x="4017" y="1"/>
                  </a:moveTo>
                  <a:cubicBezTo>
                    <a:pt x="3757" y="1"/>
                    <a:pt x="3493" y="29"/>
                    <a:pt x="3229" y="87"/>
                  </a:cubicBezTo>
                  <a:cubicBezTo>
                    <a:pt x="1254" y="521"/>
                    <a:pt x="1" y="2481"/>
                    <a:pt x="435" y="4455"/>
                  </a:cubicBezTo>
                  <a:cubicBezTo>
                    <a:pt x="811" y="6166"/>
                    <a:pt x="2331" y="7336"/>
                    <a:pt x="4016" y="7336"/>
                  </a:cubicBezTo>
                  <a:cubicBezTo>
                    <a:pt x="4276" y="7336"/>
                    <a:pt x="4539" y="7308"/>
                    <a:pt x="4803" y="7249"/>
                  </a:cubicBezTo>
                  <a:cubicBezTo>
                    <a:pt x="6778" y="6815"/>
                    <a:pt x="8031" y="4856"/>
                    <a:pt x="7597" y="2881"/>
                  </a:cubicBezTo>
                  <a:cubicBezTo>
                    <a:pt x="7544" y="2640"/>
                    <a:pt x="7468" y="2410"/>
                    <a:pt x="7373" y="2192"/>
                  </a:cubicBezTo>
                  <a:lnTo>
                    <a:pt x="7373" y="2192"/>
                  </a:lnTo>
                  <a:cubicBezTo>
                    <a:pt x="7775" y="2347"/>
                    <a:pt x="8086" y="2524"/>
                    <a:pt x="8405" y="2706"/>
                  </a:cubicBezTo>
                  <a:cubicBezTo>
                    <a:pt x="9008" y="3051"/>
                    <a:pt x="9632" y="3408"/>
                    <a:pt x="10935" y="3604"/>
                  </a:cubicBezTo>
                  <a:cubicBezTo>
                    <a:pt x="11370" y="3669"/>
                    <a:pt x="11738" y="3695"/>
                    <a:pt x="12061" y="3695"/>
                  </a:cubicBezTo>
                  <a:cubicBezTo>
                    <a:pt x="12705" y="3695"/>
                    <a:pt x="13167" y="3591"/>
                    <a:pt x="13618" y="3490"/>
                  </a:cubicBezTo>
                  <a:cubicBezTo>
                    <a:pt x="14074" y="3387"/>
                    <a:pt x="14513" y="3289"/>
                    <a:pt x="15124" y="3289"/>
                  </a:cubicBezTo>
                  <a:cubicBezTo>
                    <a:pt x="15435" y="3289"/>
                    <a:pt x="15791" y="3314"/>
                    <a:pt x="16216" y="3378"/>
                  </a:cubicBezTo>
                  <a:cubicBezTo>
                    <a:pt x="17478" y="3567"/>
                    <a:pt x="18056" y="3898"/>
                    <a:pt x="18667" y="4248"/>
                  </a:cubicBezTo>
                  <a:cubicBezTo>
                    <a:pt x="19271" y="4593"/>
                    <a:pt x="19893" y="4950"/>
                    <a:pt x="21198" y="5146"/>
                  </a:cubicBezTo>
                  <a:cubicBezTo>
                    <a:pt x="21633" y="5211"/>
                    <a:pt x="22001" y="5237"/>
                    <a:pt x="22323" y="5237"/>
                  </a:cubicBezTo>
                  <a:cubicBezTo>
                    <a:pt x="22967" y="5237"/>
                    <a:pt x="23429" y="5133"/>
                    <a:pt x="23880" y="5032"/>
                  </a:cubicBezTo>
                  <a:cubicBezTo>
                    <a:pt x="24336" y="4929"/>
                    <a:pt x="24775" y="4830"/>
                    <a:pt x="25385" y="4830"/>
                  </a:cubicBezTo>
                  <a:cubicBezTo>
                    <a:pt x="25696" y="4830"/>
                    <a:pt x="26053" y="4856"/>
                    <a:pt x="26479" y="4920"/>
                  </a:cubicBezTo>
                  <a:cubicBezTo>
                    <a:pt x="27741" y="5109"/>
                    <a:pt x="28318" y="5439"/>
                    <a:pt x="28930" y="5790"/>
                  </a:cubicBezTo>
                  <a:cubicBezTo>
                    <a:pt x="29534" y="6134"/>
                    <a:pt x="30156" y="6492"/>
                    <a:pt x="31461" y="6687"/>
                  </a:cubicBezTo>
                  <a:lnTo>
                    <a:pt x="31495" y="6461"/>
                  </a:lnTo>
                  <a:cubicBezTo>
                    <a:pt x="30233" y="6271"/>
                    <a:pt x="29655" y="5941"/>
                    <a:pt x="29044" y="5590"/>
                  </a:cubicBezTo>
                  <a:cubicBezTo>
                    <a:pt x="28441" y="5246"/>
                    <a:pt x="27817" y="4889"/>
                    <a:pt x="26514" y="4694"/>
                  </a:cubicBezTo>
                  <a:cubicBezTo>
                    <a:pt x="26078" y="4628"/>
                    <a:pt x="25710" y="4602"/>
                    <a:pt x="25387" y="4602"/>
                  </a:cubicBezTo>
                  <a:cubicBezTo>
                    <a:pt x="24743" y="4602"/>
                    <a:pt x="24282" y="4706"/>
                    <a:pt x="23830" y="4808"/>
                  </a:cubicBezTo>
                  <a:cubicBezTo>
                    <a:pt x="23375" y="4910"/>
                    <a:pt x="22937" y="5009"/>
                    <a:pt x="22327" y="5009"/>
                  </a:cubicBezTo>
                  <a:cubicBezTo>
                    <a:pt x="22015" y="5009"/>
                    <a:pt x="21659" y="4983"/>
                    <a:pt x="21232" y="4919"/>
                  </a:cubicBezTo>
                  <a:cubicBezTo>
                    <a:pt x="19970" y="4730"/>
                    <a:pt x="19392" y="4399"/>
                    <a:pt x="18781" y="4049"/>
                  </a:cubicBezTo>
                  <a:cubicBezTo>
                    <a:pt x="18178" y="3704"/>
                    <a:pt x="17554" y="3347"/>
                    <a:pt x="16251" y="3152"/>
                  </a:cubicBezTo>
                  <a:cubicBezTo>
                    <a:pt x="15815" y="3086"/>
                    <a:pt x="15447" y="3060"/>
                    <a:pt x="15125" y="3060"/>
                  </a:cubicBezTo>
                  <a:cubicBezTo>
                    <a:pt x="14481" y="3060"/>
                    <a:pt x="14019" y="3164"/>
                    <a:pt x="13568" y="3266"/>
                  </a:cubicBezTo>
                  <a:cubicBezTo>
                    <a:pt x="13113" y="3369"/>
                    <a:pt x="12674" y="3468"/>
                    <a:pt x="12064" y="3468"/>
                  </a:cubicBezTo>
                  <a:cubicBezTo>
                    <a:pt x="11753" y="3468"/>
                    <a:pt x="11396" y="3442"/>
                    <a:pt x="10970" y="3378"/>
                  </a:cubicBezTo>
                  <a:cubicBezTo>
                    <a:pt x="9708" y="3188"/>
                    <a:pt x="9130" y="2858"/>
                    <a:pt x="8519" y="2508"/>
                  </a:cubicBezTo>
                  <a:cubicBezTo>
                    <a:pt x="8147" y="2295"/>
                    <a:pt x="7768" y="2079"/>
                    <a:pt x="7227" y="1898"/>
                  </a:cubicBezTo>
                  <a:cubicBezTo>
                    <a:pt x="6587" y="738"/>
                    <a:pt x="5353" y="1"/>
                    <a:pt x="401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767600" y="3906025"/>
              <a:ext cx="39325" cy="46525"/>
            </a:xfrm>
            <a:custGeom>
              <a:avLst/>
              <a:gdLst/>
              <a:ahLst/>
              <a:cxnLst/>
              <a:rect l="l" t="t" r="r" b="b"/>
              <a:pathLst>
                <a:path w="1573" h="1861" extrusionOk="0">
                  <a:moveTo>
                    <a:pt x="1485" y="1"/>
                  </a:moveTo>
                  <a:lnTo>
                    <a:pt x="1013" y="104"/>
                  </a:lnTo>
                  <a:lnTo>
                    <a:pt x="1034" y="199"/>
                  </a:lnTo>
                  <a:lnTo>
                    <a:pt x="1228" y="156"/>
                  </a:lnTo>
                  <a:lnTo>
                    <a:pt x="1453" y="1178"/>
                  </a:lnTo>
                  <a:cubicBezTo>
                    <a:pt x="1469" y="1253"/>
                    <a:pt x="1473" y="1323"/>
                    <a:pt x="1463" y="1386"/>
                  </a:cubicBezTo>
                  <a:cubicBezTo>
                    <a:pt x="1452" y="1449"/>
                    <a:pt x="1430" y="1505"/>
                    <a:pt x="1397" y="1554"/>
                  </a:cubicBezTo>
                  <a:cubicBezTo>
                    <a:pt x="1365" y="1602"/>
                    <a:pt x="1322" y="1643"/>
                    <a:pt x="1270" y="1676"/>
                  </a:cubicBezTo>
                  <a:cubicBezTo>
                    <a:pt x="1217" y="1709"/>
                    <a:pt x="1158" y="1733"/>
                    <a:pt x="1091" y="1748"/>
                  </a:cubicBezTo>
                  <a:cubicBezTo>
                    <a:pt x="1046" y="1757"/>
                    <a:pt x="1003" y="1762"/>
                    <a:pt x="961" y="1762"/>
                  </a:cubicBezTo>
                  <a:cubicBezTo>
                    <a:pt x="939" y="1762"/>
                    <a:pt x="917" y="1761"/>
                    <a:pt x="896" y="1758"/>
                  </a:cubicBezTo>
                  <a:cubicBezTo>
                    <a:pt x="835" y="1749"/>
                    <a:pt x="780" y="1731"/>
                    <a:pt x="730" y="1701"/>
                  </a:cubicBezTo>
                  <a:cubicBezTo>
                    <a:pt x="680" y="1670"/>
                    <a:pt x="637" y="1628"/>
                    <a:pt x="602" y="1575"/>
                  </a:cubicBezTo>
                  <a:cubicBezTo>
                    <a:pt x="566" y="1522"/>
                    <a:pt x="540" y="1458"/>
                    <a:pt x="523" y="1383"/>
                  </a:cubicBezTo>
                  <a:lnTo>
                    <a:pt x="299" y="360"/>
                  </a:lnTo>
                  <a:lnTo>
                    <a:pt x="493" y="317"/>
                  </a:lnTo>
                  <a:lnTo>
                    <a:pt x="472" y="223"/>
                  </a:lnTo>
                  <a:lnTo>
                    <a:pt x="0" y="327"/>
                  </a:lnTo>
                  <a:lnTo>
                    <a:pt x="21" y="421"/>
                  </a:lnTo>
                  <a:lnTo>
                    <a:pt x="203" y="381"/>
                  </a:lnTo>
                  <a:lnTo>
                    <a:pt x="430" y="1411"/>
                  </a:lnTo>
                  <a:cubicBezTo>
                    <a:pt x="450" y="1501"/>
                    <a:pt x="482" y="1577"/>
                    <a:pt x="525" y="1641"/>
                  </a:cubicBezTo>
                  <a:cubicBezTo>
                    <a:pt x="568" y="1704"/>
                    <a:pt x="621" y="1754"/>
                    <a:pt x="681" y="1790"/>
                  </a:cubicBezTo>
                  <a:cubicBezTo>
                    <a:pt x="741" y="1825"/>
                    <a:pt x="808" y="1847"/>
                    <a:pt x="881" y="1856"/>
                  </a:cubicBezTo>
                  <a:cubicBezTo>
                    <a:pt x="905" y="1859"/>
                    <a:pt x="930" y="1860"/>
                    <a:pt x="955" y="1860"/>
                  </a:cubicBezTo>
                  <a:cubicBezTo>
                    <a:pt x="1005" y="1860"/>
                    <a:pt x="1058" y="1854"/>
                    <a:pt x="1112" y="1842"/>
                  </a:cubicBezTo>
                  <a:cubicBezTo>
                    <a:pt x="1190" y="1825"/>
                    <a:pt x="1262" y="1797"/>
                    <a:pt x="1325" y="1758"/>
                  </a:cubicBezTo>
                  <a:cubicBezTo>
                    <a:pt x="1387" y="1720"/>
                    <a:pt x="1439" y="1672"/>
                    <a:pt x="1479" y="1614"/>
                  </a:cubicBezTo>
                  <a:cubicBezTo>
                    <a:pt x="1519" y="1556"/>
                    <a:pt x="1546" y="1489"/>
                    <a:pt x="1559" y="1414"/>
                  </a:cubicBezTo>
                  <a:cubicBezTo>
                    <a:pt x="1573" y="1338"/>
                    <a:pt x="1569" y="1254"/>
                    <a:pt x="1549" y="1164"/>
                  </a:cubicBezTo>
                  <a:lnTo>
                    <a:pt x="1323" y="135"/>
                  </a:lnTo>
                  <a:lnTo>
                    <a:pt x="1506" y="95"/>
                  </a:lnTo>
                  <a:lnTo>
                    <a:pt x="148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820725" y="3895050"/>
              <a:ext cx="45675" cy="48975"/>
            </a:xfrm>
            <a:custGeom>
              <a:avLst/>
              <a:gdLst/>
              <a:ahLst/>
              <a:cxnLst/>
              <a:rect l="l" t="t" r="r" b="b"/>
              <a:pathLst>
                <a:path w="1827" h="1959" extrusionOk="0">
                  <a:moveTo>
                    <a:pt x="1355" y="0"/>
                  </a:moveTo>
                  <a:lnTo>
                    <a:pt x="897" y="101"/>
                  </a:lnTo>
                  <a:lnTo>
                    <a:pt x="918" y="196"/>
                  </a:lnTo>
                  <a:lnTo>
                    <a:pt x="1044" y="168"/>
                  </a:lnTo>
                  <a:lnTo>
                    <a:pt x="485" y="995"/>
                  </a:lnTo>
                  <a:lnTo>
                    <a:pt x="452" y="1054"/>
                  </a:lnTo>
                  <a:cubicBezTo>
                    <a:pt x="450" y="1041"/>
                    <a:pt x="447" y="1029"/>
                    <a:pt x="446" y="1018"/>
                  </a:cubicBezTo>
                  <a:cubicBezTo>
                    <a:pt x="444" y="1007"/>
                    <a:pt x="443" y="995"/>
                    <a:pt x="441" y="982"/>
                  </a:cubicBezTo>
                  <a:lnTo>
                    <a:pt x="299" y="332"/>
                  </a:lnTo>
                  <a:lnTo>
                    <a:pt x="474" y="294"/>
                  </a:lnTo>
                  <a:lnTo>
                    <a:pt x="453" y="199"/>
                  </a:lnTo>
                  <a:lnTo>
                    <a:pt x="0" y="298"/>
                  </a:lnTo>
                  <a:lnTo>
                    <a:pt x="21" y="393"/>
                  </a:lnTo>
                  <a:lnTo>
                    <a:pt x="204" y="353"/>
                  </a:lnTo>
                  <a:lnTo>
                    <a:pt x="528" y="1823"/>
                  </a:lnTo>
                  <a:lnTo>
                    <a:pt x="345" y="1864"/>
                  </a:lnTo>
                  <a:lnTo>
                    <a:pt x="366" y="1959"/>
                  </a:lnTo>
                  <a:lnTo>
                    <a:pt x="838" y="1855"/>
                  </a:lnTo>
                  <a:lnTo>
                    <a:pt x="817" y="1760"/>
                  </a:lnTo>
                  <a:lnTo>
                    <a:pt x="622" y="1802"/>
                  </a:lnTo>
                  <a:cubicBezTo>
                    <a:pt x="598" y="1695"/>
                    <a:pt x="575" y="1588"/>
                    <a:pt x="550" y="1481"/>
                  </a:cubicBezTo>
                  <a:cubicBezTo>
                    <a:pt x="526" y="1376"/>
                    <a:pt x="502" y="1268"/>
                    <a:pt x="478" y="1160"/>
                  </a:cubicBezTo>
                  <a:lnTo>
                    <a:pt x="643" y="918"/>
                  </a:lnTo>
                  <a:cubicBezTo>
                    <a:pt x="785" y="1034"/>
                    <a:pt x="927" y="1149"/>
                    <a:pt x="1068" y="1266"/>
                  </a:cubicBezTo>
                  <a:cubicBezTo>
                    <a:pt x="1209" y="1382"/>
                    <a:pt x="1350" y="1497"/>
                    <a:pt x="1491" y="1612"/>
                  </a:cubicBezTo>
                  <a:lnTo>
                    <a:pt x="1348" y="1643"/>
                  </a:lnTo>
                  <a:lnTo>
                    <a:pt x="1368" y="1738"/>
                  </a:lnTo>
                  <a:lnTo>
                    <a:pt x="1827" y="1637"/>
                  </a:lnTo>
                  <a:lnTo>
                    <a:pt x="1806" y="1542"/>
                  </a:lnTo>
                  <a:lnTo>
                    <a:pt x="1611" y="1585"/>
                  </a:lnTo>
                  <a:cubicBezTo>
                    <a:pt x="1459" y="1461"/>
                    <a:pt x="1306" y="1337"/>
                    <a:pt x="1154" y="1213"/>
                  </a:cubicBezTo>
                  <a:cubicBezTo>
                    <a:pt x="1003" y="1089"/>
                    <a:pt x="850" y="964"/>
                    <a:pt x="698" y="839"/>
                  </a:cubicBezTo>
                  <a:lnTo>
                    <a:pt x="1172" y="140"/>
                  </a:lnTo>
                  <a:lnTo>
                    <a:pt x="1376" y="96"/>
                  </a:lnTo>
                  <a:lnTo>
                    <a:pt x="135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3"/>
          <p:cNvGrpSpPr/>
          <p:nvPr/>
        </p:nvGrpSpPr>
        <p:grpSpPr>
          <a:xfrm>
            <a:off x="4553359" y="3425914"/>
            <a:ext cx="587111" cy="586583"/>
            <a:chOff x="1948925" y="846925"/>
            <a:chExt cx="390600" cy="390275"/>
          </a:xfrm>
        </p:grpSpPr>
        <p:sp>
          <p:nvSpPr>
            <p:cNvPr id="166" name="Google Shape;166;p3"/>
            <p:cNvSpPr/>
            <p:nvPr/>
          </p:nvSpPr>
          <p:spPr>
            <a:xfrm>
              <a:off x="2021225" y="962600"/>
              <a:ext cx="83950" cy="93675"/>
            </a:xfrm>
            <a:custGeom>
              <a:avLst/>
              <a:gdLst/>
              <a:ahLst/>
              <a:cxnLst/>
              <a:rect l="l" t="t" r="r" b="b"/>
              <a:pathLst>
                <a:path w="3358" h="3747" extrusionOk="0">
                  <a:moveTo>
                    <a:pt x="3349" y="0"/>
                  </a:moveTo>
                  <a:lnTo>
                    <a:pt x="2331" y="4"/>
                  </a:lnTo>
                  <a:lnTo>
                    <a:pt x="2337" y="1911"/>
                  </a:lnTo>
                  <a:cubicBezTo>
                    <a:pt x="2337" y="2032"/>
                    <a:pt x="2326" y="2149"/>
                    <a:pt x="2302" y="2261"/>
                  </a:cubicBezTo>
                  <a:cubicBezTo>
                    <a:pt x="2278" y="2372"/>
                    <a:pt x="2240" y="2470"/>
                    <a:pt x="2188" y="2556"/>
                  </a:cubicBezTo>
                  <a:cubicBezTo>
                    <a:pt x="2136" y="2642"/>
                    <a:pt x="2068" y="2711"/>
                    <a:pt x="1985" y="2763"/>
                  </a:cubicBezTo>
                  <a:cubicBezTo>
                    <a:pt x="1902" y="2815"/>
                    <a:pt x="1800" y="2842"/>
                    <a:pt x="1682" y="2842"/>
                  </a:cubicBezTo>
                  <a:cubicBezTo>
                    <a:pt x="1680" y="2842"/>
                    <a:pt x="1678" y="2842"/>
                    <a:pt x="1677" y="2842"/>
                  </a:cubicBezTo>
                  <a:cubicBezTo>
                    <a:pt x="1560" y="2842"/>
                    <a:pt x="1462" y="2817"/>
                    <a:pt x="1381" y="2767"/>
                  </a:cubicBezTo>
                  <a:cubicBezTo>
                    <a:pt x="1299" y="2718"/>
                    <a:pt x="1232" y="2649"/>
                    <a:pt x="1180" y="2565"/>
                  </a:cubicBezTo>
                  <a:cubicBezTo>
                    <a:pt x="1127" y="2479"/>
                    <a:pt x="1089" y="2381"/>
                    <a:pt x="1063" y="2267"/>
                  </a:cubicBezTo>
                  <a:cubicBezTo>
                    <a:pt x="1039" y="2154"/>
                    <a:pt x="1027" y="2037"/>
                    <a:pt x="1026" y="1915"/>
                  </a:cubicBezTo>
                  <a:lnTo>
                    <a:pt x="1020" y="8"/>
                  </a:lnTo>
                  <a:lnTo>
                    <a:pt x="1" y="12"/>
                  </a:lnTo>
                  <a:lnTo>
                    <a:pt x="7" y="1918"/>
                  </a:lnTo>
                  <a:cubicBezTo>
                    <a:pt x="8" y="2166"/>
                    <a:pt x="40" y="2400"/>
                    <a:pt x="104" y="2621"/>
                  </a:cubicBezTo>
                  <a:cubicBezTo>
                    <a:pt x="167" y="2842"/>
                    <a:pt x="267" y="3035"/>
                    <a:pt x="403" y="3202"/>
                  </a:cubicBezTo>
                  <a:cubicBezTo>
                    <a:pt x="540" y="3369"/>
                    <a:pt x="713" y="3502"/>
                    <a:pt x="925" y="3600"/>
                  </a:cubicBezTo>
                  <a:cubicBezTo>
                    <a:pt x="1134" y="3697"/>
                    <a:pt x="1385" y="3746"/>
                    <a:pt x="1677" y="3746"/>
                  </a:cubicBezTo>
                  <a:cubicBezTo>
                    <a:pt x="1680" y="3746"/>
                    <a:pt x="1682" y="3746"/>
                    <a:pt x="1685" y="3746"/>
                  </a:cubicBezTo>
                  <a:cubicBezTo>
                    <a:pt x="1971" y="3745"/>
                    <a:pt x="2219" y="3697"/>
                    <a:pt x="2429" y="3603"/>
                  </a:cubicBezTo>
                  <a:cubicBezTo>
                    <a:pt x="2639" y="3508"/>
                    <a:pt x="2814" y="3379"/>
                    <a:pt x="2953" y="3214"/>
                  </a:cubicBezTo>
                  <a:cubicBezTo>
                    <a:pt x="3092" y="3050"/>
                    <a:pt x="3194" y="2856"/>
                    <a:pt x="3259" y="2631"/>
                  </a:cubicBezTo>
                  <a:cubicBezTo>
                    <a:pt x="3325" y="2406"/>
                    <a:pt x="3357" y="2165"/>
                    <a:pt x="3356" y="1907"/>
                  </a:cubicBezTo>
                  <a:lnTo>
                    <a:pt x="334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2113600" y="961650"/>
              <a:ext cx="75575" cy="94700"/>
            </a:xfrm>
            <a:custGeom>
              <a:avLst/>
              <a:gdLst/>
              <a:ahLst/>
              <a:cxnLst/>
              <a:rect l="l" t="t" r="r" b="b"/>
              <a:pathLst>
                <a:path w="3023" h="3788" extrusionOk="0">
                  <a:moveTo>
                    <a:pt x="1548" y="1"/>
                  </a:moveTo>
                  <a:cubicBezTo>
                    <a:pt x="1544" y="1"/>
                    <a:pt x="1539" y="1"/>
                    <a:pt x="1535" y="1"/>
                  </a:cubicBezTo>
                  <a:cubicBezTo>
                    <a:pt x="1351" y="2"/>
                    <a:pt x="1175" y="29"/>
                    <a:pt x="1010" y="84"/>
                  </a:cubicBezTo>
                  <a:cubicBezTo>
                    <a:pt x="845" y="138"/>
                    <a:pt x="699" y="217"/>
                    <a:pt x="570" y="322"/>
                  </a:cubicBezTo>
                  <a:cubicBezTo>
                    <a:pt x="441" y="428"/>
                    <a:pt x="340" y="559"/>
                    <a:pt x="265" y="715"/>
                  </a:cubicBezTo>
                  <a:cubicBezTo>
                    <a:pt x="191" y="872"/>
                    <a:pt x="155" y="1054"/>
                    <a:pt x="155" y="1259"/>
                  </a:cubicBezTo>
                  <a:cubicBezTo>
                    <a:pt x="155" y="1395"/>
                    <a:pt x="174" y="1515"/>
                    <a:pt x="211" y="1620"/>
                  </a:cubicBezTo>
                  <a:cubicBezTo>
                    <a:pt x="248" y="1724"/>
                    <a:pt x="305" y="1817"/>
                    <a:pt x="382" y="1898"/>
                  </a:cubicBezTo>
                  <a:cubicBezTo>
                    <a:pt x="458" y="1980"/>
                    <a:pt x="556" y="2053"/>
                    <a:pt x="675" y="2116"/>
                  </a:cubicBezTo>
                  <a:cubicBezTo>
                    <a:pt x="794" y="2181"/>
                    <a:pt x="935" y="2240"/>
                    <a:pt x="1098" y="2295"/>
                  </a:cubicBezTo>
                  <a:cubicBezTo>
                    <a:pt x="1210" y="2334"/>
                    <a:pt x="1316" y="2366"/>
                    <a:pt x="1415" y="2394"/>
                  </a:cubicBezTo>
                  <a:cubicBezTo>
                    <a:pt x="1515" y="2421"/>
                    <a:pt x="1602" y="2449"/>
                    <a:pt x="1679" y="2476"/>
                  </a:cubicBezTo>
                  <a:cubicBezTo>
                    <a:pt x="1756" y="2504"/>
                    <a:pt x="1816" y="2536"/>
                    <a:pt x="1860" y="2572"/>
                  </a:cubicBezTo>
                  <a:cubicBezTo>
                    <a:pt x="1903" y="2609"/>
                    <a:pt x="1925" y="2653"/>
                    <a:pt x="1925" y="2706"/>
                  </a:cubicBezTo>
                  <a:cubicBezTo>
                    <a:pt x="1925" y="2755"/>
                    <a:pt x="1904" y="2794"/>
                    <a:pt x="1861" y="2824"/>
                  </a:cubicBezTo>
                  <a:cubicBezTo>
                    <a:pt x="1817" y="2853"/>
                    <a:pt x="1739" y="2868"/>
                    <a:pt x="1628" y="2868"/>
                  </a:cubicBezTo>
                  <a:cubicBezTo>
                    <a:pt x="1625" y="2868"/>
                    <a:pt x="1623" y="2868"/>
                    <a:pt x="1620" y="2868"/>
                  </a:cubicBezTo>
                  <a:cubicBezTo>
                    <a:pt x="1476" y="2868"/>
                    <a:pt x="1336" y="2847"/>
                    <a:pt x="1197" y="2807"/>
                  </a:cubicBezTo>
                  <a:cubicBezTo>
                    <a:pt x="1056" y="2766"/>
                    <a:pt x="929" y="2719"/>
                    <a:pt x="818" y="2667"/>
                  </a:cubicBezTo>
                  <a:cubicBezTo>
                    <a:pt x="685" y="2609"/>
                    <a:pt x="558" y="2541"/>
                    <a:pt x="436" y="2465"/>
                  </a:cubicBezTo>
                  <a:lnTo>
                    <a:pt x="0" y="3360"/>
                  </a:lnTo>
                  <a:cubicBezTo>
                    <a:pt x="112" y="3425"/>
                    <a:pt x="233" y="3485"/>
                    <a:pt x="363" y="3536"/>
                  </a:cubicBezTo>
                  <a:cubicBezTo>
                    <a:pt x="494" y="3588"/>
                    <a:pt x="630" y="3633"/>
                    <a:pt x="772" y="3671"/>
                  </a:cubicBezTo>
                  <a:cubicBezTo>
                    <a:pt x="912" y="3708"/>
                    <a:pt x="1055" y="3738"/>
                    <a:pt x="1198" y="3758"/>
                  </a:cubicBezTo>
                  <a:cubicBezTo>
                    <a:pt x="1335" y="3777"/>
                    <a:pt x="1469" y="3788"/>
                    <a:pt x="1600" y="3788"/>
                  </a:cubicBezTo>
                  <a:cubicBezTo>
                    <a:pt x="1605" y="3788"/>
                    <a:pt x="1610" y="3788"/>
                    <a:pt x="1615" y="3788"/>
                  </a:cubicBezTo>
                  <a:cubicBezTo>
                    <a:pt x="1786" y="3788"/>
                    <a:pt x="1956" y="3767"/>
                    <a:pt x="2124" y="3727"/>
                  </a:cubicBezTo>
                  <a:cubicBezTo>
                    <a:pt x="2294" y="3685"/>
                    <a:pt x="2445" y="3620"/>
                    <a:pt x="2578" y="3529"/>
                  </a:cubicBezTo>
                  <a:cubicBezTo>
                    <a:pt x="2712" y="3438"/>
                    <a:pt x="2820" y="3316"/>
                    <a:pt x="2901" y="3165"/>
                  </a:cubicBezTo>
                  <a:cubicBezTo>
                    <a:pt x="2983" y="3013"/>
                    <a:pt x="3023" y="2825"/>
                    <a:pt x="3022" y="2603"/>
                  </a:cubicBezTo>
                  <a:cubicBezTo>
                    <a:pt x="3022" y="2428"/>
                    <a:pt x="2995" y="2281"/>
                    <a:pt x="2942" y="2159"/>
                  </a:cubicBezTo>
                  <a:cubicBezTo>
                    <a:pt x="2890" y="2037"/>
                    <a:pt x="2814" y="1934"/>
                    <a:pt x="2716" y="1848"/>
                  </a:cubicBezTo>
                  <a:cubicBezTo>
                    <a:pt x="2619" y="1764"/>
                    <a:pt x="2501" y="1690"/>
                    <a:pt x="2364" y="1627"/>
                  </a:cubicBezTo>
                  <a:cubicBezTo>
                    <a:pt x="2226" y="1565"/>
                    <a:pt x="2071" y="1509"/>
                    <a:pt x="1901" y="1457"/>
                  </a:cubicBezTo>
                  <a:cubicBezTo>
                    <a:pt x="1793" y="1422"/>
                    <a:pt x="1696" y="1393"/>
                    <a:pt x="1610" y="1369"/>
                  </a:cubicBezTo>
                  <a:cubicBezTo>
                    <a:pt x="1525" y="1345"/>
                    <a:pt x="1452" y="1320"/>
                    <a:pt x="1394" y="1294"/>
                  </a:cubicBezTo>
                  <a:cubicBezTo>
                    <a:pt x="1334" y="1269"/>
                    <a:pt x="1289" y="1240"/>
                    <a:pt x="1257" y="1208"/>
                  </a:cubicBezTo>
                  <a:cubicBezTo>
                    <a:pt x="1226" y="1177"/>
                    <a:pt x="1210" y="1137"/>
                    <a:pt x="1209" y="1089"/>
                  </a:cubicBezTo>
                  <a:cubicBezTo>
                    <a:pt x="1209" y="1022"/>
                    <a:pt x="1236" y="975"/>
                    <a:pt x="1291" y="947"/>
                  </a:cubicBezTo>
                  <a:cubicBezTo>
                    <a:pt x="1344" y="919"/>
                    <a:pt x="1416" y="905"/>
                    <a:pt x="1507" y="905"/>
                  </a:cubicBezTo>
                  <a:cubicBezTo>
                    <a:pt x="1618" y="905"/>
                    <a:pt x="1732" y="922"/>
                    <a:pt x="1849" y="959"/>
                  </a:cubicBezTo>
                  <a:cubicBezTo>
                    <a:pt x="1966" y="994"/>
                    <a:pt x="2071" y="1033"/>
                    <a:pt x="2165" y="1075"/>
                  </a:cubicBezTo>
                  <a:cubicBezTo>
                    <a:pt x="2277" y="1123"/>
                    <a:pt x="2385" y="1179"/>
                    <a:pt x="2490" y="1241"/>
                  </a:cubicBezTo>
                  <a:lnTo>
                    <a:pt x="2926" y="398"/>
                  </a:lnTo>
                  <a:cubicBezTo>
                    <a:pt x="2842" y="357"/>
                    <a:pt x="2749" y="313"/>
                    <a:pt x="2644" y="266"/>
                  </a:cubicBezTo>
                  <a:cubicBezTo>
                    <a:pt x="2539" y="219"/>
                    <a:pt x="2426" y="176"/>
                    <a:pt x="2306" y="136"/>
                  </a:cubicBezTo>
                  <a:cubicBezTo>
                    <a:pt x="2185" y="97"/>
                    <a:pt x="2061" y="65"/>
                    <a:pt x="1932" y="38"/>
                  </a:cubicBezTo>
                  <a:cubicBezTo>
                    <a:pt x="1807" y="14"/>
                    <a:pt x="1679" y="1"/>
                    <a:pt x="154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2189900" y="962150"/>
              <a:ext cx="87650" cy="92925"/>
            </a:xfrm>
            <a:custGeom>
              <a:avLst/>
              <a:gdLst/>
              <a:ahLst/>
              <a:cxnLst/>
              <a:rect l="l" t="t" r="r" b="b"/>
              <a:pathLst>
                <a:path w="3506" h="3717" extrusionOk="0">
                  <a:moveTo>
                    <a:pt x="1747" y="1156"/>
                  </a:moveTo>
                  <a:lnTo>
                    <a:pt x="2080" y="2304"/>
                  </a:lnTo>
                  <a:lnTo>
                    <a:pt x="1406" y="2306"/>
                  </a:lnTo>
                  <a:lnTo>
                    <a:pt x="1747" y="1156"/>
                  </a:lnTo>
                  <a:close/>
                  <a:moveTo>
                    <a:pt x="2208" y="0"/>
                  </a:moveTo>
                  <a:lnTo>
                    <a:pt x="1278" y="3"/>
                  </a:lnTo>
                  <a:lnTo>
                    <a:pt x="0" y="3716"/>
                  </a:lnTo>
                  <a:lnTo>
                    <a:pt x="1040" y="3713"/>
                  </a:lnTo>
                  <a:lnTo>
                    <a:pt x="1257" y="2986"/>
                  </a:lnTo>
                  <a:lnTo>
                    <a:pt x="2244" y="2983"/>
                  </a:lnTo>
                  <a:lnTo>
                    <a:pt x="2471" y="3708"/>
                  </a:lnTo>
                  <a:lnTo>
                    <a:pt x="3505" y="3705"/>
                  </a:lnTo>
                  <a:lnTo>
                    <a:pt x="220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2011250" y="1073450"/>
              <a:ext cx="35000" cy="38250"/>
            </a:xfrm>
            <a:custGeom>
              <a:avLst/>
              <a:gdLst/>
              <a:ahLst/>
              <a:cxnLst/>
              <a:rect l="l" t="t" r="r" b="b"/>
              <a:pathLst>
                <a:path w="1400" h="1530" extrusionOk="0">
                  <a:moveTo>
                    <a:pt x="697" y="177"/>
                  </a:moveTo>
                  <a:lnTo>
                    <a:pt x="1007" y="930"/>
                  </a:lnTo>
                  <a:lnTo>
                    <a:pt x="388" y="932"/>
                  </a:lnTo>
                  <a:lnTo>
                    <a:pt x="697" y="177"/>
                  </a:lnTo>
                  <a:close/>
                  <a:moveTo>
                    <a:pt x="634" y="0"/>
                  </a:moveTo>
                  <a:lnTo>
                    <a:pt x="1" y="1529"/>
                  </a:lnTo>
                  <a:lnTo>
                    <a:pt x="161" y="1528"/>
                  </a:lnTo>
                  <a:lnTo>
                    <a:pt x="356" y="1051"/>
                  </a:lnTo>
                  <a:lnTo>
                    <a:pt x="1042" y="1048"/>
                  </a:lnTo>
                  <a:lnTo>
                    <a:pt x="1241" y="1525"/>
                  </a:lnTo>
                  <a:lnTo>
                    <a:pt x="1400" y="1524"/>
                  </a:lnTo>
                  <a:lnTo>
                    <a:pt x="76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2058025" y="1073300"/>
              <a:ext cx="28425" cy="38225"/>
            </a:xfrm>
            <a:custGeom>
              <a:avLst/>
              <a:gdLst/>
              <a:ahLst/>
              <a:cxnLst/>
              <a:rect l="l" t="t" r="r" b="b"/>
              <a:pathLst>
                <a:path w="1137" h="1529" extrusionOk="0">
                  <a:moveTo>
                    <a:pt x="637" y="134"/>
                  </a:moveTo>
                  <a:cubicBezTo>
                    <a:pt x="679" y="134"/>
                    <a:pt x="719" y="142"/>
                    <a:pt x="757" y="161"/>
                  </a:cubicBezTo>
                  <a:cubicBezTo>
                    <a:pt x="795" y="180"/>
                    <a:pt x="829" y="204"/>
                    <a:pt x="857" y="236"/>
                  </a:cubicBezTo>
                  <a:cubicBezTo>
                    <a:pt x="885" y="267"/>
                    <a:pt x="906" y="304"/>
                    <a:pt x="923" y="347"/>
                  </a:cubicBezTo>
                  <a:cubicBezTo>
                    <a:pt x="940" y="389"/>
                    <a:pt x="948" y="433"/>
                    <a:pt x="948" y="479"/>
                  </a:cubicBezTo>
                  <a:cubicBezTo>
                    <a:pt x="948" y="525"/>
                    <a:pt x="941" y="568"/>
                    <a:pt x="927" y="610"/>
                  </a:cubicBezTo>
                  <a:cubicBezTo>
                    <a:pt x="913" y="651"/>
                    <a:pt x="893" y="689"/>
                    <a:pt x="868" y="722"/>
                  </a:cubicBezTo>
                  <a:cubicBezTo>
                    <a:pt x="842" y="754"/>
                    <a:pt x="811" y="781"/>
                    <a:pt x="774" y="801"/>
                  </a:cubicBezTo>
                  <a:cubicBezTo>
                    <a:pt x="738" y="820"/>
                    <a:pt x="698" y="830"/>
                    <a:pt x="653" y="830"/>
                  </a:cubicBezTo>
                  <a:lnTo>
                    <a:pt x="155" y="831"/>
                  </a:lnTo>
                  <a:lnTo>
                    <a:pt x="152" y="135"/>
                  </a:lnTo>
                  <a:lnTo>
                    <a:pt x="637" y="134"/>
                  </a:lnTo>
                  <a:close/>
                  <a:moveTo>
                    <a:pt x="646" y="0"/>
                  </a:moveTo>
                  <a:lnTo>
                    <a:pt x="1" y="3"/>
                  </a:lnTo>
                  <a:lnTo>
                    <a:pt x="6" y="1529"/>
                  </a:lnTo>
                  <a:lnTo>
                    <a:pt x="156" y="1528"/>
                  </a:lnTo>
                  <a:lnTo>
                    <a:pt x="155" y="965"/>
                  </a:lnTo>
                  <a:lnTo>
                    <a:pt x="606" y="963"/>
                  </a:lnTo>
                  <a:lnTo>
                    <a:pt x="967" y="1525"/>
                  </a:lnTo>
                  <a:lnTo>
                    <a:pt x="1137" y="1525"/>
                  </a:lnTo>
                  <a:lnTo>
                    <a:pt x="761" y="937"/>
                  </a:lnTo>
                  <a:cubicBezTo>
                    <a:pt x="812" y="927"/>
                    <a:pt x="859" y="908"/>
                    <a:pt x="900" y="879"/>
                  </a:cubicBezTo>
                  <a:cubicBezTo>
                    <a:pt x="942" y="851"/>
                    <a:pt x="977" y="817"/>
                    <a:pt x="1007" y="776"/>
                  </a:cubicBezTo>
                  <a:cubicBezTo>
                    <a:pt x="1036" y="735"/>
                    <a:pt x="1058" y="689"/>
                    <a:pt x="1075" y="638"/>
                  </a:cubicBezTo>
                  <a:cubicBezTo>
                    <a:pt x="1091" y="588"/>
                    <a:pt x="1099" y="534"/>
                    <a:pt x="1099" y="478"/>
                  </a:cubicBezTo>
                  <a:cubicBezTo>
                    <a:pt x="1098" y="419"/>
                    <a:pt x="1087" y="362"/>
                    <a:pt x="1065" y="304"/>
                  </a:cubicBezTo>
                  <a:cubicBezTo>
                    <a:pt x="1043" y="247"/>
                    <a:pt x="1011" y="196"/>
                    <a:pt x="971" y="151"/>
                  </a:cubicBezTo>
                  <a:cubicBezTo>
                    <a:pt x="931" y="106"/>
                    <a:pt x="883" y="69"/>
                    <a:pt x="828" y="42"/>
                  </a:cubicBezTo>
                  <a:cubicBezTo>
                    <a:pt x="773" y="14"/>
                    <a:pt x="712" y="0"/>
                    <a:pt x="646"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2099575" y="1073150"/>
              <a:ext cx="28425" cy="38225"/>
            </a:xfrm>
            <a:custGeom>
              <a:avLst/>
              <a:gdLst/>
              <a:ahLst/>
              <a:cxnLst/>
              <a:rect l="l" t="t" r="r" b="b"/>
              <a:pathLst>
                <a:path w="1137" h="1529" extrusionOk="0">
                  <a:moveTo>
                    <a:pt x="642" y="134"/>
                  </a:moveTo>
                  <a:cubicBezTo>
                    <a:pt x="682" y="134"/>
                    <a:pt x="721" y="144"/>
                    <a:pt x="757" y="161"/>
                  </a:cubicBezTo>
                  <a:cubicBezTo>
                    <a:pt x="795" y="180"/>
                    <a:pt x="828" y="205"/>
                    <a:pt x="856" y="237"/>
                  </a:cubicBezTo>
                  <a:cubicBezTo>
                    <a:pt x="884" y="268"/>
                    <a:pt x="906" y="305"/>
                    <a:pt x="923" y="347"/>
                  </a:cubicBezTo>
                  <a:cubicBezTo>
                    <a:pt x="939" y="389"/>
                    <a:pt x="948" y="433"/>
                    <a:pt x="948" y="479"/>
                  </a:cubicBezTo>
                  <a:cubicBezTo>
                    <a:pt x="948" y="525"/>
                    <a:pt x="941" y="568"/>
                    <a:pt x="927" y="610"/>
                  </a:cubicBezTo>
                  <a:cubicBezTo>
                    <a:pt x="913" y="652"/>
                    <a:pt x="893" y="689"/>
                    <a:pt x="867" y="722"/>
                  </a:cubicBezTo>
                  <a:cubicBezTo>
                    <a:pt x="841" y="755"/>
                    <a:pt x="811" y="781"/>
                    <a:pt x="774" y="801"/>
                  </a:cubicBezTo>
                  <a:cubicBezTo>
                    <a:pt x="737" y="821"/>
                    <a:pt x="697" y="830"/>
                    <a:pt x="653" y="830"/>
                  </a:cubicBezTo>
                  <a:lnTo>
                    <a:pt x="154" y="832"/>
                  </a:lnTo>
                  <a:lnTo>
                    <a:pt x="152" y="135"/>
                  </a:lnTo>
                  <a:lnTo>
                    <a:pt x="637" y="134"/>
                  </a:lnTo>
                  <a:cubicBezTo>
                    <a:pt x="639" y="134"/>
                    <a:pt x="640" y="134"/>
                    <a:pt x="642" y="134"/>
                  </a:cubicBezTo>
                  <a:close/>
                  <a:moveTo>
                    <a:pt x="646" y="1"/>
                  </a:moveTo>
                  <a:lnTo>
                    <a:pt x="0" y="3"/>
                  </a:lnTo>
                  <a:lnTo>
                    <a:pt x="6" y="1529"/>
                  </a:lnTo>
                  <a:lnTo>
                    <a:pt x="156" y="1529"/>
                  </a:lnTo>
                  <a:lnTo>
                    <a:pt x="154" y="966"/>
                  </a:lnTo>
                  <a:lnTo>
                    <a:pt x="606" y="964"/>
                  </a:lnTo>
                  <a:lnTo>
                    <a:pt x="966" y="1526"/>
                  </a:lnTo>
                  <a:lnTo>
                    <a:pt x="1136" y="1525"/>
                  </a:lnTo>
                  <a:lnTo>
                    <a:pt x="760" y="938"/>
                  </a:lnTo>
                  <a:cubicBezTo>
                    <a:pt x="812" y="927"/>
                    <a:pt x="859" y="908"/>
                    <a:pt x="900" y="880"/>
                  </a:cubicBezTo>
                  <a:cubicBezTo>
                    <a:pt x="942" y="852"/>
                    <a:pt x="977" y="817"/>
                    <a:pt x="1006" y="777"/>
                  </a:cubicBezTo>
                  <a:cubicBezTo>
                    <a:pt x="1035" y="736"/>
                    <a:pt x="1058" y="690"/>
                    <a:pt x="1074" y="639"/>
                  </a:cubicBezTo>
                  <a:cubicBezTo>
                    <a:pt x="1091" y="588"/>
                    <a:pt x="1099" y="534"/>
                    <a:pt x="1099" y="478"/>
                  </a:cubicBezTo>
                  <a:cubicBezTo>
                    <a:pt x="1098" y="420"/>
                    <a:pt x="1087" y="362"/>
                    <a:pt x="1065" y="305"/>
                  </a:cubicBezTo>
                  <a:cubicBezTo>
                    <a:pt x="1042" y="247"/>
                    <a:pt x="1011" y="196"/>
                    <a:pt x="971" y="151"/>
                  </a:cubicBezTo>
                  <a:cubicBezTo>
                    <a:pt x="930" y="106"/>
                    <a:pt x="882" y="70"/>
                    <a:pt x="827" y="42"/>
                  </a:cubicBezTo>
                  <a:cubicBezTo>
                    <a:pt x="772" y="14"/>
                    <a:pt x="711" y="1"/>
                    <a:pt x="646"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2141125" y="1073050"/>
              <a:ext cx="3900" cy="38200"/>
            </a:xfrm>
            <a:custGeom>
              <a:avLst/>
              <a:gdLst/>
              <a:ahLst/>
              <a:cxnLst/>
              <a:rect l="l" t="t" r="r" b="b"/>
              <a:pathLst>
                <a:path w="156" h="1528" extrusionOk="0">
                  <a:moveTo>
                    <a:pt x="151" y="0"/>
                  </a:moveTo>
                  <a:lnTo>
                    <a:pt x="0" y="1"/>
                  </a:lnTo>
                  <a:lnTo>
                    <a:pt x="5" y="1528"/>
                  </a:lnTo>
                  <a:lnTo>
                    <a:pt x="155" y="1527"/>
                  </a:lnTo>
                  <a:lnTo>
                    <a:pt x="15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2156800" y="1072900"/>
              <a:ext cx="35125" cy="38250"/>
            </a:xfrm>
            <a:custGeom>
              <a:avLst/>
              <a:gdLst/>
              <a:ahLst/>
              <a:cxnLst/>
              <a:rect l="l" t="t" r="r" b="b"/>
              <a:pathLst>
                <a:path w="1405" h="1530" extrusionOk="0">
                  <a:moveTo>
                    <a:pt x="1405" y="0"/>
                  </a:moveTo>
                  <a:lnTo>
                    <a:pt x="1248" y="1"/>
                  </a:lnTo>
                  <a:lnTo>
                    <a:pt x="708" y="1342"/>
                  </a:lnTo>
                  <a:lnTo>
                    <a:pt x="158" y="5"/>
                  </a:lnTo>
                  <a:lnTo>
                    <a:pt x="1" y="6"/>
                  </a:lnTo>
                  <a:lnTo>
                    <a:pt x="643" y="1529"/>
                  </a:lnTo>
                  <a:lnTo>
                    <a:pt x="774" y="1529"/>
                  </a:lnTo>
                  <a:lnTo>
                    <a:pt x="1405"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2203825" y="1072775"/>
              <a:ext cx="25775" cy="38250"/>
            </a:xfrm>
            <a:custGeom>
              <a:avLst/>
              <a:gdLst/>
              <a:ahLst/>
              <a:cxnLst/>
              <a:rect l="l" t="t" r="r" b="b"/>
              <a:pathLst>
                <a:path w="1031" h="1530" extrusionOk="0">
                  <a:moveTo>
                    <a:pt x="1006" y="1"/>
                  </a:moveTo>
                  <a:lnTo>
                    <a:pt x="1" y="4"/>
                  </a:lnTo>
                  <a:lnTo>
                    <a:pt x="6" y="1530"/>
                  </a:lnTo>
                  <a:lnTo>
                    <a:pt x="1031" y="1527"/>
                  </a:lnTo>
                  <a:lnTo>
                    <a:pt x="1031" y="1394"/>
                  </a:lnTo>
                  <a:lnTo>
                    <a:pt x="156" y="1396"/>
                  </a:lnTo>
                  <a:lnTo>
                    <a:pt x="154" y="814"/>
                  </a:lnTo>
                  <a:lnTo>
                    <a:pt x="900" y="811"/>
                  </a:lnTo>
                  <a:lnTo>
                    <a:pt x="899" y="685"/>
                  </a:lnTo>
                  <a:lnTo>
                    <a:pt x="153" y="687"/>
                  </a:lnTo>
                  <a:lnTo>
                    <a:pt x="152" y="137"/>
                  </a:lnTo>
                  <a:lnTo>
                    <a:pt x="1007" y="134"/>
                  </a:lnTo>
                  <a:lnTo>
                    <a:pt x="100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243000" y="1072700"/>
              <a:ext cx="31325" cy="38225"/>
            </a:xfrm>
            <a:custGeom>
              <a:avLst/>
              <a:gdLst/>
              <a:ahLst/>
              <a:cxnLst/>
              <a:rect l="l" t="t" r="r" b="b"/>
              <a:pathLst>
                <a:path w="1253" h="1529" extrusionOk="0">
                  <a:moveTo>
                    <a:pt x="519" y="133"/>
                  </a:moveTo>
                  <a:cubicBezTo>
                    <a:pt x="612" y="133"/>
                    <a:pt x="695" y="148"/>
                    <a:pt x="767" y="179"/>
                  </a:cubicBezTo>
                  <a:cubicBezTo>
                    <a:pt x="838" y="209"/>
                    <a:pt x="899" y="253"/>
                    <a:pt x="948" y="309"/>
                  </a:cubicBezTo>
                  <a:cubicBezTo>
                    <a:pt x="998" y="364"/>
                    <a:pt x="1036" y="430"/>
                    <a:pt x="1062" y="507"/>
                  </a:cubicBezTo>
                  <a:cubicBezTo>
                    <a:pt x="1088" y="584"/>
                    <a:pt x="1101" y="668"/>
                    <a:pt x="1102" y="759"/>
                  </a:cubicBezTo>
                  <a:cubicBezTo>
                    <a:pt x="1102" y="849"/>
                    <a:pt x="1090" y="933"/>
                    <a:pt x="1065" y="1010"/>
                  </a:cubicBezTo>
                  <a:cubicBezTo>
                    <a:pt x="1040" y="1087"/>
                    <a:pt x="1003" y="1153"/>
                    <a:pt x="955" y="1210"/>
                  </a:cubicBezTo>
                  <a:cubicBezTo>
                    <a:pt x="906" y="1267"/>
                    <a:pt x="846" y="1311"/>
                    <a:pt x="774" y="1344"/>
                  </a:cubicBezTo>
                  <a:cubicBezTo>
                    <a:pt x="701" y="1377"/>
                    <a:pt x="618" y="1393"/>
                    <a:pt x="523" y="1393"/>
                  </a:cubicBezTo>
                  <a:lnTo>
                    <a:pt x="155" y="1394"/>
                  </a:lnTo>
                  <a:lnTo>
                    <a:pt x="152" y="135"/>
                  </a:lnTo>
                  <a:lnTo>
                    <a:pt x="519" y="133"/>
                  </a:lnTo>
                  <a:close/>
                  <a:moveTo>
                    <a:pt x="526" y="0"/>
                  </a:moveTo>
                  <a:cubicBezTo>
                    <a:pt x="524" y="0"/>
                    <a:pt x="521" y="0"/>
                    <a:pt x="519" y="0"/>
                  </a:cubicBezTo>
                  <a:lnTo>
                    <a:pt x="1" y="2"/>
                  </a:lnTo>
                  <a:lnTo>
                    <a:pt x="6" y="1528"/>
                  </a:lnTo>
                  <a:lnTo>
                    <a:pt x="524" y="1527"/>
                  </a:lnTo>
                  <a:cubicBezTo>
                    <a:pt x="636" y="1526"/>
                    <a:pt x="736" y="1508"/>
                    <a:pt x="826" y="1471"/>
                  </a:cubicBezTo>
                  <a:cubicBezTo>
                    <a:pt x="915" y="1433"/>
                    <a:pt x="992" y="1382"/>
                    <a:pt x="1055" y="1315"/>
                  </a:cubicBezTo>
                  <a:cubicBezTo>
                    <a:pt x="1118" y="1248"/>
                    <a:pt x="1167" y="1168"/>
                    <a:pt x="1201" y="1074"/>
                  </a:cubicBezTo>
                  <a:cubicBezTo>
                    <a:pt x="1235" y="980"/>
                    <a:pt x="1253" y="874"/>
                    <a:pt x="1252" y="758"/>
                  </a:cubicBezTo>
                  <a:cubicBezTo>
                    <a:pt x="1252" y="654"/>
                    <a:pt x="1236" y="556"/>
                    <a:pt x="1205" y="463"/>
                  </a:cubicBezTo>
                  <a:cubicBezTo>
                    <a:pt x="1173" y="371"/>
                    <a:pt x="1128" y="290"/>
                    <a:pt x="1067" y="222"/>
                  </a:cubicBezTo>
                  <a:cubicBezTo>
                    <a:pt x="1005" y="153"/>
                    <a:pt x="929" y="99"/>
                    <a:pt x="838" y="59"/>
                  </a:cubicBezTo>
                  <a:cubicBezTo>
                    <a:pt x="749" y="21"/>
                    <a:pt x="645" y="0"/>
                    <a:pt x="526"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2055075" y="1137300"/>
              <a:ext cx="15050" cy="23950"/>
            </a:xfrm>
            <a:custGeom>
              <a:avLst/>
              <a:gdLst/>
              <a:ahLst/>
              <a:cxnLst/>
              <a:rect l="l" t="t" r="r" b="b"/>
              <a:pathLst>
                <a:path w="602" h="958" extrusionOk="0">
                  <a:moveTo>
                    <a:pt x="301" y="92"/>
                  </a:moveTo>
                  <a:cubicBezTo>
                    <a:pt x="351" y="92"/>
                    <a:pt x="408" y="131"/>
                    <a:pt x="448" y="213"/>
                  </a:cubicBezTo>
                  <a:lnTo>
                    <a:pt x="121" y="640"/>
                  </a:lnTo>
                  <a:cubicBezTo>
                    <a:pt x="107" y="589"/>
                    <a:pt x="99" y="529"/>
                    <a:pt x="99" y="464"/>
                  </a:cubicBezTo>
                  <a:cubicBezTo>
                    <a:pt x="98" y="224"/>
                    <a:pt x="207" y="92"/>
                    <a:pt x="301" y="92"/>
                  </a:cubicBezTo>
                  <a:close/>
                  <a:moveTo>
                    <a:pt x="483" y="314"/>
                  </a:moveTo>
                  <a:cubicBezTo>
                    <a:pt x="495" y="366"/>
                    <a:pt x="503" y="428"/>
                    <a:pt x="503" y="501"/>
                  </a:cubicBezTo>
                  <a:cubicBezTo>
                    <a:pt x="504" y="762"/>
                    <a:pt x="392" y="862"/>
                    <a:pt x="309" y="862"/>
                  </a:cubicBezTo>
                  <a:cubicBezTo>
                    <a:pt x="254" y="862"/>
                    <a:pt x="197" y="817"/>
                    <a:pt x="156" y="735"/>
                  </a:cubicBezTo>
                  <a:lnTo>
                    <a:pt x="483" y="314"/>
                  </a:lnTo>
                  <a:close/>
                  <a:moveTo>
                    <a:pt x="302" y="0"/>
                  </a:moveTo>
                  <a:cubicBezTo>
                    <a:pt x="302" y="0"/>
                    <a:pt x="302" y="0"/>
                    <a:pt x="301" y="0"/>
                  </a:cubicBezTo>
                  <a:cubicBezTo>
                    <a:pt x="153" y="0"/>
                    <a:pt x="0" y="183"/>
                    <a:pt x="1" y="482"/>
                  </a:cubicBezTo>
                  <a:cubicBezTo>
                    <a:pt x="2" y="784"/>
                    <a:pt x="158" y="958"/>
                    <a:pt x="306" y="958"/>
                  </a:cubicBezTo>
                  <a:cubicBezTo>
                    <a:pt x="442" y="957"/>
                    <a:pt x="602" y="809"/>
                    <a:pt x="600" y="488"/>
                  </a:cubicBezTo>
                  <a:cubicBezTo>
                    <a:pt x="599" y="170"/>
                    <a:pt x="446" y="0"/>
                    <a:pt x="302"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2074475" y="1137125"/>
              <a:ext cx="14025" cy="24025"/>
            </a:xfrm>
            <a:custGeom>
              <a:avLst/>
              <a:gdLst/>
              <a:ahLst/>
              <a:cxnLst/>
              <a:rect l="l" t="t" r="r" b="b"/>
              <a:pathLst>
                <a:path w="561" h="961" extrusionOk="0">
                  <a:moveTo>
                    <a:pt x="293" y="434"/>
                  </a:moveTo>
                  <a:cubicBezTo>
                    <a:pt x="368" y="434"/>
                    <a:pt x="457" y="492"/>
                    <a:pt x="457" y="653"/>
                  </a:cubicBezTo>
                  <a:cubicBezTo>
                    <a:pt x="458" y="799"/>
                    <a:pt x="377" y="867"/>
                    <a:pt x="298" y="868"/>
                  </a:cubicBezTo>
                  <a:cubicBezTo>
                    <a:pt x="184" y="868"/>
                    <a:pt x="98" y="735"/>
                    <a:pt x="110" y="561"/>
                  </a:cubicBezTo>
                  <a:cubicBezTo>
                    <a:pt x="151" y="484"/>
                    <a:pt x="223" y="434"/>
                    <a:pt x="293" y="434"/>
                  </a:cubicBezTo>
                  <a:close/>
                  <a:moveTo>
                    <a:pt x="329" y="0"/>
                  </a:moveTo>
                  <a:cubicBezTo>
                    <a:pt x="218" y="0"/>
                    <a:pt x="96" y="70"/>
                    <a:pt x="40" y="233"/>
                  </a:cubicBezTo>
                  <a:cubicBezTo>
                    <a:pt x="8" y="322"/>
                    <a:pt x="0" y="431"/>
                    <a:pt x="0" y="520"/>
                  </a:cubicBezTo>
                  <a:cubicBezTo>
                    <a:pt x="1" y="631"/>
                    <a:pt x="12" y="748"/>
                    <a:pt x="72" y="837"/>
                  </a:cubicBezTo>
                  <a:cubicBezTo>
                    <a:pt x="126" y="919"/>
                    <a:pt x="209" y="961"/>
                    <a:pt x="291" y="961"/>
                  </a:cubicBezTo>
                  <a:cubicBezTo>
                    <a:pt x="292" y="961"/>
                    <a:pt x="293" y="961"/>
                    <a:pt x="294" y="961"/>
                  </a:cubicBezTo>
                  <a:cubicBezTo>
                    <a:pt x="436" y="961"/>
                    <a:pt x="560" y="840"/>
                    <a:pt x="559" y="647"/>
                  </a:cubicBezTo>
                  <a:cubicBezTo>
                    <a:pt x="558" y="454"/>
                    <a:pt x="435" y="342"/>
                    <a:pt x="303" y="342"/>
                  </a:cubicBezTo>
                  <a:cubicBezTo>
                    <a:pt x="303" y="342"/>
                    <a:pt x="302" y="342"/>
                    <a:pt x="302" y="342"/>
                  </a:cubicBezTo>
                  <a:cubicBezTo>
                    <a:pt x="220" y="342"/>
                    <a:pt x="145" y="385"/>
                    <a:pt x="104" y="455"/>
                  </a:cubicBezTo>
                  <a:cubicBezTo>
                    <a:pt x="109" y="135"/>
                    <a:pt x="262" y="94"/>
                    <a:pt x="330" y="94"/>
                  </a:cubicBezTo>
                  <a:cubicBezTo>
                    <a:pt x="330" y="94"/>
                    <a:pt x="331" y="94"/>
                    <a:pt x="332" y="94"/>
                  </a:cubicBezTo>
                  <a:cubicBezTo>
                    <a:pt x="393" y="94"/>
                    <a:pt x="434" y="126"/>
                    <a:pt x="440" y="132"/>
                  </a:cubicBezTo>
                  <a:cubicBezTo>
                    <a:pt x="448" y="142"/>
                    <a:pt x="448" y="156"/>
                    <a:pt x="462" y="165"/>
                  </a:cubicBezTo>
                  <a:lnTo>
                    <a:pt x="534" y="85"/>
                  </a:lnTo>
                  <a:cubicBezTo>
                    <a:pt x="479" y="32"/>
                    <a:pt x="405" y="0"/>
                    <a:pt x="32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2111300" y="1137100"/>
              <a:ext cx="15050" cy="23975"/>
            </a:xfrm>
            <a:custGeom>
              <a:avLst/>
              <a:gdLst/>
              <a:ahLst/>
              <a:cxnLst/>
              <a:rect l="l" t="t" r="r" b="b"/>
              <a:pathLst>
                <a:path w="602" h="959" extrusionOk="0">
                  <a:moveTo>
                    <a:pt x="301" y="92"/>
                  </a:moveTo>
                  <a:cubicBezTo>
                    <a:pt x="352" y="92"/>
                    <a:pt x="408" y="131"/>
                    <a:pt x="449" y="213"/>
                  </a:cubicBezTo>
                  <a:lnTo>
                    <a:pt x="122" y="641"/>
                  </a:lnTo>
                  <a:cubicBezTo>
                    <a:pt x="108" y="590"/>
                    <a:pt x="100" y="530"/>
                    <a:pt x="100" y="464"/>
                  </a:cubicBezTo>
                  <a:cubicBezTo>
                    <a:pt x="99" y="225"/>
                    <a:pt x="208" y="93"/>
                    <a:pt x="301" y="92"/>
                  </a:cubicBezTo>
                  <a:close/>
                  <a:moveTo>
                    <a:pt x="484" y="314"/>
                  </a:moveTo>
                  <a:cubicBezTo>
                    <a:pt x="496" y="366"/>
                    <a:pt x="504" y="429"/>
                    <a:pt x="504" y="501"/>
                  </a:cubicBezTo>
                  <a:cubicBezTo>
                    <a:pt x="505" y="762"/>
                    <a:pt x="392" y="862"/>
                    <a:pt x="310" y="863"/>
                  </a:cubicBezTo>
                  <a:cubicBezTo>
                    <a:pt x="254" y="863"/>
                    <a:pt x="197" y="817"/>
                    <a:pt x="157" y="735"/>
                  </a:cubicBezTo>
                  <a:lnTo>
                    <a:pt x="484" y="314"/>
                  </a:lnTo>
                  <a:close/>
                  <a:moveTo>
                    <a:pt x="302" y="0"/>
                  </a:moveTo>
                  <a:cubicBezTo>
                    <a:pt x="154" y="1"/>
                    <a:pt x="0" y="184"/>
                    <a:pt x="2" y="483"/>
                  </a:cubicBezTo>
                  <a:cubicBezTo>
                    <a:pt x="3" y="784"/>
                    <a:pt x="158" y="958"/>
                    <a:pt x="306" y="958"/>
                  </a:cubicBezTo>
                  <a:cubicBezTo>
                    <a:pt x="306" y="958"/>
                    <a:pt x="306" y="958"/>
                    <a:pt x="307" y="958"/>
                  </a:cubicBezTo>
                  <a:cubicBezTo>
                    <a:pt x="443" y="958"/>
                    <a:pt x="602" y="811"/>
                    <a:pt x="601" y="489"/>
                  </a:cubicBezTo>
                  <a:cubicBezTo>
                    <a:pt x="600" y="170"/>
                    <a:pt x="446" y="0"/>
                    <a:pt x="302"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2131600" y="1137150"/>
              <a:ext cx="12050" cy="23475"/>
            </a:xfrm>
            <a:custGeom>
              <a:avLst/>
              <a:gdLst/>
              <a:ahLst/>
              <a:cxnLst/>
              <a:rect l="l" t="t" r="r" b="b"/>
              <a:pathLst>
                <a:path w="482" h="939" extrusionOk="0">
                  <a:moveTo>
                    <a:pt x="240" y="1"/>
                  </a:moveTo>
                  <a:lnTo>
                    <a:pt x="0" y="127"/>
                  </a:lnTo>
                  <a:lnTo>
                    <a:pt x="26" y="186"/>
                  </a:lnTo>
                  <a:lnTo>
                    <a:pt x="211" y="132"/>
                  </a:lnTo>
                  <a:lnTo>
                    <a:pt x="213" y="856"/>
                  </a:lnTo>
                  <a:lnTo>
                    <a:pt x="40" y="857"/>
                  </a:lnTo>
                  <a:lnTo>
                    <a:pt x="40" y="939"/>
                  </a:lnTo>
                  <a:lnTo>
                    <a:pt x="481" y="938"/>
                  </a:lnTo>
                  <a:lnTo>
                    <a:pt x="481" y="855"/>
                  </a:lnTo>
                  <a:lnTo>
                    <a:pt x="313" y="856"/>
                  </a:lnTo>
                  <a:lnTo>
                    <a:pt x="30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2168475" y="1136925"/>
              <a:ext cx="13775" cy="23575"/>
            </a:xfrm>
            <a:custGeom>
              <a:avLst/>
              <a:gdLst/>
              <a:ahLst/>
              <a:cxnLst/>
              <a:rect l="l" t="t" r="r" b="b"/>
              <a:pathLst>
                <a:path w="551" h="943" extrusionOk="0">
                  <a:moveTo>
                    <a:pt x="268" y="0"/>
                  </a:moveTo>
                  <a:cubicBezTo>
                    <a:pt x="268" y="0"/>
                    <a:pt x="267" y="0"/>
                    <a:pt x="266" y="0"/>
                  </a:cubicBezTo>
                  <a:cubicBezTo>
                    <a:pt x="160" y="0"/>
                    <a:pt x="59" y="58"/>
                    <a:pt x="5" y="152"/>
                  </a:cubicBezTo>
                  <a:lnTo>
                    <a:pt x="81" y="213"/>
                  </a:lnTo>
                  <a:cubicBezTo>
                    <a:pt x="90" y="200"/>
                    <a:pt x="87" y="191"/>
                    <a:pt x="94" y="178"/>
                  </a:cubicBezTo>
                  <a:cubicBezTo>
                    <a:pt x="116" y="144"/>
                    <a:pt x="172" y="93"/>
                    <a:pt x="254" y="93"/>
                  </a:cubicBezTo>
                  <a:cubicBezTo>
                    <a:pt x="255" y="93"/>
                    <a:pt x="255" y="93"/>
                    <a:pt x="256" y="93"/>
                  </a:cubicBezTo>
                  <a:cubicBezTo>
                    <a:pt x="355" y="93"/>
                    <a:pt x="434" y="169"/>
                    <a:pt x="434" y="270"/>
                  </a:cubicBezTo>
                  <a:cubicBezTo>
                    <a:pt x="435" y="384"/>
                    <a:pt x="339" y="466"/>
                    <a:pt x="272" y="527"/>
                  </a:cubicBezTo>
                  <a:cubicBezTo>
                    <a:pt x="165" y="624"/>
                    <a:pt x="79" y="721"/>
                    <a:pt x="1" y="876"/>
                  </a:cubicBezTo>
                  <a:lnTo>
                    <a:pt x="1" y="942"/>
                  </a:lnTo>
                  <a:lnTo>
                    <a:pt x="550" y="940"/>
                  </a:lnTo>
                  <a:lnTo>
                    <a:pt x="549" y="835"/>
                  </a:lnTo>
                  <a:cubicBezTo>
                    <a:pt x="548" y="835"/>
                    <a:pt x="546" y="834"/>
                    <a:pt x="545" y="834"/>
                  </a:cubicBezTo>
                  <a:cubicBezTo>
                    <a:pt x="538" y="834"/>
                    <a:pt x="532" y="840"/>
                    <a:pt x="529" y="842"/>
                  </a:cubicBezTo>
                  <a:cubicBezTo>
                    <a:pt x="523" y="847"/>
                    <a:pt x="520" y="848"/>
                    <a:pt x="513" y="848"/>
                  </a:cubicBezTo>
                  <a:lnTo>
                    <a:pt x="121" y="850"/>
                  </a:lnTo>
                  <a:cubicBezTo>
                    <a:pt x="198" y="714"/>
                    <a:pt x="307" y="620"/>
                    <a:pt x="375" y="556"/>
                  </a:cubicBezTo>
                  <a:cubicBezTo>
                    <a:pt x="443" y="493"/>
                    <a:pt x="539" y="396"/>
                    <a:pt x="538" y="261"/>
                  </a:cubicBezTo>
                  <a:cubicBezTo>
                    <a:pt x="538" y="117"/>
                    <a:pt x="419" y="0"/>
                    <a:pt x="268"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2186300" y="1136850"/>
              <a:ext cx="15075" cy="23975"/>
            </a:xfrm>
            <a:custGeom>
              <a:avLst/>
              <a:gdLst/>
              <a:ahLst/>
              <a:cxnLst/>
              <a:rect l="l" t="t" r="r" b="b"/>
              <a:pathLst>
                <a:path w="603" h="959" extrusionOk="0">
                  <a:moveTo>
                    <a:pt x="301" y="92"/>
                  </a:moveTo>
                  <a:cubicBezTo>
                    <a:pt x="352" y="92"/>
                    <a:pt x="408" y="132"/>
                    <a:pt x="448" y="214"/>
                  </a:cubicBezTo>
                  <a:lnTo>
                    <a:pt x="121" y="641"/>
                  </a:lnTo>
                  <a:cubicBezTo>
                    <a:pt x="108" y="589"/>
                    <a:pt x="100" y="531"/>
                    <a:pt x="100" y="464"/>
                  </a:cubicBezTo>
                  <a:cubicBezTo>
                    <a:pt x="99" y="225"/>
                    <a:pt x="208" y="92"/>
                    <a:pt x="301" y="92"/>
                  </a:cubicBezTo>
                  <a:close/>
                  <a:moveTo>
                    <a:pt x="484" y="314"/>
                  </a:moveTo>
                  <a:cubicBezTo>
                    <a:pt x="496" y="366"/>
                    <a:pt x="503" y="429"/>
                    <a:pt x="504" y="502"/>
                  </a:cubicBezTo>
                  <a:cubicBezTo>
                    <a:pt x="505" y="763"/>
                    <a:pt x="392" y="862"/>
                    <a:pt x="310" y="862"/>
                  </a:cubicBezTo>
                  <a:cubicBezTo>
                    <a:pt x="310" y="862"/>
                    <a:pt x="309" y="862"/>
                    <a:pt x="309" y="862"/>
                  </a:cubicBezTo>
                  <a:cubicBezTo>
                    <a:pt x="253" y="862"/>
                    <a:pt x="196" y="817"/>
                    <a:pt x="156" y="736"/>
                  </a:cubicBezTo>
                  <a:lnTo>
                    <a:pt x="484" y="314"/>
                  </a:lnTo>
                  <a:close/>
                  <a:moveTo>
                    <a:pt x="303" y="1"/>
                  </a:moveTo>
                  <a:cubicBezTo>
                    <a:pt x="302" y="1"/>
                    <a:pt x="302" y="1"/>
                    <a:pt x="302" y="1"/>
                  </a:cubicBezTo>
                  <a:cubicBezTo>
                    <a:pt x="153" y="1"/>
                    <a:pt x="0" y="184"/>
                    <a:pt x="1" y="483"/>
                  </a:cubicBezTo>
                  <a:cubicBezTo>
                    <a:pt x="2" y="784"/>
                    <a:pt x="159" y="958"/>
                    <a:pt x="306" y="958"/>
                  </a:cubicBezTo>
                  <a:cubicBezTo>
                    <a:pt x="306" y="958"/>
                    <a:pt x="307" y="958"/>
                    <a:pt x="307" y="958"/>
                  </a:cubicBezTo>
                  <a:cubicBezTo>
                    <a:pt x="442" y="958"/>
                    <a:pt x="602" y="810"/>
                    <a:pt x="601" y="489"/>
                  </a:cubicBezTo>
                  <a:cubicBezTo>
                    <a:pt x="600" y="171"/>
                    <a:pt x="447" y="1"/>
                    <a:pt x="30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2206600" y="1136925"/>
              <a:ext cx="12025" cy="23450"/>
            </a:xfrm>
            <a:custGeom>
              <a:avLst/>
              <a:gdLst/>
              <a:ahLst/>
              <a:cxnLst/>
              <a:rect l="l" t="t" r="r" b="b"/>
              <a:pathLst>
                <a:path w="481" h="938" extrusionOk="0">
                  <a:moveTo>
                    <a:pt x="240" y="0"/>
                  </a:moveTo>
                  <a:lnTo>
                    <a:pt x="0" y="127"/>
                  </a:lnTo>
                  <a:lnTo>
                    <a:pt x="25" y="184"/>
                  </a:lnTo>
                  <a:lnTo>
                    <a:pt x="210" y="131"/>
                  </a:lnTo>
                  <a:lnTo>
                    <a:pt x="213" y="855"/>
                  </a:lnTo>
                  <a:lnTo>
                    <a:pt x="39" y="855"/>
                  </a:lnTo>
                  <a:lnTo>
                    <a:pt x="40" y="938"/>
                  </a:lnTo>
                  <a:lnTo>
                    <a:pt x="481" y="936"/>
                  </a:lnTo>
                  <a:lnTo>
                    <a:pt x="481" y="854"/>
                  </a:lnTo>
                  <a:lnTo>
                    <a:pt x="312" y="854"/>
                  </a:lnTo>
                  <a:lnTo>
                    <a:pt x="31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2224475" y="1136650"/>
              <a:ext cx="13900" cy="24025"/>
            </a:xfrm>
            <a:custGeom>
              <a:avLst/>
              <a:gdLst/>
              <a:ahLst/>
              <a:cxnLst/>
              <a:rect l="l" t="t" r="r" b="b"/>
              <a:pathLst>
                <a:path w="556" h="961" extrusionOk="0">
                  <a:moveTo>
                    <a:pt x="267" y="94"/>
                  </a:moveTo>
                  <a:cubicBezTo>
                    <a:pt x="373" y="94"/>
                    <a:pt x="461" y="211"/>
                    <a:pt x="445" y="399"/>
                  </a:cubicBezTo>
                  <a:cubicBezTo>
                    <a:pt x="404" y="469"/>
                    <a:pt x="336" y="513"/>
                    <a:pt x="269" y="514"/>
                  </a:cubicBezTo>
                  <a:cubicBezTo>
                    <a:pt x="185" y="514"/>
                    <a:pt x="104" y="446"/>
                    <a:pt x="104" y="306"/>
                  </a:cubicBezTo>
                  <a:cubicBezTo>
                    <a:pt x="103" y="171"/>
                    <a:pt x="181" y="94"/>
                    <a:pt x="266" y="94"/>
                  </a:cubicBezTo>
                  <a:cubicBezTo>
                    <a:pt x="266" y="94"/>
                    <a:pt x="267" y="94"/>
                    <a:pt x="267" y="94"/>
                  </a:cubicBezTo>
                  <a:close/>
                  <a:moveTo>
                    <a:pt x="268" y="1"/>
                  </a:moveTo>
                  <a:cubicBezTo>
                    <a:pt x="122" y="2"/>
                    <a:pt x="1" y="130"/>
                    <a:pt x="1" y="312"/>
                  </a:cubicBezTo>
                  <a:cubicBezTo>
                    <a:pt x="1" y="491"/>
                    <a:pt x="123" y="606"/>
                    <a:pt x="258" y="606"/>
                  </a:cubicBezTo>
                  <a:cubicBezTo>
                    <a:pt x="336" y="605"/>
                    <a:pt x="407" y="567"/>
                    <a:pt x="451" y="504"/>
                  </a:cubicBezTo>
                  <a:lnTo>
                    <a:pt x="451" y="504"/>
                  </a:lnTo>
                  <a:cubicBezTo>
                    <a:pt x="447" y="650"/>
                    <a:pt x="423" y="712"/>
                    <a:pt x="414" y="736"/>
                  </a:cubicBezTo>
                  <a:cubicBezTo>
                    <a:pt x="374" y="830"/>
                    <a:pt x="297" y="864"/>
                    <a:pt x="229" y="864"/>
                  </a:cubicBezTo>
                  <a:cubicBezTo>
                    <a:pt x="228" y="864"/>
                    <a:pt x="228" y="864"/>
                    <a:pt x="227" y="864"/>
                  </a:cubicBezTo>
                  <a:cubicBezTo>
                    <a:pt x="161" y="864"/>
                    <a:pt x="117" y="831"/>
                    <a:pt x="117" y="831"/>
                  </a:cubicBezTo>
                  <a:cubicBezTo>
                    <a:pt x="104" y="822"/>
                    <a:pt x="108" y="805"/>
                    <a:pt x="92" y="795"/>
                  </a:cubicBezTo>
                  <a:lnTo>
                    <a:pt x="20" y="876"/>
                  </a:lnTo>
                  <a:cubicBezTo>
                    <a:pt x="75" y="930"/>
                    <a:pt x="150" y="960"/>
                    <a:pt x="227" y="960"/>
                  </a:cubicBezTo>
                  <a:cubicBezTo>
                    <a:pt x="341" y="960"/>
                    <a:pt x="460" y="891"/>
                    <a:pt x="516" y="742"/>
                  </a:cubicBezTo>
                  <a:cubicBezTo>
                    <a:pt x="532" y="698"/>
                    <a:pt x="556" y="617"/>
                    <a:pt x="555" y="464"/>
                  </a:cubicBezTo>
                  <a:cubicBezTo>
                    <a:pt x="555" y="347"/>
                    <a:pt x="544" y="267"/>
                    <a:pt x="522" y="203"/>
                  </a:cubicBezTo>
                  <a:cubicBezTo>
                    <a:pt x="473" y="60"/>
                    <a:pt x="366" y="1"/>
                    <a:pt x="26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1948925" y="846925"/>
              <a:ext cx="390600" cy="390275"/>
            </a:xfrm>
            <a:custGeom>
              <a:avLst/>
              <a:gdLst/>
              <a:ahLst/>
              <a:cxnLst/>
              <a:rect l="l" t="t" r="r" b="b"/>
              <a:pathLst>
                <a:path w="15624" h="15611" extrusionOk="0">
                  <a:moveTo>
                    <a:pt x="7812" y="377"/>
                  </a:moveTo>
                  <a:cubicBezTo>
                    <a:pt x="9238" y="377"/>
                    <a:pt x="10603" y="776"/>
                    <a:pt x="11780" y="1523"/>
                  </a:cubicBezTo>
                  <a:cubicBezTo>
                    <a:pt x="12233" y="1810"/>
                    <a:pt x="12658" y="2149"/>
                    <a:pt x="13048" y="2535"/>
                  </a:cubicBezTo>
                  <a:cubicBezTo>
                    <a:pt x="14456" y="3934"/>
                    <a:pt x="15235" y="5797"/>
                    <a:pt x="15241" y="7781"/>
                  </a:cubicBezTo>
                  <a:cubicBezTo>
                    <a:pt x="15248" y="9765"/>
                    <a:pt x="14481" y="11633"/>
                    <a:pt x="13082" y="13041"/>
                  </a:cubicBezTo>
                  <a:cubicBezTo>
                    <a:pt x="11684" y="14448"/>
                    <a:pt x="9821" y="15227"/>
                    <a:pt x="7837" y="15234"/>
                  </a:cubicBezTo>
                  <a:cubicBezTo>
                    <a:pt x="7829" y="15234"/>
                    <a:pt x="7821" y="15234"/>
                    <a:pt x="7813" y="15234"/>
                  </a:cubicBezTo>
                  <a:cubicBezTo>
                    <a:pt x="3728" y="15234"/>
                    <a:pt x="398" y="11918"/>
                    <a:pt x="384" y="7830"/>
                  </a:cubicBezTo>
                  <a:cubicBezTo>
                    <a:pt x="377" y="5846"/>
                    <a:pt x="1144" y="3978"/>
                    <a:pt x="2543" y="2570"/>
                  </a:cubicBezTo>
                  <a:cubicBezTo>
                    <a:pt x="3941" y="1163"/>
                    <a:pt x="5804" y="384"/>
                    <a:pt x="7788" y="377"/>
                  </a:cubicBezTo>
                  <a:cubicBezTo>
                    <a:pt x="7796" y="377"/>
                    <a:pt x="7804" y="377"/>
                    <a:pt x="7812" y="377"/>
                  </a:cubicBezTo>
                  <a:close/>
                  <a:moveTo>
                    <a:pt x="7810" y="1"/>
                  </a:moveTo>
                  <a:cubicBezTo>
                    <a:pt x="7802" y="1"/>
                    <a:pt x="7795" y="1"/>
                    <a:pt x="7787" y="1"/>
                  </a:cubicBezTo>
                  <a:cubicBezTo>
                    <a:pt x="5702" y="8"/>
                    <a:pt x="3745" y="826"/>
                    <a:pt x="2275" y="2305"/>
                  </a:cubicBezTo>
                  <a:cubicBezTo>
                    <a:pt x="806" y="3784"/>
                    <a:pt x="1" y="5747"/>
                    <a:pt x="8" y="7832"/>
                  </a:cubicBezTo>
                  <a:cubicBezTo>
                    <a:pt x="15" y="9916"/>
                    <a:pt x="833" y="11874"/>
                    <a:pt x="2312" y="13342"/>
                  </a:cubicBezTo>
                  <a:cubicBezTo>
                    <a:pt x="2722" y="13750"/>
                    <a:pt x="3169" y="14105"/>
                    <a:pt x="3645" y="14407"/>
                  </a:cubicBezTo>
                  <a:cubicBezTo>
                    <a:pt x="4881" y="15192"/>
                    <a:pt x="6316" y="15611"/>
                    <a:pt x="7815" y="15611"/>
                  </a:cubicBezTo>
                  <a:cubicBezTo>
                    <a:pt x="7823" y="15611"/>
                    <a:pt x="7830" y="15611"/>
                    <a:pt x="7838" y="15611"/>
                  </a:cubicBezTo>
                  <a:cubicBezTo>
                    <a:pt x="9923" y="15604"/>
                    <a:pt x="11880" y="14785"/>
                    <a:pt x="13349" y="13306"/>
                  </a:cubicBezTo>
                  <a:cubicBezTo>
                    <a:pt x="14819" y="11827"/>
                    <a:pt x="15624" y="9864"/>
                    <a:pt x="15617" y="7780"/>
                  </a:cubicBezTo>
                  <a:cubicBezTo>
                    <a:pt x="15610" y="5695"/>
                    <a:pt x="14792" y="3738"/>
                    <a:pt x="13313" y="2269"/>
                  </a:cubicBezTo>
                  <a:cubicBezTo>
                    <a:pt x="11839" y="805"/>
                    <a:pt x="9887" y="1"/>
                    <a:pt x="7810"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1964925" y="862900"/>
              <a:ext cx="358800" cy="358325"/>
            </a:xfrm>
            <a:custGeom>
              <a:avLst/>
              <a:gdLst/>
              <a:ahLst/>
              <a:cxnLst/>
              <a:rect l="l" t="t" r="r" b="b"/>
              <a:pathLst>
                <a:path w="14352" h="14333" extrusionOk="0">
                  <a:moveTo>
                    <a:pt x="7172" y="47"/>
                  </a:moveTo>
                  <a:cubicBezTo>
                    <a:pt x="8568" y="47"/>
                    <a:pt x="9873" y="452"/>
                    <a:pt x="10975" y="1150"/>
                  </a:cubicBezTo>
                  <a:cubicBezTo>
                    <a:pt x="12960" y="2409"/>
                    <a:pt x="14284" y="4623"/>
                    <a:pt x="14292" y="7143"/>
                  </a:cubicBezTo>
                  <a:cubicBezTo>
                    <a:pt x="14305" y="11069"/>
                    <a:pt x="11122" y="14273"/>
                    <a:pt x="7196" y="14286"/>
                  </a:cubicBezTo>
                  <a:cubicBezTo>
                    <a:pt x="7189" y="14286"/>
                    <a:pt x="7181" y="14286"/>
                    <a:pt x="7173" y="14286"/>
                  </a:cubicBezTo>
                  <a:cubicBezTo>
                    <a:pt x="5279" y="14286"/>
                    <a:pt x="3498" y="13552"/>
                    <a:pt x="2155" y="12218"/>
                  </a:cubicBezTo>
                  <a:cubicBezTo>
                    <a:pt x="806" y="10877"/>
                    <a:pt x="59" y="9092"/>
                    <a:pt x="53" y="7190"/>
                  </a:cubicBezTo>
                  <a:cubicBezTo>
                    <a:pt x="47" y="5288"/>
                    <a:pt x="782" y="3499"/>
                    <a:pt x="2122" y="2150"/>
                  </a:cubicBezTo>
                  <a:cubicBezTo>
                    <a:pt x="3462" y="800"/>
                    <a:pt x="5248" y="54"/>
                    <a:pt x="7149" y="47"/>
                  </a:cubicBezTo>
                  <a:cubicBezTo>
                    <a:pt x="7157" y="47"/>
                    <a:pt x="7164" y="47"/>
                    <a:pt x="7172" y="47"/>
                  </a:cubicBezTo>
                  <a:close/>
                  <a:moveTo>
                    <a:pt x="7173" y="1"/>
                  </a:moveTo>
                  <a:cubicBezTo>
                    <a:pt x="7165" y="1"/>
                    <a:pt x="7157" y="1"/>
                    <a:pt x="7148" y="1"/>
                  </a:cubicBezTo>
                  <a:cubicBezTo>
                    <a:pt x="5235" y="7"/>
                    <a:pt x="3438" y="759"/>
                    <a:pt x="2089" y="2116"/>
                  </a:cubicBezTo>
                  <a:cubicBezTo>
                    <a:pt x="740" y="3474"/>
                    <a:pt x="0" y="5276"/>
                    <a:pt x="7" y="7190"/>
                  </a:cubicBezTo>
                  <a:cubicBezTo>
                    <a:pt x="13" y="9104"/>
                    <a:pt x="764" y="10902"/>
                    <a:pt x="2122" y="12251"/>
                  </a:cubicBezTo>
                  <a:cubicBezTo>
                    <a:pt x="2498" y="12624"/>
                    <a:pt x="2909" y="12951"/>
                    <a:pt x="3346" y="13228"/>
                  </a:cubicBezTo>
                  <a:cubicBezTo>
                    <a:pt x="4481" y="13948"/>
                    <a:pt x="5798" y="14332"/>
                    <a:pt x="7173" y="14332"/>
                  </a:cubicBezTo>
                  <a:cubicBezTo>
                    <a:pt x="7181" y="14332"/>
                    <a:pt x="7189" y="14332"/>
                    <a:pt x="7196" y="14332"/>
                  </a:cubicBezTo>
                  <a:cubicBezTo>
                    <a:pt x="11147" y="14319"/>
                    <a:pt x="14352" y="11094"/>
                    <a:pt x="14339" y="7143"/>
                  </a:cubicBezTo>
                  <a:cubicBezTo>
                    <a:pt x="14326" y="3200"/>
                    <a:pt x="11113" y="1"/>
                    <a:pt x="717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2061425" y="890950"/>
              <a:ext cx="164825" cy="59975"/>
            </a:xfrm>
            <a:custGeom>
              <a:avLst/>
              <a:gdLst/>
              <a:ahLst/>
              <a:cxnLst/>
              <a:rect l="l" t="t" r="r" b="b"/>
              <a:pathLst>
                <a:path w="6593" h="2399" extrusionOk="0">
                  <a:moveTo>
                    <a:pt x="3736" y="1146"/>
                  </a:moveTo>
                  <a:lnTo>
                    <a:pt x="3736" y="1303"/>
                  </a:lnTo>
                  <a:lnTo>
                    <a:pt x="2849" y="1307"/>
                  </a:lnTo>
                  <a:lnTo>
                    <a:pt x="2848" y="1149"/>
                  </a:lnTo>
                  <a:lnTo>
                    <a:pt x="3736" y="1146"/>
                  </a:lnTo>
                  <a:close/>
                  <a:moveTo>
                    <a:pt x="3288" y="1"/>
                  </a:moveTo>
                  <a:cubicBezTo>
                    <a:pt x="3240" y="1"/>
                    <a:pt x="3199" y="140"/>
                    <a:pt x="3180" y="305"/>
                  </a:cubicBezTo>
                  <a:lnTo>
                    <a:pt x="2838" y="306"/>
                  </a:lnTo>
                  <a:cubicBezTo>
                    <a:pt x="2813" y="306"/>
                    <a:pt x="2792" y="333"/>
                    <a:pt x="2792" y="366"/>
                  </a:cubicBezTo>
                  <a:cubicBezTo>
                    <a:pt x="2792" y="399"/>
                    <a:pt x="2813" y="426"/>
                    <a:pt x="2839" y="426"/>
                  </a:cubicBezTo>
                  <a:lnTo>
                    <a:pt x="3171" y="424"/>
                  </a:lnTo>
                  <a:lnTo>
                    <a:pt x="3171" y="424"/>
                  </a:lnTo>
                  <a:cubicBezTo>
                    <a:pt x="3171" y="448"/>
                    <a:pt x="3170" y="471"/>
                    <a:pt x="3170" y="494"/>
                  </a:cubicBezTo>
                  <a:cubicBezTo>
                    <a:pt x="3170" y="498"/>
                    <a:pt x="3170" y="499"/>
                    <a:pt x="3170" y="502"/>
                  </a:cubicBezTo>
                  <a:cubicBezTo>
                    <a:pt x="2889" y="589"/>
                    <a:pt x="2580" y="957"/>
                    <a:pt x="2486" y="1379"/>
                  </a:cubicBezTo>
                  <a:lnTo>
                    <a:pt x="159" y="1357"/>
                  </a:lnTo>
                  <a:cubicBezTo>
                    <a:pt x="71" y="1357"/>
                    <a:pt x="0" y="1420"/>
                    <a:pt x="0" y="1497"/>
                  </a:cubicBezTo>
                  <a:cubicBezTo>
                    <a:pt x="1" y="1574"/>
                    <a:pt x="72" y="1637"/>
                    <a:pt x="160" y="1637"/>
                  </a:cubicBezTo>
                  <a:lnTo>
                    <a:pt x="1017" y="1687"/>
                  </a:lnTo>
                  <a:lnTo>
                    <a:pt x="1017" y="1728"/>
                  </a:lnTo>
                  <a:cubicBezTo>
                    <a:pt x="960" y="1752"/>
                    <a:pt x="918" y="1809"/>
                    <a:pt x="919" y="1876"/>
                  </a:cubicBezTo>
                  <a:cubicBezTo>
                    <a:pt x="919" y="1964"/>
                    <a:pt x="990" y="2035"/>
                    <a:pt x="1079" y="2035"/>
                  </a:cubicBezTo>
                  <a:cubicBezTo>
                    <a:pt x="1167" y="2034"/>
                    <a:pt x="1237" y="1963"/>
                    <a:pt x="1237" y="1875"/>
                  </a:cubicBezTo>
                  <a:cubicBezTo>
                    <a:pt x="1237" y="1808"/>
                    <a:pt x="1196" y="1751"/>
                    <a:pt x="1137" y="1728"/>
                  </a:cubicBezTo>
                  <a:lnTo>
                    <a:pt x="1137" y="1694"/>
                  </a:lnTo>
                  <a:lnTo>
                    <a:pt x="1595" y="1721"/>
                  </a:lnTo>
                  <a:lnTo>
                    <a:pt x="1595" y="1758"/>
                  </a:lnTo>
                  <a:cubicBezTo>
                    <a:pt x="1528" y="1782"/>
                    <a:pt x="1480" y="1846"/>
                    <a:pt x="1480" y="1922"/>
                  </a:cubicBezTo>
                  <a:cubicBezTo>
                    <a:pt x="1481" y="2019"/>
                    <a:pt x="1560" y="2096"/>
                    <a:pt x="1657" y="2096"/>
                  </a:cubicBezTo>
                  <a:cubicBezTo>
                    <a:pt x="1753" y="2096"/>
                    <a:pt x="1831" y="2017"/>
                    <a:pt x="1831" y="1921"/>
                  </a:cubicBezTo>
                  <a:cubicBezTo>
                    <a:pt x="1830" y="1845"/>
                    <a:pt x="1782" y="1781"/>
                    <a:pt x="1715" y="1757"/>
                  </a:cubicBezTo>
                  <a:lnTo>
                    <a:pt x="1715" y="1728"/>
                  </a:lnTo>
                  <a:lnTo>
                    <a:pt x="2472" y="1772"/>
                  </a:lnTo>
                  <a:cubicBezTo>
                    <a:pt x="2556" y="2152"/>
                    <a:pt x="2971" y="2398"/>
                    <a:pt x="3293" y="2398"/>
                  </a:cubicBezTo>
                  <a:cubicBezTo>
                    <a:pt x="3294" y="2398"/>
                    <a:pt x="3295" y="2398"/>
                    <a:pt x="3296" y="2398"/>
                  </a:cubicBezTo>
                  <a:cubicBezTo>
                    <a:pt x="3620" y="2398"/>
                    <a:pt x="4038" y="2161"/>
                    <a:pt x="4118" y="1767"/>
                  </a:cubicBezTo>
                  <a:lnTo>
                    <a:pt x="4879" y="1717"/>
                  </a:lnTo>
                  <a:lnTo>
                    <a:pt x="4879" y="1746"/>
                  </a:lnTo>
                  <a:cubicBezTo>
                    <a:pt x="4812" y="1771"/>
                    <a:pt x="4764" y="1835"/>
                    <a:pt x="4764" y="1911"/>
                  </a:cubicBezTo>
                  <a:cubicBezTo>
                    <a:pt x="4765" y="2007"/>
                    <a:pt x="4844" y="2086"/>
                    <a:pt x="4940" y="2086"/>
                  </a:cubicBezTo>
                  <a:cubicBezTo>
                    <a:pt x="5037" y="2085"/>
                    <a:pt x="5115" y="2006"/>
                    <a:pt x="5115" y="1909"/>
                  </a:cubicBezTo>
                  <a:cubicBezTo>
                    <a:pt x="5115" y="1833"/>
                    <a:pt x="5066" y="1770"/>
                    <a:pt x="4999" y="1746"/>
                  </a:cubicBezTo>
                  <a:lnTo>
                    <a:pt x="4999" y="1709"/>
                  </a:lnTo>
                  <a:lnTo>
                    <a:pt x="5456" y="1680"/>
                  </a:lnTo>
                  <a:lnTo>
                    <a:pt x="5457" y="1714"/>
                  </a:lnTo>
                  <a:cubicBezTo>
                    <a:pt x="5399" y="1737"/>
                    <a:pt x="5358" y="1794"/>
                    <a:pt x="5358" y="1861"/>
                  </a:cubicBezTo>
                  <a:cubicBezTo>
                    <a:pt x="5358" y="1950"/>
                    <a:pt x="5429" y="2020"/>
                    <a:pt x="5518" y="2020"/>
                  </a:cubicBezTo>
                  <a:cubicBezTo>
                    <a:pt x="5606" y="2019"/>
                    <a:pt x="5676" y="1949"/>
                    <a:pt x="5676" y="1861"/>
                  </a:cubicBezTo>
                  <a:cubicBezTo>
                    <a:pt x="5676" y="1793"/>
                    <a:pt x="5635" y="1737"/>
                    <a:pt x="5576" y="1713"/>
                  </a:cubicBezTo>
                  <a:lnTo>
                    <a:pt x="5576" y="1672"/>
                  </a:lnTo>
                  <a:lnTo>
                    <a:pt x="6433" y="1616"/>
                  </a:lnTo>
                  <a:cubicBezTo>
                    <a:pt x="6521" y="1615"/>
                    <a:pt x="6592" y="1552"/>
                    <a:pt x="6592" y="1475"/>
                  </a:cubicBezTo>
                  <a:cubicBezTo>
                    <a:pt x="6592" y="1398"/>
                    <a:pt x="6520" y="1336"/>
                    <a:pt x="6433" y="1336"/>
                  </a:cubicBezTo>
                  <a:lnTo>
                    <a:pt x="4100" y="1373"/>
                  </a:lnTo>
                  <a:cubicBezTo>
                    <a:pt x="4004" y="952"/>
                    <a:pt x="3692" y="587"/>
                    <a:pt x="3411" y="501"/>
                  </a:cubicBezTo>
                  <a:cubicBezTo>
                    <a:pt x="3411" y="498"/>
                    <a:pt x="3411" y="497"/>
                    <a:pt x="3411" y="494"/>
                  </a:cubicBezTo>
                  <a:cubicBezTo>
                    <a:pt x="3411" y="470"/>
                    <a:pt x="3410" y="447"/>
                    <a:pt x="3409" y="423"/>
                  </a:cubicBezTo>
                  <a:lnTo>
                    <a:pt x="3742" y="422"/>
                  </a:lnTo>
                  <a:cubicBezTo>
                    <a:pt x="3767" y="422"/>
                    <a:pt x="3788" y="395"/>
                    <a:pt x="3788" y="362"/>
                  </a:cubicBezTo>
                  <a:cubicBezTo>
                    <a:pt x="3788" y="330"/>
                    <a:pt x="3767" y="303"/>
                    <a:pt x="3742" y="303"/>
                  </a:cubicBezTo>
                  <a:lnTo>
                    <a:pt x="3398" y="305"/>
                  </a:lnTo>
                  <a:cubicBezTo>
                    <a:pt x="3379" y="140"/>
                    <a:pt x="3337" y="1"/>
                    <a:pt x="328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206"/>
        <p:cNvGrpSpPr/>
        <p:nvPr/>
      </p:nvGrpSpPr>
      <p:grpSpPr>
        <a:xfrm>
          <a:off x="0" y="0"/>
          <a:ext cx="0" cy="0"/>
          <a:chOff x="0" y="0"/>
          <a:chExt cx="0" cy="0"/>
        </a:xfrm>
      </p:grpSpPr>
      <p:grpSp>
        <p:nvGrpSpPr>
          <p:cNvPr id="207" name="Google Shape;207;p5"/>
          <p:cNvGrpSpPr/>
          <p:nvPr/>
        </p:nvGrpSpPr>
        <p:grpSpPr>
          <a:xfrm>
            <a:off x="248999" y="247473"/>
            <a:ext cx="7062002" cy="4833054"/>
            <a:chOff x="397150" y="215150"/>
            <a:chExt cx="7062002" cy="4833054"/>
          </a:xfrm>
        </p:grpSpPr>
        <p:sp>
          <p:nvSpPr>
            <p:cNvPr id="208" name="Google Shape;208;p5"/>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 name="Google Shape;215;p5"/>
            <p:cNvGrpSpPr/>
            <p:nvPr/>
          </p:nvGrpSpPr>
          <p:grpSpPr>
            <a:xfrm>
              <a:off x="4618170" y="1539740"/>
              <a:ext cx="2146847" cy="2152288"/>
              <a:chOff x="4206326" y="1178115"/>
              <a:chExt cx="2868199" cy="2875468"/>
            </a:xfrm>
          </p:grpSpPr>
          <p:sp>
            <p:nvSpPr>
              <p:cNvPr id="216" name="Google Shape;216;p5"/>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5"/>
            <p:cNvGrpSpPr/>
            <p:nvPr/>
          </p:nvGrpSpPr>
          <p:grpSpPr>
            <a:xfrm>
              <a:off x="1103520" y="1539740"/>
              <a:ext cx="2146847" cy="2152288"/>
              <a:chOff x="4206326" y="1178115"/>
              <a:chExt cx="2868199" cy="2875468"/>
            </a:xfrm>
          </p:grpSpPr>
          <p:sp>
            <p:nvSpPr>
              <p:cNvPr id="220" name="Google Shape;220;p5"/>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3" name="Google Shape;223;p5"/>
          <p:cNvSpPr txBox="1">
            <a:spLocks noGrp="1"/>
          </p:cNvSpPr>
          <p:nvPr>
            <p:ph type="subTitle" idx="1"/>
          </p:nvPr>
        </p:nvSpPr>
        <p:spPr>
          <a:xfrm>
            <a:off x="4437497" y="1145191"/>
            <a:ext cx="2135100" cy="339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1800" b="1">
                <a:latin typeface="Bebas Neue"/>
                <a:ea typeface="Bebas Neue"/>
                <a:cs typeface="Bebas Neue"/>
                <a:sym typeface="Bebas Neue"/>
              </a:defRPr>
            </a:lvl1pPr>
            <a:lvl2pPr lvl="1">
              <a:spcBef>
                <a:spcPts val="1600"/>
              </a:spcBef>
              <a:spcAft>
                <a:spcPts val="0"/>
              </a:spcAft>
              <a:buNone/>
              <a:defRPr sz="1800" b="1">
                <a:latin typeface="Bebas Neue"/>
                <a:ea typeface="Bebas Neue"/>
                <a:cs typeface="Bebas Neue"/>
                <a:sym typeface="Bebas Neue"/>
              </a:defRPr>
            </a:lvl2pPr>
            <a:lvl3pPr lvl="2">
              <a:spcBef>
                <a:spcPts val="1600"/>
              </a:spcBef>
              <a:spcAft>
                <a:spcPts val="0"/>
              </a:spcAft>
              <a:buNone/>
              <a:defRPr sz="1800" b="1">
                <a:latin typeface="Bebas Neue"/>
                <a:ea typeface="Bebas Neue"/>
                <a:cs typeface="Bebas Neue"/>
                <a:sym typeface="Bebas Neue"/>
              </a:defRPr>
            </a:lvl3pPr>
            <a:lvl4pPr lvl="3">
              <a:spcBef>
                <a:spcPts val="1600"/>
              </a:spcBef>
              <a:spcAft>
                <a:spcPts val="0"/>
              </a:spcAft>
              <a:buNone/>
              <a:defRPr sz="1800" b="1">
                <a:latin typeface="Bebas Neue"/>
                <a:ea typeface="Bebas Neue"/>
                <a:cs typeface="Bebas Neue"/>
                <a:sym typeface="Bebas Neue"/>
              </a:defRPr>
            </a:lvl4pPr>
            <a:lvl5pPr lvl="4">
              <a:spcBef>
                <a:spcPts val="1600"/>
              </a:spcBef>
              <a:spcAft>
                <a:spcPts val="0"/>
              </a:spcAft>
              <a:buNone/>
              <a:defRPr sz="1800" b="1">
                <a:latin typeface="Bebas Neue"/>
                <a:ea typeface="Bebas Neue"/>
                <a:cs typeface="Bebas Neue"/>
                <a:sym typeface="Bebas Neue"/>
              </a:defRPr>
            </a:lvl5pPr>
            <a:lvl6pPr lvl="5">
              <a:spcBef>
                <a:spcPts val="1600"/>
              </a:spcBef>
              <a:spcAft>
                <a:spcPts val="0"/>
              </a:spcAft>
              <a:buNone/>
              <a:defRPr sz="1800" b="1">
                <a:latin typeface="Bebas Neue"/>
                <a:ea typeface="Bebas Neue"/>
                <a:cs typeface="Bebas Neue"/>
                <a:sym typeface="Bebas Neue"/>
              </a:defRPr>
            </a:lvl6pPr>
            <a:lvl7pPr lvl="6">
              <a:spcBef>
                <a:spcPts val="1600"/>
              </a:spcBef>
              <a:spcAft>
                <a:spcPts val="0"/>
              </a:spcAft>
              <a:buNone/>
              <a:defRPr sz="1800" b="1">
                <a:latin typeface="Bebas Neue"/>
                <a:ea typeface="Bebas Neue"/>
                <a:cs typeface="Bebas Neue"/>
                <a:sym typeface="Bebas Neue"/>
              </a:defRPr>
            </a:lvl7pPr>
            <a:lvl8pPr lvl="7">
              <a:spcBef>
                <a:spcPts val="1600"/>
              </a:spcBef>
              <a:spcAft>
                <a:spcPts val="0"/>
              </a:spcAft>
              <a:buNone/>
              <a:defRPr sz="1800" b="1">
                <a:latin typeface="Bebas Neue"/>
                <a:ea typeface="Bebas Neue"/>
                <a:cs typeface="Bebas Neue"/>
                <a:sym typeface="Bebas Neue"/>
              </a:defRPr>
            </a:lvl8pPr>
            <a:lvl9pPr lvl="8">
              <a:spcBef>
                <a:spcPts val="1600"/>
              </a:spcBef>
              <a:spcAft>
                <a:spcPts val="1600"/>
              </a:spcAft>
              <a:buNone/>
              <a:defRPr sz="1800" b="1">
                <a:latin typeface="Bebas Neue"/>
                <a:ea typeface="Bebas Neue"/>
                <a:cs typeface="Bebas Neue"/>
                <a:sym typeface="Bebas Neue"/>
              </a:defRPr>
            </a:lvl9pPr>
          </a:lstStyle>
          <a:p>
            <a:endParaRPr/>
          </a:p>
        </p:txBody>
      </p:sp>
      <p:sp>
        <p:nvSpPr>
          <p:cNvPr id="224" name="Google Shape;224;p5"/>
          <p:cNvSpPr txBox="1">
            <a:spLocks noGrp="1"/>
          </p:cNvSpPr>
          <p:nvPr>
            <p:ph type="subTitle" idx="2"/>
          </p:nvPr>
        </p:nvSpPr>
        <p:spPr>
          <a:xfrm>
            <a:off x="4318375" y="1586925"/>
            <a:ext cx="2373300" cy="978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2pPr>
            <a:lvl3pPr lvl="2"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3pPr>
            <a:lvl4pPr lvl="3"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4pPr>
            <a:lvl5pPr lvl="4"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5pPr>
            <a:lvl6pPr lvl="5"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6pPr>
            <a:lvl7pPr lvl="6"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7pPr>
            <a:lvl8pPr lvl="7"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8pPr>
            <a:lvl9pPr lvl="8" rtl="0">
              <a:spcBef>
                <a:spcPts val="1600"/>
              </a:spcBef>
              <a:spcAft>
                <a:spcPts val="1600"/>
              </a:spcAft>
              <a:buNone/>
              <a:defRPr sz="1400">
                <a:solidFill>
                  <a:schemeClr val="dk1"/>
                </a:solidFill>
                <a:latin typeface="Josefin Slab SemiBold"/>
                <a:ea typeface="Josefin Slab SemiBold"/>
                <a:cs typeface="Josefin Slab SemiBold"/>
                <a:sym typeface="Josefin Slab SemiBold"/>
              </a:defRPr>
            </a:lvl9pPr>
          </a:lstStyle>
          <a:p>
            <a:endParaRPr/>
          </a:p>
        </p:txBody>
      </p:sp>
      <p:sp>
        <p:nvSpPr>
          <p:cNvPr id="225" name="Google Shape;225;p5"/>
          <p:cNvSpPr txBox="1">
            <a:spLocks noGrp="1"/>
          </p:cNvSpPr>
          <p:nvPr>
            <p:ph type="subTitle" idx="3"/>
          </p:nvPr>
        </p:nvSpPr>
        <p:spPr>
          <a:xfrm>
            <a:off x="4437497" y="3154791"/>
            <a:ext cx="2135100" cy="33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latin typeface="Bebas Neue"/>
                <a:ea typeface="Bebas Neue"/>
                <a:cs typeface="Bebas Neue"/>
                <a:sym typeface="Bebas Neue"/>
              </a:defRPr>
            </a:lvl1pPr>
            <a:lvl2pPr lvl="1" rtl="0">
              <a:spcBef>
                <a:spcPts val="1600"/>
              </a:spcBef>
              <a:spcAft>
                <a:spcPts val="0"/>
              </a:spcAft>
              <a:buNone/>
              <a:defRPr sz="1800" b="1">
                <a:latin typeface="Bebas Neue"/>
                <a:ea typeface="Bebas Neue"/>
                <a:cs typeface="Bebas Neue"/>
                <a:sym typeface="Bebas Neue"/>
              </a:defRPr>
            </a:lvl2pPr>
            <a:lvl3pPr lvl="2" rtl="0">
              <a:spcBef>
                <a:spcPts val="1600"/>
              </a:spcBef>
              <a:spcAft>
                <a:spcPts val="0"/>
              </a:spcAft>
              <a:buNone/>
              <a:defRPr sz="1800" b="1">
                <a:latin typeface="Bebas Neue"/>
                <a:ea typeface="Bebas Neue"/>
                <a:cs typeface="Bebas Neue"/>
                <a:sym typeface="Bebas Neue"/>
              </a:defRPr>
            </a:lvl3pPr>
            <a:lvl4pPr lvl="3" rtl="0">
              <a:spcBef>
                <a:spcPts val="1600"/>
              </a:spcBef>
              <a:spcAft>
                <a:spcPts val="0"/>
              </a:spcAft>
              <a:buNone/>
              <a:defRPr sz="1800" b="1">
                <a:latin typeface="Bebas Neue"/>
                <a:ea typeface="Bebas Neue"/>
                <a:cs typeface="Bebas Neue"/>
                <a:sym typeface="Bebas Neue"/>
              </a:defRPr>
            </a:lvl4pPr>
            <a:lvl5pPr lvl="4" rtl="0">
              <a:spcBef>
                <a:spcPts val="1600"/>
              </a:spcBef>
              <a:spcAft>
                <a:spcPts val="0"/>
              </a:spcAft>
              <a:buNone/>
              <a:defRPr sz="1800" b="1">
                <a:latin typeface="Bebas Neue"/>
                <a:ea typeface="Bebas Neue"/>
                <a:cs typeface="Bebas Neue"/>
                <a:sym typeface="Bebas Neue"/>
              </a:defRPr>
            </a:lvl5pPr>
            <a:lvl6pPr lvl="5" rtl="0">
              <a:spcBef>
                <a:spcPts val="1600"/>
              </a:spcBef>
              <a:spcAft>
                <a:spcPts val="0"/>
              </a:spcAft>
              <a:buNone/>
              <a:defRPr sz="1800" b="1">
                <a:latin typeface="Bebas Neue"/>
                <a:ea typeface="Bebas Neue"/>
                <a:cs typeface="Bebas Neue"/>
                <a:sym typeface="Bebas Neue"/>
              </a:defRPr>
            </a:lvl6pPr>
            <a:lvl7pPr lvl="6" rtl="0">
              <a:spcBef>
                <a:spcPts val="1600"/>
              </a:spcBef>
              <a:spcAft>
                <a:spcPts val="0"/>
              </a:spcAft>
              <a:buNone/>
              <a:defRPr sz="1800" b="1">
                <a:latin typeface="Bebas Neue"/>
                <a:ea typeface="Bebas Neue"/>
                <a:cs typeface="Bebas Neue"/>
                <a:sym typeface="Bebas Neue"/>
              </a:defRPr>
            </a:lvl7pPr>
            <a:lvl8pPr lvl="7" rtl="0">
              <a:spcBef>
                <a:spcPts val="1600"/>
              </a:spcBef>
              <a:spcAft>
                <a:spcPts val="0"/>
              </a:spcAft>
              <a:buNone/>
              <a:defRPr sz="1800" b="1">
                <a:latin typeface="Bebas Neue"/>
                <a:ea typeface="Bebas Neue"/>
                <a:cs typeface="Bebas Neue"/>
                <a:sym typeface="Bebas Neue"/>
              </a:defRPr>
            </a:lvl8pPr>
            <a:lvl9pPr lvl="8" rtl="0">
              <a:spcBef>
                <a:spcPts val="1600"/>
              </a:spcBef>
              <a:spcAft>
                <a:spcPts val="1600"/>
              </a:spcAft>
              <a:buNone/>
              <a:defRPr sz="1800" b="1">
                <a:latin typeface="Bebas Neue"/>
                <a:ea typeface="Bebas Neue"/>
                <a:cs typeface="Bebas Neue"/>
                <a:sym typeface="Bebas Neue"/>
              </a:defRPr>
            </a:lvl9pPr>
          </a:lstStyle>
          <a:p>
            <a:endParaRPr/>
          </a:p>
        </p:txBody>
      </p:sp>
      <p:sp>
        <p:nvSpPr>
          <p:cNvPr id="226" name="Google Shape;226;p5"/>
          <p:cNvSpPr txBox="1">
            <a:spLocks noGrp="1"/>
          </p:cNvSpPr>
          <p:nvPr>
            <p:ph type="subTitle" idx="4"/>
          </p:nvPr>
        </p:nvSpPr>
        <p:spPr>
          <a:xfrm>
            <a:off x="4316550" y="3596525"/>
            <a:ext cx="2376900" cy="978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2pPr>
            <a:lvl3pPr lvl="2"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3pPr>
            <a:lvl4pPr lvl="3"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4pPr>
            <a:lvl5pPr lvl="4"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5pPr>
            <a:lvl6pPr lvl="5"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6pPr>
            <a:lvl7pPr lvl="6"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7pPr>
            <a:lvl8pPr lvl="7"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8pPr>
            <a:lvl9pPr lvl="8" rtl="0">
              <a:spcBef>
                <a:spcPts val="1600"/>
              </a:spcBef>
              <a:spcAft>
                <a:spcPts val="1600"/>
              </a:spcAft>
              <a:buNone/>
              <a:defRPr sz="1400">
                <a:solidFill>
                  <a:schemeClr val="dk1"/>
                </a:solidFill>
                <a:latin typeface="Josefin Slab SemiBold"/>
                <a:ea typeface="Josefin Slab SemiBold"/>
                <a:cs typeface="Josefin Slab SemiBold"/>
                <a:sym typeface="Josefin Slab SemiBold"/>
              </a:defRPr>
            </a:lvl9pPr>
          </a:lstStyle>
          <a:p>
            <a:endParaRPr/>
          </a:p>
        </p:txBody>
      </p:sp>
      <p:sp>
        <p:nvSpPr>
          <p:cNvPr id="227" name="Google Shape;227;p5"/>
          <p:cNvSpPr txBox="1">
            <a:spLocks noGrp="1"/>
          </p:cNvSpPr>
          <p:nvPr>
            <p:ph type="title"/>
          </p:nvPr>
        </p:nvSpPr>
        <p:spPr>
          <a:xfrm>
            <a:off x="810750" y="914400"/>
            <a:ext cx="2449800" cy="3499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000">
                <a:solidFill>
                  <a:schemeClr val="lt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228"/>
        <p:cNvGrpSpPr/>
        <p:nvPr/>
      </p:nvGrpSpPr>
      <p:grpSpPr>
        <a:xfrm>
          <a:off x="0" y="0"/>
          <a:ext cx="0" cy="0"/>
          <a:chOff x="0" y="0"/>
          <a:chExt cx="0" cy="0"/>
        </a:xfrm>
      </p:grpSpPr>
      <p:grpSp>
        <p:nvGrpSpPr>
          <p:cNvPr id="229" name="Google Shape;229;p6"/>
          <p:cNvGrpSpPr/>
          <p:nvPr/>
        </p:nvGrpSpPr>
        <p:grpSpPr>
          <a:xfrm>
            <a:off x="248999" y="247473"/>
            <a:ext cx="7062002" cy="4833054"/>
            <a:chOff x="397150" y="215150"/>
            <a:chExt cx="7062002" cy="4833054"/>
          </a:xfrm>
        </p:grpSpPr>
        <p:sp>
          <p:nvSpPr>
            <p:cNvPr id="230" name="Google Shape;230;p6"/>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oogle Shape;237;p6"/>
            <p:cNvGrpSpPr/>
            <p:nvPr/>
          </p:nvGrpSpPr>
          <p:grpSpPr>
            <a:xfrm>
              <a:off x="4618170" y="1539740"/>
              <a:ext cx="2146847" cy="2152288"/>
              <a:chOff x="4206326" y="1178115"/>
              <a:chExt cx="2868199" cy="2875468"/>
            </a:xfrm>
          </p:grpSpPr>
          <p:sp>
            <p:nvSpPr>
              <p:cNvPr id="238" name="Google Shape;238;p6"/>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6"/>
            <p:cNvGrpSpPr/>
            <p:nvPr/>
          </p:nvGrpSpPr>
          <p:grpSpPr>
            <a:xfrm>
              <a:off x="1103520" y="1539740"/>
              <a:ext cx="2146847" cy="2152288"/>
              <a:chOff x="4206326" y="1178115"/>
              <a:chExt cx="2868199" cy="2875468"/>
            </a:xfrm>
          </p:grpSpPr>
          <p:sp>
            <p:nvSpPr>
              <p:cNvPr id="242" name="Google Shape;242;p6"/>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5" name="Google Shape;245;p6"/>
          <p:cNvSpPr txBox="1">
            <a:spLocks noGrp="1"/>
          </p:cNvSpPr>
          <p:nvPr>
            <p:ph type="title"/>
          </p:nvPr>
        </p:nvSpPr>
        <p:spPr>
          <a:xfrm>
            <a:off x="826751" y="558852"/>
            <a:ext cx="5906100" cy="407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200"/>
            </a:lvl1pPr>
            <a:lvl2pPr lvl="1" rtl="0">
              <a:spcBef>
                <a:spcPts val="0"/>
              </a:spcBef>
              <a:spcAft>
                <a:spcPts val="0"/>
              </a:spcAft>
              <a:buNone/>
              <a:defRPr sz="2200">
                <a:latin typeface="Lato"/>
                <a:ea typeface="Lato"/>
                <a:cs typeface="Lato"/>
                <a:sym typeface="Lato"/>
              </a:defRPr>
            </a:lvl2pPr>
            <a:lvl3pPr lvl="2" rtl="0">
              <a:spcBef>
                <a:spcPts val="0"/>
              </a:spcBef>
              <a:spcAft>
                <a:spcPts val="0"/>
              </a:spcAft>
              <a:buNone/>
              <a:defRPr sz="2200">
                <a:latin typeface="Lato"/>
                <a:ea typeface="Lato"/>
                <a:cs typeface="Lato"/>
                <a:sym typeface="Lato"/>
              </a:defRPr>
            </a:lvl3pPr>
            <a:lvl4pPr lvl="3" rtl="0">
              <a:spcBef>
                <a:spcPts val="0"/>
              </a:spcBef>
              <a:spcAft>
                <a:spcPts val="0"/>
              </a:spcAft>
              <a:buNone/>
              <a:defRPr sz="2200">
                <a:latin typeface="Lato"/>
                <a:ea typeface="Lato"/>
                <a:cs typeface="Lato"/>
                <a:sym typeface="Lato"/>
              </a:defRPr>
            </a:lvl4pPr>
            <a:lvl5pPr lvl="4" rtl="0">
              <a:spcBef>
                <a:spcPts val="0"/>
              </a:spcBef>
              <a:spcAft>
                <a:spcPts val="0"/>
              </a:spcAft>
              <a:buNone/>
              <a:defRPr sz="2200">
                <a:latin typeface="Lato"/>
                <a:ea typeface="Lato"/>
                <a:cs typeface="Lato"/>
                <a:sym typeface="Lato"/>
              </a:defRPr>
            </a:lvl5pPr>
            <a:lvl6pPr lvl="5" rtl="0">
              <a:spcBef>
                <a:spcPts val="0"/>
              </a:spcBef>
              <a:spcAft>
                <a:spcPts val="0"/>
              </a:spcAft>
              <a:buNone/>
              <a:defRPr sz="2200">
                <a:latin typeface="Lato"/>
                <a:ea typeface="Lato"/>
                <a:cs typeface="Lato"/>
                <a:sym typeface="Lato"/>
              </a:defRPr>
            </a:lvl6pPr>
            <a:lvl7pPr lvl="6" rtl="0">
              <a:spcBef>
                <a:spcPts val="0"/>
              </a:spcBef>
              <a:spcAft>
                <a:spcPts val="0"/>
              </a:spcAft>
              <a:buNone/>
              <a:defRPr sz="2200">
                <a:latin typeface="Lato"/>
                <a:ea typeface="Lato"/>
                <a:cs typeface="Lato"/>
                <a:sym typeface="Lato"/>
              </a:defRPr>
            </a:lvl7pPr>
            <a:lvl8pPr lvl="7" rtl="0">
              <a:spcBef>
                <a:spcPts val="0"/>
              </a:spcBef>
              <a:spcAft>
                <a:spcPts val="0"/>
              </a:spcAft>
              <a:buNone/>
              <a:defRPr sz="2200">
                <a:latin typeface="Lato"/>
                <a:ea typeface="Lato"/>
                <a:cs typeface="Lato"/>
                <a:sym typeface="Lato"/>
              </a:defRPr>
            </a:lvl8pPr>
            <a:lvl9pPr lvl="8" rtl="0">
              <a:spcBef>
                <a:spcPts val="0"/>
              </a:spcBef>
              <a:spcAft>
                <a:spcPts val="0"/>
              </a:spcAft>
              <a:buNone/>
              <a:defRPr sz="2200">
                <a:latin typeface="Lato"/>
                <a:ea typeface="Lato"/>
                <a:cs typeface="Lato"/>
                <a:sym typeface="Lato"/>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246"/>
        <p:cNvGrpSpPr/>
        <p:nvPr/>
      </p:nvGrpSpPr>
      <p:grpSpPr>
        <a:xfrm>
          <a:off x="0" y="0"/>
          <a:ext cx="0" cy="0"/>
          <a:chOff x="0" y="0"/>
          <a:chExt cx="0" cy="0"/>
        </a:xfrm>
      </p:grpSpPr>
      <p:grpSp>
        <p:nvGrpSpPr>
          <p:cNvPr id="247" name="Google Shape;247;p7"/>
          <p:cNvGrpSpPr/>
          <p:nvPr/>
        </p:nvGrpSpPr>
        <p:grpSpPr>
          <a:xfrm>
            <a:off x="248999" y="247473"/>
            <a:ext cx="7062002" cy="4833054"/>
            <a:chOff x="397150" y="215150"/>
            <a:chExt cx="7062002" cy="4833054"/>
          </a:xfrm>
        </p:grpSpPr>
        <p:sp>
          <p:nvSpPr>
            <p:cNvPr id="248" name="Google Shape;248;p7"/>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 name="Google Shape;255;p7"/>
            <p:cNvGrpSpPr/>
            <p:nvPr/>
          </p:nvGrpSpPr>
          <p:grpSpPr>
            <a:xfrm>
              <a:off x="4618170" y="1539740"/>
              <a:ext cx="2146847" cy="2152288"/>
              <a:chOff x="4206326" y="1178115"/>
              <a:chExt cx="2868199" cy="2875468"/>
            </a:xfrm>
          </p:grpSpPr>
          <p:sp>
            <p:nvSpPr>
              <p:cNvPr id="256" name="Google Shape;256;p7"/>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7"/>
            <p:cNvGrpSpPr/>
            <p:nvPr/>
          </p:nvGrpSpPr>
          <p:grpSpPr>
            <a:xfrm>
              <a:off x="1103520" y="1539740"/>
              <a:ext cx="2146847" cy="2152288"/>
              <a:chOff x="4206326" y="1178115"/>
              <a:chExt cx="2868199" cy="2875468"/>
            </a:xfrm>
          </p:grpSpPr>
          <p:sp>
            <p:nvSpPr>
              <p:cNvPr id="260" name="Google Shape;260;p7"/>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3" name="Google Shape;263;p7"/>
          <p:cNvSpPr txBox="1">
            <a:spLocks noGrp="1"/>
          </p:cNvSpPr>
          <p:nvPr>
            <p:ph type="title"/>
          </p:nvPr>
        </p:nvSpPr>
        <p:spPr>
          <a:xfrm>
            <a:off x="810750" y="914400"/>
            <a:ext cx="2449800" cy="3499200"/>
          </a:xfrm>
          <a:prstGeom prst="rect">
            <a:avLst/>
          </a:prstGeom>
        </p:spPr>
        <p:txBody>
          <a:bodyPr spcFirstLastPara="1" wrap="square" lIns="91425" tIns="91425" rIns="91425" bIns="91425" anchor="ctr" anchorCtr="0">
            <a:noAutofit/>
          </a:bodyPr>
          <a:lstStyle>
            <a:lvl1pPr lvl="0" rtl="0">
              <a:spcBef>
                <a:spcPts val="0"/>
              </a:spcBef>
              <a:spcAft>
                <a:spcPts val="0"/>
              </a:spcAft>
              <a:buSzPts val="2600"/>
              <a:buNone/>
              <a:defRPr sz="4000"/>
            </a:lvl1pPr>
            <a:lvl2pPr lvl="1" rtl="0">
              <a:spcBef>
                <a:spcPts val="0"/>
              </a:spcBef>
              <a:spcAft>
                <a:spcPts val="0"/>
              </a:spcAft>
              <a:buSzPts val="4800"/>
              <a:buFont typeface="Cinzel"/>
              <a:buNone/>
              <a:defRPr b="1">
                <a:latin typeface="Cinzel"/>
                <a:ea typeface="Cinzel"/>
                <a:cs typeface="Cinzel"/>
                <a:sym typeface="Cinzel"/>
              </a:defRPr>
            </a:lvl2pPr>
            <a:lvl3pPr lvl="2" rtl="0">
              <a:spcBef>
                <a:spcPts val="0"/>
              </a:spcBef>
              <a:spcAft>
                <a:spcPts val="0"/>
              </a:spcAft>
              <a:buSzPts val="4800"/>
              <a:buFont typeface="Cinzel"/>
              <a:buNone/>
              <a:defRPr b="1">
                <a:latin typeface="Cinzel"/>
                <a:ea typeface="Cinzel"/>
                <a:cs typeface="Cinzel"/>
                <a:sym typeface="Cinzel"/>
              </a:defRPr>
            </a:lvl3pPr>
            <a:lvl4pPr lvl="3" rtl="0">
              <a:spcBef>
                <a:spcPts val="0"/>
              </a:spcBef>
              <a:spcAft>
                <a:spcPts val="0"/>
              </a:spcAft>
              <a:buSzPts val="4800"/>
              <a:buFont typeface="Cinzel"/>
              <a:buNone/>
              <a:defRPr b="1">
                <a:latin typeface="Cinzel"/>
                <a:ea typeface="Cinzel"/>
                <a:cs typeface="Cinzel"/>
                <a:sym typeface="Cinzel"/>
              </a:defRPr>
            </a:lvl4pPr>
            <a:lvl5pPr lvl="4" rtl="0">
              <a:spcBef>
                <a:spcPts val="0"/>
              </a:spcBef>
              <a:spcAft>
                <a:spcPts val="0"/>
              </a:spcAft>
              <a:buSzPts val="4800"/>
              <a:buFont typeface="Cinzel"/>
              <a:buNone/>
              <a:defRPr b="1">
                <a:latin typeface="Cinzel"/>
                <a:ea typeface="Cinzel"/>
                <a:cs typeface="Cinzel"/>
                <a:sym typeface="Cinzel"/>
              </a:defRPr>
            </a:lvl5pPr>
            <a:lvl6pPr lvl="5" rtl="0">
              <a:spcBef>
                <a:spcPts val="0"/>
              </a:spcBef>
              <a:spcAft>
                <a:spcPts val="0"/>
              </a:spcAft>
              <a:buSzPts val="4800"/>
              <a:buFont typeface="Cinzel"/>
              <a:buNone/>
              <a:defRPr b="1">
                <a:latin typeface="Cinzel"/>
                <a:ea typeface="Cinzel"/>
                <a:cs typeface="Cinzel"/>
                <a:sym typeface="Cinzel"/>
              </a:defRPr>
            </a:lvl6pPr>
            <a:lvl7pPr lvl="6" rtl="0">
              <a:spcBef>
                <a:spcPts val="0"/>
              </a:spcBef>
              <a:spcAft>
                <a:spcPts val="0"/>
              </a:spcAft>
              <a:buSzPts val="4800"/>
              <a:buFont typeface="Cinzel"/>
              <a:buNone/>
              <a:defRPr b="1">
                <a:latin typeface="Cinzel"/>
                <a:ea typeface="Cinzel"/>
                <a:cs typeface="Cinzel"/>
                <a:sym typeface="Cinzel"/>
              </a:defRPr>
            </a:lvl7pPr>
            <a:lvl8pPr lvl="7" rtl="0">
              <a:spcBef>
                <a:spcPts val="0"/>
              </a:spcBef>
              <a:spcAft>
                <a:spcPts val="0"/>
              </a:spcAft>
              <a:buSzPts val="4800"/>
              <a:buFont typeface="Cinzel"/>
              <a:buNone/>
              <a:defRPr b="1">
                <a:latin typeface="Cinzel"/>
                <a:ea typeface="Cinzel"/>
                <a:cs typeface="Cinzel"/>
                <a:sym typeface="Cinzel"/>
              </a:defRPr>
            </a:lvl8pPr>
            <a:lvl9pPr lvl="8" rtl="0">
              <a:spcBef>
                <a:spcPts val="0"/>
              </a:spcBef>
              <a:spcAft>
                <a:spcPts val="0"/>
              </a:spcAft>
              <a:buSzPts val="4800"/>
              <a:buFont typeface="Cinzel"/>
              <a:buNone/>
              <a:defRPr b="1">
                <a:latin typeface="Cinzel"/>
                <a:ea typeface="Cinzel"/>
                <a:cs typeface="Cinzel"/>
                <a:sym typeface="Cinzel"/>
              </a:defRPr>
            </a:lvl9pPr>
          </a:lstStyle>
          <a:p>
            <a:endParaRPr/>
          </a:p>
        </p:txBody>
      </p:sp>
      <p:sp>
        <p:nvSpPr>
          <p:cNvPr id="264" name="Google Shape;264;p7"/>
          <p:cNvSpPr txBox="1">
            <a:spLocks noGrp="1"/>
          </p:cNvSpPr>
          <p:nvPr>
            <p:ph type="subTitle" idx="1"/>
          </p:nvPr>
        </p:nvSpPr>
        <p:spPr>
          <a:xfrm>
            <a:off x="4059700" y="914400"/>
            <a:ext cx="2798700" cy="3568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chemeClr val="dk1"/>
                </a:solidFill>
                <a:latin typeface="Josefin Slab SemiBold"/>
                <a:ea typeface="Josefin Slab SemiBold"/>
                <a:cs typeface="Josefin Slab SemiBold"/>
                <a:sym typeface="Josefin Slab SemiBold"/>
              </a:defRPr>
            </a:lvl1pPr>
            <a:lvl2pPr lvl="1"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2pPr>
            <a:lvl3pPr lvl="2"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3pPr>
            <a:lvl4pPr lvl="3"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4pPr>
            <a:lvl5pPr lvl="4"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5pPr>
            <a:lvl6pPr lvl="5"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6pPr>
            <a:lvl7pPr lvl="6"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7pPr>
            <a:lvl8pPr lvl="7" rtl="0">
              <a:spcBef>
                <a:spcPts val="1600"/>
              </a:spcBef>
              <a:spcAft>
                <a:spcPts val="0"/>
              </a:spcAft>
              <a:buNone/>
              <a:defRPr sz="1400">
                <a:solidFill>
                  <a:schemeClr val="dk1"/>
                </a:solidFill>
                <a:latin typeface="Josefin Slab SemiBold"/>
                <a:ea typeface="Josefin Slab SemiBold"/>
                <a:cs typeface="Josefin Slab SemiBold"/>
                <a:sym typeface="Josefin Slab SemiBold"/>
              </a:defRPr>
            </a:lvl8pPr>
            <a:lvl9pPr lvl="8" rtl="0">
              <a:spcBef>
                <a:spcPts val="1600"/>
              </a:spcBef>
              <a:spcAft>
                <a:spcPts val="1600"/>
              </a:spcAft>
              <a:buNone/>
              <a:defRPr sz="1400">
                <a:solidFill>
                  <a:schemeClr val="dk1"/>
                </a:solidFill>
                <a:latin typeface="Josefin Slab SemiBold"/>
                <a:ea typeface="Josefin Slab SemiBold"/>
                <a:cs typeface="Josefin Slab SemiBold"/>
                <a:sym typeface="Josefin Slab SemiBold"/>
              </a:defRPr>
            </a:lvl9pPr>
          </a:lstStyle>
          <a:p>
            <a:endParaRPr/>
          </a:p>
        </p:txBody>
      </p:sp>
      <p:grpSp>
        <p:nvGrpSpPr>
          <p:cNvPr id="265" name="Google Shape;265;p7"/>
          <p:cNvGrpSpPr/>
          <p:nvPr/>
        </p:nvGrpSpPr>
        <p:grpSpPr>
          <a:xfrm>
            <a:off x="1446660" y="4157131"/>
            <a:ext cx="1275046" cy="465677"/>
            <a:chOff x="1718900" y="3716375"/>
            <a:chExt cx="810325" cy="295950"/>
          </a:xfrm>
        </p:grpSpPr>
        <p:sp>
          <p:nvSpPr>
            <p:cNvPr id="266" name="Google Shape;266;p7"/>
            <p:cNvSpPr/>
            <p:nvPr/>
          </p:nvSpPr>
          <p:spPr>
            <a:xfrm>
              <a:off x="1890700" y="3716375"/>
              <a:ext cx="638525" cy="126950"/>
            </a:xfrm>
            <a:custGeom>
              <a:avLst/>
              <a:gdLst/>
              <a:ahLst/>
              <a:cxnLst/>
              <a:rect l="l" t="t" r="r" b="b"/>
              <a:pathLst>
                <a:path w="25541" h="5078" extrusionOk="0">
                  <a:moveTo>
                    <a:pt x="35" y="1"/>
                  </a:moveTo>
                  <a:lnTo>
                    <a:pt x="0" y="227"/>
                  </a:lnTo>
                  <a:cubicBezTo>
                    <a:pt x="1262" y="416"/>
                    <a:pt x="1839" y="747"/>
                    <a:pt x="2451" y="1097"/>
                  </a:cubicBezTo>
                  <a:cubicBezTo>
                    <a:pt x="3055" y="1441"/>
                    <a:pt x="3678" y="1799"/>
                    <a:pt x="4982" y="1994"/>
                  </a:cubicBezTo>
                  <a:cubicBezTo>
                    <a:pt x="5416" y="2059"/>
                    <a:pt x="5784" y="2085"/>
                    <a:pt x="6106" y="2085"/>
                  </a:cubicBezTo>
                  <a:cubicBezTo>
                    <a:pt x="6750" y="2085"/>
                    <a:pt x="7212" y="1982"/>
                    <a:pt x="7664" y="1880"/>
                  </a:cubicBezTo>
                  <a:cubicBezTo>
                    <a:pt x="8119" y="1777"/>
                    <a:pt x="8558" y="1679"/>
                    <a:pt x="9169" y="1679"/>
                  </a:cubicBezTo>
                  <a:cubicBezTo>
                    <a:pt x="9481" y="1679"/>
                    <a:pt x="9837" y="1704"/>
                    <a:pt x="10262" y="1768"/>
                  </a:cubicBezTo>
                  <a:cubicBezTo>
                    <a:pt x="11524" y="1957"/>
                    <a:pt x="12102" y="2288"/>
                    <a:pt x="12713" y="2638"/>
                  </a:cubicBezTo>
                  <a:cubicBezTo>
                    <a:pt x="13317" y="2983"/>
                    <a:pt x="13940" y="3340"/>
                    <a:pt x="15244" y="3535"/>
                  </a:cubicBezTo>
                  <a:cubicBezTo>
                    <a:pt x="15679" y="3600"/>
                    <a:pt x="16047" y="3626"/>
                    <a:pt x="16369" y="3626"/>
                  </a:cubicBezTo>
                  <a:cubicBezTo>
                    <a:pt x="17013" y="3626"/>
                    <a:pt x="17475" y="3523"/>
                    <a:pt x="17927" y="3421"/>
                  </a:cubicBezTo>
                  <a:cubicBezTo>
                    <a:pt x="18381" y="3319"/>
                    <a:pt x="18819" y="3220"/>
                    <a:pt x="19430" y="3220"/>
                  </a:cubicBezTo>
                  <a:cubicBezTo>
                    <a:pt x="19742" y="3220"/>
                    <a:pt x="20098" y="3246"/>
                    <a:pt x="20525" y="3310"/>
                  </a:cubicBezTo>
                  <a:cubicBezTo>
                    <a:pt x="21787" y="3499"/>
                    <a:pt x="22365" y="3829"/>
                    <a:pt x="22976" y="4180"/>
                  </a:cubicBezTo>
                  <a:cubicBezTo>
                    <a:pt x="23579" y="4524"/>
                    <a:pt x="24203" y="4882"/>
                    <a:pt x="25506" y="5077"/>
                  </a:cubicBezTo>
                  <a:lnTo>
                    <a:pt x="25540" y="4851"/>
                  </a:lnTo>
                  <a:cubicBezTo>
                    <a:pt x="24279" y="4662"/>
                    <a:pt x="23702" y="4331"/>
                    <a:pt x="23090" y="3980"/>
                  </a:cubicBezTo>
                  <a:cubicBezTo>
                    <a:pt x="22487" y="3636"/>
                    <a:pt x="21863" y="3279"/>
                    <a:pt x="20559" y="3083"/>
                  </a:cubicBezTo>
                  <a:cubicBezTo>
                    <a:pt x="20125" y="3018"/>
                    <a:pt x="19758" y="2992"/>
                    <a:pt x="19436" y="2992"/>
                  </a:cubicBezTo>
                  <a:cubicBezTo>
                    <a:pt x="18791" y="2992"/>
                    <a:pt x="18329" y="3096"/>
                    <a:pt x="17876" y="3197"/>
                  </a:cubicBezTo>
                  <a:cubicBezTo>
                    <a:pt x="17421" y="3300"/>
                    <a:pt x="16983" y="3399"/>
                    <a:pt x="16372" y="3399"/>
                  </a:cubicBezTo>
                  <a:cubicBezTo>
                    <a:pt x="16061" y="3399"/>
                    <a:pt x="15704" y="3373"/>
                    <a:pt x="15278" y="3309"/>
                  </a:cubicBezTo>
                  <a:cubicBezTo>
                    <a:pt x="14016" y="3120"/>
                    <a:pt x="13439" y="2790"/>
                    <a:pt x="12827" y="2439"/>
                  </a:cubicBezTo>
                  <a:cubicBezTo>
                    <a:pt x="12224" y="2095"/>
                    <a:pt x="11600" y="1737"/>
                    <a:pt x="10296" y="1542"/>
                  </a:cubicBezTo>
                  <a:cubicBezTo>
                    <a:pt x="9862" y="1477"/>
                    <a:pt x="9494" y="1451"/>
                    <a:pt x="9172" y="1451"/>
                  </a:cubicBezTo>
                  <a:cubicBezTo>
                    <a:pt x="8528" y="1451"/>
                    <a:pt x="8066" y="1554"/>
                    <a:pt x="7614" y="1656"/>
                  </a:cubicBezTo>
                  <a:cubicBezTo>
                    <a:pt x="7159" y="1759"/>
                    <a:pt x="6720" y="1858"/>
                    <a:pt x="6109" y="1858"/>
                  </a:cubicBezTo>
                  <a:cubicBezTo>
                    <a:pt x="5797" y="1858"/>
                    <a:pt x="5441" y="1832"/>
                    <a:pt x="5016" y="1768"/>
                  </a:cubicBezTo>
                  <a:cubicBezTo>
                    <a:pt x="3754" y="1578"/>
                    <a:pt x="3176" y="1248"/>
                    <a:pt x="2565" y="898"/>
                  </a:cubicBezTo>
                  <a:cubicBezTo>
                    <a:pt x="1962" y="553"/>
                    <a:pt x="1338" y="196"/>
                    <a:pt x="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1884950" y="3754575"/>
              <a:ext cx="638550" cy="126950"/>
            </a:xfrm>
            <a:custGeom>
              <a:avLst/>
              <a:gdLst/>
              <a:ahLst/>
              <a:cxnLst/>
              <a:rect l="l" t="t" r="r" b="b"/>
              <a:pathLst>
                <a:path w="25542" h="5078" extrusionOk="0">
                  <a:moveTo>
                    <a:pt x="35" y="1"/>
                  </a:moveTo>
                  <a:lnTo>
                    <a:pt x="1" y="227"/>
                  </a:lnTo>
                  <a:cubicBezTo>
                    <a:pt x="1263" y="416"/>
                    <a:pt x="1841" y="747"/>
                    <a:pt x="2452" y="1096"/>
                  </a:cubicBezTo>
                  <a:cubicBezTo>
                    <a:pt x="3054" y="1441"/>
                    <a:pt x="3678" y="1798"/>
                    <a:pt x="4982" y="1994"/>
                  </a:cubicBezTo>
                  <a:cubicBezTo>
                    <a:pt x="5417" y="2060"/>
                    <a:pt x="5785" y="2086"/>
                    <a:pt x="6107" y="2086"/>
                  </a:cubicBezTo>
                  <a:cubicBezTo>
                    <a:pt x="6751" y="2086"/>
                    <a:pt x="7213" y="1982"/>
                    <a:pt x="7664" y="1880"/>
                  </a:cubicBezTo>
                  <a:cubicBezTo>
                    <a:pt x="8120" y="1777"/>
                    <a:pt x="8560" y="1679"/>
                    <a:pt x="9171" y="1679"/>
                  </a:cubicBezTo>
                  <a:cubicBezTo>
                    <a:pt x="9482" y="1679"/>
                    <a:pt x="9838" y="1704"/>
                    <a:pt x="10263" y="1768"/>
                  </a:cubicBezTo>
                  <a:cubicBezTo>
                    <a:pt x="11524" y="1957"/>
                    <a:pt x="12102" y="2288"/>
                    <a:pt x="12714" y="2638"/>
                  </a:cubicBezTo>
                  <a:cubicBezTo>
                    <a:pt x="13316" y="2983"/>
                    <a:pt x="13940" y="3340"/>
                    <a:pt x="15244" y="3535"/>
                  </a:cubicBezTo>
                  <a:cubicBezTo>
                    <a:pt x="15679" y="3601"/>
                    <a:pt x="16047" y="3627"/>
                    <a:pt x="16369" y="3627"/>
                  </a:cubicBezTo>
                  <a:cubicBezTo>
                    <a:pt x="17014" y="3627"/>
                    <a:pt x="17476" y="3523"/>
                    <a:pt x="17927" y="3421"/>
                  </a:cubicBezTo>
                  <a:cubicBezTo>
                    <a:pt x="18382" y="3319"/>
                    <a:pt x="18820" y="3220"/>
                    <a:pt x="19430" y="3220"/>
                  </a:cubicBezTo>
                  <a:cubicBezTo>
                    <a:pt x="19742" y="3220"/>
                    <a:pt x="20098" y="3246"/>
                    <a:pt x="20526" y="3310"/>
                  </a:cubicBezTo>
                  <a:cubicBezTo>
                    <a:pt x="21786" y="3499"/>
                    <a:pt x="22364" y="3829"/>
                    <a:pt x="22976" y="4180"/>
                  </a:cubicBezTo>
                  <a:cubicBezTo>
                    <a:pt x="23579" y="4524"/>
                    <a:pt x="24203" y="4882"/>
                    <a:pt x="25508" y="5077"/>
                  </a:cubicBezTo>
                  <a:lnTo>
                    <a:pt x="25542" y="4851"/>
                  </a:lnTo>
                  <a:cubicBezTo>
                    <a:pt x="24279" y="4662"/>
                    <a:pt x="23702" y="4331"/>
                    <a:pt x="23090" y="3980"/>
                  </a:cubicBezTo>
                  <a:cubicBezTo>
                    <a:pt x="22487" y="3636"/>
                    <a:pt x="21863" y="3279"/>
                    <a:pt x="20560" y="3083"/>
                  </a:cubicBezTo>
                  <a:cubicBezTo>
                    <a:pt x="20125" y="3018"/>
                    <a:pt x="19757" y="2992"/>
                    <a:pt x="19434" y="2992"/>
                  </a:cubicBezTo>
                  <a:cubicBezTo>
                    <a:pt x="18790" y="2992"/>
                    <a:pt x="18328" y="3095"/>
                    <a:pt x="17876" y="3197"/>
                  </a:cubicBezTo>
                  <a:cubicBezTo>
                    <a:pt x="17421" y="3300"/>
                    <a:pt x="16983" y="3399"/>
                    <a:pt x="16373" y="3399"/>
                  </a:cubicBezTo>
                  <a:cubicBezTo>
                    <a:pt x="16061" y="3399"/>
                    <a:pt x="15705" y="3373"/>
                    <a:pt x="15278" y="3309"/>
                  </a:cubicBezTo>
                  <a:cubicBezTo>
                    <a:pt x="14016" y="3120"/>
                    <a:pt x="13439" y="2790"/>
                    <a:pt x="12827" y="2439"/>
                  </a:cubicBezTo>
                  <a:cubicBezTo>
                    <a:pt x="12225" y="2094"/>
                    <a:pt x="11600" y="1737"/>
                    <a:pt x="10297" y="1542"/>
                  </a:cubicBezTo>
                  <a:cubicBezTo>
                    <a:pt x="9863" y="1476"/>
                    <a:pt x="9495" y="1450"/>
                    <a:pt x="9173" y="1450"/>
                  </a:cubicBezTo>
                  <a:cubicBezTo>
                    <a:pt x="8529" y="1450"/>
                    <a:pt x="8067" y="1555"/>
                    <a:pt x="7615" y="1656"/>
                  </a:cubicBezTo>
                  <a:cubicBezTo>
                    <a:pt x="7159" y="1759"/>
                    <a:pt x="6720" y="1858"/>
                    <a:pt x="6109" y="1858"/>
                  </a:cubicBezTo>
                  <a:cubicBezTo>
                    <a:pt x="5798" y="1858"/>
                    <a:pt x="5442" y="1832"/>
                    <a:pt x="5016" y="1768"/>
                  </a:cubicBezTo>
                  <a:cubicBezTo>
                    <a:pt x="3754" y="1578"/>
                    <a:pt x="3177" y="1248"/>
                    <a:pt x="2565" y="898"/>
                  </a:cubicBezTo>
                  <a:cubicBezTo>
                    <a:pt x="1963" y="553"/>
                    <a:pt x="1339" y="196"/>
                    <a:pt x="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1879225" y="3792775"/>
              <a:ext cx="638550" cy="126950"/>
            </a:xfrm>
            <a:custGeom>
              <a:avLst/>
              <a:gdLst/>
              <a:ahLst/>
              <a:cxnLst/>
              <a:rect l="l" t="t" r="r" b="b"/>
              <a:pathLst>
                <a:path w="25542" h="5078" extrusionOk="0">
                  <a:moveTo>
                    <a:pt x="34" y="1"/>
                  </a:moveTo>
                  <a:lnTo>
                    <a:pt x="0" y="227"/>
                  </a:lnTo>
                  <a:cubicBezTo>
                    <a:pt x="1262" y="416"/>
                    <a:pt x="1840" y="747"/>
                    <a:pt x="2451" y="1096"/>
                  </a:cubicBezTo>
                  <a:cubicBezTo>
                    <a:pt x="3054" y="1441"/>
                    <a:pt x="3678" y="1798"/>
                    <a:pt x="4981" y="1994"/>
                  </a:cubicBezTo>
                  <a:cubicBezTo>
                    <a:pt x="5417" y="2060"/>
                    <a:pt x="5784" y="2086"/>
                    <a:pt x="6107" y="2086"/>
                  </a:cubicBezTo>
                  <a:cubicBezTo>
                    <a:pt x="6751" y="2086"/>
                    <a:pt x="7212" y="1982"/>
                    <a:pt x="7665" y="1880"/>
                  </a:cubicBezTo>
                  <a:cubicBezTo>
                    <a:pt x="8120" y="1777"/>
                    <a:pt x="8559" y="1679"/>
                    <a:pt x="9170" y="1679"/>
                  </a:cubicBezTo>
                  <a:cubicBezTo>
                    <a:pt x="9481" y="1679"/>
                    <a:pt x="9837" y="1704"/>
                    <a:pt x="10262" y="1768"/>
                  </a:cubicBezTo>
                  <a:cubicBezTo>
                    <a:pt x="11524" y="1957"/>
                    <a:pt x="12102" y="2288"/>
                    <a:pt x="12713" y="2638"/>
                  </a:cubicBezTo>
                  <a:cubicBezTo>
                    <a:pt x="13316" y="2983"/>
                    <a:pt x="13940" y="3340"/>
                    <a:pt x="15243" y="3535"/>
                  </a:cubicBezTo>
                  <a:cubicBezTo>
                    <a:pt x="15679" y="3601"/>
                    <a:pt x="16047" y="3627"/>
                    <a:pt x="16370" y="3627"/>
                  </a:cubicBezTo>
                  <a:cubicBezTo>
                    <a:pt x="17014" y="3627"/>
                    <a:pt x="17475" y="3523"/>
                    <a:pt x="17926" y="3421"/>
                  </a:cubicBezTo>
                  <a:cubicBezTo>
                    <a:pt x="18381" y="3319"/>
                    <a:pt x="18819" y="3220"/>
                    <a:pt x="19429" y="3220"/>
                  </a:cubicBezTo>
                  <a:cubicBezTo>
                    <a:pt x="19741" y="3220"/>
                    <a:pt x="20098" y="3246"/>
                    <a:pt x="20525" y="3310"/>
                  </a:cubicBezTo>
                  <a:cubicBezTo>
                    <a:pt x="21787" y="3499"/>
                    <a:pt x="22365" y="3829"/>
                    <a:pt x="22976" y="4180"/>
                  </a:cubicBezTo>
                  <a:cubicBezTo>
                    <a:pt x="23579" y="4524"/>
                    <a:pt x="24203" y="4882"/>
                    <a:pt x="25507" y="5077"/>
                  </a:cubicBezTo>
                  <a:lnTo>
                    <a:pt x="25541" y="4851"/>
                  </a:lnTo>
                  <a:cubicBezTo>
                    <a:pt x="24279" y="4661"/>
                    <a:pt x="23701" y="4331"/>
                    <a:pt x="23090" y="3980"/>
                  </a:cubicBezTo>
                  <a:cubicBezTo>
                    <a:pt x="22487" y="3636"/>
                    <a:pt x="21863" y="3279"/>
                    <a:pt x="20559" y="3083"/>
                  </a:cubicBezTo>
                  <a:cubicBezTo>
                    <a:pt x="20125" y="3018"/>
                    <a:pt x="19758" y="2992"/>
                    <a:pt x="19436" y="2992"/>
                  </a:cubicBezTo>
                  <a:cubicBezTo>
                    <a:pt x="18791" y="2992"/>
                    <a:pt x="18328" y="3096"/>
                    <a:pt x="17876" y="3197"/>
                  </a:cubicBezTo>
                  <a:cubicBezTo>
                    <a:pt x="17421" y="3300"/>
                    <a:pt x="16982" y="3399"/>
                    <a:pt x="16372" y="3399"/>
                  </a:cubicBezTo>
                  <a:cubicBezTo>
                    <a:pt x="16060" y="3399"/>
                    <a:pt x="15704" y="3373"/>
                    <a:pt x="15277" y="3309"/>
                  </a:cubicBezTo>
                  <a:cubicBezTo>
                    <a:pt x="14017" y="3120"/>
                    <a:pt x="13439" y="2789"/>
                    <a:pt x="12827" y="2439"/>
                  </a:cubicBezTo>
                  <a:cubicBezTo>
                    <a:pt x="12224" y="2094"/>
                    <a:pt x="11601" y="1737"/>
                    <a:pt x="10296" y="1542"/>
                  </a:cubicBezTo>
                  <a:cubicBezTo>
                    <a:pt x="9862" y="1477"/>
                    <a:pt x="9495" y="1451"/>
                    <a:pt x="9173" y="1451"/>
                  </a:cubicBezTo>
                  <a:cubicBezTo>
                    <a:pt x="8528" y="1451"/>
                    <a:pt x="8066" y="1555"/>
                    <a:pt x="7614" y="1656"/>
                  </a:cubicBezTo>
                  <a:cubicBezTo>
                    <a:pt x="7159" y="1759"/>
                    <a:pt x="6721" y="1858"/>
                    <a:pt x="6111" y="1858"/>
                  </a:cubicBezTo>
                  <a:cubicBezTo>
                    <a:pt x="5799" y="1858"/>
                    <a:pt x="5442" y="1832"/>
                    <a:pt x="5015" y="1768"/>
                  </a:cubicBezTo>
                  <a:cubicBezTo>
                    <a:pt x="3754" y="1578"/>
                    <a:pt x="3177" y="1248"/>
                    <a:pt x="2565" y="898"/>
                  </a:cubicBezTo>
                  <a:cubicBezTo>
                    <a:pt x="1962" y="553"/>
                    <a:pt x="1339" y="196"/>
                    <a:pt x="3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1873475" y="3830975"/>
              <a:ext cx="638550" cy="126950"/>
            </a:xfrm>
            <a:custGeom>
              <a:avLst/>
              <a:gdLst/>
              <a:ahLst/>
              <a:cxnLst/>
              <a:rect l="l" t="t" r="r" b="b"/>
              <a:pathLst>
                <a:path w="25542" h="5078" extrusionOk="0">
                  <a:moveTo>
                    <a:pt x="35" y="1"/>
                  </a:moveTo>
                  <a:lnTo>
                    <a:pt x="1" y="227"/>
                  </a:lnTo>
                  <a:cubicBezTo>
                    <a:pt x="1262" y="416"/>
                    <a:pt x="1840" y="747"/>
                    <a:pt x="2451" y="1096"/>
                  </a:cubicBezTo>
                  <a:cubicBezTo>
                    <a:pt x="3055" y="1441"/>
                    <a:pt x="3678" y="1798"/>
                    <a:pt x="4982" y="1994"/>
                  </a:cubicBezTo>
                  <a:cubicBezTo>
                    <a:pt x="5417" y="2060"/>
                    <a:pt x="5784" y="2086"/>
                    <a:pt x="6107" y="2086"/>
                  </a:cubicBezTo>
                  <a:cubicBezTo>
                    <a:pt x="6751" y="2086"/>
                    <a:pt x="7213" y="1982"/>
                    <a:pt x="7665" y="1880"/>
                  </a:cubicBezTo>
                  <a:cubicBezTo>
                    <a:pt x="8120" y="1777"/>
                    <a:pt x="8559" y="1679"/>
                    <a:pt x="9170" y="1679"/>
                  </a:cubicBezTo>
                  <a:cubicBezTo>
                    <a:pt x="9482" y="1679"/>
                    <a:pt x="9837" y="1704"/>
                    <a:pt x="10262" y="1768"/>
                  </a:cubicBezTo>
                  <a:cubicBezTo>
                    <a:pt x="11524" y="1957"/>
                    <a:pt x="12102" y="2288"/>
                    <a:pt x="12713" y="2638"/>
                  </a:cubicBezTo>
                  <a:cubicBezTo>
                    <a:pt x="13317" y="2983"/>
                    <a:pt x="13940" y="3340"/>
                    <a:pt x="15244" y="3535"/>
                  </a:cubicBezTo>
                  <a:cubicBezTo>
                    <a:pt x="15679" y="3601"/>
                    <a:pt x="16048" y="3627"/>
                    <a:pt x="16370" y="3627"/>
                  </a:cubicBezTo>
                  <a:cubicBezTo>
                    <a:pt x="17014" y="3627"/>
                    <a:pt x="17475" y="3523"/>
                    <a:pt x="17927" y="3421"/>
                  </a:cubicBezTo>
                  <a:cubicBezTo>
                    <a:pt x="18382" y="3318"/>
                    <a:pt x="18820" y="3220"/>
                    <a:pt x="19430" y="3220"/>
                  </a:cubicBezTo>
                  <a:cubicBezTo>
                    <a:pt x="19742" y="3220"/>
                    <a:pt x="20099" y="3246"/>
                    <a:pt x="20525" y="3310"/>
                  </a:cubicBezTo>
                  <a:cubicBezTo>
                    <a:pt x="21787" y="3499"/>
                    <a:pt x="22365" y="3829"/>
                    <a:pt x="22977" y="4180"/>
                  </a:cubicBezTo>
                  <a:cubicBezTo>
                    <a:pt x="23580" y="4524"/>
                    <a:pt x="24204" y="4882"/>
                    <a:pt x="25507" y="5077"/>
                  </a:cubicBezTo>
                  <a:lnTo>
                    <a:pt x="25541" y="4851"/>
                  </a:lnTo>
                  <a:cubicBezTo>
                    <a:pt x="24280" y="4661"/>
                    <a:pt x="23703" y="4331"/>
                    <a:pt x="23091" y="3980"/>
                  </a:cubicBezTo>
                  <a:cubicBezTo>
                    <a:pt x="22487" y="3636"/>
                    <a:pt x="21864" y="3279"/>
                    <a:pt x="20559" y="3084"/>
                  </a:cubicBezTo>
                  <a:cubicBezTo>
                    <a:pt x="20125" y="3018"/>
                    <a:pt x="19757" y="2992"/>
                    <a:pt x="19435" y="2992"/>
                  </a:cubicBezTo>
                  <a:cubicBezTo>
                    <a:pt x="18791" y="2992"/>
                    <a:pt x="18329" y="3096"/>
                    <a:pt x="17877" y="3198"/>
                  </a:cubicBezTo>
                  <a:cubicBezTo>
                    <a:pt x="17422" y="3300"/>
                    <a:pt x="16983" y="3399"/>
                    <a:pt x="16373" y="3399"/>
                  </a:cubicBezTo>
                  <a:cubicBezTo>
                    <a:pt x="16062" y="3399"/>
                    <a:pt x="15705" y="3373"/>
                    <a:pt x="15279" y="3309"/>
                  </a:cubicBezTo>
                  <a:cubicBezTo>
                    <a:pt x="14017" y="3120"/>
                    <a:pt x="13439" y="2789"/>
                    <a:pt x="12828" y="2439"/>
                  </a:cubicBezTo>
                  <a:cubicBezTo>
                    <a:pt x="12224" y="2094"/>
                    <a:pt x="11601" y="1737"/>
                    <a:pt x="10297" y="1542"/>
                  </a:cubicBezTo>
                  <a:cubicBezTo>
                    <a:pt x="9863" y="1477"/>
                    <a:pt x="9496" y="1451"/>
                    <a:pt x="9174" y="1451"/>
                  </a:cubicBezTo>
                  <a:cubicBezTo>
                    <a:pt x="8529" y="1451"/>
                    <a:pt x="8066" y="1555"/>
                    <a:pt x="7614" y="1656"/>
                  </a:cubicBezTo>
                  <a:cubicBezTo>
                    <a:pt x="7159" y="1759"/>
                    <a:pt x="6721" y="1858"/>
                    <a:pt x="6111" y="1858"/>
                  </a:cubicBezTo>
                  <a:cubicBezTo>
                    <a:pt x="5799" y="1858"/>
                    <a:pt x="5443" y="1832"/>
                    <a:pt x="5017" y="1768"/>
                  </a:cubicBezTo>
                  <a:cubicBezTo>
                    <a:pt x="3754" y="1578"/>
                    <a:pt x="3177" y="1248"/>
                    <a:pt x="2565" y="898"/>
                  </a:cubicBezTo>
                  <a:cubicBezTo>
                    <a:pt x="1962" y="553"/>
                    <a:pt x="1339" y="196"/>
                    <a:pt x="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1718900" y="3828925"/>
              <a:ext cx="787375" cy="183400"/>
            </a:xfrm>
            <a:custGeom>
              <a:avLst/>
              <a:gdLst/>
              <a:ahLst/>
              <a:cxnLst/>
              <a:rect l="l" t="t" r="r" b="b"/>
              <a:pathLst>
                <a:path w="31495" h="7336" extrusionOk="0">
                  <a:moveTo>
                    <a:pt x="4016" y="631"/>
                  </a:moveTo>
                  <a:cubicBezTo>
                    <a:pt x="4898" y="631"/>
                    <a:pt x="5727" y="1019"/>
                    <a:pt x="6295" y="1661"/>
                  </a:cubicBezTo>
                  <a:cubicBezTo>
                    <a:pt x="6198" y="1644"/>
                    <a:pt x="6095" y="1626"/>
                    <a:pt x="5989" y="1611"/>
                  </a:cubicBezTo>
                  <a:lnTo>
                    <a:pt x="5954" y="1837"/>
                  </a:lnTo>
                  <a:cubicBezTo>
                    <a:pt x="6157" y="1867"/>
                    <a:pt x="6342" y="1901"/>
                    <a:pt x="6513" y="1939"/>
                  </a:cubicBezTo>
                  <a:cubicBezTo>
                    <a:pt x="6733" y="2255"/>
                    <a:pt x="6895" y="2617"/>
                    <a:pt x="6982" y="3016"/>
                  </a:cubicBezTo>
                  <a:cubicBezTo>
                    <a:pt x="7157" y="3808"/>
                    <a:pt x="7012" y="4621"/>
                    <a:pt x="6575" y="5305"/>
                  </a:cubicBezTo>
                  <a:cubicBezTo>
                    <a:pt x="6138" y="5989"/>
                    <a:pt x="5461" y="6461"/>
                    <a:pt x="4668" y="6635"/>
                  </a:cubicBezTo>
                  <a:cubicBezTo>
                    <a:pt x="4449" y="6683"/>
                    <a:pt x="4230" y="6706"/>
                    <a:pt x="4015" y="6706"/>
                  </a:cubicBezTo>
                  <a:cubicBezTo>
                    <a:pt x="2619" y="6706"/>
                    <a:pt x="1361" y="5737"/>
                    <a:pt x="1050" y="4321"/>
                  </a:cubicBezTo>
                  <a:cubicBezTo>
                    <a:pt x="875" y="3528"/>
                    <a:pt x="1020" y="2715"/>
                    <a:pt x="1457" y="2032"/>
                  </a:cubicBezTo>
                  <a:cubicBezTo>
                    <a:pt x="1894" y="1349"/>
                    <a:pt x="2571" y="876"/>
                    <a:pt x="3363" y="702"/>
                  </a:cubicBezTo>
                  <a:cubicBezTo>
                    <a:pt x="3583" y="654"/>
                    <a:pt x="3801" y="631"/>
                    <a:pt x="4016" y="631"/>
                  </a:cubicBezTo>
                  <a:close/>
                  <a:moveTo>
                    <a:pt x="4016" y="230"/>
                  </a:moveTo>
                  <a:cubicBezTo>
                    <a:pt x="5186" y="230"/>
                    <a:pt x="6274" y="834"/>
                    <a:pt x="6900" y="1798"/>
                  </a:cubicBezTo>
                  <a:cubicBezTo>
                    <a:pt x="6751" y="1758"/>
                    <a:pt x="6590" y="1720"/>
                    <a:pt x="6416" y="1685"/>
                  </a:cubicBezTo>
                  <a:cubicBezTo>
                    <a:pt x="5832" y="982"/>
                    <a:pt x="4953" y="555"/>
                    <a:pt x="4016" y="555"/>
                  </a:cubicBezTo>
                  <a:cubicBezTo>
                    <a:pt x="3795" y="555"/>
                    <a:pt x="3572" y="578"/>
                    <a:pt x="3348" y="628"/>
                  </a:cubicBezTo>
                  <a:cubicBezTo>
                    <a:pt x="2535" y="806"/>
                    <a:pt x="1841" y="1290"/>
                    <a:pt x="1393" y="1990"/>
                  </a:cubicBezTo>
                  <a:cubicBezTo>
                    <a:pt x="945" y="2692"/>
                    <a:pt x="796" y="3525"/>
                    <a:pt x="974" y="4337"/>
                  </a:cubicBezTo>
                  <a:cubicBezTo>
                    <a:pt x="1153" y="5149"/>
                    <a:pt x="1638" y="5844"/>
                    <a:pt x="2338" y="6292"/>
                  </a:cubicBezTo>
                  <a:cubicBezTo>
                    <a:pt x="2846" y="6616"/>
                    <a:pt x="3422" y="6783"/>
                    <a:pt x="4009" y="6783"/>
                  </a:cubicBezTo>
                  <a:cubicBezTo>
                    <a:pt x="4234" y="6783"/>
                    <a:pt x="4460" y="6759"/>
                    <a:pt x="4684" y="6710"/>
                  </a:cubicBezTo>
                  <a:cubicBezTo>
                    <a:pt x="6362" y="6341"/>
                    <a:pt x="7426" y="4677"/>
                    <a:pt x="7058" y="3000"/>
                  </a:cubicBezTo>
                  <a:cubicBezTo>
                    <a:pt x="6974" y="2619"/>
                    <a:pt x="6824" y="2271"/>
                    <a:pt x="6621" y="1963"/>
                  </a:cubicBezTo>
                  <a:lnTo>
                    <a:pt x="6621" y="1963"/>
                  </a:lnTo>
                  <a:cubicBezTo>
                    <a:pt x="6783" y="2001"/>
                    <a:pt x="6931" y="2042"/>
                    <a:pt x="7068" y="2086"/>
                  </a:cubicBezTo>
                  <a:cubicBezTo>
                    <a:pt x="7203" y="2347"/>
                    <a:pt x="7307" y="2630"/>
                    <a:pt x="7374" y="2930"/>
                  </a:cubicBezTo>
                  <a:cubicBezTo>
                    <a:pt x="7781" y="4782"/>
                    <a:pt x="6605" y="6619"/>
                    <a:pt x="4754" y="7026"/>
                  </a:cubicBezTo>
                  <a:cubicBezTo>
                    <a:pt x="4506" y="7080"/>
                    <a:pt x="4259" y="7107"/>
                    <a:pt x="4015" y="7107"/>
                  </a:cubicBezTo>
                  <a:cubicBezTo>
                    <a:pt x="2437" y="7107"/>
                    <a:pt x="1011" y="6010"/>
                    <a:pt x="658" y="4406"/>
                  </a:cubicBezTo>
                  <a:cubicBezTo>
                    <a:pt x="252" y="2555"/>
                    <a:pt x="1427" y="718"/>
                    <a:pt x="3278" y="311"/>
                  </a:cubicBezTo>
                  <a:cubicBezTo>
                    <a:pt x="3526" y="256"/>
                    <a:pt x="3773" y="230"/>
                    <a:pt x="4016" y="230"/>
                  </a:cubicBezTo>
                  <a:close/>
                  <a:moveTo>
                    <a:pt x="4017" y="1"/>
                  </a:moveTo>
                  <a:cubicBezTo>
                    <a:pt x="3757" y="1"/>
                    <a:pt x="3493" y="29"/>
                    <a:pt x="3229" y="87"/>
                  </a:cubicBezTo>
                  <a:cubicBezTo>
                    <a:pt x="1254" y="521"/>
                    <a:pt x="1" y="2481"/>
                    <a:pt x="435" y="4455"/>
                  </a:cubicBezTo>
                  <a:cubicBezTo>
                    <a:pt x="811" y="6166"/>
                    <a:pt x="2331" y="7336"/>
                    <a:pt x="4016" y="7336"/>
                  </a:cubicBezTo>
                  <a:cubicBezTo>
                    <a:pt x="4276" y="7336"/>
                    <a:pt x="4539" y="7308"/>
                    <a:pt x="4803" y="7249"/>
                  </a:cubicBezTo>
                  <a:cubicBezTo>
                    <a:pt x="6778" y="6815"/>
                    <a:pt x="8031" y="4856"/>
                    <a:pt x="7597" y="2881"/>
                  </a:cubicBezTo>
                  <a:cubicBezTo>
                    <a:pt x="7544" y="2640"/>
                    <a:pt x="7468" y="2410"/>
                    <a:pt x="7373" y="2192"/>
                  </a:cubicBezTo>
                  <a:lnTo>
                    <a:pt x="7373" y="2192"/>
                  </a:lnTo>
                  <a:cubicBezTo>
                    <a:pt x="7775" y="2347"/>
                    <a:pt x="8086" y="2524"/>
                    <a:pt x="8405" y="2706"/>
                  </a:cubicBezTo>
                  <a:cubicBezTo>
                    <a:pt x="9008" y="3051"/>
                    <a:pt x="9632" y="3408"/>
                    <a:pt x="10935" y="3604"/>
                  </a:cubicBezTo>
                  <a:cubicBezTo>
                    <a:pt x="11370" y="3669"/>
                    <a:pt x="11738" y="3695"/>
                    <a:pt x="12061" y="3695"/>
                  </a:cubicBezTo>
                  <a:cubicBezTo>
                    <a:pt x="12705" y="3695"/>
                    <a:pt x="13167" y="3591"/>
                    <a:pt x="13618" y="3490"/>
                  </a:cubicBezTo>
                  <a:cubicBezTo>
                    <a:pt x="14074" y="3387"/>
                    <a:pt x="14513" y="3289"/>
                    <a:pt x="15124" y="3289"/>
                  </a:cubicBezTo>
                  <a:cubicBezTo>
                    <a:pt x="15435" y="3289"/>
                    <a:pt x="15791" y="3314"/>
                    <a:pt x="16216" y="3378"/>
                  </a:cubicBezTo>
                  <a:cubicBezTo>
                    <a:pt x="17478" y="3567"/>
                    <a:pt x="18056" y="3898"/>
                    <a:pt x="18667" y="4248"/>
                  </a:cubicBezTo>
                  <a:cubicBezTo>
                    <a:pt x="19271" y="4593"/>
                    <a:pt x="19893" y="4950"/>
                    <a:pt x="21198" y="5146"/>
                  </a:cubicBezTo>
                  <a:cubicBezTo>
                    <a:pt x="21633" y="5211"/>
                    <a:pt x="22001" y="5237"/>
                    <a:pt x="22323" y="5237"/>
                  </a:cubicBezTo>
                  <a:cubicBezTo>
                    <a:pt x="22967" y="5237"/>
                    <a:pt x="23429" y="5133"/>
                    <a:pt x="23880" y="5032"/>
                  </a:cubicBezTo>
                  <a:cubicBezTo>
                    <a:pt x="24336" y="4929"/>
                    <a:pt x="24775" y="4830"/>
                    <a:pt x="25385" y="4830"/>
                  </a:cubicBezTo>
                  <a:cubicBezTo>
                    <a:pt x="25696" y="4830"/>
                    <a:pt x="26053" y="4856"/>
                    <a:pt x="26479" y="4920"/>
                  </a:cubicBezTo>
                  <a:cubicBezTo>
                    <a:pt x="27741" y="5109"/>
                    <a:pt x="28318" y="5439"/>
                    <a:pt x="28930" y="5790"/>
                  </a:cubicBezTo>
                  <a:cubicBezTo>
                    <a:pt x="29534" y="6134"/>
                    <a:pt x="30156" y="6492"/>
                    <a:pt x="31461" y="6687"/>
                  </a:cubicBezTo>
                  <a:lnTo>
                    <a:pt x="31495" y="6461"/>
                  </a:lnTo>
                  <a:cubicBezTo>
                    <a:pt x="30233" y="6271"/>
                    <a:pt x="29655" y="5941"/>
                    <a:pt x="29044" y="5590"/>
                  </a:cubicBezTo>
                  <a:cubicBezTo>
                    <a:pt x="28441" y="5246"/>
                    <a:pt x="27817" y="4889"/>
                    <a:pt x="26514" y="4694"/>
                  </a:cubicBezTo>
                  <a:cubicBezTo>
                    <a:pt x="26078" y="4628"/>
                    <a:pt x="25710" y="4602"/>
                    <a:pt x="25387" y="4602"/>
                  </a:cubicBezTo>
                  <a:cubicBezTo>
                    <a:pt x="24743" y="4602"/>
                    <a:pt x="24282" y="4706"/>
                    <a:pt x="23830" y="4808"/>
                  </a:cubicBezTo>
                  <a:cubicBezTo>
                    <a:pt x="23375" y="4910"/>
                    <a:pt x="22937" y="5009"/>
                    <a:pt x="22327" y="5009"/>
                  </a:cubicBezTo>
                  <a:cubicBezTo>
                    <a:pt x="22015" y="5009"/>
                    <a:pt x="21659" y="4983"/>
                    <a:pt x="21232" y="4919"/>
                  </a:cubicBezTo>
                  <a:cubicBezTo>
                    <a:pt x="19970" y="4730"/>
                    <a:pt x="19392" y="4399"/>
                    <a:pt x="18781" y="4049"/>
                  </a:cubicBezTo>
                  <a:cubicBezTo>
                    <a:pt x="18178" y="3704"/>
                    <a:pt x="17554" y="3347"/>
                    <a:pt x="16251" y="3152"/>
                  </a:cubicBezTo>
                  <a:cubicBezTo>
                    <a:pt x="15815" y="3086"/>
                    <a:pt x="15447" y="3060"/>
                    <a:pt x="15125" y="3060"/>
                  </a:cubicBezTo>
                  <a:cubicBezTo>
                    <a:pt x="14481" y="3060"/>
                    <a:pt x="14019" y="3164"/>
                    <a:pt x="13568" y="3266"/>
                  </a:cubicBezTo>
                  <a:cubicBezTo>
                    <a:pt x="13113" y="3369"/>
                    <a:pt x="12674" y="3468"/>
                    <a:pt x="12064" y="3468"/>
                  </a:cubicBezTo>
                  <a:cubicBezTo>
                    <a:pt x="11753" y="3468"/>
                    <a:pt x="11396" y="3442"/>
                    <a:pt x="10970" y="3378"/>
                  </a:cubicBezTo>
                  <a:cubicBezTo>
                    <a:pt x="9708" y="3188"/>
                    <a:pt x="9130" y="2858"/>
                    <a:pt x="8519" y="2508"/>
                  </a:cubicBezTo>
                  <a:cubicBezTo>
                    <a:pt x="8147" y="2295"/>
                    <a:pt x="7768" y="2079"/>
                    <a:pt x="7227" y="1898"/>
                  </a:cubicBezTo>
                  <a:cubicBezTo>
                    <a:pt x="6587" y="738"/>
                    <a:pt x="5353" y="1"/>
                    <a:pt x="401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1767600" y="3906025"/>
              <a:ext cx="39325" cy="46525"/>
            </a:xfrm>
            <a:custGeom>
              <a:avLst/>
              <a:gdLst/>
              <a:ahLst/>
              <a:cxnLst/>
              <a:rect l="l" t="t" r="r" b="b"/>
              <a:pathLst>
                <a:path w="1573" h="1861" extrusionOk="0">
                  <a:moveTo>
                    <a:pt x="1485" y="1"/>
                  </a:moveTo>
                  <a:lnTo>
                    <a:pt x="1013" y="104"/>
                  </a:lnTo>
                  <a:lnTo>
                    <a:pt x="1034" y="199"/>
                  </a:lnTo>
                  <a:lnTo>
                    <a:pt x="1228" y="156"/>
                  </a:lnTo>
                  <a:lnTo>
                    <a:pt x="1453" y="1178"/>
                  </a:lnTo>
                  <a:cubicBezTo>
                    <a:pt x="1469" y="1253"/>
                    <a:pt x="1473" y="1323"/>
                    <a:pt x="1463" y="1386"/>
                  </a:cubicBezTo>
                  <a:cubicBezTo>
                    <a:pt x="1452" y="1449"/>
                    <a:pt x="1430" y="1505"/>
                    <a:pt x="1397" y="1554"/>
                  </a:cubicBezTo>
                  <a:cubicBezTo>
                    <a:pt x="1365" y="1602"/>
                    <a:pt x="1322" y="1643"/>
                    <a:pt x="1270" y="1676"/>
                  </a:cubicBezTo>
                  <a:cubicBezTo>
                    <a:pt x="1217" y="1709"/>
                    <a:pt x="1158" y="1733"/>
                    <a:pt x="1091" y="1748"/>
                  </a:cubicBezTo>
                  <a:cubicBezTo>
                    <a:pt x="1046" y="1757"/>
                    <a:pt x="1003" y="1762"/>
                    <a:pt x="961" y="1762"/>
                  </a:cubicBezTo>
                  <a:cubicBezTo>
                    <a:pt x="939" y="1762"/>
                    <a:pt x="917" y="1761"/>
                    <a:pt x="896" y="1758"/>
                  </a:cubicBezTo>
                  <a:cubicBezTo>
                    <a:pt x="835" y="1749"/>
                    <a:pt x="780" y="1731"/>
                    <a:pt x="730" y="1701"/>
                  </a:cubicBezTo>
                  <a:cubicBezTo>
                    <a:pt x="680" y="1670"/>
                    <a:pt x="637" y="1628"/>
                    <a:pt x="602" y="1575"/>
                  </a:cubicBezTo>
                  <a:cubicBezTo>
                    <a:pt x="566" y="1522"/>
                    <a:pt x="540" y="1458"/>
                    <a:pt x="523" y="1383"/>
                  </a:cubicBezTo>
                  <a:lnTo>
                    <a:pt x="299" y="360"/>
                  </a:lnTo>
                  <a:lnTo>
                    <a:pt x="493" y="317"/>
                  </a:lnTo>
                  <a:lnTo>
                    <a:pt x="472" y="223"/>
                  </a:lnTo>
                  <a:lnTo>
                    <a:pt x="0" y="327"/>
                  </a:lnTo>
                  <a:lnTo>
                    <a:pt x="21" y="421"/>
                  </a:lnTo>
                  <a:lnTo>
                    <a:pt x="203" y="381"/>
                  </a:lnTo>
                  <a:lnTo>
                    <a:pt x="430" y="1411"/>
                  </a:lnTo>
                  <a:cubicBezTo>
                    <a:pt x="450" y="1501"/>
                    <a:pt x="482" y="1577"/>
                    <a:pt x="525" y="1641"/>
                  </a:cubicBezTo>
                  <a:cubicBezTo>
                    <a:pt x="568" y="1704"/>
                    <a:pt x="621" y="1754"/>
                    <a:pt x="681" y="1790"/>
                  </a:cubicBezTo>
                  <a:cubicBezTo>
                    <a:pt x="741" y="1825"/>
                    <a:pt x="808" y="1847"/>
                    <a:pt x="881" y="1856"/>
                  </a:cubicBezTo>
                  <a:cubicBezTo>
                    <a:pt x="905" y="1859"/>
                    <a:pt x="930" y="1860"/>
                    <a:pt x="955" y="1860"/>
                  </a:cubicBezTo>
                  <a:cubicBezTo>
                    <a:pt x="1005" y="1860"/>
                    <a:pt x="1058" y="1854"/>
                    <a:pt x="1112" y="1842"/>
                  </a:cubicBezTo>
                  <a:cubicBezTo>
                    <a:pt x="1190" y="1825"/>
                    <a:pt x="1262" y="1797"/>
                    <a:pt x="1325" y="1758"/>
                  </a:cubicBezTo>
                  <a:cubicBezTo>
                    <a:pt x="1387" y="1720"/>
                    <a:pt x="1439" y="1672"/>
                    <a:pt x="1479" y="1614"/>
                  </a:cubicBezTo>
                  <a:cubicBezTo>
                    <a:pt x="1519" y="1556"/>
                    <a:pt x="1546" y="1489"/>
                    <a:pt x="1559" y="1414"/>
                  </a:cubicBezTo>
                  <a:cubicBezTo>
                    <a:pt x="1573" y="1338"/>
                    <a:pt x="1569" y="1254"/>
                    <a:pt x="1549" y="1164"/>
                  </a:cubicBezTo>
                  <a:lnTo>
                    <a:pt x="1323" y="135"/>
                  </a:lnTo>
                  <a:lnTo>
                    <a:pt x="1506" y="95"/>
                  </a:lnTo>
                  <a:lnTo>
                    <a:pt x="148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1820725" y="3895050"/>
              <a:ext cx="45675" cy="48975"/>
            </a:xfrm>
            <a:custGeom>
              <a:avLst/>
              <a:gdLst/>
              <a:ahLst/>
              <a:cxnLst/>
              <a:rect l="l" t="t" r="r" b="b"/>
              <a:pathLst>
                <a:path w="1827" h="1959" extrusionOk="0">
                  <a:moveTo>
                    <a:pt x="1355" y="0"/>
                  </a:moveTo>
                  <a:lnTo>
                    <a:pt x="897" y="101"/>
                  </a:lnTo>
                  <a:lnTo>
                    <a:pt x="918" y="196"/>
                  </a:lnTo>
                  <a:lnTo>
                    <a:pt x="1044" y="168"/>
                  </a:lnTo>
                  <a:lnTo>
                    <a:pt x="485" y="995"/>
                  </a:lnTo>
                  <a:lnTo>
                    <a:pt x="452" y="1054"/>
                  </a:lnTo>
                  <a:cubicBezTo>
                    <a:pt x="450" y="1041"/>
                    <a:pt x="447" y="1029"/>
                    <a:pt x="446" y="1018"/>
                  </a:cubicBezTo>
                  <a:cubicBezTo>
                    <a:pt x="444" y="1007"/>
                    <a:pt x="443" y="995"/>
                    <a:pt x="441" y="982"/>
                  </a:cubicBezTo>
                  <a:lnTo>
                    <a:pt x="299" y="332"/>
                  </a:lnTo>
                  <a:lnTo>
                    <a:pt x="474" y="294"/>
                  </a:lnTo>
                  <a:lnTo>
                    <a:pt x="453" y="199"/>
                  </a:lnTo>
                  <a:lnTo>
                    <a:pt x="0" y="298"/>
                  </a:lnTo>
                  <a:lnTo>
                    <a:pt x="21" y="393"/>
                  </a:lnTo>
                  <a:lnTo>
                    <a:pt x="204" y="353"/>
                  </a:lnTo>
                  <a:lnTo>
                    <a:pt x="528" y="1823"/>
                  </a:lnTo>
                  <a:lnTo>
                    <a:pt x="345" y="1864"/>
                  </a:lnTo>
                  <a:lnTo>
                    <a:pt x="366" y="1959"/>
                  </a:lnTo>
                  <a:lnTo>
                    <a:pt x="838" y="1855"/>
                  </a:lnTo>
                  <a:lnTo>
                    <a:pt x="817" y="1760"/>
                  </a:lnTo>
                  <a:lnTo>
                    <a:pt x="622" y="1802"/>
                  </a:lnTo>
                  <a:cubicBezTo>
                    <a:pt x="598" y="1695"/>
                    <a:pt x="575" y="1588"/>
                    <a:pt x="550" y="1481"/>
                  </a:cubicBezTo>
                  <a:cubicBezTo>
                    <a:pt x="526" y="1376"/>
                    <a:pt x="502" y="1268"/>
                    <a:pt x="478" y="1160"/>
                  </a:cubicBezTo>
                  <a:lnTo>
                    <a:pt x="643" y="918"/>
                  </a:lnTo>
                  <a:cubicBezTo>
                    <a:pt x="785" y="1034"/>
                    <a:pt x="927" y="1149"/>
                    <a:pt x="1068" y="1266"/>
                  </a:cubicBezTo>
                  <a:cubicBezTo>
                    <a:pt x="1209" y="1382"/>
                    <a:pt x="1350" y="1497"/>
                    <a:pt x="1491" y="1612"/>
                  </a:cubicBezTo>
                  <a:lnTo>
                    <a:pt x="1348" y="1643"/>
                  </a:lnTo>
                  <a:lnTo>
                    <a:pt x="1368" y="1738"/>
                  </a:lnTo>
                  <a:lnTo>
                    <a:pt x="1827" y="1637"/>
                  </a:lnTo>
                  <a:lnTo>
                    <a:pt x="1806" y="1542"/>
                  </a:lnTo>
                  <a:lnTo>
                    <a:pt x="1611" y="1585"/>
                  </a:lnTo>
                  <a:cubicBezTo>
                    <a:pt x="1459" y="1461"/>
                    <a:pt x="1306" y="1337"/>
                    <a:pt x="1154" y="1213"/>
                  </a:cubicBezTo>
                  <a:cubicBezTo>
                    <a:pt x="1003" y="1089"/>
                    <a:pt x="850" y="964"/>
                    <a:pt x="698" y="839"/>
                  </a:cubicBezTo>
                  <a:lnTo>
                    <a:pt x="1172" y="140"/>
                  </a:lnTo>
                  <a:lnTo>
                    <a:pt x="1376" y="96"/>
                  </a:lnTo>
                  <a:lnTo>
                    <a:pt x="135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366"/>
        <p:cNvGrpSpPr/>
        <p:nvPr/>
      </p:nvGrpSpPr>
      <p:grpSpPr>
        <a:xfrm>
          <a:off x="0" y="0"/>
          <a:ext cx="0" cy="0"/>
          <a:chOff x="0" y="0"/>
          <a:chExt cx="0" cy="0"/>
        </a:xfrm>
      </p:grpSpPr>
      <p:grpSp>
        <p:nvGrpSpPr>
          <p:cNvPr id="367" name="Google Shape;367;p10"/>
          <p:cNvGrpSpPr/>
          <p:nvPr/>
        </p:nvGrpSpPr>
        <p:grpSpPr>
          <a:xfrm>
            <a:off x="248999" y="247473"/>
            <a:ext cx="7062002" cy="4833054"/>
            <a:chOff x="397150" y="215150"/>
            <a:chExt cx="7062002" cy="4833054"/>
          </a:xfrm>
        </p:grpSpPr>
        <p:sp>
          <p:nvSpPr>
            <p:cNvPr id="368" name="Google Shape;368;p10"/>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0"/>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0"/>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0"/>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0"/>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0"/>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0"/>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 name="Google Shape;375;p10"/>
            <p:cNvGrpSpPr/>
            <p:nvPr/>
          </p:nvGrpSpPr>
          <p:grpSpPr>
            <a:xfrm>
              <a:off x="4618170" y="1539740"/>
              <a:ext cx="2146847" cy="2152288"/>
              <a:chOff x="4206326" y="1178115"/>
              <a:chExt cx="2868199" cy="2875468"/>
            </a:xfrm>
          </p:grpSpPr>
          <p:sp>
            <p:nvSpPr>
              <p:cNvPr id="376" name="Google Shape;376;p10"/>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0"/>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0"/>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 name="Google Shape;379;p10"/>
            <p:cNvGrpSpPr/>
            <p:nvPr/>
          </p:nvGrpSpPr>
          <p:grpSpPr>
            <a:xfrm>
              <a:off x="1103520" y="1539740"/>
              <a:ext cx="2146847" cy="2152288"/>
              <a:chOff x="4206326" y="1178115"/>
              <a:chExt cx="2868199" cy="2875468"/>
            </a:xfrm>
          </p:grpSpPr>
          <p:sp>
            <p:nvSpPr>
              <p:cNvPr id="380" name="Google Shape;380;p10"/>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0"/>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3" name="Google Shape;383;p10"/>
          <p:cNvSpPr txBox="1">
            <a:spLocks noGrp="1"/>
          </p:cNvSpPr>
          <p:nvPr>
            <p:ph type="title"/>
          </p:nvPr>
        </p:nvSpPr>
        <p:spPr>
          <a:xfrm>
            <a:off x="4350300" y="914400"/>
            <a:ext cx="2449800" cy="3499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000">
                <a:solidFill>
                  <a:schemeClr val="lt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1">
    <p:bg>
      <p:bgPr>
        <a:solidFill>
          <a:schemeClr val="dk1"/>
        </a:solidFill>
        <a:effectLst/>
      </p:bgPr>
    </p:bg>
    <p:spTree>
      <p:nvGrpSpPr>
        <p:cNvPr id="1" name="Shape 461"/>
        <p:cNvGrpSpPr/>
        <p:nvPr/>
      </p:nvGrpSpPr>
      <p:grpSpPr>
        <a:xfrm>
          <a:off x="0" y="0"/>
          <a:ext cx="0" cy="0"/>
          <a:chOff x="0" y="0"/>
          <a:chExt cx="0" cy="0"/>
        </a:xfrm>
      </p:grpSpPr>
      <p:grpSp>
        <p:nvGrpSpPr>
          <p:cNvPr id="462" name="Google Shape;462;p14"/>
          <p:cNvGrpSpPr/>
          <p:nvPr/>
        </p:nvGrpSpPr>
        <p:grpSpPr>
          <a:xfrm>
            <a:off x="248999" y="247473"/>
            <a:ext cx="7062002" cy="4833054"/>
            <a:chOff x="397150" y="215150"/>
            <a:chExt cx="7062002" cy="4833054"/>
          </a:xfrm>
        </p:grpSpPr>
        <p:sp>
          <p:nvSpPr>
            <p:cNvPr id="463" name="Google Shape;463;p14"/>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4"/>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4"/>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4"/>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4"/>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 name="Google Shape;470;p14"/>
            <p:cNvGrpSpPr/>
            <p:nvPr/>
          </p:nvGrpSpPr>
          <p:grpSpPr>
            <a:xfrm>
              <a:off x="4618170" y="1539740"/>
              <a:ext cx="2146847" cy="2152288"/>
              <a:chOff x="4206326" y="1178115"/>
              <a:chExt cx="2868199" cy="2875468"/>
            </a:xfrm>
          </p:grpSpPr>
          <p:sp>
            <p:nvSpPr>
              <p:cNvPr id="471" name="Google Shape;471;p14"/>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4"/>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4"/>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14"/>
            <p:cNvGrpSpPr/>
            <p:nvPr/>
          </p:nvGrpSpPr>
          <p:grpSpPr>
            <a:xfrm>
              <a:off x="1103520" y="1539740"/>
              <a:ext cx="2146847" cy="2152288"/>
              <a:chOff x="4206326" y="1178115"/>
              <a:chExt cx="2868199" cy="2875468"/>
            </a:xfrm>
          </p:grpSpPr>
          <p:sp>
            <p:nvSpPr>
              <p:cNvPr id="475" name="Google Shape;475;p14"/>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8" name="Google Shape;478;p14"/>
          <p:cNvSpPr txBox="1">
            <a:spLocks noGrp="1"/>
          </p:cNvSpPr>
          <p:nvPr>
            <p:ph type="title"/>
          </p:nvPr>
        </p:nvSpPr>
        <p:spPr>
          <a:xfrm>
            <a:off x="568987" y="1984575"/>
            <a:ext cx="2898600" cy="13590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None/>
              <a:defRPr sz="1600" b="0" i="1">
                <a:solidFill>
                  <a:schemeClr val="dk1"/>
                </a:solidFill>
                <a:latin typeface="Josefin Slab SemiBold"/>
                <a:ea typeface="Josefin Slab SemiBold"/>
                <a:cs typeface="Josefin Slab SemiBold"/>
                <a:sym typeface="Josefin Slab SemiBold"/>
              </a:defRPr>
            </a:lvl1pPr>
            <a:lvl2pPr lvl="1">
              <a:lnSpc>
                <a:spcPct val="115000"/>
              </a:lnSpc>
              <a:spcBef>
                <a:spcPts val="0"/>
              </a:spcBef>
              <a:spcAft>
                <a:spcPts val="0"/>
              </a:spcAft>
              <a:buNone/>
              <a:defRPr sz="1600" i="1">
                <a:solidFill>
                  <a:schemeClr val="dk1"/>
                </a:solidFill>
                <a:latin typeface="Josefin Slab SemiBold"/>
                <a:ea typeface="Josefin Slab SemiBold"/>
                <a:cs typeface="Josefin Slab SemiBold"/>
                <a:sym typeface="Josefin Slab SemiBold"/>
              </a:defRPr>
            </a:lvl2pPr>
            <a:lvl3pPr lvl="2">
              <a:lnSpc>
                <a:spcPct val="115000"/>
              </a:lnSpc>
              <a:spcBef>
                <a:spcPts val="0"/>
              </a:spcBef>
              <a:spcAft>
                <a:spcPts val="0"/>
              </a:spcAft>
              <a:buNone/>
              <a:defRPr sz="1600" i="1">
                <a:solidFill>
                  <a:schemeClr val="dk1"/>
                </a:solidFill>
                <a:latin typeface="Josefin Slab SemiBold"/>
                <a:ea typeface="Josefin Slab SemiBold"/>
                <a:cs typeface="Josefin Slab SemiBold"/>
                <a:sym typeface="Josefin Slab SemiBold"/>
              </a:defRPr>
            </a:lvl3pPr>
            <a:lvl4pPr lvl="3">
              <a:lnSpc>
                <a:spcPct val="115000"/>
              </a:lnSpc>
              <a:spcBef>
                <a:spcPts val="0"/>
              </a:spcBef>
              <a:spcAft>
                <a:spcPts val="0"/>
              </a:spcAft>
              <a:buNone/>
              <a:defRPr sz="1600" i="1">
                <a:solidFill>
                  <a:schemeClr val="dk1"/>
                </a:solidFill>
                <a:latin typeface="Josefin Slab SemiBold"/>
                <a:ea typeface="Josefin Slab SemiBold"/>
                <a:cs typeface="Josefin Slab SemiBold"/>
                <a:sym typeface="Josefin Slab SemiBold"/>
              </a:defRPr>
            </a:lvl4pPr>
            <a:lvl5pPr lvl="4">
              <a:lnSpc>
                <a:spcPct val="115000"/>
              </a:lnSpc>
              <a:spcBef>
                <a:spcPts val="0"/>
              </a:spcBef>
              <a:spcAft>
                <a:spcPts val="0"/>
              </a:spcAft>
              <a:buNone/>
              <a:defRPr sz="1600" i="1">
                <a:solidFill>
                  <a:schemeClr val="dk1"/>
                </a:solidFill>
                <a:latin typeface="Josefin Slab SemiBold"/>
                <a:ea typeface="Josefin Slab SemiBold"/>
                <a:cs typeface="Josefin Slab SemiBold"/>
                <a:sym typeface="Josefin Slab SemiBold"/>
              </a:defRPr>
            </a:lvl5pPr>
            <a:lvl6pPr lvl="5">
              <a:lnSpc>
                <a:spcPct val="115000"/>
              </a:lnSpc>
              <a:spcBef>
                <a:spcPts val="0"/>
              </a:spcBef>
              <a:spcAft>
                <a:spcPts val="0"/>
              </a:spcAft>
              <a:buNone/>
              <a:defRPr sz="1600" i="1">
                <a:solidFill>
                  <a:schemeClr val="dk1"/>
                </a:solidFill>
                <a:latin typeface="Josefin Slab SemiBold"/>
                <a:ea typeface="Josefin Slab SemiBold"/>
                <a:cs typeface="Josefin Slab SemiBold"/>
                <a:sym typeface="Josefin Slab SemiBold"/>
              </a:defRPr>
            </a:lvl6pPr>
            <a:lvl7pPr lvl="6">
              <a:lnSpc>
                <a:spcPct val="115000"/>
              </a:lnSpc>
              <a:spcBef>
                <a:spcPts val="0"/>
              </a:spcBef>
              <a:spcAft>
                <a:spcPts val="0"/>
              </a:spcAft>
              <a:buNone/>
              <a:defRPr sz="1600" i="1">
                <a:solidFill>
                  <a:schemeClr val="dk1"/>
                </a:solidFill>
                <a:latin typeface="Josefin Slab SemiBold"/>
                <a:ea typeface="Josefin Slab SemiBold"/>
                <a:cs typeface="Josefin Slab SemiBold"/>
                <a:sym typeface="Josefin Slab SemiBold"/>
              </a:defRPr>
            </a:lvl7pPr>
            <a:lvl8pPr lvl="7">
              <a:lnSpc>
                <a:spcPct val="115000"/>
              </a:lnSpc>
              <a:spcBef>
                <a:spcPts val="0"/>
              </a:spcBef>
              <a:spcAft>
                <a:spcPts val="0"/>
              </a:spcAft>
              <a:buNone/>
              <a:defRPr sz="1600" i="1">
                <a:solidFill>
                  <a:schemeClr val="dk1"/>
                </a:solidFill>
                <a:latin typeface="Josefin Slab SemiBold"/>
                <a:ea typeface="Josefin Slab SemiBold"/>
                <a:cs typeface="Josefin Slab SemiBold"/>
                <a:sym typeface="Josefin Slab SemiBold"/>
              </a:defRPr>
            </a:lvl8pPr>
            <a:lvl9pPr lvl="8">
              <a:lnSpc>
                <a:spcPct val="115000"/>
              </a:lnSpc>
              <a:spcBef>
                <a:spcPts val="0"/>
              </a:spcBef>
              <a:spcAft>
                <a:spcPts val="0"/>
              </a:spcAft>
              <a:buNone/>
              <a:defRPr sz="1600" i="1">
                <a:solidFill>
                  <a:schemeClr val="dk1"/>
                </a:solidFill>
                <a:latin typeface="Josefin Slab SemiBold"/>
                <a:ea typeface="Josefin Slab SemiBold"/>
                <a:cs typeface="Josefin Slab SemiBold"/>
                <a:sym typeface="Josefin Slab SemiBold"/>
              </a:defRPr>
            </a:lvl9pPr>
          </a:lstStyle>
          <a:p>
            <a:endParaRPr/>
          </a:p>
        </p:txBody>
      </p:sp>
      <p:sp>
        <p:nvSpPr>
          <p:cNvPr id="479" name="Google Shape;479;p14"/>
          <p:cNvSpPr txBox="1">
            <a:spLocks noGrp="1"/>
          </p:cNvSpPr>
          <p:nvPr>
            <p:ph type="title" idx="2"/>
          </p:nvPr>
        </p:nvSpPr>
        <p:spPr>
          <a:xfrm>
            <a:off x="4299450" y="2618675"/>
            <a:ext cx="2449800" cy="1695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000"/>
            </a:lvl1pPr>
            <a:lvl2pPr lvl="1">
              <a:spcBef>
                <a:spcPts val="0"/>
              </a:spcBef>
              <a:spcAft>
                <a:spcPts val="0"/>
              </a:spcAft>
              <a:buNone/>
              <a:defRPr sz="4000">
                <a:latin typeface="Lato"/>
                <a:ea typeface="Lato"/>
                <a:cs typeface="Lato"/>
                <a:sym typeface="Lato"/>
              </a:defRPr>
            </a:lvl2pPr>
            <a:lvl3pPr lvl="2">
              <a:spcBef>
                <a:spcPts val="0"/>
              </a:spcBef>
              <a:spcAft>
                <a:spcPts val="0"/>
              </a:spcAft>
              <a:buNone/>
              <a:defRPr sz="4000">
                <a:latin typeface="Lato"/>
                <a:ea typeface="Lato"/>
                <a:cs typeface="Lato"/>
                <a:sym typeface="Lato"/>
              </a:defRPr>
            </a:lvl3pPr>
            <a:lvl4pPr lvl="3">
              <a:spcBef>
                <a:spcPts val="0"/>
              </a:spcBef>
              <a:spcAft>
                <a:spcPts val="0"/>
              </a:spcAft>
              <a:buNone/>
              <a:defRPr sz="4000">
                <a:latin typeface="Lato"/>
                <a:ea typeface="Lato"/>
                <a:cs typeface="Lato"/>
                <a:sym typeface="Lato"/>
              </a:defRPr>
            </a:lvl4pPr>
            <a:lvl5pPr lvl="4">
              <a:spcBef>
                <a:spcPts val="0"/>
              </a:spcBef>
              <a:spcAft>
                <a:spcPts val="0"/>
              </a:spcAft>
              <a:buNone/>
              <a:defRPr sz="4000">
                <a:latin typeface="Lato"/>
                <a:ea typeface="Lato"/>
                <a:cs typeface="Lato"/>
                <a:sym typeface="Lato"/>
              </a:defRPr>
            </a:lvl5pPr>
            <a:lvl6pPr lvl="5">
              <a:spcBef>
                <a:spcPts val="0"/>
              </a:spcBef>
              <a:spcAft>
                <a:spcPts val="0"/>
              </a:spcAft>
              <a:buNone/>
              <a:defRPr sz="4000">
                <a:latin typeface="Lato"/>
                <a:ea typeface="Lato"/>
                <a:cs typeface="Lato"/>
                <a:sym typeface="Lato"/>
              </a:defRPr>
            </a:lvl6pPr>
            <a:lvl7pPr lvl="6">
              <a:spcBef>
                <a:spcPts val="0"/>
              </a:spcBef>
              <a:spcAft>
                <a:spcPts val="0"/>
              </a:spcAft>
              <a:buNone/>
              <a:defRPr sz="4000">
                <a:latin typeface="Lato"/>
                <a:ea typeface="Lato"/>
                <a:cs typeface="Lato"/>
                <a:sym typeface="Lato"/>
              </a:defRPr>
            </a:lvl7pPr>
            <a:lvl8pPr lvl="7">
              <a:spcBef>
                <a:spcPts val="0"/>
              </a:spcBef>
              <a:spcAft>
                <a:spcPts val="0"/>
              </a:spcAft>
              <a:buNone/>
              <a:defRPr sz="4000">
                <a:latin typeface="Lato"/>
                <a:ea typeface="Lato"/>
                <a:cs typeface="Lato"/>
                <a:sym typeface="Lato"/>
              </a:defRPr>
            </a:lvl8pPr>
            <a:lvl9pPr lvl="8">
              <a:spcBef>
                <a:spcPts val="0"/>
              </a:spcBef>
              <a:spcAft>
                <a:spcPts val="0"/>
              </a:spcAft>
              <a:buNone/>
              <a:defRPr sz="4000">
                <a:latin typeface="Lato"/>
                <a:ea typeface="Lato"/>
                <a:cs typeface="Lato"/>
                <a:sym typeface="Lato"/>
              </a:defRPr>
            </a:lvl9pPr>
          </a:lstStyle>
          <a:p>
            <a:endParaRPr/>
          </a:p>
        </p:txBody>
      </p:sp>
      <p:cxnSp>
        <p:nvCxnSpPr>
          <p:cNvPr id="480" name="Google Shape;480;p14"/>
          <p:cNvCxnSpPr/>
          <p:nvPr/>
        </p:nvCxnSpPr>
        <p:spPr>
          <a:xfrm>
            <a:off x="586400" y="1627750"/>
            <a:ext cx="2898600" cy="0"/>
          </a:xfrm>
          <a:prstGeom prst="straightConnector1">
            <a:avLst/>
          </a:prstGeom>
          <a:noFill/>
          <a:ln w="9525" cap="flat" cmpd="sng">
            <a:solidFill>
              <a:schemeClr val="lt1"/>
            </a:solidFill>
            <a:prstDash val="solid"/>
            <a:round/>
            <a:headEnd type="none" w="med" len="med"/>
            <a:tailEnd type="none" w="med" len="med"/>
          </a:ln>
        </p:spPr>
      </p:cxnSp>
      <p:cxnSp>
        <p:nvCxnSpPr>
          <p:cNvPr id="481" name="Google Shape;481;p14"/>
          <p:cNvCxnSpPr/>
          <p:nvPr/>
        </p:nvCxnSpPr>
        <p:spPr>
          <a:xfrm>
            <a:off x="586400" y="3700400"/>
            <a:ext cx="2898600" cy="0"/>
          </a:xfrm>
          <a:prstGeom prst="straightConnector1">
            <a:avLst/>
          </a:prstGeom>
          <a:noFill/>
          <a:ln w="9525" cap="flat" cmpd="sng">
            <a:solidFill>
              <a:schemeClr val="lt1"/>
            </a:solidFill>
            <a:prstDash val="solid"/>
            <a:round/>
            <a:headEnd type="none" w="med" len="med"/>
            <a:tailEnd type="none" w="med" len="med"/>
          </a:ln>
        </p:spPr>
      </p:cxnSp>
      <p:grpSp>
        <p:nvGrpSpPr>
          <p:cNvPr id="482" name="Google Shape;482;p14"/>
          <p:cNvGrpSpPr/>
          <p:nvPr/>
        </p:nvGrpSpPr>
        <p:grpSpPr>
          <a:xfrm rot="184242">
            <a:off x="1073047" y="4057568"/>
            <a:ext cx="1890468" cy="744538"/>
            <a:chOff x="1676613" y="4148975"/>
            <a:chExt cx="683325" cy="241025"/>
          </a:xfrm>
        </p:grpSpPr>
        <p:sp>
          <p:nvSpPr>
            <p:cNvPr id="483" name="Google Shape;483;p14"/>
            <p:cNvSpPr/>
            <p:nvPr/>
          </p:nvSpPr>
          <p:spPr>
            <a:xfrm>
              <a:off x="1771313" y="4148975"/>
              <a:ext cx="394225" cy="241025"/>
            </a:xfrm>
            <a:custGeom>
              <a:avLst/>
              <a:gdLst/>
              <a:ahLst/>
              <a:cxnLst/>
              <a:rect l="l" t="t" r="r" b="b"/>
              <a:pathLst>
                <a:path w="15769" h="9641" extrusionOk="0">
                  <a:moveTo>
                    <a:pt x="0" y="1"/>
                  </a:moveTo>
                  <a:lnTo>
                    <a:pt x="14985" y="9640"/>
                  </a:lnTo>
                  <a:lnTo>
                    <a:pt x="15768" y="9640"/>
                  </a:lnTo>
                  <a:lnTo>
                    <a:pt x="7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4"/>
            <p:cNvSpPr/>
            <p:nvPr/>
          </p:nvSpPr>
          <p:spPr>
            <a:xfrm>
              <a:off x="1676613" y="4197325"/>
              <a:ext cx="299475" cy="192675"/>
            </a:xfrm>
            <a:custGeom>
              <a:avLst/>
              <a:gdLst/>
              <a:ahLst/>
              <a:cxnLst/>
              <a:rect l="l" t="t" r="r" b="b"/>
              <a:pathLst>
                <a:path w="11979" h="7707" extrusionOk="0">
                  <a:moveTo>
                    <a:pt x="0" y="1"/>
                  </a:moveTo>
                  <a:lnTo>
                    <a:pt x="0" y="505"/>
                  </a:lnTo>
                  <a:lnTo>
                    <a:pt x="11196" y="7706"/>
                  </a:lnTo>
                  <a:lnTo>
                    <a:pt x="11979" y="7706"/>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4"/>
            <p:cNvSpPr/>
            <p:nvPr/>
          </p:nvSpPr>
          <p:spPr>
            <a:xfrm>
              <a:off x="1676613" y="4148975"/>
              <a:ext cx="394200" cy="241025"/>
            </a:xfrm>
            <a:custGeom>
              <a:avLst/>
              <a:gdLst/>
              <a:ahLst/>
              <a:cxnLst/>
              <a:rect l="l" t="t" r="r" b="b"/>
              <a:pathLst>
                <a:path w="15768" h="9641" extrusionOk="0">
                  <a:moveTo>
                    <a:pt x="0" y="1"/>
                  </a:moveTo>
                  <a:lnTo>
                    <a:pt x="14984" y="9640"/>
                  </a:lnTo>
                  <a:lnTo>
                    <a:pt x="15768" y="9640"/>
                  </a:lnTo>
                  <a:lnTo>
                    <a:pt x="7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4"/>
            <p:cNvSpPr/>
            <p:nvPr/>
          </p:nvSpPr>
          <p:spPr>
            <a:xfrm>
              <a:off x="1676613" y="4227775"/>
              <a:ext cx="252150" cy="162225"/>
            </a:xfrm>
            <a:custGeom>
              <a:avLst/>
              <a:gdLst/>
              <a:ahLst/>
              <a:cxnLst/>
              <a:rect l="l" t="t" r="r" b="b"/>
              <a:pathLst>
                <a:path w="10086" h="6489" extrusionOk="0">
                  <a:moveTo>
                    <a:pt x="0" y="1"/>
                  </a:moveTo>
                  <a:lnTo>
                    <a:pt x="0" y="505"/>
                  </a:lnTo>
                  <a:lnTo>
                    <a:pt x="9302" y="6488"/>
                  </a:lnTo>
                  <a:lnTo>
                    <a:pt x="10085" y="6488"/>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4"/>
            <p:cNvSpPr/>
            <p:nvPr/>
          </p:nvSpPr>
          <p:spPr>
            <a:xfrm>
              <a:off x="1723963" y="4148975"/>
              <a:ext cx="394200" cy="241025"/>
            </a:xfrm>
            <a:custGeom>
              <a:avLst/>
              <a:gdLst/>
              <a:ahLst/>
              <a:cxnLst/>
              <a:rect l="l" t="t" r="r" b="b"/>
              <a:pathLst>
                <a:path w="15768" h="9641" extrusionOk="0">
                  <a:moveTo>
                    <a:pt x="0" y="1"/>
                  </a:moveTo>
                  <a:lnTo>
                    <a:pt x="14984" y="9640"/>
                  </a:lnTo>
                  <a:lnTo>
                    <a:pt x="15767" y="9640"/>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4"/>
            <p:cNvSpPr/>
            <p:nvPr/>
          </p:nvSpPr>
          <p:spPr>
            <a:xfrm>
              <a:off x="1676613" y="4166850"/>
              <a:ext cx="346825" cy="223150"/>
            </a:xfrm>
            <a:custGeom>
              <a:avLst/>
              <a:gdLst/>
              <a:ahLst/>
              <a:cxnLst/>
              <a:rect l="l" t="t" r="r" b="b"/>
              <a:pathLst>
                <a:path w="13873" h="8926" extrusionOk="0">
                  <a:moveTo>
                    <a:pt x="0" y="1"/>
                  </a:moveTo>
                  <a:lnTo>
                    <a:pt x="0" y="505"/>
                  </a:lnTo>
                  <a:lnTo>
                    <a:pt x="13090" y="8925"/>
                  </a:lnTo>
                  <a:lnTo>
                    <a:pt x="13873" y="8925"/>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4"/>
            <p:cNvSpPr/>
            <p:nvPr/>
          </p:nvSpPr>
          <p:spPr>
            <a:xfrm>
              <a:off x="1676613" y="4258250"/>
              <a:ext cx="204775" cy="131750"/>
            </a:xfrm>
            <a:custGeom>
              <a:avLst/>
              <a:gdLst/>
              <a:ahLst/>
              <a:cxnLst/>
              <a:rect l="l" t="t" r="r" b="b"/>
              <a:pathLst>
                <a:path w="8191" h="5270" extrusionOk="0">
                  <a:moveTo>
                    <a:pt x="0" y="1"/>
                  </a:moveTo>
                  <a:lnTo>
                    <a:pt x="0" y="505"/>
                  </a:lnTo>
                  <a:lnTo>
                    <a:pt x="7407" y="5269"/>
                  </a:lnTo>
                  <a:lnTo>
                    <a:pt x="8190" y="526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4"/>
            <p:cNvSpPr/>
            <p:nvPr/>
          </p:nvSpPr>
          <p:spPr>
            <a:xfrm>
              <a:off x="1676613" y="4349650"/>
              <a:ext cx="62725" cy="40350"/>
            </a:xfrm>
            <a:custGeom>
              <a:avLst/>
              <a:gdLst/>
              <a:ahLst/>
              <a:cxnLst/>
              <a:rect l="l" t="t" r="r" b="b"/>
              <a:pathLst>
                <a:path w="2509" h="1614" extrusionOk="0">
                  <a:moveTo>
                    <a:pt x="0" y="1"/>
                  </a:moveTo>
                  <a:lnTo>
                    <a:pt x="0" y="504"/>
                  </a:lnTo>
                  <a:lnTo>
                    <a:pt x="1725" y="1613"/>
                  </a:lnTo>
                  <a:lnTo>
                    <a:pt x="2508" y="1613"/>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4"/>
            <p:cNvSpPr/>
            <p:nvPr/>
          </p:nvSpPr>
          <p:spPr>
            <a:xfrm>
              <a:off x="2339563" y="4148975"/>
              <a:ext cx="20375" cy="13100"/>
            </a:xfrm>
            <a:custGeom>
              <a:avLst/>
              <a:gdLst/>
              <a:ahLst/>
              <a:cxnLst/>
              <a:rect l="l" t="t" r="r" b="b"/>
              <a:pathLst>
                <a:path w="815" h="524" extrusionOk="0">
                  <a:moveTo>
                    <a:pt x="0" y="1"/>
                  </a:moveTo>
                  <a:lnTo>
                    <a:pt x="814" y="524"/>
                  </a:lnTo>
                  <a:lnTo>
                    <a:pt x="814" y="20"/>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4"/>
            <p:cNvSpPr/>
            <p:nvPr/>
          </p:nvSpPr>
          <p:spPr>
            <a:xfrm>
              <a:off x="1676613" y="4288725"/>
              <a:ext cx="157425" cy="101275"/>
            </a:xfrm>
            <a:custGeom>
              <a:avLst/>
              <a:gdLst/>
              <a:ahLst/>
              <a:cxnLst/>
              <a:rect l="l" t="t" r="r" b="b"/>
              <a:pathLst>
                <a:path w="6297" h="4051" extrusionOk="0">
                  <a:moveTo>
                    <a:pt x="0" y="1"/>
                  </a:moveTo>
                  <a:lnTo>
                    <a:pt x="0" y="504"/>
                  </a:lnTo>
                  <a:lnTo>
                    <a:pt x="5513" y="4050"/>
                  </a:lnTo>
                  <a:lnTo>
                    <a:pt x="6297" y="4050"/>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4"/>
            <p:cNvSpPr/>
            <p:nvPr/>
          </p:nvSpPr>
          <p:spPr>
            <a:xfrm>
              <a:off x="1676613" y="4319175"/>
              <a:ext cx="110050" cy="70825"/>
            </a:xfrm>
            <a:custGeom>
              <a:avLst/>
              <a:gdLst/>
              <a:ahLst/>
              <a:cxnLst/>
              <a:rect l="l" t="t" r="r" b="b"/>
              <a:pathLst>
                <a:path w="4402" h="2833" extrusionOk="0">
                  <a:moveTo>
                    <a:pt x="0" y="1"/>
                  </a:moveTo>
                  <a:lnTo>
                    <a:pt x="0" y="504"/>
                  </a:lnTo>
                  <a:lnTo>
                    <a:pt x="3619" y="2832"/>
                  </a:lnTo>
                  <a:lnTo>
                    <a:pt x="4402" y="283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4"/>
            <p:cNvSpPr/>
            <p:nvPr/>
          </p:nvSpPr>
          <p:spPr>
            <a:xfrm>
              <a:off x="1676613" y="4380125"/>
              <a:ext cx="15350" cy="9875"/>
            </a:xfrm>
            <a:custGeom>
              <a:avLst/>
              <a:gdLst/>
              <a:ahLst/>
              <a:cxnLst/>
              <a:rect l="l" t="t" r="r" b="b"/>
              <a:pathLst>
                <a:path w="614" h="395" extrusionOk="0">
                  <a:moveTo>
                    <a:pt x="0" y="0"/>
                  </a:moveTo>
                  <a:lnTo>
                    <a:pt x="0" y="394"/>
                  </a:lnTo>
                  <a:lnTo>
                    <a:pt x="613" y="39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4"/>
            <p:cNvSpPr/>
            <p:nvPr/>
          </p:nvSpPr>
          <p:spPr>
            <a:xfrm>
              <a:off x="2150138" y="4148975"/>
              <a:ext cx="209800" cy="134975"/>
            </a:xfrm>
            <a:custGeom>
              <a:avLst/>
              <a:gdLst/>
              <a:ahLst/>
              <a:cxnLst/>
              <a:rect l="l" t="t" r="r" b="b"/>
              <a:pathLst>
                <a:path w="8392" h="5399" extrusionOk="0">
                  <a:moveTo>
                    <a:pt x="0" y="1"/>
                  </a:moveTo>
                  <a:lnTo>
                    <a:pt x="8391" y="5399"/>
                  </a:lnTo>
                  <a:lnTo>
                    <a:pt x="8391" y="4895"/>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4"/>
            <p:cNvSpPr/>
            <p:nvPr/>
          </p:nvSpPr>
          <p:spPr>
            <a:xfrm>
              <a:off x="2197513" y="4148975"/>
              <a:ext cx="162425" cy="104500"/>
            </a:xfrm>
            <a:custGeom>
              <a:avLst/>
              <a:gdLst/>
              <a:ahLst/>
              <a:cxnLst/>
              <a:rect l="l" t="t" r="r" b="b"/>
              <a:pathLst>
                <a:path w="6497" h="4180" extrusionOk="0">
                  <a:moveTo>
                    <a:pt x="0" y="1"/>
                  </a:moveTo>
                  <a:lnTo>
                    <a:pt x="6496" y="4180"/>
                  </a:lnTo>
                  <a:lnTo>
                    <a:pt x="6496" y="3676"/>
                  </a:lnTo>
                  <a:lnTo>
                    <a:pt x="7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a:off x="2102788" y="4148975"/>
              <a:ext cx="257150" cy="165425"/>
            </a:xfrm>
            <a:custGeom>
              <a:avLst/>
              <a:gdLst/>
              <a:ahLst/>
              <a:cxnLst/>
              <a:rect l="l" t="t" r="r" b="b"/>
              <a:pathLst>
                <a:path w="10286" h="6617" extrusionOk="0">
                  <a:moveTo>
                    <a:pt x="1" y="1"/>
                  </a:moveTo>
                  <a:lnTo>
                    <a:pt x="10285" y="6617"/>
                  </a:lnTo>
                  <a:lnTo>
                    <a:pt x="10285" y="6113"/>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4"/>
            <p:cNvSpPr/>
            <p:nvPr/>
          </p:nvSpPr>
          <p:spPr>
            <a:xfrm>
              <a:off x="2244838" y="4148975"/>
              <a:ext cx="115100" cy="74025"/>
            </a:xfrm>
            <a:custGeom>
              <a:avLst/>
              <a:gdLst/>
              <a:ahLst/>
              <a:cxnLst/>
              <a:rect l="l" t="t" r="r" b="b"/>
              <a:pathLst>
                <a:path w="4604" h="2961" extrusionOk="0">
                  <a:moveTo>
                    <a:pt x="1" y="1"/>
                  </a:moveTo>
                  <a:lnTo>
                    <a:pt x="4603" y="2961"/>
                  </a:lnTo>
                  <a:lnTo>
                    <a:pt x="4603" y="2457"/>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4"/>
            <p:cNvSpPr/>
            <p:nvPr/>
          </p:nvSpPr>
          <p:spPr>
            <a:xfrm>
              <a:off x="2292213" y="4148975"/>
              <a:ext cx="67725" cy="43575"/>
            </a:xfrm>
            <a:custGeom>
              <a:avLst/>
              <a:gdLst/>
              <a:ahLst/>
              <a:cxnLst/>
              <a:rect l="l" t="t" r="r" b="b"/>
              <a:pathLst>
                <a:path w="2709" h="1743" extrusionOk="0">
                  <a:moveTo>
                    <a:pt x="1" y="1"/>
                  </a:moveTo>
                  <a:lnTo>
                    <a:pt x="2708" y="1743"/>
                  </a:lnTo>
                  <a:lnTo>
                    <a:pt x="2708" y="1239"/>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4"/>
            <p:cNvSpPr/>
            <p:nvPr/>
          </p:nvSpPr>
          <p:spPr>
            <a:xfrm>
              <a:off x="1866013" y="4148975"/>
              <a:ext cx="394200" cy="241025"/>
            </a:xfrm>
            <a:custGeom>
              <a:avLst/>
              <a:gdLst/>
              <a:ahLst/>
              <a:cxnLst/>
              <a:rect l="l" t="t" r="r" b="b"/>
              <a:pathLst>
                <a:path w="15768" h="9641" extrusionOk="0">
                  <a:moveTo>
                    <a:pt x="1" y="1"/>
                  </a:moveTo>
                  <a:lnTo>
                    <a:pt x="14984" y="9640"/>
                  </a:lnTo>
                  <a:lnTo>
                    <a:pt x="15768" y="9640"/>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a:off x="1818638" y="4148975"/>
              <a:ext cx="394225" cy="241025"/>
            </a:xfrm>
            <a:custGeom>
              <a:avLst/>
              <a:gdLst/>
              <a:ahLst/>
              <a:cxnLst/>
              <a:rect l="l" t="t" r="r" b="b"/>
              <a:pathLst>
                <a:path w="15769" h="9641" extrusionOk="0">
                  <a:moveTo>
                    <a:pt x="1" y="1"/>
                  </a:moveTo>
                  <a:lnTo>
                    <a:pt x="14986" y="9640"/>
                  </a:lnTo>
                  <a:lnTo>
                    <a:pt x="15769" y="9640"/>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a:off x="1913363" y="4148975"/>
              <a:ext cx="394225" cy="241025"/>
            </a:xfrm>
            <a:custGeom>
              <a:avLst/>
              <a:gdLst/>
              <a:ahLst/>
              <a:cxnLst/>
              <a:rect l="l" t="t" r="r" b="b"/>
              <a:pathLst>
                <a:path w="15769" h="9641" extrusionOk="0">
                  <a:moveTo>
                    <a:pt x="0" y="1"/>
                  </a:moveTo>
                  <a:lnTo>
                    <a:pt x="14985" y="9640"/>
                  </a:lnTo>
                  <a:lnTo>
                    <a:pt x="15768" y="9640"/>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4"/>
            <p:cNvSpPr/>
            <p:nvPr/>
          </p:nvSpPr>
          <p:spPr>
            <a:xfrm>
              <a:off x="2008088" y="4148975"/>
              <a:ext cx="351850" cy="226375"/>
            </a:xfrm>
            <a:custGeom>
              <a:avLst/>
              <a:gdLst/>
              <a:ahLst/>
              <a:cxnLst/>
              <a:rect l="l" t="t" r="r" b="b"/>
              <a:pathLst>
                <a:path w="14074" h="9055" extrusionOk="0">
                  <a:moveTo>
                    <a:pt x="0" y="1"/>
                  </a:moveTo>
                  <a:lnTo>
                    <a:pt x="14073" y="9054"/>
                  </a:lnTo>
                  <a:lnTo>
                    <a:pt x="14073" y="8551"/>
                  </a:lnTo>
                  <a:lnTo>
                    <a:pt x="7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4"/>
            <p:cNvSpPr/>
            <p:nvPr/>
          </p:nvSpPr>
          <p:spPr>
            <a:xfrm>
              <a:off x="2055413" y="4148975"/>
              <a:ext cx="304525" cy="195900"/>
            </a:xfrm>
            <a:custGeom>
              <a:avLst/>
              <a:gdLst/>
              <a:ahLst/>
              <a:cxnLst/>
              <a:rect l="l" t="t" r="r" b="b"/>
              <a:pathLst>
                <a:path w="12181" h="7836" extrusionOk="0">
                  <a:moveTo>
                    <a:pt x="1" y="1"/>
                  </a:moveTo>
                  <a:lnTo>
                    <a:pt x="12180" y="7835"/>
                  </a:lnTo>
                  <a:lnTo>
                    <a:pt x="12180" y="7332"/>
                  </a:lnTo>
                  <a:lnTo>
                    <a:pt x="7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4"/>
            <p:cNvSpPr/>
            <p:nvPr/>
          </p:nvSpPr>
          <p:spPr>
            <a:xfrm>
              <a:off x="1960738" y="4148975"/>
              <a:ext cx="394200" cy="241025"/>
            </a:xfrm>
            <a:custGeom>
              <a:avLst/>
              <a:gdLst/>
              <a:ahLst/>
              <a:cxnLst/>
              <a:rect l="l" t="t" r="r" b="b"/>
              <a:pathLst>
                <a:path w="15768" h="9641" extrusionOk="0">
                  <a:moveTo>
                    <a:pt x="0" y="1"/>
                  </a:moveTo>
                  <a:lnTo>
                    <a:pt x="14984" y="9640"/>
                  </a:lnTo>
                  <a:lnTo>
                    <a:pt x="15767" y="9640"/>
                  </a:lnTo>
                  <a:lnTo>
                    <a:pt x="7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4">
  <p:cSld name="CUSTOM_3_1_2">
    <p:bg>
      <p:bgPr>
        <a:solidFill>
          <a:schemeClr val="dk1"/>
        </a:solidFill>
        <a:effectLst/>
      </p:bgPr>
    </p:bg>
    <p:spTree>
      <p:nvGrpSpPr>
        <p:cNvPr id="1" name="Shape 757"/>
        <p:cNvGrpSpPr/>
        <p:nvPr/>
      </p:nvGrpSpPr>
      <p:grpSpPr>
        <a:xfrm>
          <a:off x="0" y="0"/>
          <a:ext cx="0" cy="0"/>
          <a:chOff x="0" y="0"/>
          <a:chExt cx="0" cy="0"/>
        </a:xfrm>
      </p:grpSpPr>
      <p:grpSp>
        <p:nvGrpSpPr>
          <p:cNvPr id="758" name="Google Shape;758;p20"/>
          <p:cNvGrpSpPr/>
          <p:nvPr/>
        </p:nvGrpSpPr>
        <p:grpSpPr>
          <a:xfrm>
            <a:off x="248999" y="247473"/>
            <a:ext cx="7062002" cy="4833054"/>
            <a:chOff x="397150" y="215150"/>
            <a:chExt cx="7062002" cy="4833054"/>
          </a:xfrm>
        </p:grpSpPr>
        <p:sp>
          <p:nvSpPr>
            <p:cNvPr id="759" name="Google Shape;759;p20"/>
            <p:cNvSpPr/>
            <p:nvPr/>
          </p:nvSpPr>
          <p:spPr>
            <a:xfrm>
              <a:off x="397150" y="229203"/>
              <a:ext cx="7062002" cy="4819001"/>
            </a:xfrm>
            <a:custGeom>
              <a:avLst/>
              <a:gdLst/>
              <a:ahLst/>
              <a:cxnLst/>
              <a:rect l="l" t="t" r="r" b="b"/>
              <a:pathLst>
                <a:path w="72868" h="49724" extrusionOk="0">
                  <a:moveTo>
                    <a:pt x="1511" y="0"/>
                  </a:moveTo>
                  <a:cubicBezTo>
                    <a:pt x="677" y="0"/>
                    <a:pt x="1" y="650"/>
                    <a:pt x="1" y="1451"/>
                  </a:cubicBezTo>
                  <a:lnTo>
                    <a:pt x="0" y="48271"/>
                  </a:lnTo>
                  <a:cubicBezTo>
                    <a:pt x="0" y="49073"/>
                    <a:pt x="676" y="49723"/>
                    <a:pt x="1510" y="49723"/>
                  </a:cubicBezTo>
                  <a:lnTo>
                    <a:pt x="36421" y="49724"/>
                  </a:lnTo>
                  <a:lnTo>
                    <a:pt x="36448" y="49724"/>
                  </a:lnTo>
                  <a:lnTo>
                    <a:pt x="71359" y="49723"/>
                  </a:lnTo>
                  <a:cubicBezTo>
                    <a:pt x="72192" y="49723"/>
                    <a:pt x="72868" y="49073"/>
                    <a:pt x="72868" y="48271"/>
                  </a:cubicBezTo>
                  <a:lnTo>
                    <a:pt x="72867" y="1451"/>
                  </a:lnTo>
                  <a:cubicBezTo>
                    <a:pt x="72867" y="650"/>
                    <a:pt x="72191" y="0"/>
                    <a:pt x="71357" y="0"/>
                  </a:cubicBezTo>
                  <a:lnTo>
                    <a:pt x="36435" y="1"/>
                  </a:lnTo>
                  <a:lnTo>
                    <a:pt x="151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0"/>
            <p:cNvSpPr/>
            <p:nvPr/>
          </p:nvSpPr>
          <p:spPr>
            <a:xfrm>
              <a:off x="474876" y="229203"/>
              <a:ext cx="6906647" cy="4819001"/>
            </a:xfrm>
            <a:custGeom>
              <a:avLst/>
              <a:gdLst/>
              <a:ahLst/>
              <a:cxnLst/>
              <a:rect l="l" t="t" r="r" b="b"/>
              <a:pathLst>
                <a:path w="71265" h="49724" extrusionOk="0">
                  <a:moveTo>
                    <a:pt x="1478" y="0"/>
                  </a:moveTo>
                  <a:cubicBezTo>
                    <a:pt x="663" y="0"/>
                    <a:pt x="2" y="650"/>
                    <a:pt x="2" y="1451"/>
                  </a:cubicBezTo>
                  <a:lnTo>
                    <a:pt x="1" y="48271"/>
                  </a:lnTo>
                  <a:cubicBezTo>
                    <a:pt x="1" y="49073"/>
                    <a:pt x="661" y="49723"/>
                    <a:pt x="1476" y="49723"/>
                  </a:cubicBezTo>
                  <a:lnTo>
                    <a:pt x="35619" y="49724"/>
                  </a:lnTo>
                  <a:lnTo>
                    <a:pt x="35646" y="49724"/>
                  </a:lnTo>
                  <a:lnTo>
                    <a:pt x="69788" y="49723"/>
                  </a:lnTo>
                  <a:cubicBezTo>
                    <a:pt x="70603" y="49723"/>
                    <a:pt x="71264" y="49073"/>
                    <a:pt x="71264" y="48271"/>
                  </a:cubicBezTo>
                  <a:lnTo>
                    <a:pt x="71262" y="1451"/>
                  </a:lnTo>
                  <a:cubicBezTo>
                    <a:pt x="71262" y="650"/>
                    <a:pt x="70601" y="0"/>
                    <a:pt x="69787" y="0"/>
                  </a:cubicBezTo>
                  <a:lnTo>
                    <a:pt x="35633" y="1"/>
                  </a:lnTo>
                  <a:lnTo>
                    <a:pt x="1478"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a:off x="442119" y="229203"/>
              <a:ext cx="6903934" cy="4819001"/>
            </a:xfrm>
            <a:custGeom>
              <a:avLst/>
              <a:gdLst/>
              <a:ahLst/>
              <a:cxnLst/>
              <a:rect l="l" t="t" r="r" b="b"/>
              <a:pathLst>
                <a:path w="71237" h="49724" extrusionOk="0">
                  <a:moveTo>
                    <a:pt x="1477" y="0"/>
                  </a:moveTo>
                  <a:cubicBezTo>
                    <a:pt x="663" y="0"/>
                    <a:pt x="2" y="650"/>
                    <a:pt x="2" y="1451"/>
                  </a:cubicBezTo>
                  <a:lnTo>
                    <a:pt x="1" y="48271"/>
                  </a:lnTo>
                  <a:cubicBezTo>
                    <a:pt x="1" y="49073"/>
                    <a:pt x="662" y="49723"/>
                    <a:pt x="1477" y="49723"/>
                  </a:cubicBezTo>
                  <a:lnTo>
                    <a:pt x="35605" y="49724"/>
                  </a:lnTo>
                  <a:lnTo>
                    <a:pt x="35632" y="49724"/>
                  </a:lnTo>
                  <a:lnTo>
                    <a:pt x="69761" y="49723"/>
                  </a:lnTo>
                  <a:cubicBezTo>
                    <a:pt x="70575" y="49723"/>
                    <a:pt x="71236" y="49073"/>
                    <a:pt x="71235" y="48271"/>
                  </a:cubicBezTo>
                  <a:lnTo>
                    <a:pt x="71235" y="1451"/>
                  </a:lnTo>
                  <a:cubicBezTo>
                    <a:pt x="71235" y="650"/>
                    <a:pt x="70574" y="0"/>
                    <a:pt x="69759" y="0"/>
                  </a:cubicBezTo>
                  <a:lnTo>
                    <a:pt x="35619" y="1"/>
                  </a:lnTo>
                  <a:lnTo>
                    <a:pt x="1477"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a:off x="474586" y="229203"/>
              <a:ext cx="6849177" cy="4819001"/>
            </a:xfrm>
            <a:custGeom>
              <a:avLst/>
              <a:gdLst/>
              <a:ahLst/>
              <a:cxnLst/>
              <a:rect l="l" t="t" r="r" b="b"/>
              <a:pathLst>
                <a:path w="70672" h="49724" extrusionOk="0">
                  <a:moveTo>
                    <a:pt x="1465" y="0"/>
                  </a:moveTo>
                  <a:cubicBezTo>
                    <a:pt x="657" y="0"/>
                    <a:pt x="2" y="650"/>
                    <a:pt x="2" y="1451"/>
                  </a:cubicBezTo>
                  <a:lnTo>
                    <a:pt x="0" y="48271"/>
                  </a:lnTo>
                  <a:cubicBezTo>
                    <a:pt x="0" y="49073"/>
                    <a:pt x="656" y="49723"/>
                    <a:pt x="1465" y="49723"/>
                  </a:cubicBezTo>
                  <a:lnTo>
                    <a:pt x="35323" y="49724"/>
                  </a:lnTo>
                  <a:lnTo>
                    <a:pt x="35350" y="49724"/>
                  </a:lnTo>
                  <a:lnTo>
                    <a:pt x="69207" y="49723"/>
                  </a:lnTo>
                  <a:cubicBezTo>
                    <a:pt x="70016" y="49723"/>
                    <a:pt x="70672" y="49073"/>
                    <a:pt x="70672" y="48271"/>
                  </a:cubicBezTo>
                  <a:lnTo>
                    <a:pt x="70671" y="1451"/>
                  </a:lnTo>
                  <a:cubicBezTo>
                    <a:pt x="70671" y="650"/>
                    <a:pt x="70015" y="0"/>
                    <a:pt x="69207" y="0"/>
                  </a:cubicBezTo>
                  <a:lnTo>
                    <a:pt x="35336" y="1"/>
                  </a:lnTo>
                  <a:lnTo>
                    <a:pt x="1465" y="0"/>
                  </a:lnTo>
                  <a:close/>
                </a:path>
              </a:pathLst>
            </a:custGeom>
            <a:solidFill>
              <a:srgbClr val="FFFF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a:off x="442119" y="229203"/>
              <a:ext cx="6846463" cy="4819001"/>
            </a:xfrm>
            <a:custGeom>
              <a:avLst/>
              <a:gdLst/>
              <a:ahLst/>
              <a:cxnLst/>
              <a:rect l="l" t="t" r="r" b="b"/>
              <a:pathLst>
                <a:path w="70644" h="49724" extrusionOk="0">
                  <a:moveTo>
                    <a:pt x="1465" y="0"/>
                  </a:moveTo>
                  <a:cubicBezTo>
                    <a:pt x="658" y="0"/>
                    <a:pt x="2" y="650"/>
                    <a:pt x="2" y="1451"/>
                  </a:cubicBezTo>
                  <a:lnTo>
                    <a:pt x="1" y="48271"/>
                  </a:lnTo>
                  <a:cubicBezTo>
                    <a:pt x="1" y="49073"/>
                    <a:pt x="656" y="49723"/>
                    <a:pt x="1464" y="49723"/>
                  </a:cubicBezTo>
                  <a:lnTo>
                    <a:pt x="35309" y="49724"/>
                  </a:lnTo>
                  <a:lnTo>
                    <a:pt x="35336" y="49724"/>
                  </a:lnTo>
                  <a:lnTo>
                    <a:pt x="69180" y="49723"/>
                  </a:lnTo>
                  <a:cubicBezTo>
                    <a:pt x="69989" y="49723"/>
                    <a:pt x="70643" y="49073"/>
                    <a:pt x="70643" y="48271"/>
                  </a:cubicBezTo>
                  <a:lnTo>
                    <a:pt x="70643" y="1451"/>
                  </a:lnTo>
                  <a:cubicBezTo>
                    <a:pt x="70643" y="650"/>
                    <a:pt x="69988" y="0"/>
                    <a:pt x="69179" y="0"/>
                  </a:cubicBezTo>
                  <a:lnTo>
                    <a:pt x="35323" y="1"/>
                  </a:lnTo>
                  <a:lnTo>
                    <a:pt x="1465" y="0"/>
                  </a:lnTo>
                  <a:close/>
                </a:path>
              </a:pathLst>
            </a:custGeom>
            <a:solidFill>
              <a:srgbClr val="D1C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a:off x="478753" y="215150"/>
              <a:ext cx="3396386" cy="4818905"/>
            </a:xfrm>
            <a:custGeom>
              <a:avLst/>
              <a:gdLst/>
              <a:ahLst/>
              <a:cxnLst/>
              <a:rect l="l" t="t" r="r" b="b"/>
              <a:pathLst>
                <a:path w="35045" h="49723" extrusionOk="0">
                  <a:moveTo>
                    <a:pt x="1" y="1451"/>
                  </a:moveTo>
                  <a:lnTo>
                    <a:pt x="0" y="48271"/>
                  </a:lnTo>
                  <a:cubicBezTo>
                    <a:pt x="0" y="49072"/>
                    <a:pt x="650" y="49722"/>
                    <a:pt x="1451" y="49722"/>
                  </a:cubicBezTo>
                  <a:lnTo>
                    <a:pt x="1451" y="49722"/>
                  </a:lnTo>
                  <a:lnTo>
                    <a:pt x="35043" y="49723"/>
                  </a:lnTo>
                  <a:lnTo>
                    <a:pt x="35044" y="1"/>
                  </a:lnTo>
                  <a:lnTo>
                    <a:pt x="1452" y="0"/>
                  </a:lnTo>
                  <a:cubicBezTo>
                    <a:pt x="651" y="0"/>
                    <a:pt x="1" y="650"/>
                    <a:pt x="1" y="1451"/>
                  </a:cubicBezTo>
                </a:path>
              </a:pathLst>
            </a:custGeom>
            <a:gradFill>
              <a:gsLst>
                <a:gs pos="0">
                  <a:srgbClr val="FFFFDB"/>
                </a:gs>
                <a:gs pos="72000">
                  <a:srgbClr val="FFFFDB"/>
                </a:gs>
                <a:gs pos="100000">
                  <a:srgbClr val="F0F0CB"/>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a:off x="3875068" y="215150"/>
              <a:ext cx="3396483" cy="4818905"/>
            </a:xfrm>
            <a:custGeom>
              <a:avLst/>
              <a:gdLst/>
              <a:ahLst/>
              <a:cxnLst/>
              <a:rect l="l" t="t" r="r" b="b"/>
              <a:pathLst>
                <a:path w="35046" h="49723" extrusionOk="0">
                  <a:moveTo>
                    <a:pt x="33592" y="0"/>
                  </a:moveTo>
                  <a:lnTo>
                    <a:pt x="0" y="1"/>
                  </a:lnTo>
                  <a:lnTo>
                    <a:pt x="2" y="49723"/>
                  </a:lnTo>
                  <a:lnTo>
                    <a:pt x="33594" y="49722"/>
                  </a:lnTo>
                  <a:cubicBezTo>
                    <a:pt x="34395" y="49722"/>
                    <a:pt x="35045" y="49072"/>
                    <a:pt x="35045" y="48271"/>
                  </a:cubicBezTo>
                  <a:lnTo>
                    <a:pt x="35043" y="1451"/>
                  </a:lnTo>
                  <a:cubicBezTo>
                    <a:pt x="35043" y="650"/>
                    <a:pt x="34394" y="0"/>
                    <a:pt x="33592" y="0"/>
                  </a:cubicBezTo>
                  <a:close/>
                </a:path>
              </a:pathLst>
            </a:custGeom>
            <a:gradFill>
              <a:gsLst>
                <a:gs pos="0">
                  <a:schemeClr val="dk2"/>
                </a:gs>
                <a:gs pos="63000">
                  <a:srgbClr val="FFFFDB"/>
                </a:gs>
                <a:gs pos="100000">
                  <a:srgbClr val="D1CEAD"/>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 name="Google Shape;766;p20"/>
            <p:cNvGrpSpPr/>
            <p:nvPr/>
          </p:nvGrpSpPr>
          <p:grpSpPr>
            <a:xfrm>
              <a:off x="1103520" y="1539740"/>
              <a:ext cx="2146847" cy="2152288"/>
              <a:chOff x="4206326" y="1178115"/>
              <a:chExt cx="2868199" cy="2875468"/>
            </a:xfrm>
          </p:grpSpPr>
          <p:sp>
            <p:nvSpPr>
              <p:cNvPr id="767" name="Google Shape;767;p20"/>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0"/>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0" name="Google Shape;770;p20"/>
          <p:cNvSpPr txBox="1">
            <a:spLocks noGrp="1"/>
          </p:cNvSpPr>
          <p:nvPr>
            <p:ph type="title"/>
          </p:nvPr>
        </p:nvSpPr>
        <p:spPr>
          <a:xfrm>
            <a:off x="810750" y="914400"/>
            <a:ext cx="2449800" cy="34992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4000"/>
            </a:lvl1pPr>
            <a:lvl2pPr lvl="1" rtl="0">
              <a:spcBef>
                <a:spcPts val="0"/>
              </a:spcBef>
              <a:spcAft>
                <a:spcPts val="0"/>
              </a:spcAft>
              <a:buNone/>
              <a:defRPr sz="4000"/>
            </a:lvl2pPr>
            <a:lvl3pPr lvl="2" rtl="0">
              <a:spcBef>
                <a:spcPts val="0"/>
              </a:spcBef>
              <a:spcAft>
                <a:spcPts val="0"/>
              </a:spcAft>
              <a:buNone/>
              <a:defRPr sz="4000"/>
            </a:lvl3pPr>
            <a:lvl4pPr lvl="3" rtl="0">
              <a:spcBef>
                <a:spcPts val="0"/>
              </a:spcBef>
              <a:spcAft>
                <a:spcPts val="0"/>
              </a:spcAft>
              <a:buNone/>
              <a:defRPr sz="4000"/>
            </a:lvl4pPr>
            <a:lvl5pPr lvl="4" rtl="0">
              <a:spcBef>
                <a:spcPts val="0"/>
              </a:spcBef>
              <a:spcAft>
                <a:spcPts val="0"/>
              </a:spcAft>
              <a:buNone/>
              <a:defRPr sz="4000"/>
            </a:lvl5pPr>
            <a:lvl6pPr lvl="5" rtl="0">
              <a:spcBef>
                <a:spcPts val="0"/>
              </a:spcBef>
              <a:spcAft>
                <a:spcPts val="0"/>
              </a:spcAft>
              <a:buNone/>
              <a:defRPr sz="4000"/>
            </a:lvl6pPr>
            <a:lvl7pPr lvl="6" rtl="0">
              <a:spcBef>
                <a:spcPts val="0"/>
              </a:spcBef>
              <a:spcAft>
                <a:spcPts val="0"/>
              </a:spcAft>
              <a:buNone/>
              <a:defRPr sz="4000"/>
            </a:lvl7pPr>
            <a:lvl8pPr lvl="7" rtl="0">
              <a:spcBef>
                <a:spcPts val="0"/>
              </a:spcBef>
              <a:spcAft>
                <a:spcPts val="0"/>
              </a:spcAft>
              <a:buNone/>
              <a:defRPr sz="4000"/>
            </a:lvl8pPr>
            <a:lvl9pPr lvl="8" rtl="0">
              <a:spcBef>
                <a:spcPts val="0"/>
              </a:spcBef>
              <a:spcAft>
                <a:spcPts val="0"/>
              </a:spcAft>
              <a:buNone/>
              <a:defRPr sz="4000"/>
            </a:lvl9pPr>
          </a:lstStyle>
          <a:p>
            <a:endParaRPr/>
          </a:p>
        </p:txBody>
      </p:sp>
      <p:grpSp>
        <p:nvGrpSpPr>
          <p:cNvPr id="771" name="Google Shape;771;p20"/>
          <p:cNvGrpSpPr/>
          <p:nvPr/>
        </p:nvGrpSpPr>
        <p:grpSpPr>
          <a:xfrm rot="-1090116">
            <a:off x="5327815" y="4220519"/>
            <a:ext cx="988947" cy="361593"/>
            <a:chOff x="5741250" y="632146"/>
            <a:chExt cx="988992" cy="361609"/>
          </a:xfrm>
        </p:grpSpPr>
        <p:sp>
          <p:nvSpPr>
            <p:cNvPr id="772" name="Google Shape;772;p20"/>
            <p:cNvSpPr/>
            <p:nvPr/>
          </p:nvSpPr>
          <p:spPr>
            <a:xfrm>
              <a:off x="5741250" y="632146"/>
              <a:ext cx="988992" cy="92042"/>
            </a:xfrm>
            <a:custGeom>
              <a:avLst/>
              <a:gdLst/>
              <a:ahLst/>
              <a:cxnLst/>
              <a:rect l="l" t="t" r="r" b="b"/>
              <a:pathLst>
                <a:path w="18707" h="1741" extrusionOk="0">
                  <a:moveTo>
                    <a:pt x="8587" y="1"/>
                  </a:moveTo>
                  <a:cubicBezTo>
                    <a:pt x="7212" y="1"/>
                    <a:pt x="6517" y="378"/>
                    <a:pt x="5842" y="744"/>
                  </a:cubicBezTo>
                  <a:cubicBezTo>
                    <a:pt x="5171" y="1107"/>
                    <a:pt x="4537" y="1451"/>
                    <a:pt x="3236" y="1451"/>
                  </a:cubicBezTo>
                  <a:cubicBezTo>
                    <a:pt x="1935" y="1451"/>
                    <a:pt x="1301" y="1107"/>
                    <a:pt x="630" y="744"/>
                  </a:cubicBezTo>
                  <a:cubicBezTo>
                    <a:pt x="428" y="634"/>
                    <a:pt x="224" y="524"/>
                    <a:pt x="0" y="422"/>
                  </a:cubicBezTo>
                  <a:lnTo>
                    <a:pt x="0" y="742"/>
                  </a:lnTo>
                  <a:cubicBezTo>
                    <a:pt x="169" y="823"/>
                    <a:pt x="329" y="910"/>
                    <a:pt x="492" y="999"/>
                  </a:cubicBezTo>
                  <a:cubicBezTo>
                    <a:pt x="1165" y="1363"/>
                    <a:pt x="1862" y="1741"/>
                    <a:pt x="3236" y="1741"/>
                  </a:cubicBezTo>
                  <a:cubicBezTo>
                    <a:pt x="4610" y="1741"/>
                    <a:pt x="5307" y="1363"/>
                    <a:pt x="5980" y="999"/>
                  </a:cubicBezTo>
                  <a:cubicBezTo>
                    <a:pt x="6652" y="634"/>
                    <a:pt x="7286" y="290"/>
                    <a:pt x="8587" y="290"/>
                  </a:cubicBezTo>
                  <a:cubicBezTo>
                    <a:pt x="9888" y="290"/>
                    <a:pt x="10522" y="634"/>
                    <a:pt x="11194" y="999"/>
                  </a:cubicBezTo>
                  <a:cubicBezTo>
                    <a:pt x="11867" y="1363"/>
                    <a:pt x="12564" y="1741"/>
                    <a:pt x="13938" y="1741"/>
                  </a:cubicBezTo>
                  <a:cubicBezTo>
                    <a:pt x="15312" y="1741"/>
                    <a:pt x="16009" y="1363"/>
                    <a:pt x="16682" y="999"/>
                  </a:cubicBezTo>
                  <a:cubicBezTo>
                    <a:pt x="17246" y="693"/>
                    <a:pt x="17782" y="402"/>
                    <a:pt x="18706" y="317"/>
                  </a:cubicBezTo>
                  <a:lnTo>
                    <a:pt x="18706" y="26"/>
                  </a:lnTo>
                  <a:cubicBezTo>
                    <a:pt x="17703" y="115"/>
                    <a:pt x="17115" y="434"/>
                    <a:pt x="16544" y="744"/>
                  </a:cubicBezTo>
                  <a:cubicBezTo>
                    <a:pt x="15873" y="1107"/>
                    <a:pt x="15239" y="1451"/>
                    <a:pt x="13938" y="1451"/>
                  </a:cubicBezTo>
                  <a:cubicBezTo>
                    <a:pt x="12637" y="1451"/>
                    <a:pt x="12003" y="1107"/>
                    <a:pt x="11332" y="744"/>
                  </a:cubicBezTo>
                  <a:cubicBezTo>
                    <a:pt x="10658" y="378"/>
                    <a:pt x="9962" y="1"/>
                    <a:pt x="85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a:off x="5741250" y="686070"/>
              <a:ext cx="988992" cy="92042"/>
            </a:xfrm>
            <a:custGeom>
              <a:avLst/>
              <a:gdLst/>
              <a:ahLst/>
              <a:cxnLst/>
              <a:rect l="l" t="t" r="r" b="b"/>
              <a:pathLst>
                <a:path w="18707" h="1741" extrusionOk="0">
                  <a:moveTo>
                    <a:pt x="8587" y="0"/>
                  </a:moveTo>
                  <a:cubicBezTo>
                    <a:pt x="7212" y="0"/>
                    <a:pt x="6517" y="378"/>
                    <a:pt x="5842" y="743"/>
                  </a:cubicBezTo>
                  <a:cubicBezTo>
                    <a:pt x="5171" y="1107"/>
                    <a:pt x="4537" y="1451"/>
                    <a:pt x="3236" y="1451"/>
                  </a:cubicBezTo>
                  <a:cubicBezTo>
                    <a:pt x="1935" y="1451"/>
                    <a:pt x="1301" y="1107"/>
                    <a:pt x="630" y="743"/>
                  </a:cubicBezTo>
                  <a:cubicBezTo>
                    <a:pt x="428" y="633"/>
                    <a:pt x="224" y="523"/>
                    <a:pt x="0" y="422"/>
                  </a:cubicBezTo>
                  <a:lnTo>
                    <a:pt x="0" y="742"/>
                  </a:lnTo>
                  <a:cubicBezTo>
                    <a:pt x="169" y="823"/>
                    <a:pt x="329" y="910"/>
                    <a:pt x="492" y="998"/>
                  </a:cubicBezTo>
                  <a:cubicBezTo>
                    <a:pt x="1165" y="1363"/>
                    <a:pt x="1862" y="1740"/>
                    <a:pt x="3236" y="1740"/>
                  </a:cubicBezTo>
                  <a:cubicBezTo>
                    <a:pt x="4610" y="1740"/>
                    <a:pt x="5307" y="1363"/>
                    <a:pt x="5980" y="998"/>
                  </a:cubicBezTo>
                  <a:cubicBezTo>
                    <a:pt x="6652" y="634"/>
                    <a:pt x="7286" y="290"/>
                    <a:pt x="8587" y="290"/>
                  </a:cubicBezTo>
                  <a:cubicBezTo>
                    <a:pt x="9888" y="290"/>
                    <a:pt x="10522" y="634"/>
                    <a:pt x="11194" y="998"/>
                  </a:cubicBezTo>
                  <a:cubicBezTo>
                    <a:pt x="11867" y="1363"/>
                    <a:pt x="12564" y="1740"/>
                    <a:pt x="13938" y="1740"/>
                  </a:cubicBezTo>
                  <a:cubicBezTo>
                    <a:pt x="15312" y="1740"/>
                    <a:pt x="16009" y="1363"/>
                    <a:pt x="16682" y="998"/>
                  </a:cubicBezTo>
                  <a:cubicBezTo>
                    <a:pt x="17246" y="693"/>
                    <a:pt x="17782" y="402"/>
                    <a:pt x="18706" y="316"/>
                  </a:cubicBezTo>
                  <a:lnTo>
                    <a:pt x="18706" y="26"/>
                  </a:lnTo>
                  <a:cubicBezTo>
                    <a:pt x="17703" y="115"/>
                    <a:pt x="17115" y="433"/>
                    <a:pt x="16544" y="743"/>
                  </a:cubicBezTo>
                  <a:cubicBezTo>
                    <a:pt x="15873" y="1107"/>
                    <a:pt x="15239" y="1451"/>
                    <a:pt x="13938" y="1451"/>
                  </a:cubicBezTo>
                  <a:cubicBezTo>
                    <a:pt x="12637" y="1451"/>
                    <a:pt x="12003" y="1107"/>
                    <a:pt x="11332" y="743"/>
                  </a:cubicBezTo>
                  <a:cubicBezTo>
                    <a:pt x="10658" y="378"/>
                    <a:pt x="9962" y="0"/>
                    <a:pt x="85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0"/>
            <p:cNvSpPr/>
            <p:nvPr/>
          </p:nvSpPr>
          <p:spPr>
            <a:xfrm>
              <a:off x="5741250" y="739994"/>
              <a:ext cx="988992" cy="92042"/>
            </a:xfrm>
            <a:custGeom>
              <a:avLst/>
              <a:gdLst/>
              <a:ahLst/>
              <a:cxnLst/>
              <a:rect l="l" t="t" r="r" b="b"/>
              <a:pathLst>
                <a:path w="18707" h="1741" extrusionOk="0">
                  <a:moveTo>
                    <a:pt x="8587" y="0"/>
                  </a:moveTo>
                  <a:cubicBezTo>
                    <a:pt x="7212" y="0"/>
                    <a:pt x="6517" y="378"/>
                    <a:pt x="5842" y="743"/>
                  </a:cubicBezTo>
                  <a:cubicBezTo>
                    <a:pt x="5171" y="1106"/>
                    <a:pt x="4537" y="1450"/>
                    <a:pt x="3236" y="1450"/>
                  </a:cubicBezTo>
                  <a:cubicBezTo>
                    <a:pt x="1935" y="1450"/>
                    <a:pt x="1301" y="1106"/>
                    <a:pt x="630" y="743"/>
                  </a:cubicBezTo>
                  <a:cubicBezTo>
                    <a:pt x="428" y="633"/>
                    <a:pt x="224" y="523"/>
                    <a:pt x="0" y="422"/>
                  </a:cubicBezTo>
                  <a:lnTo>
                    <a:pt x="0" y="741"/>
                  </a:lnTo>
                  <a:cubicBezTo>
                    <a:pt x="169" y="823"/>
                    <a:pt x="329" y="910"/>
                    <a:pt x="492" y="998"/>
                  </a:cubicBezTo>
                  <a:cubicBezTo>
                    <a:pt x="1165" y="1363"/>
                    <a:pt x="1862" y="1740"/>
                    <a:pt x="3236" y="1740"/>
                  </a:cubicBezTo>
                  <a:cubicBezTo>
                    <a:pt x="4610" y="1740"/>
                    <a:pt x="5307" y="1363"/>
                    <a:pt x="5980" y="998"/>
                  </a:cubicBezTo>
                  <a:cubicBezTo>
                    <a:pt x="6652" y="634"/>
                    <a:pt x="7286" y="290"/>
                    <a:pt x="8587" y="290"/>
                  </a:cubicBezTo>
                  <a:cubicBezTo>
                    <a:pt x="9888" y="290"/>
                    <a:pt x="10522" y="634"/>
                    <a:pt x="11194" y="998"/>
                  </a:cubicBezTo>
                  <a:cubicBezTo>
                    <a:pt x="11867" y="1363"/>
                    <a:pt x="12564" y="1740"/>
                    <a:pt x="13938" y="1740"/>
                  </a:cubicBezTo>
                  <a:cubicBezTo>
                    <a:pt x="15312" y="1740"/>
                    <a:pt x="16009" y="1363"/>
                    <a:pt x="16682" y="998"/>
                  </a:cubicBezTo>
                  <a:cubicBezTo>
                    <a:pt x="17246" y="693"/>
                    <a:pt x="17782" y="403"/>
                    <a:pt x="18706" y="316"/>
                  </a:cubicBezTo>
                  <a:lnTo>
                    <a:pt x="18706" y="25"/>
                  </a:lnTo>
                  <a:cubicBezTo>
                    <a:pt x="17703" y="115"/>
                    <a:pt x="17115" y="433"/>
                    <a:pt x="16544" y="743"/>
                  </a:cubicBezTo>
                  <a:cubicBezTo>
                    <a:pt x="15873" y="1106"/>
                    <a:pt x="15239" y="1450"/>
                    <a:pt x="13938" y="1450"/>
                  </a:cubicBezTo>
                  <a:cubicBezTo>
                    <a:pt x="12637" y="1450"/>
                    <a:pt x="12003" y="1106"/>
                    <a:pt x="11332" y="743"/>
                  </a:cubicBezTo>
                  <a:cubicBezTo>
                    <a:pt x="10658" y="378"/>
                    <a:pt x="9962" y="0"/>
                    <a:pt x="85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0"/>
            <p:cNvSpPr/>
            <p:nvPr/>
          </p:nvSpPr>
          <p:spPr>
            <a:xfrm>
              <a:off x="5741250" y="793865"/>
              <a:ext cx="988992" cy="92095"/>
            </a:xfrm>
            <a:custGeom>
              <a:avLst/>
              <a:gdLst/>
              <a:ahLst/>
              <a:cxnLst/>
              <a:rect l="l" t="t" r="r" b="b"/>
              <a:pathLst>
                <a:path w="18707" h="1742" extrusionOk="0">
                  <a:moveTo>
                    <a:pt x="8587" y="1"/>
                  </a:moveTo>
                  <a:cubicBezTo>
                    <a:pt x="7212" y="1"/>
                    <a:pt x="6517" y="379"/>
                    <a:pt x="5842" y="744"/>
                  </a:cubicBezTo>
                  <a:cubicBezTo>
                    <a:pt x="5171" y="1108"/>
                    <a:pt x="4537" y="1451"/>
                    <a:pt x="3236" y="1451"/>
                  </a:cubicBezTo>
                  <a:cubicBezTo>
                    <a:pt x="1935" y="1451"/>
                    <a:pt x="1301" y="1108"/>
                    <a:pt x="630" y="744"/>
                  </a:cubicBezTo>
                  <a:cubicBezTo>
                    <a:pt x="428" y="634"/>
                    <a:pt x="224" y="524"/>
                    <a:pt x="0" y="423"/>
                  </a:cubicBezTo>
                  <a:lnTo>
                    <a:pt x="0" y="742"/>
                  </a:lnTo>
                  <a:cubicBezTo>
                    <a:pt x="169" y="823"/>
                    <a:pt x="329" y="911"/>
                    <a:pt x="492" y="999"/>
                  </a:cubicBezTo>
                  <a:cubicBezTo>
                    <a:pt x="1165" y="1364"/>
                    <a:pt x="1862" y="1741"/>
                    <a:pt x="3236" y="1741"/>
                  </a:cubicBezTo>
                  <a:cubicBezTo>
                    <a:pt x="4610" y="1741"/>
                    <a:pt x="5307" y="1364"/>
                    <a:pt x="5980" y="999"/>
                  </a:cubicBezTo>
                  <a:cubicBezTo>
                    <a:pt x="6652" y="635"/>
                    <a:pt x="7286" y="291"/>
                    <a:pt x="8587" y="291"/>
                  </a:cubicBezTo>
                  <a:cubicBezTo>
                    <a:pt x="9888" y="291"/>
                    <a:pt x="10522" y="635"/>
                    <a:pt x="11194" y="999"/>
                  </a:cubicBezTo>
                  <a:cubicBezTo>
                    <a:pt x="11867" y="1364"/>
                    <a:pt x="12564" y="1741"/>
                    <a:pt x="13938" y="1741"/>
                  </a:cubicBezTo>
                  <a:cubicBezTo>
                    <a:pt x="15312" y="1741"/>
                    <a:pt x="16009" y="1364"/>
                    <a:pt x="16682" y="999"/>
                  </a:cubicBezTo>
                  <a:cubicBezTo>
                    <a:pt x="17246" y="694"/>
                    <a:pt x="17782" y="403"/>
                    <a:pt x="18706" y="317"/>
                  </a:cubicBezTo>
                  <a:lnTo>
                    <a:pt x="18706" y="26"/>
                  </a:lnTo>
                  <a:cubicBezTo>
                    <a:pt x="17703" y="116"/>
                    <a:pt x="17115" y="434"/>
                    <a:pt x="16544" y="744"/>
                  </a:cubicBezTo>
                  <a:cubicBezTo>
                    <a:pt x="15873" y="1108"/>
                    <a:pt x="15239" y="1451"/>
                    <a:pt x="13938" y="1451"/>
                  </a:cubicBezTo>
                  <a:cubicBezTo>
                    <a:pt x="12637" y="1451"/>
                    <a:pt x="12003" y="1108"/>
                    <a:pt x="11332" y="744"/>
                  </a:cubicBezTo>
                  <a:cubicBezTo>
                    <a:pt x="10658" y="379"/>
                    <a:pt x="9962" y="1"/>
                    <a:pt x="85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a:off x="5741250" y="847789"/>
              <a:ext cx="988992" cy="92042"/>
            </a:xfrm>
            <a:custGeom>
              <a:avLst/>
              <a:gdLst/>
              <a:ahLst/>
              <a:cxnLst/>
              <a:rect l="l" t="t" r="r" b="b"/>
              <a:pathLst>
                <a:path w="18707" h="1741" extrusionOk="0">
                  <a:moveTo>
                    <a:pt x="8587" y="1"/>
                  </a:moveTo>
                  <a:cubicBezTo>
                    <a:pt x="7212" y="1"/>
                    <a:pt x="6517" y="379"/>
                    <a:pt x="5842" y="744"/>
                  </a:cubicBezTo>
                  <a:cubicBezTo>
                    <a:pt x="5171" y="1108"/>
                    <a:pt x="4537" y="1451"/>
                    <a:pt x="3236" y="1451"/>
                  </a:cubicBezTo>
                  <a:cubicBezTo>
                    <a:pt x="1935" y="1451"/>
                    <a:pt x="1301" y="1108"/>
                    <a:pt x="630" y="744"/>
                  </a:cubicBezTo>
                  <a:cubicBezTo>
                    <a:pt x="428" y="635"/>
                    <a:pt x="224" y="524"/>
                    <a:pt x="0" y="423"/>
                  </a:cubicBezTo>
                  <a:lnTo>
                    <a:pt x="0" y="742"/>
                  </a:lnTo>
                  <a:cubicBezTo>
                    <a:pt x="169" y="823"/>
                    <a:pt x="329" y="911"/>
                    <a:pt x="492" y="999"/>
                  </a:cubicBezTo>
                  <a:cubicBezTo>
                    <a:pt x="1165" y="1364"/>
                    <a:pt x="1862" y="1741"/>
                    <a:pt x="3236" y="1741"/>
                  </a:cubicBezTo>
                  <a:cubicBezTo>
                    <a:pt x="4610" y="1741"/>
                    <a:pt x="5307" y="1364"/>
                    <a:pt x="5980" y="999"/>
                  </a:cubicBezTo>
                  <a:cubicBezTo>
                    <a:pt x="6652" y="635"/>
                    <a:pt x="7286" y="292"/>
                    <a:pt x="8587" y="292"/>
                  </a:cubicBezTo>
                  <a:cubicBezTo>
                    <a:pt x="9888" y="292"/>
                    <a:pt x="10522" y="635"/>
                    <a:pt x="11194" y="999"/>
                  </a:cubicBezTo>
                  <a:cubicBezTo>
                    <a:pt x="11867" y="1364"/>
                    <a:pt x="12564" y="1741"/>
                    <a:pt x="13938" y="1741"/>
                  </a:cubicBezTo>
                  <a:cubicBezTo>
                    <a:pt x="15312" y="1741"/>
                    <a:pt x="16009" y="1364"/>
                    <a:pt x="16682" y="999"/>
                  </a:cubicBezTo>
                  <a:cubicBezTo>
                    <a:pt x="17246" y="694"/>
                    <a:pt x="17782" y="403"/>
                    <a:pt x="18706" y="317"/>
                  </a:cubicBezTo>
                  <a:lnTo>
                    <a:pt x="18706" y="26"/>
                  </a:lnTo>
                  <a:cubicBezTo>
                    <a:pt x="17703" y="116"/>
                    <a:pt x="17115" y="434"/>
                    <a:pt x="16544" y="744"/>
                  </a:cubicBezTo>
                  <a:cubicBezTo>
                    <a:pt x="15873" y="1108"/>
                    <a:pt x="15239" y="1451"/>
                    <a:pt x="13938" y="1451"/>
                  </a:cubicBezTo>
                  <a:cubicBezTo>
                    <a:pt x="12637" y="1451"/>
                    <a:pt x="12003" y="1108"/>
                    <a:pt x="11332" y="744"/>
                  </a:cubicBezTo>
                  <a:cubicBezTo>
                    <a:pt x="10658" y="379"/>
                    <a:pt x="9962" y="1"/>
                    <a:pt x="85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a:off x="5741250" y="901713"/>
              <a:ext cx="988992" cy="92042"/>
            </a:xfrm>
            <a:custGeom>
              <a:avLst/>
              <a:gdLst/>
              <a:ahLst/>
              <a:cxnLst/>
              <a:rect l="l" t="t" r="r" b="b"/>
              <a:pathLst>
                <a:path w="18707" h="1741" extrusionOk="0">
                  <a:moveTo>
                    <a:pt x="8587" y="1"/>
                  </a:moveTo>
                  <a:cubicBezTo>
                    <a:pt x="7212" y="1"/>
                    <a:pt x="6517" y="379"/>
                    <a:pt x="5842" y="744"/>
                  </a:cubicBezTo>
                  <a:cubicBezTo>
                    <a:pt x="5171" y="1108"/>
                    <a:pt x="4537" y="1451"/>
                    <a:pt x="3236" y="1451"/>
                  </a:cubicBezTo>
                  <a:cubicBezTo>
                    <a:pt x="1935" y="1451"/>
                    <a:pt x="1301" y="1108"/>
                    <a:pt x="630" y="744"/>
                  </a:cubicBezTo>
                  <a:cubicBezTo>
                    <a:pt x="428" y="635"/>
                    <a:pt x="224" y="524"/>
                    <a:pt x="0" y="422"/>
                  </a:cubicBezTo>
                  <a:lnTo>
                    <a:pt x="0" y="742"/>
                  </a:lnTo>
                  <a:cubicBezTo>
                    <a:pt x="169" y="823"/>
                    <a:pt x="329" y="910"/>
                    <a:pt x="492" y="999"/>
                  </a:cubicBezTo>
                  <a:cubicBezTo>
                    <a:pt x="1165" y="1364"/>
                    <a:pt x="1862" y="1741"/>
                    <a:pt x="3236" y="1741"/>
                  </a:cubicBezTo>
                  <a:cubicBezTo>
                    <a:pt x="4610" y="1741"/>
                    <a:pt x="5307" y="1364"/>
                    <a:pt x="5980" y="999"/>
                  </a:cubicBezTo>
                  <a:cubicBezTo>
                    <a:pt x="6652" y="635"/>
                    <a:pt x="7286" y="291"/>
                    <a:pt x="8587" y="291"/>
                  </a:cubicBezTo>
                  <a:cubicBezTo>
                    <a:pt x="9888" y="291"/>
                    <a:pt x="10522" y="635"/>
                    <a:pt x="11194" y="999"/>
                  </a:cubicBezTo>
                  <a:cubicBezTo>
                    <a:pt x="11867" y="1364"/>
                    <a:pt x="12564" y="1741"/>
                    <a:pt x="13938" y="1741"/>
                  </a:cubicBezTo>
                  <a:cubicBezTo>
                    <a:pt x="15312" y="1741"/>
                    <a:pt x="16009" y="1364"/>
                    <a:pt x="16682" y="999"/>
                  </a:cubicBezTo>
                  <a:cubicBezTo>
                    <a:pt x="17246" y="694"/>
                    <a:pt x="17782" y="403"/>
                    <a:pt x="18706" y="317"/>
                  </a:cubicBezTo>
                  <a:lnTo>
                    <a:pt x="18706" y="26"/>
                  </a:lnTo>
                  <a:cubicBezTo>
                    <a:pt x="17703" y="116"/>
                    <a:pt x="17115" y="434"/>
                    <a:pt x="16544" y="744"/>
                  </a:cubicBezTo>
                  <a:cubicBezTo>
                    <a:pt x="15873" y="1108"/>
                    <a:pt x="15239" y="1451"/>
                    <a:pt x="13938" y="1451"/>
                  </a:cubicBezTo>
                  <a:cubicBezTo>
                    <a:pt x="12637" y="1451"/>
                    <a:pt x="12003" y="1108"/>
                    <a:pt x="11332" y="744"/>
                  </a:cubicBezTo>
                  <a:cubicBezTo>
                    <a:pt x="10658" y="379"/>
                    <a:pt x="9962" y="1"/>
                    <a:pt x="85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20"/>
          <p:cNvGrpSpPr/>
          <p:nvPr/>
        </p:nvGrpSpPr>
        <p:grpSpPr>
          <a:xfrm rot="1390593">
            <a:off x="6221819" y="4051399"/>
            <a:ext cx="631483" cy="699825"/>
            <a:chOff x="4869250" y="846325"/>
            <a:chExt cx="474475" cy="525825"/>
          </a:xfrm>
        </p:grpSpPr>
        <p:sp>
          <p:nvSpPr>
            <p:cNvPr id="779" name="Google Shape;779;p20"/>
            <p:cNvSpPr/>
            <p:nvPr/>
          </p:nvSpPr>
          <p:spPr>
            <a:xfrm>
              <a:off x="5044475" y="948700"/>
              <a:ext cx="16800" cy="31825"/>
            </a:xfrm>
            <a:custGeom>
              <a:avLst/>
              <a:gdLst/>
              <a:ahLst/>
              <a:cxnLst/>
              <a:rect l="l" t="t" r="r" b="b"/>
              <a:pathLst>
                <a:path w="672" h="1273" extrusionOk="0">
                  <a:moveTo>
                    <a:pt x="267" y="98"/>
                  </a:moveTo>
                  <a:lnTo>
                    <a:pt x="496" y="896"/>
                  </a:lnTo>
                  <a:lnTo>
                    <a:pt x="131" y="916"/>
                  </a:lnTo>
                  <a:lnTo>
                    <a:pt x="267" y="98"/>
                  </a:lnTo>
                  <a:close/>
                  <a:moveTo>
                    <a:pt x="324" y="0"/>
                  </a:moveTo>
                  <a:lnTo>
                    <a:pt x="205" y="7"/>
                  </a:lnTo>
                  <a:lnTo>
                    <a:pt x="1" y="1272"/>
                  </a:lnTo>
                  <a:lnTo>
                    <a:pt x="76" y="1268"/>
                  </a:lnTo>
                  <a:lnTo>
                    <a:pt x="123" y="989"/>
                  </a:lnTo>
                  <a:lnTo>
                    <a:pt x="512" y="967"/>
                  </a:lnTo>
                  <a:lnTo>
                    <a:pt x="590" y="1240"/>
                  </a:lnTo>
                  <a:lnTo>
                    <a:pt x="672" y="1235"/>
                  </a:lnTo>
                  <a:lnTo>
                    <a:pt x="32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a:off x="5062625" y="947800"/>
              <a:ext cx="15725" cy="31625"/>
            </a:xfrm>
            <a:custGeom>
              <a:avLst/>
              <a:gdLst/>
              <a:ahLst/>
              <a:cxnLst/>
              <a:rect l="l" t="t" r="r" b="b"/>
              <a:pathLst>
                <a:path w="629" h="1265" extrusionOk="0">
                  <a:moveTo>
                    <a:pt x="282" y="76"/>
                  </a:moveTo>
                  <a:cubicBezTo>
                    <a:pt x="405" y="76"/>
                    <a:pt x="456" y="152"/>
                    <a:pt x="463" y="280"/>
                  </a:cubicBezTo>
                  <a:lnTo>
                    <a:pt x="470" y="398"/>
                  </a:lnTo>
                  <a:cubicBezTo>
                    <a:pt x="479" y="565"/>
                    <a:pt x="396" y="612"/>
                    <a:pt x="250" y="619"/>
                  </a:cubicBezTo>
                  <a:lnTo>
                    <a:pt x="117" y="626"/>
                  </a:lnTo>
                  <a:lnTo>
                    <a:pt x="87" y="86"/>
                  </a:lnTo>
                  <a:lnTo>
                    <a:pt x="264" y="76"/>
                  </a:lnTo>
                  <a:cubicBezTo>
                    <a:pt x="270" y="76"/>
                    <a:pt x="276" y="76"/>
                    <a:pt x="282" y="76"/>
                  </a:cubicBezTo>
                  <a:close/>
                  <a:moveTo>
                    <a:pt x="288" y="1"/>
                  </a:moveTo>
                  <a:cubicBezTo>
                    <a:pt x="280" y="1"/>
                    <a:pt x="271" y="1"/>
                    <a:pt x="262" y="1"/>
                  </a:cubicBezTo>
                  <a:lnTo>
                    <a:pt x="1" y="16"/>
                  </a:lnTo>
                  <a:lnTo>
                    <a:pt x="71" y="1265"/>
                  </a:lnTo>
                  <a:lnTo>
                    <a:pt x="153" y="1259"/>
                  </a:lnTo>
                  <a:lnTo>
                    <a:pt x="121" y="702"/>
                  </a:lnTo>
                  <a:lnTo>
                    <a:pt x="252" y="695"/>
                  </a:lnTo>
                  <a:cubicBezTo>
                    <a:pt x="262" y="694"/>
                    <a:pt x="273" y="694"/>
                    <a:pt x="283" y="694"/>
                  </a:cubicBezTo>
                  <a:cubicBezTo>
                    <a:pt x="408" y="694"/>
                    <a:pt x="489" y="740"/>
                    <a:pt x="497" y="894"/>
                  </a:cubicBezTo>
                  <a:lnTo>
                    <a:pt x="508" y="1090"/>
                  </a:lnTo>
                  <a:cubicBezTo>
                    <a:pt x="512" y="1157"/>
                    <a:pt x="520" y="1202"/>
                    <a:pt x="543" y="1239"/>
                  </a:cubicBezTo>
                  <a:lnTo>
                    <a:pt x="629" y="1233"/>
                  </a:lnTo>
                  <a:cubicBezTo>
                    <a:pt x="600" y="1194"/>
                    <a:pt x="593" y="1137"/>
                    <a:pt x="590" y="1085"/>
                  </a:cubicBezTo>
                  <a:lnTo>
                    <a:pt x="579" y="891"/>
                  </a:lnTo>
                  <a:cubicBezTo>
                    <a:pt x="572" y="756"/>
                    <a:pt x="515" y="667"/>
                    <a:pt x="385" y="646"/>
                  </a:cubicBezTo>
                  <a:cubicBezTo>
                    <a:pt x="506" y="611"/>
                    <a:pt x="559" y="523"/>
                    <a:pt x="551" y="378"/>
                  </a:cubicBezTo>
                  <a:lnTo>
                    <a:pt x="545" y="268"/>
                  </a:lnTo>
                  <a:cubicBezTo>
                    <a:pt x="536" y="100"/>
                    <a:pt x="460" y="1"/>
                    <a:pt x="288"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a:off x="5079850" y="946850"/>
              <a:ext cx="15700" cy="31625"/>
            </a:xfrm>
            <a:custGeom>
              <a:avLst/>
              <a:gdLst/>
              <a:ahLst/>
              <a:cxnLst/>
              <a:rect l="l" t="t" r="r" b="b"/>
              <a:pathLst>
                <a:path w="628" h="1265" extrusionOk="0">
                  <a:moveTo>
                    <a:pt x="280" y="76"/>
                  </a:moveTo>
                  <a:cubicBezTo>
                    <a:pt x="404" y="76"/>
                    <a:pt x="455" y="151"/>
                    <a:pt x="463" y="280"/>
                  </a:cubicBezTo>
                  <a:lnTo>
                    <a:pt x="469" y="397"/>
                  </a:lnTo>
                  <a:cubicBezTo>
                    <a:pt x="478" y="565"/>
                    <a:pt x="396" y="611"/>
                    <a:pt x="249" y="619"/>
                  </a:cubicBezTo>
                  <a:lnTo>
                    <a:pt x="117" y="627"/>
                  </a:lnTo>
                  <a:lnTo>
                    <a:pt x="87" y="86"/>
                  </a:lnTo>
                  <a:lnTo>
                    <a:pt x="264" y="76"/>
                  </a:lnTo>
                  <a:cubicBezTo>
                    <a:pt x="269" y="76"/>
                    <a:pt x="275" y="76"/>
                    <a:pt x="280" y="76"/>
                  </a:cubicBezTo>
                  <a:close/>
                  <a:moveTo>
                    <a:pt x="287" y="0"/>
                  </a:moveTo>
                  <a:cubicBezTo>
                    <a:pt x="279" y="0"/>
                    <a:pt x="270" y="0"/>
                    <a:pt x="261" y="1"/>
                  </a:cubicBezTo>
                  <a:lnTo>
                    <a:pt x="1" y="16"/>
                  </a:lnTo>
                  <a:lnTo>
                    <a:pt x="70" y="1264"/>
                  </a:lnTo>
                  <a:lnTo>
                    <a:pt x="152" y="1260"/>
                  </a:lnTo>
                  <a:lnTo>
                    <a:pt x="121" y="701"/>
                  </a:lnTo>
                  <a:lnTo>
                    <a:pt x="251" y="694"/>
                  </a:lnTo>
                  <a:cubicBezTo>
                    <a:pt x="262" y="694"/>
                    <a:pt x="273" y="693"/>
                    <a:pt x="283" y="693"/>
                  </a:cubicBezTo>
                  <a:cubicBezTo>
                    <a:pt x="407" y="693"/>
                    <a:pt x="488" y="740"/>
                    <a:pt x="497" y="893"/>
                  </a:cubicBezTo>
                  <a:lnTo>
                    <a:pt x="507" y="1090"/>
                  </a:lnTo>
                  <a:cubicBezTo>
                    <a:pt x="512" y="1158"/>
                    <a:pt x="519" y="1201"/>
                    <a:pt x="542" y="1238"/>
                  </a:cubicBezTo>
                  <a:lnTo>
                    <a:pt x="628" y="1233"/>
                  </a:lnTo>
                  <a:cubicBezTo>
                    <a:pt x="599" y="1194"/>
                    <a:pt x="592" y="1137"/>
                    <a:pt x="589" y="1085"/>
                  </a:cubicBezTo>
                  <a:lnTo>
                    <a:pt x="579" y="891"/>
                  </a:lnTo>
                  <a:cubicBezTo>
                    <a:pt x="571" y="755"/>
                    <a:pt x="514" y="667"/>
                    <a:pt x="384" y="645"/>
                  </a:cubicBezTo>
                  <a:cubicBezTo>
                    <a:pt x="506" y="610"/>
                    <a:pt x="559" y="523"/>
                    <a:pt x="550" y="377"/>
                  </a:cubicBezTo>
                  <a:lnTo>
                    <a:pt x="544" y="268"/>
                  </a:lnTo>
                  <a:cubicBezTo>
                    <a:pt x="535" y="100"/>
                    <a:pt x="460" y="0"/>
                    <a:pt x="287"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a:off x="5097050" y="946150"/>
              <a:ext cx="3825" cy="31350"/>
            </a:xfrm>
            <a:custGeom>
              <a:avLst/>
              <a:gdLst/>
              <a:ahLst/>
              <a:cxnLst/>
              <a:rect l="l" t="t" r="r" b="b"/>
              <a:pathLst>
                <a:path w="153" h="1254" extrusionOk="0">
                  <a:moveTo>
                    <a:pt x="83" y="1"/>
                  </a:moveTo>
                  <a:lnTo>
                    <a:pt x="1" y="5"/>
                  </a:lnTo>
                  <a:lnTo>
                    <a:pt x="71" y="1254"/>
                  </a:lnTo>
                  <a:lnTo>
                    <a:pt x="153" y="1249"/>
                  </a:lnTo>
                  <a:lnTo>
                    <a:pt x="8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a:off x="5102225" y="945075"/>
              <a:ext cx="16700" cy="31775"/>
            </a:xfrm>
            <a:custGeom>
              <a:avLst/>
              <a:gdLst/>
              <a:ahLst/>
              <a:cxnLst/>
              <a:rect l="l" t="t" r="r" b="b"/>
              <a:pathLst>
                <a:path w="668" h="1271" extrusionOk="0">
                  <a:moveTo>
                    <a:pt x="668" y="0"/>
                  </a:moveTo>
                  <a:lnTo>
                    <a:pt x="591" y="5"/>
                  </a:lnTo>
                  <a:lnTo>
                    <a:pt x="402" y="1172"/>
                  </a:lnTo>
                  <a:lnTo>
                    <a:pt x="85" y="33"/>
                  </a:lnTo>
                  <a:lnTo>
                    <a:pt x="1" y="37"/>
                  </a:lnTo>
                  <a:lnTo>
                    <a:pt x="345" y="1271"/>
                  </a:lnTo>
                  <a:lnTo>
                    <a:pt x="466" y="1264"/>
                  </a:lnTo>
                  <a:lnTo>
                    <a:pt x="66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0"/>
            <p:cNvSpPr/>
            <p:nvPr/>
          </p:nvSpPr>
          <p:spPr>
            <a:xfrm>
              <a:off x="5122200" y="944400"/>
              <a:ext cx="16800" cy="31825"/>
            </a:xfrm>
            <a:custGeom>
              <a:avLst/>
              <a:gdLst/>
              <a:ahLst/>
              <a:cxnLst/>
              <a:rect l="l" t="t" r="r" b="b"/>
              <a:pathLst>
                <a:path w="672" h="1273" extrusionOk="0">
                  <a:moveTo>
                    <a:pt x="267" y="98"/>
                  </a:moveTo>
                  <a:lnTo>
                    <a:pt x="495" y="896"/>
                  </a:lnTo>
                  <a:lnTo>
                    <a:pt x="132" y="916"/>
                  </a:lnTo>
                  <a:lnTo>
                    <a:pt x="267" y="98"/>
                  </a:lnTo>
                  <a:close/>
                  <a:moveTo>
                    <a:pt x="324" y="0"/>
                  </a:moveTo>
                  <a:lnTo>
                    <a:pt x="204" y="7"/>
                  </a:lnTo>
                  <a:lnTo>
                    <a:pt x="1" y="1272"/>
                  </a:lnTo>
                  <a:lnTo>
                    <a:pt x="76" y="1268"/>
                  </a:lnTo>
                  <a:lnTo>
                    <a:pt x="123" y="988"/>
                  </a:lnTo>
                  <a:lnTo>
                    <a:pt x="512" y="967"/>
                  </a:lnTo>
                  <a:lnTo>
                    <a:pt x="589" y="1239"/>
                  </a:lnTo>
                  <a:lnTo>
                    <a:pt x="671" y="1235"/>
                  </a:lnTo>
                  <a:lnTo>
                    <a:pt x="32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0"/>
            <p:cNvSpPr/>
            <p:nvPr/>
          </p:nvSpPr>
          <p:spPr>
            <a:xfrm>
              <a:off x="5140375" y="943750"/>
              <a:ext cx="13600" cy="31350"/>
            </a:xfrm>
            <a:custGeom>
              <a:avLst/>
              <a:gdLst/>
              <a:ahLst/>
              <a:cxnLst/>
              <a:rect l="l" t="t" r="r" b="b"/>
              <a:pathLst>
                <a:path w="544" h="1254" extrusionOk="0">
                  <a:moveTo>
                    <a:pt x="82" y="1"/>
                  </a:moveTo>
                  <a:lnTo>
                    <a:pt x="0" y="5"/>
                  </a:lnTo>
                  <a:lnTo>
                    <a:pt x="69" y="1254"/>
                  </a:lnTo>
                  <a:lnTo>
                    <a:pt x="543" y="1228"/>
                  </a:lnTo>
                  <a:lnTo>
                    <a:pt x="540" y="1153"/>
                  </a:lnTo>
                  <a:lnTo>
                    <a:pt x="147" y="1174"/>
                  </a:lnTo>
                  <a:lnTo>
                    <a:pt x="82"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0"/>
            <p:cNvSpPr/>
            <p:nvPr/>
          </p:nvSpPr>
          <p:spPr>
            <a:xfrm>
              <a:off x="4969450" y="1008950"/>
              <a:ext cx="7725" cy="28850"/>
            </a:xfrm>
            <a:custGeom>
              <a:avLst/>
              <a:gdLst/>
              <a:ahLst/>
              <a:cxnLst/>
              <a:rect l="l" t="t" r="r" b="b"/>
              <a:pathLst>
                <a:path w="309" h="1154" extrusionOk="0">
                  <a:moveTo>
                    <a:pt x="246" y="0"/>
                  </a:moveTo>
                  <a:lnTo>
                    <a:pt x="187" y="4"/>
                  </a:lnTo>
                  <a:cubicBezTo>
                    <a:pt x="162" y="91"/>
                    <a:pt x="113" y="161"/>
                    <a:pt x="1" y="175"/>
                  </a:cubicBezTo>
                  <a:lnTo>
                    <a:pt x="4" y="240"/>
                  </a:lnTo>
                  <a:cubicBezTo>
                    <a:pt x="81" y="230"/>
                    <a:pt x="139" y="190"/>
                    <a:pt x="177" y="134"/>
                  </a:cubicBezTo>
                  <a:lnTo>
                    <a:pt x="234" y="1153"/>
                  </a:lnTo>
                  <a:lnTo>
                    <a:pt x="309" y="1149"/>
                  </a:lnTo>
                  <a:lnTo>
                    <a:pt x="24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0"/>
            <p:cNvSpPr/>
            <p:nvPr/>
          </p:nvSpPr>
          <p:spPr>
            <a:xfrm>
              <a:off x="4979625" y="1008025"/>
              <a:ext cx="12575" cy="29300"/>
            </a:xfrm>
            <a:custGeom>
              <a:avLst/>
              <a:gdLst/>
              <a:ahLst/>
              <a:cxnLst/>
              <a:rect l="l" t="t" r="r" b="b"/>
              <a:pathLst>
                <a:path w="503" h="1172" extrusionOk="0">
                  <a:moveTo>
                    <a:pt x="499" y="0"/>
                  </a:moveTo>
                  <a:lnTo>
                    <a:pt x="0" y="28"/>
                  </a:lnTo>
                  <a:lnTo>
                    <a:pt x="5" y="99"/>
                  </a:lnTo>
                  <a:lnTo>
                    <a:pt x="426" y="75"/>
                  </a:lnTo>
                  <a:lnTo>
                    <a:pt x="426" y="75"/>
                  </a:lnTo>
                  <a:lnTo>
                    <a:pt x="163" y="1171"/>
                  </a:lnTo>
                  <a:lnTo>
                    <a:pt x="240" y="1167"/>
                  </a:lnTo>
                  <a:lnTo>
                    <a:pt x="502" y="69"/>
                  </a:lnTo>
                  <a:lnTo>
                    <a:pt x="499"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0"/>
            <p:cNvSpPr/>
            <p:nvPr/>
          </p:nvSpPr>
          <p:spPr>
            <a:xfrm>
              <a:off x="5052225" y="1004150"/>
              <a:ext cx="13550" cy="29225"/>
            </a:xfrm>
            <a:custGeom>
              <a:avLst/>
              <a:gdLst/>
              <a:ahLst/>
              <a:cxnLst/>
              <a:rect l="l" t="t" r="r" b="b"/>
              <a:pathLst>
                <a:path w="542" h="1169" extrusionOk="0">
                  <a:moveTo>
                    <a:pt x="257" y="0"/>
                  </a:moveTo>
                  <a:cubicBezTo>
                    <a:pt x="251" y="0"/>
                    <a:pt x="245" y="0"/>
                    <a:pt x="238" y="1"/>
                  </a:cubicBezTo>
                  <a:cubicBezTo>
                    <a:pt x="69" y="12"/>
                    <a:pt x="0" y="127"/>
                    <a:pt x="9" y="299"/>
                  </a:cubicBezTo>
                  <a:cubicBezTo>
                    <a:pt x="28" y="619"/>
                    <a:pt x="442" y="602"/>
                    <a:pt x="457" y="877"/>
                  </a:cubicBezTo>
                  <a:cubicBezTo>
                    <a:pt x="464" y="1000"/>
                    <a:pt x="421" y="1091"/>
                    <a:pt x="296" y="1097"/>
                  </a:cubicBezTo>
                  <a:cubicBezTo>
                    <a:pt x="291" y="1098"/>
                    <a:pt x="286" y="1098"/>
                    <a:pt x="281" y="1098"/>
                  </a:cubicBezTo>
                  <a:cubicBezTo>
                    <a:pt x="165" y="1098"/>
                    <a:pt x="116" y="1014"/>
                    <a:pt x="110" y="896"/>
                  </a:cubicBezTo>
                  <a:lnTo>
                    <a:pt x="106" y="832"/>
                  </a:lnTo>
                  <a:lnTo>
                    <a:pt x="35" y="836"/>
                  </a:lnTo>
                  <a:lnTo>
                    <a:pt x="37" y="895"/>
                  </a:lnTo>
                  <a:cubicBezTo>
                    <a:pt x="46" y="1054"/>
                    <a:pt x="119" y="1169"/>
                    <a:pt x="281" y="1169"/>
                  </a:cubicBezTo>
                  <a:cubicBezTo>
                    <a:pt x="288" y="1169"/>
                    <a:pt x="294" y="1169"/>
                    <a:pt x="301" y="1168"/>
                  </a:cubicBezTo>
                  <a:cubicBezTo>
                    <a:pt x="476" y="1159"/>
                    <a:pt x="542" y="1033"/>
                    <a:pt x="532" y="868"/>
                  </a:cubicBezTo>
                  <a:cubicBezTo>
                    <a:pt x="515" y="551"/>
                    <a:pt x="100" y="569"/>
                    <a:pt x="84" y="291"/>
                  </a:cubicBezTo>
                  <a:cubicBezTo>
                    <a:pt x="78" y="169"/>
                    <a:pt x="119" y="77"/>
                    <a:pt x="243" y="70"/>
                  </a:cubicBezTo>
                  <a:cubicBezTo>
                    <a:pt x="248" y="70"/>
                    <a:pt x="252" y="69"/>
                    <a:pt x="257" y="69"/>
                  </a:cubicBezTo>
                  <a:cubicBezTo>
                    <a:pt x="372" y="69"/>
                    <a:pt x="419" y="156"/>
                    <a:pt x="426" y="273"/>
                  </a:cubicBezTo>
                  <a:lnTo>
                    <a:pt x="427" y="303"/>
                  </a:lnTo>
                  <a:lnTo>
                    <a:pt x="499" y="299"/>
                  </a:lnTo>
                  <a:lnTo>
                    <a:pt x="498" y="274"/>
                  </a:lnTo>
                  <a:cubicBezTo>
                    <a:pt x="489" y="115"/>
                    <a:pt x="417" y="0"/>
                    <a:pt x="257"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0"/>
            <p:cNvSpPr/>
            <p:nvPr/>
          </p:nvSpPr>
          <p:spPr>
            <a:xfrm>
              <a:off x="5067350" y="1003275"/>
              <a:ext cx="12925" cy="29325"/>
            </a:xfrm>
            <a:custGeom>
              <a:avLst/>
              <a:gdLst/>
              <a:ahLst/>
              <a:cxnLst/>
              <a:rect l="l" t="t" r="r" b="b"/>
              <a:pathLst>
                <a:path w="517" h="1173" extrusionOk="0">
                  <a:moveTo>
                    <a:pt x="453" y="1"/>
                  </a:moveTo>
                  <a:lnTo>
                    <a:pt x="1" y="25"/>
                  </a:lnTo>
                  <a:lnTo>
                    <a:pt x="64" y="1173"/>
                  </a:lnTo>
                  <a:lnTo>
                    <a:pt x="517" y="1147"/>
                  </a:lnTo>
                  <a:lnTo>
                    <a:pt x="512" y="1079"/>
                  </a:lnTo>
                  <a:lnTo>
                    <a:pt x="136" y="1099"/>
                  </a:lnTo>
                  <a:lnTo>
                    <a:pt x="109" y="621"/>
                  </a:lnTo>
                  <a:lnTo>
                    <a:pt x="422" y="604"/>
                  </a:lnTo>
                  <a:lnTo>
                    <a:pt x="418" y="535"/>
                  </a:lnTo>
                  <a:lnTo>
                    <a:pt x="105" y="553"/>
                  </a:lnTo>
                  <a:lnTo>
                    <a:pt x="80" y="90"/>
                  </a:lnTo>
                  <a:lnTo>
                    <a:pt x="456" y="70"/>
                  </a:lnTo>
                  <a:lnTo>
                    <a:pt x="45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0"/>
            <p:cNvSpPr/>
            <p:nvPr/>
          </p:nvSpPr>
          <p:spPr>
            <a:xfrm>
              <a:off x="5081725" y="1002775"/>
              <a:ext cx="12925" cy="29050"/>
            </a:xfrm>
            <a:custGeom>
              <a:avLst/>
              <a:gdLst/>
              <a:ahLst/>
              <a:cxnLst/>
              <a:rect l="l" t="t" r="r" b="b"/>
              <a:pathLst>
                <a:path w="517" h="1162" extrusionOk="0">
                  <a:moveTo>
                    <a:pt x="257" y="69"/>
                  </a:moveTo>
                  <a:cubicBezTo>
                    <a:pt x="373" y="69"/>
                    <a:pt x="417" y="146"/>
                    <a:pt x="424" y="265"/>
                  </a:cubicBezTo>
                  <a:lnTo>
                    <a:pt x="431" y="399"/>
                  </a:lnTo>
                  <a:cubicBezTo>
                    <a:pt x="439" y="539"/>
                    <a:pt x="385" y="601"/>
                    <a:pt x="252" y="608"/>
                  </a:cubicBezTo>
                  <a:lnTo>
                    <a:pt x="109" y="616"/>
                  </a:lnTo>
                  <a:lnTo>
                    <a:pt x="80" y="79"/>
                  </a:lnTo>
                  <a:lnTo>
                    <a:pt x="242" y="70"/>
                  </a:lnTo>
                  <a:cubicBezTo>
                    <a:pt x="247" y="70"/>
                    <a:pt x="252" y="69"/>
                    <a:pt x="257" y="69"/>
                  </a:cubicBezTo>
                  <a:close/>
                  <a:moveTo>
                    <a:pt x="260" y="0"/>
                  </a:moveTo>
                  <a:cubicBezTo>
                    <a:pt x="253" y="0"/>
                    <a:pt x="246" y="0"/>
                    <a:pt x="238" y="1"/>
                  </a:cubicBezTo>
                  <a:lnTo>
                    <a:pt x="1" y="14"/>
                  </a:lnTo>
                  <a:lnTo>
                    <a:pt x="64" y="1161"/>
                  </a:lnTo>
                  <a:lnTo>
                    <a:pt x="140" y="1157"/>
                  </a:lnTo>
                  <a:lnTo>
                    <a:pt x="114" y="684"/>
                  </a:lnTo>
                  <a:lnTo>
                    <a:pt x="256" y="677"/>
                  </a:lnTo>
                  <a:cubicBezTo>
                    <a:pt x="438" y="667"/>
                    <a:pt x="516" y="572"/>
                    <a:pt x="506" y="390"/>
                  </a:cubicBezTo>
                  <a:lnTo>
                    <a:pt x="500" y="265"/>
                  </a:lnTo>
                  <a:cubicBezTo>
                    <a:pt x="490" y="106"/>
                    <a:pt x="421" y="0"/>
                    <a:pt x="260"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0"/>
            <p:cNvSpPr/>
            <p:nvPr/>
          </p:nvSpPr>
          <p:spPr>
            <a:xfrm>
              <a:off x="5178275" y="997150"/>
              <a:ext cx="13600" cy="29325"/>
            </a:xfrm>
            <a:custGeom>
              <a:avLst/>
              <a:gdLst/>
              <a:ahLst/>
              <a:cxnLst/>
              <a:rect l="l" t="t" r="r" b="b"/>
              <a:pathLst>
                <a:path w="544" h="1173" extrusionOk="0">
                  <a:moveTo>
                    <a:pt x="261" y="1"/>
                  </a:moveTo>
                  <a:cubicBezTo>
                    <a:pt x="254" y="1"/>
                    <a:pt x="248" y="1"/>
                    <a:pt x="241" y="1"/>
                  </a:cubicBezTo>
                  <a:cubicBezTo>
                    <a:pt x="64" y="12"/>
                    <a:pt x="1" y="145"/>
                    <a:pt x="10" y="311"/>
                  </a:cubicBezTo>
                  <a:lnTo>
                    <a:pt x="14" y="384"/>
                  </a:lnTo>
                  <a:lnTo>
                    <a:pt x="86" y="380"/>
                  </a:lnTo>
                  <a:lnTo>
                    <a:pt x="82" y="302"/>
                  </a:lnTo>
                  <a:cubicBezTo>
                    <a:pt x="75" y="179"/>
                    <a:pt x="115" y="77"/>
                    <a:pt x="242" y="70"/>
                  </a:cubicBezTo>
                  <a:cubicBezTo>
                    <a:pt x="247" y="70"/>
                    <a:pt x="251" y="70"/>
                    <a:pt x="256" y="70"/>
                  </a:cubicBezTo>
                  <a:cubicBezTo>
                    <a:pt x="376" y="70"/>
                    <a:pt x="422" y="159"/>
                    <a:pt x="430" y="287"/>
                  </a:cubicBezTo>
                  <a:cubicBezTo>
                    <a:pt x="447" y="602"/>
                    <a:pt x="32" y="712"/>
                    <a:pt x="55" y="1116"/>
                  </a:cubicBezTo>
                  <a:lnTo>
                    <a:pt x="58" y="1172"/>
                  </a:lnTo>
                  <a:lnTo>
                    <a:pt x="543" y="1145"/>
                  </a:lnTo>
                  <a:lnTo>
                    <a:pt x="539" y="1076"/>
                  </a:lnTo>
                  <a:lnTo>
                    <a:pt x="129" y="1099"/>
                  </a:lnTo>
                  <a:lnTo>
                    <a:pt x="128" y="1086"/>
                  </a:lnTo>
                  <a:cubicBezTo>
                    <a:pt x="114" y="749"/>
                    <a:pt x="523" y="611"/>
                    <a:pt x="505" y="280"/>
                  </a:cubicBezTo>
                  <a:cubicBezTo>
                    <a:pt x="495" y="119"/>
                    <a:pt x="425" y="1"/>
                    <a:pt x="261"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0"/>
            <p:cNvSpPr/>
            <p:nvPr/>
          </p:nvSpPr>
          <p:spPr>
            <a:xfrm>
              <a:off x="5193575" y="996300"/>
              <a:ext cx="13950" cy="29225"/>
            </a:xfrm>
            <a:custGeom>
              <a:avLst/>
              <a:gdLst/>
              <a:ahLst/>
              <a:cxnLst/>
              <a:rect l="l" t="t" r="r" b="b"/>
              <a:pathLst>
                <a:path w="558" h="1169" extrusionOk="0">
                  <a:moveTo>
                    <a:pt x="264" y="70"/>
                  </a:moveTo>
                  <a:cubicBezTo>
                    <a:pt x="380" y="70"/>
                    <a:pt x="432" y="157"/>
                    <a:pt x="439" y="277"/>
                  </a:cubicBezTo>
                  <a:lnTo>
                    <a:pt x="472" y="872"/>
                  </a:lnTo>
                  <a:cubicBezTo>
                    <a:pt x="479" y="998"/>
                    <a:pt x="434" y="1093"/>
                    <a:pt x="307" y="1100"/>
                  </a:cubicBezTo>
                  <a:cubicBezTo>
                    <a:pt x="303" y="1100"/>
                    <a:pt x="298" y="1100"/>
                    <a:pt x="294" y="1100"/>
                  </a:cubicBezTo>
                  <a:cubicBezTo>
                    <a:pt x="178" y="1100"/>
                    <a:pt x="125" y="1013"/>
                    <a:pt x="119" y="891"/>
                  </a:cubicBezTo>
                  <a:lnTo>
                    <a:pt x="86" y="296"/>
                  </a:lnTo>
                  <a:cubicBezTo>
                    <a:pt x="79" y="172"/>
                    <a:pt x="124" y="77"/>
                    <a:pt x="251" y="70"/>
                  </a:cubicBezTo>
                  <a:cubicBezTo>
                    <a:pt x="255" y="70"/>
                    <a:pt x="260" y="70"/>
                    <a:pt x="264" y="70"/>
                  </a:cubicBezTo>
                  <a:close/>
                  <a:moveTo>
                    <a:pt x="267" y="1"/>
                  </a:moveTo>
                  <a:cubicBezTo>
                    <a:pt x="260" y="1"/>
                    <a:pt x="254" y="1"/>
                    <a:pt x="247" y="1"/>
                  </a:cubicBezTo>
                  <a:cubicBezTo>
                    <a:pt x="72" y="11"/>
                    <a:pt x="1" y="137"/>
                    <a:pt x="10" y="305"/>
                  </a:cubicBezTo>
                  <a:lnTo>
                    <a:pt x="43" y="892"/>
                  </a:lnTo>
                  <a:cubicBezTo>
                    <a:pt x="52" y="1053"/>
                    <a:pt x="129" y="1169"/>
                    <a:pt x="291" y="1169"/>
                  </a:cubicBezTo>
                  <a:cubicBezTo>
                    <a:pt x="297" y="1169"/>
                    <a:pt x="305" y="1168"/>
                    <a:pt x="312" y="1168"/>
                  </a:cubicBezTo>
                  <a:cubicBezTo>
                    <a:pt x="486" y="1158"/>
                    <a:pt x="557" y="1032"/>
                    <a:pt x="547" y="864"/>
                  </a:cubicBezTo>
                  <a:lnTo>
                    <a:pt x="515" y="277"/>
                  </a:lnTo>
                  <a:cubicBezTo>
                    <a:pt x="506" y="115"/>
                    <a:pt x="428" y="1"/>
                    <a:pt x="26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0"/>
            <p:cNvSpPr/>
            <p:nvPr/>
          </p:nvSpPr>
          <p:spPr>
            <a:xfrm>
              <a:off x="5210375" y="995600"/>
              <a:ext cx="7750" cy="28850"/>
            </a:xfrm>
            <a:custGeom>
              <a:avLst/>
              <a:gdLst/>
              <a:ahLst/>
              <a:cxnLst/>
              <a:rect l="l" t="t" r="r" b="b"/>
              <a:pathLst>
                <a:path w="310" h="1154" extrusionOk="0">
                  <a:moveTo>
                    <a:pt x="246" y="1"/>
                  </a:moveTo>
                  <a:lnTo>
                    <a:pt x="186" y="4"/>
                  </a:lnTo>
                  <a:cubicBezTo>
                    <a:pt x="162" y="90"/>
                    <a:pt x="113" y="161"/>
                    <a:pt x="0" y="175"/>
                  </a:cubicBezTo>
                  <a:lnTo>
                    <a:pt x="4" y="241"/>
                  </a:lnTo>
                  <a:cubicBezTo>
                    <a:pt x="81" y="230"/>
                    <a:pt x="139" y="191"/>
                    <a:pt x="178" y="134"/>
                  </a:cubicBezTo>
                  <a:lnTo>
                    <a:pt x="233" y="1153"/>
                  </a:lnTo>
                  <a:lnTo>
                    <a:pt x="309" y="1150"/>
                  </a:lnTo>
                  <a:lnTo>
                    <a:pt x="246"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0"/>
            <p:cNvSpPr/>
            <p:nvPr/>
          </p:nvSpPr>
          <p:spPr>
            <a:xfrm>
              <a:off x="5221600" y="994725"/>
              <a:ext cx="12850" cy="29325"/>
            </a:xfrm>
            <a:custGeom>
              <a:avLst/>
              <a:gdLst/>
              <a:ahLst/>
              <a:cxnLst/>
              <a:rect l="l" t="t" r="r" b="b"/>
              <a:pathLst>
                <a:path w="514" h="1173" extrusionOk="0">
                  <a:moveTo>
                    <a:pt x="432" y="1"/>
                  </a:moveTo>
                  <a:lnTo>
                    <a:pt x="1" y="24"/>
                  </a:lnTo>
                  <a:lnTo>
                    <a:pt x="5" y="639"/>
                  </a:lnTo>
                  <a:lnTo>
                    <a:pt x="76" y="635"/>
                  </a:lnTo>
                  <a:lnTo>
                    <a:pt x="75" y="615"/>
                  </a:lnTo>
                  <a:cubicBezTo>
                    <a:pt x="94" y="529"/>
                    <a:pt x="148" y="480"/>
                    <a:pt x="231" y="475"/>
                  </a:cubicBezTo>
                  <a:cubicBezTo>
                    <a:pt x="236" y="474"/>
                    <a:pt x="241" y="474"/>
                    <a:pt x="245" y="474"/>
                  </a:cubicBezTo>
                  <a:cubicBezTo>
                    <a:pt x="362" y="474"/>
                    <a:pt x="412" y="563"/>
                    <a:pt x="419" y="682"/>
                  </a:cubicBezTo>
                  <a:lnTo>
                    <a:pt x="430" y="875"/>
                  </a:lnTo>
                  <a:cubicBezTo>
                    <a:pt x="437" y="998"/>
                    <a:pt x="392" y="1094"/>
                    <a:pt x="266" y="1101"/>
                  </a:cubicBezTo>
                  <a:cubicBezTo>
                    <a:pt x="262" y="1101"/>
                    <a:pt x="257" y="1101"/>
                    <a:pt x="253" y="1101"/>
                  </a:cubicBezTo>
                  <a:cubicBezTo>
                    <a:pt x="138" y="1101"/>
                    <a:pt x="87" y="1013"/>
                    <a:pt x="80" y="895"/>
                  </a:cubicBezTo>
                  <a:lnTo>
                    <a:pt x="77" y="828"/>
                  </a:lnTo>
                  <a:lnTo>
                    <a:pt x="4" y="833"/>
                  </a:lnTo>
                  <a:lnTo>
                    <a:pt x="8" y="895"/>
                  </a:lnTo>
                  <a:cubicBezTo>
                    <a:pt x="17" y="1054"/>
                    <a:pt x="92" y="1172"/>
                    <a:pt x="253" y="1172"/>
                  </a:cubicBezTo>
                  <a:cubicBezTo>
                    <a:pt x="259" y="1172"/>
                    <a:pt x="265" y="1172"/>
                    <a:pt x="272" y="1172"/>
                  </a:cubicBezTo>
                  <a:cubicBezTo>
                    <a:pt x="447" y="1162"/>
                    <a:pt x="514" y="1033"/>
                    <a:pt x="505" y="868"/>
                  </a:cubicBezTo>
                  <a:lnTo>
                    <a:pt x="494" y="671"/>
                  </a:lnTo>
                  <a:cubicBezTo>
                    <a:pt x="485" y="518"/>
                    <a:pt x="420" y="403"/>
                    <a:pt x="272" y="403"/>
                  </a:cubicBezTo>
                  <a:cubicBezTo>
                    <a:pt x="267" y="403"/>
                    <a:pt x="261" y="403"/>
                    <a:pt x="256" y="403"/>
                  </a:cubicBezTo>
                  <a:cubicBezTo>
                    <a:pt x="170" y="408"/>
                    <a:pt x="111" y="437"/>
                    <a:pt x="75" y="502"/>
                  </a:cubicBezTo>
                  <a:lnTo>
                    <a:pt x="74" y="91"/>
                  </a:lnTo>
                  <a:lnTo>
                    <a:pt x="436" y="71"/>
                  </a:lnTo>
                  <a:lnTo>
                    <a:pt x="432"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0"/>
            <p:cNvSpPr/>
            <p:nvPr/>
          </p:nvSpPr>
          <p:spPr>
            <a:xfrm>
              <a:off x="4869250" y="846325"/>
              <a:ext cx="474475" cy="525825"/>
            </a:xfrm>
            <a:custGeom>
              <a:avLst/>
              <a:gdLst/>
              <a:ahLst/>
              <a:cxnLst/>
              <a:rect l="l" t="t" r="r" b="b"/>
              <a:pathLst>
                <a:path w="18979" h="21033" extrusionOk="0">
                  <a:moveTo>
                    <a:pt x="8947" y="487"/>
                  </a:moveTo>
                  <a:cubicBezTo>
                    <a:pt x="8985" y="487"/>
                    <a:pt x="9024" y="495"/>
                    <a:pt x="9059" y="514"/>
                  </a:cubicBezTo>
                  <a:lnTo>
                    <a:pt x="17801" y="4935"/>
                  </a:lnTo>
                  <a:cubicBezTo>
                    <a:pt x="17879" y="4975"/>
                    <a:pt x="17932" y="5054"/>
                    <a:pt x="17936" y="5142"/>
                  </a:cubicBezTo>
                  <a:lnTo>
                    <a:pt x="18478" y="14925"/>
                  </a:lnTo>
                  <a:cubicBezTo>
                    <a:pt x="18482" y="15012"/>
                    <a:pt x="18440" y="15097"/>
                    <a:pt x="18366" y="15145"/>
                  </a:cubicBezTo>
                  <a:lnTo>
                    <a:pt x="10165" y="20505"/>
                  </a:lnTo>
                  <a:cubicBezTo>
                    <a:pt x="10129" y="20528"/>
                    <a:pt x="10088" y="20542"/>
                    <a:pt x="10044" y="20544"/>
                  </a:cubicBezTo>
                  <a:cubicBezTo>
                    <a:pt x="10039" y="20545"/>
                    <a:pt x="10034" y="20545"/>
                    <a:pt x="10029" y="20545"/>
                  </a:cubicBezTo>
                  <a:cubicBezTo>
                    <a:pt x="9991" y="20545"/>
                    <a:pt x="9954" y="20536"/>
                    <a:pt x="9920" y="20518"/>
                  </a:cubicBezTo>
                  <a:lnTo>
                    <a:pt x="1177" y="16096"/>
                  </a:lnTo>
                  <a:cubicBezTo>
                    <a:pt x="1098" y="16057"/>
                    <a:pt x="1047" y="15978"/>
                    <a:pt x="1042" y="15890"/>
                  </a:cubicBezTo>
                  <a:lnTo>
                    <a:pt x="500" y="6107"/>
                  </a:lnTo>
                  <a:cubicBezTo>
                    <a:pt x="495" y="6020"/>
                    <a:pt x="538" y="5936"/>
                    <a:pt x="611" y="5888"/>
                  </a:cubicBezTo>
                  <a:lnTo>
                    <a:pt x="8813" y="527"/>
                  </a:lnTo>
                  <a:cubicBezTo>
                    <a:pt x="8853" y="500"/>
                    <a:pt x="8900" y="487"/>
                    <a:pt x="8947" y="487"/>
                  </a:cubicBezTo>
                  <a:close/>
                  <a:moveTo>
                    <a:pt x="8947" y="0"/>
                  </a:moveTo>
                  <a:cubicBezTo>
                    <a:pt x="8807" y="0"/>
                    <a:pt x="8667" y="40"/>
                    <a:pt x="8546" y="119"/>
                  </a:cubicBezTo>
                  <a:lnTo>
                    <a:pt x="345" y="5480"/>
                  </a:lnTo>
                  <a:cubicBezTo>
                    <a:pt x="127" y="5622"/>
                    <a:pt x="0" y="5874"/>
                    <a:pt x="14" y="6134"/>
                  </a:cubicBezTo>
                  <a:lnTo>
                    <a:pt x="555" y="15917"/>
                  </a:lnTo>
                  <a:cubicBezTo>
                    <a:pt x="570" y="16178"/>
                    <a:pt x="724" y="16413"/>
                    <a:pt x="957" y="16531"/>
                  </a:cubicBezTo>
                  <a:lnTo>
                    <a:pt x="9699" y="20953"/>
                  </a:lnTo>
                  <a:cubicBezTo>
                    <a:pt x="9802" y="21004"/>
                    <a:pt x="9915" y="21032"/>
                    <a:pt x="10030" y="21032"/>
                  </a:cubicBezTo>
                  <a:cubicBezTo>
                    <a:pt x="10044" y="21032"/>
                    <a:pt x="10057" y="21031"/>
                    <a:pt x="10071" y="21031"/>
                  </a:cubicBezTo>
                  <a:cubicBezTo>
                    <a:pt x="10200" y="21024"/>
                    <a:pt x="10326" y="20983"/>
                    <a:pt x="10432" y="20912"/>
                  </a:cubicBezTo>
                  <a:lnTo>
                    <a:pt x="18633" y="15552"/>
                  </a:lnTo>
                  <a:cubicBezTo>
                    <a:pt x="18851" y="15409"/>
                    <a:pt x="18978" y="15159"/>
                    <a:pt x="18964" y="14898"/>
                  </a:cubicBezTo>
                  <a:lnTo>
                    <a:pt x="18422" y="5115"/>
                  </a:lnTo>
                  <a:cubicBezTo>
                    <a:pt x="18407" y="4854"/>
                    <a:pt x="18254" y="4619"/>
                    <a:pt x="18021" y="4501"/>
                  </a:cubicBezTo>
                  <a:lnTo>
                    <a:pt x="9278" y="79"/>
                  </a:lnTo>
                  <a:cubicBezTo>
                    <a:pt x="9174" y="26"/>
                    <a:pt x="9060" y="0"/>
                    <a:pt x="8947"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0"/>
            <p:cNvSpPr/>
            <p:nvPr/>
          </p:nvSpPr>
          <p:spPr>
            <a:xfrm>
              <a:off x="4892775" y="872100"/>
              <a:ext cx="427400" cy="474275"/>
            </a:xfrm>
            <a:custGeom>
              <a:avLst/>
              <a:gdLst/>
              <a:ahLst/>
              <a:cxnLst/>
              <a:rect l="l" t="t" r="r" b="b"/>
              <a:pathLst>
                <a:path w="17096" h="18971" extrusionOk="0">
                  <a:moveTo>
                    <a:pt x="8054" y="244"/>
                  </a:moveTo>
                  <a:cubicBezTo>
                    <a:pt x="8105" y="244"/>
                    <a:pt x="8154" y="255"/>
                    <a:pt x="8201" y="279"/>
                  </a:cubicBezTo>
                  <a:lnTo>
                    <a:pt x="16169" y="4309"/>
                  </a:lnTo>
                  <a:cubicBezTo>
                    <a:pt x="16273" y="4361"/>
                    <a:pt x="16341" y="4466"/>
                    <a:pt x="16347" y="4581"/>
                  </a:cubicBezTo>
                  <a:lnTo>
                    <a:pt x="16454" y="6507"/>
                  </a:lnTo>
                  <a:lnTo>
                    <a:pt x="362" y="7398"/>
                  </a:lnTo>
                  <a:lnTo>
                    <a:pt x="255" y="5472"/>
                  </a:lnTo>
                  <a:cubicBezTo>
                    <a:pt x="248" y="5357"/>
                    <a:pt x="305" y="5245"/>
                    <a:pt x="402" y="5182"/>
                  </a:cubicBezTo>
                  <a:lnTo>
                    <a:pt x="7877" y="296"/>
                  </a:lnTo>
                  <a:cubicBezTo>
                    <a:pt x="7930" y="261"/>
                    <a:pt x="7992" y="244"/>
                    <a:pt x="8054" y="244"/>
                  </a:cubicBezTo>
                  <a:close/>
                  <a:moveTo>
                    <a:pt x="16467" y="6750"/>
                  </a:moveTo>
                  <a:lnTo>
                    <a:pt x="16736" y="11610"/>
                  </a:lnTo>
                  <a:lnTo>
                    <a:pt x="645" y="12501"/>
                  </a:lnTo>
                  <a:lnTo>
                    <a:pt x="375" y="7641"/>
                  </a:lnTo>
                  <a:lnTo>
                    <a:pt x="16467" y="6750"/>
                  </a:lnTo>
                  <a:close/>
                  <a:moveTo>
                    <a:pt x="16750" y="11853"/>
                  </a:moveTo>
                  <a:lnTo>
                    <a:pt x="16840" y="13497"/>
                  </a:lnTo>
                  <a:cubicBezTo>
                    <a:pt x="16847" y="13613"/>
                    <a:pt x="16791" y="13724"/>
                    <a:pt x="16694" y="13788"/>
                  </a:cubicBezTo>
                  <a:lnTo>
                    <a:pt x="9219" y="18673"/>
                  </a:lnTo>
                  <a:cubicBezTo>
                    <a:pt x="9172" y="18705"/>
                    <a:pt x="9117" y="18723"/>
                    <a:pt x="9060" y="18726"/>
                  </a:cubicBezTo>
                  <a:cubicBezTo>
                    <a:pt x="9053" y="18726"/>
                    <a:pt x="9047" y="18726"/>
                    <a:pt x="9041" y="18726"/>
                  </a:cubicBezTo>
                  <a:cubicBezTo>
                    <a:pt x="8990" y="18726"/>
                    <a:pt x="8941" y="18714"/>
                    <a:pt x="8896" y="18692"/>
                  </a:cubicBezTo>
                  <a:lnTo>
                    <a:pt x="927" y="14661"/>
                  </a:lnTo>
                  <a:cubicBezTo>
                    <a:pt x="824" y="14609"/>
                    <a:pt x="755" y="14504"/>
                    <a:pt x="749" y="14389"/>
                  </a:cubicBezTo>
                  <a:lnTo>
                    <a:pt x="658" y="12745"/>
                  </a:lnTo>
                  <a:lnTo>
                    <a:pt x="16750" y="11853"/>
                  </a:lnTo>
                  <a:close/>
                  <a:moveTo>
                    <a:pt x="8054" y="0"/>
                  </a:moveTo>
                  <a:cubicBezTo>
                    <a:pt x="7946" y="0"/>
                    <a:pt x="7837" y="32"/>
                    <a:pt x="7743" y="93"/>
                  </a:cubicBezTo>
                  <a:lnTo>
                    <a:pt x="268" y="4978"/>
                  </a:lnTo>
                  <a:cubicBezTo>
                    <a:pt x="99" y="5089"/>
                    <a:pt x="0" y="5284"/>
                    <a:pt x="12" y="5485"/>
                  </a:cubicBezTo>
                  <a:lnTo>
                    <a:pt x="119" y="7412"/>
                  </a:lnTo>
                  <a:lnTo>
                    <a:pt x="415" y="12758"/>
                  </a:lnTo>
                  <a:lnTo>
                    <a:pt x="506" y="14402"/>
                  </a:lnTo>
                  <a:cubicBezTo>
                    <a:pt x="517" y="14604"/>
                    <a:pt x="636" y="14787"/>
                    <a:pt x="817" y="14878"/>
                  </a:cubicBezTo>
                  <a:lnTo>
                    <a:pt x="8786" y="18908"/>
                  </a:lnTo>
                  <a:cubicBezTo>
                    <a:pt x="8865" y="18949"/>
                    <a:pt x="8953" y="18970"/>
                    <a:pt x="9042" y="18970"/>
                  </a:cubicBezTo>
                  <a:cubicBezTo>
                    <a:pt x="9053" y="18970"/>
                    <a:pt x="9063" y="18969"/>
                    <a:pt x="9073" y="18969"/>
                  </a:cubicBezTo>
                  <a:cubicBezTo>
                    <a:pt x="9173" y="18963"/>
                    <a:pt x="9269" y="18932"/>
                    <a:pt x="9352" y="18877"/>
                  </a:cubicBezTo>
                  <a:lnTo>
                    <a:pt x="16827" y="13991"/>
                  </a:lnTo>
                  <a:cubicBezTo>
                    <a:pt x="16997" y="13881"/>
                    <a:pt x="17095" y="13686"/>
                    <a:pt x="17084" y="13484"/>
                  </a:cubicBezTo>
                  <a:lnTo>
                    <a:pt x="16992" y="11840"/>
                  </a:lnTo>
                  <a:lnTo>
                    <a:pt x="17024" y="11838"/>
                  </a:lnTo>
                  <a:lnTo>
                    <a:pt x="16728" y="6491"/>
                  </a:lnTo>
                  <a:lnTo>
                    <a:pt x="16696" y="6493"/>
                  </a:lnTo>
                  <a:lnTo>
                    <a:pt x="16590" y="4568"/>
                  </a:lnTo>
                  <a:cubicBezTo>
                    <a:pt x="16578" y="4365"/>
                    <a:pt x="16460" y="4183"/>
                    <a:pt x="16279" y="4092"/>
                  </a:cubicBezTo>
                  <a:lnTo>
                    <a:pt x="8311" y="61"/>
                  </a:lnTo>
                  <a:cubicBezTo>
                    <a:pt x="8230" y="21"/>
                    <a:pt x="8142" y="0"/>
                    <a:pt x="8054"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0"/>
            <p:cNvSpPr/>
            <p:nvPr/>
          </p:nvSpPr>
          <p:spPr>
            <a:xfrm>
              <a:off x="4972450" y="1081600"/>
              <a:ext cx="46675" cy="72825"/>
            </a:xfrm>
            <a:custGeom>
              <a:avLst/>
              <a:gdLst/>
              <a:ahLst/>
              <a:cxnLst/>
              <a:rect l="l" t="t" r="r" b="b"/>
              <a:pathLst>
                <a:path w="1867" h="2913" extrusionOk="0">
                  <a:moveTo>
                    <a:pt x="1711" y="1"/>
                  </a:moveTo>
                  <a:lnTo>
                    <a:pt x="1444" y="16"/>
                  </a:lnTo>
                  <a:lnTo>
                    <a:pt x="996" y="2539"/>
                  </a:lnTo>
                  <a:lnTo>
                    <a:pt x="266" y="80"/>
                  </a:lnTo>
                  <a:lnTo>
                    <a:pt x="0" y="95"/>
                  </a:lnTo>
                  <a:lnTo>
                    <a:pt x="156" y="2913"/>
                  </a:lnTo>
                  <a:lnTo>
                    <a:pt x="321" y="2903"/>
                  </a:lnTo>
                  <a:lnTo>
                    <a:pt x="183" y="408"/>
                  </a:lnTo>
                  <a:lnTo>
                    <a:pt x="916" y="2866"/>
                  </a:lnTo>
                  <a:lnTo>
                    <a:pt x="1101" y="2856"/>
                  </a:lnTo>
                  <a:lnTo>
                    <a:pt x="1551" y="325"/>
                  </a:lnTo>
                  <a:lnTo>
                    <a:pt x="1690" y="2827"/>
                  </a:lnTo>
                  <a:lnTo>
                    <a:pt x="1866" y="2817"/>
                  </a:lnTo>
                  <a:lnTo>
                    <a:pt x="171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0"/>
            <p:cNvSpPr/>
            <p:nvPr/>
          </p:nvSpPr>
          <p:spPr>
            <a:xfrm>
              <a:off x="5036200" y="1079325"/>
              <a:ext cx="37850" cy="71775"/>
            </a:xfrm>
            <a:custGeom>
              <a:avLst/>
              <a:gdLst/>
              <a:ahLst/>
              <a:cxnLst/>
              <a:rect l="l" t="t" r="r" b="b"/>
              <a:pathLst>
                <a:path w="1514" h="2871" extrusionOk="0">
                  <a:moveTo>
                    <a:pt x="600" y="222"/>
                  </a:moveTo>
                  <a:lnTo>
                    <a:pt x="1116" y="2022"/>
                  </a:lnTo>
                  <a:lnTo>
                    <a:pt x="295" y="2068"/>
                  </a:lnTo>
                  <a:lnTo>
                    <a:pt x="600" y="222"/>
                  </a:lnTo>
                  <a:close/>
                  <a:moveTo>
                    <a:pt x="730" y="1"/>
                  </a:moveTo>
                  <a:lnTo>
                    <a:pt x="460" y="16"/>
                  </a:lnTo>
                  <a:lnTo>
                    <a:pt x="1" y="2871"/>
                  </a:lnTo>
                  <a:lnTo>
                    <a:pt x="169" y="2861"/>
                  </a:lnTo>
                  <a:lnTo>
                    <a:pt x="276" y="2230"/>
                  </a:lnTo>
                  <a:lnTo>
                    <a:pt x="1153" y="2181"/>
                  </a:lnTo>
                  <a:lnTo>
                    <a:pt x="1329" y="2798"/>
                  </a:lnTo>
                  <a:lnTo>
                    <a:pt x="1514" y="2787"/>
                  </a:lnTo>
                  <a:lnTo>
                    <a:pt x="73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0"/>
            <p:cNvSpPr/>
            <p:nvPr/>
          </p:nvSpPr>
          <p:spPr>
            <a:xfrm>
              <a:off x="5087225" y="1076725"/>
              <a:ext cx="34625" cy="71325"/>
            </a:xfrm>
            <a:custGeom>
              <a:avLst/>
              <a:gdLst/>
              <a:ahLst/>
              <a:cxnLst/>
              <a:rect l="l" t="t" r="r" b="b"/>
              <a:pathLst>
                <a:path w="1385" h="2853" extrusionOk="0">
                  <a:moveTo>
                    <a:pt x="662" y="170"/>
                  </a:moveTo>
                  <a:cubicBezTo>
                    <a:pt x="947" y="170"/>
                    <a:pt x="1081" y="372"/>
                    <a:pt x="1098" y="670"/>
                  </a:cubicBezTo>
                  <a:lnTo>
                    <a:pt x="1177" y="2103"/>
                  </a:lnTo>
                  <a:cubicBezTo>
                    <a:pt x="1194" y="2412"/>
                    <a:pt x="1077" y="2633"/>
                    <a:pt x="763" y="2650"/>
                  </a:cubicBezTo>
                  <a:lnTo>
                    <a:pt x="333" y="2674"/>
                  </a:lnTo>
                  <a:lnTo>
                    <a:pt x="195" y="195"/>
                  </a:lnTo>
                  <a:lnTo>
                    <a:pt x="626" y="171"/>
                  </a:lnTo>
                  <a:cubicBezTo>
                    <a:pt x="638" y="171"/>
                    <a:pt x="650" y="170"/>
                    <a:pt x="662" y="170"/>
                  </a:cubicBezTo>
                  <a:close/>
                  <a:moveTo>
                    <a:pt x="673" y="0"/>
                  </a:moveTo>
                  <a:cubicBezTo>
                    <a:pt x="656" y="0"/>
                    <a:pt x="639" y="1"/>
                    <a:pt x="621" y="2"/>
                  </a:cubicBezTo>
                  <a:lnTo>
                    <a:pt x="1" y="36"/>
                  </a:lnTo>
                  <a:lnTo>
                    <a:pt x="156" y="2853"/>
                  </a:lnTo>
                  <a:lnTo>
                    <a:pt x="776" y="2819"/>
                  </a:lnTo>
                  <a:cubicBezTo>
                    <a:pt x="1211" y="2795"/>
                    <a:pt x="1385" y="2498"/>
                    <a:pt x="1361" y="2084"/>
                  </a:cubicBezTo>
                  <a:lnTo>
                    <a:pt x="1283" y="667"/>
                  </a:lnTo>
                  <a:cubicBezTo>
                    <a:pt x="1261" y="270"/>
                    <a:pt x="1071" y="0"/>
                    <a:pt x="673"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0"/>
            <p:cNvSpPr/>
            <p:nvPr/>
          </p:nvSpPr>
          <p:spPr>
            <a:xfrm>
              <a:off x="5136025" y="1074050"/>
              <a:ext cx="35400" cy="71325"/>
            </a:xfrm>
            <a:custGeom>
              <a:avLst/>
              <a:gdLst/>
              <a:ahLst/>
              <a:cxnLst/>
              <a:rect l="l" t="t" r="r" b="b"/>
              <a:pathLst>
                <a:path w="1416" h="2853" extrusionOk="0">
                  <a:moveTo>
                    <a:pt x="634" y="171"/>
                  </a:moveTo>
                  <a:cubicBezTo>
                    <a:pt x="911" y="171"/>
                    <a:pt x="1027" y="343"/>
                    <a:pt x="1043" y="631"/>
                  </a:cubicBezTo>
                  <a:lnTo>
                    <a:pt x="1058" y="896"/>
                  </a:lnTo>
                  <a:cubicBezTo>
                    <a:pt x="1079" y="1275"/>
                    <a:pt x="890" y="1378"/>
                    <a:pt x="560" y="1397"/>
                  </a:cubicBezTo>
                  <a:lnTo>
                    <a:pt x="262" y="1413"/>
                  </a:lnTo>
                  <a:lnTo>
                    <a:pt x="195" y="194"/>
                  </a:lnTo>
                  <a:lnTo>
                    <a:pt x="593" y="172"/>
                  </a:lnTo>
                  <a:cubicBezTo>
                    <a:pt x="607" y="171"/>
                    <a:pt x="621" y="171"/>
                    <a:pt x="634" y="171"/>
                  </a:cubicBezTo>
                  <a:close/>
                  <a:moveTo>
                    <a:pt x="647" y="1"/>
                  </a:moveTo>
                  <a:cubicBezTo>
                    <a:pt x="628" y="1"/>
                    <a:pt x="608" y="1"/>
                    <a:pt x="588" y="2"/>
                  </a:cubicBezTo>
                  <a:lnTo>
                    <a:pt x="0" y="35"/>
                  </a:lnTo>
                  <a:lnTo>
                    <a:pt x="157" y="2852"/>
                  </a:lnTo>
                  <a:lnTo>
                    <a:pt x="342" y="2842"/>
                  </a:lnTo>
                  <a:lnTo>
                    <a:pt x="272" y="1582"/>
                  </a:lnTo>
                  <a:lnTo>
                    <a:pt x="565" y="1566"/>
                  </a:lnTo>
                  <a:cubicBezTo>
                    <a:pt x="590" y="1565"/>
                    <a:pt x="615" y="1564"/>
                    <a:pt x="638" y="1564"/>
                  </a:cubicBezTo>
                  <a:cubicBezTo>
                    <a:pt x="919" y="1564"/>
                    <a:pt x="1100" y="1670"/>
                    <a:pt x="1120" y="2016"/>
                  </a:cubicBezTo>
                  <a:lnTo>
                    <a:pt x="1144" y="2458"/>
                  </a:lnTo>
                  <a:cubicBezTo>
                    <a:pt x="1152" y="2611"/>
                    <a:pt x="1170" y="2711"/>
                    <a:pt x="1223" y="2793"/>
                  </a:cubicBezTo>
                  <a:lnTo>
                    <a:pt x="1416" y="2782"/>
                  </a:lnTo>
                  <a:cubicBezTo>
                    <a:pt x="1350" y="2693"/>
                    <a:pt x="1335" y="2565"/>
                    <a:pt x="1329" y="2448"/>
                  </a:cubicBezTo>
                  <a:lnTo>
                    <a:pt x="1305" y="2010"/>
                  </a:lnTo>
                  <a:cubicBezTo>
                    <a:pt x="1287" y="1703"/>
                    <a:pt x="1160" y="1505"/>
                    <a:pt x="867" y="1456"/>
                  </a:cubicBezTo>
                  <a:cubicBezTo>
                    <a:pt x="1141" y="1377"/>
                    <a:pt x="1259" y="1180"/>
                    <a:pt x="1240" y="850"/>
                  </a:cubicBezTo>
                  <a:lnTo>
                    <a:pt x="1227" y="605"/>
                  </a:lnTo>
                  <a:cubicBezTo>
                    <a:pt x="1206" y="225"/>
                    <a:pt x="1036" y="1"/>
                    <a:pt x="64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0"/>
            <p:cNvSpPr/>
            <p:nvPr/>
          </p:nvSpPr>
          <p:spPr>
            <a:xfrm>
              <a:off x="5184925" y="1071925"/>
              <a:ext cx="8550" cy="70750"/>
            </a:xfrm>
            <a:custGeom>
              <a:avLst/>
              <a:gdLst/>
              <a:ahLst/>
              <a:cxnLst/>
              <a:rect l="l" t="t" r="r" b="b"/>
              <a:pathLst>
                <a:path w="342" h="2830" extrusionOk="0">
                  <a:moveTo>
                    <a:pt x="185" y="1"/>
                  </a:moveTo>
                  <a:lnTo>
                    <a:pt x="0" y="11"/>
                  </a:lnTo>
                  <a:lnTo>
                    <a:pt x="157" y="2829"/>
                  </a:lnTo>
                  <a:lnTo>
                    <a:pt x="342" y="2819"/>
                  </a:lnTo>
                  <a:lnTo>
                    <a:pt x="18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0"/>
            <p:cNvSpPr/>
            <p:nvPr/>
          </p:nvSpPr>
          <p:spPr>
            <a:xfrm>
              <a:off x="5207675" y="1070050"/>
              <a:ext cx="34600" cy="71350"/>
            </a:xfrm>
            <a:custGeom>
              <a:avLst/>
              <a:gdLst/>
              <a:ahLst/>
              <a:cxnLst/>
              <a:rect l="l" t="t" r="r" b="b"/>
              <a:pathLst>
                <a:path w="1384" h="2854" extrusionOk="0">
                  <a:moveTo>
                    <a:pt x="661" y="170"/>
                  </a:moveTo>
                  <a:cubicBezTo>
                    <a:pt x="946" y="170"/>
                    <a:pt x="1080" y="372"/>
                    <a:pt x="1097" y="670"/>
                  </a:cubicBezTo>
                  <a:lnTo>
                    <a:pt x="1176" y="2102"/>
                  </a:lnTo>
                  <a:cubicBezTo>
                    <a:pt x="1193" y="2412"/>
                    <a:pt x="1076" y="2632"/>
                    <a:pt x="762" y="2650"/>
                  </a:cubicBezTo>
                  <a:lnTo>
                    <a:pt x="332" y="2674"/>
                  </a:lnTo>
                  <a:lnTo>
                    <a:pt x="195" y="195"/>
                  </a:lnTo>
                  <a:lnTo>
                    <a:pt x="625" y="171"/>
                  </a:lnTo>
                  <a:cubicBezTo>
                    <a:pt x="637" y="170"/>
                    <a:pt x="649" y="170"/>
                    <a:pt x="661" y="170"/>
                  </a:cubicBezTo>
                  <a:close/>
                  <a:moveTo>
                    <a:pt x="671" y="0"/>
                  </a:moveTo>
                  <a:cubicBezTo>
                    <a:pt x="654" y="0"/>
                    <a:pt x="637" y="1"/>
                    <a:pt x="620" y="2"/>
                  </a:cubicBezTo>
                  <a:lnTo>
                    <a:pt x="0" y="37"/>
                  </a:lnTo>
                  <a:lnTo>
                    <a:pt x="155" y="2853"/>
                  </a:lnTo>
                  <a:lnTo>
                    <a:pt x="775" y="2819"/>
                  </a:lnTo>
                  <a:cubicBezTo>
                    <a:pt x="1210" y="2795"/>
                    <a:pt x="1384" y="2499"/>
                    <a:pt x="1360" y="2084"/>
                  </a:cubicBezTo>
                  <a:lnTo>
                    <a:pt x="1282" y="668"/>
                  </a:lnTo>
                  <a:cubicBezTo>
                    <a:pt x="1260" y="270"/>
                    <a:pt x="1070" y="0"/>
                    <a:pt x="671"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0"/>
            <p:cNvSpPr/>
            <p:nvPr/>
          </p:nvSpPr>
          <p:spPr>
            <a:xfrm>
              <a:off x="5064650" y="1195625"/>
              <a:ext cx="100750" cy="114300"/>
            </a:xfrm>
            <a:custGeom>
              <a:avLst/>
              <a:gdLst/>
              <a:ahLst/>
              <a:cxnLst/>
              <a:rect l="l" t="t" r="r" b="b"/>
              <a:pathLst>
                <a:path w="4030" h="4572" extrusionOk="0">
                  <a:moveTo>
                    <a:pt x="1873" y="0"/>
                  </a:moveTo>
                  <a:cubicBezTo>
                    <a:pt x="1871" y="0"/>
                    <a:pt x="1868" y="1"/>
                    <a:pt x="1864" y="1"/>
                  </a:cubicBezTo>
                  <a:cubicBezTo>
                    <a:pt x="1850" y="2"/>
                    <a:pt x="1841" y="4"/>
                    <a:pt x="1838" y="5"/>
                  </a:cubicBezTo>
                  <a:cubicBezTo>
                    <a:pt x="1802" y="15"/>
                    <a:pt x="1768" y="38"/>
                    <a:pt x="1733" y="76"/>
                  </a:cubicBezTo>
                  <a:cubicBezTo>
                    <a:pt x="1629" y="194"/>
                    <a:pt x="1553" y="421"/>
                    <a:pt x="1529" y="686"/>
                  </a:cubicBezTo>
                  <a:cubicBezTo>
                    <a:pt x="1510" y="900"/>
                    <a:pt x="1530" y="1149"/>
                    <a:pt x="1559" y="1493"/>
                  </a:cubicBezTo>
                  <a:cubicBezTo>
                    <a:pt x="1563" y="1553"/>
                    <a:pt x="1569" y="1614"/>
                    <a:pt x="1574" y="1678"/>
                  </a:cubicBezTo>
                  <a:lnTo>
                    <a:pt x="1163" y="1930"/>
                  </a:lnTo>
                  <a:lnTo>
                    <a:pt x="1163" y="1928"/>
                  </a:lnTo>
                  <a:cubicBezTo>
                    <a:pt x="1162" y="1901"/>
                    <a:pt x="1148" y="1875"/>
                    <a:pt x="1129" y="1857"/>
                  </a:cubicBezTo>
                  <a:cubicBezTo>
                    <a:pt x="1111" y="1840"/>
                    <a:pt x="1086" y="1831"/>
                    <a:pt x="1060" y="1831"/>
                  </a:cubicBezTo>
                  <a:cubicBezTo>
                    <a:pt x="1058" y="1831"/>
                    <a:pt x="1056" y="1831"/>
                    <a:pt x="1054" y="1831"/>
                  </a:cubicBezTo>
                  <a:lnTo>
                    <a:pt x="937" y="1837"/>
                  </a:lnTo>
                  <a:cubicBezTo>
                    <a:pt x="909" y="1839"/>
                    <a:pt x="884" y="1851"/>
                    <a:pt x="865" y="1872"/>
                  </a:cubicBezTo>
                  <a:cubicBezTo>
                    <a:pt x="846" y="1892"/>
                    <a:pt x="838" y="1919"/>
                    <a:pt x="838" y="1946"/>
                  </a:cubicBezTo>
                  <a:lnTo>
                    <a:pt x="849" y="2123"/>
                  </a:lnTo>
                  <a:lnTo>
                    <a:pt x="790" y="2159"/>
                  </a:lnTo>
                  <a:cubicBezTo>
                    <a:pt x="786" y="2136"/>
                    <a:pt x="775" y="2115"/>
                    <a:pt x="758" y="2100"/>
                  </a:cubicBezTo>
                  <a:cubicBezTo>
                    <a:pt x="739" y="2083"/>
                    <a:pt x="715" y="2074"/>
                    <a:pt x="690" y="2074"/>
                  </a:cubicBezTo>
                  <a:cubicBezTo>
                    <a:pt x="687" y="2074"/>
                    <a:pt x="685" y="2074"/>
                    <a:pt x="683" y="2074"/>
                  </a:cubicBezTo>
                  <a:lnTo>
                    <a:pt x="564" y="2080"/>
                  </a:lnTo>
                  <a:cubicBezTo>
                    <a:pt x="538" y="2082"/>
                    <a:pt x="512" y="2094"/>
                    <a:pt x="494" y="2115"/>
                  </a:cubicBezTo>
                  <a:cubicBezTo>
                    <a:pt x="475" y="2136"/>
                    <a:pt x="466" y="2162"/>
                    <a:pt x="467" y="2189"/>
                  </a:cubicBezTo>
                  <a:lnTo>
                    <a:pt x="477" y="2351"/>
                  </a:lnTo>
                  <a:lnTo>
                    <a:pt x="60" y="2606"/>
                  </a:lnTo>
                  <a:cubicBezTo>
                    <a:pt x="50" y="2612"/>
                    <a:pt x="41" y="2619"/>
                    <a:pt x="33" y="2627"/>
                  </a:cubicBezTo>
                  <a:cubicBezTo>
                    <a:pt x="12" y="2653"/>
                    <a:pt x="0" y="2684"/>
                    <a:pt x="2" y="2716"/>
                  </a:cubicBezTo>
                  <a:lnTo>
                    <a:pt x="14" y="2949"/>
                  </a:lnTo>
                  <a:cubicBezTo>
                    <a:pt x="16" y="2975"/>
                    <a:pt x="28" y="2999"/>
                    <a:pt x="46" y="3016"/>
                  </a:cubicBezTo>
                  <a:cubicBezTo>
                    <a:pt x="64" y="3032"/>
                    <a:pt x="87" y="3040"/>
                    <a:pt x="111" y="3040"/>
                  </a:cubicBezTo>
                  <a:cubicBezTo>
                    <a:pt x="121" y="3040"/>
                    <a:pt x="132" y="3039"/>
                    <a:pt x="143" y="3035"/>
                  </a:cubicBezTo>
                  <a:lnTo>
                    <a:pt x="1210" y="2668"/>
                  </a:lnTo>
                  <a:cubicBezTo>
                    <a:pt x="1216" y="2666"/>
                    <a:pt x="1233" y="2662"/>
                    <a:pt x="1240" y="2661"/>
                  </a:cubicBezTo>
                  <a:lnTo>
                    <a:pt x="1637" y="2640"/>
                  </a:lnTo>
                  <a:cubicBezTo>
                    <a:pt x="1668" y="3020"/>
                    <a:pt x="1712" y="3374"/>
                    <a:pt x="1764" y="3666"/>
                  </a:cubicBezTo>
                  <a:cubicBezTo>
                    <a:pt x="1768" y="3693"/>
                    <a:pt x="1774" y="3719"/>
                    <a:pt x="1779" y="3744"/>
                  </a:cubicBezTo>
                  <a:lnTo>
                    <a:pt x="1218" y="4266"/>
                  </a:lnTo>
                  <a:cubicBezTo>
                    <a:pt x="1216" y="4269"/>
                    <a:pt x="1212" y="4271"/>
                    <a:pt x="1209" y="4276"/>
                  </a:cubicBezTo>
                  <a:cubicBezTo>
                    <a:pt x="1186" y="4302"/>
                    <a:pt x="1174" y="4337"/>
                    <a:pt x="1175" y="4372"/>
                  </a:cubicBezTo>
                  <a:lnTo>
                    <a:pt x="1181" y="4481"/>
                  </a:lnTo>
                  <a:cubicBezTo>
                    <a:pt x="1183" y="4507"/>
                    <a:pt x="1194" y="4532"/>
                    <a:pt x="1212" y="4548"/>
                  </a:cubicBezTo>
                  <a:cubicBezTo>
                    <a:pt x="1229" y="4564"/>
                    <a:pt x="1252" y="4572"/>
                    <a:pt x="1275" y="4572"/>
                  </a:cubicBezTo>
                  <a:cubicBezTo>
                    <a:pt x="1288" y="4572"/>
                    <a:pt x="1301" y="4569"/>
                    <a:pt x="1313" y="4564"/>
                  </a:cubicBezTo>
                  <a:lnTo>
                    <a:pt x="1861" y="4334"/>
                  </a:lnTo>
                  <a:cubicBezTo>
                    <a:pt x="1865" y="4332"/>
                    <a:pt x="1880" y="4329"/>
                    <a:pt x="1886" y="4329"/>
                  </a:cubicBezTo>
                  <a:lnTo>
                    <a:pt x="1948" y="4325"/>
                  </a:lnTo>
                  <a:cubicBezTo>
                    <a:pt x="1968" y="4361"/>
                    <a:pt x="1989" y="4389"/>
                    <a:pt x="2011" y="4409"/>
                  </a:cubicBezTo>
                  <a:cubicBezTo>
                    <a:pt x="2039" y="4435"/>
                    <a:pt x="2071" y="4448"/>
                    <a:pt x="2104" y="4448"/>
                  </a:cubicBezTo>
                  <a:cubicBezTo>
                    <a:pt x="2106" y="4448"/>
                    <a:pt x="2108" y="4448"/>
                    <a:pt x="2110" y="4448"/>
                  </a:cubicBezTo>
                  <a:lnTo>
                    <a:pt x="2112" y="4448"/>
                  </a:lnTo>
                  <a:lnTo>
                    <a:pt x="2112" y="4447"/>
                  </a:lnTo>
                  <a:cubicBezTo>
                    <a:pt x="2147" y="4444"/>
                    <a:pt x="2179" y="4429"/>
                    <a:pt x="2206" y="4399"/>
                  </a:cubicBezTo>
                  <a:cubicBezTo>
                    <a:pt x="2225" y="4376"/>
                    <a:pt x="2242" y="4347"/>
                    <a:pt x="2258" y="4308"/>
                  </a:cubicBezTo>
                  <a:lnTo>
                    <a:pt x="2322" y="4305"/>
                  </a:lnTo>
                  <a:cubicBezTo>
                    <a:pt x="2327" y="4305"/>
                    <a:pt x="2342" y="4306"/>
                    <a:pt x="2346" y="4307"/>
                  </a:cubicBezTo>
                  <a:lnTo>
                    <a:pt x="2915" y="4475"/>
                  </a:lnTo>
                  <a:cubicBezTo>
                    <a:pt x="2924" y="4478"/>
                    <a:pt x="2934" y="4479"/>
                    <a:pt x="2944" y="4479"/>
                  </a:cubicBezTo>
                  <a:cubicBezTo>
                    <a:pt x="2971" y="4479"/>
                    <a:pt x="2996" y="4469"/>
                    <a:pt x="3014" y="4449"/>
                  </a:cubicBezTo>
                  <a:cubicBezTo>
                    <a:pt x="3031" y="4430"/>
                    <a:pt x="3040" y="4405"/>
                    <a:pt x="3038" y="4379"/>
                  </a:cubicBezTo>
                  <a:lnTo>
                    <a:pt x="3032" y="4267"/>
                  </a:lnTo>
                  <a:cubicBezTo>
                    <a:pt x="3029" y="4234"/>
                    <a:pt x="3013" y="4201"/>
                    <a:pt x="2986" y="4177"/>
                  </a:cubicBezTo>
                  <a:cubicBezTo>
                    <a:pt x="2984" y="4174"/>
                    <a:pt x="2981" y="4172"/>
                    <a:pt x="2979" y="4171"/>
                  </a:cubicBezTo>
                  <a:lnTo>
                    <a:pt x="2362" y="3712"/>
                  </a:lnTo>
                  <a:cubicBezTo>
                    <a:pt x="2365" y="3686"/>
                    <a:pt x="2366" y="3659"/>
                    <a:pt x="2369" y="3631"/>
                  </a:cubicBezTo>
                  <a:cubicBezTo>
                    <a:pt x="2389" y="3335"/>
                    <a:pt x="2393" y="2979"/>
                    <a:pt x="2381" y="2599"/>
                  </a:cubicBezTo>
                  <a:lnTo>
                    <a:pt x="2779" y="2577"/>
                  </a:lnTo>
                  <a:cubicBezTo>
                    <a:pt x="2780" y="2577"/>
                    <a:pt x="2781" y="2577"/>
                    <a:pt x="2783" y="2577"/>
                  </a:cubicBezTo>
                  <a:cubicBezTo>
                    <a:pt x="2791" y="2577"/>
                    <a:pt x="2803" y="2578"/>
                    <a:pt x="2809" y="2579"/>
                  </a:cubicBezTo>
                  <a:lnTo>
                    <a:pt x="3909" y="2826"/>
                  </a:lnTo>
                  <a:cubicBezTo>
                    <a:pt x="3917" y="2828"/>
                    <a:pt x="3925" y="2829"/>
                    <a:pt x="3933" y="2829"/>
                  </a:cubicBezTo>
                  <a:cubicBezTo>
                    <a:pt x="3960" y="2829"/>
                    <a:pt x="3985" y="2818"/>
                    <a:pt x="4004" y="2797"/>
                  </a:cubicBezTo>
                  <a:cubicBezTo>
                    <a:pt x="4021" y="2778"/>
                    <a:pt x="4030" y="2753"/>
                    <a:pt x="4028" y="2727"/>
                  </a:cubicBezTo>
                  <a:lnTo>
                    <a:pt x="4015" y="2492"/>
                  </a:lnTo>
                  <a:cubicBezTo>
                    <a:pt x="4012" y="2461"/>
                    <a:pt x="3998" y="2432"/>
                    <a:pt x="3973" y="2409"/>
                  </a:cubicBezTo>
                  <a:cubicBezTo>
                    <a:pt x="3965" y="2401"/>
                    <a:pt x="3956" y="2395"/>
                    <a:pt x="3946" y="2391"/>
                  </a:cubicBezTo>
                  <a:lnTo>
                    <a:pt x="3503" y="2183"/>
                  </a:lnTo>
                  <a:lnTo>
                    <a:pt x="3495" y="2021"/>
                  </a:lnTo>
                  <a:cubicBezTo>
                    <a:pt x="3493" y="1994"/>
                    <a:pt x="3480" y="1968"/>
                    <a:pt x="3460" y="1950"/>
                  </a:cubicBezTo>
                  <a:cubicBezTo>
                    <a:pt x="3440" y="1932"/>
                    <a:pt x="3416" y="1924"/>
                    <a:pt x="3389" y="1924"/>
                  </a:cubicBezTo>
                  <a:cubicBezTo>
                    <a:pt x="3388" y="1924"/>
                    <a:pt x="3387" y="1924"/>
                    <a:pt x="3385" y="1924"/>
                  </a:cubicBezTo>
                  <a:lnTo>
                    <a:pt x="3267" y="1931"/>
                  </a:lnTo>
                  <a:cubicBezTo>
                    <a:pt x="3240" y="1932"/>
                    <a:pt x="3214" y="1945"/>
                    <a:pt x="3196" y="1965"/>
                  </a:cubicBezTo>
                  <a:cubicBezTo>
                    <a:pt x="3181" y="1982"/>
                    <a:pt x="3171" y="2004"/>
                    <a:pt x="3170" y="2027"/>
                  </a:cubicBezTo>
                  <a:lnTo>
                    <a:pt x="3108" y="1997"/>
                  </a:lnTo>
                  <a:lnTo>
                    <a:pt x="3098" y="1821"/>
                  </a:lnTo>
                  <a:cubicBezTo>
                    <a:pt x="3096" y="1794"/>
                    <a:pt x="3084" y="1768"/>
                    <a:pt x="3064" y="1750"/>
                  </a:cubicBezTo>
                  <a:cubicBezTo>
                    <a:pt x="3044" y="1732"/>
                    <a:pt x="3019" y="1724"/>
                    <a:pt x="2994" y="1724"/>
                  </a:cubicBezTo>
                  <a:cubicBezTo>
                    <a:pt x="2992" y="1724"/>
                    <a:pt x="2991" y="1724"/>
                    <a:pt x="2990" y="1724"/>
                  </a:cubicBezTo>
                  <a:lnTo>
                    <a:pt x="2872" y="1731"/>
                  </a:lnTo>
                  <a:cubicBezTo>
                    <a:pt x="2844" y="1732"/>
                    <a:pt x="2819" y="1745"/>
                    <a:pt x="2800" y="1765"/>
                  </a:cubicBezTo>
                  <a:cubicBezTo>
                    <a:pt x="2782" y="1785"/>
                    <a:pt x="2772" y="1813"/>
                    <a:pt x="2774" y="1839"/>
                  </a:cubicBezTo>
                  <a:lnTo>
                    <a:pt x="2773" y="1841"/>
                  </a:lnTo>
                  <a:lnTo>
                    <a:pt x="2339" y="1636"/>
                  </a:lnTo>
                  <a:cubicBezTo>
                    <a:pt x="2337" y="1570"/>
                    <a:pt x="2334" y="1508"/>
                    <a:pt x="2332" y="1449"/>
                  </a:cubicBezTo>
                  <a:cubicBezTo>
                    <a:pt x="2323" y="1104"/>
                    <a:pt x="2316" y="855"/>
                    <a:pt x="2273" y="645"/>
                  </a:cubicBezTo>
                  <a:cubicBezTo>
                    <a:pt x="2221" y="384"/>
                    <a:pt x="2119" y="167"/>
                    <a:pt x="2002" y="61"/>
                  </a:cubicBezTo>
                  <a:cubicBezTo>
                    <a:pt x="1964" y="27"/>
                    <a:pt x="1927" y="8"/>
                    <a:pt x="1892" y="3"/>
                  </a:cubicBezTo>
                  <a:cubicBezTo>
                    <a:pt x="1889" y="2"/>
                    <a:pt x="1882" y="0"/>
                    <a:pt x="1873"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0"/>
            <p:cNvSpPr/>
            <p:nvPr/>
          </p:nvSpPr>
          <p:spPr>
            <a:xfrm>
              <a:off x="4973000" y="1208575"/>
              <a:ext cx="12275" cy="23275"/>
            </a:xfrm>
            <a:custGeom>
              <a:avLst/>
              <a:gdLst/>
              <a:ahLst/>
              <a:cxnLst/>
              <a:rect l="l" t="t" r="r" b="b"/>
              <a:pathLst>
                <a:path w="491" h="931" extrusionOk="0">
                  <a:moveTo>
                    <a:pt x="192" y="72"/>
                  </a:moveTo>
                  <a:lnTo>
                    <a:pt x="361" y="655"/>
                  </a:lnTo>
                  <a:lnTo>
                    <a:pt x="95" y="670"/>
                  </a:lnTo>
                  <a:lnTo>
                    <a:pt x="192" y="72"/>
                  </a:lnTo>
                  <a:close/>
                  <a:moveTo>
                    <a:pt x="234" y="1"/>
                  </a:moveTo>
                  <a:lnTo>
                    <a:pt x="147" y="6"/>
                  </a:lnTo>
                  <a:lnTo>
                    <a:pt x="1" y="931"/>
                  </a:lnTo>
                  <a:lnTo>
                    <a:pt x="56" y="927"/>
                  </a:lnTo>
                  <a:lnTo>
                    <a:pt x="89" y="723"/>
                  </a:lnTo>
                  <a:lnTo>
                    <a:pt x="373" y="706"/>
                  </a:lnTo>
                  <a:lnTo>
                    <a:pt x="430" y="905"/>
                  </a:lnTo>
                  <a:lnTo>
                    <a:pt x="491" y="902"/>
                  </a:lnTo>
                  <a:lnTo>
                    <a:pt x="23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0"/>
            <p:cNvSpPr/>
            <p:nvPr/>
          </p:nvSpPr>
          <p:spPr>
            <a:xfrm>
              <a:off x="4986200" y="1207900"/>
              <a:ext cx="11100" cy="23100"/>
            </a:xfrm>
            <a:custGeom>
              <a:avLst/>
              <a:gdLst/>
              <a:ahLst/>
              <a:cxnLst/>
              <a:rect l="l" t="t" r="r" b="b"/>
              <a:pathLst>
                <a:path w="444" h="924" extrusionOk="0">
                  <a:moveTo>
                    <a:pt x="209" y="55"/>
                  </a:moveTo>
                  <a:cubicBezTo>
                    <a:pt x="295" y="55"/>
                    <a:pt x="324" y="103"/>
                    <a:pt x="329" y="193"/>
                  </a:cubicBezTo>
                  <a:lnTo>
                    <a:pt x="333" y="251"/>
                  </a:lnTo>
                  <a:cubicBezTo>
                    <a:pt x="340" y="367"/>
                    <a:pt x="292" y="399"/>
                    <a:pt x="185" y="405"/>
                  </a:cubicBezTo>
                  <a:lnTo>
                    <a:pt x="84" y="411"/>
                  </a:lnTo>
                  <a:lnTo>
                    <a:pt x="63" y="63"/>
                  </a:lnTo>
                  <a:lnTo>
                    <a:pt x="193" y="56"/>
                  </a:lnTo>
                  <a:cubicBezTo>
                    <a:pt x="199" y="55"/>
                    <a:pt x="204" y="55"/>
                    <a:pt x="209" y="55"/>
                  </a:cubicBezTo>
                  <a:close/>
                  <a:moveTo>
                    <a:pt x="223" y="458"/>
                  </a:moveTo>
                  <a:cubicBezTo>
                    <a:pt x="316" y="458"/>
                    <a:pt x="365" y="500"/>
                    <a:pt x="371" y="609"/>
                  </a:cubicBezTo>
                  <a:lnTo>
                    <a:pt x="376" y="691"/>
                  </a:lnTo>
                  <a:cubicBezTo>
                    <a:pt x="382" y="793"/>
                    <a:pt x="346" y="851"/>
                    <a:pt x="246" y="857"/>
                  </a:cubicBezTo>
                  <a:lnTo>
                    <a:pt x="110" y="865"/>
                  </a:lnTo>
                  <a:lnTo>
                    <a:pt x="87" y="465"/>
                  </a:lnTo>
                  <a:lnTo>
                    <a:pt x="200" y="459"/>
                  </a:lnTo>
                  <a:cubicBezTo>
                    <a:pt x="208" y="459"/>
                    <a:pt x="216" y="458"/>
                    <a:pt x="223" y="458"/>
                  </a:cubicBezTo>
                  <a:close/>
                  <a:moveTo>
                    <a:pt x="213" y="0"/>
                  </a:moveTo>
                  <a:cubicBezTo>
                    <a:pt x="206" y="0"/>
                    <a:pt x="199" y="0"/>
                    <a:pt x="191" y="1"/>
                  </a:cubicBezTo>
                  <a:lnTo>
                    <a:pt x="0" y="12"/>
                  </a:lnTo>
                  <a:lnTo>
                    <a:pt x="54" y="924"/>
                  </a:lnTo>
                  <a:lnTo>
                    <a:pt x="249" y="912"/>
                  </a:lnTo>
                  <a:cubicBezTo>
                    <a:pt x="388" y="904"/>
                    <a:pt x="444" y="821"/>
                    <a:pt x="436" y="690"/>
                  </a:cubicBezTo>
                  <a:lnTo>
                    <a:pt x="432" y="610"/>
                  </a:lnTo>
                  <a:cubicBezTo>
                    <a:pt x="425" y="507"/>
                    <a:pt x="384" y="436"/>
                    <a:pt x="283" y="422"/>
                  </a:cubicBezTo>
                  <a:cubicBezTo>
                    <a:pt x="374" y="398"/>
                    <a:pt x="398" y="335"/>
                    <a:pt x="392" y="236"/>
                  </a:cubicBezTo>
                  <a:lnTo>
                    <a:pt x="390" y="184"/>
                  </a:lnTo>
                  <a:cubicBezTo>
                    <a:pt x="382" y="64"/>
                    <a:pt x="334" y="0"/>
                    <a:pt x="213"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0"/>
            <p:cNvSpPr/>
            <p:nvPr/>
          </p:nvSpPr>
          <p:spPr>
            <a:xfrm>
              <a:off x="4998525" y="1206975"/>
              <a:ext cx="10950" cy="23225"/>
            </a:xfrm>
            <a:custGeom>
              <a:avLst/>
              <a:gdLst/>
              <a:ahLst/>
              <a:cxnLst/>
              <a:rect l="l" t="t" r="r" b="b"/>
              <a:pathLst>
                <a:path w="438" h="929" extrusionOk="0">
                  <a:moveTo>
                    <a:pt x="209" y="0"/>
                  </a:moveTo>
                  <a:cubicBezTo>
                    <a:pt x="203" y="0"/>
                    <a:pt x="198" y="1"/>
                    <a:pt x="192" y="1"/>
                  </a:cubicBezTo>
                  <a:cubicBezTo>
                    <a:pt x="52" y="9"/>
                    <a:pt x="1" y="111"/>
                    <a:pt x="8" y="243"/>
                  </a:cubicBezTo>
                  <a:lnTo>
                    <a:pt x="36" y="709"/>
                  </a:lnTo>
                  <a:cubicBezTo>
                    <a:pt x="43" y="836"/>
                    <a:pt x="102" y="929"/>
                    <a:pt x="230" y="929"/>
                  </a:cubicBezTo>
                  <a:cubicBezTo>
                    <a:pt x="235" y="929"/>
                    <a:pt x="241" y="929"/>
                    <a:pt x="246" y="928"/>
                  </a:cubicBezTo>
                  <a:cubicBezTo>
                    <a:pt x="386" y="920"/>
                    <a:pt x="437" y="817"/>
                    <a:pt x="429" y="686"/>
                  </a:cubicBezTo>
                  <a:lnTo>
                    <a:pt x="423" y="582"/>
                  </a:lnTo>
                  <a:lnTo>
                    <a:pt x="366" y="585"/>
                  </a:lnTo>
                  <a:lnTo>
                    <a:pt x="373" y="693"/>
                  </a:lnTo>
                  <a:cubicBezTo>
                    <a:pt x="378" y="791"/>
                    <a:pt x="345" y="866"/>
                    <a:pt x="244" y="872"/>
                  </a:cubicBezTo>
                  <a:cubicBezTo>
                    <a:pt x="241" y="873"/>
                    <a:pt x="237" y="873"/>
                    <a:pt x="234" y="873"/>
                  </a:cubicBezTo>
                  <a:cubicBezTo>
                    <a:pt x="141" y="873"/>
                    <a:pt x="102" y="804"/>
                    <a:pt x="96" y="709"/>
                  </a:cubicBezTo>
                  <a:lnTo>
                    <a:pt x="69" y="235"/>
                  </a:lnTo>
                  <a:cubicBezTo>
                    <a:pt x="63" y="138"/>
                    <a:pt x="96" y="61"/>
                    <a:pt x="196" y="55"/>
                  </a:cubicBezTo>
                  <a:cubicBezTo>
                    <a:pt x="200" y="55"/>
                    <a:pt x="203" y="55"/>
                    <a:pt x="206" y="55"/>
                  </a:cubicBezTo>
                  <a:cubicBezTo>
                    <a:pt x="299" y="55"/>
                    <a:pt x="339" y="125"/>
                    <a:pt x="345" y="219"/>
                  </a:cubicBezTo>
                  <a:lnTo>
                    <a:pt x="349" y="299"/>
                  </a:lnTo>
                  <a:lnTo>
                    <a:pt x="407" y="295"/>
                  </a:lnTo>
                  <a:lnTo>
                    <a:pt x="402" y="220"/>
                  </a:lnTo>
                  <a:cubicBezTo>
                    <a:pt x="395" y="94"/>
                    <a:pt x="337" y="0"/>
                    <a:pt x="209"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0"/>
            <p:cNvSpPr/>
            <p:nvPr/>
          </p:nvSpPr>
          <p:spPr>
            <a:xfrm>
              <a:off x="5010675" y="1206450"/>
              <a:ext cx="11275" cy="23100"/>
            </a:xfrm>
            <a:custGeom>
              <a:avLst/>
              <a:gdLst/>
              <a:ahLst/>
              <a:cxnLst/>
              <a:rect l="l" t="t" r="r" b="b"/>
              <a:pathLst>
                <a:path w="451" h="924" extrusionOk="0">
                  <a:moveTo>
                    <a:pt x="214" y="55"/>
                  </a:moveTo>
                  <a:cubicBezTo>
                    <a:pt x="306" y="55"/>
                    <a:pt x="350" y="120"/>
                    <a:pt x="356" y="217"/>
                  </a:cubicBezTo>
                  <a:lnTo>
                    <a:pt x="383" y="680"/>
                  </a:lnTo>
                  <a:cubicBezTo>
                    <a:pt x="389" y="780"/>
                    <a:pt x="352" y="851"/>
                    <a:pt x="250" y="858"/>
                  </a:cubicBezTo>
                  <a:lnTo>
                    <a:pt x="111" y="865"/>
                  </a:lnTo>
                  <a:lnTo>
                    <a:pt x="64" y="64"/>
                  </a:lnTo>
                  <a:lnTo>
                    <a:pt x="203" y="55"/>
                  </a:lnTo>
                  <a:cubicBezTo>
                    <a:pt x="207" y="55"/>
                    <a:pt x="211" y="55"/>
                    <a:pt x="214" y="55"/>
                  </a:cubicBezTo>
                  <a:close/>
                  <a:moveTo>
                    <a:pt x="219" y="0"/>
                  </a:moveTo>
                  <a:cubicBezTo>
                    <a:pt x="213" y="0"/>
                    <a:pt x="207" y="1"/>
                    <a:pt x="201" y="1"/>
                  </a:cubicBezTo>
                  <a:lnTo>
                    <a:pt x="1" y="12"/>
                  </a:lnTo>
                  <a:lnTo>
                    <a:pt x="54" y="924"/>
                  </a:lnTo>
                  <a:lnTo>
                    <a:pt x="254" y="913"/>
                  </a:lnTo>
                  <a:cubicBezTo>
                    <a:pt x="396" y="904"/>
                    <a:pt x="451" y="808"/>
                    <a:pt x="444" y="674"/>
                  </a:cubicBezTo>
                  <a:lnTo>
                    <a:pt x="417" y="216"/>
                  </a:lnTo>
                  <a:cubicBezTo>
                    <a:pt x="409" y="87"/>
                    <a:pt x="347" y="0"/>
                    <a:pt x="219"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0"/>
            <p:cNvSpPr/>
            <p:nvPr/>
          </p:nvSpPr>
          <p:spPr>
            <a:xfrm>
              <a:off x="5212100" y="1193950"/>
              <a:ext cx="11125" cy="23225"/>
            </a:xfrm>
            <a:custGeom>
              <a:avLst/>
              <a:gdLst/>
              <a:ahLst/>
              <a:cxnLst/>
              <a:rect l="l" t="t" r="r" b="b"/>
              <a:pathLst>
                <a:path w="445" h="929" extrusionOk="0">
                  <a:moveTo>
                    <a:pt x="209" y="55"/>
                  </a:moveTo>
                  <a:cubicBezTo>
                    <a:pt x="302" y="55"/>
                    <a:pt x="344" y="123"/>
                    <a:pt x="350" y="219"/>
                  </a:cubicBezTo>
                  <a:lnTo>
                    <a:pt x="377" y="691"/>
                  </a:lnTo>
                  <a:cubicBezTo>
                    <a:pt x="383" y="792"/>
                    <a:pt x="347" y="867"/>
                    <a:pt x="247" y="873"/>
                  </a:cubicBezTo>
                  <a:cubicBezTo>
                    <a:pt x="242" y="873"/>
                    <a:pt x="239" y="873"/>
                    <a:pt x="235" y="873"/>
                  </a:cubicBezTo>
                  <a:cubicBezTo>
                    <a:pt x="143" y="873"/>
                    <a:pt x="101" y="804"/>
                    <a:pt x="95" y="708"/>
                  </a:cubicBezTo>
                  <a:lnTo>
                    <a:pt x="68" y="236"/>
                  </a:lnTo>
                  <a:cubicBezTo>
                    <a:pt x="62" y="136"/>
                    <a:pt x="98" y="61"/>
                    <a:pt x="198" y="55"/>
                  </a:cubicBezTo>
                  <a:cubicBezTo>
                    <a:pt x="202" y="55"/>
                    <a:pt x="206" y="55"/>
                    <a:pt x="209" y="55"/>
                  </a:cubicBezTo>
                  <a:close/>
                  <a:moveTo>
                    <a:pt x="214" y="0"/>
                  </a:moveTo>
                  <a:cubicBezTo>
                    <a:pt x="208" y="0"/>
                    <a:pt x="202" y="0"/>
                    <a:pt x="196" y="1"/>
                  </a:cubicBezTo>
                  <a:cubicBezTo>
                    <a:pt x="56" y="9"/>
                    <a:pt x="0" y="108"/>
                    <a:pt x="8" y="243"/>
                  </a:cubicBezTo>
                  <a:lnTo>
                    <a:pt x="36" y="709"/>
                  </a:lnTo>
                  <a:cubicBezTo>
                    <a:pt x="44" y="836"/>
                    <a:pt x="105" y="928"/>
                    <a:pt x="234" y="928"/>
                  </a:cubicBezTo>
                  <a:cubicBezTo>
                    <a:pt x="239" y="928"/>
                    <a:pt x="245" y="928"/>
                    <a:pt x="250" y="928"/>
                  </a:cubicBezTo>
                  <a:cubicBezTo>
                    <a:pt x="389" y="919"/>
                    <a:pt x="445" y="818"/>
                    <a:pt x="437" y="685"/>
                  </a:cubicBezTo>
                  <a:lnTo>
                    <a:pt x="410" y="219"/>
                  </a:lnTo>
                  <a:cubicBezTo>
                    <a:pt x="402" y="91"/>
                    <a:pt x="340" y="0"/>
                    <a:pt x="214"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0"/>
            <p:cNvSpPr/>
            <p:nvPr/>
          </p:nvSpPr>
          <p:spPr>
            <a:xfrm>
              <a:off x="5225450" y="1193325"/>
              <a:ext cx="6200" cy="22950"/>
            </a:xfrm>
            <a:custGeom>
              <a:avLst/>
              <a:gdLst/>
              <a:ahLst/>
              <a:cxnLst/>
              <a:rect l="l" t="t" r="r" b="b"/>
              <a:pathLst>
                <a:path w="248" h="918" extrusionOk="0">
                  <a:moveTo>
                    <a:pt x="194" y="0"/>
                  </a:moveTo>
                  <a:lnTo>
                    <a:pt x="147" y="4"/>
                  </a:lnTo>
                  <a:cubicBezTo>
                    <a:pt x="128" y="73"/>
                    <a:pt x="90" y="129"/>
                    <a:pt x="1" y="140"/>
                  </a:cubicBezTo>
                  <a:lnTo>
                    <a:pt x="3" y="193"/>
                  </a:lnTo>
                  <a:cubicBezTo>
                    <a:pt x="64" y="184"/>
                    <a:pt x="111" y="152"/>
                    <a:pt x="140" y="107"/>
                  </a:cubicBezTo>
                  <a:lnTo>
                    <a:pt x="188" y="917"/>
                  </a:lnTo>
                  <a:lnTo>
                    <a:pt x="248" y="914"/>
                  </a:lnTo>
                  <a:lnTo>
                    <a:pt x="19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0"/>
            <p:cNvSpPr/>
            <p:nvPr/>
          </p:nvSpPr>
          <p:spPr>
            <a:xfrm>
              <a:off x="5233775" y="1192675"/>
              <a:ext cx="10850" cy="23300"/>
            </a:xfrm>
            <a:custGeom>
              <a:avLst/>
              <a:gdLst/>
              <a:ahLst/>
              <a:cxnLst/>
              <a:rect l="l" t="t" r="r" b="b"/>
              <a:pathLst>
                <a:path w="434" h="932" extrusionOk="0">
                  <a:moveTo>
                    <a:pt x="208" y="1"/>
                  </a:moveTo>
                  <a:cubicBezTo>
                    <a:pt x="203" y="1"/>
                    <a:pt x="197" y="1"/>
                    <a:pt x="191" y="1"/>
                  </a:cubicBezTo>
                  <a:cubicBezTo>
                    <a:pt x="50" y="9"/>
                    <a:pt x="0" y="115"/>
                    <a:pt x="8" y="247"/>
                  </a:cubicBezTo>
                  <a:lnTo>
                    <a:pt x="11" y="306"/>
                  </a:lnTo>
                  <a:lnTo>
                    <a:pt x="68" y="302"/>
                  </a:lnTo>
                  <a:lnTo>
                    <a:pt x="65" y="239"/>
                  </a:lnTo>
                  <a:cubicBezTo>
                    <a:pt x="59" y="142"/>
                    <a:pt x="91" y="61"/>
                    <a:pt x="192" y="56"/>
                  </a:cubicBezTo>
                  <a:cubicBezTo>
                    <a:pt x="196" y="56"/>
                    <a:pt x="200" y="56"/>
                    <a:pt x="204" y="56"/>
                  </a:cubicBezTo>
                  <a:cubicBezTo>
                    <a:pt x="299" y="56"/>
                    <a:pt x="335" y="126"/>
                    <a:pt x="341" y="227"/>
                  </a:cubicBezTo>
                  <a:cubicBezTo>
                    <a:pt x="356" y="478"/>
                    <a:pt x="27" y="566"/>
                    <a:pt x="45" y="887"/>
                  </a:cubicBezTo>
                  <a:lnTo>
                    <a:pt x="47" y="932"/>
                  </a:lnTo>
                  <a:lnTo>
                    <a:pt x="433" y="909"/>
                  </a:lnTo>
                  <a:lnTo>
                    <a:pt x="430" y="855"/>
                  </a:lnTo>
                  <a:lnTo>
                    <a:pt x="104" y="873"/>
                  </a:lnTo>
                  <a:lnTo>
                    <a:pt x="104" y="864"/>
                  </a:lnTo>
                  <a:cubicBezTo>
                    <a:pt x="92" y="595"/>
                    <a:pt x="416" y="485"/>
                    <a:pt x="401" y="221"/>
                  </a:cubicBezTo>
                  <a:cubicBezTo>
                    <a:pt x="394" y="94"/>
                    <a:pt x="338" y="1"/>
                    <a:pt x="208"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0"/>
            <p:cNvSpPr/>
            <p:nvPr/>
          </p:nvSpPr>
          <p:spPr>
            <a:xfrm>
              <a:off x="5245975" y="1191950"/>
              <a:ext cx="10925" cy="23250"/>
            </a:xfrm>
            <a:custGeom>
              <a:avLst/>
              <a:gdLst/>
              <a:ahLst/>
              <a:cxnLst/>
              <a:rect l="l" t="t" r="r" b="b"/>
              <a:pathLst>
                <a:path w="437" h="930" extrusionOk="0">
                  <a:moveTo>
                    <a:pt x="207" y="1"/>
                  </a:moveTo>
                  <a:cubicBezTo>
                    <a:pt x="201" y="1"/>
                    <a:pt x="196" y="1"/>
                    <a:pt x="191" y="1"/>
                  </a:cubicBezTo>
                  <a:cubicBezTo>
                    <a:pt x="52" y="10"/>
                    <a:pt x="0" y="110"/>
                    <a:pt x="8" y="243"/>
                  </a:cubicBezTo>
                  <a:lnTo>
                    <a:pt x="10" y="276"/>
                  </a:lnTo>
                  <a:lnTo>
                    <a:pt x="67" y="273"/>
                  </a:lnTo>
                  <a:lnTo>
                    <a:pt x="65" y="236"/>
                  </a:lnTo>
                  <a:cubicBezTo>
                    <a:pt x="59" y="138"/>
                    <a:pt x="93" y="62"/>
                    <a:pt x="193" y="56"/>
                  </a:cubicBezTo>
                  <a:cubicBezTo>
                    <a:pt x="197" y="56"/>
                    <a:pt x="201" y="56"/>
                    <a:pt x="205" y="56"/>
                  </a:cubicBezTo>
                  <a:cubicBezTo>
                    <a:pt x="296" y="56"/>
                    <a:pt x="336" y="125"/>
                    <a:pt x="342" y="225"/>
                  </a:cubicBezTo>
                  <a:lnTo>
                    <a:pt x="344" y="258"/>
                  </a:lnTo>
                  <a:cubicBezTo>
                    <a:pt x="349" y="345"/>
                    <a:pt x="301" y="408"/>
                    <a:pt x="220" y="418"/>
                  </a:cubicBezTo>
                  <a:lnTo>
                    <a:pt x="156" y="421"/>
                  </a:lnTo>
                  <a:lnTo>
                    <a:pt x="158" y="476"/>
                  </a:lnTo>
                  <a:lnTo>
                    <a:pt x="220" y="473"/>
                  </a:lnTo>
                  <a:cubicBezTo>
                    <a:pt x="220" y="473"/>
                    <a:pt x="221" y="473"/>
                    <a:pt x="222" y="473"/>
                  </a:cubicBezTo>
                  <a:cubicBezTo>
                    <a:pt x="309" y="473"/>
                    <a:pt x="359" y="524"/>
                    <a:pt x="364" y="619"/>
                  </a:cubicBezTo>
                  <a:lnTo>
                    <a:pt x="369" y="688"/>
                  </a:lnTo>
                  <a:cubicBezTo>
                    <a:pt x="375" y="793"/>
                    <a:pt x="341" y="868"/>
                    <a:pt x="241" y="874"/>
                  </a:cubicBezTo>
                  <a:cubicBezTo>
                    <a:pt x="237" y="875"/>
                    <a:pt x="234" y="875"/>
                    <a:pt x="230" y="875"/>
                  </a:cubicBezTo>
                  <a:cubicBezTo>
                    <a:pt x="138" y="875"/>
                    <a:pt x="98" y="805"/>
                    <a:pt x="93" y="709"/>
                  </a:cubicBezTo>
                  <a:lnTo>
                    <a:pt x="89" y="654"/>
                  </a:lnTo>
                  <a:lnTo>
                    <a:pt x="32" y="658"/>
                  </a:lnTo>
                  <a:lnTo>
                    <a:pt x="35" y="709"/>
                  </a:lnTo>
                  <a:cubicBezTo>
                    <a:pt x="43" y="837"/>
                    <a:pt x="101" y="929"/>
                    <a:pt x="230" y="929"/>
                  </a:cubicBezTo>
                  <a:cubicBezTo>
                    <a:pt x="235" y="929"/>
                    <a:pt x="240" y="929"/>
                    <a:pt x="246" y="929"/>
                  </a:cubicBezTo>
                  <a:cubicBezTo>
                    <a:pt x="385" y="921"/>
                    <a:pt x="436" y="819"/>
                    <a:pt x="428" y="687"/>
                  </a:cubicBezTo>
                  <a:lnTo>
                    <a:pt x="425" y="616"/>
                  </a:lnTo>
                  <a:cubicBezTo>
                    <a:pt x="419" y="527"/>
                    <a:pt x="376" y="459"/>
                    <a:pt x="292" y="439"/>
                  </a:cubicBezTo>
                  <a:cubicBezTo>
                    <a:pt x="369" y="406"/>
                    <a:pt x="408" y="332"/>
                    <a:pt x="403" y="242"/>
                  </a:cubicBezTo>
                  <a:lnTo>
                    <a:pt x="401" y="220"/>
                  </a:lnTo>
                  <a:cubicBezTo>
                    <a:pt x="394" y="93"/>
                    <a:pt x="335" y="1"/>
                    <a:pt x="20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12" name="Google Shape;812;p20"/>
          <p:cNvCxnSpPr/>
          <p:nvPr/>
        </p:nvCxnSpPr>
        <p:spPr>
          <a:xfrm>
            <a:off x="586400" y="1627750"/>
            <a:ext cx="2898600" cy="0"/>
          </a:xfrm>
          <a:prstGeom prst="straightConnector1">
            <a:avLst/>
          </a:prstGeom>
          <a:noFill/>
          <a:ln w="19050" cap="flat" cmpd="sng">
            <a:solidFill>
              <a:schemeClr val="lt1"/>
            </a:solidFill>
            <a:prstDash val="dot"/>
            <a:round/>
            <a:headEnd type="none" w="med" len="med"/>
            <a:tailEnd type="none" w="med" len="med"/>
          </a:ln>
        </p:spPr>
      </p:cxnSp>
      <p:cxnSp>
        <p:nvCxnSpPr>
          <p:cNvPr id="813" name="Google Shape;813;p20"/>
          <p:cNvCxnSpPr/>
          <p:nvPr/>
        </p:nvCxnSpPr>
        <p:spPr>
          <a:xfrm>
            <a:off x="586400" y="3700400"/>
            <a:ext cx="2898600" cy="0"/>
          </a:xfrm>
          <a:prstGeom prst="straightConnector1">
            <a:avLst/>
          </a:prstGeom>
          <a:noFill/>
          <a:ln w="19050" cap="flat" cmpd="sng">
            <a:solidFill>
              <a:schemeClr val="lt1"/>
            </a:solidFill>
            <a:prstDash val="dot"/>
            <a:round/>
            <a:headEnd type="none" w="med" len="med"/>
            <a:tailEnd type="none" w="med" len="med"/>
          </a:ln>
        </p:spPr>
      </p:cxnSp>
      <p:grpSp>
        <p:nvGrpSpPr>
          <p:cNvPr id="814" name="Google Shape;814;p20"/>
          <p:cNvGrpSpPr/>
          <p:nvPr/>
        </p:nvGrpSpPr>
        <p:grpSpPr>
          <a:xfrm>
            <a:off x="5841976" y="580207"/>
            <a:ext cx="1004810" cy="512054"/>
            <a:chOff x="5616300" y="759125"/>
            <a:chExt cx="817450" cy="416575"/>
          </a:xfrm>
        </p:grpSpPr>
        <p:sp>
          <p:nvSpPr>
            <p:cNvPr id="815" name="Google Shape;815;p20"/>
            <p:cNvSpPr/>
            <p:nvPr/>
          </p:nvSpPr>
          <p:spPr>
            <a:xfrm>
              <a:off x="5616300" y="759125"/>
              <a:ext cx="817450" cy="416575"/>
            </a:xfrm>
            <a:custGeom>
              <a:avLst/>
              <a:gdLst/>
              <a:ahLst/>
              <a:cxnLst/>
              <a:rect l="l" t="t" r="r" b="b"/>
              <a:pathLst>
                <a:path w="32698" h="16663" extrusionOk="0">
                  <a:moveTo>
                    <a:pt x="32293" y="2232"/>
                  </a:moveTo>
                  <a:lnTo>
                    <a:pt x="31580" y="16053"/>
                  </a:lnTo>
                  <a:cubicBezTo>
                    <a:pt x="31574" y="16177"/>
                    <a:pt x="31470" y="16272"/>
                    <a:pt x="31346" y="16266"/>
                  </a:cubicBezTo>
                  <a:lnTo>
                    <a:pt x="10925" y="15213"/>
                  </a:lnTo>
                  <a:lnTo>
                    <a:pt x="11660" y="945"/>
                  </a:lnTo>
                  <a:lnTo>
                    <a:pt x="32081" y="1997"/>
                  </a:lnTo>
                  <a:cubicBezTo>
                    <a:pt x="32141" y="2000"/>
                    <a:pt x="32195" y="2027"/>
                    <a:pt x="32235" y="2070"/>
                  </a:cubicBezTo>
                  <a:cubicBezTo>
                    <a:pt x="32275" y="2115"/>
                    <a:pt x="32296" y="2172"/>
                    <a:pt x="32293" y="2232"/>
                  </a:cubicBezTo>
                  <a:close/>
                  <a:moveTo>
                    <a:pt x="32530" y="1805"/>
                  </a:moveTo>
                  <a:cubicBezTo>
                    <a:pt x="32419" y="1682"/>
                    <a:pt x="32268" y="1609"/>
                    <a:pt x="32102" y="1600"/>
                  </a:cubicBezTo>
                  <a:lnTo>
                    <a:pt x="1383" y="17"/>
                  </a:lnTo>
                  <a:cubicBezTo>
                    <a:pt x="1041" y="0"/>
                    <a:pt x="748" y="264"/>
                    <a:pt x="731" y="605"/>
                  </a:cubicBezTo>
                  <a:lnTo>
                    <a:pt x="18" y="14427"/>
                  </a:lnTo>
                  <a:cubicBezTo>
                    <a:pt x="1" y="14769"/>
                    <a:pt x="265" y="15062"/>
                    <a:pt x="607" y="15079"/>
                  </a:cubicBezTo>
                  <a:lnTo>
                    <a:pt x="31325" y="16662"/>
                  </a:lnTo>
                  <a:cubicBezTo>
                    <a:pt x="31336" y="16663"/>
                    <a:pt x="31347" y="16663"/>
                    <a:pt x="31358" y="16663"/>
                  </a:cubicBezTo>
                  <a:cubicBezTo>
                    <a:pt x="31685" y="16663"/>
                    <a:pt x="31960" y="16405"/>
                    <a:pt x="31978" y="16074"/>
                  </a:cubicBezTo>
                  <a:lnTo>
                    <a:pt x="32689" y="2252"/>
                  </a:lnTo>
                  <a:cubicBezTo>
                    <a:pt x="32698" y="2087"/>
                    <a:pt x="32641" y="1928"/>
                    <a:pt x="32530" y="1805"/>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0"/>
            <p:cNvSpPr/>
            <p:nvPr/>
          </p:nvSpPr>
          <p:spPr>
            <a:xfrm>
              <a:off x="5658250" y="830850"/>
              <a:ext cx="210750" cy="239050"/>
            </a:xfrm>
            <a:custGeom>
              <a:avLst/>
              <a:gdLst/>
              <a:ahLst/>
              <a:cxnLst/>
              <a:rect l="l" t="t" r="r" b="b"/>
              <a:pathLst>
                <a:path w="8430" h="9562" extrusionOk="0">
                  <a:moveTo>
                    <a:pt x="4501" y="1"/>
                  </a:moveTo>
                  <a:cubicBezTo>
                    <a:pt x="4476" y="1"/>
                    <a:pt x="4458" y="5"/>
                    <a:pt x="4454" y="5"/>
                  </a:cubicBezTo>
                  <a:cubicBezTo>
                    <a:pt x="4376" y="17"/>
                    <a:pt x="4300" y="58"/>
                    <a:pt x="4220" y="129"/>
                  </a:cubicBezTo>
                  <a:cubicBezTo>
                    <a:pt x="3976" y="350"/>
                    <a:pt x="3766" y="807"/>
                    <a:pt x="3659" y="1353"/>
                  </a:cubicBezTo>
                  <a:cubicBezTo>
                    <a:pt x="3571" y="1794"/>
                    <a:pt x="3558" y="2317"/>
                    <a:pt x="3540" y="3039"/>
                  </a:cubicBezTo>
                  <a:cubicBezTo>
                    <a:pt x="3536" y="3162"/>
                    <a:pt x="3535" y="3291"/>
                    <a:pt x="3529" y="3427"/>
                  </a:cubicBezTo>
                  <a:lnTo>
                    <a:pt x="2620" y="3859"/>
                  </a:lnTo>
                  <a:lnTo>
                    <a:pt x="2621" y="3854"/>
                  </a:lnTo>
                  <a:cubicBezTo>
                    <a:pt x="2623" y="3797"/>
                    <a:pt x="2602" y="3741"/>
                    <a:pt x="2565" y="3700"/>
                  </a:cubicBezTo>
                  <a:cubicBezTo>
                    <a:pt x="2527" y="3658"/>
                    <a:pt x="2472" y="3632"/>
                    <a:pt x="2415" y="3629"/>
                  </a:cubicBezTo>
                  <a:lnTo>
                    <a:pt x="2169" y="3616"/>
                  </a:lnTo>
                  <a:cubicBezTo>
                    <a:pt x="2165" y="3616"/>
                    <a:pt x="2161" y="3615"/>
                    <a:pt x="2156" y="3615"/>
                  </a:cubicBezTo>
                  <a:cubicBezTo>
                    <a:pt x="2104" y="3615"/>
                    <a:pt x="2052" y="3635"/>
                    <a:pt x="2013" y="3671"/>
                  </a:cubicBezTo>
                  <a:cubicBezTo>
                    <a:pt x="1970" y="3710"/>
                    <a:pt x="1944" y="3763"/>
                    <a:pt x="1942" y="3821"/>
                  </a:cubicBezTo>
                  <a:lnTo>
                    <a:pt x="1923" y="4189"/>
                  </a:lnTo>
                  <a:lnTo>
                    <a:pt x="1793" y="4251"/>
                  </a:lnTo>
                  <a:cubicBezTo>
                    <a:pt x="1789" y="4203"/>
                    <a:pt x="1770" y="4157"/>
                    <a:pt x="1739" y="4122"/>
                  </a:cubicBezTo>
                  <a:cubicBezTo>
                    <a:pt x="1700" y="4079"/>
                    <a:pt x="1646" y="4053"/>
                    <a:pt x="1589" y="4051"/>
                  </a:cubicBezTo>
                  <a:lnTo>
                    <a:pt x="1341" y="4038"/>
                  </a:lnTo>
                  <a:cubicBezTo>
                    <a:pt x="1338" y="4037"/>
                    <a:pt x="1335" y="4037"/>
                    <a:pt x="1332" y="4037"/>
                  </a:cubicBezTo>
                  <a:cubicBezTo>
                    <a:pt x="1279" y="4037"/>
                    <a:pt x="1226" y="4057"/>
                    <a:pt x="1186" y="4093"/>
                  </a:cubicBezTo>
                  <a:cubicBezTo>
                    <a:pt x="1142" y="4133"/>
                    <a:pt x="1118" y="4185"/>
                    <a:pt x="1115" y="4243"/>
                  </a:cubicBezTo>
                  <a:lnTo>
                    <a:pt x="1098" y="4581"/>
                  </a:lnTo>
                  <a:lnTo>
                    <a:pt x="173" y="5019"/>
                  </a:lnTo>
                  <a:cubicBezTo>
                    <a:pt x="152" y="5029"/>
                    <a:pt x="132" y="5042"/>
                    <a:pt x="114" y="5058"/>
                  </a:cubicBezTo>
                  <a:cubicBezTo>
                    <a:pt x="63" y="5105"/>
                    <a:pt x="33" y="5168"/>
                    <a:pt x="28" y="5235"/>
                  </a:cubicBezTo>
                  <a:lnTo>
                    <a:pt x="3" y="5722"/>
                  </a:lnTo>
                  <a:cubicBezTo>
                    <a:pt x="0" y="5778"/>
                    <a:pt x="19" y="5831"/>
                    <a:pt x="54" y="5868"/>
                  </a:cubicBezTo>
                  <a:cubicBezTo>
                    <a:pt x="92" y="5911"/>
                    <a:pt x="147" y="5935"/>
                    <a:pt x="203" y="5935"/>
                  </a:cubicBezTo>
                  <a:cubicBezTo>
                    <a:pt x="219" y="5935"/>
                    <a:pt x="234" y="5933"/>
                    <a:pt x="250" y="5930"/>
                  </a:cubicBezTo>
                  <a:lnTo>
                    <a:pt x="2554" y="5403"/>
                  </a:lnTo>
                  <a:cubicBezTo>
                    <a:pt x="2564" y="5402"/>
                    <a:pt x="2595" y="5398"/>
                    <a:pt x="2612" y="5398"/>
                  </a:cubicBezTo>
                  <a:cubicBezTo>
                    <a:pt x="2613" y="5398"/>
                    <a:pt x="2615" y="5398"/>
                    <a:pt x="2616" y="5398"/>
                  </a:cubicBezTo>
                  <a:lnTo>
                    <a:pt x="3447" y="5441"/>
                  </a:lnTo>
                  <a:cubicBezTo>
                    <a:pt x="3426" y="6240"/>
                    <a:pt x="3439" y="6984"/>
                    <a:pt x="3483" y="7603"/>
                  </a:cubicBezTo>
                  <a:cubicBezTo>
                    <a:pt x="3486" y="7660"/>
                    <a:pt x="3491" y="7716"/>
                    <a:pt x="3496" y="7771"/>
                  </a:cubicBezTo>
                  <a:lnTo>
                    <a:pt x="2214" y="8731"/>
                  </a:lnTo>
                  <a:cubicBezTo>
                    <a:pt x="2207" y="8736"/>
                    <a:pt x="2200" y="8741"/>
                    <a:pt x="2192" y="8749"/>
                  </a:cubicBezTo>
                  <a:cubicBezTo>
                    <a:pt x="2139" y="8800"/>
                    <a:pt x="2104" y="8869"/>
                    <a:pt x="2099" y="8942"/>
                  </a:cubicBezTo>
                  <a:lnTo>
                    <a:pt x="2088" y="9169"/>
                  </a:lnTo>
                  <a:cubicBezTo>
                    <a:pt x="2084" y="9225"/>
                    <a:pt x="2103" y="9279"/>
                    <a:pt x="2138" y="9316"/>
                  </a:cubicBezTo>
                  <a:cubicBezTo>
                    <a:pt x="2175" y="9359"/>
                    <a:pt x="2229" y="9382"/>
                    <a:pt x="2285" y="9382"/>
                  </a:cubicBezTo>
                  <a:cubicBezTo>
                    <a:pt x="2305" y="9382"/>
                    <a:pt x="2325" y="9379"/>
                    <a:pt x="2345" y="9372"/>
                  </a:cubicBezTo>
                  <a:lnTo>
                    <a:pt x="3536" y="9016"/>
                  </a:lnTo>
                  <a:cubicBezTo>
                    <a:pt x="3545" y="9014"/>
                    <a:pt x="3570" y="9011"/>
                    <a:pt x="3584" y="9011"/>
                  </a:cubicBezTo>
                  <a:cubicBezTo>
                    <a:pt x="3585" y="9011"/>
                    <a:pt x="3587" y="9011"/>
                    <a:pt x="3588" y="9011"/>
                  </a:cubicBezTo>
                  <a:lnTo>
                    <a:pt x="3719" y="9017"/>
                  </a:lnTo>
                  <a:cubicBezTo>
                    <a:pt x="3752" y="9097"/>
                    <a:pt x="3789" y="9160"/>
                    <a:pt x="3830" y="9206"/>
                  </a:cubicBezTo>
                  <a:cubicBezTo>
                    <a:pt x="3887" y="9268"/>
                    <a:pt x="3954" y="9304"/>
                    <a:pt x="4027" y="9309"/>
                  </a:cubicBezTo>
                  <a:lnTo>
                    <a:pt x="4032" y="9308"/>
                  </a:lnTo>
                  <a:lnTo>
                    <a:pt x="4033" y="9308"/>
                  </a:lnTo>
                  <a:cubicBezTo>
                    <a:pt x="4037" y="9308"/>
                    <a:pt x="4040" y="9308"/>
                    <a:pt x="4043" y="9308"/>
                  </a:cubicBezTo>
                  <a:cubicBezTo>
                    <a:pt x="4114" y="9308"/>
                    <a:pt x="4178" y="9282"/>
                    <a:pt x="4238" y="9227"/>
                  </a:cubicBezTo>
                  <a:cubicBezTo>
                    <a:pt x="4284" y="9186"/>
                    <a:pt x="4326" y="9128"/>
                    <a:pt x="4368" y="9051"/>
                  </a:cubicBezTo>
                  <a:lnTo>
                    <a:pt x="4501" y="9058"/>
                  </a:lnTo>
                  <a:cubicBezTo>
                    <a:pt x="4512" y="9058"/>
                    <a:pt x="4541" y="9065"/>
                    <a:pt x="4551" y="9069"/>
                  </a:cubicBezTo>
                  <a:lnTo>
                    <a:pt x="5697" y="9544"/>
                  </a:lnTo>
                  <a:cubicBezTo>
                    <a:pt x="5723" y="9556"/>
                    <a:pt x="5751" y="9562"/>
                    <a:pt x="5779" y="9562"/>
                  </a:cubicBezTo>
                  <a:cubicBezTo>
                    <a:pt x="5826" y="9562"/>
                    <a:pt x="5873" y="9545"/>
                    <a:pt x="5909" y="9512"/>
                  </a:cubicBezTo>
                  <a:lnTo>
                    <a:pt x="5910" y="9511"/>
                  </a:lnTo>
                  <a:cubicBezTo>
                    <a:pt x="5949" y="9476"/>
                    <a:pt x="5972" y="9426"/>
                    <a:pt x="5975" y="9372"/>
                  </a:cubicBezTo>
                  <a:lnTo>
                    <a:pt x="5986" y="9138"/>
                  </a:lnTo>
                  <a:cubicBezTo>
                    <a:pt x="5988" y="9068"/>
                    <a:pt x="5962" y="8996"/>
                    <a:pt x="5912" y="8939"/>
                  </a:cubicBezTo>
                  <a:cubicBezTo>
                    <a:pt x="5906" y="8933"/>
                    <a:pt x="5902" y="8928"/>
                    <a:pt x="5899" y="8925"/>
                  </a:cubicBezTo>
                  <a:lnTo>
                    <a:pt x="4718" y="7833"/>
                  </a:lnTo>
                  <a:cubicBezTo>
                    <a:pt x="4729" y="7780"/>
                    <a:pt x="4738" y="7725"/>
                    <a:pt x="4749" y="7668"/>
                  </a:cubicBezTo>
                  <a:cubicBezTo>
                    <a:pt x="4856" y="7057"/>
                    <a:pt x="4944" y="6316"/>
                    <a:pt x="5006" y="5522"/>
                  </a:cubicBezTo>
                  <a:lnTo>
                    <a:pt x="5837" y="5565"/>
                  </a:lnTo>
                  <a:cubicBezTo>
                    <a:pt x="5850" y="5565"/>
                    <a:pt x="5887" y="5572"/>
                    <a:pt x="5899" y="5577"/>
                  </a:cubicBezTo>
                  <a:lnTo>
                    <a:pt x="8133" y="6335"/>
                  </a:lnTo>
                  <a:cubicBezTo>
                    <a:pt x="8156" y="6343"/>
                    <a:pt x="8179" y="6347"/>
                    <a:pt x="8203" y="6347"/>
                  </a:cubicBezTo>
                  <a:cubicBezTo>
                    <a:pt x="8252" y="6347"/>
                    <a:pt x="8299" y="6330"/>
                    <a:pt x="8336" y="6295"/>
                  </a:cubicBezTo>
                  <a:cubicBezTo>
                    <a:pt x="8376" y="6260"/>
                    <a:pt x="8400" y="6210"/>
                    <a:pt x="8402" y="6155"/>
                  </a:cubicBezTo>
                  <a:lnTo>
                    <a:pt x="8428" y="5664"/>
                  </a:lnTo>
                  <a:cubicBezTo>
                    <a:pt x="8429" y="5599"/>
                    <a:pt x="8406" y="5535"/>
                    <a:pt x="8360" y="5483"/>
                  </a:cubicBezTo>
                  <a:cubicBezTo>
                    <a:pt x="8343" y="5465"/>
                    <a:pt x="8326" y="5450"/>
                    <a:pt x="8307" y="5439"/>
                  </a:cubicBezTo>
                  <a:lnTo>
                    <a:pt x="7431" y="4906"/>
                  </a:lnTo>
                  <a:lnTo>
                    <a:pt x="7449" y="4569"/>
                  </a:lnTo>
                  <a:cubicBezTo>
                    <a:pt x="7452" y="4513"/>
                    <a:pt x="7431" y="4455"/>
                    <a:pt x="7394" y="4413"/>
                  </a:cubicBezTo>
                  <a:cubicBezTo>
                    <a:pt x="7356" y="4370"/>
                    <a:pt x="7302" y="4345"/>
                    <a:pt x="7245" y="4341"/>
                  </a:cubicBezTo>
                  <a:lnTo>
                    <a:pt x="6998" y="4329"/>
                  </a:lnTo>
                  <a:cubicBezTo>
                    <a:pt x="6994" y="4329"/>
                    <a:pt x="6991" y="4329"/>
                    <a:pt x="6988" y="4329"/>
                  </a:cubicBezTo>
                  <a:cubicBezTo>
                    <a:pt x="6933" y="4329"/>
                    <a:pt x="6882" y="4349"/>
                    <a:pt x="6842" y="4385"/>
                  </a:cubicBezTo>
                  <a:cubicBezTo>
                    <a:pt x="6805" y="4417"/>
                    <a:pt x="6782" y="4461"/>
                    <a:pt x="6773" y="4507"/>
                  </a:cubicBezTo>
                  <a:lnTo>
                    <a:pt x="6651" y="4432"/>
                  </a:lnTo>
                  <a:lnTo>
                    <a:pt x="6670" y="4064"/>
                  </a:lnTo>
                  <a:cubicBezTo>
                    <a:pt x="6673" y="4007"/>
                    <a:pt x="6653" y="3951"/>
                    <a:pt x="6614" y="3908"/>
                  </a:cubicBezTo>
                  <a:cubicBezTo>
                    <a:pt x="6576" y="3866"/>
                    <a:pt x="6523" y="3840"/>
                    <a:pt x="6466" y="3838"/>
                  </a:cubicBezTo>
                  <a:lnTo>
                    <a:pt x="6219" y="3824"/>
                  </a:lnTo>
                  <a:cubicBezTo>
                    <a:pt x="6215" y="3824"/>
                    <a:pt x="6210" y="3824"/>
                    <a:pt x="6206" y="3824"/>
                  </a:cubicBezTo>
                  <a:cubicBezTo>
                    <a:pt x="6154" y="3824"/>
                    <a:pt x="6102" y="3845"/>
                    <a:pt x="6062" y="3880"/>
                  </a:cubicBezTo>
                  <a:cubicBezTo>
                    <a:pt x="6020" y="3919"/>
                    <a:pt x="5993" y="3973"/>
                    <a:pt x="5992" y="4030"/>
                  </a:cubicBezTo>
                  <a:lnTo>
                    <a:pt x="5991" y="4032"/>
                  </a:lnTo>
                  <a:lnTo>
                    <a:pt x="5131" y="3509"/>
                  </a:lnTo>
                  <a:cubicBezTo>
                    <a:pt x="5141" y="3372"/>
                    <a:pt x="5151" y="3241"/>
                    <a:pt x="5160" y="3117"/>
                  </a:cubicBezTo>
                  <a:cubicBezTo>
                    <a:pt x="5216" y="2399"/>
                    <a:pt x="5257" y="1879"/>
                    <a:pt x="5216" y="1433"/>
                  </a:cubicBezTo>
                  <a:cubicBezTo>
                    <a:pt x="5165" y="879"/>
                    <a:pt x="5003" y="404"/>
                    <a:pt x="4782" y="157"/>
                  </a:cubicBezTo>
                  <a:cubicBezTo>
                    <a:pt x="4711" y="79"/>
                    <a:pt x="4638" y="31"/>
                    <a:pt x="4567" y="11"/>
                  </a:cubicBezTo>
                  <a:cubicBezTo>
                    <a:pt x="4559" y="9"/>
                    <a:pt x="4536" y="2"/>
                    <a:pt x="4508" y="1"/>
                  </a:cubicBezTo>
                  <a:cubicBezTo>
                    <a:pt x="4506" y="1"/>
                    <a:pt x="4503" y="1"/>
                    <a:pt x="4501"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0"/>
            <p:cNvSpPr/>
            <p:nvPr/>
          </p:nvSpPr>
          <p:spPr>
            <a:xfrm>
              <a:off x="6018150" y="944475"/>
              <a:ext cx="38650" cy="52000"/>
            </a:xfrm>
            <a:custGeom>
              <a:avLst/>
              <a:gdLst/>
              <a:ahLst/>
              <a:cxnLst/>
              <a:rect l="l" t="t" r="r" b="b"/>
              <a:pathLst>
                <a:path w="1546" h="2080" extrusionOk="0">
                  <a:moveTo>
                    <a:pt x="0" y="1"/>
                  </a:moveTo>
                  <a:lnTo>
                    <a:pt x="172" y="2028"/>
                  </a:lnTo>
                  <a:lnTo>
                    <a:pt x="481" y="2044"/>
                  </a:lnTo>
                  <a:lnTo>
                    <a:pt x="750" y="688"/>
                  </a:lnTo>
                  <a:lnTo>
                    <a:pt x="872" y="2064"/>
                  </a:lnTo>
                  <a:lnTo>
                    <a:pt x="1168" y="2080"/>
                  </a:lnTo>
                  <a:lnTo>
                    <a:pt x="1545" y="80"/>
                  </a:lnTo>
                  <a:lnTo>
                    <a:pt x="1349" y="70"/>
                  </a:lnTo>
                  <a:lnTo>
                    <a:pt x="1033" y="1776"/>
                  </a:lnTo>
                  <a:lnTo>
                    <a:pt x="901" y="50"/>
                  </a:lnTo>
                  <a:lnTo>
                    <a:pt x="679" y="38"/>
                  </a:lnTo>
                  <a:lnTo>
                    <a:pt x="366" y="1738"/>
                  </a:lnTo>
                  <a:lnTo>
                    <a:pt x="219" y="12"/>
                  </a:lnTo>
                  <a:lnTo>
                    <a:pt x="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0"/>
            <p:cNvSpPr/>
            <p:nvPr/>
          </p:nvSpPr>
          <p:spPr>
            <a:xfrm>
              <a:off x="6056175" y="947050"/>
              <a:ext cx="27425" cy="51275"/>
            </a:xfrm>
            <a:custGeom>
              <a:avLst/>
              <a:gdLst/>
              <a:ahLst/>
              <a:cxnLst/>
              <a:rect l="l" t="t" r="r" b="b"/>
              <a:pathLst>
                <a:path w="1097" h="2051" extrusionOk="0">
                  <a:moveTo>
                    <a:pt x="626" y="262"/>
                  </a:moveTo>
                  <a:lnTo>
                    <a:pt x="794" y="1435"/>
                  </a:lnTo>
                  <a:lnTo>
                    <a:pt x="794" y="1435"/>
                  </a:lnTo>
                  <a:lnTo>
                    <a:pt x="345" y="1413"/>
                  </a:lnTo>
                  <a:lnTo>
                    <a:pt x="626" y="262"/>
                  </a:lnTo>
                  <a:close/>
                  <a:moveTo>
                    <a:pt x="490" y="1"/>
                  </a:moveTo>
                  <a:lnTo>
                    <a:pt x="0" y="1995"/>
                  </a:lnTo>
                  <a:lnTo>
                    <a:pt x="207" y="2005"/>
                  </a:lnTo>
                  <a:lnTo>
                    <a:pt x="306" y="1604"/>
                  </a:lnTo>
                  <a:lnTo>
                    <a:pt x="815" y="1630"/>
                  </a:lnTo>
                  <a:lnTo>
                    <a:pt x="872" y="2039"/>
                  </a:lnTo>
                  <a:lnTo>
                    <a:pt x="1096" y="2051"/>
                  </a:lnTo>
                  <a:lnTo>
                    <a:pt x="1096" y="2051"/>
                  </a:lnTo>
                  <a:lnTo>
                    <a:pt x="815" y="18"/>
                  </a:lnTo>
                  <a:lnTo>
                    <a:pt x="49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0"/>
            <p:cNvSpPr/>
            <p:nvPr/>
          </p:nvSpPr>
          <p:spPr>
            <a:xfrm>
              <a:off x="6087400" y="948225"/>
              <a:ext cx="24750" cy="51425"/>
            </a:xfrm>
            <a:custGeom>
              <a:avLst/>
              <a:gdLst/>
              <a:ahLst/>
              <a:cxnLst/>
              <a:rect l="l" t="t" r="r" b="b"/>
              <a:pathLst>
                <a:path w="990" h="2057" extrusionOk="0">
                  <a:moveTo>
                    <a:pt x="516" y="1"/>
                  </a:moveTo>
                  <a:cubicBezTo>
                    <a:pt x="237" y="1"/>
                    <a:pt x="95" y="183"/>
                    <a:pt x="79" y="482"/>
                  </a:cubicBezTo>
                  <a:cubicBezTo>
                    <a:pt x="50" y="1049"/>
                    <a:pt x="720" y="1126"/>
                    <a:pt x="698" y="1575"/>
                  </a:cubicBezTo>
                  <a:cubicBezTo>
                    <a:pt x="688" y="1749"/>
                    <a:pt x="614" y="1851"/>
                    <a:pt x="466" y="1851"/>
                  </a:cubicBezTo>
                  <a:cubicBezTo>
                    <a:pt x="460" y="1851"/>
                    <a:pt x="453" y="1851"/>
                    <a:pt x="447" y="1850"/>
                  </a:cubicBezTo>
                  <a:cubicBezTo>
                    <a:pt x="286" y="1842"/>
                    <a:pt x="217" y="1732"/>
                    <a:pt x="225" y="1551"/>
                  </a:cubicBezTo>
                  <a:lnTo>
                    <a:pt x="232" y="1424"/>
                  </a:lnTo>
                  <a:lnTo>
                    <a:pt x="22" y="1414"/>
                  </a:lnTo>
                  <a:lnTo>
                    <a:pt x="17" y="1528"/>
                  </a:lnTo>
                  <a:cubicBezTo>
                    <a:pt x="1" y="1834"/>
                    <a:pt x="134" y="2039"/>
                    <a:pt x="442" y="2055"/>
                  </a:cubicBezTo>
                  <a:cubicBezTo>
                    <a:pt x="454" y="2056"/>
                    <a:pt x="465" y="2056"/>
                    <a:pt x="477" y="2056"/>
                  </a:cubicBezTo>
                  <a:cubicBezTo>
                    <a:pt x="762" y="2056"/>
                    <a:pt x="907" y="1868"/>
                    <a:pt x="922" y="1575"/>
                  </a:cubicBezTo>
                  <a:cubicBezTo>
                    <a:pt x="952" y="1008"/>
                    <a:pt x="278" y="931"/>
                    <a:pt x="301" y="478"/>
                  </a:cubicBezTo>
                  <a:cubicBezTo>
                    <a:pt x="310" y="307"/>
                    <a:pt x="379" y="206"/>
                    <a:pt x="527" y="206"/>
                  </a:cubicBezTo>
                  <a:cubicBezTo>
                    <a:pt x="533" y="206"/>
                    <a:pt x="539" y="206"/>
                    <a:pt x="546" y="206"/>
                  </a:cubicBezTo>
                  <a:cubicBezTo>
                    <a:pt x="707" y="214"/>
                    <a:pt x="770" y="324"/>
                    <a:pt x="761" y="506"/>
                  </a:cubicBezTo>
                  <a:lnTo>
                    <a:pt x="758" y="572"/>
                  </a:lnTo>
                  <a:lnTo>
                    <a:pt x="971" y="582"/>
                  </a:lnTo>
                  <a:lnTo>
                    <a:pt x="974" y="528"/>
                  </a:lnTo>
                  <a:cubicBezTo>
                    <a:pt x="989" y="223"/>
                    <a:pt x="856" y="17"/>
                    <a:pt x="551" y="2"/>
                  </a:cubicBezTo>
                  <a:cubicBezTo>
                    <a:pt x="539" y="1"/>
                    <a:pt x="527" y="1"/>
                    <a:pt x="516"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0"/>
            <p:cNvSpPr/>
            <p:nvPr/>
          </p:nvSpPr>
          <p:spPr>
            <a:xfrm>
              <a:off x="6114725" y="949575"/>
              <a:ext cx="26200" cy="51600"/>
            </a:xfrm>
            <a:custGeom>
              <a:avLst/>
              <a:gdLst/>
              <a:ahLst/>
              <a:cxnLst/>
              <a:rect l="l" t="t" r="r" b="b"/>
              <a:pathLst>
                <a:path w="1048" h="2064" extrusionOk="0">
                  <a:moveTo>
                    <a:pt x="104" y="1"/>
                  </a:moveTo>
                  <a:lnTo>
                    <a:pt x="0" y="2014"/>
                  </a:lnTo>
                  <a:lnTo>
                    <a:pt x="225" y="2026"/>
                  </a:lnTo>
                  <a:lnTo>
                    <a:pt x="271" y="1119"/>
                  </a:lnTo>
                  <a:lnTo>
                    <a:pt x="766" y="1146"/>
                  </a:lnTo>
                  <a:lnTo>
                    <a:pt x="719" y="2051"/>
                  </a:lnTo>
                  <a:lnTo>
                    <a:pt x="943" y="2063"/>
                  </a:lnTo>
                  <a:lnTo>
                    <a:pt x="1047" y="50"/>
                  </a:lnTo>
                  <a:lnTo>
                    <a:pt x="823" y="38"/>
                  </a:lnTo>
                  <a:lnTo>
                    <a:pt x="776" y="944"/>
                  </a:lnTo>
                  <a:lnTo>
                    <a:pt x="281" y="919"/>
                  </a:lnTo>
                  <a:lnTo>
                    <a:pt x="328" y="12"/>
                  </a:ln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0"/>
            <p:cNvSpPr/>
            <p:nvPr/>
          </p:nvSpPr>
          <p:spPr>
            <a:xfrm>
              <a:off x="6144050" y="951100"/>
              <a:ext cx="8225" cy="50650"/>
            </a:xfrm>
            <a:custGeom>
              <a:avLst/>
              <a:gdLst/>
              <a:ahLst/>
              <a:cxnLst/>
              <a:rect l="l" t="t" r="r" b="b"/>
              <a:pathLst>
                <a:path w="329" h="2026" extrusionOk="0">
                  <a:moveTo>
                    <a:pt x="105" y="0"/>
                  </a:moveTo>
                  <a:lnTo>
                    <a:pt x="1" y="2014"/>
                  </a:lnTo>
                  <a:lnTo>
                    <a:pt x="225" y="2025"/>
                  </a:lnTo>
                  <a:lnTo>
                    <a:pt x="329" y="12"/>
                  </a:lnTo>
                  <a:lnTo>
                    <a:pt x="105"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0"/>
            <p:cNvSpPr/>
            <p:nvPr/>
          </p:nvSpPr>
          <p:spPr>
            <a:xfrm>
              <a:off x="6155350" y="951675"/>
              <a:ext cx="26350" cy="51600"/>
            </a:xfrm>
            <a:custGeom>
              <a:avLst/>
              <a:gdLst/>
              <a:ahLst/>
              <a:cxnLst/>
              <a:rect l="l" t="t" r="r" b="b"/>
              <a:pathLst>
                <a:path w="1054" h="2064" extrusionOk="0">
                  <a:moveTo>
                    <a:pt x="104" y="1"/>
                  </a:moveTo>
                  <a:lnTo>
                    <a:pt x="0" y="2014"/>
                  </a:lnTo>
                  <a:lnTo>
                    <a:pt x="202" y="2025"/>
                  </a:lnTo>
                  <a:lnTo>
                    <a:pt x="286" y="396"/>
                  </a:lnTo>
                  <a:lnTo>
                    <a:pt x="716" y="2051"/>
                  </a:lnTo>
                  <a:lnTo>
                    <a:pt x="949" y="2063"/>
                  </a:lnTo>
                  <a:lnTo>
                    <a:pt x="1053" y="50"/>
                  </a:lnTo>
                  <a:lnTo>
                    <a:pt x="855" y="39"/>
                  </a:lnTo>
                  <a:lnTo>
                    <a:pt x="780" y="1495"/>
                  </a:lnTo>
                  <a:lnTo>
                    <a:pt x="389" y="16"/>
                  </a:ln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0"/>
            <p:cNvSpPr/>
            <p:nvPr/>
          </p:nvSpPr>
          <p:spPr>
            <a:xfrm>
              <a:off x="6184625" y="953225"/>
              <a:ext cx="24800" cy="51425"/>
            </a:xfrm>
            <a:custGeom>
              <a:avLst/>
              <a:gdLst/>
              <a:ahLst/>
              <a:cxnLst/>
              <a:rect l="l" t="t" r="r" b="b"/>
              <a:pathLst>
                <a:path w="992" h="2057" extrusionOk="0">
                  <a:moveTo>
                    <a:pt x="513" y="1"/>
                  </a:moveTo>
                  <a:cubicBezTo>
                    <a:pt x="229" y="1"/>
                    <a:pt x="85" y="191"/>
                    <a:pt x="70" y="485"/>
                  </a:cubicBezTo>
                  <a:lnTo>
                    <a:pt x="17" y="1526"/>
                  </a:lnTo>
                  <a:cubicBezTo>
                    <a:pt x="1" y="1831"/>
                    <a:pt x="134" y="2040"/>
                    <a:pt x="442" y="2055"/>
                  </a:cubicBezTo>
                  <a:cubicBezTo>
                    <a:pt x="454" y="2056"/>
                    <a:pt x="465" y="2056"/>
                    <a:pt x="476" y="2056"/>
                  </a:cubicBezTo>
                  <a:cubicBezTo>
                    <a:pt x="764" y="2056"/>
                    <a:pt x="907" y="1866"/>
                    <a:pt x="922" y="1572"/>
                  </a:cubicBezTo>
                  <a:lnTo>
                    <a:pt x="953" y="980"/>
                  </a:lnTo>
                  <a:lnTo>
                    <a:pt x="533" y="959"/>
                  </a:lnTo>
                  <a:lnTo>
                    <a:pt x="523" y="1159"/>
                  </a:lnTo>
                  <a:lnTo>
                    <a:pt x="730" y="1170"/>
                  </a:lnTo>
                  <a:lnTo>
                    <a:pt x="709" y="1573"/>
                  </a:lnTo>
                  <a:cubicBezTo>
                    <a:pt x="700" y="1748"/>
                    <a:pt x="628" y="1852"/>
                    <a:pt x="475" y="1852"/>
                  </a:cubicBezTo>
                  <a:cubicBezTo>
                    <a:pt x="470" y="1852"/>
                    <a:pt x="464" y="1852"/>
                    <a:pt x="458" y="1852"/>
                  </a:cubicBezTo>
                  <a:cubicBezTo>
                    <a:pt x="297" y="1843"/>
                    <a:pt x="228" y="1730"/>
                    <a:pt x="237" y="1549"/>
                  </a:cubicBezTo>
                  <a:lnTo>
                    <a:pt x="292" y="485"/>
                  </a:lnTo>
                  <a:cubicBezTo>
                    <a:pt x="301" y="309"/>
                    <a:pt x="376" y="206"/>
                    <a:pt x="526" y="206"/>
                  </a:cubicBezTo>
                  <a:cubicBezTo>
                    <a:pt x="532" y="206"/>
                    <a:pt x="537" y="206"/>
                    <a:pt x="543" y="206"/>
                  </a:cubicBezTo>
                  <a:cubicBezTo>
                    <a:pt x="707" y="215"/>
                    <a:pt x="774" y="327"/>
                    <a:pt x="764" y="509"/>
                  </a:cubicBezTo>
                  <a:lnTo>
                    <a:pt x="754" y="693"/>
                  </a:lnTo>
                  <a:lnTo>
                    <a:pt x="967" y="704"/>
                  </a:lnTo>
                  <a:lnTo>
                    <a:pt x="976" y="532"/>
                  </a:lnTo>
                  <a:cubicBezTo>
                    <a:pt x="992" y="226"/>
                    <a:pt x="858" y="17"/>
                    <a:pt x="547" y="2"/>
                  </a:cubicBezTo>
                  <a:cubicBezTo>
                    <a:pt x="536" y="1"/>
                    <a:pt x="524" y="1"/>
                    <a:pt x="51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0"/>
            <p:cNvSpPr/>
            <p:nvPr/>
          </p:nvSpPr>
          <p:spPr>
            <a:xfrm>
              <a:off x="6212750" y="954525"/>
              <a:ext cx="24450" cy="51125"/>
            </a:xfrm>
            <a:custGeom>
              <a:avLst/>
              <a:gdLst/>
              <a:ahLst/>
              <a:cxnLst/>
              <a:rect l="l" t="t" r="r" b="b"/>
              <a:pathLst>
                <a:path w="978" h="2045" extrusionOk="0">
                  <a:moveTo>
                    <a:pt x="11" y="0"/>
                  </a:moveTo>
                  <a:lnTo>
                    <a:pt x="0" y="205"/>
                  </a:lnTo>
                  <a:lnTo>
                    <a:pt x="372" y="224"/>
                  </a:lnTo>
                  <a:lnTo>
                    <a:pt x="279" y="2033"/>
                  </a:lnTo>
                  <a:lnTo>
                    <a:pt x="503" y="2044"/>
                  </a:lnTo>
                  <a:lnTo>
                    <a:pt x="596" y="235"/>
                  </a:lnTo>
                  <a:lnTo>
                    <a:pt x="967" y="254"/>
                  </a:lnTo>
                  <a:lnTo>
                    <a:pt x="977" y="50"/>
                  </a:lnTo>
                  <a:lnTo>
                    <a:pt x="1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0"/>
            <p:cNvSpPr/>
            <p:nvPr/>
          </p:nvSpPr>
          <p:spPr>
            <a:xfrm>
              <a:off x="6238275" y="956000"/>
              <a:ext cx="25225" cy="51425"/>
            </a:xfrm>
            <a:custGeom>
              <a:avLst/>
              <a:gdLst/>
              <a:ahLst/>
              <a:cxnLst/>
              <a:rect l="l" t="t" r="r" b="b"/>
              <a:pathLst>
                <a:path w="1009" h="2057" extrusionOk="0">
                  <a:moveTo>
                    <a:pt x="528" y="205"/>
                  </a:moveTo>
                  <a:cubicBezTo>
                    <a:pt x="534" y="205"/>
                    <a:pt x="540" y="206"/>
                    <a:pt x="546" y="206"/>
                  </a:cubicBezTo>
                  <a:cubicBezTo>
                    <a:pt x="709" y="215"/>
                    <a:pt x="779" y="327"/>
                    <a:pt x="769" y="509"/>
                  </a:cubicBezTo>
                  <a:lnTo>
                    <a:pt x="714" y="1573"/>
                  </a:lnTo>
                  <a:cubicBezTo>
                    <a:pt x="705" y="1749"/>
                    <a:pt x="631" y="1851"/>
                    <a:pt x="480" y="1851"/>
                  </a:cubicBezTo>
                  <a:cubicBezTo>
                    <a:pt x="474" y="1851"/>
                    <a:pt x="468" y="1851"/>
                    <a:pt x="461" y="1851"/>
                  </a:cubicBezTo>
                  <a:cubicBezTo>
                    <a:pt x="300" y="1843"/>
                    <a:pt x="227" y="1732"/>
                    <a:pt x="237" y="1548"/>
                  </a:cubicBezTo>
                  <a:lnTo>
                    <a:pt x="292" y="484"/>
                  </a:lnTo>
                  <a:cubicBezTo>
                    <a:pt x="301" y="310"/>
                    <a:pt x="378" y="205"/>
                    <a:pt x="528" y="205"/>
                  </a:cubicBezTo>
                  <a:close/>
                  <a:moveTo>
                    <a:pt x="521" y="1"/>
                  </a:moveTo>
                  <a:cubicBezTo>
                    <a:pt x="236" y="1"/>
                    <a:pt x="85" y="188"/>
                    <a:pt x="70" y="484"/>
                  </a:cubicBezTo>
                  <a:lnTo>
                    <a:pt x="16" y="1525"/>
                  </a:lnTo>
                  <a:cubicBezTo>
                    <a:pt x="0" y="1830"/>
                    <a:pt x="142" y="2039"/>
                    <a:pt x="450" y="2055"/>
                  </a:cubicBezTo>
                  <a:cubicBezTo>
                    <a:pt x="462" y="2056"/>
                    <a:pt x="474" y="2056"/>
                    <a:pt x="486" y="2056"/>
                  </a:cubicBezTo>
                  <a:cubicBezTo>
                    <a:pt x="773" y="2056"/>
                    <a:pt x="925" y="1866"/>
                    <a:pt x="940" y="1573"/>
                  </a:cubicBezTo>
                  <a:lnTo>
                    <a:pt x="993" y="532"/>
                  </a:lnTo>
                  <a:cubicBezTo>
                    <a:pt x="1009" y="224"/>
                    <a:pt x="866" y="17"/>
                    <a:pt x="556" y="2"/>
                  </a:cubicBezTo>
                  <a:cubicBezTo>
                    <a:pt x="544" y="1"/>
                    <a:pt x="533" y="1"/>
                    <a:pt x="52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0"/>
            <p:cNvSpPr/>
            <p:nvPr/>
          </p:nvSpPr>
          <p:spPr>
            <a:xfrm>
              <a:off x="6266375" y="957400"/>
              <a:ext cx="26350" cy="51575"/>
            </a:xfrm>
            <a:custGeom>
              <a:avLst/>
              <a:gdLst/>
              <a:ahLst/>
              <a:cxnLst/>
              <a:rect l="l" t="t" r="r" b="b"/>
              <a:pathLst>
                <a:path w="1054" h="2063" extrusionOk="0">
                  <a:moveTo>
                    <a:pt x="104" y="1"/>
                  </a:moveTo>
                  <a:lnTo>
                    <a:pt x="1" y="2014"/>
                  </a:lnTo>
                  <a:lnTo>
                    <a:pt x="202" y="2025"/>
                  </a:lnTo>
                  <a:lnTo>
                    <a:pt x="285" y="396"/>
                  </a:lnTo>
                  <a:lnTo>
                    <a:pt x="717" y="2051"/>
                  </a:lnTo>
                  <a:lnTo>
                    <a:pt x="950" y="2063"/>
                  </a:lnTo>
                  <a:lnTo>
                    <a:pt x="1054" y="49"/>
                  </a:lnTo>
                  <a:lnTo>
                    <a:pt x="855" y="39"/>
                  </a:lnTo>
                  <a:lnTo>
                    <a:pt x="780" y="1495"/>
                  </a:lnTo>
                  <a:lnTo>
                    <a:pt x="389" y="15"/>
                  </a:ln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0"/>
            <p:cNvSpPr/>
            <p:nvPr/>
          </p:nvSpPr>
          <p:spPr>
            <a:xfrm>
              <a:off x="5993725" y="841525"/>
              <a:ext cx="23250" cy="48125"/>
            </a:xfrm>
            <a:custGeom>
              <a:avLst/>
              <a:gdLst/>
              <a:ahLst/>
              <a:cxnLst/>
              <a:rect l="l" t="t" r="r" b="b"/>
              <a:pathLst>
                <a:path w="930" h="1925" extrusionOk="0">
                  <a:moveTo>
                    <a:pt x="89" y="0"/>
                  </a:moveTo>
                  <a:lnTo>
                    <a:pt x="15" y="1427"/>
                  </a:lnTo>
                  <a:cubicBezTo>
                    <a:pt x="0" y="1711"/>
                    <a:pt x="122" y="1909"/>
                    <a:pt x="410" y="1924"/>
                  </a:cubicBezTo>
                  <a:cubicBezTo>
                    <a:pt x="421" y="1924"/>
                    <a:pt x="432" y="1924"/>
                    <a:pt x="442" y="1924"/>
                  </a:cubicBezTo>
                  <a:cubicBezTo>
                    <a:pt x="710" y="1924"/>
                    <a:pt x="842" y="1744"/>
                    <a:pt x="856" y="1470"/>
                  </a:cubicBezTo>
                  <a:lnTo>
                    <a:pt x="929" y="44"/>
                  </a:lnTo>
                  <a:lnTo>
                    <a:pt x="733" y="33"/>
                  </a:lnTo>
                  <a:lnTo>
                    <a:pt x="659" y="1470"/>
                  </a:lnTo>
                  <a:cubicBezTo>
                    <a:pt x="650" y="1634"/>
                    <a:pt x="583" y="1731"/>
                    <a:pt x="444" y="1731"/>
                  </a:cubicBezTo>
                  <a:cubicBezTo>
                    <a:pt x="438" y="1731"/>
                    <a:pt x="433" y="1731"/>
                    <a:pt x="427" y="1731"/>
                  </a:cubicBezTo>
                  <a:cubicBezTo>
                    <a:pt x="275" y="1723"/>
                    <a:pt x="213" y="1617"/>
                    <a:pt x="221" y="1448"/>
                  </a:cubicBezTo>
                  <a:lnTo>
                    <a:pt x="296" y="11"/>
                  </a:lnTo>
                  <a:lnTo>
                    <a:pt x="8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0"/>
            <p:cNvSpPr/>
            <p:nvPr/>
          </p:nvSpPr>
          <p:spPr>
            <a:xfrm>
              <a:off x="6019175" y="842900"/>
              <a:ext cx="23100" cy="48000"/>
            </a:xfrm>
            <a:custGeom>
              <a:avLst/>
              <a:gdLst/>
              <a:ahLst/>
              <a:cxnLst/>
              <a:rect l="l" t="t" r="r" b="b"/>
              <a:pathLst>
                <a:path w="924" h="1920" extrusionOk="0">
                  <a:moveTo>
                    <a:pt x="481" y="0"/>
                  </a:moveTo>
                  <a:cubicBezTo>
                    <a:pt x="221" y="0"/>
                    <a:pt x="88" y="171"/>
                    <a:pt x="73" y="450"/>
                  </a:cubicBezTo>
                  <a:cubicBezTo>
                    <a:pt x="46" y="979"/>
                    <a:pt x="673" y="1051"/>
                    <a:pt x="651" y="1470"/>
                  </a:cubicBezTo>
                  <a:cubicBezTo>
                    <a:pt x="643" y="1633"/>
                    <a:pt x="573" y="1728"/>
                    <a:pt x="434" y="1728"/>
                  </a:cubicBezTo>
                  <a:cubicBezTo>
                    <a:pt x="428" y="1728"/>
                    <a:pt x="423" y="1727"/>
                    <a:pt x="417" y="1727"/>
                  </a:cubicBezTo>
                  <a:cubicBezTo>
                    <a:pt x="267" y="1720"/>
                    <a:pt x="201" y="1617"/>
                    <a:pt x="210" y="1448"/>
                  </a:cubicBezTo>
                  <a:lnTo>
                    <a:pt x="216" y="1329"/>
                  </a:lnTo>
                  <a:lnTo>
                    <a:pt x="21" y="1319"/>
                  </a:lnTo>
                  <a:lnTo>
                    <a:pt x="14" y="1427"/>
                  </a:lnTo>
                  <a:cubicBezTo>
                    <a:pt x="0" y="1711"/>
                    <a:pt x="125" y="1904"/>
                    <a:pt x="413" y="1918"/>
                  </a:cubicBezTo>
                  <a:cubicBezTo>
                    <a:pt x="424" y="1919"/>
                    <a:pt x="435" y="1919"/>
                    <a:pt x="445" y="1919"/>
                  </a:cubicBezTo>
                  <a:cubicBezTo>
                    <a:pt x="711" y="1919"/>
                    <a:pt x="847" y="1744"/>
                    <a:pt x="861" y="1470"/>
                  </a:cubicBezTo>
                  <a:cubicBezTo>
                    <a:pt x="888" y="941"/>
                    <a:pt x="259" y="868"/>
                    <a:pt x="281" y="447"/>
                  </a:cubicBezTo>
                  <a:cubicBezTo>
                    <a:pt x="289" y="287"/>
                    <a:pt x="354" y="192"/>
                    <a:pt x="493" y="192"/>
                  </a:cubicBezTo>
                  <a:cubicBezTo>
                    <a:pt x="498" y="192"/>
                    <a:pt x="504" y="192"/>
                    <a:pt x="510" y="192"/>
                  </a:cubicBezTo>
                  <a:cubicBezTo>
                    <a:pt x="660" y="200"/>
                    <a:pt x="719" y="302"/>
                    <a:pt x="710" y="472"/>
                  </a:cubicBezTo>
                  <a:lnTo>
                    <a:pt x="707" y="534"/>
                  </a:lnTo>
                  <a:lnTo>
                    <a:pt x="906" y="543"/>
                  </a:lnTo>
                  <a:lnTo>
                    <a:pt x="909" y="493"/>
                  </a:lnTo>
                  <a:cubicBezTo>
                    <a:pt x="923" y="208"/>
                    <a:pt x="799" y="16"/>
                    <a:pt x="514" y="1"/>
                  </a:cubicBezTo>
                  <a:cubicBezTo>
                    <a:pt x="503" y="0"/>
                    <a:pt x="492" y="0"/>
                    <a:pt x="481"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0"/>
            <p:cNvSpPr/>
            <p:nvPr/>
          </p:nvSpPr>
          <p:spPr>
            <a:xfrm>
              <a:off x="6043350" y="844550"/>
              <a:ext cx="25600" cy="47900"/>
            </a:xfrm>
            <a:custGeom>
              <a:avLst/>
              <a:gdLst/>
              <a:ahLst/>
              <a:cxnLst/>
              <a:rect l="l" t="t" r="r" b="b"/>
              <a:pathLst>
                <a:path w="1024" h="1916" extrusionOk="0">
                  <a:moveTo>
                    <a:pt x="584" y="244"/>
                  </a:moveTo>
                  <a:lnTo>
                    <a:pt x="740" y="1340"/>
                  </a:lnTo>
                  <a:lnTo>
                    <a:pt x="321" y="1319"/>
                  </a:lnTo>
                  <a:lnTo>
                    <a:pt x="584" y="244"/>
                  </a:lnTo>
                  <a:close/>
                  <a:moveTo>
                    <a:pt x="457" y="0"/>
                  </a:moveTo>
                  <a:lnTo>
                    <a:pt x="0" y="1862"/>
                  </a:lnTo>
                  <a:lnTo>
                    <a:pt x="193" y="1872"/>
                  </a:lnTo>
                  <a:lnTo>
                    <a:pt x="285" y="1497"/>
                  </a:lnTo>
                  <a:lnTo>
                    <a:pt x="761" y="1521"/>
                  </a:lnTo>
                  <a:lnTo>
                    <a:pt x="814" y="1904"/>
                  </a:lnTo>
                  <a:lnTo>
                    <a:pt x="1023" y="1915"/>
                  </a:lnTo>
                  <a:lnTo>
                    <a:pt x="760" y="16"/>
                  </a:lnTo>
                  <a:lnTo>
                    <a:pt x="45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0"/>
            <p:cNvSpPr/>
            <p:nvPr/>
          </p:nvSpPr>
          <p:spPr>
            <a:xfrm>
              <a:off x="6083425" y="846175"/>
              <a:ext cx="7675" cy="47275"/>
            </a:xfrm>
            <a:custGeom>
              <a:avLst/>
              <a:gdLst/>
              <a:ahLst/>
              <a:cxnLst/>
              <a:rect l="l" t="t" r="r" b="b"/>
              <a:pathLst>
                <a:path w="307" h="1891" extrusionOk="0">
                  <a:moveTo>
                    <a:pt x="97" y="0"/>
                  </a:moveTo>
                  <a:lnTo>
                    <a:pt x="0" y="1880"/>
                  </a:lnTo>
                  <a:lnTo>
                    <a:pt x="210" y="1890"/>
                  </a:lnTo>
                  <a:lnTo>
                    <a:pt x="307" y="11"/>
                  </a:lnTo>
                  <a:lnTo>
                    <a:pt x="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0"/>
            <p:cNvSpPr/>
            <p:nvPr/>
          </p:nvSpPr>
          <p:spPr>
            <a:xfrm>
              <a:off x="6093950" y="846700"/>
              <a:ext cx="32275" cy="48550"/>
            </a:xfrm>
            <a:custGeom>
              <a:avLst/>
              <a:gdLst/>
              <a:ahLst/>
              <a:cxnLst/>
              <a:rect l="l" t="t" r="r" b="b"/>
              <a:pathLst>
                <a:path w="1291" h="1942" extrusionOk="0">
                  <a:moveTo>
                    <a:pt x="98" y="0"/>
                  </a:moveTo>
                  <a:lnTo>
                    <a:pt x="1" y="1881"/>
                  </a:lnTo>
                  <a:lnTo>
                    <a:pt x="183" y="1890"/>
                  </a:lnTo>
                  <a:lnTo>
                    <a:pt x="261" y="391"/>
                  </a:lnTo>
                  <a:lnTo>
                    <a:pt x="495" y="1903"/>
                  </a:lnTo>
                  <a:lnTo>
                    <a:pt x="697" y="1914"/>
                  </a:lnTo>
                  <a:lnTo>
                    <a:pt x="1072" y="420"/>
                  </a:lnTo>
                  <a:lnTo>
                    <a:pt x="994" y="1931"/>
                  </a:lnTo>
                  <a:lnTo>
                    <a:pt x="1194" y="1942"/>
                  </a:lnTo>
                  <a:lnTo>
                    <a:pt x="1290" y="62"/>
                  </a:lnTo>
                  <a:lnTo>
                    <a:pt x="997" y="47"/>
                  </a:lnTo>
                  <a:lnTo>
                    <a:pt x="622" y="1533"/>
                  </a:lnTo>
                  <a:lnTo>
                    <a:pt x="390" y="16"/>
                  </a:lnTo>
                  <a:lnTo>
                    <a:pt x="9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0"/>
            <p:cNvSpPr/>
            <p:nvPr/>
          </p:nvSpPr>
          <p:spPr>
            <a:xfrm>
              <a:off x="6129075" y="848500"/>
              <a:ext cx="32275" cy="48575"/>
            </a:xfrm>
            <a:custGeom>
              <a:avLst/>
              <a:gdLst/>
              <a:ahLst/>
              <a:cxnLst/>
              <a:rect l="l" t="t" r="r" b="b"/>
              <a:pathLst>
                <a:path w="1291" h="1943" extrusionOk="0">
                  <a:moveTo>
                    <a:pt x="98" y="1"/>
                  </a:moveTo>
                  <a:lnTo>
                    <a:pt x="1" y="1881"/>
                  </a:lnTo>
                  <a:lnTo>
                    <a:pt x="183" y="1890"/>
                  </a:lnTo>
                  <a:lnTo>
                    <a:pt x="260" y="392"/>
                  </a:lnTo>
                  <a:lnTo>
                    <a:pt x="495" y="1904"/>
                  </a:lnTo>
                  <a:lnTo>
                    <a:pt x="697" y="1914"/>
                  </a:lnTo>
                  <a:lnTo>
                    <a:pt x="1072" y="420"/>
                  </a:lnTo>
                  <a:lnTo>
                    <a:pt x="994" y="1932"/>
                  </a:lnTo>
                  <a:lnTo>
                    <a:pt x="1193" y="1942"/>
                  </a:lnTo>
                  <a:lnTo>
                    <a:pt x="1290" y="62"/>
                  </a:lnTo>
                  <a:lnTo>
                    <a:pt x="997" y="47"/>
                  </a:lnTo>
                  <a:lnTo>
                    <a:pt x="622" y="1533"/>
                  </a:lnTo>
                  <a:lnTo>
                    <a:pt x="390" y="16"/>
                  </a:lnTo>
                  <a:lnTo>
                    <a:pt x="9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0"/>
            <p:cNvSpPr/>
            <p:nvPr/>
          </p:nvSpPr>
          <p:spPr>
            <a:xfrm>
              <a:off x="6164275" y="850300"/>
              <a:ext cx="7675" cy="47325"/>
            </a:xfrm>
            <a:custGeom>
              <a:avLst/>
              <a:gdLst/>
              <a:ahLst/>
              <a:cxnLst/>
              <a:rect l="l" t="t" r="r" b="b"/>
              <a:pathLst>
                <a:path w="307" h="1893" extrusionOk="0">
                  <a:moveTo>
                    <a:pt x="97" y="1"/>
                  </a:moveTo>
                  <a:lnTo>
                    <a:pt x="0" y="1882"/>
                  </a:lnTo>
                  <a:lnTo>
                    <a:pt x="210" y="1892"/>
                  </a:lnTo>
                  <a:lnTo>
                    <a:pt x="307" y="12"/>
                  </a:lnTo>
                  <a:lnTo>
                    <a:pt x="9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0"/>
            <p:cNvSpPr/>
            <p:nvPr/>
          </p:nvSpPr>
          <p:spPr>
            <a:xfrm>
              <a:off x="6174675" y="850900"/>
              <a:ext cx="23175" cy="48000"/>
            </a:xfrm>
            <a:custGeom>
              <a:avLst/>
              <a:gdLst/>
              <a:ahLst/>
              <a:cxnLst/>
              <a:rect l="l" t="t" r="r" b="b"/>
              <a:pathLst>
                <a:path w="927" h="1920" extrusionOk="0">
                  <a:moveTo>
                    <a:pt x="479" y="1"/>
                  </a:moveTo>
                  <a:cubicBezTo>
                    <a:pt x="213" y="1"/>
                    <a:pt x="80" y="178"/>
                    <a:pt x="66" y="452"/>
                  </a:cubicBezTo>
                  <a:lnTo>
                    <a:pt x="16" y="1425"/>
                  </a:lnTo>
                  <a:cubicBezTo>
                    <a:pt x="1" y="1709"/>
                    <a:pt x="126" y="1904"/>
                    <a:pt x="413" y="1919"/>
                  </a:cubicBezTo>
                  <a:cubicBezTo>
                    <a:pt x="424" y="1919"/>
                    <a:pt x="435" y="1920"/>
                    <a:pt x="445" y="1920"/>
                  </a:cubicBezTo>
                  <a:cubicBezTo>
                    <a:pt x="714" y="1920"/>
                    <a:pt x="847" y="1742"/>
                    <a:pt x="862" y="1468"/>
                  </a:cubicBezTo>
                  <a:lnTo>
                    <a:pt x="890" y="915"/>
                  </a:lnTo>
                  <a:lnTo>
                    <a:pt x="498" y="895"/>
                  </a:lnTo>
                  <a:lnTo>
                    <a:pt x="489" y="1082"/>
                  </a:lnTo>
                  <a:lnTo>
                    <a:pt x="682" y="1093"/>
                  </a:lnTo>
                  <a:lnTo>
                    <a:pt x="663" y="1469"/>
                  </a:lnTo>
                  <a:cubicBezTo>
                    <a:pt x="654" y="1631"/>
                    <a:pt x="587" y="1729"/>
                    <a:pt x="445" y="1729"/>
                  </a:cubicBezTo>
                  <a:cubicBezTo>
                    <a:pt x="440" y="1729"/>
                    <a:pt x="434" y="1729"/>
                    <a:pt x="429" y="1728"/>
                  </a:cubicBezTo>
                  <a:cubicBezTo>
                    <a:pt x="277" y="1721"/>
                    <a:pt x="213" y="1615"/>
                    <a:pt x="222" y="1446"/>
                  </a:cubicBezTo>
                  <a:lnTo>
                    <a:pt x="273" y="452"/>
                  </a:lnTo>
                  <a:cubicBezTo>
                    <a:pt x="282" y="290"/>
                    <a:pt x="351" y="192"/>
                    <a:pt x="491" y="192"/>
                  </a:cubicBezTo>
                  <a:cubicBezTo>
                    <a:pt x="496" y="192"/>
                    <a:pt x="502" y="192"/>
                    <a:pt x="507" y="193"/>
                  </a:cubicBezTo>
                  <a:cubicBezTo>
                    <a:pt x="661" y="200"/>
                    <a:pt x="723" y="306"/>
                    <a:pt x="714" y="475"/>
                  </a:cubicBezTo>
                  <a:lnTo>
                    <a:pt x="704" y="647"/>
                  </a:lnTo>
                  <a:lnTo>
                    <a:pt x="903" y="657"/>
                  </a:lnTo>
                  <a:lnTo>
                    <a:pt x="912" y="496"/>
                  </a:lnTo>
                  <a:cubicBezTo>
                    <a:pt x="926" y="211"/>
                    <a:pt x="802" y="16"/>
                    <a:pt x="511" y="1"/>
                  </a:cubicBezTo>
                  <a:cubicBezTo>
                    <a:pt x="500" y="1"/>
                    <a:pt x="490" y="1"/>
                    <a:pt x="47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0"/>
            <p:cNvSpPr/>
            <p:nvPr/>
          </p:nvSpPr>
          <p:spPr>
            <a:xfrm>
              <a:off x="6200600" y="852200"/>
              <a:ext cx="23200" cy="48150"/>
            </a:xfrm>
            <a:custGeom>
              <a:avLst/>
              <a:gdLst/>
              <a:ahLst/>
              <a:cxnLst/>
              <a:rect l="l" t="t" r="r" b="b"/>
              <a:pathLst>
                <a:path w="928" h="1926" extrusionOk="0">
                  <a:moveTo>
                    <a:pt x="297" y="202"/>
                  </a:moveTo>
                  <a:lnTo>
                    <a:pt x="500" y="212"/>
                  </a:lnTo>
                  <a:cubicBezTo>
                    <a:pt x="657" y="220"/>
                    <a:pt x="713" y="312"/>
                    <a:pt x="705" y="481"/>
                  </a:cubicBezTo>
                  <a:lnTo>
                    <a:pt x="696" y="661"/>
                  </a:lnTo>
                  <a:cubicBezTo>
                    <a:pt x="686" y="851"/>
                    <a:pt x="597" y="906"/>
                    <a:pt x="451" y="906"/>
                  </a:cubicBezTo>
                  <a:cubicBezTo>
                    <a:pt x="440" y="906"/>
                    <a:pt x="428" y="906"/>
                    <a:pt x="417" y="906"/>
                  </a:cubicBezTo>
                  <a:lnTo>
                    <a:pt x="261" y="898"/>
                  </a:lnTo>
                  <a:lnTo>
                    <a:pt x="297" y="202"/>
                  </a:lnTo>
                  <a:close/>
                  <a:moveTo>
                    <a:pt x="97" y="0"/>
                  </a:moveTo>
                  <a:lnTo>
                    <a:pt x="0" y="1881"/>
                  </a:lnTo>
                  <a:lnTo>
                    <a:pt x="210" y="1891"/>
                  </a:lnTo>
                  <a:lnTo>
                    <a:pt x="251" y="1088"/>
                  </a:lnTo>
                  <a:lnTo>
                    <a:pt x="399" y="1096"/>
                  </a:lnTo>
                  <a:cubicBezTo>
                    <a:pt x="574" y="1105"/>
                    <a:pt x="669" y="1177"/>
                    <a:pt x="658" y="1389"/>
                  </a:cubicBezTo>
                  <a:lnTo>
                    <a:pt x="643" y="1684"/>
                  </a:lnTo>
                  <a:cubicBezTo>
                    <a:pt x="637" y="1811"/>
                    <a:pt x="644" y="1860"/>
                    <a:pt x="666" y="1915"/>
                  </a:cubicBezTo>
                  <a:lnTo>
                    <a:pt x="878" y="1925"/>
                  </a:lnTo>
                  <a:cubicBezTo>
                    <a:pt x="847" y="1859"/>
                    <a:pt x="848" y="1781"/>
                    <a:pt x="852" y="1698"/>
                  </a:cubicBezTo>
                  <a:lnTo>
                    <a:pt x="867" y="1405"/>
                  </a:lnTo>
                  <a:cubicBezTo>
                    <a:pt x="878" y="1204"/>
                    <a:pt x="821" y="1061"/>
                    <a:pt x="651" y="1001"/>
                  </a:cubicBezTo>
                  <a:cubicBezTo>
                    <a:pt x="815" y="958"/>
                    <a:pt x="894" y="833"/>
                    <a:pt x="905" y="626"/>
                  </a:cubicBezTo>
                  <a:lnTo>
                    <a:pt x="913" y="473"/>
                  </a:lnTo>
                  <a:cubicBezTo>
                    <a:pt x="927" y="194"/>
                    <a:pt x="811" y="37"/>
                    <a:pt x="516" y="22"/>
                  </a:cubicBezTo>
                  <a:lnTo>
                    <a:pt x="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0"/>
            <p:cNvSpPr/>
            <p:nvPr/>
          </p:nvSpPr>
          <p:spPr>
            <a:xfrm>
              <a:off x="6225725" y="853950"/>
              <a:ext cx="25600" cy="47875"/>
            </a:xfrm>
            <a:custGeom>
              <a:avLst/>
              <a:gdLst/>
              <a:ahLst/>
              <a:cxnLst/>
              <a:rect l="l" t="t" r="r" b="b"/>
              <a:pathLst>
                <a:path w="1024" h="1915" extrusionOk="0">
                  <a:moveTo>
                    <a:pt x="584" y="244"/>
                  </a:moveTo>
                  <a:lnTo>
                    <a:pt x="740" y="1340"/>
                  </a:lnTo>
                  <a:lnTo>
                    <a:pt x="321" y="1318"/>
                  </a:lnTo>
                  <a:lnTo>
                    <a:pt x="584" y="244"/>
                  </a:lnTo>
                  <a:close/>
                  <a:moveTo>
                    <a:pt x="457" y="1"/>
                  </a:moveTo>
                  <a:lnTo>
                    <a:pt x="0" y="1862"/>
                  </a:lnTo>
                  <a:lnTo>
                    <a:pt x="193" y="1872"/>
                  </a:lnTo>
                  <a:lnTo>
                    <a:pt x="285" y="1497"/>
                  </a:lnTo>
                  <a:lnTo>
                    <a:pt x="761" y="1522"/>
                  </a:lnTo>
                  <a:lnTo>
                    <a:pt x="814" y="1904"/>
                  </a:lnTo>
                  <a:lnTo>
                    <a:pt x="1023" y="1915"/>
                  </a:lnTo>
                  <a:lnTo>
                    <a:pt x="760" y="17"/>
                  </a:lnTo>
                  <a:lnTo>
                    <a:pt x="45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0"/>
            <p:cNvSpPr/>
            <p:nvPr/>
          </p:nvSpPr>
          <p:spPr>
            <a:xfrm>
              <a:off x="6255750" y="854925"/>
              <a:ext cx="22825" cy="47725"/>
            </a:xfrm>
            <a:custGeom>
              <a:avLst/>
              <a:gdLst/>
              <a:ahLst/>
              <a:cxnLst/>
              <a:rect l="l" t="t" r="r" b="b"/>
              <a:pathLst>
                <a:path w="913" h="1909" extrusionOk="0">
                  <a:moveTo>
                    <a:pt x="10" y="0"/>
                  </a:moveTo>
                  <a:lnTo>
                    <a:pt x="0" y="191"/>
                  </a:lnTo>
                  <a:lnTo>
                    <a:pt x="347" y="209"/>
                  </a:lnTo>
                  <a:lnTo>
                    <a:pt x="260" y="1898"/>
                  </a:lnTo>
                  <a:lnTo>
                    <a:pt x="469" y="1909"/>
                  </a:lnTo>
                  <a:lnTo>
                    <a:pt x="557" y="219"/>
                  </a:lnTo>
                  <a:lnTo>
                    <a:pt x="902" y="238"/>
                  </a:lnTo>
                  <a:lnTo>
                    <a:pt x="913" y="47"/>
                  </a:lnTo>
                  <a:lnTo>
                    <a:pt x="1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0"/>
            <p:cNvSpPr/>
            <p:nvPr/>
          </p:nvSpPr>
          <p:spPr>
            <a:xfrm>
              <a:off x="6279750" y="856275"/>
              <a:ext cx="7700" cy="47300"/>
            </a:xfrm>
            <a:custGeom>
              <a:avLst/>
              <a:gdLst/>
              <a:ahLst/>
              <a:cxnLst/>
              <a:rect l="l" t="t" r="r" b="b"/>
              <a:pathLst>
                <a:path w="308" h="1892" extrusionOk="0">
                  <a:moveTo>
                    <a:pt x="98" y="0"/>
                  </a:moveTo>
                  <a:lnTo>
                    <a:pt x="1" y="1880"/>
                  </a:lnTo>
                  <a:lnTo>
                    <a:pt x="210" y="1892"/>
                  </a:lnTo>
                  <a:lnTo>
                    <a:pt x="307" y="11"/>
                  </a:lnTo>
                  <a:lnTo>
                    <a:pt x="9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0"/>
            <p:cNvSpPr/>
            <p:nvPr/>
          </p:nvSpPr>
          <p:spPr>
            <a:xfrm>
              <a:off x="6290175" y="856850"/>
              <a:ext cx="23575" cy="48025"/>
            </a:xfrm>
            <a:custGeom>
              <a:avLst/>
              <a:gdLst/>
              <a:ahLst/>
              <a:cxnLst/>
              <a:rect l="l" t="t" r="r" b="b"/>
              <a:pathLst>
                <a:path w="943" h="1921" extrusionOk="0">
                  <a:moveTo>
                    <a:pt x="495" y="192"/>
                  </a:moveTo>
                  <a:cubicBezTo>
                    <a:pt x="499" y="192"/>
                    <a:pt x="504" y="192"/>
                    <a:pt x="509" y="192"/>
                  </a:cubicBezTo>
                  <a:cubicBezTo>
                    <a:pt x="663" y="200"/>
                    <a:pt x="728" y="306"/>
                    <a:pt x="719" y="475"/>
                  </a:cubicBezTo>
                  <a:lnTo>
                    <a:pt x="667" y="1469"/>
                  </a:lnTo>
                  <a:cubicBezTo>
                    <a:pt x="659" y="1634"/>
                    <a:pt x="589" y="1729"/>
                    <a:pt x="448" y="1729"/>
                  </a:cubicBezTo>
                  <a:cubicBezTo>
                    <a:pt x="442" y="1729"/>
                    <a:pt x="437" y="1729"/>
                    <a:pt x="431" y="1729"/>
                  </a:cubicBezTo>
                  <a:cubicBezTo>
                    <a:pt x="281" y="1721"/>
                    <a:pt x="213" y="1618"/>
                    <a:pt x="222" y="1446"/>
                  </a:cubicBezTo>
                  <a:lnTo>
                    <a:pt x="273" y="452"/>
                  </a:lnTo>
                  <a:cubicBezTo>
                    <a:pt x="281" y="289"/>
                    <a:pt x="354" y="192"/>
                    <a:pt x="495" y="192"/>
                  </a:cubicBezTo>
                  <a:close/>
                  <a:moveTo>
                    <a:pt x="487" y="1"/>
                  </a:moveTo>
                  <a:cubicBezTo>
                    <a:pt x="221" y="1"/>
                    <a:pt x="80" y="176"/>
                    <a:pt x="66" y="452"/>
                  </a:cubicBezTo>
                  <a:lnTo>
                    <a:pt x="15" y="1425"/>
                  </a:lnTo>
                  <a:cubicBezTo>
                    <a:pt x="0" y="1710"/>
                    <a:pt x="133" y="1904"/>
                    <a:pt x="421" y="1919"/>
                  </a:cubicBezTo>
                  <a:cubicBezTo>
                    <a:pt x="433" y="1920"/>
                    <a:pt x="444" y="1920"/>
                    <a:pt x="456" y="1920"/>
                  </a:cubicBezTo>
                  <a:cubicBezTo>
                    <a:pt x="723" y="1920"/>
                    <a:pt x="864" y="1743"/>
                    <a:pt x="878" y="1470"/>
                  </a:cubicBezTo>
                  <a:lnTo>
                    <a:pt x="928" y="497"/>
                  </a:lnTo>
                  <a:cubicBezTo>
                    <a:pt x="943" y="210"/>
                    <a:pt x="810" y="17"/>
                    <a:pt x="520" y="2"/>
                  </a:cubicBezTo>
                  <a:cubicBezTo>
                    <a:pt x="509" y="1"/>
                    <a:pt x="498" y="1"/>
                    <a:pt x="487"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0"/>
            <p:cNvSpPr/>
            <p:nvPr/>
          </p:nvSpPr>
          <p:spPr>
            <a:xfrm>
              <a:off x="6316425" y="858175"/>
              <a:ext cx="24600" cy="48150"/>
            </a:xfrm>
            <a:custGeom>
              <a:avLst/>
              <a:gdLst/>
              <a:ahLst/>
              <a:cxnLst/>
              <a:rect l="l" t="t" r="r" b="b"/>
              <a:pathLst>
                <a:path w="984" h="1926" extrusionOk="0">
                  <a:moveTo>
                    <a:pt x="97" y="0"/>
                  </a:moveTo>
                  <a:lnTo>
                    <a:pt x="1" y="1880"/>
                  </a:lnTo>
                  <a:lnTo>
                    <a:pt x="189" y="1890"/>
                  </a:lnTo>
                  <a:lnTo>
                    <a:pt x="267" y="370"/>
                  </a:lnTo>
                  <a:lnTo>
                    <a:pt x="669" y="1914"/>
                  </a:lnTo>
                  <a:lnTo>
                    <a:pt x="887" y="1926"/>
                  </a:lnTo>
                  <a:lnTo>
                    <a:pt x="984" y="46"/>
                  </a:lnTo>
                  <a:lnTo>
                    <a:pt x="798" y="36"/>
                  </a:lnTo>
                  <a:lnTo>
                    <a:pt x="728" y="1396"/>
                  </a:lnTo>
                  <a:lnTo>
                    <a:pt x="363" y="13"/>
                  </a:lnTo>
                  <a:lnTo>
                    <a:pt x="9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0"/>
            <p:cNvSpPr/>
            <p:nvPr/>
          </p:nvSpPr>
          <p:spPr>
            <a:xfrm>
              <a:off x="5924875" y="943775"/>
              <a:ext cx="39925" cy="38575"/>
            </a:xfrm>
            <a:custGeom>
              <a:avLst/>
              <a:gdLst/>
              <a:ahLst/>
              <a:cxnLst/>
              <a:rect l="l" t="t" r="r" b="b"/>
              <a:pathLst>
                <a:path w="1597" h="1543" extrusionOk="0">
                  <a:moveTo>
                    <a:pt x="1049" y="512"/>
                  </a:moveTo>
                  <a:lnTo>
                    <a:pt x="1597" y="619"/>
                  </a:lnTo>
                  <a:lnTo>
                    <a:pt x="1179" y="989"/>
                  </a:lnTo>
                  <a:lnTo>
                    <a:pt x="1247" y="1543"/>
                  </a:lnTo>
                  <a:lnTo>
                    <a:pt x="766" y="1260"/>
                  </a:lnTo>
                  <a:lnTo>
                    <a:pt x="261" y="1496"/>
                  </a:lnTo>
                  <a:lnTo>
                    <a:pt x="381" y="951"/>
                  </a:lnTo>
                  <a:lnTo>
                    <a:pt x="1" y="542"/>
                  </a:lnTo>
                  <a:lnTo>
                    <a:pt x="556" y="489"/>
                  </a:lnTo>
                  <a:lnTo>
                    <a:pt x="82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0"/>
            <p:cNvSpPr/>
            <p:nvPr/>
          </p:nvSpPr>
          <p:spPr>
            <a:xfrm>
              <a:off x="6355000" y="965950"/>
              <a:ext cx="39925" cy="38650"/>
            </a:xfrm>
            <a:custGeom>
              <a:avLst/>
              <a:gdLst/>
              <a:ahLst/>
              <a:cxnLst/>
              <a:rect l="l" t="t" r="r" b="b"/>
              <a:pathLst>
                <a:path w="1597" h="1546" extrusionOk="0">
                  <a:moveTo>
                    <a:pt x="557" y="486"/>
                  </a:moveTo>
                  <a:lnTo>
                    <a:pt x="1" y="536"/>
                  </a:lnTo>
                  <a:lnTo>
                    <a:pt x="379" y="947"/>
                  </a:lnTo>
                  <a:lnTo>
                    <a:pt x="254" y="1490"/>
                  </a:lnTo>
                  <a:lnTo>
                    <a:pt x="761" y="1259"/>
                  </a:lnTo>
                  <a:lnTo>
                    <a:pt x="1240" y="1545"/>
                  </a:lnTo>
                  <a:lnTo>
                    <a:pt x="1176" y="991"/>
                  </a:lnTo>
                  <a:lnTo>
                    <a:pt x="1597" y="624"/>
                  </a:lnTo>
                  <a:lnTo>
                    <a:pt x="1049" y="513"/>
                  </a:lnTo>
                  <a:lnTo>
                    <a:pt x="83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0"/>
            <p:cNvSpPr/>
            <p:nvPr/>
          </p:nvSpPr>
          <p:spPr>
            <a:xfrm>
              <a:off x="6023250" y="1097925"/>
              <a:ext cx="7350" cy="28225"/>
            </a:xfrm>
            <a:custGeom>
              <a:avLst/>
              <a:gdLst/>
              <a:ahLst/>
              <a:cxnLst/>
              <a:rect l="l" t="t" r="r" b="b"/>
              <a:pathLst>
                <a:path w="294" h="1129" extrusionOk="0">
                  <a:moveTo>
                    <a:pt x="206" y="1"/>
                  </a:moveTo>
                  <a:cubicBezTo>
                    <a:pt x="174" y="77"/>
                    <a:pt x="129" y="140"/>
                    <a:pt x="11" y="140"/>
                  </a:cubicBezTo>
                  <a:cubicBezTo>
                    <a:pt x="9" y="140"/>
                    <a:pt x="8" y="140"/>
                    <a:pt x="6" y="140"/>
                  </a:cubicBezTo>
                  <a:lnTo>
                    <a:pt x="1" y="243"/>
                  </a:lnTo>
                  <a:cubicBezTo>
                    <a:pt x="60" y="243"/>
                    <a:pt x="116" y="226"/>
                    <a:pt x="159" y="203"/>
                  </a:cubicBezTo>
                  <a:lnTo>
                    <a:pt x="159" y="203"/>
                  </a:lnTo>
                  <a:lnTo>
                    <a:pt x="112" y="1123"/>
                  </a:lnTo>
                  <a:lnTo>
                    <a:pt x="235" y="1129"/>
                  </a:lnTo>
                  <a:lnTo>
                    <a:pt x="293" y="5"/>
                  </a:lnTo>
                  <a:lnTo>
                    <a:pt x="20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0"/>
            <p:cNvSpPr/>
            <p:nvPr/>
          </p:nvSpPr>
          <p:spPr>
            <a:xfrm>
              <a:off x="6034950" y="1098250"/>
              <a:ext cx="12900" cy="28400"/>
            </a:xfrm>
            <a:custGeom>
              <a:avLst/>
              <a:gdLst/>
              <a:ahLst/>
              <a:cxnLst/>
              <a:rect l="l" t="t" r="r" b="b"/>
              <a:pathLst>
                <a:path w="516" h="1136" extrusionOk="0">
                  <a:moveTo>
                    <a:pt x="6" y="1"/>
                  </a:moveTo>
                  <a:lnTo>
                    <a:pt x="1" y="114"/>
                  </a:lnTo>
                  <a:lnTo>
                    <a:pt x="383" y="134"/>
                  </a:lnTo>
                  <a:lnTo>
                    <a:pt x="44" y="1130"/>
                  </a:lnTo>
                  <a:lnTo>
                    <a:pt x="168" y="1136"/>
                  </a:lnTo>
                  <a:lnTo>
                    <a:pt x="510" y="136"/>
                  </a:lnTo>
                  <a:lnTo>
                    <a:pt x="515" y="27"/>
                  </a:lnTo>
                  <a:lnTo>
                    <a:pt x="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0"/>
            <p:cNvSpPr/>
            <p:nvPr/>
          </p:nvSpPr>
          <p:spPr>
            <a:xfrm>
              <a:off x="6102225" y="1101825"/>
              <a:ext cx="13825" cy="28725"/>
            </a:xfrm>
            <a:custGeom>
              <a:avLst/>
              <a:gdLst/>
              <a:ahLst/>
              <a:cxnLst/>
              <a:rect l="l" t="t" r="r" b="b"/>
              <a:pathLst>
                <a:path w="553" h="1149" extrusionOk="0">
                  <a:moveTo>
                    <a:pt x="288" y="1"/>
                  </a:moveTo>
                  <a:cubicBezTo>
                    <a:pt x="132" y="1"/>
                    <a:pt x="53" y="103"/>
                    <a:pt x="44" y="269"/>
                  </a:cubicBezTo>
                  <a:cubicBezTo>
                    <a:pt x="28" y="585"/>
                    <a:pt x="402" y="629"/>
                    <a:pt x="389" y="879"/>
                  </a:cubicBezTo>
                  <a:cubicBezTo>
                    <a:pt x="384" y="977"/>
                    <a:pt x="343" y="1033"/>
                    <a:pt x="259" y="1033"/>
                  </a:cubicBezTo>
                  <a:cubicBezTo>
                    <a:pt x="256" y="1033"/>
                    <a:pt x="253" y="1033"/>
                    <a:pt x="250" y="1033"/>
                  </a:cubicBezTo>
                  <a:cubicBezTo>
                    <a:pt x="160" y="1029"/>
                    <a:pt x="121" y="967"/>
                    <a:pt x="126" y="866"/>
                  </a:cubicBezTo>
                  <a:lnTo>
                    <a:pt x="130" y="796"/>
                  </a:lnTo>
                  <a:lnTo>
                    <a:pt x="13" y="790"/>
                  </a:lnTo>
                  <a:lnTo>
                    <a:pt x="9" y="853"/>
                  </a:lnTo>
                  <a:cubicBezTo>
                    <a:pt x="1" y="1024"/>
                    <a:pt x="75" y="1139"/>
                    <a:pt x="247" y="1148"/>
                  </a:cubicBezTo>
                  <a:cubicBezTo>
                    <a:pt x="254" y="1148"/>
                    <a:pt x="260" y="1148"/>
                    <a:pt x="266" y="1148"/>
                  </a:cubicBezTo>
                  <a:cubicBezTo>
                    <a:pt x="426" y="1148"/>
                    <a:pt x="507" y="1043"/>
                    <a:pt x="515" y="879"/>
                  </a:cubicBezTo>
                  <a:cubicBezTo>
                    <a:pt x="532" y="563"/>
                    <a:pt x="155" y="520"/>
                    <a:pt x="168" y="267"/>
                  </a:cubicBezTo>
                  <a:cubicBezTo>
                    <a:pt x="173" y="172"/>
                    <a:pt x="211" y="115"/>
                    <a:pt x="294" y="115"/>
                  </a:cubicBezTo>
                  <a:cubicBezTo>
                    <a:pt x="297" y="115"/>
                    <a:pt x="301" y="115"/>
                    <a:pt x="305" y="115"/>
                  </a:cubicBezTo>
                  <a:cubicBezTo>
                    <a:pt x="395" y="120"/>
                    <a:pt x="430" y="181"/>
                    <a:pt x="425" y="282"/>
                  </a:cubicBezTo>
                  <a:lnTo>
                    <a:pt x="423" y="320"/>
                  </a:lnTo>
                  <a:lnTo>
                    <a:pt x="542" y="326"/>
                  </a:lnTo>
                  <a:lnTo>
                    <a:pt x="544" y="295"/>
                  </a:lnTo>
                  <a:cubicBezTo>
                    <a:pt x="553" y="125"/>
                    <a:pt x="477" y="10"/>
                    <a:pt x="307" y="1"/>
                  </a:cubicBezTo>
                  <a:cubicBezTo>
                    <a:pt x="301" y="1"/>
                    <a:pt x="294" y="1"/>
                    <a:pt x="28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0"/>
            <p:cNvSpPr/>
            <p:nvPr/>
          </p:nvSpPr>
          <p:spPr>
            <a:xfrm>
              <a:off x="6117475" y="1102575"/>
              <a:ext cx="13025" cy="28725"/>
            </a:xfrm>
            <a:custGeom>
              <a:avLst/>
              <a:gdLst/>
              <a:ahLst/>
              <a:cxnLst/>
              <a:rect l="l" t="t" r="r" b="b"/>
              <a:pathLst>
                <a:path w="521" h="1149" extrusionOk="0">
                  <a:moveTo>
                    <a:pt x="58" y="1"/>
                  </a:moveTo>
                  <a:lnTo>
                    <a:pt x="0" y="1125"/>
                  </a:lnTo>
                  <a:lnTo>
                    <a:pt x="463" y="1149"/>
                  </a:lnTo>
                  <a:lnTo>
                    <a:pt x="468" y="1035"/>
                  </a:lnTo>
                  <a:lnTo>
                    <a:pt x="131" y="1017"/>
                  </a:lnTo>
                  <a:lnTo>
                    <a:pt x="152" y="617"/>
                  </a:lnTo>
                  <a:lnTo>
                    <a:pt x="426" y="632"/>
                  </a:lnTo>
                  <a:lnTo>
                    <a:pt x="432" y="519"/>
                  </a:lnTo>
                  <a:lnTo>
                    <a:pt x="157" y="505"/>
                  </a:lnTo>
                  <a:lnTo>
                    <a:pt x="177" y="121"/>
                  </a:lnTo>
                  <a:lnTo>
                    <a:pt x="514" y="139"/>
                  </a:lnTo>
                  <a:lnTo>
                    <a:pt x="521" y="25"/>
                  </a:lnTo>
                  <a:lnTo>
                    <a:pt x="5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0"/>
            <p:cNvSpPr/>
            <p:nvPr/>
          </p:nvSpPr>
          <p:spPr>
            <a:xfrm>
              <a:off x="6131925" y="1103325"/>
              <a:ext cx="13775" cy="28300"/>
            </a:xfrm>
            <a:custGeom>
              <a:avLst/>
              <a:gdLst/>
              <a:ahLst/>
              <a:cxnLst/>
              <a:rect l="l" t="t" r="r" b="b"/>
              <a:pathLst>
                <a:path w="551" h="1132" extrusionOk="0">
                  <a:moveTo>
                    <a:pt x="177" y="121"/>
                  </a:moveTo>
                  <a:lnTo>
                    <a:pt x="298" y="127"/>
                  </a:lnTo>
                  <a:cubicBezTo>
                    <a:pt x="390" y="132"/>
                    <a:pt x="424" y="186"/>
                    <a:pt x="418" y="288"/>
                  </a:cubicBezTo>
                  <a:lnTo>
                    <a:pt x="411" y="437"/>
                  </a:lnTo>
                  <a:cubicBezTo>
                    <a:pt x="406" y="539"/>
                    <a:pt x="363" y="582"/>
                    <a:pt x="280" y="582"/>
                  </a:cubicBezTo>
                  <a:cubicBezTo>
                    <a:pt x="275" y="582"/>
                    <a:pt x="270" y="581"/>
                    <a:pt x="265" y="581"/>
                  </a:cubicBezTo>
                  <a:lnTo>
                    <a:pt x="154" y="576"/>
                  </a:lnTo>
                  <a:lnTo>
                    <a:pt x="177" y="121"/>
                  </a:lnTo>
                  <a:close/>
                  <a:moveTo>
                    <a:pt x="58" y="0"/>
                  </a:moveTo>
                  <a:lnTo>
                    <a:pt x="0" y="1124"/>
                  </a:lnTo>
                  <a:lnTo>
                    <a:pt x="125" y="1131"/>
                  </a:lnTo>
                  <a:lnTo>
                    <a:pt x="149" y="688"/>
                  </a:lnTo>
                  <a:lnTo>
                    <a:pt x="259" y="694"/>
                  </a:lnTo>
                  <a:cubicBezTo>
                    <a:pt x="267" y="694"/>
                    <a:pt x="275" y="694"/>
                    <a:pt x="282" y="694"/>
                  </a:cubicBezTo>
                  <a:cubicBezTo>
                    <a:pt x="445" y="694"/>
                    <a:pt x="526" y="606"/>
                    <a:pt x="535" y="436"/>
                  </a:cubicBezTo>
                  <a:lnTo>
                    <a:pt x="542" y="301"/>
                  </a:lnTo>
                  <a:cubicBezTo>
                    <a:pt x="550" y="131"/>
                    <a:pt x="480" y="22"/>
                    <a:pt x="304" y="14"/>
                  </a:cubicBezTo>
                  <a:lnTo>
                    <a:pt x="5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0"/>
            <p:cNvSpPr/>
            <p:nvPr/>
          </p:nvSpPr>
          <p:spPr>
            <a:xfrm>
              <a:off x="6225900" y="1108200"/>
              <a:ext cx="14000" cy="28725"/>
            </a:xfrm>
            <a:custGeom>
              <a:avLst/>
              <a:gdLst/>
              <a:ahLst/>
              <a:cxnLst/>
              <a:rect l="l" t="t" r="r" b="b"/>
              <a:pathLst>
                <a:path w="560" h="1149" extrusionOk="0">
                  <a:moveTo>
                    <a:pt x="293" y="1"/>
                  </a:moveTo>
                  <a:cubicBezTo>
                    <a:pt x="132" y="1"/>
                    <a:pt x="54" y="109"/>
                    <a:pt x="45" y="274"/>
                  </a:cubicBezTo>
                  <a:lnTo>
                    <a:pt x="40" y="365"/>
                  </a:lnTo>
                  <a:lnTo>
                    <a:pt x="157" y="371"/>
                  </a:lnTo>
                  <a:lnTo>
                    <a:pt x="162" y="272"/>
                  </a:lnTo>
                  <a:cubicBezTo>
                    <a:pt x="167" y="176"/>
                    <a:pt x="208" y="113"/>
                    <a:pt x="293" y="113"/>
                  </a:cubicBezTo>
                  <a:cubicBezTo>
                    <a:pt x="296" y="113"/>
                    <a:pt x="300" y="114"/>
                    <a:pt x="303" y="114"/>
                  </a:cubicBezTo>
                  <a:cubicBezTo>
                    <a:pt x="396" y="118"/>
                    <a:pt x="431" y="181"/>
                    <a:pt x="425" y="297"/>
                  </a:cubicBezTo>
                  <a:cubicBezTo>
                    <a:pt x="409" y="613"/>
                    <a:pt x="24" y="664"/>
                    <a:pt x="6" y="1027"/>
                  </a:cubicBezTo>
                  <a:lnTo>
                    <a:pt x="1" y="1123"/>
                  </a:lnTo>
                  <a:lnTo>
                    <a:pt x="494" y="1148"/>
                  </a:lnTo>
                  <a:lnTo>
                    <a:pt x="499" y="1035"/>
                  </a:lnTo>
                  <a:lnTo>
                    <a:pt x="131" y="1016"/>
                  </a:lnTo>
                  <a:lnTo>
                    <a:pt x="132" y="998"/>
                  </a:lnTo>
                  <a:cubicBezTo>
                    <a:pt x="147" y="740"/>
                    <a:pt x="534" y="638"/>
                    <a:pt x="551" y="299"/>
                  </a:cubicBezTo>
                  <a:cubicBezTo>
                    <a:pt x="560" y="127"/>
                    <a:pt x="486" y="11"/>
                    <a:pt x="312" y="1"/>
                  </a:cubicBezTo>
                  <a:cubicBezTo>
                    <a:pt x="305" y="1"/>
                    <a:pt x="299" y="1"/>
                    <a:pt x="29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0"/>
            <p:cNvSpPr/>
            <p:nvPr/>
          </p:nvSpPr>
          <p:spPr>
            <a:xfrm>
              <a:off x="6241350" y="1109000"/>
              <a:ext cx="14075" cy="28725"/>
            </a:xfrm>
            <a:custGeom>
              <a:avLst/>
              <a:gdLst/>
              <a:ahLst/>
              <a:cxnLst/>
              <a:rect l="l" t="t" r="r" b="b"/>
              <a:pathLst>
                <a:path w="563" h="1149" extrusionOk="0">
                  <a:moveTo>
                    <a:pt x="295" y="113"/>
                  </a:moveTo>
                  <a:cubicBezTo>
                    <a:pt x="298" y="113"/>
                    <a:pt x="301" y="113"/>
                    <a:pt x="304" y="113"/>
                  </a:cubicBezTo>
                  <a:cubicBezTo>
                    <a:pt x="396" y="118"/>
                    <a:pt x="434" y="181"/>
                    <a:pt x="429" y="284"/>
                  </a:cubicBezTo>
                  <a:lnTo>
                    <a:pt x="398" y="878"/>
                  </a:lnTo>
                  <a:cubicBezTo>
                    <a:pt x="393" y="976"/>
                    <a:pt x="352" y="1034"/>
                    <a:pt x="266" y="1034"/>
                  </a:cubicBezTo>
                  <a:cubicBezTo>
                    <a:pt x="263" y="1034"/>
                    <a:pt x="260" y="1034"/>
                    <a:pt x="257" y="1033"/>
                  </a:cubicBezTo>
                  <a:cubicBezTo>
                    <a:pt x="167" y="1029"/>
                    <a:pt x="127" y="965"/>
                    <a:pt x="132" y="864"/>
                  </a:cubicBezTo>
                  <a:lnTo>
                    <a:pt x="163" y="270"/>
                  </a:lnTo>
                  <a:cubicBezTo>
                    <a:pt x="168" y="171"/>
                    <a:pt x="211" y="113"/>
                    <a:pt x="295" y="113"/>
                  </a:cubicBezTo>
                  <a:close/>
                  <a:moveTo>
                    <a:pt x="289" y="1"/>
                  </a:moveTo>
                  <a:cubicBezTo>
                    <a:pt x="131" y="1"/>
                    <a:pt x="47" y="105"/>
                    <a:pt x="39" y="270"/>
                  </a:cubicBezTo>
                  <a:lnTo>
                    <a:pt x="9" y="850"/>
                  </a:lnTo>
                  <a:cubicBezTo>
                    <a:pt x="0" y="1022"/>
                    <a:pt x="80" y="1138"/>
                    <a:pt x="251" y="1148"/>
                  </a:cubicBezTo>
                  <a:cubicBezTo>
                    <a:pt x="257" y="1148"/>
                    <a:pt x="264" y="1148"/>
                    <a:pt x="270" y="1148"/>
                  </a:cubicBezTo>
                  <a:cubicBezTo>
                    <a:pt x="431" y="1148"/>
                    <a:pt x="516" y="1042"/>
                    <a:pt x="524" y="876"/>
                  </a:cubicBezTo>
                  <a:lnTo>
                    <a:pt x="554" y="296"/>
                  </a:lnTo>
                  <a:cubicBezTo>
                    <a:pt x="563" y="125"/>
                    <a:pt x="484" y="10"/>
                    <a:pt x="310" y="1"/>
                  </a:cubicBezTo>
                  <a:cubicBezTo>
                    <a:pt x="303" y="1"/>
                    <a:pt x="296" y="1"/>
                    <a:pt x="28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0"/>
            <p:cNvSpPr/>
            <p:nvPr/>
          </p:nvSpPr>
          <p:spPr>
            <a:xfrm>
              <a:off x="6260025" y="1110125"/>
              <a:ext cx="7350" cy="28225"/>
            </a:xfrm>
            <a:custGeom>
              <a:avLst/>
              <a:gdLst/>
              <a:ahLst/>
              <a:cxnLst/>
              <a:rect l="l" t="t" r="r" b="b"/>
              <a:pathLst>
                <a:path w="294" h="1129" extrusionOk="0">
                  <a:moveTo>
                    <a:pt x="207" y="0"/>
                  </a:moveTo>
                  <a:cubicBezTo>
                    <a:pt x="174" y="77"/>
                    <a:pt x="129" y="140"/>
                    <a:pt x="11" y="140"/>
                  </a:cubicBezTo>
                  <a:cubicBezTo>
                    <a:pt x="9" y="140"/>
                    <a:pt x="8" y="140"/>
                    <a:pt x="6" y="140"/>
                  </a:cubicBezTo>
                  <a:lnTo>
                    <a:pt x="1" y="243"/>
                  </a:lnTo>
                  <a:cubicBezTo>
                    <a:pt x="60" y="243"/>
                    <a:pt x="116" y="226"/>
                    <a:pt x="159" y="203"/>
                  </a:cubicBezTo>
                  <a:lnTo>
                    <a:pt x="159" y="203"/>
                  </a:lnTo>
                  <a:lnTo>
                    <a:pt x="112" y="1122"/>
                  </a:lnTo>
                  <a:lnTo>
                    <a:pt x="236" y="1129"/>
                  </a:lnTo>
                  <a:lnTo>
                    <a:pt x="293" y="5"/>
                  </a:lnTo>
                  <a:lnTo>
                    <a:pt x="20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0"/>
            <p:cNvSpPr/>
            <p:nvPr/>
          </p:nvSpPr>
          <p:spPr>
            <a:xfrm>
              <a:off x="6270625" y="1110525"/>
              <a:ext cx="13400" cy="28675"/>
            </a:xfrm>
            <a:custGeom>
              <a:avLst/>
              <a:gdLst/>
              <a:ahLst/>
              <a:cxnLst/>
              <a:rect l="l" t="t" r="r" b="b"/>
              <a:pathLst>
                <a:path w="536" h="1147" extrusionOk="0">
                  <a:moveTo>
                    <a:pt x="89" y="1"/>
                  </a:moveTo>
                  <a:lnTo>
                    <a:pt x="26" y="623"/>
                  </a:lnTo>
                  <a:lnTo>
                    <a:pt x="143" y="629"/>
                  </a:lnTo>
                  <a:lnTo>
                    <a:pt x="145" y="604"/>
                  </a:lnTo>
                  <a:cubicBezTo>
                    <a:pt x="159" y="526"/>
                    <a:pt x="205" y="489"/>
                    <a:pt x="269" y="489"/>
                  </a:cubicBezTo>
                  <a:cubicBezTo>
                    <a:pt x="272" y="489"/>
                    <a:pt x="275" y="489"/>
                    <a:pt x="278" y="490"/>
                  </a:cubicBezTo>
                  <a:cubicBezTo>
                    <a:pt x="368" y="494"/>
                    <a:pt x="406" y="558"/>
                    <a:pt x="401" y="659"/>
                  </a:cubicBezTo>
                  <a:lnTo>
                    <a:pt x="390" y="877"/>
                  </a:lnTo>
                  <a:cubicBezTo>
                    <a:pt x="384" y="975"/>
                    <a:pt x="343" y="1033"/>
                    <a:pt x="259" y="1033"/>
                  </a:cubicBezTo>
                  <a:cubicBezTo>
                    <a:pt x="256" y="1033"/>
                    <a:pt x="253" y="1033"/>
                    <a:pt x="250" y="1033"/>
                  </a:cubicBezTo>
                  <a:cubicBezTo>
                    <a:pt x="160" y="1027"/>
                    <a:pt x="121" y="965"/>
                    <a:pt x="127" y="863"/>
                  </a:cubicBezTo>
                  <a:lnTo>
                    <a:pt x="131" y="780"/>
                  </a:lnTo>
                  <a:lnTo>
                    <a:pt x="14" y="774"/>
                  </a:lnTo>
                  <a:lnTo>
                    <a:pt x="10" y="849"/>
                  </a:lnTo>
                  <a:cubicBezTo>
                    <a:pt x="1" y="1021"/>
                    <a:pt x="75" y="1137"/>
                    <a:pt x="247" y="1146"/>
                  </a:cubicBezTo>
                  <a:cubicBezTo>
                    <a:pt x="254" y="1147"/>
                    <a:pt x="261" y="1147"/>
                    <a:pt x="268" y="1147"/>
                  </a:cubicBezTo>
                  <a:cubicBezTo>
                    <a:pt x="426" y="1147"/>
                    <a:pt x="507" y="1040"/>
                    <a:pt x="515" y="876"/>
                  </a:cubicBezTo>
                  <a:lnTo>
                    <a:pt x="527" y="655"/>
                  </a:lnTo>
                  <a:cubicBezTo>
                    <a:pt x="535" y="495"/>
                    <a:pt x="477" y="386"/>
                    <a:pt x="332" y="378"/>
                  </a:cubicBezTo>
                  <a:cubicBezTo>
                    <a:pt x="328" y="378"/>
                    <a:pt x="324" y="378"/>
                    <a:pt x="320" y="378"/>
                  </a:cubicBezTo>
                  <a:cubicBezTo>
                    <a:pt x="251" y="378"/>
                    <a:pt x="196" y="406"/>
                    <a:pt x="160" y="463"/>
                  </a:cubicBezTo>
                  <a:lnTo>
                    <a:pt x="196" y="118"/>
                  </a:lnTo>
                  <a:lnTo>
                    <a:pt x="527" y="135"/>
                  </a:lnTo>
                  <a:lnTo>
                    <a:pt x="532" y="23"/>
                  </a:lnTo>
                  <a:lnTo>
                    <a:pt x="89"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0"/>
            <p:cNvSpPr/>
            <p:nvPr/>
          </p:nvSpPr>
          <p:spPr>
            <a:xfrm>
              <a:off x="6092125" y="1027750"/>
              <a:ext cx="21325" cy="39850"/>
            </a:xfrm>
            <a:custGeom>
              <a:avLst/>
              <a:gdLst/>
              <a:ahLst/>
              <a:cxnLst/>
              <a:rect l="l" t="t" r="r" b="b"/>
              <a:pathLst>
                <a:path w="853" h="1594" extrusionOk="0">
                  <a:moveTo>
                    <a:pt x="487" y="203"/>
                  </a:moveTo>
                  <a:lnTo>
                    <a:pt x="617" y="1116"/>
                  </a:lnTo>
                  <a:lnTo>
                    <a:pt x="269" y="1097"/>
                  </a:lnTo>
                  <a:lnTo>
                    <a:pt x="487" y="203"/>
                  </a:lnTo>
                  <a:close/>
                  <a:moveTo>
                    <a:pt x="381" y="1"/>
                  </a:moveTo>
                  <a:lnTo>
                    <a:pt x="0" y="1550"/>
                  </a:lnTo>
                  <a:lnTo>
                    <a:pt x="162" y="1558"/>
                  </a:lnTo>
                  <a:lnTo>
                    <a:pt x="238" y="1246"/>
                  </a:lnTo>
                  <a:lnTo>
                    <a:pt x="634" y="1267"/>
                  </a:lnTo>
                  <a:lnTo>
                    <a:pt x="678" y="1585"/>
                  </a:lnTo>
                  <a:lnTo>
                    <a:pt x="853" y="1593"/>
                  </a:lnTo>
                  <a:lnTo>
                    <a:pt x="634" y="14"/>
                  </a:lnTo>
                  <a:lnTo>
                    <a:pt x="38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0"/>
            <p:cNvSpPr/>
            <p:nvPr/>
          </p:nvSpPr>
          <p:spPr>
            <a:xfrm>
              <a:off x="6116825" y="1028650"/>
              <a:ext cx="19300" cy="40050"/>
            </a:xfrm>
            <a:custGeom>
              <a:avLst/>
              <a:gdLst/>
              <a:ahLst/>
              <a:cxnLst/>
              <a:rect l="l" t="t" r="r" b="b"/>
              <a:pathLst>
                <a:path w="772" h="1602" extrusionOk="0">
                  <a:moveTo>
                    <a:pt x="247" y="168"/>
                  </a:moveTo>
                  <a:lnTo>
                    <a:pt x="417" y="177"/>
                  </a:lnTo>
                  <a:cubicBezTo>
                    <a:pt x="547" y="183"/>
                    <a:pt x="595" y="260"/>
                    <a:pt x="587" y="400"/>
                  </a:cubicBezTo>
                  <a:lnTo>
                    <a:pt x="580" y="551"/>
                  </a:lnTo>
                  <a:cubicBezTo>
                    <a:pt x="572" y="708"/>
                    <a:pt x="497" y="754"/>
                    <a:pt x="376" y="754"/>
                  </a:cubicBezTo>
                  <a:cubicBezTo>
                    <a:pt x="367" y="754"/>
                    <a:pt x="357" y="754"/>
                    <a:pt x="348" y="753"/>
                  </a:cubicBezTo>
                  <a:lnTo>
                    <a:pt x="217" y="747"/>
                  </a:lnTo>
                  <a:lnTo>
                    <a:pt x="247" y="168"/>
                  </a:lnTo>
                  <a:close/>
                  <a:moveTo>
                    <a:pt x="81" y="0"/>
                  </a:moveTo>
                  <a:lnTo>
                    <a:pt x="1" y="1564"/>
                  </a:lnTo>
                  <a:lnTo>
                    <a:pt x="175" y="1574"/>
                  </a:lnTo>
                  <a:lnTo>
                    <a:pt x="210" y="905"/>
                  </a:lnTo>
                  <a:lnTo>
                    <a:pt x="333" y="912"/>
                  </a:lnTo>
                  <a:cubicBezTo>
                    <a:pt x="478" y="919"/>
                    <a:pt x="557" y="979"/>
                    <a:pt x="548" y="1156"/>
                  </a:cubicBezTo>
                  <a:lnTo>
                    <a:pt x="535" y="1402"/>
                  </a:lnTo>
                  <a:cubicBezTo>
                    <a:pt x="530" y="1507"/>
                    <a:pt x="537" y="1548"/>
                    <a:pt x="554" y="1593"/>
                  </a:cubicBezTo>
                  <a:lnTo>
                    <a:pt x="732" y="1602"/>
                  </a:lnTo>
                  <a:cubicBezTo>
                    <a:pt x="705" y="1547"/>
                    <a:pt x="706" y="1482"/>
                    <a:pt x="710" y="1413"/>
                  </a:cubicBezTo>
                  <a:lnTo>
                    <a:pt x="722" y="1170"/>
                  </a:lnTo>
                  <a:cubicBezTo>
                    <a:pt x="731" y="1002"/>
                    <a:pt x="684" y="882"/>
                    <a:pt x="542" y="833"/>
                  </a:cubicBezTo>
                  <a:cubicBezTo>
                    <a:pt x="678" y="798"/>
                    <a:pt x="745" y="693"/>
                    <a:pt x="754" y="521"/>
                  </a:cubicBezTo>
                  <a:lnTo>
                    <a:pt x="760" y="393"/>
                  </a:lnTo>
                  <a:cubicBezTo>
                    <a:pt x="772" y="161"/>
                    <a:pt x="676" y="31"/>
                    <a:pt x="430" y="18"/>
                  </a:cubicBezTo>
                  <a:lnTo>
                    <a:pt x="8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0"/>
            <p:cNvSpPr/>
            <p:nvPr/>
          </p:nvSpPr>
          <p:spPr>
            <a:xfrm>
              <a:off x="6138825" y="1029775"/>
              <a:ext cx="19325" cy="40075"/>
            </a:xfrm>
            <a:custGeom>
              <a:avLst/>
              <a:gdLst/>
              <a:ahLst/>
              <a:cxnLst/>
              <a:rect l="l" t="t" r="r" b="b"/>
              <a:pathLst>
                <a:path w="773" h="1603" extrusionOk="0">
                  <a:moveTo>
                    <a:pt x="248" y="169"/>
                  </a:moveTo>
                  <a:lnTo>
                    <a:pt x="417" y="177"/>
                  </a:lnTo>
                  <a:cubicBezTo>
                    <a:pt x="548" y="183"/>
                    <a:pt x="595" y="260"/>
                    <a:pt x="588" y="401"/>
                  </a:cubicBezTo>
                  <a:lnTo>
                    <a:pt x="580" y="551"/>
                  </a:lnTo>
                  <a:cubicBezTo>
                    <a:pt x="572" y="709"/>
                    <a:pt x="498" y="754"/>
                    <a:pt x="376" y="754"/>
                  </a:cubicBezTo>
                  <a:cubicBezTo>
                    <a:pt x="367" y="754"/>
                    <a:pt x="357" y="754"/>
                    <a:pt x="348" y="754"/>
                  </a:cubicBezTo>
                  <a:lnTo>
                    <a:pt x="218" y="747"/>
                  </a:lnTo>
                  <a:lnTo>
                    <a:pt x="248" y="169"/>
                  </a:lnTo>
                  <a:close/>
                  <a:moveTo>
                    <a:pt x="81" y="1"/>
                  </a:moveTo>
                  <a:lnTo>
                    <a:pt x="1" y="1565"/>
                  </a:lnTo>
                  <a:lnTo>
                    <a:pt x="176" y="1574"/>
                  </a:lnTo>
                  <a:lnTo>
                    <a:pt x="210" y="905"/>
                  </a:lnTo>
                  <a:lnTo>
                    <a:pt x="333" y="912"/>
                  </a:lnTo>
                  <a:cubicBezTo>
                    <a:pt x="478" y="919"/>
                    <a:pt x="558" y="980"/>
                    <a:pt x="548" y="1156"/>
                  </a:cubicBezTo>
                  <a:lnTo>
                    <a:pt x="536" y="1402"/>
                  </a:lnTo>
                  <a:cubicBezTo>
                    <a:pt x="531" y="1507"/>
                    <a:pt x="537" y="1548"/>
                    <a:pt x="555" y="1593"/>
                  </a:cubicBezTo>
                  <a:lnTo>
                    <a:pt x="732" y="1602"/>
                  </a:lnTo>
                  <a:cubicBezTo>
                    <a:pt x="706" y="1547"/>
                    <a:pt x="706" y="1483"/>
                    <a:pt x="710" y="1414"/>
                  </a:cubicBezTo>
                  <a:lnTo>
                    <a:pt x="723" y="1170"/>
                  </a:lnTo>
                  <a:cubicBezTo>
                    <a:pt x="732" y="1002"/>
                    <a:pt x="684" y="883"/>
                    <a:pt x="543" y="833"/>
                  </a:cubicBezTo>
                  <a:cubicBezTo>
                    <a:pt x="679" y="798"/>
                    <a:pt x="745" y="693"/>
                    <a:pt x="754" y="521"/>
                  </a:cubicBezTo>
                  <a:lnTo>
                    <a:pt x="761" y="394"/>
                  </a:lnTo>
                  <a:cubicBezTo>
                    <a:pt x="773" y="162"/>
                    <a:pt x="676" y="31"/>
                    <a:pt x="431" y="18"/>
                  </a:cubicBezTo>
                  <a:lnTo>
                    <a:pt x="8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0"/>
            <p:cNvSpPr/>
            <p:nvPr/>
          </p:nvSpPr>
          <p:spPr>
            <a:xfrm>
              <a:off x="6160850" y="1030925"/>
              <a:ext cx="6400" cy="39350"/>
            </a:xfrm>
            <a:custGeom>
              <a:avLst/>
              <a:gdLst/>
              <a:ahLst/>
              <a:cxnLst/>
              <a:rect l="l" t="t" r="r" b="b"/>
              <a:pathLst>
                <a:path w="256" h="1574" extrusionOk="0">
                  <a:moveTo>
                    <a:pt x="81" y="0"/>
                  </a:moveTo>
                  <a:lnTo>
                    <a:pt x="1" y="1564"/>
                  </a:lnTo>
                  <a:lnTo>
                    <a:pt x="175" y="1574"/>
                  </a:lnTo>
                  <a:lnTo>
                    <a:pt x="255" y="9"/>
                  </a:lnTo>
                  <a:lnTo>
                    <a:pt x="8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0"/>
            <p:cNvSpPr/>
            <p:nvPr/>
          </p:nvSpPr>
          <p:spPr>
            <a:xfrm>
              <a:off x="6170575" y="1031325"/>
              <a:ext cx="21125" cy="39825"/>
            </a:xfrm>
            <a:custGeom>
              <a:avLst/>
              <a:gdLst/>
              <a:ahLst/>
              <a:cxnLst/>
              <a:rect l="l" t="t" r="r" b="b"/>
              <a:pathLst>
                <a:path w="845" h="1593" extrusionOk="0">
                  <a:moveTo>
                    <a:pt x="1" y="0"/>
                  </a:moveTo>
                  <a:lnTo>
                    <a:pt x="215" y="1580"/>
                  </a:lnTo>
                  <a:lnTo>
                    <a:pt x="472" y="1593"/>
                  </a:lnTo>
                  <a:lnTo>
                    <a:pt x="845" y="44"/>
                  </a:lnTo>
                  <a:lnTo>
                    <a:pt x="684" y="35"/>
                  </a:lnTo>
                  <a:lnTo>
                    <a:pt x="362" y="1383"/>
                  </a:lnTo>
                  <a:lnTo>
                    <a:pt x="177" y="9"/>
                  </a:lnTo>
                  <a:lnTo>
                    <a:pt x="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0"/>
            <p:cNvSpPr/>
            <p:nvPr/>
          </p:nvSpPr>
          <p:spPr>
            <a:xfrm>
              <a:off x="6190525" y="1032825"/>
              <a:ext cx="21300" cy="39850"/>
            </a:xfrm>
            <a:custGeom>
              <a:avLst/>
              <a:gdLst/>
              <a:ahLst/>
              <a:cxnLst/>
              <a:rect l="l" t="t" r="r" b="b"/>
              <a:pathLst>
                <a:path w="852" h="1594" extrusionOk="0">
                  <a:moveTo>
                    <a:pt x="486" y="204"/>
                  </a:moveTo>
                  <a:lnTo>
                    <a:pt x="616" y="1115"/>
                  </a:lnTo>
                  <a:lnTo>
                    <a:pt x="268" y="1097"/>
                  </a:lnTo>
                  <a:lnTo>
                    <a:pt x="486" y="204"/>
                  </a:lnTo>
                  <a:close/>
                  <a:moveTo>
                    <a:pt x="380" y="0"/>
                  </a:moveTo>
                  <a:lnTo>
                    <a:pt x="1" y="1549"/>
                  </a:lnTo>
                  <a:lnTo>
                    <a:pt x="161" y="1558"/>
                  </a:lnTo>
                  <a:lnTo>
                    <a:pt x="238" y="1245"/>
                  </a:lnTo>
                  <a:lnTo>
                    <a:pt x="634" y="1266"/>
                  </a:lnTo>
                  <a:lnTo>
                    <a:pt x="677" y="1584"/>
                  </a:lnTo>
                  <a:lnTo>
                    <a:pt x="852" y="1594"/>
                  </a:lnTo>
                  <a:lnTo>
                    <a:pt x="633" y="13"/>
                  </a:lnTo>
                  <a:lnTo>
                    <a:pt x="38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0"/>
            <p:cNvSpPr/>
            <p:nvPr/>
          </p:nvSpPr>
          <p:spPr>
            <a:xfrm>
              <a:off x="6215225" y="1033725"/>
              <a:ext cx="15750" cy="39925"/>
            </a:xfrm>
            <a:custGeom>
              <a:avLst/>
              <a:gdLst/>
              <a:ahLst/>
              <a:cxnLst/>
              <a:rect l="l" t="t" r="r" b="b"/>
              <a:pathLst>
                <a:path w="630" h="1597" extrusionOk="0">
                  <a:moveTo>
                    <a:pt x="80" y="0"/>
                  </a:moveTo>
                  <a:lnTo>
                    <a:pt x="0" y="1565"/>
                  </a:lnTo>
                  <a:lnTo>
                    <a:pt x="621" y="1596"/>
                  </a:lnTo>
                  <a:lnTo>
                    <a:pt x="630" y="1438"/>
                  </a:lnTo>
                  <a:lnTo>
                    <a:pt x="183" y="1415"/>
                  </a:lnTo>
                  <a:lnTo>
                    <a:pt x="255" y="9"/>
                  </a:lnTo>
                  <a:lnTo>
                    <a:pt x="8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20"/>
          <p:cNvGrpSpPr/>
          <p:nvPr/>
        </p:nvGrpSpPr>
        <p:grpSpPr>
          <a:xfrm>
            <a:off x="4470018" y="1572063"/>
            <a:ext cx="2146847" cy="2152288"/>
            <a:chOff x="4206326" y="1178115"/>
            <a:chExt cx="2868199" cy="2875468"/>
          </a:xfrm>
        </p:grpSpPr>
        <p:sp>
          <p:nvSpPr>
            <p:cNvPr id="860" name="Google Shape;860;p20"/>
            <p:cNvSpPr/>
            <p:nvPr/>
          </p:nvSpPr>
          <p:spPr>
            <a:xfrm>
              <a:off x="4387268" y="1362645"/>
              <a:ext cx="2506319" cy="2506416"/>
            </a:xfrm>
            <a:custGeom>
              <a:avLst/>
              <a:gdLst/>
              <a:ahLst/>
              <a:cxnLst/>
              <a:rect l="l" t="t" r="r" b="b"/>
              <a:pathLst>
                <a:path w="25861" h="25862" extrusionOk="0">
                  <a:moveTo>
                    <a:pt x="12929" y="416"/>
                  </a:moveTo>
                  <a:cubicBezTo>
                    <a:pt x="12942" y="416"/>
                    <a:pt x="12954" y="416"/>
                    <a:pt x="12966" y="416"/>
                  </a:cubicBezTo>
                  <a:cubicBezTo>
                    <a:pt x="16310" y="426"/>
                    <a:pt x="19448" y="1737"/>
                    <a:pt x="21805" y="4107"/>
                  </a:cubicBezTo>
                  <a:cubicBezTo>
                    <a:pt x="24153" y="6469"/>
                    <a:pt x="25445" y="9601"/>
                    <a:pt x="25445" y="12930"/>
                  </a:cubicBezTo>
                  <a:lnTo>
                    <a:pt x="25445" y="12968"/>
                  </a:lnTo>
                  <a:cubicBezTo>
                    <a:pt x="25435" y="16310"/>
                    <a:pt x="24124" y="19449"/>
                    <a:pt x="21753" y="21807"/>
                  </a:cubicBezTo>
                  <a:cubicBezTo>
                    <a:pt x="19392" y="24154"/>
                    <a:pt x="16260" y="25446"/>
                    <a:pt x="12931" y="25446"/>
                  </a:cubicBezTo>
                  <a:cubicBezTo>
                    <a:pt x="12918" y="25446"/>
                    <a:pt x="12906" y="25446"/>
                    <a:pt x="12894" y="25446"/>
                  </a:cubicBezTo>
                  <a:cubicBezTo>
                    <a:pt x="6006" y="25426"/>
                    <a:pt x="416" y="19816"/>
                    <a:pt x="416" y="12932"/>
                  </a:cubicBezTo>
                  <a:lnTo>
                    <a:pt x="416" y="12894"/>
                  </a:lnTo>
                  <a:cubicBezTo>
                    <a:pt x="435" y="6006"/>
                    <a:pt x="6046" y="416"/>
                    <a:pt x="12929" y="416"/>
                  </a:cubicBezTo>
                  <a:close/>
                  <a:moveTo>
                    <a:pt x="12929" y="1"/>
                  </a:moveTo>
                  <a:cubicBezTo>
                    <a:pt x="5817" y="1"/>
                    <a:pt x="20" y="5776"/>
                    <a:pt x="0" y="12894"/>
                  </a:cubicBezTo>
                  <a:lnTo>
                    <a:pt x="0" y="12932"/>
                  </a:lnTo>
                  <a:cubicBezTo>
                    <a:pt x="0" y="20044"/>
                    <a:pt x="5776" y="25840"/>
                    <a:pt x="12893" y="25861"/>
                  </a:cubicBezTo>
                  <a:cubicBezTo>
                    <a:pt x="12905" y="25861"/>
                    <a:pt x="12918" y="25861"/>
                    <a:pt x="12930" y="25861"/>
                  </a:cubicBezTo>
                  <a:cubicBezTo>
                    <a:pt x="16369" y="25861"/>
                    <a:pt x="19606" y="24527"/>
                    <a:pt x="22047" y="22101"/>
                  </a:cubicBezTo>
                  <a:cubicBezTo>
                    <a:pt x="24496" y="19666"/>
                    <a:pt x="25850" y="16423"/>
                    <a:pt x="25861" y="12969"/>
                  </a:cubicBezTo>
                  <a:lnTo>
                    <a:pt x="25861" y="12930"/>
                  </a:lnTo>
                  <a:cubicBezTo>
                    <a:pt x="25861" y="9491"/>
                    <a:pt x="24526" y="6254"/>
                    <a:pt x="22100" y="3815"/>
                  </a:cubicBezTo>
                  <a:cubicBezTo>
                    <a:pt x="19665" y="1366"/>
                    <a:pt x="16421" y="11"/>
                    <a:pt x="12968" y="1"/>
                  </a:cubicBezTo>
                  <a:cubicBezTo>
                    <a:pt x="12955" y="1"/>
                    <a:pt x="12942" y="1"/>
                    <a:pt x="12929" y="1"/>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0"/>
            <p:cNvSpPr/>
            <p:nvPr/>
          </p:nvSpPr>
          <p:spPr>
            <a:xfrm>
              <a:off x="4206326" y="1178115"/>
              <a:ext cx="2868199" cy="2875468"/>
            </a:xfrm>
            <a:custGeom>
              <a:avLst/>
              <a:gdLst/>
              <a:ahLst/>
              <a:cxnLst/>
              <a:rect l="l" t="t" r="r" b="b"/>
              <a:pathLst>
                <a:path w="29595" h="29670" extrusionOk="0">
                  <a:moveTo>
                    <a:pt x="14839" y="537"/>
                  </a:moveTo>
                  <a:lnTo>
                    <a:pt x="15848" y="1363"/>
                  </a:lnTo>
                  <a:lnTo>
                    <a:pt x="16971" y="701"/>
                  </a:lnTo>
                  <a:lnTo>
                    <a:pt x="17846" y="1668"/>
                  </a:lnTo>
                  <a:lnTo>
                    <a:pt x="19055" y="1181"/>
                  </a:lnTo>
                  <a:lnTo>
                    <a:pt x="19773" y="2269"/>
                  </a:lnTo>
                  <a:lnTo>
                    <a:pt x="21041" y="1969"/>
                  </a:lnTo>
                  <a:lnTo>
                    <a:pt x="21589" y="3152"/>
                  </a:lnTo>
                  <a:lnTo>
                    <a:pt x="22888" y="3044"/>
                  </a:lnTo>
                  <a:lnTo>
                    <a:pt x="23254" y="4296"/>
                  </a:lnTo>
                  <a:lnTo>
                    <a:pt x="24554" y="4383"/>
                  </a:lnTo>
                  <a:lnTo>
                    <a:pt x="24730" y="5675"/>
                  </a:lnTo>
                  <a:lnTo>
                    <a:pt x="26003" y="5954"/>
                  </a:lnTo>
                  <a:lnTo>
                    <a:pt x="25985" y="7257"/>
                  </a:lnTo>
                  <a:lnTo>
                    <a:pt x="27203" y="7722"/>
                  </a:lnTo>
                  <a:lnTo>
                    <a:pt x="26992" y="9008"/>
                  </a:lnTo>
                  <a:lnTo>
                    <a:pt x="28126" y="9649"/>
                  </a:lnTo>
                  <a:lnTo>
                    <a:pt x="27723" y="10889"/>
                  </a:lnTo>
                  <a:lnTo>
                    <a:pt x="28749" y="11693"/>
                  </a:lnTo>
                  <a:lnTo>
                    <a:pt x="28165" y="12857"/>
                  </a:lnTo>
                  <a:lnTo>
                    <a:pt x="29059" y="13807"/>
                  </a:lnTo>
                  <a:lnTo>
                    <a:pt x="28308" y="14874"/>
                  </a:lnTo>
                  <a:lnTo>
                    <a:pt x="29053" y="15946"/>
                  </a:lnTo>
                  <a:lnTo>
                    <a:pt x="28154" y="16890"/>
                  </a:lnTo>
                  <a:lnTo>
                    <a:pt x="28730" y="18060"/>
                  </a:lnTo>
                  <a:lnTo>
                    <a:pt x="27700" y="18859"/>
                  </a:lnTo>
                  <a:lnTo>
                    <a:pt x="28094" y="20101"/>
                  </a:lnTo>
                  <a:lnTo>
                    <a:pt x="26956" y="20736"/>
                  </a:lnTo>
                  <a:lnTo>
                    <a:pt x="27160" y="22023"/>
                  </a:lnTo>
                  <a:lnTo>
                    <a:pt x="25940" y="22480"/>
                  </a:lnTo>
                  <a:lnTo>
                    <a:pt x="25950" y="23784"/>
                  </a:lnTo>
                  <a:lnTo>
                    <a:pt x="24674" y="24055"/>
                  </a:lnTo>
                  <a:lnTo>
                    <a:pt x="24491" y="25346"/>
                  </a:lnTo>
                  <a:lnTo>
                    <a:pt x="23190" y="25425"/>
                  </a:lnTo>
                  <a:lnTo>
                    <a:pt x="22817" y="26674"/>
                  </a:lnTo>
                  <a:lnTo>
                    <a:pt x="21519" y="26559"/>
                  </a:lnTo>
                  <a:lnTo>
                    <a:pt x="20964" y="27739"/>
                  </a:lnTo>
                  <a:lnTo>
                    <a:pt x="19698" y="27431"/>
                  </a:lnTo>
                  <a:lnTo>
                    <a:pt x="18974" y="28514"/>
                  </a:lnTo>
                  <a:lnTo>
                    <a:pt x="17767" y="28019"/>
                  </a:lnTo>
                  <a:lnTo>
                    <a:pt x="16889" y="28982"/>
                  </a:lnTo>
                  <a:lnTo>
                    <a:pt x="15769" y="28312"/>
                  </a:lnTo>
                  <a:lnTo>
                    <a:pt x="14756" y="29134"/>
                  </a:lnTo>
                  <a:lnTo>
                    <a:pt x="13746" y="28307"/>
                  </a:lnTo>
                  <a:lnTo>
                    <a:pt x="12623" y="28969"/>
                  </a:lnTo>
                  <a:lnTo>
                    <a:pt x="11749" y="28002"/>
                  </a:lnTo>
                  <a:lnTo>
                    <a:pt x="10540" y="28489"/>
                  </a:lnTo>
                  <a:lnTo>
                    <a:pt x="9821" y="27401"/>
                  </a:lnTo>
                  <a:lnTo>
                    <a:pt x="8553" y="27702"/>
                  </a:lnTo>
                  <a:lnTo>
                    <a:pt x="8005" y="26519"/>
                  </a:lnTo>
                  <a:lnTo>
                    <a:pt x="6706" y="26626"/>
                  </a:lnTo>
                  <a:lnTo>
                    <a:pt x="6341" y="25374"/>
                  </a:lnTo>
                  <a:lnTo>
                    <a:pt x="5040" y="25287"/>
                  </a:lnTo>
                  <a:lnTo>
                    <a:pt x="4865" y="23995"/>
                  </a:lnTo>
                  <a:lnTo>
                    <a:pt x="3591" y="23717"/>
                  </a:lnTo>
                  <a:lnTo>
                    <a:pt x="3609" y="22413"/>
                  </a:lnTo>
                  <a:lnTo>
                    <a:pt x="2391" y="21949"/>
                  </a:lnTo>
                  <a:lnTo>
                    <a:pt x="2603" y="20662"/>
                  </a:lnTo>
                  <a:lnTo>
                    <a:pt x="1468" y="20022"/>
                  </a:lnTo>
                  <a:lnTo>
                    <a:pt x="1871" y="18782"/>
                  </a:lnTo>
                  <a:lnTo>
                    <a:pt x="846" y="17978"/>
                  </a:lnTo>
                  <a:lnTo>
                    <a:pt x="1429" y="16813"/>
                  </a:lnTo>
                  <a:lnTo>
                    <a:pt x="535" y="15863"/>
                  </a:lnTo>
                  <a:lnTo>
                    <a:pt x="1286" y="14796"/>
                  </a:lnTo>
                  <a:lnTo>
                    <a:pt x="541" y="13724"/>
                  </a:lnTo>
                  <a:lnTo>
                    <a:pt x="1441" y="12780"/>
                  </a:lnTo>
                  <a:lnTo>
                    <a:pt x="864" y="11611"/>
                  </a:lnTo>
                  <a:lnTo>
                    <a:pt x="1894" y="10812"/>
                  </a:lnTo>
                  <a:lnTo>
                    <a:pt x="1500" y="9569"/>
                  </a:lnTo>
                  <a:lnTo>
                    <a:pt x="2638" y="8934"/>
                  </a:lnTo>
                  <a:lnTo>
                    <a:pt x="2434" y="7647"/>
                  </a:lnTo>
                  <a:lnTo>
                    <a:pt x="3655" y="7190"/>
                  </a:lnTo>
                  <a:lnTo>
                    <a:pt x="3645" y="5886"/>
                  </a:lnTo>
                  <a:lnTo>
                    <a:pt x="4920" y="5615"/>
                  </a:lnTo>
                  <a:lnTo>
                    <a:pt x="5103" y="4324"/>
                  </a:lnTo>
                  <a:lnTo>
                    <a:pt x="6405" y="4245"/>
                  </a:lnTo>
                  <a:lnTo>
                    <a:pt x="6777" y="2996"/>
                  </a:lnTo>
                  <a:lnTo>
                    <a:pt x="8076" y="3111"/>
                  </a:lnTo>
                  <a:lnTo>
                    <a:pt x="8630" y="1931"/>
                  </a:lnTo>
                  <a:lnTo>
                    <a:pt x="9897" y="2239"/>
                  </a:lnTo>
                  <a:lnTo>
                    <a:pt x="10621" y="1157"/>
                  </a:lnTo>
                  <a:lnTo>
                    <a:pt x="11827" y="1651"/>
                  </a:lnTo>
                  <a:lnTo>
                    <a:pt x="12706" y="689"/>
                  </a:lnTo>
                  <a:lnTo>
                    <a:pt x="13826" y="1357"/>
                  </a:lnTo>
                  <a:lnTo>
                    <a:pt x="14839" y="537"/>
                  </a:lnTo>
                  <a:close/>
                  <a:moveTo>
                    <a:pt x="14840" y="1"/>
                  </a:moveTo>
                  <a:lnTo>
                    <a:pt x="13789" y="852"/>
                  </a:lnTo>
                  <a:lnTo>
                    <a:pt x="12628" y="158"/>
                  </a:lnTo>
                  <a:lnTo>
                    <a:pt x="11716" y="1157"/>
                  </a:lnTo>
                  <a:lnTo>
                    <a:pt x="10465" y="643"/>
                  </a:lnTo>
                  <a:lnTo>
                    <a:pt x="9712" y="1767"/>
                  </a:lnTo>
                  <a:lnTo>
                    <a:pt x="8398" y="1447"/>
                  </a:lnTo>
                  <a:lnTo>
                    <a:pt x="7823" y="2671"/>
                  </a:lnTo>
                  <a:lnTo>
                    <a:pt x="6477" y="2552"/>
                  </a:lnTo>
                  <a:lnTo>
                    <a:pt x="6090" y="3848"/>
                  </a:lnTo>
                  <a:lnTo>
                    <a:pt x="4740" y="3930"/>
                  </a:lnTo>
                  <a:lnTo>
                    <a:pt x="4550" y="5269"/>
                  </a:lnTo>
                  <a:lnTo>
                    <a:pt x="3227" y="5550"/>
                  </a:lnTo>
                  <a:lnTo>
                    <a:pt x="3237" y="6903"/>
                  </a:lnTo>
                  <a:lnTo>
                    <a:pt x="1970" y="7378"/>
                  </a:lnTo>
                  <a:lnTo>
                    <a:pt x="2182" y="8714"/>
                  </a:lnTo>
                  <a:lnTo>
                    <a:pt x="1001" y="9372"/>
                  </a:lnTo>
                  <a:lnTo>
                    <a:pt x="1411" y="10661"/>
                  </a:lnTo>
                  <a:lnTo>
                    <a:pt x="341" y="11490"/>
                  </a:lnTo>
                  <a:lnTo>
                    <a:pt x="940" y="12704"/>
                  </a:lnTo>
                  <a:lnTo>
                    <a:pt x="7" y="13683"/>
                  </a:lnTo>
                  <a:lnTo>
                    <a:pt x="778" y="14794"/>
                  </a:lnTo>
                  <a:lnTo>
                    <a:pt x="1" y="15901"/>
                  </a:lnTo>
                  <a:lnTo>
                    <a:pt x="928" y="16886"/>
                  </a:lnTo>
                  <a:lnTo>
                    <a:pt x="322" y="18095"/>
                  </a:lnTo>
                  <a:lnTo>
                    <a:pt x="1386" y="18929"/>
                  </a:lnTo>
                  <a:lnTo>
                    <a:pt x="969" y="20216"/>
                  </a:lnTo>
                  <a:lnTo>
                    <a:pt x="2146" y="20882"/>
                  </a:lnTo>
                  <a:lnTo>
                    <a:pt x="1926" y="22216"/>
                  </a:lnTo>
                  <a:lnTo>
                    <a:pt x="3190" y="22698"/>
                  </a:lnTo>
                  <a:lnTo>
                    <a:pt x="3171" y="24050"/>
                  </a:lnTo>
                  <a:lnTo>
                    <a:pt x="4492" y="24339"/>
                  </a:lnTo>
                  <a:lnTo>
                    <a:pt x="4674" y="25679"/>
                  </a:lnTo>
                  <a:lnTo>
                    <a:pt x="6023" y="25769"/>
                  </a:lnTo>
                  <a:lnTo>
                    <a:pt x="6402" y="27068"/>
                  </a:lnTo>
                  <a:lnTo>
                    <a:pt x="7750" y="26956"/>
                  </a:lnTo>
                  <a:lnTo>
                    <a:pt x="8318" y="28184"/>
                  </a:lnTo>
                  <a:lnTo>
                    <a:pt x="9635" y="27872"/>
                  </a:lnTo>
                  <a:lnTo>
                    <a:pt x="10380" y="29001"/>
                  </a:lnTo>
                  <a:lnTo>
                    <a:pt x="11635" y="28495"/>
                  </a:lnTo>
                  <a:lnTo>
                    <a:pt x="12542" y="29499"/>
                  </a:lnTo>
                  <a:lnTo>
                    <a:pt x="13708" y="28811"/>
                  </a:lnTo>
                  <a:lnTo>
                    <a:pt x="14754" y="29670"/>
                  </a:lnTo>
                  <a:lnTo>
                    <a:pt x="15805" y="28817"/>
                  </a:lnTo>
                  <a:lnTo>
                    <a:pt x="16966" y="29513"/>
                  </a:lnTo>
                  <a:lnTo>
                    <a:pt x="17878" y="28514"/>
                  </a:lnTo>
                  <a:lnTo>
                    <a:pt x="19130" y="29027"/>
                  </a:lnTo>
                  <a:lnTo>
                    <a:pt x="19882" y="27902"/>
                  </a:lnTo>
                  <a:lnTo>
                    <a:pt x="21196" y="28223"/>
                  </a:lnTo>
                  <a:lnTo>
                    <a:pt x="21771" y="26999"/>
                  </a:lnTo>
                  <a:lnTo>
                    <a:pt x="23118" y="27118"/>
                  </a:lnTo>
                  <a:lnTo>
                    <a:pt x="23504" y="25822"/>
                  </a:lnTo>
                  <a:lnTo>
                    <a:pt x="24854" y="25740"/>
                  </a:lnTo>
                  <a:lnTo>
                    <a:pt x="25045" y="24401"/>
                  </a:lnTo>
                  <a:lnTo>
                    <a:pt x="26367" y="24120"/>
                  </a:lnTo>
                  <a:lnTo>
                    <a:pt x="26357" y="22768"/>
                  </a:lnTo>
                  <a:lnTo>
                    <a:pt x="27624" y="22293"/>
                  </a:lnTo>
                  <a:lnTo>
                    <a:pt x="27412" y="20957"/>
                  </a:lnTo>
                  <a:lnTo>
                    <a:pt x="28594" y="20298"/>
                  </a:lnTo>
                  <a:lnTo>
                    <a:pt x="28183" y="19009"/>
                  </a:lnTo>
                  <a:lnTo>
                    <a:pt x="29253" y="18180"/>
                  </a:lnTo>
                  <a:lnTo>
                    <a:pt x="28654" y="16966"/>
                  </a:lnTo>
                  <a:lnTo>
                    <a:pt x="29587" y="15987"/>
                  </a:lnTo>
                  <a:lnTo>
                    <a:pt x="28816" y="14876"/>
                  </a:lnTo>
                  <a:lnTo>
                    <a:pt x="29594" y="13769"/>
                  </a:lnTo>
                  <a:lnTo>
                    <a:pt x="28666" y="12784"/>
                  </a:lnTo>
                  <a:lnTo>
                    <a:pt x="29272" y="11576"/>
                  </a:lnTo>
                  <a:lnTo>
                    <a:pt x="28208" y="10741"/>
                  </a:lnTo>
                  <a:lnTo>
                    <a:pt x="28626" y="9454"/>
                  </a:lnTo>
                  <a:lnTo>
                    <a:pt x="27448" y="8789"/>
                  </a:lnTo>
                  <a:lnTo>
                    <a:pt x="27668" y="7454"/>
                  </a:lnTo>
                  <a:lnTo>
                    <a:pt x="26405" y="6973"/>
                  </a:lnTo>
                  <a:lnTo>
                    <a:pt x="26423" y="5620"/>
                  </a:lnTo>
                  <a:lnTo>
                    <a:pt x="25102" y="5331"/>
                  </a:lnTo>
                  <a:lnTo>
                    <a:pt x="24921" y="3991"/>
                  </a:lnTo>
                  <a:lnTo>
                    <a:pt x="23571" y="3901"/>
                  </a:lnTo>
                  <a:lnTo>
                    <a:pt x="23192" y="2602"/>
                  </a:lnTo>
                  <a:lnTo>
                    <a:pt x="21844" y="2714"/>
                  </a:lnTo>
                  <a:lnTo>
                    <a:pt x="21276" y="1487"/>
                  </a:lnTo>
                  <a:lnTo>
                    <a:pt x="19959" y="1797"/>
                  </a:lnTo>
                  <a:lnTo>
                    <a:pt x="19214" y="669"/>
                  </a:lnTo>
                  <a:lnTo>
                    <a:pt x="17959" y="1175"/>
                  </a:lnTo>
                  <a:lnTo>
                    <a:pt x="17052" y="171"/>
                  </a:lnTo>
                  <a:lnTo>
                    <a:pt x="15886" y="859"/>
                  </a:lnTo>
                  <a:lnTo>
                    <a:pt x="14840" y="1"/>
                  </a:ln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0"/>
            <p:cNvSpPr/>
            <p:nvPr/>
          </p:nvSpPr>
          <p:spPr>
            <a:xfrm>
              <a:off x="4519945" y="1498328"/>
              <a:ext cx="2241741" cy="2236604"/>
            </a:xfrm>
            <a:custGeom>
              <a:avLst/>
              <a:gdLst/>
              <a:ahLst/>
              <a:cxnLst/>
              <a:rect l="l" t="t" r="r" b="b"/>
              <a:pathLst>
                <a:path w="23131" h="23078" extrusionOk="0">
                  <a:moveTo>
                    <a:pt x="11073" y="844"/>
                  </a:moveTo>
                  <a:lnTo>
                    <a:pt x="11031" y="5504"/>
                  </a:lnTo>
                  <a:cubicBezTo>
                    <a:pt x="9548" y="5512"/>
                    <a:pt x="8220" y="5671"/>
                    <a:pt x="7049" y="5919"/>
                  </a:cubicBezTo>
                  <a:cubicBezTo>
                    <a:pt x="6675" y="4581"/>
                    <a:pt x="6214" y="3455"/>
                    <a:pt x="5770" y="2557"/>
                  </a:cubicBezTo>
                  <a:cubicBezTo>
                    <a:pt x="7312" y="1555"/>
                    <a:pt x="9125" y="937"/>
                    <a:pt x="11073" y="844"/>
                  </a:cubicBezTo>
                  <a:close/>
                  <a:moveTo>
                    <a:pt x="11903" y="839"/>
                  </a:moveTo>
                  <a:cubicBezTo>
                    <a:pt x="13873" y="895"/>
                    <a:pt x="15709" y="1484"/>
                    <a:pt x="17274" y="2467"/>
                  </a:cubicBezTo>
                  <a:cubicBezTo>
                    <a:pt x="16777" y="3401"/>
                    <a:pt x="16254" y="4588"/>
                    <a:pt x="15830" y="6012"/>
                  </a:cubicBezTo>
                  <a:cubicBezTo>
                    <a:pt x="14645" y="5748"/>
                    <a:pt x="13320" y="5562"/>
                    <a:pt x="11863" y="5514"/>
                  </a:cubicBezTo>
                  <a:lnTo>
                    <a:pt x="11903" y="839"/>
                  </a:lnTo>
                  <a:close/>
                  <a:moveTo>
                    <a:pt x="5084" y="3044"/>
                  </a:moveTo>
                  <a:cubicBezTo>
                    <a:pt x="5485" y="3875"/>
                    <a:pt x="5898" y="4902"/>
                    <a:pt x="6238" y="6110"/>
                  </a:cubicBezTo>
                  <a:cubicBezTo>
                    <a:pt x="3924" y="6715"/>
                    <a:pt x="2308" y="7643"/>
                    <a:pt x="1389" y="8285"/>
                  </a:cubicBezTo>
                  <a:cubicBezTo>
                    <a:pt x="2062" y="6180"/>
                    <a:pt x="3370" y="4360"/>
                    <a:pt x="5084" y="3044"/>
                  </a:cubicBezTo>
                  <a:close/>
                  <a:moveTo>
                    <a:pt x="17963" y="2939"/>
                  </a:moveTo>
                  <a:cubicBezTo>
                    <a:pt x="19789" y="4296"/>
                    <a:pt x="21169" y="6219"/>
                    <a:pt x="21843" y="8444"/>
                  </a:cubicBezTo>
                  <a:cubicBezTo>
                    <a:pt x="20886" y="7830"/>
                    <a:pt x="19116" y="6864"/>
                    <a:pt x="16639" y="6208"/>
                  </a:cubicBezTo>
                  <a:cubicBezTo>
                    <a:pt x="17029" y="4905"/>
                    <a:pt x="17506" y="3810"/>
                    <a:pt x="17963" y="2939"/>
                  </a:cubicBezTo>
                  <a:close/>
                  <a:moveTo>
                    <a:pt x="6449" y="6922"/>
                  </a:moveTo>
                  <a:cubicBezTo>
                    <a:pt x="6738" y="8150"/>
                    <a:pt x="6942" y="9541"/>
                    <a:pt x="6982" y="11083"/>
                  </a:cubicBezTo>
                  <a:lnTo>
                    <a:pt x="898" y="11030"/>
                  </a:lnTo>
                  <a:cubicBezTo>
                    <a:pt x="921" y="10544"/>
                    <a:pt x="976" y="10065"/>
                    <a:pt x="1063" y="9597"/>
                  </a:cubicBezTo>
                  <a:cubicBezTo>
                    <a:pt x="1098" y="9564"/>
                    <a:pt x="2919" y="7853"/>
                    <a:pt x="6449" y="6922"/>
                  </a:cubicBezTo>
                  <a:close/>
                  <a:moveTo>
                    <a:pt x="11025" y="6335"/>
                  </a:moveTo>
                  <a:lnTo>
                    <a:pt x="10983" y="11118"/>
                  </a:lnTo>
                  <a:lnTo>
                    <a:pt x="7811" y="11090"/>
                  </a:lnTo>
                  <a:cubicBezTo>
                    <a:pt x="7772" y="9475"/>
                    <a:pt x="7563" y="8016"/>
                    <a:pt x="7259" y="6730"/>
                  </a:cubicBezTo>
                  <a:cubicBezTo>
                    <a:pt x="8368" y="6494"/>
                    <a:pt x="9624" y="6343"/>
                    <a:pt x="11025" y="6335"/>
                  </a:cubicBezTo>
                  <a:close/>
                  <a:moveTo>
                    <a:pt x="11855" y="6346"/>
                  </a:moveTo>
                  <a:cubicBezTo>
                    <a:pt x="13228" y="6393"/>
                    <a:pt x="14483" y="6571"/>
                    <a:pt x="15608" y="6821"/>
                  </a:cubicBezTo>
                  <a:cubicBezTo>
                    <a:pt x="15284" y="8101"/>
                    <a:pt x="15050" y="9547"/>
                    <a:pt x="14983" y="11153"/>
                  </a:cubicBezTo>
                  <a:lnTo>
                    <a:pt x="11813" y="11125"/>
                  </a:lnTo>
                  <a:lnTo>
                    <a:pt x="11855" y="6346"/>
                  </a:lnTo>
                  <a:close/>
                  <a:moveTo>
                    <a:pt x="16414" y="7018"/>
                  </a:moveTo>
                  <a:cubicBezTo>
                    <a:pt x="20000" y="7977"/>
                    <a:pt x="22059" y="9603"/>
                    <a:pt x="22132" y="9663"/>
                  </a:cubicBezTo>
                  <a:cubicBezTo>
                    <a:pt x="22222" y="10170"/>
                    <a:pt x="22277" y="10689"/>
                    <a:pt x="22291" y="11217"/>
                  </a:cubicBezTo>
                  <a:lnTo>
                    <a:pt x="15814" y="11161"/>
                  </a:lnTo>
                  <a:cubicBezTo>
                    <a:pt x="15879" y="9624"/>
                    <a:pt x="16104" y="8241"/>
                    <a:pt x="16414" y="7018"/>
                  </a:cubicBezTo>
                  <a:close/>
                  <a:moveTo>
                    <a:pt x="891" y="11861"/>
                  </a:moveTo>
                  <a:lnTo>
                    <a:pt x="6987" y="11914"/>
                  </a:lnTo>
                  <a:cubicBezTo>
                    <a:pt x="6965" y="13511"/>
                    <a:pt x="6761" y="14918"/>
                    <a:pt x="6460" y="16141"/>
                  </a:cubicBezTo>
                  <a:cubicBezTo>
                    <a:pt x="3031" y="15190"/>
                    <a:pt x="1205" y="13517"/>
                    <a:pt x="1041" y="13360"/>
                  </a:cubicBezTo>
                  <a:cubicBezTo>
                    <a:pt x="957" y="12870"/>
                    <a:pt x="907" y="12370"/>
                    <a:pt x="891" y="11861"/>
                  </a:cubicBezTo>
                  <a:close/>
                  <a:moveTo>
                    <a:pt x="15794" y="11991"/>
                  </a:moveTo>
                  <a:lnTo>
                    <a:pt x="22285" y="12048"/>
                  </a:lnTo>
                  <a:cubicBezTo>
                    <a:pt x="22259" y="12597"/>
                    <a:pt x="22192" y="13137"/>
                    <a:pt x="22086" y="13662"/>
                  </a:cubicBezTo>
                  <a:cubicBezTo>
                    <a:pt x="21891" y="13810"/>
                    <a:pt x="19788" y="15356"/>
                    <a:pt x="16245" y="16220"/>
                  </a:cubicBezTo>
                  <a:cubicBezTo>
                    <a:pt x="15966" y="14992"/>
                    <a:pt x="15787" y="13585"/>
                    <a:pt x="15794" y="11991"/>
                  </a:cubicBezTo>
                  <a:close/>
                  <a:moveTo>
                    <a:pt x="7817" y="11921"/>
                  </a:moveTo>
                  <a:lnTo>
                    <a:pt x="10976" y="11949"/>
                  </a:lnTo>
                  <a:lnTo>
                    <a:pt x="10933" y="16786"/>
                  </a:lnTo>
                  <a:cubicBezTo>
                    <a:pt x="9572" y="16754"/>
                    <a:pt x="8348" y="16589"/>
                    <a:pt x="7265" y="16345"/>
                  </a:cubicBezTo>
                  <a:cubicBezTo>
                    <a:pt x="7582" y="15063"/>
                    <a:pt x="7796" y="13590"/>
                    <a:pt x="7817" y="11921"/>
                  </a:cubicBezTo>
                  <a:close/>
                  <a:moveTo>
                    <a:pt x="11806" y="11956"/>
                  </a:moveTo>
                  <a:lnTo>
                    <a:pt x="14964" y="11984"/>
                  </a:lnTo>
                  <a:cubicBezTo>
                    <a:pt x="14956" y="13644"/>
                    <a:pt x="15141" y="15114"/>
                    <a:pt x="15433" y="16398"/>
                  </a:cubicBezTo>
                  <a:cubicBezTo>
                    <a:pt x="14328" y="16619"/>
                    <a:pt x="13102" y="16767"/>
                    <a:pt x="11764" y="16790"/>
                  </a:cubicBezTo>
                  <a:lnTo>
                    <a:pt x="11806" y="11956"/>
                  </a:lnTo>
                  <a:close/>
                  <a:moveTo>
                    <a:pt x="1355" y="14684"/>
                  </a:moveTo>
                  <a:lnTo>
                    <a:pt x="1355" y="14684"/>
                  </a:lnTo>
                  <a:cubicBezTo>
                    <a:pt x="2278" y="15350"/>
                    <a:pt x="3905" y="16312"/>
                    <a:pt x="6239" y="16953"/>
                  </a:cubicBezTo>
                  <a:cubicBezTo>
                    <a:pt x="5875" y="18164"/>
                    <a:pt x="5423" y="19163"/>
                    <a:pt x="4984" y="19957"/>
                  </a:cubicBezTo>
                  <a:cubicBezTo>
                    <a:pt x="3289" y="18623"/>
                    <a:pt x="2003" y="16792"/>
                    <a:pt x="1355" y="14684"/>
                  </a:cubicBezTo>
                  <a:close/>
                  <a:moveTo>
                    <a:pt x="21765" y="14880"/>
                  </a:moveTo>
                  <a:lnTo>
                    <a:pt x="21765" y="14880"/>
                  </a:lnTo>
                  <a:cubicBezTo>
                    <a:pt x="21040" y="17081"/>
                    <a:pt x="19620" y="18966"/>
                    <a:pt x="17769" y="20278"/>
                  </a:cubicBezTo>
                  <a:cubicBezTo>
                    <a:pt x="17305" y="19439"/>
                    <a:pt x="16824" y="18357"/>
                    <a:pt x="16452" y="17034"/>
                  </a:cubicBezTo>
                  <a:cubicBezTo>
                    <a:pt x="18969" y="16427"/>
                    <a:pt x="20780" y="15486"/>
                    <a:pt x="21765" y="14880"/>
                  </a:cubicBezTo>
                  <a:close/>
                  <a:moveTo>
                    <a:pt x="7045" y="17155"/>
                  </a:moveTo>
                  <a:cubicBezTo>
                    <a:pt x="8189" y="17412"/>
                    <a:pt x="9483" y="17585"/>
                    <a:pt x="10926" y="17617"/>
                  </a:cubicBezTo>
                  <a:lnTo>
                    <a:pt x="10886" y="22223"/>
                  </a:lnTo>
                  <a:cubicBezTo>
                    <a:pt x="8960" y="22097"/>
                    <a:pt x="7176" y="21460"/>
                    <a:pt x="5662" y="20449"/>
                  </a:cubicBezTo>
                  <a:cubicBezTo>
                    <a:pt x="6145" y="19590"/>
                    <a:pt x="6646" y="18493"/>
                    <a:pt x="7045" y="17155"/>
                  </a:cubicBezTo>
                  <a:close/>
                  <a:moveTo>
                    <a:pt x="15639" y="17212"/>
                  </a:moveTo>
                  <a:cubicBezTo>
                    <a:pt x="16041" y="18656"/>
                    <a:pt x="16567" y="19832"/>
                    <a:pt x="17072" y="20736"/>
                  </a:cubicBezTo>
                  <a:cubicBezTo>
                    <a:pt x="15500" y="21675"/>
                    <a:pt x="13669" y="22221"/>
                    <a:pt x="11716" y="22244"/>
                  </a:cubicBezTo>
                  <a:lnTo>
                    <a:pt x="11756" y="17620"/>
                  </a:lnTo>
                  <a:cubicBezTo>
                    <a:pt x="13177" y="17599"/>
                    <a:pt x="14473" y="17444"/>
                    <a:pt x="15639" y="17212"/>
                  </a:cubicBezTo>
                  <a:close/>
                  <a:moveTo>
                    <a:pt x="11590" y="0"/>
                  </a:moveTo>
                  <a:cubicBezTo>
                    <a:pt x="5274" y="0"/>
                    <a:pt x="108" y="5110"/>
                    <a:pt x="53" y="11439"/>
                  </a:cubicBezTo>
                  <a:cubicBezTo>
                    <a:pt x="0" y="17798"/>
                    <a:pt x="5128" y="23022"/>
                    <a:pt x="11491" y="23077"/>
                  </a:cubicBezTo>
                  <a:cubicBezTo>
                    <a:pt x="11526" y="23078"/>
                    <a:pt x="11560" y="23078"/>
                    <a:pt x="11595" y="23078"/>
                  </a:cubicBezTo>
                  <a:cubicBezTo>
                    <a:pt x="14638" y="23078"/>
                    <a:pt x="17506" y="21906"/>
                    <a:pt x="19680" y="19769"/>
                  </a:cubicBezTo>
                  <a:cubicBezTo>
                    <a:pt x="21878" y="17609"/>
                    <a:pt x="23103" y="14722"/>
                    <a:pt x="23130" y="11639"/>
                  </a:cubicBezTo>
                  <a:cubicBezTo>
                    <a:pt x="23130" y="11605"/>
                    <a:pt x="23130" y="11572"/>
                    <a:pt x="23130" y="11537"/>
                  </a:cubicBezTo>
                  <a:cubicBezTo>
                    <a:pt x="23130" y="5222"/>
                    <a:pt x="18021" y="55"/>
                    <a:pt x="11692" y="0"/>
                  </a:cubicBezTo>
                  <a:cubicBezTo>
                    <a:pt x="11658" y="0"/>
                    <a:pt x="11624" y="0"/>
                    <a:pt x="11590" y="0"/>
                  </a:cubicBezTo>
                  <a:close/>
                </a:path>
              </a:pathLst>
            </a:custGeom>
            <a:solidFill>
              <a:srgbClr val="F0F0CB">
                <a:alpha val="44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20"/>
          <p:cNvSpPr txBox="1">
            <a:spLocks noGrp="1"/>
          </p:cNvSpPr>
          <p:nvPr>
            <p:ph type="subTitle" idx="1"/>
          </p:nvPr>
        </p:nvSpPr>
        <p:spPr>
          <a:xfrm>
            <a:off x="4100875" y="1686513"/>
            <a:ext cx="2701500" cy="455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b="1">
                <a:latin typeface="Bebas Neue"/>
                <a:ea typeface="Bebas Neue"/>
                <a:cs typeface="Bebas Neue"/>
                <a:sym typeface="Bebas Neue"/>
              </a:defRPr>
            </a:lvl1pPr>
            <a:lvl2pPr lvl="1" rtl="0">
              <a:spcBef>
                <a:spcPts val="1600"/>
              </a:spcBef>
              <a:spcAft>
                <a:spcPts val="0"/>
              </a:spcAft>
              <a:buNone/>
              <a:defRPr sz="1800" b="1">
                <a:latin typeface="Bebas Neue"/>
                <a:ea typeface="Bebas Neue"/>
                <a:cs typeface="Bebas Neue"/>
                <a:sym typeface="Bebas Neue"/>
              </a:defRPr>
            </a:lvl2pPr>
            <a:lvl3pPr lvl="2" rtl="0">
              <a:spcBef>
                <a:spcPts val="1600"/>
              </a:spcBef>
              <a:spcAft>
                <a:spcPts val="0"/>
              </a:spcAft>
              <a:buNone/>
              <a:defRPr sz="1800" b="1">
                <a:latin typeface="Bebas Neue"/>
                <a:ea typeface="Bebas Neue"/>
                <a:cs typeface="Bebas Neue"/>
                <a:sym typeface="Bebas Neue"/>
              </a:defRPr>
            </a:lvl3pPr>
            <a:lvl4pPr lvl="3" rtl="0">
              <a:spcBef>
                <a:spcPts val="1600"/>
              </a:spcBef>
              <a:spcAft>
                <a:spcPts val="0"/>
              </a:spcAft>
              <a:buNone/>
              <a:defRPr sz="1800" b="1">
                <a:latin typeface="Bebas Neue"/>
                <a:ea typeface="Bebas Neue"/>
                <a:cs typeface="Bebas Neue"/>
                <a:sym typeface="Bebas Neue"/>
              </a:defRPr>
            </a:lvl4pPr>
            <a:lvl5pPr lvl="4" rtl="0">
              <a:spcBef>
                <a:spcPts val="1600"/>
              </a:spcBef>
              <a:spcAft>
                <a:spcPts val="0"/>
              </a:spcAft>
              <a:buNone/>
              <a:defRPr sz="1800" b="1">
                <a:latin typeface="Bebas Neue"/>
                <a:ea typeface="Bebas Neue"/>
                <a:cs typeface="Bebas Neue"/>
                <a:sym typeface="Bebas Neue"/>
              </a:defRPr>
            </a:lvl5pPr>
            <a:lvl6pPr lvl="5" rtl="0">
              <a:spcBef>
                <a:spcPts val="1600"/>
              </a:spcBef>
              <a:spcAft>
                <a:spcPts val="0"/>
              </a:spcAft>
              <a:buNone/>
              <a:defRPr sz="1800" b="1">
                <a:latin typeface="Bebas Neue"/>
                <a:ea typeface="Bebas Neue"/>
                <a:cs typeface="Bebas Neue"/>
                <a:sym typeface="Bebas Neue"/>
              </a:defRPr>
            </a:lvl6pPr>
            <a:lvl7pPr lvl="6" rtl="0">
              <a:spcBef>
                <a:spcPts val="1600"/>
              </a:spcBef>
              <a:spcAft>
                <a:spcPts val="0"/>
              </a:spcAft>
              <a:buNone/>
              <a:defRPr sz="1800" b="1">
                <a:latin typeface="Bebas Neue"/>
                <a:ea typeface="Bebas Neue"/>
                <a:cs typeface="Bebas Neue"/>
                <a:sym typeface="Bebas Neue"/>
              </a:defRPr>
            </a:lvl7pPr>
            <a:lvl8pPr lvl="7" rtl="0">
              <a:spcBef>
                <a:spcPts val="1600"/>
              </a:spcBef>
              <a:spcAft>
                <a:spcPts val="0"/>
              </a:spcAft>
              <a:buNone/>
              <a:defRPr sz="1800" b="1">
                <a:latin typeface="Bebas Neue"/>
                <a:ea typeface="Bebas Neue"/>
                <a:cs typeface="Bebas Neue"/>
                <a:sym typeface="Bebas Neue"/>
              </a:defRPr>
            </a:lvl8pPr>
            <a:lvl9pPr lvl="8" rtl="0">
              <a:spcBef>
                <a:spcPts val="1600"/>
              </a:spcBef>
              <a:spcAft>
                <a:spcPts val="1600"/>
              </a:spcAft>
              <a:buNone/>
              <a:defRPr sz="1800" b="1">
                <a:latin typeface="Bebas Neue"/>
                <a:ea typeface="Bebas Neue"/>
                <a:cs typeface="Bebas Neue"/>
                <a:sym typeface="Bebas Neue"/>
              </a:defRPr>
            </a:lvl9pPr>
          </a:lstStyle>
          <a:p>
            <a:endParaRPr/>
          </a:p>
        </p:txBody>
      </p:sp>
      <p:sp>
        <p:nvSpPr>
          <p:cNvPr id="864" name="Google Shape;864;p20"/>
          <p:cNvSpPr txBox="1">
            <a:spLocks noGrp="1"/>
          </p:cNvSpPr>
          <p:nvPr>
            <p:ph type="subTitle" idx="2"/>
          </p:nvPr>
        </p:nvSpPr>
        <p:spPr>
          <a:xfrm>
            <a:off x="4111750" y="2176888"/>
            <a:ext cx="2682000" cy="1464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1"/>
              </a:buClr>
              <a:buSzPts val="1400"/>
              <a:buNone/>
              <a:defRPr sz="1400">
                <a:solidFill>
                  <a:schemeClr val="dk1"/>
                </a:solidFill>
                <a:latin typeface="Josefin Slab SemiBold"/>
                <a:ea typeface="Josefin Slab SemiBold"/>
                <a:cs typeface="Josefin Slab SemiBold"/>
                <a:sym typeface="Josefin Slab SemiBold"/>
              </a:defRPr>
            </a:lvl1pPr>
            <a:lvl2pPr lvl="1">
              <a:spcBef>
                <a:spcPts val="1600"/>
              </a:spcBef>
              <a:spcAft>
                <a:spcPts val="0"/>
              </a:spcAft>
              <a:buSzPts val="16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3569575" y="805551"/>
            <a:ext cx="3400500" cy="39273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lt1"/>
              </a:buClr>
              <a:buSzPts val="1600"/>
              <a:buFont typeface="Josefin Slab"/>
              <a:buChar char="●"/>
              <a:defRPr sz="1600">
                <a:solidFill>
                  <a:schemeClr val="lt1"/>
                </a:solidFill>
                <a:latin typeface="Josefin Slab"/>
                <a:ea typeface="Josefin Slab"/>
                <a:cs typeface="Josefin Slab"/>
                <a:sym typeface="Josefin Slab"/>
              </a:defRPr>
            </a:lvl1pPr>
            <a:lvl2pPr marL="914400" lvl="1" indent="-330200">
              <a:lnSpc>
                <a:spcPct val="115000"/>
              </a:lnSpc>
              <a:spcBef>
                <a:spcPts val="1600"/>
              </a:spcBef>
              <a:spcAft>
                <a:spcPts val="0"/>
              </a:spcAft>
              <a:buClr>
                <a:schemeClr val="lt1"/>
              </a:buClr>
              <a:buSzPts val="1600"/>
              <a:buFont typeface="Josefin Slab"/>
              <a:buChar char="○"/>
              <a:defRPr sz="1600">
                <a:solidFill>
                  <a:schemeClr val="lt1"/>
                </a:solidFill>
                <a:latin typeface="Josefin Slab"/>
                <a:ea typeface="Josefin Slab"/>
                <a:cs typeface="Josefin Slab"/>
                <a:sym typeface="Josefin Slab"/>
              </a:defRPr>
            </a:lvl2pPr>
            <a:lvl3pPr marL="1371600" lvl="2" indent="-317500">
              <a:lnSpc>
                <a:spcPct val="115000"/>
              </a:lnSpc>
              <a:spcBef>
                <a:spcPts val="1600"/>
              </a:spcBef>
              <a:spcAft>
                <a:spcPts val="0"/>
              </a:spcAft>
              <a:buClr>
                <a:schemeClr val="lt1"/>
              </a:buClr>
              <a:buSzPts val="1400"/>
              <a:buFont typeface="Josefin Slab"/>
              <a:buChar char="■"/>
              <a:defRPr>
                <a:solidFill>
                  <a:schemeClr val="lt1"/>
                </a:solidFill>
                <a:latin typeface="Josefin Slab"/>
                <a:ea typeface="Josefin Slab"/>
                <a:cs typeface="Josefin Slab"/>
                <a:sym typeface="Josefin Slab"/>
              </a:defRPr>
            </a:lvl3pPr>
            <a:lvl4pPr marL="1828800" lvl="3" indent="-317500">
              <a:lnSpc>
                <a:spcPct val="115000"/>
              </a:lnSpc>
              <a:spcBef>
                <a:spcPts val="1600"/>
              </a:spcBef>
              <a:spcAft>
                <a:spcPts val="0"/>
              </a:spcAft>
              <a:buClr>
                <a:schemeClr val="lt1"/>
              </a:buClr>
              <a:buSzPts val="1400"/>
              <a:buFont typeface="Josefin Slab"/>
              <a:buChar char="●"/>
              <a:defRPr>
                <a:solidFill>
                  <a:schemeClr val="lt1"/>
                </a:solidFill>
                <a:latin typeface="Josefin Slab"/>
                <a:ea typeface="Josefin Slab"/>
                <a:cs typeface="Josefin Slab"/>
                <a:sym typeface="Josefin Slab"/>
              </a:defRPr>
            </a:lvl4pPr>
            <a:lvl5pPr marL="2286000" lvl="4" indent="-317500">
              <a:lnSpc>
                <a:spcPct val="115000"/>
              </a:lnSpc>
              <a:spcBef>
                <a:spcPts val="1600"/>
              </a:spcBef>
              <a:spcAft>
                <a:spcPts val="0"/>
              </a:spcAft>
              <a:buClr>
                <a:schemeClr val="lt1"/>
              </a:buClr>
              <a:buSzPts val="1400"/>
              <a:buFont typeface="Josefin Slab"/>
              <a:buChar char="○"/>
              <a:defRPr>
                <a:solidFill>
                  <a:schemeClr val="lt1"/>
                </a:solidFill>
                <a:latin typeface="Josefin Slab"/>
                <a:ea typeface="Josefin Slab"/>
                <a:cs typeface="Josefin Slab"/>
                <a:sym typeface="Josefin Slab"/>
              </a:defRPr>
            </a:lvl5pPr>
            <a:lvl6pPr marL="2743200" lvl="5" indent="-317500">
              <a:lnSpc>
                <a:spcPct val="115000"/>
              </a:lnSpc>
              <a:spcBef>
                <a:spcPts val="1600"/>
              </a:spcBef>
              <a:spcAft>
                <a:spcPts val="0"/>
              </a:spcAft>
              <a:buClr>
                <a:schemeClr val="lt1"/>
              </a:buClr>
              <a:buSzPts val="1400"/>
              <a:buFont typeface="Josefin Slab"/>
              <a:buChar char="■"/>
              <a:defRPr>
                <a:solidFill>
                  <a:schemeClr val="lt1"/>
                </a:solidFill>
                <a:latin typeface="Josefin Slab"/>
                <a:ea typeface="Josefin Slab"/>
                <a:cs typeface="Josefin Slab"/>
                <a:sym typeface="Josefin Slab"/>
              </a:defRPr>
            </a:lvl6pPr>
            <a:lvl7pPr marL="3200400" lvl="6" indent="-317500">
              <a:lnSpc>
                <a:spcPct val="115000"/>
              </a:lnSpc>
              <a:spcBef>
                <a:spcPts val="1600"/>
              </a:spcBef>
              <a:spcAft>
                <a:spcPts val="0"/>
              </a:spcAft>
              <a:buClr>
                <a:schemeClr val="lt1"/>
              </a:buClr>
              <a:buSzPts val="1400"/>
              <a:buFont typeface="Josefin Slab"/>
              <a:buChar char="●"/>
              <a:defRPr>
                <a:solidFill>
                  <a:schemeClr val="lt1"/>
                </a:solidFill>
                <a:latin typeface="Josefin Slab"/>
                <a:ea typeface="Josefin Slab"/>
                <a:cs typeface="Josefin Slab"/>
                <a:sym typeface="Josefin Slab"/>
              </a:defRPr>
            </a:lvl7pPr>
            <a:lvl8pPr marL="3657600" lvl="7" indent="-317500">
              <a:lnSpc>
                <a:spcPct val="115000"/>
              </a:lnSpc>
              <a:spcBef>
                <a:spcPts val="1600"/>
              </a:spcBef>
              <a:spcAft>
                <a:spcPts val="0"/>
              </a:spcAft>
              <a:buClr>
                <a:schemeClr val="lt1"/>
              </a:buClr>
              <a:buSzPts val="1400"/>
              <a:buFont typeface="Josefin Slab"/>
              <a:buChar char="○"/>
              <a:defRPr>
                <a:solidFill>
                  <a:schemeClr val="lt1"/>
                </a:solidFill>
                <a:latin typeface="Josefin Slab"/>
                <a:ea typeface="Josefin Slab"/>
                <a:cs typeface="Josefin Slab"/>
                <a:sym typeface="Josefin Slab"/>
              </a:defRPr>
            </a:lvl8pPr>
            <a:lvl9pPr marL="4114800" lvl="8" indent="-317500">
              <a:lnSpc>
                <a:spcPct val="115000"/>
              </a:lnSpc>
              <a:spcBef>
                <a:spcPts val="1600"/>
              </a:spcBef>
              <a:spcAft>
                <a:spcPts val="1600"/>
              </a:spcAft>
              <a:buClr>
                <a:schemeClr val="lt1"/>
              </a:buClr>
              <a:buSzPts val="1400"/>
              <a:buFont typeface="Josefin Slab"/>
              <a:buChar char="■"/>
              <a:defRPr>
                <a:solidFill>
                  <a:schemeClr val="lt1"/>
                </a:solidFill>
                <a:latin typeface="Josefin Slab"/>
                <a:ea typeface="Josefin Slab"/>
                <a:cs typeface="Josefin Slab"/>
                <a:sym typeface="Josefin Slab"/>
              </a:defRPr>
            </a:lvl9pPr>
          </a:lstStyle>
          <a:p>
            <a:endParaRPr/>
          </a:p>
        </p:txBody>
      </p:sp>
      <p:sp>
        <p:nvSpPr>
          <p:cNvPr id="7" name="Google Shape;7;p1"/>
          <p:cNvSpPr txBox="1">
            <a:spLocks noGrp="1"/>
          </p:cNvSpPr>
          <p:nvPr>
            <p:ph type="title"/>
          </p:nvPr>
        </p:nvSpPr>
        <p:spPr>
          <a:xfrm>
            <a:off x="640275" y="914400"/>
            <a:ext cx="3194400" cy="3499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4800"/>
              <a:buFont typeface="Bebas Neue"/>
              <a:buNone/>
              <a:defRPr sz="4800" b="1">
                <a:solidFill>
                  <a:schemeClr val="lt1"/>
                </a:solidFill>
                <a:latin typeface="Bebas Neue"/>
                <a:ea typeface="Bebas Neue"/>
                <a:cs typeface="Bebas Neue"/>
                <a:sym typeface="Bebas Neue"/>
              </a:defRPr>
            </a:lvl1pPr>
            <a:lvl2pPr lvl="1" rtl="0">
              <a:spcBef>
                <a:spcPts val="0"/>
              </a:spcBef>
              <a:spcAft>
                <a:spcPts val="0"/>
              </a:spcAft>
              <a:buClr>
                <a:schemeClr val="dk1"/>
              </a:buClr>
              <a:buSzPts val="4800"/>
              <a:buNone/>
              <a:defRPr sz="4800">
                <a:solidFill>
                  <a:schemeClr val="dk1"/>
                </a:solidFill>
              </a:defRPr>
            </a:lvl2pPr>
            <a:lvl3pPr lvl="2" rtl="0">
              <a:spcBef>
                <a:spcPts val="0"/>
              </a:spcBef>
              <a:spcAft>
                <a:spcPts val="0"/>
              </a:spcAft>
              <a:buClr>
                <a:schemeClr val="dk1"/>
              </a:buClr>
              <a:buSzPts val="4800"/>
              <a:buNone/>
              <a:defRPr sz="4800">
                <a:solidFill>
                  <a:schemeClr val="dk1"/>
                </a:solidFill>
              </a:defRPr>
            </a:lvl3pPr>
            <a:lvl4pPr lvl="3" rtl="0">
              <a:spcBef>
                <a:spcPts val="0"/>
              </a:spcBef>
              <a:spcAft>
                <a:spcPts val="0"/>
              </a:spcAft>
              <a:buClr>
                <a:schemeClr val="dk1"/>
              </a:buClr>
              <a:buSzPts val="4800"/>
              <a:buNone/>
              <a:defRPr sz="4800">
                <a:solidFill>
                  <a:schemeClr val="dk1"/>
                </a:solidFill>
              </a:defRPr>
            </a:lvl4pPr>
            <a:lvl5pPr lvl="4" rtl="0">
              <a:spcBef>
                <a:spcPts val="0"/>
              </a:spcBef>
              <a:spcAft>
                <a:spcPts val="0"/>
              </a:spcAft>
              <a:buClr>
                <a:schemeClr val="dk1"/>
              </a:buClr>
              <a:buSzPts val="4800"/>
              <a:buNone/>
              <a:defRPr sz="4800">
                <a:solidFill>
                  <a:schemeClr val="dk1"/>
                </a:solidFill>
              </a:defRPr>
            </a:lvl5pPr>
            <a:lvl6pPr lvl="5" rtl="0">
              <a:spcBef>
                <a:spcPts val="0"/>
              </a:spcBef>
              <a:spcAft>
                <a:spcPts val="0"/>
              </a:spcAft>
              <a:buClr>
                <a:schemeClr val="dk1"/>
              </a:buClr>
              <a:buSzPts val="4800"/>
              <a:buNone/>
              <a:defRPr sz="4800">
                <a:solidFill>
                  <a:schemeClr val="dk1"/>
                </a:solidFill>
              </a:defRPr>
            </a:lvl6pPr>
            <a:lvl7pPr lvl="6" rtl="0">
              <a:spcBef>
                <a:spcPts val="0"/>
              </a:spcBef>
              <a:spcAft>
                <a:spcPts val="0"/>
              </a:spcAft>
              <a:buClr>
                <a:schemeClr val="dk1"/>
              </a:buClr>
              <a:buSzPts val="4800"/>
              <a:buNone/>
              <a:defRPr sz="4800">
                <a:solidFill>
                  <a:schemeClr val="dk1"/>
                </a:solidFill>
              </a:defRPr>
            </a:lvl7pPr>
            <a:lvl8pPr lvl="7" rtl="0">
              <a:spcBef>
                <a:spcPts val="0"/>
              </a:spcBef>
              <a:spcAft>
                <a:spcPts val="0"/>
              </a:spcAft>
              <a:buClr>
                <a:schemeClr val="dk1"/>
              </a:buClr>
              <a:buSzPts val="4800"/>
              <a:buNone/>
              <a:defRPr sz="4800">
                <a:solidFill>
                  <a:schemeClr val="dk1"/>
                </a:solidFill>
              </a:defRPr>
            </a:lvl8pPr>
            <a:lvl9pPr lvl="8" rtl="0">
              <a:spcBef>
                <a:spcPts val="0"/>
              </a:spcBef>
              <a:spcAft>
                <a:spcPts val="0"/>
              </a:spcAft>
              <a:buClr>
                <a:schemeClr val="dk1"/>
              </a:buClr>
              <a:buSzPts val="4800"/>
              <a:buNone/>
              <a:defRPr sz="4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6" r:id="rId6"/>
    <p:sldLayoutId id="2147483658" r:id="rId7"/>
    <p:sldLayoutId id="2147483660" r:id="rId8"/>
    <p:sldLayoutId id="2147483666" r:id="rId9"/>
    <p:sldLayoutId id="2147483669" r:id="rId10"/>
    <p:sldLayoutId id="2147483671" r:id="rId11"/>
    <p:sldLayoutId id="2147483674" r:id="rId12"/>
    <p:sldLayoutId id="2147483675" r:id="rId13"/>
    <p:sldLayoutId id="2147483676"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51"/>
        <p:cNvGrpSpPr/>
        <p:nvPr/>
      </p:nvGrpSpPr>
      <p:grpSpPr>
        <a:xfrm>
          <a:off x="0" y="0"/>
          <a:ext cx="0" cy="0"/>
          <a:chOff x="0" y="0"/>
          <a:chExt cx="0" cy="0"/>
        </a:xfrm>
      </p:grpSpPr>
      <p:grpSp>
        <p:nvGrpSpPr>
          <p:cNvPr id="1652" name="Google Shape;1652;p33"/>
          <p:cNvGrpSpPr/>
          <p:nvPr/>
        </p:nvGrpSpPr>
        <p:grpSpPr>
          <a:xfrm>
            <a:off x="5091294" y="3546568"/>
            <a:ext cx="2976210" cy="2397548"/>
            <a:chOff x="3987675" y="3300450"/>
            <a:chExt cx="2190000" cy="1764200"/>
          </a:xfrm>
        </p:grpSpPr>
        <p:sp>
          <p:nvSpPr>
            <p:cNvPr id="1653" name="Google Shape;1653;p33"/>
            <p:cNvSpPr/>
            <p:nvPr/>
          </p:nvSpPr>
          <p:spPr>
            <a:xfrm>
              <a:off x="4046575" y="3380350"/>
              <a:ext cx="2131100" cy="1684300"/>
            </a:xfrm>
            <a:custGeom>
              <a:avLst/>
              <a:gdLst/>
              <a:ahLst/>
              <a:cxnLst/>
              <a:rect l="l" t="t" r="r" b="b"/>
              <a:pathLst>
                <a:path w="85244" h="67372" extrusionOk="0">
                  <a:moveTo>
                    <a:pt x="8385" y="1"/>
                  </a:moveTo>
                  <a:lnTo>
                    <a:pt x="0" y="55827"/>
                  </a:lnTo>
                  <a:lnTo>
                    <a:pt x="76859" y="67372"/>
                  </a:lnTo>
                  <a:lnTo>
                    <a:pt x="85243" y="11544"/>
                  </a:lnTo>
                  <a:lnTo>
                    <a:pt x="838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3"/>
            <p:cNvSpPr/>
            <p:nvPr/>
          </p:nvSpPr>
          <p:spPr>
            <a:xfrm>
              <a:off x="3987675" y="3300450"/>
              <a:ext cx="2131100" cy="1684325"/>
            </a:xfrm>
            <a:custGeom>
              <a:avLst/>
              <a:gdLst/>
              <a:ahLst/>
              <a:cxnLst/>
              <a:rect l="l" t="t" r="r" b="b"/>
              <a:pathLst>
                <a:path w="85244" h="67373" extrusionOk="0">
                  <a:moveTo>
                    <a:pt x="8385" y="1"/>
                  </a:moveTo>
                  <a:lnTo>
                    <a:pt x="1" y="55828"/>
                  </a:lnTo>
                  <a:lnTo>
                    <a:pt x="76858" y="67372"/>
                  </a:lnTo>
                  <a:lnTo>
                    <a:pt x="85244" y="11545"/>
                  </a:lnTo>
                  <a:lnTo>
                    <a:pt x="8385"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3"/>
            <p:cNvSpPr/>
            <p:nvPr/>
          </p:nvSpPr>
          <p:spPr>
            <a:xfrm>
              <a:off x="4171050" y="3400775"/>
              <a:ext cx="44600" cy="118925"/>
            </a:xfrm>
            <a:custGeom>
              <a:avLst/>
              <a:gdLst/>
              <a:ahLst/>
              <a:cxnLst/>
              <a:rect l="l" t="t" r="r" b="b"/>
              <a:pathLst>
                <a:path w="1784" h="4757" extrusionOk="0">
                  <a:moveTo>
                    <a:pt x="448" y="0"/>
                  </a:moveTo>
                  <a:lnTo>
                    <a:pt x="1" y="2974"/>
                  </a:lnTo>
                  <a:lnTo>
                    <a:pt x="1338" y="4757"/>
                  </a:lnTo>
                  <a:lnTo>
                    <a:pt x="1784" y="1784"/>
                  </a:lnTo>
                  <a:lnTo>
                    <a:pt x="448"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3"/>
            <p:cNvSpPr/>
            <p:nvPr/>
          </p:nvSpPr>
          <p:spPr>
            <a:xfrm>
              <a:off x="4462250" y="3347200"/>
              <a:ext cx="112650" cy="43150"/>
            </a:xfrm>
            <a:custGeom>
              <a:avLst/>
              <a:gdLst/>
              <a:ahLst/>
              <a:cxnLst/>
              <a:rect l="l" t="t" r="r" b="b"/>
              <a:pathLst>
                <a:path w="4506" h="1726" extrusionOk="0">
                  <a:moveTo>
                    <a:pt x="1848" y="0"/>
                  </a:moveTo>
                  <a:lnTo>
                    <a:pt x="0" y="1327"/>
                  </a:lnTo>
                  <a:lnTo>
                    <a:pt x="2657" y="1726"/>
                  </a:lnTo>
                  <a:lnTo>
                    <a:pt x="4506" y="399"/>
                  </a:lnTo>
                  <a:lnTo>
                    <a:pt x="1848"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3"/>
            <p:cNvSpPr/>
            <p:nvPr/>
          </p:nvSpPr>
          <p:spPr>
            <a:xfrm>
              <a:off x="4193475" y="3300450"/>
              <a:ext cx="87875" cy="70050"/>
            </a:xfrm>
            <a:custGeom>
              <a:avLst/>
              <a:gdLst/>
              <a:ahLst/>
              <a:cxnLst/>
              <a:rect l="l" t="t" r="r" b="b"/>
              <a:pathLst>
                <a:path w="3515" h="2802" extrusionOk="0">
                  <a:moveTo>
                    <a:pt x="153" y="1"/>
                  </a:moveTo>
                  <a:lnTo>
                    <a:pt x="1" y="1017"/>
                  </a:lnTo>
                  <a:lnTo>
                    <a:pt x="1337" y="2801"/>
                  </a:lnTo>
                  <a:lnTo>
                    <a:pt x="1487" y="1805"/>
                  </a:lnTo>
                  <a:lnTo>
                    <a:pt x="1667" y="1832"/>
                  </a:lnTo>
                  <a:lnTo>
                    <a:pt x="3515" y="506"/>
                  </a:lnTo>
                  <a:lnTo>
                    <a:pt x="153"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3"/>
            <p:cNvSpPr/>
            <p:nvPr/>
          </p:nvSpPr>
          <p:spPr>
            <a:xfrm>
              <a:off x="4126425" y="3697950"/>
              <a:ext cx="44600" cy="118950"/>
            </a:xfrm>
            <a:custGeom>
              <a:avLst/>
              <a:gdLst/>
              <a:ahLst/>
              <a:cxnLst/>
              <a:rect l="l" t="t" r="r" b="b"/>
              <a:pathLst>
                <a:path w="1784" h="4758" extrusionOk="0">
                  <a:moveTo>
                    <a:pt x="447" y="1"/>
                  </a:moveTo>
                  <a:lnTo>
                    <a:pt x="0" y="2975"/>
                  </a:lnTo>
                  <a:lnTo>
                    <a:pt x="1337" y="4758"/>
                  </a:lnTo>
                  <a:lnTo>
                    <a:pt x="1783" y="1785"/>
                  </a:lnTo>
                  <a:lnTo>
                    <a:pt x="447"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3"/>
            <p:cNvSpPr/>
            <p:nvPr/>
          </p:nvSpPr>
          <p:spPr>
            <a:xfrm>
              <a:off x="4148850" y="3550000"/>
              <a:ext cx="44400" cy="117675"/>
            </a:xfrm>
            <a:custGeom>
              <a:avLst/>
              <a:gdLst/>
              <a:ahLst/>
              <a:cxnLst/>
              <a:rect l="l" t="t" r="r" b="b"/>
              <a:pathLst>
                <a:path w="1776" h="4707" extrusionOk="0">
                  <a:moveTo>
                    <a:pt x="439" y="1"/>
                  </a:moveTo>
                  <a:lnTo>
                    <a:pt x="0" y="2923"/>
                  </a:lnTo>
                  <a:lnTo>
                    <a:pt x="1337" y="4707"/>
                  </a:lnTo>
                  <a:lnTo>
                    <a:pt x="1776" y="1784"/>
                  </a:lnTo>
                  <a:lnTo>
                    <a:pt x="439"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3"/>
            <p:cNvSpPr/>
            <p:nvPr/>
          </p:nvSpPr>
          <p:spPr>
            <a:xfrm>
              <a:off x="4014175" y="4445325"/>
              <a:ext cx="44600" cy="118950"/>
            </a:xfrm>
            <a:custGeom>
              <a:avLst/>
              <a:gdLst/>
              <a:ahLst/>
              <a:cxnLst/>
              <a:rect l="l" t="t" r="r" b="b"/>
              <a:pathLst>
                <a:path w="1784" h="4758" extrusionOk="0">
                  <a:moveTo>
                    <a:pt x="447" y="0"/>
                  </a:moveTo>
                  <a:lnTo>
                    <a:pt x="1" y="2974"/>
                  </a:lnTo>
                  <a:lnTo>
                    <a:pt x="1337" y="4757"/>
                  </a:lnTo>
                  <a:lnTo>
                    <a:pt x="1784" y="1784"/>
                  </a:lnTo>
                  <a:lnTo>
                    <a:pt x="447"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3"/>
            <p:cNvSpPr/>
            <p:nvPr/>
          </p:nvSpPr>
          <p:spPr>
            <a:xfrm>
              <a:off x="4036600" y="4296100"/>
              <a:ext cx="44600" cy="118950"/>
            </a:xfrm>
            <a:custGeom>
              <a:avLst/>
              <a:gdLst/>
              <a:ahLst/>
              <a:cxnLst/>
              <a:rect l="l" t="t" r="r" b="b"/>
              <a:pathLst>
                <a:path w="1784" h="4758" extrusionOk="0">
                  <a:moveTo>
                    <a:pt x="447" y="0"/>
                  </a:moveTo>
                  <a:lnTo>
                    <a:pt x="0" y="2974"/>
                  </a:lnTo>
                  <a:lnTo>
                    <a:pt x="1336" y="4757"/>
                  </a:lnTo>
                  <a:lnTo>
                    <a:pt x="1783" y="1783"/>
                  </a:lnTo>
                  <a:lnTo>
                    <a:pt x="447"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3"/>
            <p:cNvSpPr/>
            <p:nvPr/>
          </p:nvSpPr>
          <p:spPr>
            <a:xfrm>
              <a:off x="4081600" y="3996425"/>
              <a:ext cx="44600" cy="118950"/>
            </a:xfrm>
            <a:custGeom>
              <a:avLst/>
              <a:gdLst/>
              <a:ahLst/>
              <a:cxnLst/>
              <a:rect l="l" t="t" r="r" b="b"/>
              <a:pathLst>
                <a:path w="1784" h="4758" extrusionOk="0">
                  <a:moveTo>
                    <a:pt x="447" y="0"/>
                  </a:moveTo>
                  <a:lnTo>
                    <a:pt x="1" y="2974"/>
                  </a:lnTo>
                  <a:lnTo>
                    <a:pt x="1337" y="4757"/>
                  </a:lnTo>
                  <a:lnTo>
                    <a:pt x="1784" y="1783"/>
                  </a:lnTo>
                  <a:lnTo>
                    <a:pt x="447"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3"/>
            <p:cNvSpPr/>
            <p:nvPr/>
          </p:nvSpPr>
          <p:spPr>
            <a:xfrm>
              <a:off x="4059000" y="4145625"/>
              <a:ext cx="44775" cy="120175"/>
            </a:xfrm>
            <a:custGeom>
              <a:avLst/>
              <a:gdLst/>
              <a:ahLst/>
              <a:cxnLst/>
              <a:rect l="l" t="t" r="r" b="b"/>
              <a:pathLst>
                <a:path w="1791" h="4807" extrusionOk="0">
                  <a:moveTo>
                    <a:pt x="454" y="1"/>
                  </a:moveTo>
                  <a:lnTo>
                    <a:pt x="0" y="3024"/>
                  </a:lnTo>
                  <a:lnTo>
                    <a:pt x="1337" y="4807"/>
                  </a:lnTo>
                  <a:lnTo>
                    <a:pt x="1791" y="1785"/>
                  </a:lnTo>
                  <a:lnTo>
                    <a:pt x="454"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3"/>
            <p:cNvSpPr/>
            <p:nvPr/>
          </p:nvSpPr>
          <p:spPr>
            <a:xfrm>
              <a:off x="4104025" y="3847200"/>
              <a:ext cx="44600" cy="118925"/>
            </a:xfrm>
            <a:custGeom>
              <a:avLst/>
              <a:gdLst/>
              <a:ahLst/>
              <a:cxnLst/>
              <a:rect l="l" t="t" r="r" b="b"/>
              <a:pathLst>
                <a:path w="1784" h="4757" extrusionOk="0">
                  <a:moveTo>
                    <a:pt x="447" y="0"/>
                  </a:moveTo>
                  <a:lnTo>
                    <a:pt x="0" y="2973"/>
                  </a:lnTo>
                  <a:lnTo>
                    <a:pt x="1336" y="4756"/>
                  </a:lnTo>
                  <a:lnTo>
                    <a:pt x="1783" y="1783"/>
                  </a:lnTo>
                  <a:lnTo>
                    <a:pt x="447"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3"/>
            <p:cNvSpPr/>
            <p:nvPr/>
          </p:nvSpPr>
          <p:spPr>
            <a:xfrm>
              <a:off x="5636375" y="3523550"/>
              <a:ext cx="115550" cy="43600"/>
            </a:xfrm>
            <a:custGeom>
              <a:avLst/>
              <a:gdLst/>
              <a:ahLst/>
              <a:cxnLst/>
              <a:rect l="l" t="t" r="r" b="b"/>
              <a:pathLst>
                <a:path w="4622" h="1744" extrusionOk="0">
                  <a:moveTo>
                    <a:pt x="1848" y="0"/>
                  </a:moveTo>
                  <a:lnTo>
                    <a:pt x="0" y="1327"/>
                  </a:lnTo>
                  <a:lnTo>
                    <a:pt x="2773" y="1743"/>
                  </a:lnTo>
                  <a:lnTo>
                    <a:pt x="4622" y="417"/>
                  </a:lnTo>
                  <a:lnTo>
                    <a:pt x="1848"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3"/>
            <p:cNvSpPr/>
            <p:nvPr/>
          </p:nvSpPr>
          <p:spPr>
            <a:xfrm>
              <a:off x="5485700" y="3500900"/>
              <a:ext cx="116550" cy="44250"/>
            </a:xfrm>
            <a:custGeom>
              <a:avLst/>
              <a:gdLst/>
              <a:ahLst/>
              <a:cxnLst/>
              <a:rect l="l" t="t" r="r" b="b"/>
              <a:pathLst>
                <a:path w="4662" h="1770" extrusionOk="0">
                  <a:moveTo>
                    <a:pt x="1849" y="1"/>
                  </a:moveTo>
                  <a:lnTo>
                    <a:pt x="0" y="1327"/>
                  </a:lnTo>
                  <a:lnTo>
                    <a:pt x="2948" y="1770"/>
                  </a:lnTo>
                  <a:lnTo>
                    <a:pt x="2887" y="1698"/>
                  </a:lnTo>
                  <a:lnTo>
                    <a:pt x="4662" y="424"/>
                  </a:lnTo>
                  <a:lnTo>
                    <a:pt x="1849"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3"/>
            <p:cNvSpPr/>
            <p:nvPr/>
          </p:nvSpPr>
          <p:spPr>
            <a:xfrm>
              <a:off x="4603875" y="3368450"/>
              <a:ext cx="124150" cy="44900"/>
            </a:xfrm>
            <a:custGeom>
              <a:avLst/>
              <a:gdLst/>
              <a:ahLst/>
              <a:cxnLst/>
              <a:rect l="l" t="t" r="r" b="b"/>
              <a:pathLst>
                <a:path w="4966" h="1796" extrusionOk="0">
                  <a:moveTo>
                    <a:pt x="1849" y="1"/>
                  </a:moveTo>
                  <a:lnTo>
                    <a:pt x="0" y="1328"/>
                  </a:lnTo>
                  <a:lnTo>
                    <a:pt x="3117" y="1796"/>
                  </a:lnTo>
                  <a:lnTo>
                    <a:pt x="4966" y="469"/>
                  </a:lnTo>
                  <a:lnTo>
                    <a:pt x="1849"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3"/>
            <p:cNvSpPr/>
            <p:nvPr/>
          </p:nvSpPr>
          <p:spPr>
            <a:xfrm>
              <a:off x="3987675" y="4594525"/>
              <a:ext cx="48675" cy="101900"/>
            </a:xfrm>
            <a:custGeom>
              <a:avLst/>
              <a:gdLst/>
              <a:ahLst/>
              <a:cxnLst/>
              <a:rect l="l" t="t" r="r" b="b"/>
              <a:pathLst>
                <a:path w="1947" h="4076" extrusionOk="0">
                  <a:moveTo>
                    <a:pt x="611" y="1"/>
                  </a:moveTo>
                  <a:lnTo>
                    <a:pt x="1" y="4065"/>
                  </a:lnTo>
                  <a:lnTo>
                    <a:pt x="71" y="4076"/>
                  </a:lnTo>
                  <a:lnTo>
                    <a:pt x="1911" y="2748"/>
                  </a:lnTo>
                  <a:lnTo>
                    <a:pt x="1805" y="2731"/>
                  </a:lnTo>
                  <a:lnTo>
                    <a:pt x="1947" y="1785"/>
                  </a:lnTo>
                  <a:lnTo>
                    <a:pt x="611"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3"/>
            <p:cNvSpPr/>
            <p:nvPr/>
          </p:nvSpPr>
          <p:spPr>
            <a:xfrm>
              <a:off x="5931575" y="3567875"/>
              <a:ext cx="113850" cy="43625"/>
            </a:xfrm>
            <a:custGeom>
              <a:avLst/>
              <a:gdLst/>
              <a:ahLst/>
              <a:cxnLst/>
              <a:rect l="l" t="t" r="r" b="b"/>
              <a:pathLst>
                <a:path w="4554" h="1745" extrusionOk="0">
                  <a:moveTo>
                    <a:pt x="1848" y="1"/>
                  </a:moveTo>
                  <a:lnTo>
                    <a:pt x="1" y="1327"/>
                  </a:lnTo>
                  <a:lnTo>
                    <a:pt x="2778" y="1744"/>
                  </a:lnTo>
                  <a:lnTo>
                    <a:pt x="2747" y="1703"/>
                  </a:lnTo>
                  <a:lnTo>
                    <a:pt x="4554" y="407"/>
                  </a:lnTo>
                  <a:lnTo>
                    <a:pt x="1848"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3"/>
            <p:cNvSpPr/>
            <p:nvPr/>
          </p:nvSpPr>
          <p:spPr>
            <a:xfrm>
              <a:off x="5780900" y="3545250"/>
              <a:ext cx="121700" cy="44600"/>
            </a:xfrm>
            <a:custGeom>
              <a:avLst/>
              <a:gdLst/>
              <a:ahLst/>
              <a:cxnLst/>
              <a:rect l="l" t="t" r="r" b="b"/>
              <a:pathLst>
                <a:path w="4868" h="1784" extrusionOk="0">
                  <a:moveTo>
                    <a:pt x="1849" y="0"/>
                  </a:moveTo>
                  <a:lnTo>
                    <a:pt x="0" y="1328"/>
                  </a:lnTo>
                  <a:lnTo>
                    <a:pt x="3038" y="1783"/>
                  </a:lnTo>
                  <a:lnTo>
                    <a:pt x="3030" y="1773"/>
                  </a:lnTo>
                  <a:lnTo>
                    <a:pt x="4867" y="453"/>
                  </a:lnTo>
                  <a:lnTo>
                    <a:pt x="1849"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3"/>
            <p:cNvSpPr/>
            <p:nvPr/>
          </p:nvSpPr>
          <p:spPr>
            <a:xfrm>
              <a:off x="5342850" y="3479450"/>
              <a:ext cx="113875" cy="43625"/>
            </a:xfrm>
            <a:custGeom>
              <a:avLst/>
              <a:gdLst/>
              <a:ahLst/>
              <a:cxnLst/>
              <a:rect l="l" t="t" r="r" b="b"/>
              <a:pathLst>
                <a:path w="4555" h="1745" extrusionOk="0">
                  <a:moveTo>
                    <a:pt x="1849" y="1"/>
                  </a:moveTo>
                  <a:lnTo>
                    <a:pt x="0" y="1327"/>
                  </a:lnTo>
                  <a:lnTo>
                    <a:pt x="2779" y="1744"/>
                  </a:lnTo>
                  <a:lnTo>
                    <a:pt x="2748" y="1703"/>
                  </a:lnTo>
                  <a:lnTo>
                    <a:pt x="4555" y="407"/>
                  </a:lnTo>
                  <a:lnTo>
                    <a:pt x="1849"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3"/>
            <p:cNvSpPr/>
            <p:nvPr/>
          </p:nvSpPr>
          <p:spPr>
            <a:xfrm>
              <a:off x="4757000" y="3391475"/>
              <a:ext cx="112650" cy="43150"/>
            </a:xfrm>
            <a:custGeom>
              <a:avLst/>
              <a:gdLst/>
              <a:ahLst/>
              <a:cxnLst/>
              <a:rect l="l" t="t" r="r" b="b"/>
              <a:pathLst>
                <a:path w="4506" h="1726" extrusionOk="0">
                  <a:moveTo>
                    <a:pt x="1849" y="0"/>
                  </a:moveTo>
                  <a:lnTo>
                    <a:pt x="0" y="1326"/>
                  </a:lnTo>
                  <a:lnTo>
                    <a:pt x="2658" y="1725"/>
                  </a:lnTo>
                  <a:lnTo>
                    <a:pt x="4506" y="399"/>
                  </a:lnTo>
                  <a:lnTo>
                    <a:pt x="1849"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3"/>
            <p:cNvSpPr/>
            <p:nvPr/>
          </p:nvSpPr>
          <p:spPr>
            <a:xfrm>
              <a:off x="5192175" y="3456825"/>
              <a:ext cx="121700" cy="44600"/>
            </a:xfrm>
            <a:custGeom>
              <a:avLst/>
              <a:gdLst/>
              <a:ahLst/>
              <a:cxnLst/>
              <a:rect l="l" t="t" r="r" b="b"/>
              <a:pathLst>
                <a:path w="4868" h="1784" extrusionOk="0">
                  <a:moveTo>
                    <a:pt x="1849" y="0"/>
                  </a:moveTo>
                  <a:lnTo>
                    <a:pt x="1" y="1327"/>
                  </a:lnTo>
                  <a:lnTo>
                    <a:pt x="3039" y="1783"/>
                  </a:lnTo>
                  <a:lnTo>
                    <a:pt x="3031" y="1773"/>
                  </a:lnTo>
                  <a:lnTo>
                    <a:pt x="4868" y="454"/>
                  </a:lnTo>
                  <a:lnTo>
                    <a:pt x="1849"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3"/>
            <p:cNvSpPr/>
            <p:nvPr/>
          </p:nvSpPr>
          <p:spPr>
            <a:xfrm>
              <a:off x="4898650" y="3412725"/>
              <a:ext cx="117775" cy="43950"/>
            </a:xfrm>
            <a:custGeom>
              <a:avLst/>
              <a:gdLst/>
              <a:ahLst/>
              <a:cxnLst/>
              <a:rect l="l" t="t" r="r" b="b"/>
              <a:pathLst>
                <a:path w="4711" h="1758" extrusionOk="0">
                  <a:moveTo>
                    <a:pt x="1848" y="1"/>
                  </a:moveTo>
                  <a:lnTo>
                    <a:pt x="0" y="1328"/>
                  </a:lnTo>
                  <a:lnTo>
                    <a:pt x="2862" y="1757"/>
                  </a:lnTo>
                  <a:lnTo>
                    <a:pt x="4711" y="431"/>
                  </a:lnTo>
                  <a:lnTo>
                    <a:pt x="1848"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3"/>
            <p:cNvSpPr/>
            <p:nvPr/>
          </p:nvSpPr>
          <p:spPr>
            <a:xfrm>
              <a:off x="5050550" y="3435550"/>
              <a:ext cx="112650" cy="43175"/>
            </a:xfrm>
            <a:custGeom>
              <a:avLst/>
              <a:gdLst/>
              <a:ahLst/>
              <a:cxnLst/>
              <a:rect l="l" t="t" r="r" b="b"/>
              <a:pathLst>
                <a:path w="4506" h="1727" extrusionOk="0">
                  <a:moveTo>
                    <a:pt x="1849" y="1"/>
                  </a:moveTo>
                  <a:lnTo>
                    <a:pt x="0" y="1327"/>
                  </a:lnTo>
                  <a:lnTo>
                    <a:pt x="2658" y="1726"/>
                  </a:lnTo>
                  <a:lnTo>
                    <a:pt x="4506" y="400"/>
                  </a:lnTo>
                  <a:lnTo>
                    <a:pt x="1849"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3"/>
            <p:cNvSpPr/>
            <p:nvPr/>
          </p:nvSpPr>
          <p:spPr>
            <a:xfrm>
              <a:off x="4310250" y="3324350"/>
              <a:ext cx="123025" cy="44750"/>
            </a:xfrm>
            <a:custGeom>
              <a:avLst/>
              <a:gdLst/>
              <a:ahLst/>
              <a:cxnLst/>
              <a:rect l="l" t="t" r="r" b="b"/>
              <a:pathLst>
                <a:path w="4921" h="1790" extrusionOk="0">
                  <a:moveTo>
                    <a:pt x="1847" y="0"/>
                  </a:moveTo>
                  <a:lnTo>
                    <a:pt x="1" y="1327"/>
                  </a:lnTo>
                  <a:lnTo>
                    <a:pt x="3073" y="1789"/>
                  </a:lnTo>
                  <a:lnTo>
                    <a:pt x="4920" y="462"/>
                  </a:lnTo>
                  <a:lnTo>
                    <a:pt x="1847"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3"/>
            <p:cNvSpPr/>
            <p:nvPr/>
          </p:nvSpPr>
          <p:spPr>
            <a:xfrm>
              <a:off x="5981300" y="4162800"/>
              <a:ext cx="44600" cy="118950"/>
            </a:xfrm>
            <a:custGeom>
              <a:avLst/>
              <a:gdLst/>
              <a:ahLst/>
              <a:cxnLst/>
              <a:rect l="l" t="t" r="r" b="b"/>
              <a:pathLst>
                <a:path w="1784" h="4758" extrusionOk="0">
                  <a:moveTo>
                    <a:pt x="448" y="0"/>
                  </a:moveTo>
                  <a:lnTo>
                    <a:pt x="1" y="2974"/>
                  </a:lnTo>
                  <a:lnTo>
                    <a:pt x="1337" y="4757"/>
                  </a:lnTo>
                  <a:lnTo>
                    <a:pt x="1784" y="1784"/>
                  </a:lnTo>
                  <a:lnTo>
                    <a:pt x="448"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3"/>
            <p:cNvSpPr/>
            <p:nvPr/>
          </p:nvSpPr>
          <p:spPr>
            <a:xfrm>
              <a:off x="5936300" y="4461250"/>
              <a:ext cx="44775" cy="120175"/>
            </a:xfrm>
            <a:custGeom>
              <a:avLst/>
              <a:gdLst/>
              <a:ahLst/>
              <a:cxnLst/>
              <a:rect l="l" t="t" r="r" b="b"/>
              <a:pathLst>
                <a:path w="1791" h="4807" extrusionOk="0">
                  <a:moveTo>
                    <a:pt x="454" y="1"/>
                  </a:moveTo>
                  <a:lnTo>
                    <a:pt x="0" y="3023"/>
                  </a:lnTo>
                  <a:lnTo>
                    <a:pt x="1337" y="4806"/>
                  </a:lnTo>
                  <a:lnTo>
                    <a:pt x="1791" y="1784"/>
                  </a:lnTo>
                  <a:lnTo>
                    <a:pt x="454"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3"/>
            <p:cNvSpPr/>
            <p:nvPr/>
          </p:nvSpPr>
          <p:spPr>
            <a:xfrm>
              <a:off x="5958875" y="4312000"/>
              <a:ext cx="44625" cy="118975"/>
            </a:xfrm>
            <a:custGeom>
              <a:avLst/>
              <a:gdLst/>
              <a:ahLst/>
              <a:cxnLst/>
              <a:rect l="l" t="t" r="r" b="b"/>
              <a:pathLst>
                <a:path w="1785" h="4759" extrusionOk="0">
                  <a:moveTo>
                    <a:pt x="448" y="1"/>
                  </a:moveTo>
                  <a:lnTo>
                    <a:pt x="1" y="2975"/>
                  </a:lnTo>
                  <a:lnTo>
                    <a:pt x="1338" y="4759"/>
                  </a:lnTo>
                  <a:lnTo>
                    <a:pt x="1785" y="1785"/>
                  </a:lnTo>
                  <a:lnTo>
                    <a:pt x="448"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3"/>
            <p:cNvSpPr/>
            <p:nvPr/>
          </p:nvSpPr>
          <p:spPr>
            <a:xfrm>
              <a:off x="5685700" y="4918000"/>
              <a:ext cx="114400" cy="43800"/>
            </a:xfrm>
            <a:custGeom>
              <a:avLst/>
              <a:gdLst/>
              <a:ahLst/>
              <a:cxnLst/>
              <a:rect l="l" t="t" r="r" b="b"/>
              <a:pathLst>
                <a:path w="4576" h="1752" extrusionOk="0">
                  <a:moveTo>
                    <a:pt x="1841" y="0"/>
                  </a:moveTo>
                  <a:lnTo>
                    <a:pt x="1" y="1327"/>
                  </a:lnTo>
                  <a:lnTo>
                    <a:pt x="2821" y="1752"/>
                  </a:lnTo>
                  <a:lnTo>
                    <a:pt x="2775" y="1691"/>
                  </a:lnTo>
                  <a:lnTo>
                    <a:pt x="4576" y="410"/>
                  </a:lnTo>
                  <a:lnTo>
                    <a:pt x="184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3"/>
            <p:cNvSpPr/>
            <p:nvPr/>
          </p:nvSpPr>
          <p:spPr>
            <a:xfrm>
              <a:off x="5913875" y="4611700"/>
              <a:ext cx="44600" cy="118950"/>
            </a:xfrm>
            <a:custGeom>
              <a:avLst/>
              <a:gdLst/>
              <a:ahLst/>
              <a:cxnLst/>
              <a:rect l="l" t="t" r="r" b="b"/>
              <a:pathLst>
                <a:path w="1784" h="4758" extrusionOk="0">
                  <a:moveTo>
                    <a:pt x="448" y="0"/>
                  </a:moveTo>
                  <a:lnTo>
                    <a:pt x="0" y="2974"/>
                  </a:lnTo>
                  <a:lnTo>
                    <a:pt x="1337" y="4758"/>
                  </a:lnTo>
                  <a:lnTo>
                    <a:pt x="1783" y="1784"/>
                  </a:lnTo>
                  <a:lnTo>
                    <a:pt x="448"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3"/>
            <p:cNvSpPr/>
            <p:nvPr/>
          </p:nvSpPr>
          <p:spPr>
            <a:xfrm>
              <a:off x="5891475" y="4760925"/>
              <a:ext cx="44600" cy="118950"/>
            </a:xfrm>
            <a:custGeom>
              <a:avLst/>
              <a:gdLst/>
              <a:ahLst/>
              <a:cxnLst/>
              <a:rect l="l" t="t" r="r" b="b"/>
              <a:pathLst>
                <a:path w="1784" h="4758" extrusionOk="0">
                  <a:moveTo>
                    <a:pt x="447" y="1"/>
                  </a:moveTo>
                  <a:lnTo>
                    <a:pt x="1" y="2974"/>
                  </a:lnTo>
                  <a:lnTo>
                    <a:pt x="1337" y="4758"/>
                  </a:lnTo>
                  <a:lnTo>
                    <a:pt x="1784" y="1784"/>
                  </a:lnTo>
                  <a:lnTo>
                    <a:pt x="447"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3"/>
            <p:cNvSpPr/>
            <p:nvPr/>
          </p:nvSpPr>
          <p:spPr>
            <a:xfrm>
              <a:off x="6003725" y="4013575"/>
              <a:ext cx="44600" cy="118950"/>
            </a:xfrm>
            <a:custGeom>
              <a:avLst/>
              <a:gdLst/>
              <a:ahLst/>
              <a:cxnLst/>
              <a:rect l="l" t="t" r="r" b="b"/>
              <a:pathLst>
                <a:path w="1784" h="4758" extrusionOk="0">
                  <a:moveTo>
                    <a:pt x="447" y="0"/>
                  </a:moveTo>
                  <a:lnTo>
                    <a:pt x="0" y="2974"/>
                  </a:lnTo>
                  <a:lnTo>
                    <a:pt x="1337" y="4757"/>
                  </a:lnTo>
                  <a:lnTo>
                    <a:pt x="1783" y="1783"/>
                  </a:lnTo>
                  <a:lnTo>
                    <a:pt x="447"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3"/>
            <p:cNvSpPr/>
            <p:nvPr/>
          </p:nvSpPr>
          <p:spPr>
            <a:xfrm>
              <a:off x="6048350" y="3716375"/>
              <a:ext cx="44600" cy="118950"/>
            </a:xfrm>
            <a:custGeom>
              <a:avLst/>
              <a:gdLst/>
              <a:ahLst/>
              <a:cxnLst/>
              <a:rect l="l" t="t" r="r" b="b"/>
              <a:pathLst>
                <a:path w="1784" h="4758" extrusionOk="0">
                  <a:moveTo>
                    <a:pt x="448" y="1"/>
                  </a:moveTo>
                  <a:lnTo>
                    <a:pt x="1" y="2975"/>
                  </a:lnTo>
                  <a:lnTo>
                    <a:pt x="1338" y="4758"/>
                  </a:lnTo>
                  <a:lnTo>
                    <a:pt x="1784" y="1784"/>
                  </a:lnTo>
                  <a:lnTo>
                    <a:pt x="448"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3"/>
            <p:cNvSpPr/>
            <p:nvPr/>
          </p:nvSpPr>
          <p:spPr>
            <a:xfrm>
              <a:off x="6070775" y="3590850"/>
              <a:ext cx="47750" cy="95225"/>
            </a:xfrm>
            <a:custGeom>
              <a:avLst/>
              <a:gdLst/>
              <a:ahLst/>
              <a:cxnLst/>
              <a:rect l="l" t="t" r="r" b="b"/>
              <a:pathLst>
                <a:path w="1910" h="3809" extrusionOk="0">
                  <a:moveTo>
                    <a:pt x="1909" y="0"/>
                  </a:moveTo>
                  <a:lnTo>
                    <a:pt x="111" y="1292"/>
                  </a:lnTo>
                  <a:lnTo>
                    <a:pt x="1" y="2026"/>
                  </a:lnTo>
                  <a:lnTo>
                    <a:pt x="1336" y="3809"/>
                  </a:lnTo>
                  <a:lnTo>
                    <a:pt x="1909"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3"/>
            <p:cNvSpPr/>
            <p:nvPr/>
          </p:nvSpPr>
          <p:spPr>
            <a:xfrm>
              <a:off x="6026150" y="3865600"/>
              <a:ext cx="44400" cy="117675"/>
            </a:xfrm>
            <a:custGeom>
              <a:avLst/>
              <a:gdLst/>
              <a:ahLst/>
              <a:cxnLst/>
              <a:rect l="l" t="t" r="r" b="b"/>
              <a:pathLst>
                <a:path w="1776" h="4707" extrusionOk="0">
                  <a:moveTo>
                    <a:pt x="439" y="0"/>
                  </a:moveTo>
                  <a:lnTo>
                    <a:pt x="0" y="2924"/>
                  </a:lnTo>
                  <a:lnTo>
                    <a:pt x="1336" y="4707"/>
                  </a:lnTo>
                  <a:lnTo>
                    <a:pt x="1775" y="1784"/>
                  </a:lnTo>
                  <a:lnTo>
                    <a:pt x="439"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3"/>
            <p:cNvSpPr/>
            <p:nvPr/>
          </p:nvSpPr>
          <p:spPr>
            <a:xfrm>
              <a:off x="5239825" y="4851025"/>
              <a:ext cx="116550" cy="44450"/>
            </a:xfrm>
            <a:custGeom>
              <a:avLst/>
              <a:gdLst/>
              <a:ahLst/>
              <a:cxnLst/>
              <a:rect l="l" t="t" r="r" b="b"/>
              <a:pathLst>
                <a:path w="4662" h="1778" extrusionOk="0">
                  <a:moveTo>
                    <a:pt x="1841" y="0"/>
                  </a:moveTo>
                  <a:lnTo>
                    <a:pt x="0" y="1327"/>
                  </a:lnTo>
                  <a:lnTo>
                    <a:pt x="2992" y="1777"/>
                  </a:lnTo>
                  <a:lnTo>
                    <a:pt x="2992" y="1777"/>
                  </a:lnTo>
                  <a:lnTo>
                    <a:pt x="2915" y="1685"/>
                  </a:lnTo>
                  <a:lnTo>
                    <a:pt x="4662" y="424"/>
                  </a:lnTo>
                  <a:lnTo>
                    <a:pt x="184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3"/>
            <p:cNvSpPr/>
            <p:nvPr/>
          </p:nvSpPr>
          <p:spPr>
            <a:xfrm>
              <a:off x="4511125" y="4741550"/>
              <a:ext cx="112650" cy="43250"/>
            </a:xfrm>
            <a:custGeom>
              <a:avLst/>
              <a:gdLst/>
              <a:ahLst/>
              <a:cxnLst/>
              <a:rect l="l" t="t" r="r" b="b"/>
              <a:pathLst>
                <a:path w="4506" h="1730" extrusionOk="0">
                  <a:moveTo>
                    <a:pt x="1841" y="1"/>
                  </a:moveTo>
                  <a:lnTo>
                    <a:pt x="0" y="1329"/>
                  </a:lnTo>
                  <a:lnTo>
                    <a:pt x="2665" y="1729"/>
                  </a:lnTo>
                  <a:lnTo>
                    <a:pt x="4506" y="401"/>
                  </a:lnTo>
                  <a:lnTo>
                    <a:pt x="1841"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3"/>
            <p:cNvSpPr/>
            <p:nvPr/>
          </p:nvSpPr>
          <p:spPr>
            <a:xfrm>
              <a:off x="4652775" y="4762825"/>
              <a:ext cx="117775" cy="44025"/>
            </a:xfrm>
            <a:custGeom>
              <a:avLst/>
              <a:gdLst/>
              <a:ahLst/>
              <a:cxnLst/>
              <a:rect l="l" t="t" r="r" b="b"/>
              <a:pathLst>
                <a:path w="4711" h="1761" extrusionOk="0">
                  <a:moveTo>
                    <a:pt x="1840" y="1"/>
                  </a:moveTo>
                  <a:lnTo>
                    <a:pt x="0" y="1329"/>
                  </a:lnTo>
                  <a:lnTo>
                    <a:pt x="2870" y="1760"/>
                  </a:lnTo>
                  <a:lnTo>
                    <a:pt x="4711" y="432"/>
                  </a:lnTo>
                  <a:lnTo>
                    <a:pt x="1840"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3"/>
            <p:cNvSpPr/>
            <p:nvPr/>
          </p:nvSpPr>
          <p:spPr>
            <a:xfrm>
              <a:off x="4358000" y="4718575"/>
              <a:ext cx="124125" cy="44950"/>
            </a:xfrm>
            <a:custGeom>
              <a:avLst/>
              <a:gdLst/>
              <a:ahLst/>
              <a:cxnLst/>
              <a:rect l="l" t="t" r="r" b="b"/>
              <a:pathLst>
                <a:path w="4965" h="1798" extrusionOk="0">
                  <a:moveTo>
                    <a:pt x="1841" y="0"/>
                  </a:moveTo>
                  <a:lnTo>
                    <a:pt x="0" y="1328"/>
                  </a:lnTo>
                  <a:lnTo>
                    <a:pt x="3124" y="1797"/>
                  </a:lnTo>
                  <a:lnTo>
                    <a:pt x="4965" y="469"/>
                  </a:lnTo>
                  <a:lnTo>
                    <a:pt x="184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3"/>
            <p:cNvSpPr/>
            <p:nvPr/>
          </p:nvSpPr>
          <p:spPr>
            <a:xfrm>
              <a:off x="5535025" y="4895350"/>
              <a:ext cx="121700" cy="44775"/>
            </a:xfrm>
            <a:custGeom>
              <a:avLst/>
              <a:gdLst/>
              <a:ahLst/>
              <a:cxnLst/>
              <a:rect l="l" t="t" r="r" b="b"/>
              <a:pathLst>
                <a:path w="4868" h="1791" extrusionOk="0">
                  <a:moveTo>
                    <a:pt x="1841" y="1"/>
                  </a:moveTo>
                  <a:lnTo>
                    <a:pt x="0" y="1329"/>
                  </a:lnTo>
                  <a:lnTo>
                    <a:pt x="3081" y="1791"/>
                  </a:lnTo>
                  <a:lnTo>
                    <a:pt x="3058" y="1760"/>
                  </a:lnTo>
                  <a:lnTo>
                    <a:pt x="4867" y="455"/>
                  </a:lnTo>
                  <a:lnTo>
                    <a:pt x="1841"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3"/>
            <p:cNvSpPr/>
            <p:nvPr/>
          </p:nvSpPr>
          <p:spPr>
            <a:xfrm>
              <a:off x="4216350" y="4697275"/>
              <a:ext cx="112650" cy="43225"/>
            </a:xfrm>
            <a:custGeom>
              <a:avLst/>
              <a:gdLst/>
              <a:ahLst/>
              <a:cxnLst/>
              <a:rect l="l" t="t" r="r" b="b"/>
              <a:pathLst>
                <a:path w="4506" h="1729" extrusionOk="0">
                  <a:moveTo>
                    <a:pt x="1841" y="1"/>
                  </a:moveTo>
                  <a:lnTo>
                    <a:pt x="1" y="1329"/>
                  </a:lnTo>
                  <a:lnTo>
                    <a:pt x="2665" y="1729"/>
                  </a:lnTo>
                  <a:lnTo>
                    <a:pt x="4506" y="402"/>
                  </a:lnTo>
                  <a:lnTo>
                    <a:pt x="1841"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3"/>
            <p:cNvSpPr/>
            <p:nvPr/>
          </p:nvSpPr>
          <p:spPr>
            <a:xfrm>
              <a:off x="4804675" y="4785650"/>
              <a:ext cx="112650" cy="43250"/>
            </a:xfrm>
            <a:custGeom>
              <a:avLst/>
              <a:gdLst/>
              <a:ahLst/>
              <a:cxnLst/>
              <a:rect l="l" t="t" r="r" b="b"/>
              <a:pathLst>
                <a:path w="4506" h="1730" extrusionOk="0">
                  <a:moveTo>
                    <a:pt x="1841" y="0"/>
                  </a:moveTo>
                  <a:lnTo>
                    <a:pt x="0" y="1328"/>
                  </a:lnTo>
                  <a:lnTo>
                    <a:pt x="2666" y="1729"/>
                  </a:lnTo>
                  <a:lnTo>
                    <a:pt x="2666" y="1728"/>
                  </a:lnTo>
                  <a:lnTo>
                    <a:pt x="4506" y="401"/>
                  </a:lnTo>
                  <a:lnTo>
                    <a:pt x="1841"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3"/>
            <p:cNvSpPr/>
            <p:nvPr/>
          </p:nvSpPr>
          <p:spPr>
            <a:xfrm>
              <a:off x="4064400" y="4674450"/>
              <a:ext cx="122975" cy="44800"/>
            </a:xfrm>
            <a:custGeom>
              <a:avLst/>
              <a:gdLst/>
              <a:ahLst/>
              <a:cxnLst/>
              <a:rect l="l" t="t" r="r" b="b"/>
              <a:pathLst>
                <a:path w="4919" h="1792" extrusionOk="0">
                  <a:moveTo>
                    <a:pt x="1840" y="1"/>
                  </a:moveTo>
                  <a:lnTo>
                    <a:pt x="1" y="1329"/>
                  </a:lnTo>
                  <a:lnTo>
                    <a:pt x="3078" y="1791"/>
                  </a:lnTo>
                  <a:lnTo>
                    <a:pt x="4918" y="463"/>
                  </a:lnTo>
                  <a:lnTo>
                    <a:pt x="1840"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3"/>
            <p:cNvSpPr/>
            <p:nvPr/>
          </p:nvSpPr>
          <p:spPr>
            <a:xfrm>
              <a:off x="5390500" y="4873625"/>
              <a:ext cx="115550" cy="43700"/>
            </a:xfrm>
            <a:custGeom>
              <a:avLst/>
              <a:gdLst/>
              <a:ahLst/>
              <a:cxnLst/>
              <a:rect l="l" t="t" r="r" b="b"/>
              <a:pathLst>
                <a:path w="4622" h="1748" extrusionOk="0">
                  <a:moveTo>
                    <a:pt x="1841" y="1"/>
                  </a:moveTo>
                  <a:lnTo>
                    <a:pt x="0" y="1329"/>
                  </a:lnTo>
                  <a:lnTo>
                    <a:pt x="2782" y="1747"/>
                  </a:lnTo>
                  <a:lnTo>
                    <a:pt x="2782" y="1747"/>
                  </a:lnTo>
                  <a:lnTo>
                    <a:pt x="2781" y="1746"/>
                  </a:lnTo>
                  <a:lnTo>
                    <a:pt x="4621" y="419"/>
                  </a:lnTo>
                  <a:lnTo>
                    <a:pt x="1841"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3"/>
            <p:cNvSpPr/>
            <p:nvPr/>
          </p:nvSpPr>
          <p:spPr>
            <a:xfrm>
              <a:off x="4946325" y="4806925"/>
              <a:ext cx="121675" cy="44800"/>
            </a:xfrm>
            <a:custGeom>
              <a:avLst/>
              <a:gdLst/>
              <a:ahLst/>
              <a:cxnLst/>
              <a:rect l="l" t="t" r="r" b="b"/>
              <a:pathLst>
                <a:path w="4867" h="1792" extrusionOk="0">
                  <a:moveTo>
                    <a:pt x="1841" y="1"/>
                  </a:moveTo>
                  <a:lnTo>
                    <a:pt x="0" y="1329"/>
                  </a:lnTo>
                  <a:lnTo>
                    <a:pt x="3080" y="1791"/>
                  </a:lnTo>
                  <a:lnTo>
                    <a:pt x="3080" y="1791"/>
                  </a:lnTo>
                  <a:lnTo>
                    <a:pt x="3058" y="1761"/>
                  </a:lnTo>
                  <a:lnTo>
                    <a:pt x="4867" y="455"/>
                  </a:lnTo>
                  <a:lnTo>
                    <a:pt x="1841" y="1"/>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3"/>
            <p:cNvSpPr/>
            <p:nvPr/>
          </p:nvSpPr>
          <p:spPr>
            <a:xfrm>
              <a:off x="5097000" y="4829575"/>
              <a:ext cx="113850" cy="43800"/>
            </a:xfrm>
            <a:custGeom>
              <a:avLst/>
              <a:gdLst/>
              <a:ahLst/>
              <a:cxnLst/>
              <a:rect l="l" t="t" r="r" b="b"/>
              <a:pathLst>
                <a:path w="4554" h="1752" extrusionOk="0">
                  <a:moveTo>
                    <a:pt x="1840" y="0"/>
                  </a:moveTo>
                  <a:lnTo>
                    <a:pt x="0" y="1328"/>
                  </a:lnTo>
                  <a:lnTo>
                    <a:pt x="2820" y="1752"/>
                  </a:lnTo>
                  <a:lnTo>
                    <a:pt x="2775" y="1690"/>
                  </a:lnTo>
                  <a:lnTo>
                    <a:pt x="4554" y="407"/>
                  </a:lnTo>
                  <a:lnTo>
                    <a:pt x="1840"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3"/>
            <p:cNvSpPr/>
            <p:nvPr/>
          </p:nvSpPr>
          <p:spPr>
            <a:xfrm>
              <a:off x="4270425" y="4619225"/>
              <a:ext cx="16425" cy="21725"/>
            </a:xfrm>
            <a:custGeom>
              <a:avLst/>
              <a:gdLst/>
              <a:ahLst/>
              <a:cxnLst/>
              <a:rect l="l" t="t" r="r" b="b"/>
              <a:pathLst>
                <a:path w="657" h="869" extrusionOk="0">
                  <a:moveTo>
                    <a:pt x="128" y="0"/>
                  </a:moveTo>
                  <a:lnTo>
                    <a:pt x="0" y="847"/>
                  </a:lnTo>
                  <a:lnTo>
                    <a:pt x="139" y="868"/>
                  </a:lnTo>
                  <a:lnTo>
                    <a:pt x="192" y="515"/>
                  </a:lnTo>
                  <a:lnTo>
                    <a:pt x="523" y="565"/>
                  </a:lnTo>
                  <a:lnTo>
                    <a:pt x="540" y="453"/>
                  </a:lnTo>
                  <a:lnTo>
                    <a:pt x="209" y="404"/>
                  </a:lnTo>
                  <a:lnTo>
                    <a:pt x="249" y="132"/>
                  </a:lnTo>
                  <a:lnTo>
                    <a:pt x="639" y="191"/>
                  </a:lnTo>
                  <a:lnTo>
                    <a:pt x="656" y="80"/>
                  </a:lnTo>
                  <a:lnTo>
                    <a:pt x="12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3"/>
            <p:cNvSpPr/>
            <p:nvPr/>
          </p:nvSpPr>
          <p:spPr>
            <a:xfrm>
              <a:off x="4294300" y="4623800"/>
              <a:ext cx="21675" cy="21975"/>
            </a:xfrm>
            <a:custGeom>
              <a:avLst/>
              <a:gdLst/>
              <a:ahLst/>
              <a:cxnLst/>
              <a:rect l="l" t="t" r="r" b="b"/>
              <a:pathLst>
                <a:path w="867" h="879" extrusionOk="0">
                  <a:moveTo>
                    <a:pt x="430" y="121"/>
                  </a:moveTo>
                  <a:cubicBezTo>
                    <a:pt x="446" y="121"/>
                    <a:pt x="463" y="123"/>
                    <a:pt x="481" y="126"/>
                  </a:cubicBezTo>
                  <a:cubicBezTo>
                    <a:pt x="524" y="132"/>
                    <a:pt x="563" y="145"/>
                    <a:pt x="595" y="165"/>
                  </a:cubicBezTo>
                  <a:cubicBezTo>
                    <a:pt x="628" y="185"/>
                    <a:pt x="655" y="210"/>
                    <a:pt x="675" y="241"/>
                  </a:cubicBezTo>
                  <a:cubicBezTo>
                    <a:pt x="696" y="272"/>
                    <a:pt x="710" y="307"/>
                    <a:pt x="717" y="348"/>
                  </a:cubicBezTo>
                  <a:cubicBezTo>
                    <a:pt x="724" y="389"/>
                    <a:pt x="724" y="434"/>
                    <a:pt x="717" y="482"/>
                  </a:cubicBezTo>
                  <a:cubicBezTo>
                    <a:pt x="710" y="532"/>
                    <a:pt x="696" y="575"/>
                    <a:pt x="676" y="611"/>
                  </a:cubicBezTo>
                  <a:cubicBezTo>
                    <a:pt x="658" y="648"/>
                    <a:pt x="634" y="678"/>
                    <a:pt x="606" y="701"/>
                  </a:cubicBezTo>
                  <a:cubicBezTo>
                    <a:pt x="577" y="725"/>
                    <a:pt x="545" y="740"/>
                    <a:pt x="507" y="750"/>
                  </a:cubicBezTo>
                  <a:cubicBezTo>
                    <a:pt x="486" y="755"/>
                    <a:pt x="464" y="757"/>
                    <a:pt x="440" y="757"/>
                  </a:cubicBezTo>
                  <a:cubicBezTo>
                    <a:pt x="423" y="757"/>
                    <a:pt x="405" y="756"/>
                    <a:pt x="386" y="753"/>
                  </a:cubicBezTo>
                  <a:cubicBezTo>
                    <a:pt x="344" y="747"/>
                    <a:pt x="305" y="734"/>
                    <a:pt x="273" y="714"/>
                  </a:cubicBezTo>
                  <a:cubicBezTo>
                    <a:pt x="240" y="695"/>
                    <a:pt x="213" y="670"/>
                    <a:pt x="193" y="639"/>
                  </a:cubicBezTo>
                  <a:cubicBezTo>
                    <a:pt x="172" y="609"/>
                    <a:pt x="158" y="573"/>
                    <a:pt x="150" y="532"/>
                  </a:cubicBezTo>
                  <a:cubicBezTo>
                    <a:pt x="143" y="492"/>
                    <a:pt x="143" y="446"/>
                    <a:pt x="150" y="397"/>
                  </a:cubicBezTo>
                  <a:cubicBezTo>
                    <a:pt x="158" y="348"/>
                    <a:pt x="171" y="306"/>
                    <a:pt x="190" y="269"/>
                  </a:cubicBezTo>
                  <a:cubicBezTo>
                    <a:pt x="209" y="232"/>
                    <a:pt x="233" y="202"/>
                    <a:pt x="262" y="179"/>
                  </a:cubicBezTo>
                  <a:cubicBezTo>
                    <a:pt x="290" y="155"/>
                    <a:pt x="324" y="139"/>
                    <a:pt x="360" y="130"/>
                  </a:cubicBezTo>
                  <a:cubicBezTo>
                    <a:pt x="383" y="124"/>
                    <a:pt x="406" y="121"/>
                    <a:pt x="430" y="121"/>
                  </a:cubicBezTo>
                  <a:close/>
                  <a:moveTo>
                    <a:pt x="422" y="1"/>
                  </a:moveTo>
                  <a:cubicBezTo>
                    <a:pt x="387" y="1"/>
                    <a:pt x="353" y="5"/>
                    <a:pt x="321" y="13"/>
                  </a:cubicBezTo>
                  <a:cubicBezTo>
                    <a:pt x="266" y="27"/>
                    <a:pt x="217" y="51"/>
                    <a:pt x="173" y="83"/>
                  </a:cubicBezTo>
                  <a:cubicBezTo>
                    <a:pt x="131" y="116"/>
                    <a:pt x="95" y="157"/>
                    <a:pt x="67" y="207"/>
                  </a:cubicBezTo>
                  <a:cubicBezTo>
                    <a:pt x="38" y="257"/>
                    <a:pt x="20" y="313"/>
                    <a:pt x="10" y="376"/>
                  </a:cubicBezTo>
                  <a:cubicBezTo>
                    <a:pt x="1" y="439"/>
                    <a:pt x="2" y="499"/>
                    <a:pt x="15" y="554"/>
                  </a:cubicBezTo>
                  <a:cubicBezTo>
                    <a:pt x="27" y="610"/>
                    <a:pt x="49" y="660"/>
                    <a:pt x="80" y="705"/>
                  </a:cubicBezTo>
                  <a:cubicBezTo>
                    <a:pt x="112" y="748"/>
                    <a:pt x="152" y="785"/>
                    <a:pt x="201" y="814"/>
                  </a:cubicBezTo>
                  <a:cubicBezTo>
                    <a:pt x="249" y="843"/>
                    <a:pt x="305" y="863"/>
                    <a:pt x="369" y="872"/>
                  </a:cubicBezTo>
                  <a:cubicBezTo>
                    <a:pt x="394" y="876"/>
                    <a:pt x="419" y="878"/>
                    <a:pt x="444" y="878"/>
                  </a:cubicBezTo>
                  <a:cubicBezTo>
                    <a:pt x="479" y="878"/>
                    <a:pt x="514" y="874"/>
                    <a:pt x="546" y="866"/>
                  </a:cubicBezTo>
                  <a:cubicBezTo>
                    <a:pt x="602" y="852"/>
                    <a:pt x="651" y="829"/>
                    <a:pt x="694" y="796"/>
                  </a:cubicBezTo>
                  <a:cubicBezTo>
                    <a:pt x="737" y="764"/>
                    <a:pt x="772" y="722"/>
                    <a:pt x="800" y="672"/>
                  </a:cubicBezTo>
                  <a:cubicBezTo>
                    <a:pt x="829" y="623"/>
                    <a:pt x="848" y="566"/>
                    <a:pt x="857" y="504"/>
                  </a:cubicBezTo>
                  <a:cubicBezTo>
                    <a:pt x="867" y="441"/>
                    <a:pt x="865" y="382"/>
                    <a:pt x="853" y="326"/>
                  </a:cubicBezTo>
                  <a:cubicBezTo>
                    <a:pt x="841" y="269"/>
                    <a:pt x="819" y="219"/>
                    <a:pt x="786" y="175"/>
                  </a:cubicBezTo>
                  <a:cubicBezTo>
                    <a:pt x="756" y="131"/>
                    <a:pt x="716" y="94"/>
                    <a:pt x="667" y="65"/>
                  </a:cubicBezTo>
                  <a:cubicBezTo>
                    <a:pt x="618" y="36"/>
                    <a:pt x="562" y="17"/>
                    <a:pt x="498" y="7"/>
                  </a:cubicBezTo>
                  <a:cubicBezTo>
                    <a:pt x="472" y="3"/>
                    <a:pt x="447" y="1"/>
                    <a:pt x="42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3"/>
            <p:cNvSpPr/>
            <p:nvPr/>
          </p:nvSpPr>
          <p:spPr>
            <a:xfrm>
              <a:off x="4325225" y="4627450"/>
              <a:ext cx="16675" cy="23625"/>
            </a:xfrm>
            <a:custGeom>
              <a:avLst/>
              <a:gdLst/>
              <a:ahLst/>
              <a:cxnLst/>
              <a:rect l="l" t="t" r="r" b="b"/>
              <a:pathLst>
                <a:path w="667" h="945" extrusionOk="0">
                  <a:moveTo>
                    <a:pt x="250" y="129"/>
                  </a:moveTo>
                  <a:lnTo>
                    <a:pt x="361" y="146"/>
                  </a:lnTo>
                  <a:cubicBezTo>
                    <a:pt x="423" y="155"/>
                    <a:pt x="468" y="174"/>
                    <a:pt x="495" y="203"/>
                  </a:cubicBezTo>
                  <a:cubicBezTo>
                    <a:pt x="522" y="232"/>
                    <a:pt x="532" y="270"/>
                    <a:pt x="525" y="316"/>
                  </a:cubicBezTo>
                  <a:cubicBezTo>
                    <a:pt x="521" y="339"/>
                    <a:pt x="514" y="360"/>
                    <a:pt x="504" y="378"/>
                  </a:cubicBezTo>
                  <a:cubicBezTo>
                    <a:pt x="492" y="395"/>
                    <a:pt x="478" y="409"/>
                    <a:pt x="461" y="422"/>
                  </a:cubicBezTo>
                  <a:cubicBezTo>
                    <a:pt x="443" y="433"/>
                    <a:pt x="422" y="441"/>
                    <a:pt x="397" y="444"/>
                  </a:cubicBezTo>
                  <a:cubicBezTo>
                    <a:pt x="386" y="446"/>
                    <a:pt x="374" y="447"/>
                    <a:pt x="362" y="447"/>
                  </a:cubicBezTo>
                  <a:cubicBezTo>
                    <a:pt x="346" y="447"/>
                    <a:pt x="330" y="446"/>
                    <a:pt x="313" y="443"/>
                  </a:cubicBezTo>
                  <a:lnTo>
                    <a:pt x="205" y="427"/>
                  </a:lnTo>
                  <a:lnTo>
                    <a:pt x="250" y="129"/>
                  </a:lnTo>
                  <a:close/>
                  <a:moveTo>
                    <a:pt x="128" y="1"/>
                  </a:moveTo>
                  <a:lnTo>
                    <a:pt x="1" y="848"/>
                  </a:lnTo>
                  <a:lnTo>
                    <a:pt x="139" y="869"/>
                  </a:lnTo>
                  <a:lnTo>
                    <a:pt x="189" y="527"/>
                  </a:lnTo>
                  <a:lnTo>
                    <a:pt x="266" y="539"/>
                  </a:lnTo>
                  <a:cubicBezTo>
                    <a:pt x="282" y="541"/>
                    <a:pt x="293" y="545"/>
                    <a:pt x="300" y="551"/>
                  </a:cubicBezTo>
                  <a:cubicBezTo>
                    <a:pt x="308" y="556"/>
                    <a:pt x="314" y="564"/>
                    <a:pt x="319" y="575"/>
                  </a:cubicBezTo>
                  <a:lnTo>
                    <a:pt x="474" y="890"/>
                  </a:lnTo>
                  <a:cubicBezTo>
                    <a:pt x="482" y="910"/>
                    <a:pt x="498" y="923"/>
                    <a:pt x="523" y="926"/>
                  </a:cubicBezTo>
                  <a:lnTo>
                    <a:pt x="646" y="945"/>
                  </a:lnTo>
                  <a:lnTo>
                    <a:pt x="465" y="587"/>
                  </a:lnTo>
                  <a:cubicBezTo>
                    <a:pt x="456" y="567"/>
                    <a:pt x="443" y="551"/>
                    <a:pt x="428" y="538"/>
                  </a:cubicBezTo>
                  <a:cubicBezTo>
                    <a:pt x="460" y="534"/>
                    <a:pt x="490" y="526"/>
                    <a:pt x="517" y="514"/>
                  </a:cubicBezTo>
                  <a:cubicBezTo>
                    <a:pt x="543" y="503"/>
                    <a:pt x="567" y="488"/>
                    <a:pt x="586" y="470"/>
                  </a:cubicBezTo>
                  <a:cubicBezTo>
                    <a:pt x="606" y="451"/>
                    <a:pt x="622" y="430"/>
                    <a:pt x="635" y="406"/>
                  </a:cubicBezTo>
                  <a:cubicBezTo>
                    <a:pt x="648" y="381"/>
                    <a:pt x="656" y="355"/>
                    <a:pt x="660" y="325"/>
                  </a:cubicBezTo>
                  <a:cubicBezTo>
                    <a:pt x="666" y="290"/>
                    <a:pt x="664" y="256"/>
                    <a:pt x="657" y="224"/>
                  </a:cubicBezTo>
                  <a:cubicBezTo>
                    <a:pt x="649" y="193"/>
                    <a:pt x="633" y="165"/>
                    <a:pt x="610" y="140"/>
                  </a:cubicBezTo>
                  <a:cubicBezTo>
                    <a:pt x="588" y="115"/>
                    <a:pt x="557" y="94"/>
                    <a:pt x="519" y="77"/>
                  </a:cubicBezTo>
                  <a:cubicBezTo>
                    <a:pt x="480" y="59"/>
                    <a:pt x="433" y="46"/>
                    <a:pt x="377" y="38"/>
                  </a:cubicBezTo>
                  <a:lnTo>
                    <a:pt x="12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3"/>
            <p:cNvSpPr/>
            <p:nvPr/>
          </p:nvSpPr>
          <p:spPr>
            <a:xfrm>
              <a:off x="4366025" y="4634575"/>
              <a:ext cx="19000" cy="21925"/>
            </a:xfrm>
            <a:custGeom>
              <a:avLst/>
              <a:gdLst/>
              <a:ahLst/>
              <a:cxnLst/>
              <a:rect l="l" t="t" r="r" b="b"/>
              <a:pathLst>
                <a:path w="760" h="877" extrusionOk="0">
                  <a:moveTo>
                    <a:pt x="418" y="0"/>
                  </a:moveTo>
                  <a:cubicBezTo>
                    <a:pt x="383" y="0"/>
                    <a:pt x="350" y="4"/>
                    <a:pt x="318" y="12"/>
                  </a:cubicBezTo>
                  <a:cubicBezTo>
                    <a:pt x="263" y="26"/>
                    <a:pt x="215" y="48"/>
                    <a:pt x="173" y="82"/>
                  </a:cubicBezTo>
                  <a:cubicBezTo>
                    <a:pt x="130" y="114"/>
                    <a:pt x="95" y="156"/>
                    <a:pt x="66" y="205"/>
                  </a:cubicBezTo>
                  <a:cubicBezTo>
                    <a:pt x="38" y="256"/>
                    <a:pt x="20" y="313"/>
                    <a:pt x="10" y="376"/>
                  </a:cubicBezTo>
                  <a:cubicBezTo>
                    <a:pt x="1" y="439"/>
                    <a:pt x="2" y="500"/>
                    <a:pt x="12" y="555"/>
                  </a:cubicBezTo>
                  <a:cubicBezTo>
                    <a:pt x="23" y="611"/>
                    <a:pt x="44" y="660"/>
                    <a:pt x="73" y="704"/>
                  </a:cubicBezTo>
                  <a:cubicBezTo>
                    <a:pt x="103" y="748"/>
                    <a:pt x="141" y="784"/>
                    <a:pt x="188" y="813"/>
                  </a:cubicBezTo>
                  <a:cubicBezTo>
                    <a:pt x="235" y="842"/>
                    <a:pt x="290" y="861"/>
                    <a:pt x="352" y="870"/>
                  </a:cubicBezTo>
                  <a:cubicBezTo>
                    <a:pt x="381" y="874"/>
                    <a:pt x="409" y="877"/>
                    <a:pt x="435" y="877"/>
                  </a:cubicBezTo>
                  <a:cubicBezTo>
                    <a:pt x="471" y="877"/>
                    <a:pt x="505" y="872"/>
                    <a:pt x="536" y="864"/>
                  </a:cubicBezTo>
                  <a:cubicBezTo>
                    <a:pt x="590" y="848"/>
                    <a:pt x="637" y="823"/>
                    <a:pt x="678" y="786"/>
                  </a:cubicBezTo>
                  <a:lnTo>
                    <a:pt x="632" y="719"/>
                  </a:lnTo>
                  <a:cubicBezTo>
                    <a:pt x="628" y="712"/>
                    <a:pt x="621" y="708"/>
                    <a:pt x="614" y="707"/>
                  </a:cubicBezTo>
                  <a:cubicBezTo>
                    <a:pt x="613" y="707"/>
                    <a:pt x="612" y="707"/>
                    <a:pt x="611" y="707"/>
                  </a:cubicBezTo>
                  <a:cubicBezTo>
                    <a:pt x="604" y="707"/>
                    <a:pt x="597" y="709"/>
                    <a:pt x="589" y="714"/>
                  </a:cubicBezTo>
                  <a:cubicBezTo>
                    <a:pt x="573" y="724"/>
                    <a:pt x="558" y="733"/>
                    <a:pt x="542" y="739"/>
                  </a:cubicBezTo>
                  <a:cubicBezTo>
                    <a:pt x="527" y="746"/>
                    <a:pt x="511" y="751"/>
                    <a:pt x="495" y="755"/>
                  </a:cubicBezTo>
                  <a:cubicBezTo>
                    <a:pt x="478" y="757"/>
                    <a:pt x="461" y="759"/>
                    <a:pt x="442" y="759"/>
                  </a:cubicBezTo>
                  <a:cubicBezTo>
                    <a:pt x="422" y="759"/>
                    <a:pt x="401" y="756"/>
                    <a:pt x="378" y="753"/>
                  </a:cubicBezTo>
                  <a:cubicBezTo>
                    <a:pt x="339" y="748"/>
                    <a:pt x="305" y="735"/>
                    <a:pt x="273" y="715"/>
                  </a:cubicBezTo>
                  <a:cubicBezTo>
                    <a:pt x="243" y="697"/>
                    <a:pt x="216" y="672"/>
                    <a:pt x="195" y="641"/>
                  </a:cubicBezTo>
                  <a:cubicBezTo>
                    <a:pt x="174" y="611"/>
                    <a:pt x="160" y="575"/>
                    <a:pt x="152" y="534"/>
                  </a:cubicBezTo>
                  <a:cubicBezTo>
                    <a:pt x="144" y="493"/>
                    <a:pt x="144" y="447"/>
                    <a:pt x="151" y="398"/>
                  </a:cubicBezTo>
                  <a:cubicBezTo>
                    <a:pt x="159" y="348"/>
                    <a:pt x="172" y="305"/>
                    <a:pt x="191" y="267"/>
                  </a:cubicBezTo>
                  <a:cubicBezTo>
                    <a:pt x="210" y="231"/>
                    <a:pt x="235" y="201"/>
                    <a:pt x="263" y="178"/>
                  </a:cubicBezTo>
                  <a:cubicBezTo>
                    <a:pt x="291" y="154"/>
                    <a:pt x="323" y="138"/>
                    <a:pt x="360" y="129"/>
                  </a:cubicBezTo>
                  <a:cubicBezTo>
                    <a:pt x="381" y="123"/>
                    <a:pt x="403" y="121"/>
                    <a:pt x="427" y="121"/>
                  </a:cubicBezTo>
                  <a:cubicBezTo>
                    <a:pt x="442" y="121"/>
                    <a:pt x="458" y="122"/>
                    <a:pt x="474" y="124"/>
                  </a:cubicBezTo>
                  <a:cubicBezTo>
                    <a:pt x="508" y="130"/>
                    <a:pt x="537" y="137"/>
                    <a:pt x="559" y="149"/>
                  </a:cubicBezTo>
                  <a:cubicBezTo>
                    <a:pt x="581" y="159"/>
                    <a:pt x="600" y="171"/>
                    <a:pt x="614" y="182"/>
                  </a:cubicBezTo>
                  <a:cubicBezTo>
                    <a:pt x="628" y="192"/>
                    <a:pt x="640" y="203"/>
                    <a:pt x="649" y="212"/>
                  </a:cubicBezTo>
                  <a:cubicBezTo>
                    <a:pt x="657" y="220"/>
                    <a:pt x="666" y="225"/>
                    <a:pt x="674" y="226"/>
                  </a:cubicBezTo>
                  <a:cubicBezTo>
                    <a:pt x="676" y="227"/>
                    <a:pt x="677" y="227"/>
                    <a:pt x="679" y="227"/>
                  </a:cubicBezTo>
                  <a:cubicBezTo>
                    <a:pt x="684" y="227"/>
                    <a:pt x="688" y="226"/>
                    <a:pt x="692" y="224"/>
                  </a:cubicBezTo>
                  <a:cubicBezTo>
                    <a:pt x="697" y="221"/>
                    <a:pt x="701" y="219"/>
                    <a:pt x="704" y="214"/>
                  </a:cubicBezTo>
                  <a:lnTo>
                    <a:pt x="759" y="157"/>
                  </a:lnTo>
                  <a:cubicBezTo>
                    <a:pt x="731" y="119"/>
                    <a:pt x="693" y="87"/>
                    <a:pt x="649" y="60"/>
                  </a:cubicBezTo>
                  <a:cubicBezTo>
                    <a:pt x="606" y="33"/>
                    <a:pt x="553" y="15"/>
                    <a:pt x="492" y="6"/>
                  </a:cubicBezTo>
                  <a:cubicBezTo>
                    <a:pt x="467" y="2"/>
                    <a:pt x="442" y="0"/>
                    <a:pt x="418"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3"/>
            <p:cNvSpPr/>
            <p:nvPr/>
          </p:nvSpPr>
          <p:spPr>
            <a:xfrm>
              <a:off x="4392500" y="4638550"/>
              <a:ext cx="21675" cy="21975"/>
            </a:xfrm>
            <a:custGeom>
              <a:avLst/>
              <a:gdLst/>
              <a:ahLst/>
              <a:cxnLst/>
              <a:rect l="l" t="t" r="r" b="b"/>
              <a:pathLst>
                <a:path w="867" h="879" extrusionOk="0">
                  <a:moveTo>
                    <a:pt x="428" y="122"/>
                  </a:moveTo>
                  <a:cubicBezTo>
                    <a:pt x="445" y="122"/>
                    <a:pt x="463" y="123"/>
                    <a:pt x="481" y="126"/>
                  </a:cubicBezTo>
                  <a:cubicBezTo>
                    <a:pt x="524" y="132"/>
                    <a:pt x="562" y="145"/>
                    <a:pt x="595" y="165"/>
                  </a:cubicBezTo>
                  <a:cubicBezTo>
                    <a:pt x="628" y="184"/>
                    <a:pt x="654" y="210"/>
                    <a:pt x="675" y="240"/>
                  </a:cubicBezTo>
                  <a:cubicBezTo>
                    <a:pt x="695" y="272"/>
                    <a:pt x="709" y="308"/>
                    <a:pt x="716" y="348"/>
                  </a:cubicBezTo>
                  <a:cubicBezTo>
                    <a:pt x="724" y="389"/>
                    <a:pt x="724" y="433"/>
                    <a:pt x="717" y="482"/>
                  </a:cubicBezTo>
                  <a:cubicBezTo>
                    <a:pt x="709" y="531"/>
                    <a:pt x="696" y="574"/>
                    <a:pt x="677" y="611"/>
                  </a:cubicBezTo>
                  <a:cubicBezTo>
                    <a:pt x="657" y="648"/>
                    <a:pt x="634" y="678"/>
                    <a:pt x="605" y="701"/>
                  </a:cubicBezTo>
                  <a:cubicBezTo>
                    <a:pt x="577" y="724"/>
                    <a:pt x="544" y="741"/>
                    <a:pt x="507" y="749"/>
                  </a:cubicBezTo>
                  <a:cubicBezTo>
                    <a:pt x="486" y="755"/>
                    <a:pt x="463" y="758"/>
                    <a:pt x="439" y="758"/>
                  </a:cubicBezTo>
                  <a:cubicBezTo>
                    <a:pt x="422" y="758"/>
                    <a:pt x="405" y="756"/>
                    <a:pt x="387" y="754"/>
                  </a:cubicBezTo>
                  <a:cubicBezTo>
                    <a:pt x="343" y="747"/>
                    <a:pt x="306" y="734"/>
                    <a:pt x="272" y="714"/>
                  </a:cubicBezTo>
                  <a:cubicBezTo>
                    <a:pt x="240" y="694"/>
                    <a:pt x="213" y="670"/>
                    <a:pt x="192" y="639"/>
                  </a:cubicBezTo>
                  <a:cubicBezTo>
                    <a:pt x="172" y="609"/>
                    <a:pt x="158" y="573"/>
                    <a:pt x="150" y="532"/>
                  </a:cubicBezTo>
                  <a:cubicBezTo>
                    <a:pt x="142" y="491"/>
                    <a:pt x="142" y="446"/>
                    <a:pt x="150" y="397"/>
                  </a:cubicBezTo>
                  <a:cubicBezTo>
                    <a:pt x="157" y="349"/>
                    <a:pt x="170" y="306"/>
                    <a:pt x="189" y="269"/>
                  </a:cubicBezTo>
                  <a:cubicBezTo>
                    <a:pt x="209" y="232"/>
                    <a:pt x="233" y="202"/>
                    <a:pt x="262" y="178"/>
                  </a:cubicBezTo>
                  <a:cubicBezTo>
                    <a:pt x="290" y="156"/>
                    <a:pt x="323" y="139"/>
                    <a:pt x="361" y="129"/>
                  </a:cubicBezTo>
                  <a:cubicBezTo>
                    <a:pt x="382" y="124"/>
                    <a:pt x="404" y="122"/>
                    <a:pt x="428" y="122"/>
                  </a:cubicBezTo>
                  <a:close/>
                  <a:moveTo>
                    <a:pt x="424" y="1"/>
                  </a:moveTo>
                  <a:cubicBezTo>
                    <a:pt x="388" y="1"/>
                    <a:pt x="354" y="5"/>
                    <a:pt x="320" y="13"/>
                  </a:cubicBezTo>
                  <a:cubicBezTo>
                    <a:pt x="265" y="27"/>
                    <a:pt x="216" y="50"/>
                    <a:pt x="174" y="83"/>
                  </a:cubicBezTo>
                  <a:cubicBezTo>
                    <a:pt x="131" y="115"/>
                    <a:pt x="95" y="157"/>
                    <a:pt x="66" y="207"/>
                  </a:cubicBezTo>
                  <a:cubicBezTo>
                    <a:pt x="38" y="257"/>
                    <a:pt x="19" y="314"/>
                    <a:pt x="10" y="376"/>
                  </a:cubicBezTo>
                  <a:cubicBezTo>
                    <a:pt x="1" y="439"/>
                    <a:pt x="2" y="498"/>
                    <a:pt x="14" y="555"/>
                  </a:cubicBezTo>
                  <a:cubicBezTo>
                    <a:pt x="27" y="611"/>
                    <a:pt x="49" y="660"/>
                    <a:pt x="80" y="704"/>
                  </a:cubicBezTo>
                  <a:cubicBezTo>
                    <a:pt x="112" y="748"/>
                    <a:pt x="152" y="784"/>
                    <a:pt x="201" y="814"/>
                  </a:cubicBezTo>
                  <a:cubicBezTo>
                    <a:pt x="250" y="843"/>
                    <a:pt x="306" y="863"/>
                    <a:pt x="368" y="872"/>
                  </a:cubicBezTo>
                  <a:cubicBezTo>
                    <a:pt x="394" y="876"/>
                    <a:pt x="418" y="878"/>
                    <a:pt x="443" y="878"/>
                  </a:cubicBezTo>
                  <a:cubicBezTo>
                    <a:pt x="479" y="878"/>
                    <a:pt x="513" y="874"/>
                    <a:pt x="546" y="866"/>
                  </a:cubicBezTo>
                  <a:cubicBezTo>
                    <a:pt x="602" y="852"/>
                    <a:pt x="650" y="829"/>
                    <a:pt x="693" y="797"/>
                  </a:cubicBezTo>
                  <a:cubicBezTo>
                    <a:pt x="736" y="763"/>
                    <a:pt x="772" y="722"/>
                    <a:pt x="801" y="673"/>
                  </a:cubicBezTo>
                  <a:cubicBezTo>
                    <a:pt x="829" y="623"/>
                    <a:pt x="848" y="566"/>
                    <a:pt x="857" y="503"/>
                  </a:cubicBezTo>
                  <a:cubicBezTo>
                    <a:pt x="866" y="440"/>
                    <a:pt x="865" y="381"/>
                    <a:pt x="852" y="325"/>
                  </a:cubicBezTo>
                  <a:cubicBezTo>
                    <a:pt x="840" y="269"/>
                    <a:pt x="818" y="219"/>
                    <a:pt x="787" y="175"/>
                  </a:cubicBezTo>
                  <a:cubicBezTo>
                    <a:pt x="755" y="131"/>
                    <a:pt x="716" y="95"/>
                    <a:pt x="666" y="65"/>
                  </a:cubicBezTo>
                  <a:cubicBezTo>
                    <a:pt x="618" y="36"/>
                    <a:pt x="562" y="16"/>
                    <a:pt x="498" y="6"/>
                  </a:cubicBezTo>
                  <a:cubicBezTo>
                    <a:pt x="473" y="3"/>
                    <a:pt x="448" y="1"/>
                    <a:pt x="42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3"/>
            <p:cNvSpPr/>
            <p:nvPr/>
          </p:nvSpPr>
          <p:spPr>
            <a:xfrm>
              <a:off x="4423425" y="4642200"/>
              <a:ext cx="16650" cy="23625"/>
            </a:xfrm>
            <a:custGeom>
              <a:avLst/>
              <a:gdLst/>
              <a:ahLst/>
              <a:cxnLst/>
              <a:rect l="l" t="t" r="r" b="b"/>
              <a:pathLst>
                <a:path w="666" h="945" extrusionOk="0">
                  <a:moveTo>
                    <a:pt x="249" y="128"/>
                  </a:moveTo>
                  <a:lnTo>
                    <a:pt x="361" y="146"/>
                  </a:lnTo>
                  <a:cubicBezTo>
                    <a:pt x="423" y="155"/>
                    <a:pt x="467" y="174"/>
                    <a:pt x="494" y="203"/>
                  </a:cubicBezTo>
                  <a:cubicBezTo>
                    <a:pt x="521" y="231"/>
                    <a:pt x="531" y="270"/>
                    <a:pt x="525" y="316"/>
                  </a:cubicBezTo>
                  <a:cubicBezTo>
                    <a:pt x="521" y="339"/>
                    <a:pt x="514" y="360"/>
                    <a:pt x="503" y="377"/>
                  </a:cubicBezTo>
                  <a:cubicBezTo>
                    <a:pt x="493" y="396"/>
                    <a:pt x="479" y="410"/>
                    <a:pt x="460" y="421"/>
                  </a:cubicBezTo>
                  <a:cubicBezTo>
                    <a:pt x="443" y="432"/>
                    <a:pt x="422" y="440"/>
                    <a:pt x="397" y="444"/>
                  </a:cubicBezTo>
                  <a:cubicBezTo>
                    <a:pt x="386" y="446"/>
                    <a:pt x="374" y="447"/>
                    <a:pt x="361" y="447"/>
                  </a:cubicBezTo>
                  <a:cubicBezTo>
                    <a:pt x="346" y="447"/>
                    <a:pt x="330" y="446"/>
                    <a:pt x="313" y="444"/>
                  </a:cubicBezTo>
                  <a:lnTo>
                    <a:pt x="204" y="427"/>
                  </a:lnTo>
                  <a:lnTo>
                    <a:pt x="249" y="128"/>
                  </a:lnTo>
                  <a:close/>
                  <a:moveTo>
                    <a:pt x="128" y="0"/>
                  </a:moveTo>
                  <a:lnTo>
                    <a:pt x="0" y="848"/>
                  </a:lnTo>
                  <a:lnTo>
                    <a:pt x="138" y="868"/>
                  </a:lnTo>
                  <a:lnTo>
                    <a:pt x="190" y="527"/>
                  </a:lnTo>
                  <a:lnTo>
                    <a:pt x="266" y="539"/>
                  </a:lnTo>
                  <a:cubicBezTo>
                    <a:pt x="281" y="541"/>
                    <a:pt x="294" y="545"/>
                    <a:pt x="301" y="550"/>
                  </a:cubicBezTo>
                  <a:cubicBezTo>
                    <a:pt x="307" y="556"/>
                    <a:pt x="314" y="564"/>
                    <a:pt x="319" y="575"/>
                  </a:cubicBezTo>
                  <a:lnTo>
                    <a:pt x="473" y="890"/>
                  </a:lnTo>
                  <a:cubicBezTo>
                    <a:pt x="482" y="911"/>
                    <a:pt x="498" y="922"/>
                    <a:pt x="522" y="926"/>
                  </a:cubicBezTo>
                  <a:lnTo>
                    <a:pt x="645" y="945"/>
                  </a:lnTo>
                  <a:lnTo>
                    <a:pt x="465" y="587"/>
                  </a:lnTo>
                  <a:cubicBezTo>
                    <a:pt x="456" y="567"/>
                    <a:pt x="444" y="550"/>
                    <a:pt x="428" y="538"/>
                  </a:cubicBezTo>
                  <a:cubicBezTo>
                    <a:pt x="460" y="534"/>
                    <a:pt x="490" y="526"/>
                    <a:pt x="516" y="514"/>
                  </a:cubicBezTo>
                  <a:cubicBezTo>
                    <a:pt x="543" y="503"/>
                    <a:pt x="566" y="487"/>
                    <a:pt x="586" y="469"/>
                  </a:cubicBezTo>
                  <a:cubicBezTo>
                    <a:pt x="605" y="451"/>
                    <a:pt x="622" y="430"/>
                    <a:pt x="634" y="406"/>
                  </a:cubicBezTo>
                  <a:cubicBezTo>
                    <a:pt x="647" y="382"/>
                    <a:pt x="656" y="355"/>
                    <a:pt x="660" y="325"/>
                  </a:cubicBezTo>
                  <a:cubicBezTo>
                    <a:pt x="665" y="289"/>
                    <a:pt x="665" y="256"/>
                    <a:pt x="656" y="224"/>
                  </a:cubicBezTo>
                  <a:cubicBezTo>
                    <a:pt x="648" y="193"/>
                    <a:pt x="633" y="165"/>
                    <a:pt x="610" y="141"/>
                  </a:cubicBezTo>
                  <a:cubicBezTo>
                    <a:pt x="588" y="115"/>
                    <a:pt x="557" y="94"/>
                    <a:pt x="518" y="77"/>
                  </a:cubicBezTo>
                  <a:cubicBezTo>
                    <a:pt x="480" y="59"/>
                    <a:pt x="433" y="46"/>
                    <a:pt x="377" y="38"/>
                  </a:cubicBezTo>
                  <a:lnTo>
                    <a:pt x="12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3"/>
            <p:cNvSpPr/>
            <p:nvPr/>
          </p:nvSpPr>
          <p:spPr>
            <a:xfrm>
              <a:off x="4449450" y="4646125"/>
              <a:ext cx="16675" cy="23625"/>
            </a:xfrm>
            <a:custGeom>
              <a:avLst/>
              <a:gdLst/>
              <a:ahLst/>
              <a:cxnLst/>
              <a:rect l="l" t="t" r="r" b="b"/>
              <a:pathLst>
                <a:path w="667" h="945" extrusionOk="0">
                  <a:moveTo>
                    <a:pt x="250" y="129"/>
                  </a:moveTo>
                  <a:lnTo>
                    <a:pt x="361" y="145"/>
                  </a:lnTo>
                  <a:cubicBezTo>
                    <a:pt x="423" y="155"/>
                    <a:pt x="468" y="173"/>
                    <a:pt x="495" y="203"/>
                  </a:cubicBezTo>
                  <a:cubicBezTo>
                    <a:pt x="522" y="232"/>
                    <a:pt x="532" y="269"/>
                    <a:pt x="525" y="315"/>
                  </a:cubicBezTo>
                  <a:cubicBezTo>
                    <a:pt x="521" y="338"/>
                    <a:pt x="514" y="359"/>
                    <a:pt x="504" y="377"/>
                  </a:cubicBezTo>
                  <a:cubicBezTo>
                    <a:pt x="493" y="395"/>
                    <a:pt x="478" y="409"/>
                    <a:pt x="461" y="420"/>
                  </a:cubicBezTo>
                  <a:cubicBezTo>
                    <a:pt x="443" y="432"/>
                    <a:pt x="422" y="439"/>
                    <a:pt x="397" y="444"/>
                  </a:cubicBezTo>
                  <a:cubicBezTo>
                    <a:pt x="386" y="446"/>
                    <a:pt x="374" y="447"/>
                    <a:pt x="362" y="447"/>
                  </a:cubicBezTo>
                  <a:cubicBezTo>
                    <a:pt x="347" y="447"/>
                    <a:pt x="331" y="445"/>
                    <a:pt x="313" y="443"/>
                  </a:cubicBezTo>
                  <a:lnTo>
                    <a:pt x="205" y="426"/>
                  </a:lnTo>
                  <a:lnTo>
                    <a:pt x="250" y="129"/>
                  </a:lnTo>
                  <a:close/>
                  <a:moveTo>
                    <a:pt x="128" y="0"/>
                  </a:moveTo>
                  <a:lnTo>
                    <a:pt x="1" y="847"/>
                  </a:lnTo>
                  <a:lnTo>
                    <a:pt x="139" y="868"/>
                  </a:lnTo>
                  <a:lnTo>
                    <a:pt x="190" y="527"/>
                  </a:lnTo>
                  <a:lnTo>
                    <a:pt x="266" y="538"/>
                  </a:lnTo>
                  <a:cubicBezTo>
                    <a:pt x="282" y="541"/>
                    <a:pt x="293" y="544"/>
                    <a:pt x="300" y="549"/>
                  </a:cubicBezTo>
                  <a:cubicBezTo>
                    <a:pt x="308" y="556"/>
                    <a:pt x="314" y="563"/>
                    <a:pt x="319" y="574"/>
                  </a:cubicBezTo>
                  <a:lnTo>
                    <a:pt x="474" y="889"/>
                  </a:lnTo>
                  <a:cubicBezTo>
                    <a:pt x="482" y="910"/>
                    <a:pt x="498" y="922"/>
                    <a:pt x="523" y="926"/>
                  </a:cubicBezTo>
                  <a:lnTo>
                    <a:pt x="646" y="944"/>
                  </a:lnTo>
                  <a:lnTo>
                    <a:pt x="646" y="944"/>
                  </a:lnTo>
                  <a:lnTo>
                    <a:pt x="465" y="587"/>
                  </a:lnTo>
                  <a:cubicBezTo>
                    <a:pt x="456" y="566"/>
                    <a:pt x="443" y="549"/>
                    <a:pt x="429" y="537"/>
                  </a:cubicBezTo>
                  <a:cubicBezTo>
                    <a:pt x="461" y="533"/>
                    <a:pt x="490" y="525"/>
                    <a:pt x="517" y="514"/>
                  </a:cubicBezTo>
                  <a:cubicBezTo>
                    <a:pt x="543" y="502"/>
                    <a:pt x="567" y="487"/>
                    <a:pt x="586" y="469"/>
                  </a:cubicBezTo>
                  <a:cubicBezTo>
                    <a:pt x="606" y="451"/>
                    <a:pt x="622" y="429"/>
                    <a:pt x="635" y="405"/>
                  </a:cubicBezTo>
                  <a:cubicBezTo>
                    <a:pt x="648" y="381"/>
                    <a:pt x="657" y="354"/>
                    <a:pt x="661" y="325"/>
                  </a:cubicBezTo>
                  <a:cubicBezTo>
                    <a:pt x="666" y="288"/>
                    <a:pt x="664" y="255"/>
                    <a:pt x="657" y="224"/>
                  </a:cubicBezTo>
                  <a:cubicBezTo>
                    <a:pt x="649" y="192"/>
                    <a:pt x="634" y="164"/>
                    <a:pt x="611" y="140"/>
                  </a:cubicBezTo>
                  <a:cubicBezTo>
                    <a:pt x="588" y="115"/>
                    <a:pt x="557" y="94"/>
                    <a:pt x="519" y="76"/>
                  </a:cubicBezTo>
                  <a:cubicBezTo>
                    <a:pt x="480" y="59"/>
                    <a:pt x="433" y="46"/>
                    <a:pt x="378" y="38"/>
                  </a:cubicBezTo>
                  <a:lnTo>
                    <a:pt x="12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3"/>
            <p:cNvSpPr/>
            <p:nvPr/>
          </p:nvSpPr>
          <p:spPr>
            <a:xfrm>
              <a:off x="4475500" y="4650025"/>
              <a:ext cx="16425" cy="23175"/>
            </a:xfrm>
            <a:custGeom>
              <a:avLst/>
              <a:gdLst/>
              <a:ahLst/>
              <a:cxnLst/>
              <a:rect l="l" t="t" r="r" b="b"/>
              <a:pathLst>
                <a:path w="657" h="927" extrusionOk="0">
                  <a:moveTo>
                    <a:pt x="128" y="0"/>
                  </a:moveTo>
                  <a:lnTo>
                    <a:pt x="0" y="847"/>
                  </a:lnTo>
                  <a:lnTo>
                    <a:pt x="529" y="927"/>
                  </a:lnTo>
                  <a:lnTo>
                    <a:pt x="546" y="816"/>
                  </a:lnTo>
                  <a:lnTo>
                    <a:pt x="155" y="758"/>
                  </a:lnTo>
                  <a:lnTo>
                    <a:pt x="194" y="496"/>
                  </a:lnTo>
                  <a:lnTo>
                    <a:pt x="507" y="542"/>
                  </a:lnTo>
                  <a:lnTo>
                    <a:pt x="523" y="434"/>
                  </a:lnTo>
                  <a:lnTo>
                    <a:pt x="211" y="387"/>
                  </a:lnTo>
                  <a:lnTo>
                    <a:pt x="249" y="132"/>
                  </a:lnTo>
                  <a:lnTo>
                    <a:pt x="640" y="191"/>
                  </a:lnTo>
                  <a:lnTo>
                    <a:pt x="656" y="80"/>
                  </a:lnTo>
                  <a:lnTo>
                    <a:pt x="12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3"/>
            <p:cNvSpPr/>
            <p:nvPr/>
          </p:nvSpPr>
          <p:spPr>
            <a:xfrm>
              <a:off x="4498450" y="4654225"/>
              <a:ext cx="16175" cy="21775"/>
            </a:xfrm>
            <a:custGeom>
              <a:avLst/>
              <a:gdLst/>
              <a:ahLst/>
              <a:cxnLst/>
              <a:rect l="l" t="t" r="r" b="b"/>
              <a:pathLst>
                <a:path w="647" h="871" extrusionOk="0">
                  <a:moveTo>
                    <a:pt x="366" y="0"/>
                  </a:moveTo>
                  <a:cubicBezTo>
                    <a:pt x="344" y="0"/>
                    <a:pt x="322" y="3"/>
                    <a:pt x="302" y="7"/>
                  </a:cubicBezTo>
                  <a:cubicBezTo>
                    <a:pt x="266" y="16"/>
                    <a:pt x="236" y="29"/>
                    <a:pt x="209" y="48"/>
                  </a:cubicBezTo>
                  <a:cubicBezTo>
                    <a:pt x="183" y="66"/>
                    <a:pt x="162" y="89"/>
                    <a:pt x="145" y="116"/>
                  </a:cubicBezTo>
                  <a:cubicBezTo>
                    <a:pt x="129" y="142"/>
                    <a:pt x="119" y="171"/>
                    <a:pt x="114" y="202"/>
                  </a:cubicBezTo>
                  <a:cubicBezTo>
                    <a:pt x="108" y="240"/>
                    <a:pt x="109" y="273"/>
                    <a:pt x="117" y="301"/>
                  </a:cubicBezTo>
                  <a:cubicBezTo>
                    <a:pt x="124" y="328"/>
                    <a:pt x="136" y="352"/>
                    <a:pt x="152" y="373"/>
                  </a:cubicBezTo>
                  <a:cubicBezTo>
                    <a:pt x="168" y="393"/>
                    <a:pt x="187" y="411"/>
                    <a:pt x="210" y="424"/>
                  </a:cubicBezTo>
                  <a:cubicBezTo>
                    <a:pt x="231" y="438"/>
                    <a:pt x="255" y="452"/>
                    <a:pt x="279" y="464"/>
                  </a:cubicBezTo>
                  <a:cubicBezTo>
                    <a:pt x="301" y="475"/>
                    <a:pt x="325" y="486"/>
                    <a:pt x="348" y="497"/>
                  </a:cubicBezTo>
                  <a:cubicBezTo>
                    <a:pt x="370" y="507"/>
                    <a:pt x="390" y="520"/>
                    <a:pt x="408" y="533"/>
                  </a:cubicBezTo>
                  <a:cubicBezTo>
                    <a:pt x="424" y="546"/>
                    <a:pt x="438" y="561"/>
                    <a:pt x="447" y="577"/>
                  </a:cubicBezTo>
                  <a:cubicBezTo>
                    <a:pt x="456" y="594"/>
                    <a:pt x="459" y="615"/>
                    <a:pt x="455" y="638"/>
                  </a:cubicBezTo>
                  <a:cubicBezTo>
                    <a:pt x="449" y="681"/>
                    <a:pt x="431" y="713"/>
                    <a:pt x="399" y="733"/>
                  </a:cubicBezTo>
                  <a:cubicBezTo>
                    <a:pt x="377" y="747"/>
                    <a:pt x="349" y="755"/>
                    <a:pt x="317" y="755"/>
                  </a:cubicBezTo>
                  <a:cubicBezTo>
                    <a:pt x="305" y="755"/>
                    <a:pt x="292" y="754"/>
                    <a:pt x="279" y="752"/>
                  </a:cubicBezTo>
                  <a:cubicBezTo>
                    <a:pt x="248" y="748"/>
                    <a:pt x="222" y="740"/>
                    <a:pt x="201" y="727"/>
                  </a:cubicBezTo>
                  <a:cubicBezTo>
                    <a:pt x="181" y="716"/>
                    <a:pt x="163" y="704"/>
                    <a:pt x="149" y="692"/>
                  </a:cubicBezTo>
                  <a:cubicBezTo>
                    <a:pt x="135" y="679"/>
                    <a:pt x="123" y="668"/>
                    <a:pt x="114" y="658"/>
                  </a:cubicBezTo>
                  <a:cubicBezTo>
                    <a:pt x="104" y="648"/>
                    <a:pt x="94" y="642"/>
                    <a:pt x="86" y="641"/>
                  </a:cubicBezTo>
                  <a:cubicBezTo>
                    <a:pt x="83" y="640"/>
                    <a:pt x="81" y="640"/>
                    <a:pt x="79" y="640"/>
                  </a:cubicBezTo>
                  <a:cubicBezTo>
                    <a:pt x="74" y="640"/>
                    <a:pt x="70" y="641"/>
                    <a:pt x="66" y="643"/>
                  </a:cubicBezTo>
                  <a:cubicBezTo>
                    <a:pt x="60" y="645"/>
                    <a:pt x="56" y="649"/>
                    <a:pt x="52" y="653"/>
                  </a:cubicBezTo>
                  <a:lnTo>
                    <a:pt x="1" y="713"/>
                  </a:lnTo>
                  <a:cubicBezTo>
                    <a:pt x="15" y="733"/>
                    <a:pt x="31" y="751"/>
                    <a:pt x="49" y="768"/>
                  </a:cubicBezTo>
                  <a:cubicBezTo>
                    <a:pt x="67" y="784"/>
                    <a:pt x="87" y="799"/>
                    <a:pt x="109" y="813"/>
                  </a:cubicBezTo>
                  <a:cubicBezTo>
                    <a:pt x="131" y="825"/>
                    <a:pt x="155" y="837"/>
                    <a:pt x="179" y="845"/>
                  </a:cubicBezTo>
                  <a:cubicBezTo>
                    <a:pt x="204" y="855"/>
                    <a:pt x="231" y="862"/>
                    <a:pt x="258" y="865"/>
                  </a:cubicBezTo>
                  <a:cubicBezTo>
                    <a:pt x="278" y="869"/>
                    <a:pt x="297" y="870"/>
                    <a:pt x="316" y="870"/>
                  </a:cubicBezTo>
                  <a:cubicBezTo>
                    <a:pt x="340" y="870"/>
                    <a:pt x="362" y="868"/>
                    <a:pt x="383" y="863"/>
                  </a:cubicBezTo>
                  <a:cubicBezTo>
                    <a:pt x="421" y="854"/>
                    <a:pt x="454" y="839"/>
                    <a:pt x="482" y="819"/>
                  </a:cubicBezTo>
                  <a:cubicBezTo>
                    <a:pt x="511" y="798"/>
                    <a:pt x="534" y="772"/>
                    <a:pt x="552" y="741"/>
                  </a:cubicBezTo>
                  <a:cubicBezTo>
                    <a:pt x="569" y="710"/>
                    <a:pt x="582" y="675"/>
                    <a:pt x="587" y="638"/>
                  </a:cubicBezTo>
                  <a:cubicBezTo>
                    <a:pt x="592" y="603"/>
                    <a:pt x="591" y="572"/>
                    <a:pt x="583" y="547"/>
                  </a:cubicBezTo>
                  <a:cubicBezTo>
                    <a:pt x="575" y="521"/>
                    <a:pt x="564" y="498"/>
                    <a:pt x="548" y="478"/>
                  </a:cubicBezTo>
                  <a:cubicBezTo>
                    <a:pt x="532" y="459"/>
                    <a:pt x="513" y="441"/>
                    <a:pt x="490" y="426"/>
                  </a:cubicBezTo>
                  <a:cubicBezTo>
                    <a:pt x="468" y="412"/>
                    <a:pt x="445" y="398"/>
                    <a:pt x="421" y="386"/>
                  </a:cubicBezTo>
                  <a:cubicBezTo>
                    <a:pt x="397" y="374"/>
                    <a:pt x="375" y="362"/>
                    <a:pt x="352" y="351"/>
                  </a:cubicBezTo>
                  <a:cubicBezTo>
                    <a:pt x="329" y="340"/>
                    <a:pt x="309" y="328"/>
                    <a:pt x="292" y="314"/>
                  </a:cubicBezTo>
                  <a:cubicBezTo>
                    <a:pt x="275" y="301"/>
                    <a:pt x="262" y="287"/>
                    <a:pt x="252" y="271"/>
                  </a:cubicBezTo>
                  <a:cubicBezTo>
                    <a:pt x="243" y="255"/>
                    <a:pt x="240" y="236"/>
                    <a:pt x="244" y="214"/>
                  </a:cubicBezTo>
                  <a:cubicBezTo>
                    <a:pt x="246" y="197"/>
                    <a:pt x="252" y="183"/>
                    <a:pt x="259" y="170"/>
                  </a:cubicBezTo>
                  <a:cubicBezTo>
                    <a:pt x="268" y="156"/>
                    <a:pt x="279" y="144"/>
                    <a:pt x="293" y="135"/>
                  </a:cubicBezTo>
                  <a:cubicBezTo>
                    <a:pt x="307" y="127"/>
                    <a:pt x="322" y="121"/>
                    <a:pt x="341" y="118"/>
                  </a:cubicBezTo>
                  <a:cubicBezTo>
                    <a:pt x="350" y="116"/>
                    <a:pt x="360" y="115"/>
                    <a:pt x="371" y="115"/>
                  </a:cubicBezTo>
                  <a:cubicBezTo>
                    <a:pt x="381" y="115"/>
                    <a:pt x="393" y="116"/>
                    <a:pt x="404" y="118"/>
                  </a:cubicBezTo>
                  <a:cubicBezTo>
                    <a:pt x="431" y="122"/>
                    <a:pt x="452" y="128"/>
                    <a:pt x="469" y="138"/>
                  </a:cubicBezTo>
                  <a:cubicBezTo>
                    <a:pt x="486" y="147"/>
                    <a:pt x="501" y="156"/>
                    <a:pt x="514" y="167"/>
                  </a:cubicBezTo>
                  <a:cubicBezTo>
                    <a:pt x="527" y="176"/>
                    <a:pt x="536" y="184"/>
                    <a:pt x="545" y="192"/>
                  </a:cubicBezTo>
                  <a:cubicBezTo>
                    <a:pt x="553" y="200"/>
                    <a:pt x="561" y="204"/>
                    <a:pt x="569" y="205"/>
                  </a:cubicBezTo>
                  <a:cubicBezTo>
                    <a:pt x="571" y="206"/>
                    <a:pt x="574" y="206"/>
                    <a:pt x="576" y="206"/>
                  </a:cubicBezTo>
                  <a:cubicBezTo>
                    <a:pt x="580" y="206"/>
                    <a:pt x="584" y="205"/>
                    <a:pt x="587" y="204"/>
                  </a:cubicBezTo>
                  <a:cubicBezTo>
                    <a:pt x="592" y="201"/>
                    <a:pt x="597" y="196"/>
                    <a:pt x="603" y="190"/>
                  </a:cubicBezTo>
                  <a:lnTo>
                    <a:pt x="646" y="128"/>
                  </a:lnTo>
                  <a:cubicBezTo>
                    <a:pt x="621" y="96"/>
                    <a:pt x="589" y="69"/>
                    <a:pt x="551" y="47"/>
                  </a:cubicBezTo>
                  <a:cubicBezTo>
                    <a:pt x="513" y="26"/>
                    <a:pt x="469" y="11"/>
                    <a:pt x="421" y="5"/>
                  </a:cubicBezTo>
                  <a:cubicBezTo>
                    <a:pt x="402" y="2"/>
                    <a:pt x="384" y="0"/>
                    <a:pt x="366"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3"/>
            <p:cNvSpPr/>
            <p:nvPr/>
          </p:nvSpPr>
          <p:spPr>
            <a:xfrm>
              <a:off x="4523175" y="4657175"/>
              <a:ext cx="17025" cy="21725"/>
            </a:xfrm>
            <a:custGeom>
              <a:avLst/>
              <a:gdLst/>
              <a:ahLst/>
              <a:cxnLst/>
              <a:rect l="l" t="t" r="r" b="b"/>
              <a:pathLst>
                <a:path w="681" h="869" extrusionOk="0">
                  <a:moveTo>
                    <a:pt x="249" y="129"/>
                  </a:moveTo>
                  <a:lnTo>
                    <a:pt x="376" y="148"/>
                  </a:lnTo>
                  <a:cubicBezTo>
                    <a:pt x="406" y="153"/>
                    <a:pt x="433" y="161"/>
                    <a:pt x="455" y="171"/>
                  </a:cubicBezTo>
                  <a:cubicBezTo>
                    <a:pt x="478" y="182"/>
                    <a:pt x="495" y="196"/>
                    <a:pt x="509" y="211"/>
                  </a:cubicBezTo>
                  <a:cubicBezTo>
                    <a:pt x="522" y="227"/>
                    <a:pt x="531" y="246"/>
                    <a:pt x="536" y="266"/>
                  </a:cubicBezTo>
                  <a:cubicBezTo>
                    <a:pt x="541" y="287"/>
                    <a:pt x="541" y="310"/>
                    <a:pt x="537" y="334"/>
                  </a:cubicBezTo>
                  <a:cubicBezTo>
                    <a:pt x="534" y="360"/>
                    <a:pt x="526" y="382"/>
                    <a:pt x="516" y="402"/>
                  </a:cubicBezTo>
                  <a:cubicBezTo>
                    <a:pt x="504" y="421"/>
                    <a:pt x="490" y="437"/>
                    <a:pt x="472" y="448"/>
                  </a:cubicBezTo>
                  <a:cubicBezTo>
                    <a:pt x="455" y="460"/>
                    <a:pt x="433" y="468"/>
                    <a:pt x="409" y="472"/>
                  </a:cubicBezTo>
                  <a:cubicBezTo>
                    <a:pt x="397" y="475"/>
                    <a:pt x="384" y="476"/>
                    <a:pt x="370" y="476"/>
                  </a:cubicBezTo>
                  <a:cubicBezTo>
                    <a:pt x="357" y="476"/>
                    <a:pt x="342" y="475"/>
                    <a:pt x="327" y="472"/>
                  </a:cubicBezTo>
                  <a:lnTo>
                    <a:pt x="201" y="453"/>
                  </a:lnTo>
                  <a:lnTo>
                    <a:pt x="249" y="129"/>
                  </a:lnTo>
                  <a:close/>
                  <a:moveTo>
                    <a:pt x="128" y="1"/>
                  </a:moveTo>
                  <a:lnTo>
                    <a:pt x="0" y="848"/>
                  </a:lnTo>
                  <a:lnTo>
                    <a:pt x="138" y="869"/>
                  </a:lnTo>
                  <a:lnTo>
                    <a:pt x="185" y="562"/>
                  </a:lnTo>
                  <a:lnTo>
                    <a:pt x="310" y="581"/>
                  </a:lnTo>
                  <a:cubicBezTo>
                    <a:pt x="338" y="585"/>
                    <a:pt x="365" y="587"/>
                    <a:pt x="390" y="587"/>
                  </a:cubicBezTo>
                  <a:cubicBezTo>
                    <a:pt x="413" y="587"/>
                    <a:pt x="434" y="586"/>
                    <a:pt x="454" y="582"/>
                  </a:cubicBezTo>
                  <a:cubicBezTo>
                    <a:pt x="495" y="575"/>
                    <a:pt x="532" y="561"/>
                    <a:pt x="563" y="540"/>
                  </a:cubicBezTo>
                  <a:cubicBezTo>
                    <a:pt x="594" y="520"/>
                    <a:pt x="619" y="495"/>
                    <a:pt x="637" y="464"/>
                  </a:cubicBezTo>
                  <a:cubicBezTo>
                    <a:pt x="656" y="432"/>
                    <a:pt x="668" y="396"/>
                    <a:pt x="674" y="355"/>
                  </a:cubicBezTo>
                  <a:cubicBezTo>
                    <a:pt x="681" y="316"/>
                    <a:pt x="680" y="279"/>
                    <a:pt x="672" y="244"/>
                  </a:cubicBezTo>
                  <a:cubicBezTo>
                    <a:pt x="663" y="210"/>
                    <a:pt x="647" y="178"/>
                    <a:pt x="625" y="151"/>
                  </a:cubicBezTo>
                  <a:cubicBezTo>
                    <a:pt x="602" y="124"/>
                    <a:pt x="571" y="100"/>
                    <a:pt x="532" y="81"/>
                  </a:cubicBezTo>
                  <a:cubicBezTo>
                    <a:pt x="494" y="62"/>
                    <a:pt x="447" y="49"/>
                    <a:pt x="392" y="40"/>
                  </a:cubicBezTo>
                  <a:lnTo>
                    <a:pt x="12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3"/>
            <p:cNvSpPr/>
            <p:nvPr/>
          </p:nvSpPr>
          <p:spPr>
            <a:xfrm>
              <a:off x="4548550" y="4662000"/>
              <a:ext cx="21675" cy="21950"/>
            </a:xfrm>
            <a:custGeom>
              <a:avLst/>
              <a:gdLst/>
              <a:ahLst/>
              <a:cxnLst/>
              <a:rect l="l" t="t" r="r" b="b"/>
              <a:pathLst>
                <a:path w="867" h="878" extrusionOk="0">
                  <a:moveTo>
                    <a:pt x="431" y="121"/>
                  </a:moveTo>
                  <a:cubicBezTo>
                    <a:pt x="447" y="121"/>
                    <a:pt x="464" y="122"/>
                    <a:pt x="481" y="125"/>
                  </a:cubicBezTo>
                  <a:cubicBezTo>
                    <a:pt x="525" y="132"/>
                    <a:pt x="562" y="145"/>
                    <a:pt x="595" y="165"/>
                  </a:cubicBezTo>
                  <a:cubicBezTo>
                    <a:pt x="628" y="184"/>
                    <a:pt x="655" y="210"/>
                    <a:pt x="675" y="240"/>
                  </a:cubicBezTo>
                  <a:cubicBezTo>
                    <a:pt x="696" y="271"/>
                    <a:pt x="709" y="306"/>
                    <a:pt x="717" y="347"/>
                  </a:cubicBezTo>
                  <a:cubicBezTo>
                    <a:pt x="724" y="389"/>
                    <a:pt x="724" y="433"/>
                    <a:pt x="717" y="482"/>
                  </a:cubicBezTo>
                  <a:cubicBezTo>
                    <a:pt x="709" y="531"/>
                    <a:pt x="696" y="574"/>
                    <a:pt x="677" y="610"/>
                  </a:cubicBezTo>
                  <a:cubicBezTo>
                    <a:pt x="658" y="648"/>
                    <a:pt x="635" y="678"/>
                    <a:pt x="606" y="701"/>
                  </a:cubicBezTo>
                  <a:cubicBezTo>
                    <a:pt x="577" y="724"/>
                    <a:pt x="545" y="740"/>
                    <a:pt x="507" y="749"/>
                  </a:cubicBezTo>
                  <a:cubicBezTo>
                    <a:pt x="486" y="754"/>
                    <a:pt x="463" y="757"/>
                    <a:pt x="440" y="757"/>
                  </a:cubicBezTo>
                  <a:cubicBezTo>
                    <a:pt x="423" y="757"/>
                    <a:pt x="405" y="756"/>
                    <a:pt x="387" y="753"/>
                  </a:cubicBezTo>
                  <a:cubicBezTo>
                    <a:pt x="343" y="747"/>
                    <a:pt x="306" y="733"/>
                    <a:pt x="272" y="714"/>
                  </a:cubicBezTo>
                  <a:cubicBezTo>
                    <a:pt x="240" y="694"/>
                    <a:pt x="213" y="670"/>
                    <a:pt x="193" y="639"/>
                  </a:cubicBezTo>
                  <a:cubicBezTo>
                    <a:pt x="172" y="609"/>
                    <a:pt x="158" y="573"/>
                    <a:pt x="150" y="532"/>
                  </a:cubicBezTo>
                  <a:cubicBezTo>
                    <a:pt x="143" y="491"/>
                    <a:pt x="143" y="446"/>
                    <a:pt x="150" y="396"/>
                  </a:cubicBezTo>
                  <a:cubicBezTo>
                    <a:pt x="157" y="348"/>
                    <a:pt x="171" y="306"/>
                    <a:pt x="190" y="269"/>
                  </a:cubicBezTo>
                  <a:cubicBezTo>
                    <a:pt x="209" y="231"/>
                    <a:pt x="233" y="202"/>
                    <a:pt x="262" y="178"/>
                  </a:cubicBezTo>
                  <a:cubicBezTo>
                    <a:pt x="291" y="155"/>
                    <a:pt x="324" y="139"/>
                    <a:pt x="361" y="129"/>
                  </a:cubicBezTo>
                  <a:cubicBezTo>
                    <a:pt x="383" y="124"/>
                    <a:pt x="406" y="121"/>
                    <a:pt x="431" y="121"/>
                  </a:cubicBezTo>
                  <a:close/>
                  <a:moveTo>
                    <a:pt x="425" y="0"/>
                  </a:moveTo>
                  <a:cubicBezTo>
                    <a:pt x="389" y="0"/>
                    <a:pt x="354" y="5"/>
                    <a:pt x="321" y="13"/>
                  </a:cubicBezTo>
                  <a:cubicBezTo>
                    <a:pt x="266" y="26"/>
                    <a:pt x="216" y="50"/>
                    <a:pt x="174" y="83"/>
                  </a:cubicBezTo>
                  <a:cubicBezTo>
                    <a:pt x="131" y="115"/>
                    <a:pt x="95" y="157"/>
                    <a:pt x="67" y="207"/>
                  </a:cubicBezTo>
                  <a:cubicBezTo>
                    <a:pt x="38" y="257"/>
                    <a:pt x="19" y="313"/>
                    <a:pt x="10" y="375"/>
                  </a:cubicBezTo>
                  <a:cubicBezTo>
                    <a:pt x="1" y="438"/>
                    <a:pt x="3" y="498"/>
                    <a:pt x="15" y="554"/>
                  </a:cubicBezTo>
                  <a:cubicBezTo>
                    <a:pt x="27" y="609"/>
                    <a:pt x="49" y="660"/>
                    <a:pt x="80" y="704"/>
                  </a:cubicBezTo>
                  <a:cubicBezTo>
                    <a:pt x="112" y="747"/>
                    <a:pt x="152" y="784"/>
                    <a:pt x="201" y="814"/>
                  </a:cubicBezTo>
                  <a:cubicBezTo>
                    <a:pt x="250" y="843"/>
                    <a:pt x="306" y="863"/>
                    <a:pt x="368" y="871"/>
                  </a:cubicBezTo>
                  <a:cubicBezTo>
                    <a:pt x="395" y="875"/>
                    <a:pt x="421" y="877"/>
                    <a:pt x="446" y="877"/>
                  </a:cubicBezTo>
                  <a:cubicBezTo>
                    <a:pt x="481" y="877"/>
                    <a:pt x="514" y="873"/>
                    <a:pt x="547" y="865"/>
                  </a:cubicBezTo>
                  <a:cubicBezTo>
                    <a:pt x="602" y="851"/>
                    <a:pt x="651" y="829"/>
                    <a:pt x="693" y="796"/>
                  </a:cubicBezTo>
                  <a:cubicBezTo>
                    <a:pt x="737" y="763"/>
                    <a:pt x="773" y="722"/>
                    <a:pt x="801" y="672"/>
                  </a:cubicBezTo>
                  <a:cubicBezTo>
                    <a:pt x="829" y="622"/>
                    <a:pt x="848" y="566"/>
                    <a:pt x="857" y="503"/>
                  </a:cubicBezTo>
                  <a:cubicBezTo>
                    <a:pt x="867" y="440"/>
                    <a:pt x="865" y="381"/>
                    <a:pt x="853" y="325"/>
                  </a:cubicBezTo>
                  <a:cubicBezTo>
                    <a:pt x="841" y="269"/>
                    <a:pt x="818" y="219"/>
                    <a:pt x="787" y="175"/>
                  </a:cubicBezTo>
                  <a:cubicBezTo>
                    <a:pt x="756" y="131"/>
                    <a:pt x="716" y="94"/>
                    <a:pt x="667" y="65"/>
                  </a:cubicBezTo>
                  <a:cubicBezTo>
                    <a:pt x="618" y="35"/>
                    <a:pt x="562" y="16"/>
                    <a:pt x="498" y="6"/>
                  </a:cubicBezTo>
                  <a:cubicBezTo>
                    <a:pt x="473" y="2"/>
                    <a:pt x="449" y="0"/>
                    <a:pt x="425"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3"/>
            <p:cNvSpPr/>
            <p:nvPr/>
          </p:nvSpPr>
          <p:spPr>
            <a:xfrm>
              <a:off x="4579500" y="4665625"/>
              <a:ext cx="20725" cy="23850"/>
            </a:xfrm>
            <a:custGeom>
              <a:avLst/>
              <a:gdLst/>
              <a:ahLst/>
              <a:cxnLst/>
              <a:rect l="l" t="t" r="r" b="b"/>
              <a:pathLst>
                <a:path w="829" h="954" extrusionOk="0">
                  <a:moveTo>
                    <a:pt x="128" y="1"/>
                  </a:moveTo>
                  <a:lnTo>
                    <a:pt x="0" y="849"/>
                  </a:lnTo>
                  <a:lnTo>
                    <a:pt x="121" y="866"/>
                  </a:lnTo>
                  <a:lnTo>
                    <a:pt x="205" y="309"/>
                  </a:lnTo>
                  <a:cubicBezTo>
                    <a:pt x="206" y="300"/>
                    <a:pt x="207" y="290"/>
                    <a:pt x="208" y="278"/>
                  </a:cubicBezTo>
                  <a:cubicBezTo>
                    <a:pt x="210" y="267"/>
                    <a:pt x="210" y="256"/>
                    <a:pt x="211" y="244"/>
                  </a:cubicBezTo>
                  <a:lnTo>
                    <a:pt x="587" y="911"/>
                  </a:lnTo>
                  <a:cubicBezTo>
                    <a:pt x="592" y="921"/>
                    <a:pt x="598" y="929"/>
                    <a:pt x="605" y="933"/>
                  </a:cubicBezTo>
                  <a:cubicBezTo>
                    <a:pt x="612" y="939"/>
                    <a:pt x="621" y="941"/>
                    <a:pt x="631" y="943"/>
                  </a:cubicBezTo>
                  <a:lnTo>
                    <a:pt x="701" y="953"/>
                  </a:lnTo>
                  <a:lnTo>
                    <a:pt x="829" y="106"/>
                  </a:lnTo>
                  <a:lnTo>
                    <a:pt x="708" y="88"/>
                  </a:lnTo>
                  <a:lnTo>
                    <a:pt x="625" y="641"/>
                  </a:lnTo>
                  <a:cubicBezTo>
                    <a:pt x="623" y="651"/>
                    <a:pt x="622" y="662"/>
                    <a:pt x="621" y="674"/>
                  </a:cubicBezTo>
                  <a:cubicBezTo>
                    <a:pt x="620" y="685"/>
                    <a:pt x="619" y="698"/>
                    <a:pt x="618" y="710"/>
                  </a:cubicBezTo>
                  <a:lnTo>
                    <a:pt x="242" y="42"/>
                  </a:lnTo>
                  <a:cubicBezTo>
                    <a:pt x="239" y="37"/>
                    <a:pt x="237" y="32"/>
                    <a:pt x="234" y="29"/>
                  </a:cubicBezTo>
                  <a:cubicBezTo>
                    <a:pt x="231" y="25"/>
                    <a:pt x="228" y="22"/>
                    <a:pt x="224" y="20"/>
                  </a:cubicBezTo>
                  <a:cubicBezTo>
                    <a:pt x="222" y="17"/>
                    <a:pt x="217" y="17"/>
                    <a:pt x="213" y="16"/>
                  </a:cubicBezTo>
                  <a:cubicBezTo>
                    <a:pt x="210" y="14"/>
                    <a:pt x="205" y="13"/>
                    <a:pt x="199" y="12"/>
                  </a:cubicBezTo>
                  <a:lnTo>
                    <a:pt x="12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3"/>
            <p:cNvSpPr/>
            <p:nvPr/>
          </p:nvSpPr>
          <p:spPr>
            <a:xfrm>
              <a:off x="4609400" y="4670125"/>
              <a:ext cx="20450" cy="22575"/>
            </a:xfrm>
            <a:custGeom>
              <a:avLst/>
              <a:gdLst/>
              <a:ahLst/>
              <a:cxnLst/>
              <a:rect l="l" t="t" r="r" b="b"/>
              <a:pathLst>
                <a:path w="818" h="903" extrusionOk="0">
                  <a:moveTo>
                    <a:pt x="249" y="132"/>
                  </a:moveTo>
                  <a:lnTo>
                    <a:pt x="432" y="160"/>
                  </a:lnTo>
                  <a:cubicBezTo>
                    <a:pt x="474" y="167"/>
                    <a:pt x="513" y="180"/>
                    <a:pt x="546" y="200"/>
                  </a:cubicBezTo>
                  <a:cubicBezTo>
                    <a:pt x="578" y="219"/>
                    <a:pt x="605" y="243"/>
                    <a:pt x="625" y="274"/>
                  </a:cubicBezTo>
                  <a:cubicBezTo>
                    <a:pt x="646" y="305"/>
                    <a:pt x="659" y="340"/>
                    <a:pt x="667" y="380"/>
                  </a:cubicBezTo>
                  <a:cubicBezTo>
                    <a:pt x="674" y="422"/>
                    <a:pt x="674" y="466"/>
                    <a:pt x="667" y="515"/>
                  </a:cubicBezTo>
                  <a:cubicBezTo>
                    <a:pt x="660" y="564"/>
                    <a:pt x="646" y="607"/>
                    <a:pt x="627" y="644"/>
                  </a:cubicBezTo>
                  <a:cubicBezTo>
                    <a:pt x="609" y="680"/>
                    <a:pt x="585" y="711"/>
                    <a:pt x="556" y="733"/>
                  </a:cubicBezTo>
                  <a:cubicBezTo>
                    <a:pt x="528" y="757"/>
                    <a:pt x="495" y="773"/>
                    <a:pt x="459" y="781"/>
                  </a:cubicBezTo>
                  <a:cubicBezTo>
                    <a:pt x="437" y="786"/>
                    <a:pt x="414" y="789"/>
                    <a:pt x="390" y="789"/>
                  </a:cubicBezTo>
                  <a:cubicBezTo>
                    <a:pt x="373" y="789"/>
                    <a:pt x="355" y="788"/>
                    <a:pt x="337" y="785"/>
                  </a:cubicBezTo>
                  <a:lnTo>
                    <a:pt x="156" y="758"/>
                  </a:lnTo>
                  <a:lnTo>
                    <a:pt x="249" y="132"/>
                  </a:lnTo>
                  <a:close/>
                  <a:moveTo>
                    <a:pt x="128" y="1"/>
                  </a:moveTo>
                  <a:lnTo>
                    <a:pt x="0" y="848"/>
                  </a:lnTo>
                  <a:lnTo>
                    <a:pt x="321" y="896"/>
                  </a:lnTo>
                  <a:cubicBezTo>
                    <a:pt x="348" y="900"/>
                    <a:pt x="375" y="902"/>
                    <a:pt x="400" y="902"/>
                  </a:cubicBezTo>
                  <a:cubicBezTo>
                    <a:pt x="434" y="902"/>
                    <a:pt x="467" y="899"/>
                    <a:pt x="498" y="891"/>
                  </a:cubicBezTo>
                  <a:cubicBezTo>
                    <a:pt x="554" y="878"/>
                    <a:pt x="603" y="856"/>
                    <a:pt x="645" y="824"/>
                  </a:cubicBezTo>
                  <a:cubicBezTo>
                    <a:pt x="687" y="793"/>
                    <a:pt x="723" y="752"/>
                    <a:pt x="751" y="704"/>
                  </a:cubicBezTo>
                  <a:cubicBezTo>
                    <a:pt x="780" y="655"/>
                    <a:pt x="798" y="599"/>
                    <a:pt x="808" y="536"/>
                  </a:cubicBezTo>
                  <a:cubicBezTo>
                    <a:pt x="817" y="473"/>
                    <a:pt x="816" y="415"/>
                    <a:pt x="804" y="360"/>
                  </a:cubicBezTo>
                  <a:cubicBezTo>
                    <a:pt x="790" y="305"/>
                    <a:pt x="769" y="256"/>
                    <a:pt x="737" y="213"/>
                  </a:cubicBezTo>
                  <a:cubicBezTo>
                    <a:pt x="706" y="170"/>
                    <a:pt x="666" y="134"/>
                    <a:pt x="616" y="106"/>
                  </a:cubicBezTo>
                  <a:cubicBezTo>
                    <a:pt x="568" y="77"/>
                    <a:pt x="512" y="58"/>
                    <a:pt x="448" y="49"/>
                  </a:cubicBezTo>
                  <a:lnTo>
                    <a:pt x="12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3"/>
            <p:cNvSpPr/>
            <p:nvPr/>
          </p:nvSpPr>
          <p:spPr>
            <a:xfrm>
              <a:off x="4639125" y="4674600"/>
              <a:ext cx="16400" cy="23200"/>
            </a:xfrm>
            <a:custGeom>
              <a:avLst/>
              <a:gdLst/>
              <a:ahLst/>
              <a:cxnLst/>
              <a:rect l="l" t="t" r="r" b="b"/>
              <a:pathLst>
                <a:path w="656" h="928" extrusionOk="0">
                  <a:moveTo>
                    <a:pt x="127" y="1"/>
                  </a:moveTo>
                  <a:lnTo>
                    <a:pt x="0" y="848"/>
                  </a:lnTo>
                  <a:lnTo>
                    <a:pt x="529" y="927"/>
                  </a:lnTo>
                  <a:lnTo>
                    <a:pt x="545" y="816"/>
                  </a:lnTo>
                  <a:lnTo>
                    <a:pt x="155" y="757"/>
                  </a:lnTo>
                  <a:lnTo>
                    <a:pt x="194" y="495"/>
                  </a:lnTo>
                  <a:lnTo>
                    <a:pt x="506" y="542"/>
                  </a:lnTo>
                  <a:lnTo>
                    <a:pt x="523" y="435"/>
                  </a:lnTo>
                  <a:lnTo>
                    <a:pt x="211" y="387"/>
                  </a:lnTo>
                  <a:lnTo>
                    <a:pt x="249" y="132"/>
                  </a:lnTo>
                  <a:lnTo>
                    <a:pt x="639" y="191"/>
                  </a:lnTo>
                  <a:lnTo>
                    <a:pt x="655" y="79"/>
                  </a:lnTo>
                  <a:lnTo>
                    <a:pt x="127"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3"/>
            <p:cNvSpPr/>
            <p:nvPr/>
          </p:nvSpPr>
          <p:spPr>
            <a:xfrm>
              <a:off x="4663425" y="4678250"/>
              <a:ext cx="20725" cy="23850"/>
            </a:xfrm>
            <a:custGeom>
              <a:avLst/>
              <a:gdLst/>
              <a:ahLst/>
              <a:cxnLst/>
              <a:rect l="l" t="t" r="r" b="b"/>
              <a:pathLst>
                <a:path w="829" h="954" extrusionOk="0">
                  <a:moveTo>
                    <a:pt x="127" y="0"/>
                  </a:moveTo>
                  <a:lnTo>
                    <a:pt x="0" y="847"/>
                  </a:lnTo>
                  <a:lnTo>
                    <a:pt x="122" y="866"/>
                  </a:lnTo>
                  <a:lnTo>
                    <a:pt x="205" y="309"/>
                  </a:lnTo>
                  <a:cubicBezTo>
                    <a:pt x="206" y="299"/>
                    <a:pt x="207" y="289"/>
                    <a:pt x="208" y="278"/>
                  </a:cubicBezTo>
                  <a:cubicBezTo>
                    <a:pt x="210" y="266"/>
                    <a:pt x="211" y="255"/>
                    <a:pt x="211" y="243"/>
                  </a:cubicBezTo>
                  <a:lnTo>
                    <a:pt x="587" y="911"/>
                  </a:lnTo>
                  <a:cubicBezTo>
                    <a:pt x="592" y="921"/>
                    <a:pt x="598" y="928"/>
                    <a:pt x="605" y="933"/>
                  </a:cubicBezTo>
                  <a:cubicBezTo>
                    <a:pt x="612" y="937"/>
                    <a:pt x="621" y="941"/>
                    <a:pt x="632" y="943"/>
                  </a:cubicBezTo>
                  <a:lnTo>
                    <a:pt x="701" y="953"/>
                  </a:lnTo>
                  <a:lnTo>
                    <a:pt x="829" y="105"/>
                  </a:lnTo>
                  <a:lnTo>
                    <a:pt x="708" y="88"/>
                  </a:lnTo>
                  <a:lnTo>
                    <a:pt x="625" y="640"/>
                  </a:lnTo>
                  <a:cubicBezTo>
                    <a:pt x="624" y="650"/>
                    <a:pt x="622" y="661"/>
                    <a:pt x="621" y="673"/>
                  </a:cubicBezTo>
                  <a:cubicBezTo>
                    <a:pt x="619" y="685"/>
                    <a:pt x="618" y="697"/>
                    <a:pt x="618" y="709"/>
                  </a:cubicBezTo>
                  <a:lnTo>
                    <a:pt x="242" y="41"/>
                  </a:lnTo>
                  <a:cubicBezTo>
                    <a:pt x="239" y="35"/>
                    <a:pt x="237" y="31"/>
                    <a:pt x="234" y="28"/>
                  </a:cubicBezTo>
                  <a:cubicBezTo>
                    <a:pt x="231" y="24"/>
                    <a:pt x="228" y="21"/>
                    <a:pt x="225" y="19"/>
                  </a:cubicBezTo>
                  <a:cubicBezTo>
                    <a:pt x="222" y="17"/>
                    <a:pt x="218" y="15"/>
                    <a:pt x="213" y="14"/>
                  </a:cubicBezTo>
                  <a:cubicBezTo>
                    <a:pt x="210" y="13"/>
                    <a:pt x="205" y="12"/>
                    <a:pt x="199" y="11"/>
                  </a:cubicBezTo>
                  <a:lnTo>
                    <a:pt x="12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3"/>
            <p:cNvSpPr/>
            <p:nvPr/>
          </p:nvSpPr>
          <p:spPr>
            <a:xfrm>
              <a:off x="4693400" y="4683725"/>
              <a:ext cx="19025" cy="21950"/>
            </a:xfrm>
            <a:custGeom>
              <a:avLst/>
              <a:gdLst/>
              <a:ahLst/>
              <a:cxnLst/>
              <a:rect l="l" t="t" r="r" b="b"/>
              <a:pathLst>
                <a:path w="761" h="878" extrusionOk="0">
                  <a:moveTo>
                    <a:pt x="419" y="1"/>
                  </a:moveTo>
                  <a:cubicBezTo>
                    <a:pt x="384" y="1"/>
                    <a:pt x="351" y="5"/>
                    <a:pt x="318" y="13"/>
                  </a:cubicBezTo>
                  <a:cubicBezTo>
                    <a:pt x="264" y="27"/>
                    <a:pt x="216" y="50"/>
                    <a:pt x="173" y="83"/>
                  </a:cubicBezTo>
                  <a:cubicBezTo>
                    <a:pt x="131" y="115"/>
                    <a:pt x="95" y="157"/>
                    <a:pt x="67" y="207"/>
                  </a:cubicBezTo>
                  <a:cubicBezTo>
                    <a:pt x="39" y="256"/>
                    <a:pt x="20" y="313"/>
                    <a:pt x="11" y="377"/>
                  </a:cubicBezTo>
                  <a:cubicBezTo>
                    <a:pt x="1" y="441"/>
                    <a:pt x="2" y="500"/>
                    <a:pt x="13" y="556"/>
                  </a:cubicBezTo>
                  <a:cubicBezTo>
                    <a:pt x="24" y="612"/>
                    <a:pt x="45" y="662"/>
                    <a:pt x="74" y="705"/>
                  </a:cubicBezTo>
                  <a:cubicBezTo>
                    <a:pt x="103" y="749"/>
                    <a:pt x="141" y="785"/>
                    <a:pt x="188" y="814"/>
                  </a:cubicBezTo>
                  <a:cubicBezTo>
                    <a:pt x="235" y="842"/>
                    <a:pt x="290" y="862"/>
                    <a:pt x="352" y="871"/>
                  </a:cubicBezTo>
                  <a:cubicBezTo>
                    <a:pt x="380" y="875"/>
                    <a:pt x="407" y="877"/>
                    <a:pt x="433" y="877"/>
                  </a:cubicBezTo>
                  <a:cubicBezTo>
                    <a:pt x="470" y="877"/>
                    <a:pt x="505" y="873"/>
                    <a:pt x="537" y="864"/>
                  </a:cubicBezTo>
                  <a:cubicBezTo>
                    <a:pt x="590" y="849"/>
                    <a:pt x="637" y="823"/>
                    <a:pt x="678" y="787"/>
                  </a:cubicBezTo>
                  <a:lnTo>
                    <a:pt x="632" y="719"/>
                  </a:lnTo>
                  <a:cubicBezTo>
                    <a:pt x="628" y="713"/>
                    <a:pt x="622" y="709"/>
                    <a:pt x="615" y="708"/>
                  </a:cubicBezTo>
                  <a:cubicBezTo>
                    <a:pt x="613" y="707"/>
                    <a:pt x="611" y="707"/>
                    <a:pt x="610" y="707"/>
                  </a:cubicBezTo>
                  <a:cubicBezTo>
                    <a:pt x="603" y="707"/>
                    <a:pt x="596" y="710"/>
                    <a:pt x="589" y="715"/>
                  </a:cubicBezTo>
                  <a:cubicBezTo>
                    <a:pt x="574" y="725"/>
                    <a:pt x="558" y="734"/>
                    <a:pt x="543" y="740"/>
                  </a:cubicBezTo>
                  <a:cubicBezTo>
                    <a:pt x="527" y="747"/>
                    <a:pt x="512" y="752"/>
                    <a:pt x="495" y="755"/>
                  </a:cubicBezTo>
                  <a:cubicBezTo>
                    <a:pt x="479" y="758"/>
                    <a:pt x="461" y="760"/>
                    <a:pt x="442" y="760"/>
                  </a:cubicBezTo>
                  <a:cubicBezTo>
                    <a:pt x="423" y="759"/>
                    <a:pt x="402" y="758"/>
                    <a:pt x="378" y="754"/>
                  </a:cubicBezTo>
                  <a:cubicBezTo>
                    <a:pt x="340" y="748"/>
                    <a:pt x="305" y="736"/>
                    <a:pt x="273" y="717"/>
                  </a:cubicBezTo>
                  <a:cubicBezTo>
                    <a:pt x="243" y="697"/>
                    <a:pt x="217" y="673"/>
                    <a:pt x="196" y="642"/>
                  </a:cubicBezTo>
                  <a:cubicBezTo>
                    <a:pt x="176" y="612"/>
                    <a:pt x="161" y="576"/>
                    <a:pt x="153" y="535"/>
                  </a:cubicBezTo>
                  <a:cubicBezTo>
                    <a:pt x="144" y="494"/>
                    <a:pt x="144" y="448"/>
                    <a:pt x="151" y="398"/>
                  </a:cubicBezTo>
                  <a:cubicBezTo>
                    <a:pt x="159" y="349"/>
                    <a:pt x="172" y="305"/>
                    <a:pt x="191" y="269"/>
                  </a:cubicBezTo>
                  <a:cubicBezTo>
                    <a:pt x="210" y="232"/>
                    <a:pt x="235" y="202"/>
                    <a:pt x="263" y="179"/>
                  </a:cubicBezTo>
                  <a:cubicBezTo>
                    <a:pt x="292" y="155"/>
                    <a:pt x="324" y="139"/>
                    <a:pt x="360" y="130"/>
                  </a:cubicBezTo>
                  <a:cubicBezTo>
                    <a:pt x="381" y="125"/>
                    <a:pt x="404" y="122"/>
                    <a:pt x="427" y="122"/>
                  </a:cubicBezTo>
                  <a:cubicBezTo>
                    <a:pt x="442" y="122"/>
                    <a:pt x="458" y="123"/>
                    <a:pt x="474" y="125"/>
                  </a:cubicBezTo>
                  <a:cubicBezTo>
                    <a:pt x="509" y="131"/>
                    <a:pt x="537" y="139"/>
                    <a:pt x="559" y="150"/>
                  </a:cubicBezTo>
                  <a:cubicBezTo>
                    <a:pt x="582" y="160"/>
                    <a:pt x="600" y="171"/>
                    <a:pt x="614" y="182"/>
                  </a:cubicBezTo>
                  <a:cubicBezTo>
                    <a:pt x="629" y="194"/>
                    <a:pt x="640" y="203"/>
                    <a:pt x="649" y="212"/>
                  </a:cubicBezTo>
                  <a:cubicBezTo>
                    <a:pt x="658" y="221"/>
                    <a:pt x="666" y="226"/>
                    <a:pt x="674" y="227"/>
                  </a:cubicBezTo>
                  <a:cubicBezTo>
                    <a:pt x="677" y="227"/>
                    <a:pt x="679" y="228"/>
                    <a:pt x="681" y="228"/>
                  </a:cubicBezTo>
                  <a:cubicBezTo>
                    <a:pt x="685" y="228"/>
                    <a:pt x="689" y="227"/>
                    <a:pt x="692" y="225"/>
                  </a:cubicBezTo>
                  <a:cubicBezTo>
                    <a:pt x="697" y="222"/>
                    <a:pt x="701" y="219"/>
                    <a:pt x="706" y="215"/>
                  </a:cubicBezTo>
                  <a:lnTo>
                    <a:pt x="761" y="158"/>
                  </a:lnTo>
                  <a:cubicBezTo>
                    <a:pt x="731" y="120"/>
                    <a:pt x="693" y="88"/>
                    <a:pt x="650" y="61"/>
                  </a:cubicBezTo>
                  <a:cubicBezTo>
                    <a:pt x="606" y="34"/>
                    <a:pt x="554" y="15"/>
                    <a:pt x="492" y="7"/>
                  </a:cubicBezTo>
                  <a:cubicBezTo>
                    <a:pt x="467" y="3"/>
                    <a:pt x="443" y="1"/>
                    <a:pt x="419"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3"/>
            <p:cNvSpPr/>
            <p:nvPr/>
          </p:nvSpPr>
          <p:spPr>
            <a:xfrm>
              <a:off x="4720225" y="4686775"/>
              <a:ext cx="16400" cy="23200"/>
            </a:xfrm>
            <a:custGeom>
              <a:avLst/>
              <a:gdLst/>
              <a:ahLst/>
              <a:cxnLst/>
              <a:rect l="l" t="t" r="r" b="b"/>
              <a:pathLst>
                <a:path w="656" h="928" extrusionOk="0">
                  <a:moveTo>
                    <a:pt x="128" y="1"/>
                  </a:moveTo>
                  <a:lnTo>
                    <a:pt x="0" y="848"/>
                  </a:lnTo>
                  <a:lnTo>
                    <a:pt x="528" y="927"/>
                  </a:lnTo>
                  <a:lnTo>
                    <a:pt x="546" y="816"/>
                  </a:lnTo>
                  <a:lnTo>
                    <a:pt x="156" y="757"/>
                  </a:lnTo>
                  <a:lnTo>
                    <a:pt x="195" y="496"/>
                  </a:lnTo>
                  <a:lnTo>
                    <a:pt x="507" y="542"/>
                  </a:lnTo>
                  <a:lnTo>
                    <a:pt x="522" y="435"/>
                  </a:lnTo>
                  <a:lnTo>
                    <a:pt x="211" y="388"/>
                  </a:lnTo>
                  <a:lnTo>
                    <a:pt x="249" y="133"/>
                  </a:lnTo>
                  <a:lnTo>
                    <a:pt x="639" y="191"/>
                  </a:lnTo>
                  <a:lnTo>
                    <a:pt x="656" y="80"/>
                  </a:lnTo>
                  <a:lnTo>
                    <a:pt x="12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3"/>
            <p:cNvSpPr/>
            <p:nvPr/>
          </p:nvSpPr>
          <p:spPr>
            <a:xfrm>
              <a:off x="5298550" y="4774000"/>
              <a:ext cx="15650" cy="21075"/>
            </a:xfrm>
            <a:custGeom>
              <a:avLst/>
              <a:gdLst/>
              <a:ahLst/>
              <a:cxnLst/>
              <a:rect l="l" t="t" r="r" b="b"/>
              <a:pathLst>
                <a:path w="626" h="843" extrusionOk="0">
                  <a:moveTo>
                    <a:pt x="126" y="1"/>
                  </a:moveTo>
                  <a:lnTo>
                    <a:pt x="1" y="833"/>
                  </a:lnTo>
                  <a:lnTo>
                    <a:pt x="62" y="843"/>
                  </a:lnTo>
                  <a:lnTo>
                    <a:pt x="119" y="460"/>
                  </a:lnTo>
                  <a:lnTo>
                    <a:pt x="498" y="517"/>
                  </a:lnTo>
                  <a:lnTo>
                    <a:pt x="506" y="467"/>
                  </a:lnTo>
                  <a:lnTo>
                    <a:pt x="126" y="410"/>
                  </a:lnTo>
                  <a:lnTo>
                    <a:pt x="179" y="60"/>
                  </a:lnTo>
                  <a:lnTo>
                    <a:pt x="617" y="126"/>
                  </a:lnTo>
                  <a:lnTo>
                    <a:pt x="625" y="76"/>
                  </a:lnTo>
                  <a:lnTo>
                    <a:pt x="126"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3"/>
            <p:cNvSpPr/>
            <p:nvPr/>
          </p:nvSpPr>
          <p:spPr>
            <a:xfrm>
              <a:off x="5322275" y="4778500"/>
              <a:ext cx="20350" cy="21550"/>
            </a:xfrm>
            <a:custGeom>
              <a:avLst/>
              <a:gdLst/>
              <a:ahLst/>
              <a:cxnLst/>
              <a:rect l="l" t="t" r="r" b="b"/>
              <a:pathLst>
                <a:path w="814" h="862" extrusionOk="0">
                  <a:moveTo>
                    <a:pt x="404" y="53"/>
                  </a:moveTo>
                  <a:cubicBezTo>
                    <a:pt x="423" y="53"/>
                    <a:pt x="443" y="54"/>
                    <a:pt x="464" y="58"/>
                  </a:cubicBezTo>
                  <a:cubicBezTo>
                    <a:pt x="513" y="65"/>
                    <a:pt x="557" y="80"/>
                    <a:pt x="595" y="104"/>
                  </a:cubicBezTo>
                  <a:cubicBezTo>
                    <a:pt x="635" y="127"/>
                    <a:pt x="666" y="156"/>
                    <a:pt x="691" y="193"/>
                  </a:cubicBezTo>
                  <a:cubicBezTo>
                    <a:pt x="715" y="230"/>
                    <a:pt x="733" y="272"/>
                    <a:pt x="741" y="321"/>
                  </a:cubicBezTo>
                  <a:cubicBezTo>
                    <a:pt x="750" y="370"/>
                    <a:pt x="751" y="423"/>
                    <a:pt x="742" y="481"/>
                  </a:cubicBezTo>
                  <a:cubicBezTo>
                    <a:pt x="733" y="539"/>
                    <a:pt x="717" y="591"/>
                    <a:pt x="694" y="635"/>
                  </a:cubicBezTo>
                  <a:cubicBezTo>
                    <a:pt x="671" y="678"/>
                    <a:pt x="643" y="714"/>
                    <a:pt x="609" y="741"/>
                  </a:cubicBezTo>
                  <a:cubicBezTo>
                    <a:pt x="575" y="769"/>
                    <a:pt x="535" y="788"/>
                    <a:pt x="492" y="799"/>
                  </a:cubicBezTo>
                  <a:cubicBezTo>
                    <a:pt x="466" y="805"/>
                    <a:pt x="439" y="809"/>
                    <a:pt x="412" y="809"/>
                  </a:cubicBezTo>
                  <a:cubicBezTo>
                    <a:pt x="392" y="809"/>
                    <a:pt x="372" y="807"/>
                    <a:pt x="351" y="804"/>
                  </a:cubicBezTo>
                  <a:cubicBezTo>
                    <a:pt x="302" y="796"/>
                    <a:pt x="258" y="781"/>
                    <a:pt x="219" y="759"/>
                  </a:cubicBezTo>
                  <a:cubicBezTo>
                    <a:pt x="181" y="735"/>
                    <a:pt x="148" y="705"/>
                    <a:pt x="124" y="669"/>
                  </a:cubicBezTo>
                  <a:cubicBezTo>
                    <a:pt x="99" y="632"/>
                    <a:pt x="82" y="589"/>
                    <a:pt x="72" y="541"/>
                  </a:cubicBezTo>
                  <a:cubicBezTo>
                    <a:pt x="63" y="492"/>
                    <a:pt x="63" y="439"/>
                    <a:pt x="72" y="381"/>
                  </a:cubicBezTo>
                  <a:cubicBezTo>
                    <a:pt x="80" y="323"/>
                    <a:pt x="96" y="271"/>
                    <a:pt x="120" y="228"/>
                  </a:cubicBezTo>
                  <a:cubicBezTo>
                    <a:pt x="143" y="184"/>
                    <a:pt x="172" y="148"/>
                    <a:pt x="206" y="120"/>
                  </a:cubicBezTo>
                  <a:cubicBezTo>
                    <a:pt x="241" y="92"/>
                    <a:pt x="279" y="73"/>
                    <a:pt x="323" y="63"/>
                  </a:cubicBezTo>
                  <a:cubicBezTo>
                    <a:pt x="349" y="56"/>
                    <a:pt x="376" y="53"/>
                    <a:pt x="404" y="53"/>
                  </a:cubicBezTo>
                  <a:close/>
                  <a:moveTo>
                    <a:pt x="401" y="0"/>
                  </a:moveTo>
                  <a:cubicBezTo>
                    <a:pt x="368" y="0"/>
                    <a:pt x="336" y="4"/>
                    <a:pt x="306" y="12"/>
                  </a:cubicBezTo>
                  <a:cubicBezTo>
                    <a:pt x="253" y="25"/>
                    <a:pt x="208" y="48"/>
                    <a:pt x="167" y="79"/>
                  </a:cubicBezTo>
                  <a:cubicBezTo>
                    <a:pt x="127" y="112"/>
                    <a:pt x="93" y="152"/>
                    <a:pt x="65" y="202"/>
                  </a:cubicBezTo>
                  <a:cubicBezTo>
                    <a:pt x="38" y="250"/>
                    <a:pt x="20" y="307"/>
                    <a:pt x="10" y="371"/>
                  </a:cubicBezTo>
                  <a:cubicBezTo>
                    <a:pt x="1" y="436"/>
                    <a:pt x="2" y="496"/>
                    <a:pt x="13" y="551"/>
                  </a:cubicBezTo>
                  <a:cubicBezTo>
                    <a:pt x="24" y="606"/>
                    <a:pt x="45" y="655"/>
                    <a:pt x="74" y="698"/>
                  </a:cubicBezTo>
                  <a:cubicBezTo>
                    <a:pt x="104" y="739"/>
                    <a:pt x="141" y="774"/>
                    <a:pt x="187" y="802"/>
                  </a:cubicBezTo>
                  <a:cubicBezTo>
                    <a:pt x="232" y="829"/>
                    <a:pt x="285" y="848"/>
                    <a:pt x="343" y="856"/>
                  </a:cubicBezTo>
                  <a:cubicBezTo>
                    <a:pt x="367" y="860"/>
                    <a:pt x="391" y="862"/>
                    <a:pt x="414" y="862"/>
                  </a:cubicBezTo>
                  <a:cubicBezTo>
                    <a:pt x="447" y="862"/>
                    <a:pt x="479" y="858"/>
                    <a:pt x="509" y="850"/>
                  </a:cubicBezTo>
                  <a:cubicBezTo>
                    <a:pt x="561" y="837"/>
                    <a:pt x="608" y="815"/>
                    <a:pt x="648" y="784"/>
                  </a:cubicBezTo>
                  <a:cubicBezTo>
                    <a:pt x="688" y="752"/>
                    <a:pt x="722" y="711"/>
                    <a:pt x="749" y="662"/>
                  </a:cubicBezTo>
                  <a:cubicBezTo>
                    <a:pt x="776" y="612"/>
                    <a:pt x="795" y="555"/>
                    <a:pt x="804" y="491"/>
                  </a:cubicBezTo>
                  <a:cubicBezTo>
                    <a:pt x="814" y="427"/>
                    <a:pt x="813" y="367"/>
                    <a:pt x="802" y="312"/>
                  </a:cubicBezTo>
                  <a:cubicBezTo>
                    <a:pt x="790" y="257"/>
                    <a:pt x="770" y="208"/>
                    <a:pt x="740" y="165"/>
                  </a:cubicBezTo>
                  <a:cubicBezTo>
                    <a:pt x="712" y="123"/>
                    <a:pt x="674" y="88"/>
                    <a:pt x="628" y="60"/>
                  </a:cubicBezTo>
                  <a:cubicBezTo>
                    <a:pt x="582" y="33"/>
                    <a:pt x="530" y="15"/>
                    <a:pt x="471" y="6"/>
                  </a:cubicBezTo>
                  <a:cubicBezTo>
                    <a:pt x="447" y="2"/>
                    <a:pt x="424" y="0"/>
                    <a:pt x="401"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3"/>
            <p:cNvSpPr/>
            <p:nvPr/>
          </p:nvSpPr>
          <p:spPr>
            <a:xfrm>
              <a:off x="5352925" y="4782175"/>
              <a:ext cx="15100" cy="22975"/>
            </a:xfrm>
            <a:custGeom>
              <a:avLst/>
              <a:gdLst/>
              <a:ahLst/>
              <a:cxnLst/>
              <a:rect l="l" t="t" r="r" b="b"/>
              <a:pathLst>
                <a:path w="604" h="919" extrusionOk="0">
                  <a:moveTo>
                    <a:pt x="180" y="57"/>
                  </a:moveTo>
                  <a:lnTo>
                    <a:pt x="332" y="80"/>
                  </a:lnTo>
                  <a:cubicBezTo>
                    <a:pt x="406" y="91"/>
                    <a:pt x="460" y="114"/>
                    <a:pt x="494" y="149"/>
                  </a:cubicBezTo>
                  <a:cubicBezTo>
                    <a:pt x="529" y="183"/>
                    <a:pt x="542" y="230"/>
                    <a:pt x="532" y="289"/>
                  </a:cubicBezTo>
                  <a:cubicBezTo>
                    <a:pt x="528" y="318"/>
                    <a:pt x="519" y="344"/>
                    <a:pt x="505" y="365"/>
                  </a:cubicBezTo>
                  <a:cubicBezTo>
                    <a:pt x="491" y="386"/>
                    <a:pt x="472" y="404"/>
                    <a:pt x="450" y="417"/>
                  </a:cubicBezTo>
                  <a:cubicBezTo>
                    <a:pt x="428" y="431"/>
                    <a:pt x="401" y="440"/>
                    <a:pt x="370" y="445"/>
                  </a:cubicBezTo>
                  <a:cubicBezTo>
                    <a:pt x="357" y="446"/>
                    <a:pt x="343" y="447"/>
                    <a:pt x="329" y="447"/>
                  </a:cubicBezTo>
                  <a:cubicBezTo>
                    <a:pt x="310" y="447"/>
                    <a:pt x="290" y="446"/>
                    <a:pt x="269" y="442"/>
                  </a:cubicBezTo>
                  <a:lnTo>
                    <a:pt x="125" y="421"/>
                  </a:lnTo>
                  <a:lnTo>
                    <a:pt x="180" y="57"/>
                  </a:lnTo>
                  <a:close/>
                  <a:moveTo>
                    <a:pt x="126" y="0"/>
                  </a:moveTo>
                  <a:lnTo>
                    <a:pt x="1" y="833"/>
                  </a:lnTo>
                  <a:lnTo>
                    <a:pt x="62" y="842"/>
                  </a:lnTo>
                  <a:lnTo>
                    <a:pt x="119" y="466"/>
                  </a:lnTo>
                  <a:lnTo>
                    <a:pt x="227" y="482"/>
                  </a:lnTo>
                  <a:cubicBezTo>
                    <a:pt x="236" y="483"/>
                    <a:pt x="242" y="485"/>
                    <a:pt x="248" y="486"/>
                  </a:cubicBezTo>
                  <a:cubicBezTo>
                    <a:pt x="253" y="488"/>
                    <a:pt x="258" y="490"/>
                    <a:pt x="262" y="493"/>
                  </a:cubicBezTo>
                  <a:cubicBezTo>
                    <a:pt x="265" y="495"/>
                    <a:pt x="269" y="497"/>
                    <a:pt x="271" y="502"/>
                  </a:cubicBezTo>
                  <a:cubicBezTo>
                    <a:pt x="275" y="505"/>
                    <a:pt x="278" y="509"/>
                    <a:pt x="280" y="514"/>
                  </a:cubicBezTo>
                  <a:lnTo>
                    <a:pt x="497" y="892"/>
                  </a:lnTo>
                  <a:cubicBezTo>
                    <a:pt x="499" y="898"/>
                    <a:pt x="503" y="903"/>
                    <a:pt x="507" y="906"/>
                  </a:cubicBezTo>
                  <a:cubicBezTo>
                    <a:pt x="512" y="909"/>
                    <a:pt x="517" y="910"/>
                    <a:pt x="524" y="911"/>
                  </a:cubicBezTo>
                  <a:lnTo>
                    <a:pt x="575" y="919"/>
                  </a:lnTo>
                  <a:lnTo>
                    <a:pt x="343" y="516"/>
                  </a:lnTo>
                  <a:cubicBezTo>
                    <a:pt x="337" y="505"/>
                    <a:pt x="330" y="496"/>
                    <a:pt x="321" y="489"/>
                  </a:cubicBezTo>
                  <a:lnTo>
                    <a:pt x="321" y="489"/>
                  </a:lnTo>
                  <a:cubicBezTo>
                    <a:pt x="327" y="489"/>
                    <a:pt x="333" y="489"/>
                    <a:pt x="339" y="489"/>
                  </a:cubicBezTo>
                  <a:cubicBezTo>
                    <a:pt x="369" y="489"/>
                    <a:pt x="397" y="485"/>
                    <a:pt x="423" y="478"/>
                  </a:cubicBezTo>
                  <a:cubicBezTo>
                    <a:pt x="455" y="470"/>
                    <a:pt x="482" y="458"/>
                    <a:pt x="505" y="441"/>
                  </a:cubicBezTo>
                  <a:cubicBezTo>
                    <a:pt x="529" y="425"/>
                    <a:pt x="548" y="404"/>
                    <a:pt x="563" y="379"/>
                  </a:cubicBezTo>
                  <a:cubicBezTo>
                    <a:pt x="578" y="354"/>
                    <a:pt x="588" y="326"/>
                    <a:pt x="593" y="295"/>
                  </a:cubicBezTo>
                  <a:cubicBezTo>
                    <a:pt x="603" y="222"/>
                    <a:pt x="587" y="165"/>
                    <a:pt x="546" y="121"/>
                  </a:cubicBezTo>
                  <a:cubicBezTo>
                    <a:pt x="504" y="76"/>
                    <a:pt x="435" y="47"/>
                    <a:pt x="340" y="33"/>
                  </a:cubicBezTo>
                  <a:lnTo>
                    <a:pt x="126"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3"/>
            <p:cNvSpPr/>
            <p:nvPr/>
          </p:nvSpPr>
          <p:spPr>
            <a:xfrm>
              <a:off x="5389825" y="4788975"/>
              <a:ext cx="18525" cy="22375"/>
            </a:xfrm>
            <a:custGeom>
              <a:avLst/>
              <a:gdLst/>
              <a:ahLst/>
              <a:cxnLst/>
              <a:rect l="l" t="t" r="r" b="b"/>
              <a:pathLst>
                <a:path w="741" h="895" extrusionOk="0">
                  <a:moveTo>
                    <a:pt x="486" y="65"/>
                  </a:moveTo>
                  <a:cubicBezTo>
                    <a:pt x="488" y="86"/>
                    <a:pt x="492" y="103"/>
                    <a:pt x="495" y="118"/>
                  </a:cubicBezTo>
                  <a:lnTo>
                    <a:pt x="602" y="564"/>
                  </a:lnTo>
                  <a:lnTo>
                    <a:pt x="230" y="508"/>
                  </a:lnTo>
                  <a:lnTo>
                    <a:pt x="462" y="114"/>
                  </a:lnTo>
                  <a:cubicBezTo>
                    <a:pt x="467" y="107"/>
                    <a:pt x="470" y="100"/>
                    <a:pt x="474" y="92"/>
                  </a:cubicBezTo>
                  <a:cubicBezTo>
                    <a:pt x="479" y="83"/>
                    <a:pt x="482" y="75"/>
                    <a:pt x="486" y="65"/>
                  </a:cubicBezTo>
                  <a:close/>
                  <a:moveTo>
                    <a:pt x="466" y="1"/>
                  </a:moveTo>
                  <a:lnTo>
                    <a:pt x="0" y="782"/>
                  </a:lnTo>
                  <a:lnTo>
                    <a:pt x="46" y="789"/>
                  </a:lnTo>
                  <a:cubicBezTo>
                    <a:pt x="47" y="790"/>
                    <a:pt x="49" y="790"/>
                    <a:pt x="50" y="790"/>
                  </a:cubicBezTo>
                  <a:cubicBezTo>
                    <a:pt x="54" y="790"/>
                    <a:pt x="57" y="789"/>
                    <a:pt x="61" y="787"/>
                  </a:cubicBezTo>
                  <a:cubicBezTo>
                    <a:pt x="65" y="784"/>
                    <a:pt x="68" y="781"/>
                    <a:pt x="71" y="777"/>
                  </a:cubicBezTo>
                  <a:lnTo>
                    <a:pt x="205" y="550"/>
                  </a:lnTo>
                  <a:lnTo>
                    <a:pt x="613" y="611"/>
                  </a:lnTo>
                  <a:lnTo>
                    <a:pt x="675" y="868"/>
                  </a:lnTo>
                  <a:cubicBezTo>
                    <a:pt x="676" y="873"/>
                    <a:pt x="679" y="877"/>
                    <a:pt x="681" y="881"/>
                  </a:cubicBezTo>
                  <a:cubicBezTo>
                    <a:pt x="685" y="884"/>
                    <a:pt x="689" y="886"/>
                    <a:pt x="694" y="887"/>
                  </a:cubicBezTo>
                  <a:lnTo>
                    <a:pt x="741" y="894"/>
                  </a:lnTo>
                  <a:lnTo>
                    <a:pt x="525" y="10"/>
                  </a:lnTo>
                  <a:lnTo>
                    <a:pt x="466"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3"/>
            <p:cNvSpPr/>
            <p:nvPr/>
          </p:nvSpPr>
          <p:spPr>
            <a:xfrm>
              <a:off x="5419125" y="4792125"/>
              <a:ext cx="19375" cy="22100"/>
            </a:xfrm>
            <a:custGeom>
              <a:avLst/>
              <a:gdLst/>
              <a:ahLst/>
              <a:cxnLst/>
              <a:rect l="l" t="t" r="r" b="b"/>
              <a:pathLst>
                <a:path w="775" h="884" extrusionOk="0">
                  <a:moveTo>
                    <a:pt x="179" y="58"/>
                  </a:moveTo>
                  <a:lnTo>
                    <a:pt x="423" y="95"/>
                  </a:lnTo>
                  <a:cubicBezTo>
                    <a:pt x="472" y="102"/>
                    <a:pt x="517" y="118"/>
                    <a:pt x="555" y="140"/>
                  </a:cubicBezTo>
                  <a:cubicBezTo>
                    <a:pt x="594" y="163"/>
                    <a:pt x="626" y="192"/>
                    <a:pt x="651" y="228"/>
                  </a:cubicBezTo>
                  <a:cubicBezTo>
                    <a:pt x="675" y="263"/>
                    <a:pt x="692" y="305"/>
                    <a:pt x="701" y="353"/>
                  </a:cubicBezTo>
                  <a:cubicBezTo>
                    <a:pt x="711" y="401"/>
                    <a:pt x="711" y="454"/>
                    <a:pt x="702" y="512"/>
                  </a:cubicBezTo>
                  <a:cubicBezTo>
                    <a:pt x="693" y="571"/>
                    <a:pt x="678" y="621"/>
                    <a:pt x="655" y="664"/>
                  </a:cubicBezTo>
                  <a:cubicBezTo>
                    <a:pt x="631" y="708"/>
                    <a:pt x="603" y="743"/>
                    <a:pt x="569" y="770"/>
                  </a:cubicBezTo>
                  <a:cubicBezTo>
                    <a:pt x="535" y="796"/>
                    <a:pt x="496" y="815"/>
                    <a:pt x="452" y="826"/>
                  </a:cubicBezTo>
                  <a:cubicBezTo>
                    <a:pt x="427" y="831"/>
                    <a:pt x="401" y="834"/>
                    <a:pt x="374" y="834"/>
                  </a:cubicBezTo>
                  <a:cubicBezTo>
                    <a:pt x="354" y="834"/>
                    <a:pt x="333" y="833"/>
                    <a:pt x="312" y="829"/>
                  </a:cubicBezTo>
                  <a:lnTo>
                    <a:pt x="68" y="793"/>
                  </a:lnTo>
                  <a:lnTo>
                    <a:pt x="179" y="58"/>
                  </a:lnTo>
                  <a:close/>
                  <a:moveTo>
                    <a:pt x="126" y="1"/>
                  </a:moveTo>
                  <a:lnTo>
                    <a:pt x="1" y="833"/>
                  </a:lnTo>
                  <a:lnTo>
                    <a:pt x="305" y="878"/>
                  </a:lnTo>
                  <a:cubicBezTo>
                    <a:pt x="330" y="882"/>
                    <a:pt x="355" y="884"/>
                    <a:pt x="380" y="884"/>
                  </a:cubicBezTo>
                  <a:cubicBezTo>
                    <a:pt x="411" y="884"/>
                    <a:pt x="442" y="881"/>
                    <a:pt x="471" y="874"/>
                  </a:cubicBezTo>
                  <a:cubicBezTo>
                    <a:pt x="522" y="862"/>
                    <a:pt x="568" y="841"/>
                    <a:pt x="609" y="810"/>
                  </a:cubicBezTo>
                  <a:cubicBezTo>
                    <a:pt x="649" y="779"/>
                    <a:pt x="683" y="739"/>
                    <a:pt x="710" y="690"/>
                  </a:cubicBezTo>
                  <a:cubicBezTo>
                    <a:pt x="737" y="642"/>
                    <a:pt x="754" y="586"/>
                    <a:pt x="765" y="522"/>
                  </a:cubicBezTo>
                  <a:cubicBezTo>
                    <a:pt x="775" y="457"/>
                    <a:pt x="773" y="399"/>
                    <a:pt x="761" y="344"/>
                  </a:cubicBezTo>
                  <a:cubicBezTo>
                    <a:pt x="750" y="290"/>
                    <a:pt x="730" y="242"/>
                    <a:pt x="700" y="201"/>
                  </a:cubicBezTo>
                  <a:cubicBezTo>
                    <a:pt x="671" y="160"/>
                    <a:pt x="633" y="125"/>
                    <a:pt x="587" y="99"/>
                  </a:cubicBezTo>
                  <a:cubicBezTo>
                    <a:pt x="541" y="72"/>
                    <a:pt x="489" y="55"/>
                    <a:pt x="430" y="46"/>
                  </a:cubicBezTo>
                  <a:lnTo>
                    <a:pt x="126"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3"/>
            <p:cNvSpPr/>
            <p:nvPr/>
          </p:nvSpPr>
          <p:spPr>
            <a:xfrm>
              <a:off x="5448850" y="4796575"/>
              <a:ext cx="19350" cy="22125"/>
            </a:xfrm>
            <a:custGeom>
              <a:avLst/>
              <a:gdLst/>
              <a:ahLst/>
              <a:cxnLst/>
              <a:rect l="l" t="t" r="r" b="b"/>
              <a:pathLst>
                <a:path w="774" h="885" extrusionOk="0">
                  <a:moveTo>
                    <a:pt x="178" y="58"/>
                  </a:moveTo>
                  <a:lnTo>
                    <a:pt x="422" y="95"/>
                  </a:lnTo>
                  <a:cubicBezTo>
                    <a:pt x="472" y="103"/>
                    <a:pt x="516" y="118"/>
                    <a:pt x="555" y="140"/>
                  </a:cubicBezTo>
                  <a:cubicBezTo>
                    <a:pt x="593" y="163"/>
                    <a:pt x="625" y="192"/>
                    <a:pt x="650" y="228"/>
                  </a:cubicBezTo>
                  <a:cubicBezTo>
                    <a:pt x="674" y="264"/>
                    <a:pt x="692" y="305"/>
                    <a:pt x="701" y="353"/>
                  </a:cubicBezTo>
                  <a:cubicBezTo>
                    <a:pt x="710" y="401"/>
                    <a:pt x="710" y="455"/>
                    <a:pt x="701" y="512"/>
                  </a:cubicBezTo>
                  <a:cubicBezTo>
                    <a:pt x="693" y="571"/>
                    <a:pt x="677" y="622"/>
                    <a:pt x="654" y="665"/>
                  </a:cubicBezTo>
                  <a:cubicBezTo>
                    <a:pt x="632" y="708"/>
                    <a:pt x="603" y="743"/>
                    <a:pt x="569" y="770"/>
                  </a:cubicBezTo>
                  <a:cubicBezTo>
                    <a:pt x="535" y="797"/>
                    <a:pt x="495" y="815"/>
                    <a:pt x="452" y="826"/>
                  </a:cubicBezTo>
                  <a:cubicBezTo>
                    <a:pt x="427" y="832"/>
                    <a:pt x="401" y="835"/>
                    <a:pt x="374" y="835"/>
                  </a:cubicBezTo>
                  <a:cubicBezTo>
                    <a:pt x="354" y="835"/>
                    <a:pt x="333" y="833"/>
                    <a:pt x="312" y="830"/>
                  </a:cubicBezTo>
                  <a:lnTo>
                    <a:pt x="68" y="794"/>
                  </a:lnTo>
                  <a:lnTo>
                    <a:pt x="178" y="58"/>
                  </a:lnTo>
                  <a:close/>
                  <a:moveTo>
                    <a:pt x="125" y="1"/>
                  </a:moveTo>
                  <a:lnTo>
                    <a:pt x="0" y="833"/>
                  </a:lnTo>
                  <a:lnTo>
                    <a:pt x="304" y="879"/>
                  </a:lnTo>
                  <a:cubicBezTo>
                    <a:pt x="329" y="883"/>
                    <a:pt x="353" y="885"/>
                    <a:pt x="376" y="885"/>
                  </a:cubicBezTo>
                  <a:cubicBezTo>
                    <a:pt x="409" y="885"/>
                    <a:pt x="440" y="881"/>
                    <a:pt x="470" y="874"/>
                  </a:cubicBezTo>
                  <a:cubicBezTo>
                    <a:pt x="522" y="863"/>
                    <a:pt x="568" y="841"/>
                    <a:pt x="608" y="810"/>
                  </a:cubicBezTo>
                  <a:cubicBezTo>
                    <a:pt x="648" y="780"/>
                    <a:pt x="682" y="739"/>
                    <a:pt x="709" y="691"/>
                  </a:cubicBezTo>
                  <a:cubicBezTo>
                    <a:pt x="736" y="642"/>
                    <a:pt x="755" y="587"/>
                    <a:pt x="764" y="522"/>
                  </a:cubicBezTo>
                  <a:cubicBezTo>
                    <a:pt x="774" y="458"/>
                    <a:pt x="773" y="399"/>
                    <a:pt x="761" y="345"/>
                  </a:cubicBezTo>
                  <a:cubicBezTo>
                    <a:pt x="749" y="291"/>
                    <a:pt x="729" y="243"/>
                    <a:pt x="700" y="202"/>
                  </a:cubicBezTo>
                  <a:cubicBezTo>
                    <a:pt x="670" y="160"/>
                    <a:pt x="632" y="126"/>
                    <a:pt x="586" y="99"/>
                  </a:cubicBezTo>
                  <a:cubicBezTo>
                    <a:pt x="541" y="73"/>
                    <a:pt x="488" y="55"/>
                    <a:pt x="429" y="46"/>
                  </a:cubicBezTo>
                  <a:lnTo>
                    <a:pt x="12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3"/>
            <p:cNvSpPr/>
            <p:nvPr/>
          </p:nvSpPr>
          <p:spPr>
            <a:xfrm>
              <a:off x="5478550" y="4801025"/>
              <a:ext cx="15100" cy="23025"/>
            </a:xfrm>
            <a:custGeom>
              <a:avLst/>
              <a:gdLst/>
              <a:ahLst/>
              <a:cxnLst/>
              <a:rect l="l" t="t" r="r" b="b"/>
              <a:pathLst>
                <a:path w="604" h="921" extrusionOk="0">
                  <a:moveTo>
                    <a:pt x="179" y="58"/>
                  </a:moveTo>
                  <a:lnTo>
                    <a:pt x="332" y="81"/>
                  </a:lnTo>
                  <a:cubicBezTo>
                    <a:pt x="406" y="92"/>
                    <a:pt x="460" y="114"/>
                    <a:pt x="494" y="149"/>
                  </a:cubicBezTo>
                  <a:cubicBezTo>
                    <a:pt x="528" y="183"/>
                    <a:pt x="541" y="230"/>
                    <a:pt x="532" y="290"/>
                  </a:cubicBezTo>
                  <a:cubicBezTo>
                    <a:pt x="528" y="319"/>
                    <a:pt x="518" y="344"/>
                    <a:pt x="504" y="366"/>
                  </a:cubicBezTo>
                  <a:cubicBezTo>
                    <a:pt x="490" y="387"/>
                    <a:pt x="472" y="404"/>
                    <a:pt x="449" y="418"/>
                  </a:cubicBezTo>
                  <a:cubicBezTo>
                    <a:pt x="427" y="431"/>
                    <a:pt x="401" y="441"/>
                    <a:pt x="369" y="445"/>
                  </a:cubicBezTo>
                  <a:cubicBezTo>
                    <a:pt x="356" y="447"/>
                    <a:pt x="343" y="448"/>
                    <a:pt x="328" y="448"/>
                  </a:cubicBezTo>
                  <a:cubicBezTo>
                    <a:pt x="309" y="448"/>
                    <a:pt x="289" y="447"/>
                    <a:pt x="269" y="444"/>
                  </a:cubicBezTo>
                  <a:lnTo>
                    <a:pt x="125" y="422"/>
                  </a:lnTo>
                  <a:lnTo>
                    <a:pt x="179" y="58"/>
                  </a:lnTo>
                  <a:close/>
                  <a:moveTo>
                    <a:pt x="125" y="1"/>
                  </a:moveTo>
                  <a:lnTo>
                    <a:pt x="1" y="834"/>
                  </a:lnTo>
                  <a:lnTo>
                    <a:pt x="61" y="843"/>
                  </a:lnTo>
                  <a:lnTo>
                    <a:pt x="118" y="466"/>
                  </a:lnTo>
                  <a:lnTo>
                    <a:pt x="227" y="483"/>
                  </a:lnTo>
                  <a:cubicBezTo>
                    <a:pt x="235" y="484"/>
                    <a:pt x="242" y="485"/>
                    <a:pt x="247" y="487"/>
                  </a:cubicBezTo>
                  <a:cubicBezTo>
                    <a:pt x="253" y="489"/>
                    <a:pt x="257" y="491"/>
                    <a:pt x="261" y="493"/>
                  </a:cubicBezTo>
                  <a:cubicBezTo>
                    <a:pt x="265" y="495"/>
                    <a:pt x="269" y="499"/>
                    <a:pt x="271" y="502"/>
                  </a:cubicBezTo>
                  <a:cubicBezTo>
                    <a:pt x="274" y="506"/>
                    <a:pt x="277" y="510"/>
                    <a:pt x="279" y="514"/>
                  </a:cubicBezTo>
                  <a:lnTo>
                    <a:pt x="496" y="892"/>
                  </a:lnTo>
                  <a:cubicBezTo>
                    <a:pt x="499" y="899"/>
                    <a:pt x="503" y="904"/>
                    <a:pt x="506" y="906"/>
                  </a:cubicBezTo>
                  <a:cubicBezTo>
                    <a:pt x="511" y="909"/>
                    <a:pt x="517" y="912"/>
                    <a:pt x="523" y="912"/>
                  </a:cubicBezTo>
                  <a:lnTo>
                    <a:pt x="575" y="920"/>
                  </a:lnTo>
                  <a:lnTo>
                    <a:pt x="342" y="517"/>
                  </a:lnTo>
                  <a:cubicBezTo>
                    <a:pt x="337" y="506"/>
                    <a:pt x="329" y="497"/>
                    <a:pt x="320" y="490"/>
                  </a:cubicBezTo>
                  <a:lnTo>
                    <a:pt x="320" y="490"/>
                  </a:lnTo>
                  <a:cubicBezTo>
                    <a:pt x="324" y="490"/>
                    <a:pt x="328" y="490"/>
                    <a:pt x="331" y="490"/>
                  </a:cubicBezTo>
                  <a:cubicBezTo>
                    <a:pt x="365" y="490"/>
                    <a:pt x="395" y="486"/>
                    <a:pt x="422" y="479"/>
                  </a:cubicBezTo>
                  <a:cubicBezTo>
                    <a:pt x="454" y="471"/>
                    <a:pt x="481" y="458"/>
                    <a:pt x="504" y="442"/>
                  </a:cubicBezTo>
                  <a:cubicBezTo>
                    <a:pt x="528" y="425"/>
                    <a:pt x="548" y="404"/>
                    <a:pt x="563" y="380"/>
                  </a:cubicBezTo>
                  <a:cubicBezTo>
                    <a:pt x="578" y="355"/>
                    <a:pt x="587" y="327"/>
                    <a:pt x="593" y="295"/>
                  </a:cubicBezTo>
                  <a:cubicBezTo>
                    <a:pt x="603" y="223"/>
                    <a:pt x="587" y="165"/>
                    <a:pt x="545" y="121"/>
                  </a:cubicBezTo>
                  <a:cubicBezTo>
                    <a:pt x="503" y="77"/>
                    <a:pt x="435" y="48"/>
                    <a:pt x="339" y="33"/>
                  </a:cubicBezTo>
                  <a:lnTo>
                    <a:pt x="12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3"/>
            <p:cNvSpPr/>
            <p:nvPr/>
          </p:nvSpPr>
          <p:spPr>
            <a:xfrm>
              <a:off x="5503775" y="4804825"/>
              <a:ext cx="15625" cy="22700"/>
            </a:xfrm>
            <a:custGeom>
              <a:avLst/>
              <a:gdLst/>
              <a:ahLst/>
              <a:cxnLst/>
              <a:rect l="l" t="t" r="r" b="b"/>
              <a:pathLst>
                <a:path w="625" h="908" extrusionOk="0">
                  <a:moveTo>
                    <a:pt x="125" y="1"/>
                  </a:moveTo>
                  <a:lnTo>
                    <a:pt x="0" y="833"/>
                  </a:lnTo>
                  <a:lnTo>
                    <a:pt x="499" y="908"/>
                  </a:lnTo>
                  <a:lnTo>
                    <a:pt x="507" y="858"/>
                  </a:lnTo>
                  <a:lnTo>
                    <a:pt x="68" y="792"/>
                  </a:lnTo>
                  <a:lnTo>
                    <a:pt x="121" y="445"/>
                  </a:lnTo>
                  <a:lnTo>
                    <a:pt x="485" y="500"/>
                  </a:lnTo>
                  <a:lnTo>
                    <a:pt x="493" y="451"/>
                  </a:lnTo>
                  <a:lnTo>
                    <a:pt x="128" y="396"/>
                  </a:lnTo>
                  <a:lnTo>
                    <a:pt x="178" y="60"/>
                  </a:lnTo>
                  <a:lnTo>
                    <a:pt x="617" y="126"/>
                  </a:lnTo>
                  <a:lnTo>
                    <a:pt x="624" y="76"/>
                  </a:lnTo>
                  <a:lnTo>
                    <a:pt x="12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3"/>
            <p:cNvSpPr/>
            <p:nvPr/>
          </p:nvSpPr>
          <p:spPr>
            <a:xfrm>
              <a:off x="5526800" y="4808950"/>
              <a:ext cx="14700" cy="21375"/>
            </a:xfrm>
            <a:custGeom>
              <a:avLst/>
              <a:gdLst/>
              <a:ahLst/>
              <a:cxnLst/>
              <a:rect l="l" t="t" r="r" b="b"/>
              <a:pathLst>
                <a:path w="588" h="855" extrusionOk="0">
                  <a:moveTo>
                    <a:pt x="342" y="0"/>
                  </a:moveTo>
                  <a:cubicBezTo>
                    <a:pt x="322" y="0"/>
                    <a:pt x="303" y="2"/>
                    <a:pt x="285" y="7"/>
                  </a:cubicBezTo>
                  <a:cubicBezTo>
                    <a:pt x="253" y="14"/>
                    <a:pt x="226" y="26"/>
                    <a:pt x="202" y="44"/>
                  </a:cubicBezTo>
                  <a:cubicBezTo>
                    <a:pt x="179" y="60"/>
                    <a:pt x="160" y="80"/>
                    <a:pt x="145" y="105"/>
                  </a:cubicBezTo>
                  <a:cubicBezTo>
                    <a:pt x="131" y="129"/>
                    <a:pt x="122" y="155"/>
                    <a:pt x="117" y="182"/>
                  </a:cubicBezTo>
                  <a:cubicBezTo>
                    <a:pt x="112" y="218"/>
                    <a:pt x="114" y="250"/>
                    <a:pt x="122" y="275"/>
                  </a:cubicBezTo>
                  <a:cubicBezTo>
                    <a:pt x="130" y="300"/>
                    <a:pt x="143" y="322"/>
                    <a:pt x="160" y="341"/>
                  </a:cubicBezTo>
                  <a:cubicBezTo>
                    <a:pt x="177" y="361"/>
                    <a:pt x="198" y="376"/>
                    <a:pt x="221" y="390"/>
                  </a:cubicBezTo>
                  <a:cubicBezTo>
                    <a:pt x="245" y="404"/>
                    <a:pt x="269" y="417"/>
                    <a:pt x="294" y="430"/>
                  </a:cubicBezTo>
                  <a:cubicBezTo>
                    <a:pt x="319" y="442"/>
                    <a:pt x="343" y="454"/>
                    <a:pt x="367" y="466"/>
                  </a:cubicBezTo>
                  <a:cubicBezTo>
                    <a:pt x="391" y="478"/>
                    <a:pt x="411" y="493"/>
                    <a:pt x="429" y="509"/>
                  </a:cubicBezTo>
                  <a:cubicBezTo>
                    <a:pt x="446" y="525"/>
                    <a:pt x="460" y="542"/>
                    <a:pt x="469" y="563"/>
                  </a:cubicBezTo>
                  <a:cubicBezTo>
                    <a:pt x="478" y="584"/>
                    <a:pt x="480" y="609"/>
                    <a:pt x="476" y="638"/>
                  </a:cubicBezTo>
                  <a:cubicBezTo>
                    <a:pt x="472" y="665"/>
                    <a:pt x="464" y="691"/>
                    <a:pt x="451" y="713"/>
                  </a:cubicBezTo>
                  <a:cubicBezTo>
                    <a:pt x="438" y="735"/>
                    <a:pt x="421" y="753"/>
                    <a:pt x="400" y="768"/>
                  </a:cubicBezTo>
                  <a:cubicBezTo>
                    <a:pt x="380" y="782"/>
                    <a:pt x="356" y="793"/>
                    <a:pt x="329" y="800"/>
                  </a:cubicBezTo>
                  <a:cubicBezTo>
                    <a:pt x="314" y="803"/>
                    <a:pt x="298" y="804"/>
                    <a:pt x="282" y="804"/>
                  </a:cubicBezTo>
                  <a:cubicBezTo>
                    <a:pt x="268" y="804"/>
                    <a:pt x="253" y="803"/>
                    <a:pt x="239" y="801"/>
                  </a:cubicBezTo>
                  <a:cubicBezTo>
                    <a:pt x="214" y="797"/>
                    <a:pt x="193" y="792"/>
                    <a:pt x="175" y="784"/>
                  </a:cubicBezTo>
                  <a:cubicBezTo>
                    <a:pt x="157" y="776"/>
                    <a:pt x="141" y="768"/>
                    <a:pt x="128" y="760"/>
                  </a:cubicBezTo>
                  <a:cubicBezTo>
                    <a:pt x="115" y="750"/>
                    <a:pt x="102" y="741"/>
                    <a:pt x="93" y="732"/>
                  </a:cubicBezTo>
                  <a:cubicBezTo>
                    <a:pt x="83" y="721"/>
                    <a:pt x="74" y="712"/>
                    <a:pt x="68" y="705"/>
                  </a:cubicBezTo>
                  <a:cubicBezTo>
                    <a:pt x="61" y="697"/>
                    <a:pt x="55" y="690"/>
                    <a:pt x="51" y="684"/>
                  </a:cubicBezTo>
                  <a:cubicBezTo>
                    <a:pt x="46" y="678"/>
                    <a:pt x="41" y="676"/>
                    <a:pt x="38" y="675"/>
                  </a:cubicBezTo>
                  <a:cubicBezTo>
                    <a:pt x="37" y="675"/>
                    <a:pt x="36" y="675"/>
                    <a:pt x="35" y="675"/>
                  </a:cubicBezTo>
                  <a:cubicBezTo>
                    <a:pt x="30" y="675"/>
                    <a:pt x="25" y="677"/>
                    <a:pt x="20" y="682"/>
                  </a:cubicBezTo>
                  <a:lnTo>
                    <a:pt x="0" y="705"/>
                  </a:lnTo>
                  <a:cubicBezTo>
                    <a:pt x="25" y="743"/>
                    <a:pt x="55" y="775"/>
                    <a:pt x="92" y="801"/>
                  </a:cubicBezTo>
                  <a:cubicBezTo>
                    <a:pt x="129" y="826"/>
                    <a:pt x="175" y="842"/>
                    <a:pt x="230" y="850"/>
                  </a:cubicBezTo>
                  <a:cubicBezTo>
                    <a:pt x="248" y="853"/>
                    <a:pt x="266" y="855"/>
                    <a:pt x="284" y="855"/>
                  </a:cubicBezTo>
                  <a:cubicBezTo>
                    <a:pt x="305" y="855"/>
                    <a:pt x="326" y="853"/>
                    <a:pt x="345" y="848"/>
                  </a:cubicBezTo>
                  <a:cubicBezTo>
                    <a:pt x="380" y="840"/>
                    <a:pt x="411" y="826"/>
                    <a:pt x="437" y="807"/>
                  </a:cubicBezTo>
                  <a:cubicBezTo>
                    <a:pt x="463" y="787"/>
                    <a:pt x="485" y="763"/>
                    <a:pt x="501" y="734"/>
                  </a:cubicBezTo>
                  <a:cubicBezTo>
                    <a:pt x="518" y="705"/>
                    <a:pt x="528" y="673"/>
                    <a:pt x="534" y="638"/>
                  </a:cubicBezTo>
                  <a:cubicBezTo>
                    <a:pt x="539" y="604"/>
                    <a:pt x="537" y="574"/>
                    <a:pt x="528" y="550"/>
                  </a:cubicBezTo>
                  <a:cubicBezTo>
                    <a:pt x="521" y="526"/>
                    <a:pt x="508" y="504"/>
                    <a:pt x="490" y="485"/>
                  </a:cubicBezTo>
                  <a:cubicBezTo>
                    <a:pt x="473" y="466"/>
                    <a:pt x="453" y="450"/>
                    <a:pt x="429" y="436"/>
                  </a:cubicBezTo>
                  <a:cubicBezTo>
                    <a:pt x="406" y="422"/>
                    <a:pt x="382" y="409"/>
                    <a:pt x="356" y="395"/>
                  </a:cubicBezTo>
                  <a:cubicBezTo>
                    <a:pt x="332" y="383"/>
                    <a:pt x="308" y="371"/>
                    <a:pt x="284" y="358"/>
                  </a:cubicBezTo>
                  <a:cubicBezTo>
                    <a:pt x="260" y="346"/>
                    <a:pt x="239" y="331"/>
                    <a:pt x="222" y="315"/>
                  </a:cubicBezTo>
                  <a:cubicBezTo>
                    <a:pt x="205" y="299"/>
                    <a:pt x="191" y="281"/>
                    <a:pt x="182" y="261"/>
                  </a:cubicBezTo>
                  <a:cubicBezTo>
                    <a:pt x="172" y="241"/>
                    <a:pt x="171" y="216"/>
                    <a:pt x="174" y="189"/>
                  </a:cubicBezTo>
                  <a:cubicBezTo>
                    <a:pt x="177" y="167"/>
                    <a:pt x="184" y="147"/>
                    <a:pt x="196" y="128"/>
                  </a:cubicBezTo>
                  <a:cubicBezTo>
                    <a:pt x="206" y="110"/>
                    <a:pt x="221" y="94"/>
                    <a:pt x="239" y="82"/>
                  </a:cubicBezTo>
                  <a:cubicBezTo>
                    <a:pt x="256" y="69"/>
                    <a:pt x="277" y="60"/>
                    <a:pt x="301" y="55"/>
                  </a:cubicBezTo>
                  <a:cubicBezTo>
                    <a:pt x="314" y="52"/>
                    <a:pt x="328" y="51"/>
                    <a:pt x="342" y="51"/>
                  </a:cubicBezTo>
                  <a:cubicBezTo>
                    <a:pt x="355" y="51"/>
                    <a:pt x="369" y="52"/>
                    <a:pt x="384" y="54"/>
                  </a:cubicBezTo>
                  <a:cubicBezTo>
                    <a:pt x="413" y="58"/>
                    <a:pt x="439" y="66"/>
                    <a:pt x="458" y="77"/>
                  </a:cubicBezTo>
                  <a:cubicBezTo>
                    <a:pt x="477" y="87"/>
                    <a:pt x="494" y="99"/>
                    <a:pt x="506" y="109"/>
                  </a:cubicBezTo>
                  <a:cubicBezTo>
                    <a:pt x="518" y="120"/>
                    <a:pt x="528" y="130"/>
                    <a:pt x="535" y="139"/>
                  </a:cubicBezTo>
                  <a:cubicBezTo>
                    <a:pt x="542" y="147"/>
                    <a:pt x="548" y="151"/>
                    <a:pt x="553" y="152"/>
                  </a:cubicBezTo>
                  <a:cubicBezTo>
                    <a:pt x="554" y="152"/>
                    <a:pt x="555" y="152"/>
                    <a:pt x="555" y="152"/>
                  </a:cubicBezTo>
                  <a:cubicBezTo>
                    <a:pt x="561" y="152"/>
                    <a:pt x="566" y="149"/>
                    <a:pt x="570" y="144"/>
                  </a:cubicBezTo>
                  <a:lnTo>
                    <a:pt x="588" y="120"/>
                  </a:lnTo>
                  <a:cubicBezTo>
                    <a:pt x="564" y="87"/>
                    <a:pt x="535" y="61"/>
                    <a:pt x="503" y="42"/>
                  </a:cubicBezTo>
                  <a:cubicBezTo>
                    <a:pt x="471" y="23"/>
                    <a:pt x="433" y="10"/>
                    <a:pt x="391" y="4"/>
                  </a:cubicBezTo>
                  <a:cubicBezTo>
                    <a:pt x="374" y="2"/>
                    <a:pt x="357" y="0"/>
                    <a:pt x="342"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3"/>
            <p:cNvSpPr/>
            <p:nvPr/>
          </p:nvSpPr>
          <p:spPr>
            <a:xfrm>
              <a:off x="5549900" y="4812425"/>
              <a:ext cx="14700" cy="21375"/>
            </a:xfrm>
            <a:custGeom>
              <a:avLst/>
              <a:gdLst/>
              <a:ahLst/>
              <a:cxnLst/>
              <a:rect l="l" t="t" r="r" b="b"/>
              <a:pathLst>
                <a:path w="588" h="855" extrusionOk="0">
                  <a:moveTo>
                    <a:pt x="342" y="0"/>
                  </a:moveTo>
                  <a:cubicBezTo>
                    <a:pt x="321" y="0"/>
                    <a:pt x="302" y="2"/>
                    <a:pt x="285" y="7"/>
                  </a:cubicBezTo>
                  <a:cubicBezTo>
                    <a:pt x="253" y="14"/>
                    <a:pt x="225" y="26"/>
                    <a:pt x="202" y="43"/>
                  </a:cubicBezTo>
                  <a:cubicBezTo>
                    <a:pt x="178" y="60"/>
                    <a:pt x="160" y="80"/>
                    <a:pt x="145" y="105"/>
                  </a:cubicBezTo>
                  <a:cubicBezTo>
                    <a:pt x="131" y="129"/>
                    <a:pt x="121" y="154"/>
                    <a:pt x="117" y="182"/>
                  </a:cubicBezTo>
                  <a:cubicBezTo>
                    <a:pt x="112" y="218"/>
                    <a:pt x="114" y="249"/>
                    <a:pt x="121" y="275"/>
                  </a:cubicBezTo>
                  <a:cubicBezTo>
                    <a:pt x="130" y="300"/>
                    <a:pt x="143" y="322"/>
                    <a:pt x="160" y="341"/>
                  </a:cubicBezTo>
                  <a:cubicBezTo>
                    <a:pt x="177" y="359"/>
                    <a:pt x="197" y="376"/>
                    <a:pt x="221" y="390"/>
                  </a:cubicBezTo>
                  <a:cubicBezTo>
                    <a:pt x="244" y="404"/>
                    <a:pt x="269" y="417"/>
                    <a:pt x="293" y="429"/>
                  </a:cubicBezTo>
                  <a:cubicBezTo>
                    <a:pt x="319" y="442"/>
                    <a:pt x="343" y="454"/>
                    <a:pt x="367" y="466"/>
                  </a:cubicBezTo>
                  <a:cubicBezTo>
                    <a:pt x="390" y="478"/>
                    <a:pt x="411" y="492"/>
                    <a:pt x="429" y="509"/>
                  </a:cubicBezTo>
                  <a:cubicBezTo>
                    <a:pt x="446" y="524"/>
                    <a:pt x="459" y="542"/>
                    <a:pt x="469" y="563"/>
                  </a:cubicBezTo>
                  <a:cubicBezTo>
                    <a:pt x="478" y="584"/>
                    <a:pt x="480" y="609"/>
                    <a:pt x="476" y="638"/>
                  </a:cubicBezTo>
                  <a:cubicBezTo>
                    <a:pt x="472" y="665"/>
                    <a:pt x="464" y="690"/>
                    <a:pt x="451" y="713"/>
                  </a:cubicBezTo>
                  <a:cubicBezTo>
                    <a:pt x="437" y="735"/>
                    <a:pt x="421" y="753"/>
                    <a:pt x="400" y="768"/>
                  </a:cubicBezTo>
                  <a:cubicBezTo>
                    <a:pt x="380" y="782"/>
                    <a:pt x="356" y="793"/>
                    <a:pt x="328" y="799"/>
                  </a:cubicBezTo>
                  <a:cubicBezTo>
                    <a:pt x="313" y="802"/>
                    <a:pt x="297" y="804"/>
                    <a:pt x="280" y="804"/>
                  </a:cubicBezTo>
                  <a:cubicBezTo>
                    <a:pt x="267" y="804"/>
                    <a:pt x="253" y="803"/>
                    <a:pt x="238" y="800"/>
                  </a:cubicBezTo>
                  <a:cubicBezTo>
                    <a:pt x="214" y="797"/>
                    <a:pt x="193" y="792"/>
                    <a:pt x="175" y="784"/>
                  </a:cubicBezTo>
                  <a:cubicBezTo>
                    <a:pt x="157" y="776"/>
                    <a:pt x="141" y="768"/>
                    <a:pt x="127" y="759"/>
                  </a:cubicBezTo>
                  <a:cubicBezTo>
                    <a:pt x="114" y="750"/>
                    <a:pt x="102" y="741"/>
                    <a:pt x="93" y="731"/>
                  </a:cubicBezTo>
                  <a:cubicBezTo>
                    <a:pt x="83" y="721"/>
                    <a:pt x="74" y="712"/>
                    <a:pt x="67" y="704"/>
                  </a:cubicBezTo>
                  <a:cubicBezTo>
                    <a:pt x="61" y="697"/>
                    <a:pt x="55" y="690"/>
                    <a:pt x="51" y="684"/>
                  </a:cubicBezTo>
                  <a:cubicBezTo>
                    <a:pt x="45" y="678"/>
                    <a:pt x="41" y="676"/>
                    <a:pt x="38" y="675"/>
                  </a:cubicBezTo>
                  <a:cubicBezTo>
                    <a:pt x="37" y="675"/>
                    <a:pt x="36" y="674"/>
                    <a:pt x="35" y="674"/>
                  </a:cubicBezTo>
                  <a:cubicBezTo>
                    <a:pt x="29" y="674"/>
                    <a:pt x="24" y="676"/>
                    <a:pt x="20" y="681"/>
                  </a:cubicBezTo>
                  <a:lnTo>
                    <a:pt x="0" y="704"/>
                  </a:lnTo>
                  <a:cubicBezTo>
                    <a:pt x="24" y="743"/>
                    <a:pt x="55" y="774"/>
                    <a:pt x="92" y="800"/>
                  </a:cubicBezTo>
                  <a:cubicBezTo>
                    <a:pt x="128" y="826"/>
                    <a:pt x="175" y="842"/>
                    <a:pt x="230" y="850"/>
                  </a:cubicBezTo>
                  <a:cubicBezTo>
                    <a:pt x="249" y="853"/>
                    <a:pt x="267" y="854"/>
                    <a:pt x="285" y="854"/>
                  </a:cubicBezTo>
                  <a:cubicBezTo>
                    <a:pt x="306" y="854"/>
                    <a:pt x="326" y="852"/>
                    <a:pt x="345" y="848"/>
                  </a:cubicBezTo>
                  <a:cubicBezTo>
                    <a:pt x="380" y="840"/>
                    <a:pt x="410" y="826"/>
                    <a:pt x="437" y="807"/>
                  </a:cubicBezTo>
                  <a:cubicBezTo>
                    <a:pt x="463" y="787"/>
                    <a:pt x="485" y="763"/>
                    <a:pt x="500" y="734"/>
                  </a:cubicBezTo>
                  <a:cubicBezTo>
                    <a:pt x="518" y="705"/>
                    <a:pt x="528" y="673"/>
                    <a:pt x="533" y="638"/>
                  </a:cubicBezTo>
                  <a:cubicBezTo>
                    <a:pt x="539" y="604"/>
                    <a:pt x="537" y="574"/>
                    <a:pt x="528" y="550"/>
                  </a:cubicBezTo>
                  <a:cubicBezTo>
                    <a:pt x="520" y="525"/>
                    <a:pt x="507" y="504"/>
                    <a:pt x="490" y="484"/>
                  </a:cubicBezTo>
                  <a:cubicBezTo>
                    <a:pt x="472" y="466"/>
                    <a:pt x="452" y="449"/>
                    <a:pt x="429" y="435"/>
                  </a:cubicBezTo>
                  <a:cubicBezTo>
                    <a:pt x="406" y="421"/>
                    <a:pt x="382" y="408"/>
                    <a:pt x="356" y="395"/>
                  </a:cubicBezTo>
                  <a:cubicBezTo>
                    <a:pt x="332" y="383"/>
                    <a:pt x="307" y="370"/>
                    <a:pt x="284" y="358"/>
                  </a:cubicBezTo>
                  <a:cubicBezTo>
                    <a:pt x="260" y="346"/>
                    <a:pt x="239" y="331"/>
                    <a:pt x="222" y="315"/>
                  </a:cubicBezTo>
                  <a:cubicBezTo>
                    <a:pt x="204" y="299"/>
                    <a:pt x="190" y="281"/>
                    <a:pt x="182" y="261"/>
                  </a:cubicBezTo>
                  <a:cubicBezTo>
                    <a:pt x="172" y="241"/>
                    <a:pt x="170" y="216"/>
                    <a:pt x="174" y="188"/>
                  </a:cubicBezTo>
                  <a:cubicBezTo>
                    <a:pt x="177" y="167"/>
                    <a:pt x="184" y="146"/>
                    <a:pt x="195" y="128"/>
                  </a:cubicBezTo>
                  <a:cubicBezTo>
                    <a:pt x="206" y="110"/>
                    <a:pt x="221" y="94"/>
                    <a:pt x="238" y="82"/>
                  </a:cubicBezTo>
                  <a:cubicBezTo>
                    <a:pt x="256" y="69"/>
                    <a:pt x="277" y="60"/>
                    <a:pt x="301" y="55"/>
                  </a:cubicBezTo>
                  <a:cubicBezTo>
                    <a:pt x="314" y="52"/>
                    <a:pt x="328" y="51"/>
                    <a:pt x="342" y="51"/>
                  </a:cubicBezTo>
                  <a:cubicBezTo>
                    <a:pt x="355" y="51"/>
                    <a:pt x="369" y="52"/>
                    <a:pt x="383" y="54"/>
                  </a:cubicBezTo>
                  <a:cubicBezTo>
                    <a:pt x="413" y="58"/>
                    <a:pt x="438" y="66"/>
                    <a:pt x="458" y="77"/>
                  </a:cubicBezTo>
                  <a:cubicBezTo>
                    <a:pt x="477" y="87"/>
                    <a:pt x="493" y="98"/>
                    <a:pt x="506" y="109"/>
                  </a:cubicBezTo>
                  <a:cubicBezTo>
                    <a:pt x="518" y="120"/>
                    <a:pt x="527" y="130"/>
                    <a:pt x="534" y="138"/>
                  </a:cubicBezTo>
                  <a:cubicBezTo>
                    <a:pt x="541" y="146"/>
                    <a:pt x="547" y="151"/>
                    <a:pt x="553" y="152"/>
                  </a:cubicBezTo>
                  <a:cubicBezTo>
                    <a:pt x="553" y="152"/>
                    <a:pt x="554" y="152"/>
                    <a:pt x="555" y="152"/>
                  </a:cubicBezTo>
                  <a:cubicBezTo>
                    <a:pt x="560" y="152"/>
                    <a:pt x="565" y="149"/>
                    <a:pt x="569" y="144"/>
                  </a:cubicBezTo>
                  <a:lnTo>
                    <a:pt x="588" y="119"/>
                  </a:lnTo>
                  <a:cubicBezTo>
                    <a:pt x="563" y="86"/>
                    <a:pt x="535" y="61"/>
                    <a:pt x="503" y="42"/>
                  </a:cubicBezTo>
                  <a:cubicBezTo>
                    <a:pt x="471" y="23"/>
                    <a:pt x="433" y="10"/>
                    <a:pt x="390" y="4"/>
                  </a:cubicBezTo>
                  <a:cubicBezTo>
                    <a:pt x="373" y="1"/>
                    <a:pt x="357" y="0"/>
                    <a:pt x="342"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3"/>
            <p:cNvSpPr/>
            <p:nvPr/>
          </p:nvSpPr>
          <p:spPr>
            <a:xfrm>
              <a:off x="4972425" y="3722375"/>
              <a:ext cx="148925" cy="991475"/>
            </a:xfrm>
            <a:custGeom>
              <a:avLst/>
              <a:gdLst/>
              <a:ahLst/>
              <a:cxnLst/>
              <a:rect l="l" t="t" r="r" b="b"/>
              <a:pathLst>
                <a:path w="5957" h="39659" fill="none" extrusionOk="0">
                  <a:moveTo>
                    <a:pt x="0" y="39659"/>
                  </a:moveTo>
                  <a:lnTo>
                    <a:pt x="5957" y="1"/>
                  </a:lnTo>
                </a:path>
              </a:pathLst>
            </a:custGeom>
            <a:noFill/>
            <a:ln w="3700"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3"/>
            <p:cNvSpPr/>
            <p:nvPr/>
          </p:nvSpPr>
          <p:spPr>
            <a:xfrm>
              <a:off x="5118050" y="4604850"/>
              <a:ext cx="670525" cy="100750"/>
            </a:xfrm>
            <a:custGeom>
              <a:avLst/>
              <a:gdLst/>
              <a:ahLst/>
              <a:cxnLst/>
              <a:rect l="l" t="t" r="r" b="b"/>
              <a:pathLst>
                <a:path w="26821" h="4030" fill="none" extrusionOk="0">
                  <a:moveTo>
                    <a:pt x="1" y="1"/>
                  </a:moveTo>
                  <a:lnTo>
                    <a:pt x="26821" y="4030"/>
                  </a:lnTo>
                </a:path>
              </a:pathLst>
            </a:custGeom>
            <a:noFill/>
            <a:ln w="3700"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3"/>
            <p:cNvSpPr/>
            <p:nvPr/>
          </p:nvSpPr>
          <p:spPr>
            <a:xfrm>
              <a:off x="5136775" y="4480150"/>
              <a:ext cx="670525" cy="100750"/>
            </a:xfrm>
            <a:custGeom>
              <a:avLst/>
              <a:gdLst/>
              <a:ahLst/>
              <a:cxnLst/>
              <a:rect l="l" t="t" r="r" b="b"/>
              <a:pathLst>
                <a:path w="26821" h="4030" fill="none" extrusionOk="0">
                  <a:moveTo>
                    <a:pt x="1" y="1"/>
                  </a:moveTo>
                  <a:lnTo>
                    <a:pt x="26821" y="4029"/>
                  </a:lnTo>
                </a:path>
              </a:pathLst>
            </a:custGeom>
            <a:noFill/>
            <a:ln w="3700"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3"/>
            <p:cNvSpPr/>
            <p:nvPr/>
          </p:nvSpPr>
          <p:spPr>
            <a:xfrm>
              <a:off x="5155525" y="4355450"/>
              <a:ext cx="670525" cy="100750"/>
            </a:xfrm>
            <a:custGeom>
              <a:avLst/>
              <a:gdLst/>
              <a:ahLst/>
              <a:cxnLst/>
              <a:rect l="l" t="t" r="r" b="b"/>
              <a:pathLst>
                <a:path w="26821" h="4030" fill="none" extrusionOk="0">
                  <a:moveTo>
                    <a:pt x="0" y="1"/>
                  </a:moveTo>
                  <a:lnTo>
                    <a:pt x="26820" y="4029"/>
                  </a:lnTo>
                </a:path>
              </a:pathLst>
            </a:custGeom>
            <a:noFill/>
            <a:ln w="3700"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3"/>
            <p:cNvSpPr/>
            <p:nvPr/>
          </p:nvSpPr>
          <p:spPr>
            <a:xfrm>
              <a:off x="5171950" y="4291575"/>
              <a:ext cx="34850" cy="41050"/>
            </a:xfrm>
            <a:custGeom>
              <a:avLst/>
              <a:gdLst/>
              <a:ahLst/>
              <a:cxnLst/>
              <a:rect l="l" t="t" r="r" b="b"/>
              <a:pathLst>
                <a:path w="1394" h="1642" extrusionOk="0">
                  <a:moveTo>
                    <a:pt x="63" y="1"/>
                  </a:moveTo>
                  <a:lnTo>
                    <a:pt x="1" y="174"/>
                  </a:lnTo>
                  <a:lnTo>
                    <a:pt x="559" y="257"/>
                  </a:lnTo>
                  <a:lnTo>
                    <a:pt x="70" y="1610"/>
                  </a:lnTo>
                  <a:lnTo>
                    <a:pt x="283" y="1641"/>
                  </a:lnTo>
                  <a:lnTo>
                    <a:pt x="772" y="290"/>
                  </a:lnTo>
                  <a:lnTo>
                    <a:pt x="1330" y="374"/>
                  </a:lnTo>
                  <a:lnTo>
                    <a:pt x="1393" y="200"/>
                  </a:lnTo>
                  <a:lnTo>
                    <a:pt x="6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3"/>
            <p:cNvSpPr/>
            <p:nvPr/>
          </p:nvSpPr>
          <p:spPr>
            <a:xfrm>
              <a:off x="5189175" y="4306150"/>
              <a:ext cx="30725" cy="30475"/>
            </a:xfrm>
            <a:custGeom>
              <a:avLst/>
              <a:gdLst/>
              <a:ahLst/>
              <a:cxnLst/>
              <a:rect l="l" t="t" r="r" b="b"/>
              <a:pathLst>
                <a:path w="1229" h="1219" extrusionOk="0">
                  <a:moveTo>
                    <a:pt x="718" y="164"/>
                  </a:moveTo>
                  <a:cubicBezTo>
                    <a:pt x="736" y="164"/>
                    <a:pt x="755" y="166"/>
                    <a:pt x="774" y="169"/>
                  </a:cubicBezTo>
                  <a:cubicBezTo>
                    <a:pt x="877" y="183"/>
                    <a:pt x="944" y="236"/>
                    <a:pt x="977" y="325"/>
                  </a:cubicBezTo>
                  <a:cubicBezTo>
                    <a:pt x="1009" y="413"/>
                    <a:pt x="1000" y="525"/>
                    <a:pt x="951" y="660"/>
                  </a:cubicBezTo>
                  <a:cubicBezTo>
                    <a:pt x="902" y="796"/>
                    <a:pt x="833" y="899"/>
                    <a:pt x="743" y="969"/>
                  </a:cubicBezTo>
                  <a:cubicBezTo>
                    <a:pt x="670" y="1027"/>
                    <a:pt x="592" y="1055"/>
                    <a:pt x="509" y="1055"/>
                  </a:cubicBezTo>
                  <a:cubicBezTo>
                    <a:pt x="492" y="1055"/>
                    <a:pt x="474" y="1054"/>
                    <a:pt x="455" y="1051"/>
                  </a:cubicBezTo>
                  <a:cubicBezTo>
                    <a:pt x="351" y="1036"/>
                    <a:pt x="283" y="984"/>
                    <a:pt x="251" y="897"/>
                  </a:cubicBezTo>
                  <a:cubicBezTo>
                    <a:pt x="220" y="809"/>
                    <a:pt x="228" y="696"/>
                    <a:pt x="278" y="559"/>
                  </a:cubicBezTo>
                  <a:cubicBezTo>
                    <a:pt x="327" y="422"/>
                    <a:pt x="396" y="319"/>
                    <a:pt x="485" y="250"/>
                  </a:cubicBezTo>
                  <a:cubicBezTo>
                    <a:pt x="557" y="193"/>
                    <a:pt x="635" y="164"/>
                    <a:pt x="718" y="164"/>
                  </a:cubicBezTo>
                  <a:close/>
                  <a:moveTo>
                    <a:pt x="724" y="1"/>
                  </a:moveTo>
                  <a:cubicBezTo>
                    <a:pt x="597" y="1"/>
                    <a:pt x="481" y="37"/>
                    <a:pt x="376" y="108"/>
                  </a:cubicBezTo>
                  <a:cubicBezTo>
                    <a:pt x="242" y="200"/>
                    <a:pt x="141" y="341"/>
                    <a:pt x="74" y="528"/>
                  </a:cubicBezTo>
                  <a:cubicBezTo>
                    <a:pt x="6" y="716"/>
                    <a:pt x="1" y="870"/>
                    <a:pt x="58" y="991"/>
                  </a:cubicBezTo>
                  <a:cubicBezTo>
                    <a:pt x="115" y="1112"/>
                    <a:pt x="228" y="1185"/>
                    <a:pt x="398" y="1210"/>
                  </a:cubicBezTo>
                  <a:cubicBezTo>
                    <a:pt x="434" y="1216"/>
                    <a:pt x="470" y="1218"/>
                    <a:pt x="505" y="1218"/>
                  </a:cubicBezTo>
                  <a:cubicBezTo>
                    <a:pt x="631" y="1218"/>
                    <a:pt x="746" y="1183"/>
                    <a:pt x="852" y="1111"/>
                  </a:cubicBezTo>
                  <a:cubicBezTo>
                    <a:pt x="987" y="1018"/>
                    <a:pt x="1088" y="878"/>
                    <a:pt x="1157" y="691"/>
                  </a:cubicBezTo>
                  <a:cubicBezTo>
                    <a:pt x="1224" y="503"/>
                    <a:pt x="1229" y="348"/>
                    <a:pt x="1171" y="228"/>
                  </a:cubicBezTo>
                  <a:cubicBezTo>
                    <a:pt x="1113" y="108"/>
                    <a:pt x="999" y="34"/>
                    <a:pt x="831" y="9"/>
                  </a:cubicBezTo>
                  <a:cubicBezTo>
                    <a:pt x="794" y="3"/>
                    <a:pt x="759" y="1"/>
                    <a:pt x="72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3"/>
            <p:cNvSpPr/>
            <p:nvPr/>
          </p:nvSpPr>
          <p:spPr>
            <a:xfrm>
              <a:off x="5218800" y="4311525"/>
              <a:ext cx="15350" cy="27900"/>
            </a:xfrm>
            <a:custGeom>
              <a:avLst/>
              <a:gdLst/>
              <a:ahLst/>
              <a:cxnLst/>
              <a:rect l="l" t="t" r="r" b="b"/>
              <a:pathLst>
                <a:path w="614" h="1116" extrusionOk="0">
                  <a:moveTo>
                    <a:pt x="392" y="1"/>
                  </a:moveTo>
                  <a:lnTo>
                    <a:pt x="297" y="260"/>
                  </a:lnTo>
                  <a:lnTo>
                    <a:pt x="520" y="293"/>
                  </a:lnTo>
                  <a:lnTo>
                    <a:pt x="613" y="34"/>
                  </a:lnTo>
                  <a:lnTo>
                    <a:pt x="392" y="1"/>
                  </a:lnTo>
                  <a:close/>
                  <a:moveTo>
                    <a:pt x="94" y="823"/>
                  </a:moveTo>
                  <a:lnTo>
                    <a:pt x="0" y="1083"/>
                  </a:lnTo>
                  <a:lnTo>
                    <a:pt x="222" y="1116"/>
                  </a:lnTo>
                  <a:lnTo>
                    <a:pt x="316" y="856"/>
                  </a:lnTo>
                  <a:lnTo>
                    <a:pt x="94" y="823"/>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3"/>
            <p:cNvSpPr/>
            <p:nvPr/>
          </p:nvSpPr>
          <p:spPr>
            <a:xfrm>
              <a:off x="4954925" y="3585700"/>
              <a:ext cx="32525" cy="45300"/>
            </a:xfrm>
            <a:custGeom>
              <a:avLst/>
              <a:gdLst/>
              <a:ahLst/>
              <a:cxnLst/>
              <a:rect l="l" t="t" r="r" b="b"/>
              <a:pathLst>
                <a:path w="1301" h="1812" extrusionOk="0">
                  <a:moveTo>
                    <a:pt x="545" y="242"/>
                  </a:moveTo>
                  <a:lnTo>
                    <a:pt x="761" y="274"/>
                  </a:lnTo>
                  <a:cubicBezTo>
                    <a:pt x="812" y="282"/>
                    <a:pt x="859" y="297"/>
                    <a:pt x="901" y="318"/>
                  </a:cubicBezTo>
                  <a:cubicBezTo>
                    <a:pt x="945" y="340"/>
                    <a:pt x="980" y="366"/>
                    <a:pt x="1008" y="398"/>
                  </a:cubicBezTo>
                  <a:cubicBezTo>
                    <a:pt x="1036" y="426"/>
                    <a:pt x="1057" y="460"/>
                    <a:pt x="1071" y="494"/>
                  </a:cubicBezTo>
                  <a:cubicBezTo>
                    <a:pt x="1085" y="530"/>
                    <a:pt x="1090" y="566"/>
                    <a:pt x="1084" y="603"/>
                  </a:cubicBezTo>
                  <a:cubicBezTo>
                    <a:pt x="1080" y="633"/>
                    <a:pt x="1070" y="666"/>
                    <a:pt x="1052" y="698"/>
                  </a:cubicBezTo>
                  <a:cubicBezTo>
                    <a:pt x="1036" y="731"/>
                    <a:pt x="1012" y="759"/>
                    <a:pt x="980" y="783"/>
                  </a:cubicBezTo>
                  <a:cubicBezTo>
                    <a:pt x="947" y="806"/>
                    <a:pt x="906" y="824"/>
                    <a:pt x="856" y="837"/>
                  </a:cubicBezTo>
                  <a:cubicBezTo>
                    <a:pt x="831" y="843"/>
                    <a:pt x="803" y="845"/>
                    <a:pt x="772" y="845"/>
                  </a:cubicBezTo>
                  <a:cubicBezTo>
                    <a:pt x="742" y="845"/>
                    <a:pt x="710" y="843"/>
                    <a:pt x="675" y="838"/>
                  </a:cubicBezTo>
                  <a:lnTo>
                    <a:pt x="460" y="805"/>
                  </a:lnTo>
                  <a:lnTo>
                    <a:pt x="545" y="242"/>
                  </a:lnTo>
                  <a:close/>
                  <a:moveTo>
                    <a:pt x="259" y="0"/>
                  </a:moveTo>
                  <a:lnTo>
                    <a:pt x="231" y="195"/>
                  </a:lnTo>
                  <a:lnTo>
                    <a:pt x="341" y="212"/>
                  </a:lnTo>
                  <a:lnTo>
                    <a:pt x="141" y="1545"/>
                  </a:lnTo>
                  <a:lnTo>
                    <a:pt x="31" y="1528"/>
                  </a:lnTo>
                  <a:lnTo>
                    <a:pt x="1" y="1722"/>
                  </a:lnTo>
                  <a:lnTo>
                    <a:pt x="596" y="1812"/>
                  </a:lnTo>
                  <a:lnTo>
                    <a:pt x="625" y="1617"/>
                  </a:lnTo>
                  <a:lnTo>
                    <a:pt x="345" y="1575"/>
                  </a:lnTo>
                  <a:lnTo>
                    <a:pt x="431" y="1002"/>
                  </a:lnTo>
                  <a:lnTo>
                    <a:pt x="699" y="1043"/>
                  </a:lnTo>
                  <a:cubicBezTo>
                    <a:pt x="742" y="1049"/>
                    <a:pt x="782" y="1052"/>
                    <a:pt x="820" y="1052"/>
                  </a:cubicBezTo>
                  <a:cubicBezTo>
                    <a:pt x="932" y="1052"/>
                    <a:pt x="1026" y="1025"/>
                    <a:pt x="1102" y="969"/>
                  </a:cubicBezTo>
                  <a:cubicBezTo>
                    <a:pt x="1204" y="894"/>
                    <a:pt x="1266" y="783"/>
                    <a:pt x="1289" y="633"/>
                  </a:cubicBezTo>
                  <a:cubicBezTo>
                    <a:pt x="1301" y="549"/>
                    <a:pt x="1292" y="475"/>
                    <a:pt x="1262" y="411"/>
                  </a:cubicBezTo>
                  <a:cubicBezTo>
                    <a:pt x="1231" y="345"/>
                    <a:pt x="1189" y="289"/>
                    <a:pt x="1136" y="243"/>
                  </a:cubicBezTo>
                  <a:cubicBezTo>
                    <a:pt x="1083" y="197"/>
                    <a:pt x="1022" y="160"/>
                    <a:pt x="956" y="133"/>
                  </a:cubicBezTo>
                  <a:cubicBezTo>
                    <a:pt x="892" y="105"/>
                    <a:pt x="832" y="87"/>
                    <a:pt x="776" y="78"/>
                  </a:cubicBezTo>
                  <a:lnTo>
                    <a:pt x="259"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3"/>
            <p:cNvSpPr/>
            <p:nvPr/>
          </p:nvSpPr>
          <p:spPr>
            <a:xfrm>
              <a:off x="4995650" y="3593950"/>
              <a:ext cx="44950" cy="44550"/>
            </a:xfrm>
            <a:custGeom>
              <a:avLst/>
              <a:gdLst/>
              <a:ahLst/>
              <a:cxnLst/>
              <a:rect l="l" t="t" r="r" b="b"/>
              <a:pathLst>
                <a:path w="1798" h="1782" extrusionOk="0">
                  <a:moveTo>
                    <a:pt x="897" y="200"/>
                  </a:moveTo>
                  <a:cubicBezTo>
                    <a:pt x="932" y="200"/>
                    <a:pt x="967" y="203"/>
                    <a:pt x="1002" y="208"/>
                  </a:cubicBezTo>
                  <a:cubicBezTo>
                    <a:pt x="1095" y="222"/>
                    <a:pt x="1180" y="254"/>
                    <a:pt x="1257" y="302"/>
                  </a:cubicBezTo>
                  <a:cubicBezTo>
                    <a:pt x="1334" y="350"/>
                    <a:pt x="1397" y="410"/>
                    <a:pt x="1449" y="481"/>
                  </a:cubicBezTo>
                  <a:cubicBezTo>
                    <a:pt x="1501" y="553"/>
                    <a:pt x="1539" y="633"/>
                    <a:pt x="1561" y="722"/>
                  </a:cubicBezTo>
                  <a:cubicBezTo>
                    <a:pt x="1585" y="810"/>
                    <a:pt x="1589" y="901"/>
                    <a:pt x="1575" y="996"/>
                  </a:cubicBezTo>
                  <a:cubicBezTo>
                    <a:pt x="1561" y="1091"/>
                    <a:pt x="1529" y="1177"/>
                    <a:pt x="1481" y="1256"/>
                  </a:cubicBezTo>
                  <a:cubicBezTo>
                    <a:pt x="1434" y="1333"/>
                    <a:pt x="1375" y="1397"/>
                    <a:pt x="1303" y="1451"/>
                  </a:cubicBezTo>
                  <a:cubicBezTo>
                    <a:pt x="1233" y="1502"/>
                    <a:pt x="1155" y="1540"/>
                    <a:pt x="1067" y="1563"/>
                  </a:cubicBezTo>
                  <a:cubicBezTo>
                    <a:pt x="1012" y="1578"/>
                    <a:pt x="955" y="1586"/>
                    <a:pt x="897" y="1586"/>
                  </a:cubicBezTo>
                  <a:cubicBezTo>
                    <a:pt x="864" y="1586"/>
                    <a:pt x="830" y="1583"/>
                    <a:pt x="796" y="1578"/>
                  </a:cubicBezTo>
                  <a:cubicBezTo>
                    <a:pt x="702" y="1564"/>
                    <a:pt x="618" y="1533"/>
                    <a:pt x="541" y="1484"/>
                  </a:cubicBezTo>
                  <a:cubicBezTo>
                    <a:pt x="465" y="1436"/>
                    <a:pt x="399" y="1376"/>
                    <a:pt x="346" y="1307"/>
                  </a:cubicBezTo>
                  <a:cubicBezTo>
                    <a:pt x="295" y="1235"/>
                    <a:pt x="258" y="1155"/>
                    <a:pt x="233" y="1068"/>
                  </a:cubicBezTo>
                  <a:cubicBezTo>
                    <a:pt x="212" y="979"/>
                    <a:pt x="208" y="887"/>
                    <a:pt x="222" y="792"/>
                  </a:cubicBezTo>
                  <a:cubicBezTo>
                    <a:pt x="237" y="697"/>
                    <a:pt x="267" y="611"/>
                    <a:pt x="314" y="535"/>
                  </a:cubicBezTo>
                  <a:cubicBezTo>
                    <a:pt x="363" y="456"/>
                    <a:pt x="422" y="391"/>
                    <a:pt x="492" y="337"/>
                  </a:cubicBezTo>
                  <a:cubicBezTo>
                    <a:pt x="563" y="285"/>
                    <a:pt x="643" y="247"/>
                    <a:pt x="730" y="222"/>
                  </a:cubicBezTo>
                  <a:cubicBezTo>
                    <a:pt x="785" y="207"/>
                    <a:pt x="840" y="200"/>
                    <a:pt x="897" y="200"/>
                  </a:cubicBezTo>
                  <a:close/>
                  <a:moveTo>
                    <a:pt x="898" y="1"/>
                  </a:moveTo>
                  <a:cubicBezTo>
                    <a:pt x="823" y="1"/>
                    <a:pt x="749" y="11"/>
                    <a:pt x="676" y="31"/>
                  </a:cubicBezTo>
                  <a:cubicBezTo>
                    <a:pt x="563" y="61"/>
                    <a:pt x="460" y="109"/>
                    <a:pt x="368" y="178"/>
                  </a:cubicBezTo>
                  <a:cubicBezTo>
                    <a:pt x="277" y="247"/>
                    <a:pt x="200" y="331"/>
                    <a:pt x="138" y="433"/>
                  </a:cubicBezTo>
                  <a:cubicBezTo>
                    <a:pt x="76" y="532"/>
                    <a:pt x="36" y="642"/>
                    <a:pt x="19" y="762"/>
                  </a:cubicBezTo>
                  <a:cubicBezTo>
                    <a:pt x="0" y="883"/>
                    <a:pt x="6" y="1001"/>
                    <a:pt x="36" y="1114"/>
                  </a:cubicBezTo>
                  <a:cubicBezTo>
                    <a:pt x="66" y="1227"/>
                    <a:pt x="114" y="1330"/>
                    <a:pt x="181" y="1423"/>
                  </a:cubicBezTo>
                  <a:cubicBezTo>
                    <a:pt x="249" y="1513"/>
                    <a:pt x="333" y="1589"/>
                    <a:pt x="433" y="1651"/>
                  </a:cubicBezTo>
                  <a:cubicBezTo>
                    <a:pt x="533" y="1713"/>
                    <a:pt x="643" y="1754"/>
                    <a:pt x="764" y="1772"/>
                  </a:cubicBezTo>
                  <a:cubicBezTo>
                    <a:pt x="809" y="1778"/>
                    <a:pt x="853" y="1782"/>
                    <a:pt x="896" y="1782"/>
                  </a:cubicBezTo>
                  <a:cubicBezTo>
                    <a:pt x="970" y="1782"/>
                    <a:pt x="1043" y="1772"/>
                    <a:pt x="1114" y="1754"/>
                  </a:cubicBezTo>
                  <a:cubicBezTo>
                    <a:pt x="1230" y="1724"/>
                    <a:pt x="1333" y="1676"/>
                    <a:pt x="1425" y="1609"/>
                  </a:cubicBezTo>
                  <a:cubicBezTo>
                    <a:pt x="1518" y="1541"/>
                    <a:pt x="1595" y="1457"/>
                    <a:pt x="1657" y="1357"/>
                  </a:cubicBezTo>
                  <a:cubicBezTo>
                    <a:pt x="1720" y="1258"/>
                    <a:pt x="1761" y="1148"/>
                    <a:pt x="1779" y="1026"/>
                  </a:cubicBezTo>
                  <a:cubicBezTo>
                    <a:pt x="1797" y="907"/>
                    <a:pt x="1790" y="790"/>
                    <a:pt x="1759" y="676"/>
                  </a:cubicBezTo>
                  <a:cubicBezTo>
                    <a:pt x="1729" y="561"/>
                    <a:pt x="1680" y="457"/>
                    <a:pt x="1612" y="365"/>
                  </a:cubicBezTo>
                  <a:cubicBezTo>
                    <a:pt x="1544" y="273"/>
                    <a:pt x="1459" y="195"/>
                    <a:pt x="1357" y="133"/>
                  </a:cubicBezTo>
                  <a:cubicBezTo>
                    <a:pt x="1258" y="69"/>
                    <a:pt x="1148" y="29"/>
                    <a:pt x="1029" y="11"/>
                  </a:cubicBezTo>
                  <a:cubicBezTo>
                    <a:pt x="985" y="4"/>
                    <a:pt x="941" y="1"/>
                    <a:pt x="898"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3"/>
            <p:cNvSpPr/>
            <p:nvPr/>
          </p:nvSpPr>
          <p:spPr>
            <a:xfrm>
              <a:off x="5047325" y="3601050"/>
              <a:ext cx="29925" cy="44275"/>
            </a:xfrm>
            <a:custGeom>
              <a:avLst/>
              <a:gdLst/>
              <a:ahLst/>
              <a:cxnLst/>
              <a:rect l="l" t="t" r="r" b="b"/>
              <a:pathLst>
                <a:path w="1197" h="1771" extrusionOk="0">
                  <a:moveTo>
                    <a:pt x="669" y="1"/>
                  </a:moveTo>
                  <a:cubicBezTo>
                    <a:pt x="623" y="1"/>
                    <a:pt x="581" y="6"/>
                    <a:pt x="543" y="17"/>
                  </a:cubicBezTo>
                  <a:cubicBezTo>
                    <a:pt x="477" y="36"/>
                    <a:pt x="421" y="64"/>
                    <a:pt x="376" y="103"/>
                  </a:cubicBezTo>
                  <a:cubicBezTo>
                    <a:pt x="333" y="142"/>
                    <a:pt x="298" y="186"/>
                    <a:pt x="273" y="238"/>
                  </a:cubicBezTo>
                  <a:cubicBezTo>
                    <a:pt x="249" y="290"/>
                    <a:pt x="233" y="342"/>
                    <a:pt x="227" y="397"/>
                  </a:cubicBezTo>
                  <a:cubicBezTo>
                    <a:pt x="213" y="499"/>
                    <a:pt x="222" y="581"/>
                    <a:pt x="253" y="643"/>
                  </a:cubicBezTo>
                  <a:cubicBezTo>
                    <a:pt x="286" y="705"/>
                    <a:pt x="329" y="755"/>
                    <a:pt x="383" y="795"/>
                  </a:cubicBezTo>
                  <a:cubicBezTo>
                    <a:pt x="439" y="836"/>
                    <a:pt x="500" y="870"/>
                    <a:pt x="567" y="899"/>
                  </a:cubicBezTo>
                  <a:cubicBezTo>
                    <a:pt x="633" y="926"/>
                    <a:pt x="693" y="959"/>
                    <a:pt x="748" y="994"/>
                  </a:cubicBezTo>
                  <a:cubicBezTo>
                    <a:pt x="803" y="1027"/>
                    <a:pt x="848" y="1070"/>
                    <a:pt x="880" y="1121"/>
                  </a:cubicBezTo>
                  <a:cubicBezTo>
                    <a:pt x="912" y="1174"/>
                    <a:pt x="922" y="1242"/>
                    <a:pt x="910" y="1327"/>
                  </a:cubicBezTo>
                  <a:cubicBezTo>
                    <a:pt x="902" y="1374"/>
                    <a:pt x="887" y="1415"/>
                    <a:pt x="864" y="1449"/>
                  </a:cubicBezTo>
                  <a:cubicBezTo>
                    <a:pt x="840" y="1482"/>
                    <a:pt x="811" y="1508"/>
                    <a:pt x="776" y="1528"/>
                  </a:cubicBezTo>
                  <a:cubicBezTo>
                    <a:pt x="743" y="1546"/>
                    <a:pt x="706" y="1559"/>
                    <a:pt x="664" y="1566"/>
                  </a:cubicBezTo>
                  <a:cubicBezTo>
                    <a:pt x="645" y="1569"/>
                    <a:pt x="626" y="1571"/>
                    <a:pt x="607" y="1571"/>
                  </a:cubicBezTo>
                  <a:cubicBezTo>
                    <a:pt x="584" y="1571"/>
                    <a:pt x="562" y="1569"/>
                    <a:pt x="539" y="1566"/>
                  </a:cubicBezTo>
                  <a:cubicBezTo>
                    <a:pt x="465" y="1554"/>
                    <a:pt x="401" y="1533"/>
                    <a:pt x="345" y="1501"/>
                  </a:cubicBezTo>
                  <a:cubicBezTo>
                    <a:pt x="290" y="1468"/>
                    <a:pt x="244" y="1431"/>
                    <a:pt x="205" y="1392"/>
                  </a:cubicBezTo>
                  <a:lnTo>
                    <a:pt x="238" y="1174"/>
                  </a:lnTo>
                  <a:lnTo>
                    <a:pt x="45" y="1144"/>
                  </a:lnTo>
                  <a:lnTo>
                    <a:pt x="1" y="1429"/>
                  </a:lnTo>
                  <a:cubicBezTo>
                    <a:pt x="17" y="1465"/>
                    <a:pt x="43" y="1501"/>
                    <a:pt x="76" y="1536"/>
                  </a:cubicBezTo>
                  <a:cubicBezTo>
                    <a:pt x="111" y="1572"/>
                    <a:pt x="151" y="1605"/>
                    <a:pt x="196" y="1635"/>
                  </a:cubicBezTo>
                  <a:cubicBezTo>
                    <a:pt x="243" y="1665"/>
                    <a:pt x="293" y="1692"/>
                    <a:pt x="351" y="1716"/>
                  </a:cubicBezTo>
                  <a:cubicBezTo>
                    <a:pt x="408" y="1738"/>
                    <a:pt x="467" y="1753"/>
                    <a:pt x="530" y="1763"/>
                  </a:cubicBezTo>
                  <a:cubicBezTo>
                    <a:pt x="561" y="1768"/>
                    <a:pt x="593" y="1770"/>
                    <a:pt x="624" y="1770"/>
                  </a:cubicBezTo>
                  <a:cubicBezTo>
                    <a:pt x="660" y="1770"/>
                    <a:pt x="696" y="1767"/>
                    <a:pt x="731" y="1760"/>
                  </a:cubicBezTo>
                  <a:cubicBezTo>
                    <a:pt x="797" y="1747"/>
                    <a:pt x="856" y="1723"/>
                    <a:pt x="908" y="1689"/>
                  </a:cubicBezTo>
                  <a:cubicBezTo>
                    <a:pt x="962" y="1654"/>
                    <a:pt x="1007" y="1608"/>
                    <a:pt x="1042" y="1553"/>
                  </a:cubicBezTo>
                  <a:cubicBezTo>
                    <a:pt x="1078" y="1498"/>
                    <a:pt x="1102" y="1434"/>
                    <a:pt x="1113" y="1360"/>
                  </a:cubicBezTo>
                  <a:cubicBezTo>
                    <a:pt x="1125" y="1277"/>
                    <a:pt x="1125" y="1205"/>
                    <a:pt x="1110" y="1146"/>
                  </a:cubicBezTo>
                  <a:cubicBezTo>
                    <a:pt x="1096" y="1085"/>
                    <a:pt x="1072" y="1033"/>
                    <a:pt x="1041" y="989"/>
                  </a:cubicBezTo>
                  <a:cubicBezTo>
                    <a:pt x="1008" y="945"/>
                    <a:pt x="970" y="907"/>
                    <a:pt x="925" y="877"/>
                  </a:cubicBezTo>
                  <a:cubicBezTo>
                    <a:pt x="880" y="844"/>
                    <a:pt x="835" y="817"/>
                    <a:pt x="786" y="793"/>
                  </a:cubicBezTo>
                  <a:cubicBezTo>
                    <a:pt x="740" y="768"/>
                    <a:pt x="692" y="744"/>
                    <a:pt x="646" y="721"/>
                  </a:cubicBezTo>
                  <a:cubicBezTo>
                    <a:pt x="601" y="699"/>
                    <a:pt x="561" y="676"/>
                    <a:pt x="526" y="651"/>
                  </a:cubicBezTo>
                  <a:cubicBezTo>
                    <a:pt x="492" y="623"/>
                    <a:pt x="465" y="594"/>
                    <a:pt x="446" y="561"/>
                  </a:cubicBezTo>
                  <a:cubicBezTo>
                    <a:pt x="428" y="527"/>
                    <a:pt x="423" y="485"/>
                    <a:pt x="430" y="435"/>
                  </a:cubicBezTo>
                  <a:cubicBezTo>
                    <a:pt x="441" y="362"/>
                    <a:pt x="473" y="300"/>
                    <a:pt x="527" y="253"/>
                  </a:cubicBezTo>
                  <a:cubicBezTo>
                    <a:pt x="569" y="217"/>
                    <a:pt x="622" y="199"/>
                    <a:pt x="687" y="199"/>
                  </a:cubicBezTo>
                  <a:cubicBezTo>
                    <a:pt x="707" y="199"/>
                    <a:pt x="728" y="201"/>
                    <a:pt x="751" y="204"/>
                  </a:cubicBezTo>
                  <a:cubicBezTo>
                    <a:pt x="801" y="211"/>
                    <a:pt x="844" y="224"/>
                    <a:pt x="884" y="239"/>
                  </a:cubicBezTo>
                  <a:cubicBezTo>
                    <a:pt x="924" y="255"/>
                    <a:pt x="958" y="272"/>
                    <a:pt x="988" y="290"/>
                  </a:cubicBezTo>
                  <a:lnTo>
                    <a:pt x="966" y="435"/>
                  </a:lnTo>
                  <a:lnTo>
                    <a:pt x="1160" y="465"/>
                  </a:lnTo>
                  <a:lnTo>
                    <a:pt x="1196" y="224"/>
                  </a:lnTo>
                  <a:cubicBezTo>
                    <a:pt x="1161" y="184"/>
                    <a:pt x="1125" y="152"/>
                    <a:pt x="1087" y="127"/>
                  </a:cubicBezTo>
                  <a:cubicBezTo>
                    <a:pt x="1051" y="100"/>
                    <a:pt x="1015" y="80"/>
                    <a:pt x="978" y="65"/>
                  </a:cubicBezTo>
                  <a:cubicBezTo>
                    <a:pt x="942" y="49"/>
                    <a:pt x="907" y="38"/>
                    <a:pt x="873" y="29"/>
                  </a:cubicBezTo>
                  <a:cubicBezTo>
                    <a:pt x="839" y="20"/>
                    <a:pt x="808" y="14"/>
                    <a:pt x="778" y="10"/>
                  </a:cubicBezTo>
                  <a:cubicBezTo>
                    <a:pt x="740" y="4"/>
                    <a:pt x="703" y="1"/>
                    <a:pt x="669"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3"/>
            <p:cNvSpPr/>
            <p:nvPr/>
          </p:nvSpPr>
          <p:spPr>
            <a:xfrm>
              <a:off x="5087925" y="3604925"/>
              <a:ext cx="35450" cy="46675"/>
            </a:xfrm>
            <a:custGeom>
              <a:avLst/>
              <a:gdLst/>
              <a:ahLst/>
              <a:cxnLst/>
              <a:rect l="l" t="t" r="r" b="b"/>
              <a:pathLst>
                <a:path w="1418" h="1867" extrusionOk="0">
                  <a:moveTo>
                    <a:pt x="58" y="0"/>
                  </a:moveTo>
                  <a:lnTo>
                    <a:pt x="1" y="379"/>
                  </a:lnTo>
                  <a:lnTo>
                    <a:pt x="195" y="408"/>
                  </a:lnTo>
                  <a:lnTo>
                    <a:pt x="223" y="224"/>
                  </a:lnTo>
                  <a:lnTo>
                    <a:pt x="609" y="282"/>
                  </a:lnTo>
                  <a:lnTo>
                    <a:pt x="409" y="1615"/>
                  </a:lnTo>
                  <a:lnTo>
                    <a:pt x="197" y="1583"/>
                  </a:lnTo>
                  <a:lnTo>
                    <a:pt x="168" y="1777"/>
                  </a:lnTo>
                  <a:lnTo>
                    <a:pt x="763" y="1866"/>
                  </a:lnTo>
                  <a:lnTo>
                    <a:pt x="792" y="1673"/>
                  </a:lnTo>
                  <a:lnTo>
                    <a:pt x="613" y="1645"/>
                  </a:lnTo>
                  <a:lnTo>
                    <a:pt x="813" y="312"/>
                  </a:lnTo>
                  <a:lnTo>
                    <a:pt x="1194" y="370"/>
                  </a:lnTo>
                  <a:lnTo>
                    <a:pt x="1167" y="554"/>
                  </a:lnTo>
                  <a:lnTo>
                    <a:pt x="1360" y="584"/>
                  </a:lnTo>
                  <a:lnTo>
                    <a:pt x="1417" y="205"/>
                  </a:lnTo>
                  <a:lnTo>
                    <a:pt x="5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3"/>
            <p:cNvSpPr/>
            <p:nvPr/>
          </p:nvSpPr>
          <p:spPr>
            <a:xfrm>
              <a:off x="5130100" y="3614150"/>
              <a:ext cx="36525" cy="44550"/>
            </a:xfrm>
            <a:custGeom>
              <a:avLst/>
              <a:gdLst/>
              <a:ahLst/>
              <a:cxnLst/>
              <a:rect l="l" t="t" r="r" b="b"/>
              <a:pathLst>
                <a:path w="1461" h="1782" extrusionOk="0">
                  <a:moveTo>
                    <a:pt x="898" y="0"/>
                  </a:moveTo>
                  <a:cubicBezTo>
                    <a:pt x="823" y="0"/>
                    <a:pt x="749" y="11"/>
                    <a:pt x="677" y="31"/>
                  </a:cubicBezTo>
                  <a:cubicBezTo>
                    <a:pt x="563" y="60"/>
                    <a:pt x="460" y="110"/>
                    <a:pt x="368" y="178"/>
                  </a:cubicBezTo>
                  <a:cubicBezTo>
                    <a:pt x="278" y="244"/>
                    <a:pt x="202" y="329"/>
                    <a:pt x="139" y="430"/>
                  </a:cubicBezTo>
                  <a:cubicBezTo>
                    <a:pt x="77" y="530"/>
                    <a:pt x="37" y="640"/>
                    <a:pt x="19" y="761"/>
                  </a:cubicBezTo>
                  <a:cubicBezTo>
                    <a:pt x="1" y="883"/>
                    <a:pt x="7" y="1001"/>
                    <a:pt x="37" y="1114"/>
                  </a:cubicBezTo>
                  <a:cubicBezTo>
                    <a:pt x="66" y="1228"/>
                    <a:pt x="114" y="1330"/>
                    <a:pt x="182" y="1422"/>
                  </a:cubicBezTo>
                  <a:cubicBezTo>
                    <a:pt x="250" y="1513"/>
                    <a:pt x="333" y="1589"/>
                    <a:pt x="434" y="1651"/>
                  </a:cubicBezTo>
                  <a:cubicBezTo>
                    <a:pt x="533" y="1713"/>
                    <a:pt x="643" y="1753"/>
                    <a:pt x="765" y="1772"/>
                  </a:cubicBezTo>
                  <a:cubicBezTo>
                    <a:pt x="812" y="1778"/>
                    <a:pt x="857" y="1782"/>
                    <a:pt x="902" y="1782"/>
                  </a:cubicBezTo>
                  <a:cubicBezTo>
                    <a:pt x="937" y="1782"/>
                    <a:pt x="972" y="1780"/>
                    <a:pt x="1006" y="1775"/>
                  </a:cubicBezTo>
                  <a:cubicBezTo>
                    <a:pt x="1084" y="1764"/>
                    <a:pt x="1159" y="1744"/>
                    <a:pt x="1231" y="1716"/>
                  </a:cubicBezTo>
                  <a:lnTo>
                    <a:pt x="1145" y="1537"/>
                  </a:lnTo>
                  <a:cubicBezTo>
                    <a:pt x="1065" y="1569"/>
                    <a:pt x="983" y="1585"/>
                    <a:pt x="899" y="1585"/>
                  </a:cubicBezTo>
                  <a:cubicBezTo>
                    <a:pt x="865" y="1585"/>
                    <a:pt x="830" y="1582"/>
                    <a:pt x="794" y="1577"/>
                  </a:cubicBezTo>
                  <a:cubicBezTo>
                    <a:pt x="701" y="1563"/>
                    <a:pt x="615" y="1532"/>
                    <a:pt x="540" y="1483"/>
                  </a:cubicBezTo>
                  <a:cubicBezTo>
                    <a:pt x="464" y="1435"/>
                    <a:pt x="400" y="1376"/>
                    <a:pt x="347" y="1306"/>
                  </a:cubicBezTo>
                  <a:cubicBezTo>
                    <a:pt x="296" y="1235"/>
                    <a:pt x="258" y="1155"/>
                    <a:pt x="235" y="1066"/>
                  </a:cubicBezTo>
                  <a:cubicBezTo>
                    <a:pt x="213" y="977"/>
                    <a:pt x="209" y="885"/>
                    <a:pt x="223" y="792"/>
                  </a:cubicBezTo>
                  <a:cubicBezTo>
                    <a:pt x="237" y="698"/>
                    <a:pt x="267" y="613"/>
                    <a:pt x="314" y="534"/>
                  </a:cubicBezTo>
                  <a:cubicBezTo>
                    <a:pt x="363" y="457"/>
                    <a:pt x="423" y="390"/>
                    <a:pt x="492" y="337"/>
                  </a:cubicBezTo>
                  <a:cubicBezTo>
                    <a:pt x="565" y="283"/>
                    <a:pt x="643" y="244"/>
                    <a:pt x="729" y="219"/>
                  </a:cubicBezTo>
                  <a:cubicBezTo>
                    <a:pt x="783" y="204"/>
                    <a:pt x="839" y="197"/>
                    <a:pt x="896" y="197"/>
                  </a:cubicBezTo>
                  <a:cubicBezTo>
                    <a:pt x="930" y="197"/>
                    <a:pt x="965" y="200"/>
                    <a:pt x="1001" y="205"/>
                  </a:cubicBezTo>
                  <a:cubicBezTo>
                    <a:pt x="1089" y="218"/>
                    <a:pt x="1172" y="249"/>
                    <a:pt x="1248" y="298"/>
                  </a:cubicBezTo>
                  <a:lnTo>
                    <a:pt x="1226" y="447"/>
                  </a:lnTo>
                  <a:lnTo>
                    <a:pt x="1420" y="477"/>
                  </a:lnTo>
                  <a:lnTo>
                    <a:pt x="1461" y="201"/>
                  </a:lnTo>
                  <a:cubicBezTo>
                    <a:pt x="1400" y="152"/>
                    <a:pt x="1333" y="111"/>
                    <a:pt x="1261" y="78"/>
                  </a:cubicBezTo>
                  <a:cubicBezTo>
                    <a:pt x="1190" y="45"/>
                    <a:pt x="1113" y="24"/>
                    <a:pt x="1029" y="10"/>
                  </a:cubicBezTo>
                  <a:cubicBezTo>
                    <a:pt x="985" y="4"/>
                    <a:pt x="941" y="0"/>
                    <a:pt x="898"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3"/>
            <p:cNvSpPr/>
            <p:nvPr/>
          </p:nvSpPr>
          <p:spPr>
            <a:xfrm>
              <a:off x="5171000" y="3619500"/>
              <a:ext cx="44900" cy="48325"/>
            </a:xfrm>
            <a:custGeom>
              <a:avLst/>
              <a:gdLst/>
              <a:ahLst/>
              <a:cxnLst/>
              <a:rect l="l" t="t" r="r" b="b"/>
              <a:pathLst>
                <a:path w="1796" h="1933" extrusionOk="0">
                  <a:moveTo>
                    <a:pt x="1083" y="453"/>
                  </a:moveTo>
                  <a:lnTo>
                    <a:pt x="1095" y="538"/>
                  </a:lnTo>
                  <a:lnTo>
                    <a:pt x="1202" y="953"/>
                  </a:lnTo>
                  <a:lnTo>
                    <a:pt x="1202" y="953"/>
                  </a:lnTo>
                  <a:lnTo>
                    <a:pt x="828" y="897"/>
                  </a:lnTo>
                  <a:cubicBezTo>
                    <a:pt x="848" y="863"/>
                    <a:pt x="871" y="825"/>
                    <a:pt x="895" y="781"/>
                  </a:cubicBezTo>
                  <a:cubicBezTo>
                    <a:pt x="920" y="739"/>
                    <a:pt x="944" y="698"/>
                    <a:pt x="966" y="662"/>
                  </a:cubicBezTo>
                  <a:cubicBezTo>
                    <a:pt x="991" y="618"/>
                    <a:pt x="1017" y="574"/>
                    <a:pt x="1046" y="530"/>
                  </a:cubicBezTo>
                  <a:cubicBezTo>
                    <a:pt x="1053" y="518"/>
                    <a:pt x="1059" y="506"/>
                    <a:pt x="1064" y="495"/>
                  </a:cubicBezTo>
                  <a:cubicBezTo>
                    <a:pt x="1069" y="486"/>
                    <a:pt x="1072" y="477"/>
                    <a:pt x="1075" y="470"/>
                  </a:cubicBezTo>
                  <a:cubicBezTo>
                    <a:pt x="1079" y="461"/>
                    <a:pt x="1081" y="456"/>
                    <a:pt x="1083" y="453"/>
                  </a:cubicBezTo>
                  <a:close/>
                  <a:moveTo>
                    <a:pt x="1154" y="1"/>
                  </a:moveTo>
                  <a:cubicBezTo>
                    <a:pt x="1000" y="254"/>
                    <a:pt x="845" y="505"/>
                    <a:pt x="691" y="753"/>
                  </a:cubicBezTo>
                  <a:cubicBezTo>
                    <a:pt x="538" y="1000"/>
                    <a:pt x="384" y="1251"/>
                    <a:pt x="231" y="1504"/>
                  </a:cubicBezTo>
                  <a:lnTo>
                    <a:pt x="29" y="1474"/>
                  </a:lnTo>
                  <a:lnTo>
                    <a:pt x="0" y="1668"/>
                  </a:lnTo>
                  <a:lnTo>
                    <a:pt x="546" y="1751"/>
                  </a:lnTo>
                  <a:lnTo>
                    <a:pt x="576" y="1556"/>
                  </a:lnTo>
                  <a:lnTo>
                    <a:pt x="435" y="1535"/>
                  </a:lnTo>
                  <a:lnTo>
                    <a:pt x="714" y="1079"/>
                  </a:lnTo>
                  <a:lnTo>
                    <a:pt x="1256" y="1160"/>
                  </a:lnTo>
                  <a:cubicBezTo>
                    <a:pt x="1278" y="1248"/>
                    <a:pt x="1299" y="1333"/>
                    <a:pt x="1320" y="1419"/>
                  </a:cubicBezTo>
                  <a:cubicBezTo>
                    <a:pt x="1342" y="1504"/>
                    <a:pt x="1365" y="1591"/>
                    <a:pt x="1387" y="1678"/>
                  </a:cubicBezTo>
                  <a:lnTo>
                    <a:pt x="1249" y="1657"/>
                  </a:lnTo>
                  <a:lnTo>
                    <a:pt x="1220" y="1852"/>
                  </a:lnTo>
                  <a:lnTo>
                    <a:pt x="1766" y="1933"/>
                  </a:lnTo>
                  <a:lnTo>
                    <a:pt x="1795" y="1739"/>
                  </a:lnTo>
                  <a:lnTo>
                    <a:pt x="1594" y="1709"/>
                  </a:lnTo>
                  <a:cubicBezTo>
                    <a:pt x="1521" y="1421"/>
                    <a:pt x="1447" y="1137"/>
                    <a:pt x="1372" y="856"/>
                  </a:cubicBezTo>
                  <a:cubicBezTo>
                    <a:pt x="1299" y="574"/>
                    <a:pt x="1226" y="288"/>
                    <a:pt x="115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3"/>
            <p:cNvSpPr/>
            <p:nvPr/>
          </p:nvSpPr>
          <p:spPr>
            <a:xfrm>
              <a:off x="5225575" y="3626350"/>
              <a:ext cx="32525" cy="47725"/>
            </a:xfrm>
            <a:custGeom>
              <a:avLst/>
              <a:gdLst/>
              <a:ahLst/>
              <a:cxnLst/>
              <a:rect l="l" t="t" r="r" b="b"/>
              <a:pathLst>
                <a:path w="1301" h="1909" extrusionOk="0">
                  <a:moveTo>
                    <a:pt x="545" y="242"/>
                  </a:moveTo>
                  <a:lnTo>
                    <a:pt x="761" y="275"/>
                  </a:lnTo>
                  <a:cubicBezTo>
                    <a:pt x="812" y="282"/>
                    <a:pt x="859" y="297"/>
                    <a:pt x="901" y="319"/>
                  </a:cubicBezTo>
                  <a:cubicBezTo>
                    <a:pt x="945" y="340"/>
                    <a:pt x="980" y="366"/>
                    <a:pt x="1008" y="397"/>
                  </a:cubicBezTo>
                  <a:cubicBezTo>
                    <a:pt x="1036" y="427"/>
                    <a:pt x="1057" y="459"/>
                    <a:pt x="1070" y="495"/>
                  </a:cubicBezTo>
                  <a:cubicBezTo>
                    <a:pt x="1085" y="530"/>
                    <a:pt x="1090" y="567"/>
                    <a:pt x="1084" y="603"/>
                  </a:cubicBezTo>
                  <a:cubicBezTo>
                    <a:pt x="1080" y="634"/>
                    <a:pt x="1070" y="665"/>
                    <a:pt x="1052" y="699"/>
                  </a:cubicBezTo>
                  <a:cubicBezTo>
                    <a:pt x="1036" y="731"/>
                    <a:pt x="1012" y="759"/>
                    <a:pt x="980" y="782"/>
                  </a:cubicBezTo>
                  <a:cubicBezTo>
                    <a:pt x="947" y="807"/>
                    <a:pt x="906" y="824"/>
                    <a:pt x="856" y="837"/>
                  </a:cubicBezTo>
                  <a:cubicBezTo>
                    <a:pt x="831" y="843"/>
                    <a:pt x="803" y="846"/>
                    <a:pt x="772" y="846"/>
                  </a:cubicBezTo>
                  <a:cubicBezTo>
                    <a:pt x="742" y="846"/>
                    <a:pt x="710" y="843"/>
                    <a:pt x="674" y="837"/>
                  </a:cubicBezTo>
                  <a:lnTo>
                    <a:pt x="460" y="805"/>
                  </a:lnTo>
                  <a:lnTo>
                    <a:pt x="545" y="242"/>
                  </a:lnTo>
                  <a:close/>
                  <a:moveTo>
                    <a:pt x="259" y="1"/>
                  </a:moveTo>
                  <a:lnTo>
                    <a:pt x="231" y="195"/>
                  </a:lnTo>
                  <a:lnTo>
                    <a:pt x="341" y="211"/>
                  </a:lnTo>
                  <a:lnTo>
                    <a:pt x="141" y="1545"/>
                  </a:lnTo>
                  <a:lnTo>
                    <a:pt x="30" y="1528"/>
                  </a:lnTo>
                  <a:lnTo>
                    <a:pt x="1" y="1722"/>
                  </a:lnTo>
                  <a:lnTo>
                    <a:pt x="596" y="1812"/>
                  </a:lnTo>
                  <a:lnTo>
                    <a:pt x="625" y="1617"/>
                  </a:lnTo>
                  <a:lnTo>
                    <a:pt x="345" y="1575"/>
                  </a:lnTo>
                  <a:lnTo>
                    <a:pt x="431" y="1002"/>
                  </a:lnTo>
                  <a:lnTo>
                    <a:pt x="534" y="1018"/>
                  </a:lnTo>
                  <a:lnTo>
                    <a:pt x="640" y="1034"/>
                  </a:lnTo>
                  <a:lnTo>
                    <a:pt x="886" y="1855"/>
                  </a:lnTo>
                  <a:lnTo>
                    <a:pt x="1245" y="1909"/>
                  </a:lnTo>
                  <a:lnTo>
                    <a:pt x="1275" y="1715"/>
                  </a:lnTo>
                  <a:lnTo>
                    <a:pt x="1043" y="1680"/>
                  </a:lnTo>
                  <a:lnTo>
                    <a:pt x="857" y="1051"/>
                  </a:lnTo>
                  <a:cubicBezTo>
                    <a:pt x="978" y="1043"/>
                    <a:pt x="1076" y="1002"/>
                    <a:pt x="1149" y="929"/>
                  </a:cubicBezTo>
                  <a:cubicBezTo>
                    <a:pt x="1223" y="855"/>
                    <a:pt x="1270" y="756"/>
                    <a:pt x="1289" y="633"/>
                  </a:cubicBezTo>
                  <a:cubicBezTo>
                    <a:pt x="1301" y="549"/>
                    <a:pt x="1292" y="475"/>
                    <a:pt x="1262" y="410"/>
                  </a:cubicBezTo>
                  <a:cubicBezTo>
                    <a:pt x="1231" y="345"/>
                    <a:pt x="1189" y="290"/>
                    <a:pt x="1136" y="243"/>
                  </a:cubicBezTo>
                  <a:cubicBezTo>
                    <a:pt x="1083" y="196"/>
                    <a:pt x="1022" y="160"/>
                    <a:pt x="956" y="133"/>
                  </a:cubicBezTo>
                  <a:cubicBezTo>
                    <a:pt x="891" y="105"/>
                    <a:pt x="832" y="86"/>
                    <a:pt x="776" y="79"/>
                  </a:cubicBezTo>
                  <a:lnTo>
                    <a:pt x="259"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3"/>
            <p:cNvSpPr/>
            <p:nvPr/>
          </p:nvSpPr>
          <p:spPr>
            <a:xfrm>
              <a:off x="5267150" y="3632600"/>
              <a:ext cx="38300" cy="45100"/>
            </a:xfrm>
            <a:custGeom>
              <a:avLst/>
              <a:gdLst/>
              <a:ahLst/>
              <a:cxnLst/>
              <a:rect l="l" t="t" r="r" b="b"/>
              <a:pathLst>
                <a:path w="1532" h="1804" extrusionOk="0">
                  <a:moveTo>
                    <a:pt x="550" y="242"/>
                  </a:moveTo>
                  <a:lnTo>
                    <a:pt x="722" y="269"/>
                  </a:lnTo>
                  <a:cubicBezTo>
                    <a:pt x="818" y="283"/>
                    <a:pt x="907" y="312"/>
                    <a:pt x="985" y="356"/>
                  </a:cubicBezTo>
                  <a:cubicBezTo>
                    <a:pt x="1064" y="400"/>
                    <a:pt x="1129" y="456"/>
                    <a:pt x="1182" y="524"/>
                  </a:cubicBezTo>
                  <a:cubicBezTo>
                    <a:pt x="1235" y="590"/>
                    <a:pt x="1272" y="668"/>
                    <a:pt x="1295" y="754"/>
                  </a:cubicBezTo>
                  <a:cubicBezTo>
                    <a:pt x="1319" y="842"/>
                    <a:pt x="1323" y="937"/>
                    <a:pt x="1307" y="1038"/>
                  </a:cubicBezTo>
                  <a:cubicBezTo>
                    <a:pt x="1293" y="1140"/>
                    <a:pt x="1260" y="1229"/>
                    <a:pt x="1212" y="1305"/>
                  </a:cubicBezTo>
                  <a:cubicBezTo>
                    <a:pt x="1166" y="1380"/>
                    <a:pt x="1107" y="1443"/>
                    <a:pt x="1036" y="1493"/>
                  </a:cubicBezTo>
                  <a:cubicBezTo>
                    <a:pt x="967" y="1541"/>
                    <a:pt x="887" y="1574"/>
                    <a:pt x="799" y="1593"/>
                  </a:cubicBezTo>
                  <a:cubicBezTo>
                    <a:pt x="750" y="1604"/>
                    <a:pt x="699" y="1609"/>
                    <a:pt x="647" y="1609"/>
                  </a:cubicBezTo>
                  <a:cubicBezTo>
                    <a:pt x="606" y="1609"/>
                    <a:pt x="564" y="1605"/>
                    <a:pt x="522" y="1599"/>
                  </a:cubicBezTo>
                  <a:lnTo>
                    <a:pt x="350" y="1573"/>
                  </a:lnTo>
                  <a:lnTo>
                    <a:pt x="550" y="242"/>
                  </a:lnTo>
                  <a:close/>
                  <a:moveTo>
                    <a:pt x="259" y="1"/>
                  </a:moveTo>
                  <a:lnTo>
                    <a:pt x="230" y="194"/>
                  </a:lnTo>
                  <a:lnTo>
                    <a:pt x="345" y="212"/>
                  </a:lnTo>
                  <a:lnTo>
                    <a:pt x="145" y="1543"/>
                  </a:lnTo>
                  <a:lnTo>
                    <a:pt x="30" y="1525"/>
                  </a:lnTo>
                  <a:lnTo>
                    <a:pt x="0" y="1722"/>
                  </a:lnTo>
                  <a:lnTo>
                    <a:pt x="433" y="1787"/>
                  </a:lnTo>
                  <a:cubicBezTo>
                    <a:pt x="508" y="1798"/>
                    <a:pt x="578" y="1804"/>
                    <a:pt x="644" y="1804"/>
                  </a:cubicBezTo>
                  <a:cubicBezTo>
                    <a:pt x="732" y="1804"/>
                    <a:pt x="812" y="1794"/>
                    <a:pt x="886" y="1774"/>
                  </a:cubicBezTo>
                  <a:cubicBezTo>
                    <a:pt x="1015" y="1738"/>
                    <a:pt x="1123" y="1685"/>
                    <a:pt x="1211" y="1614"/>
                  </a:cubicBezTo>
                  <a:cubicBezTo>
                    <a:pt x="1299" y="1543"/>
                    <a:pt x="1367" y="1458"/>
                    <a:pt x="1415" y="1361"/>
                  </a:cubicBezTo>
                  <a:cubicBezTo>
                    <a:pt x="1465" y="1265"/>
                    <a:pt x="1497" y="1168"/>
                    <a:pt x="1512" y="1071"/>
                  </a:cubicBezTo>
                  <a:cubicBezTo>
                    <a:pt x="1532" y="938"/>
                    <a:pt x="1527" y="816"/>
                    <a:pt x="1496" y="704"/>
                  </a:cubicBezTo>
                  <a:cubicBezTo>
                    <a:pt x="1466" y="591"/>
                    <a:pt x="1417" y="490"/>
                    <a:pt x="1350" y="403"/>
                  </a:cubicBezTo>
                  <a:cubicBezTo>
                    <a:pt x="1283" y="316"/>
                    <a:pt x="1200" y="245"/>
                    <a:pt x="1100" y="190"/>
                  </a:cubicBezTo>
                  <a:cubicBezTo>
                    <a:pt x="1002" y="133"/>
                    <a:pt x="894" y="96"/>
                    <a:pt x="776" y="78"/>
                  </a:cubicBezTo>
                  <a:lnTo>
                    <a:pt x="259"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3"/>
            <p:cNvSpPr/>
            <p:nvPr/>
          </p:nvSpPr>
          <p:spPr>
            <a:xfrm>
              <a:off x="5085850" y="3562500"/>
              <a:ext cx="22625" cy="29800"/>
            </a:xfrm>
            <a:custGeom>
              <a:avLst/>
              <a:gdLst/>
              <a:ahLst/>
              <a:cxnLst/>
              <a:rect l="l" t="t" r="r" b="b"/>
              <a:pathLst>
                <a:path w="905" h="1192" extrusionOk="0">
                  <a:moveTo>
                    <a:pt x="36" y="1"/>
                  </a:moveTo>
                  <a:lnTo>
                    <a:pt x="0" y="243"/>
                  </a:lnTo>
                  <a:lnTo>
                    <a:pt x="93" y="257"/>
                  </a:lnTo>
                  <a:lnTo>
                    <a:pt x="114" y="108"/>
                  </a:lnTo>
                  <a:lnTo>
                    <a:pt x="409" y="153"/>
                  </a:lnTo>
                  <a:lnTo>
                    <a:pt x="272" y="1065"/>
                  </a:lnTo>
                  <a:lnTo>
                    <a:pt x="140" y="1046"/>
                  </a:lnTo>
                  <a:lnTo>
                    <a:pt x="126" y="1139"/>
                  </a:lnTo>
                  <a:lnTo>
                    <a:pt x="474" y="1191"/>
                  </a:lnTo>
                  <a:lnTo>
                    <a:pt x="488" y="1099"/>
                  </a:lnTo>
                  <a:lnTo>
                    <a:pt x="369" y="1080"/>
                  </a:lnTo>
                  <a:lnTo>
                    <a:pt x="506" y="168"/>
                  </a:lnTo>
                  <a:lnTo>
                    <a:pt x="796" y="211"/>
                  </a:lnTo>
                  <a:lnTo>
                    <a:pt x="775" y="359"/>
                  </a:lnTo>
                  <a:lnTo>
                    <a:pt x="869" y="373"/>
                  </a:lnTo>
                  <a:lnTo>
                    <a:pt x="905" y="131"/>
                  </a:lnTo>
                  <a:lnTo>
                    <a:pt x="36"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3"/>
            <p:cNvSpPr/>
            <p:nvPr/>
          </p:nvSpPr>
          <p:spPr>
            <a:xfrm>
              <a:off x="5107075" y="3579000"/>
              <a:ext cx="13550" cy="15900"/>
            </a:xfrm>
            <a:custGeom>
              <a:avLst/>
              <a:gdLst/>
              <a:ahLst/>
              <a:cxnLst/>
              <a:rect l="l" t="t" r="r" b="b"/>
              <a:pathLst>
                <a:path w="542" h="636" extrusionOk="0">
                  <a:moveTo>
                    <a:pt x="102" y="0"/>
                  </a:moveTo>
                  <a:lnTo>
                    <a:pt x="88" y="95"/>
                  </a:lnTo>
                  <a:lnTo>
                    <a:pt x="196" y="110"/>
                  </a:lnTo>
                  <a:lnTo>
                    <a:pt x="135" y="513"/>
                  </a:lnTo>
                  <a:lnTo>
                    <a:pt x="15" y="494"/>
                  </a:lnTo>
                  <a:lnTo>
                    <a:pt x="1" y="587"/>
                  </a:lnTo>
                  <a:lnTo>
                    <a:pt x="327" y="636"/>
                  </a:lnTo>
                  <a:lnTo>
                    <a:pt x="341" y="543"/>
                  </a:lnTo>
                  <a:lnTo>
                    <a:pt x="233" y="528"/>
                  </a:lnTo>
                  <a:lnTo>
                    <a:pt x="264" y="317"/>
                  </a:lnTo>
                  <a:cubicBezTo>
                    <a:pt x="269" y="287"/>
                    <a:pt x="278" y="261"/>
                    <a:pt x="294" y="239"/>
                  </a:cubicBezTo>
                  <a:cubicBezTo>
                    <a:pt x="309" y="216"/>
                    <a:pt x="328" y="197"/>
                    <a:pt x="351" y="182"/>
                  </a:cubicBezTo>
                  <a:cubicBezTo>
                    <a:pt x="373" y="167"/>
                    <a:pt x="399" y="156"/>
                    <a:pt x="428" y="150"/>
                  </a:cubicBezTo>
                  <a:cubicBezTo>
                    <a:pt x="445" y="147"/>
                    <a:pt x="463" y="145"/>
                    <a:pt x="481" y="145"/>
                  </a:cubicBezTo>
                  <a:cubicBezTo>
                    <a:pt x="494" y="145"/>
                    <a:pt x="508" y="146"/>
                    <a:pt x="521" y="148"/>
                  </a:cubicBezTo>
                  <a:lnTo>
                    <a:pt x="542" y="53"/>
                  </a:lnTo>
                  <a:cubicBezTo>
                    <a:pt x="533" y="52"/>
                    <a:pt x="524" y="51"/>
                    <a:pt x="514" y="51"/>
                  </a:cubicBezTo>
                  <a:cubicBezTo>
                    <a:pt x="502" y="51"/>
                    <a:pt x="489" y="52"/>
                    <a:pt x="476" y="54"/>
                  </a:cubicBezTo>
                  <a:cubicBezTo>
                    <a:pt x="453" y="59"/>
                    <a:pt x="429" y="67"/>
                    <a:pt x="405" y="78"/>
                  </a:cubicBezTo>
                  <a:cubicBezTo>
                    <a:pt x="382" y="88"/>
                    <a:pt x="360" y="102"/>
                    <a:pt x="338" y="121"/>
                  </a:cubicBezTo>
                  <a:cubicBezTo>
                    <a:pt x="316" y="137"/>
                    <a:pt x="297" y="158"/>
                    <a:pt x="280" y="183"/>
                  </a:cubicBezTo>
                  <a:cubicBezTo>
                    <a:pt x="282" y="160"/>
                    <a:pt x="284" y="141"/>
                    <a:pt x="284" y="123"/>
                  </a:cubicBezTo>
                  <a:cubicBezTo>
                    <a:pt x="285" y="106"/>
                    <a:pt x="287" y="86"/>
                    <a:pt x="290" y="64"/>
                  </a:cubicBezTo>
                  <a:lnTo>
                    <a:pt x="293" y="29"/>
                  </a:lnTo>
                  <a:lnTo>
                    <a:pt x="10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3"/>
            <p:cNvSpPr/>
            <p:nvPr/>
          </p:nvSpPr>
          <p:spPr>
            <a:xfrm>
              <a:off x="5122050" y="3581775"/>
              <a:ext cx="17950" cy="16800"/>
            </a:xfrm>
            <a:custGeom>
              <a:avLst/>
              <a:gdLst/>
              <a:ahLst/>
              <a:cxnLst/>
              <a:rect l="l" t="t" r="r" b="b"/>
              <a:pathLst>
                <a:path w="718" h="672" extrusionOk="0">
                  <a:moveTo>
                    <a:pt x="319" y="97"/>
                  </a:moveTo>
                  <a:cubicBezTo>
                    <a:pt x="330" y="97"/>
                    <a:pt x="341" y="98"/>
                    <a:pt x="352" y="100"/>
                  </a:cubicBezTo>
                  <a:cubicBezTo>
                    <a:pt x="381" y="105"/>
                    <a:pt x="409" y="114"/>
                    <a:pt x="434" y="130"/>
                  </a:cubicBezTo>
                  <a:cubicBezTo>
                    <a:pt x="458" y="144"/>
                    <a:pt x="478" y="162"/>
                    <a:pt x="495" y="184"/>
                  </a:cubicBezTo>
                  <a:cubicBezTo>
                    <a:pt x="511" y="206"/>
                    <a:pt x="522" y="231"/>
                    <a:pt x="528" y="259"/>
                  </a:cubicBezTo>
                  <a:cubicBezTo>
                    <a:pt x="536" y="286"/>
                    <a:pt x="538" y="314"/>
                    <a:pt x="533" y="344"/>
                  </a:cubicBezTo>
                  <a:cubicBezTo>
                    <a:pt x="529" y="375"/>
                    <a:pt x="518" y="402"/>
                    <a:pt x="503" y="426"/>
                  </a:cubicBezTo>
                  <a:cubicBezTo>
                    <a:pt x="489" y="450"/>
                    <a:pt x="471" y="470"/>
                    <a:pt x="449" y="486"/>
                  </a:cubicBezTo>
                  <a:cubicBezTo>
                    <a:pt x="428" y="502"/>
                    <a:pt x="402" y="513"/>
                    <a:pt x="374" y="521"/>
                  </a:cubicBezTo>
                  <a:cubicBezTo>
                    <a:pt x="359" y="525"/>
                    <a:pt x="342" y="527"/>
                    <a:pt x="325" y="527"/>
                  </a:cubicBezTo>
                  <a:cubicBezTo>
                    <a:pt x="313" y="527"/>
                    <a:pt x="300" y="526"/>
                    <a:pt x="288" y="524"/>
                  </a:cubicBezTo>
                  <a:cubicBezTo>
                    <a:pt x="257" y="520"/>
                    <a:pt x="229" y="510"/>
                    <a:pt x="205" y="496"/>
                  </a:cubicBezTo>
                  <a:cubicBezTo>
                    <a:pt x="180" y="480"/>
                    <a:pt x="160" y="462"/>
                    <a:pt x="145" y="440"/>
                  </a:cubicBezTo>
                  <a:cubicBezTo>
                    <a:pt x="128" y="418"/>
                    <a:pt x="117" y="394"/>
                    <a:pt x="109" y="367"/>
                  </a:cubicBezTo>
                  <a:cubicBezTo>
                    <a:pt x="102" y="340"/>
                    <a:pt x="101" y="310"/>
                    <a:pt x="105" y="279"/>
                  </a:cubicBezTo>
                  <a:cubicBezTo>
                    <a:pt x="110" y="251"/>
                    <a:pt x="119" y="224"/>
                    <a:pt x="134" y="199"/>
                  </a:cubicBezTo>
                  <a:cubicBezTo>
                    <a:pt x="149" y="175"/>
                    <a:pt x="168" y="155"/>
                    <a:pt x="190" y="138"/>
                  </a:cubicBezTo>
                  <a:cubicBezTo>
                    <a:pt x="211" y="122"/>
                    <a:pt x="236" y="111"/>
                    <a:pt x="263" y="105"/>
                  </a:cubicBezTo>
                  <a:cubicBezTo>
                    <a:pt x="281" y="100"/>
                    <a:pt x="300" y="97"/>
                    <a:pt x="319" y="97"/>
                  </a:cubicBezTo>
                  <a:close/>
                  <a:moveTo>
                    <a:pt x="317" y="1"/>
                  </a:moveTo>
                  <a:cubicBezTo>
                    <a:pt x="290" y="1"/>
                    <a:pt x="264" y="4"/>
                    <a:pt x="238" y="11"/>
                  </a:cubicBezTo>
                  <a:cubicBezTo>
                    <a:pt x="198" y="22"/>
                    <a:pt x="161" y="39"/>
                    <a:pt x="129" y="63"/>
                  </a:cubicBezTo>
                  <a:cubicBezTo>
                    <a:pt x="98" y="87"/>
                    <a:pt x="70" y="117"/>
                    <a:pt x="48" y="152"/>
                  </a:cubicBezTo>
                  <a:cubicBezTo>
                    <a:pt x="27" y="187"/>
                    <a:pt x="13" y="224"/>
                    <a:pt x="7" y="266"/>
                  </a:cubicBezTo>
                  <a:cubicBezTo>
                    <a:pt x="1" y="308"/>
                    <a:pt x="2" y="349"/>
                    <a:pt x="12" y="390"/>
                  </a:cubicBezTo>
                  <a:cubicBezTo>
                    <a:pt x="23" y="429"/>
                    <a:pt x="41" y="465"/>
                    <a:pt x="63" y="497"/>
                  </a:cubicBezTo>
                  <a:cubicBezTo>
                    <a:pt x="88" y="528"/>
                    <a:pt x="118" y="555"/>
                    <a:pt x="153" y="578"/>
                  </a:cubicBezTo>
                  <a:cubicBezTo>
                    <a:pt x="189" y="599"/>
                    <a:pt x="229" y="613"/>
                    <a:pt x="273" y="620"/>
                  </a:cubicBezTo>
                  <a:cubicBezTo>
                    <a:pt x="289" y="622"/>
                    <a:pt x="304" y="623"/>
                    <a:pt x="318" y="623"/>
                  </a:cubicBezTo>
                  <a:cubicBezTo>
                    <a:pt x="333" y="623"/>
                    <a:pt x="346" y="622"/>
                    <a:pt x="359" y="620"/>
                  </a:cubicBezTo>
                  <a:cubicBezTo>
                    <a:pt x="387" y="617"/>
                    <a:pt x="411" y="610"/>
                    <a:pt x="432" y="602"/>
                  </a:cubicBezTo>
                  <a:cubicBezTo>
                    <a:pt x="453" y="594"/>
                    <a:pt x="471" y="583"/>
                    <a:pt x="484" y="573"/>
                  </a:cubicBezTo>
                  <a:cubicBezTo>
                    <a:pt x="498" y="562"/>
                    <a:pt x="509" y="552"/>
                    <a:pt x="515" y="542"/>
                  </a:cubicBezTo>
                  <a:lnTo>
                    <a:pt x="515" y="542"/>
                  </a:lnTo>
                  <a:lnTo>
                    <a:pt x="507" y="594"/>
                  </a:lnTo>
                  <a:lnTo>
                    <a:pt x="500" y="641"/>
                  </a:lnTo>
                  <a:lnTo>
                    <a:pt x="703" y="672"/>
                  </a:lnTo>
                  <a:lnTo>
                    <a:pt x="717" y="579"/>
                  </a:lnTo>
                  <a:lnTo>
                    <a:pt x="600" y="562"/>
                  </a:lnTo>
                  <a:lnTo>
                    <a:pt x="675" y="65"/>
                  </a:lnTo>
                  <a:lnTo>
                    <a:pt x="594" y="53"/>
                  </a:lnTo>
                  <a:cubicBezTo>
                    <a:pt x="591" y="71"/>
                    <a:pt x="586" y="88"/>
                    <a:pt x="582" y="106"/>
                  </a:cubicBezTo>
                  <a:cubicBezTo>
                    <a:pt x="578" y="123"/>
                    <a:pt x="575" y="141"/>
                    <a:pt x="573" y="157"/>
                  </a:cubicBezTo>
                  <a:cubicBezTo>
                    <a:pt x="571" y="146"/>
                    <a:pt x="564" y="133"/>
                    <a:pt x="552" y="117"/>
                  </a:cubicBezTo>
                  <a:cubicBezTo>
                    <a:pt x="542" y="102"/>
                    <a:pt x="528" y="87"/>
                    <a:pt x="510" y="71"/>
                  </a:cubicBezTo>
                  <a:cubicBezTo>
                    <a:pt x="492" y="55"/>
                    <a:pt x="470" y="41"/>
                    <a:pt x="445" y="29"/>
                  </a:cubicBezTo>
                  <a:cubicBezTo>
                    <a:pt x="421" y="17"/>
                    <a:pt x="395" y="9"/>
                    <a:pt x="366" y="4"/>
                  </a:cubicBezTo>
                  <a:cubicBezTo>
                    <a:pt x="349" y="2"/>
                    <a:pt x="333" y="1"/>
                    <a:pt x="31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3"/>
            <p:cNvSpPr/>
            <p:nvPr/>
          </p:nvSpPr>
          <p:spPr>
            <a:xfrm>
              <a:off x="5144250" y="3584225"/>
              <a:ext cx="20625" cy="17200"/>
            </a:xfrm>
            <a:custGeom>
              <a:avLst/>
              <a:gdLst/>
              <a:ahLst/>
              <a:cxnLst/>
              <a:rect l="l" t="t" r="r" b="b"/>
              <a:pathLst>
                <a:path w="825" h="688" extrusionOk="0">
                  <a:moveTo>
                    <a:pt x="15" y="1"/>
                  </a:moveTo>
                  <a:lnTo>
                    <a:pt x="1" y="95"/>
                  </a:lnTo>
                  <a:lnTo>
                    <a:pt x="125" y="114"/>
                  </a:lnTo>
                  <a:cubicBezTo>
                    <a:pt x="160" y="210"/>
                    <a:pt x="193" y="305"/>
                    <a:pt x="226" y="401"/>
                  </a:cubicBezTo>
                  <a:cubicBezTo>
                    <a:pt x="260" y="496"/>
                    <a:pt x="294" y="591"/>
                    <a:pt x="327" y="688"/>
                  </a:cubicBezTo>
                  <a:cubicBezTo>
                    <a:pt x="387" y="606"/>
                    <a:pt x="448" y="524"/>
                    <a:pt x="507" y="443"/>
                  </a:cubicBezTo>
                  <a:cubicBezTo>
                    <a:pt x="567" y="362"/>
                    <a:pt x="628" y="281"/>
                    <a:pt x="689" y="199"/>
                  </a:cubicBezTo>
                  <a:lnTo>
                    <a:pt x="811" y="217"/>
                  </a:lnTo>
                  <a:lnTo>
                    <a:pt x="825" y="123"/>
                  </a:lnTo>
                  <a:lnTo>
                    <a:pt x="508" y="75"/>
                  </a:lnTo>
                  <a:lnTo>
                    <a:pt x="493" y="169"/>
                  </a:lnTo>
                  <a:lnTo>
                    <a:pt x="586" y="183"/>
                  </a:lnTo>
                  <a:cubicBezTo>
                    <a:pt x="544" y="238"/>
                    <a:pt x="502" y="293"/>
                    <a:pt x="462" y="349"/>
                  </a:cubicBezTo>
                  <a:cubicBezTo>
                    <a:pt x="422" y="406"/>
                    <a:pt x="386" y="461"/>
                    <a:pt x="353" y="516"/>
                  </a:cubicBezTo>
                  <a:cubicBezTo>
                    <a:pt x="338" y="453"/>
                    <a:pt x="319" y="389"/>
                    <a:pt x="297" y="325"/>
                  </a:cubicBezTo>
                  <a:cubicBezTo>
                    <a:pt x="275" y="259"/>
                    <a:pt x="251" y="195"/>
                    <a:pt x="228" y="130"/>
                  </a:cubicBezTo>
                  <a:lnTo>
                    <a:pt x="228" y="130"/>
                  </a:lnTo>
                  <a:lnTo>
                    <a:pt x="321" y="144"/>
                  </a:lnTo>
                  <a:lnTo>
                    <a:pt x="335" y="50"/>
                  </a:lnTo>
                  <a:lnTo>
                    <a:pt x="1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3"/>
            <p:cNvSpPr/>
            <p:nvPr/>
          </p:nvSpPr>
          <p:spPr>
            <a:xfrm>
              <a:off x="5166350" y="3588425"/>
              <a:ext cx="15025" cy="15600"/>
            </a:xfrm>
            <a:custGeom>
              <a:avLst/>
              <a:gdLst/>
              <a:ahLst/>
              <a:cxnLst/>
              <a:rect l="l" t="t" r="r" b="b"/>
              <a:pathLst>
                <a:path w="601" h="624" extrusionOk="0">
                  <a:moveTo>
                    <a:pt x="314" y="97"/>
                  </a:moveTo>
                  <a:cubicBezTo>
                    <a:pt x="325" y="97"/>
                    <a:pt x="337" y="98"/>
                    <a:pt x="349" y="100"/>
                  </a:cubicBezTo>
                  <a:cubicBezTo>
                    <a:pt x="381" y="104"/>
                    <a:pt x="408" y="117"/>
                    <a:pt x="431" y="137"/>
                  </a:cubicBezTo>
                  <a:cubicBezTo>
                    <a:pt x="454" y="158"/>
                    <a:pt x="472" y="184"/>
                    <a:pt x="484" y="213"/>
                  </a:cubicBezTo>
                  <a:lnTo>
                    <a:pt x="294" y="255"/>
                  </a:lnTo>
                  <a:cubicBezTo>
                    <a:pt x="232" y="268"/>
                    <a:pt x="168" y="282"/>
                    <a:pt x="105" y="296"/>
                  </a:cubicBezTo>
                  <a:cubicBezTo>
                    <a:pt x="107" y="265"/>
                    <a:pt x="114" y="237"/>
                    <a:pt x="128" y="211"/>
                  </a:cubicBezTo>
                  <a:cubicBezTo>
                    <a:pt x="141" y="186"/>
                    <a:pt x="158" y="164"/>
                    <a:pt x="181" y="145"/>
                  </a:cubicBezTo>
                  <a:cubicBezTo>
                    <a:pt x="203" y="127"/>
                    <a:pt x="228" y="114"/>
                    <a:pt x="257" y="105"/>
                  </a:cubicBezTo>
                  <a:cubicBezTo>
                    <a:pt x="275" y="100"/>
                    <a:pt x="294" y="97"/>
                    <a:pt x="314" y="97"/>
                  </a:cubicBezTo>
                  <a:close/>
                  <a:moveTo>
                    <a:pt x="317" y="0"/>
                  </a:moveTo>
                  <a:cubicBezTo>
                    <a:pt x="290" y="0"/>
                    <a:pt x="265" y="4"/>
                    <a:pt x="239" y="11"/>
                  </a:cubicBezTo>
                  <a:cubicBezTo>
                    <a:pt x="199" y="21"/>
                    <a:pt x="163" y="38"/>
                    <a:pt x="130" y="62"/>
                  </a:cubicBezTo>
                  <a:cubicBezTo>
                    <a:pt x="98" y="85"/>
                    <a:pt x="71" y="114"/>
                    <a:pt x="48" y="150"/>
                  </a:cubicBezTo>
                  <a:cubicBezTo>
                    <a:pt x="27" y="185"/>
                    <a:pt x="13" y="223"/>
                    <a:pt x="7" y="265"/>
                  </a:cubicBezTo>
                  <a:cubicBezTo>
                    <a:pt x="0" y="308"/>
                    <a:pt x="2" y="350"/>
                    <a:pt x="12" y="390"/>
                  </a:cubicBezTo>
                  <a:cubicBezTo>
                    <a:pt x="24" y="429"/>
                    <a:pt x="41" y="465"/>
                    <a:pt x="65" y="497"/>
                  </a:cubicBezTo>
                  <a:cubicBezTo>
                    <a:pt x="89" y="529"/>
                    <a:pt x="119" y="556"/>
                    <a:pt x="154" y="578"/>
                  </a:cubicBezTo>
                  <a:cubicBezTo>
                    <a:pt x="190" y="599"/>
                    <a:pt x="229" y="613"/>
                    <a:pt x="272" y="619"/>
                  </a:cubicBezTo>
                  <a:cubicBezTo>
                    <a:pt x="287" y="622"/>
                    <a:pt x="302" y="623"/>
                    <a:pt x="317" y="623"/>
                  </a:cubicBezTo>
                  <a:cubicBezTo>
                    <a:pt x="340" y="623"/>
                    <a:pt x="363" y="620"/>
                    <a:pt x="384" y="614"/>
                  </a:cubicBezTo>
                  <a:cubicBezTo>
                    <a:pt x="422" y="605"/>
                    <a:pt x="455" y="589"/>
                    <a:pt x="487" y="567"/>
                  </a:cubicBezTo>
                  <a:lnTo>
                    <a:pt x="460" y="528"/>
                  </a:lnTo>
                  <a:cubicBezTo>
                    <a:pt x="453" y="514"/>
                    <a:pt x="446" y="500"/>
                    <a:pt x="438" y="488"/>
                  </a:cubicBezTo>
                  <a:cubicBezTo>
                    <a:pt x="418" y="502"/>
                    <a:pt x="393" y="514"/>
                    <a:pt x="367" y="520"/>
                  </a:cubicBezTo>
                  <a:cubicBezTo>
                    <a:pt x="351" y="524"/>
                    <a:pt x="334" y="527"/>
                    <a:pt x="317" y="527"/>
                  </a:cubicBezTo>
                  <a:cubicBezTo>
                    <a:pt x="307" y="527"/>
                    <a:pt x="296" y="526"/>
                    <a:pt x="286" y="524"/>
                  </a:cubicBezTo>
                  <a:cubicBezTo>
                    <a:pt x="245" y="518"/>
                    <a:pt x="210" y="503"/>
                    <a:pt x="180" y="479"/>
                  </a:cubicBezTo>
                  <a:cubicBezTo>
                    <a:pt x="151" y="455"/>
                    <a:pt x="131" y="426"/>
                    <a:pt x="118" y="392"/>
                  </a:cubicBezTo>
                  <a:lnTo>
                    <a:pt x="601" y="287"/>
                  </a:lnTo>
                  <a:cubicBezTo>
                    <a:pt x="597" y="251"/>
                    <a:pt x="588" y="217"/>
                    <a:pt x="575" y="185"/>
                  </a:cubicBezTo>
                  <a:cubicBezTo>
                    <a:pt x="562" y="152"/>
                    <a:pt x="544" y="124"/>
                    <a:pt x="523" y="98"/>
                  </a:cubicBezTo>
                  <a:cubicBezTo>
                    <a:pt x="504" y="73"/>
                    <a:pt x="480" y="53"/>
                    <a:pt x="452" y="36"/>
                  </a:cubicBezTo>
                  <a:cubicBezTo>
                    <a:pt x="426" y="20"/>
                    <a:pt x="397" y="9"/>
                    <a:pt x="364" y="4"/>
                  </a:cubicBezTo>
                  <a:cubicBezTo>
                    <a:pt x="348" y="2"/>
                    <a:pt x="332" y="0"/>
                    <a:pt x="317"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3"/>
            <p:cNvSpPr/>
            <p:nvPr/>
          </p:nvSpPr>
          <p:spPr>
            <a:xfrm>
              <a:off x="5182875" y="3575625"/>
              <a:ext cx="9825" cy="30675"/>
            </a:xfrm>
            <a:custGeom>
              <a:avLst/>
              <a:gdLst/>
              <a:ahLst/>
              <a:cxnLst/>
              <a:rect l="l" t="t" r="r" b="b"/>
              <a:pathLst>
                <a:path w="393" h="1227" extrusionOk="0">
                  <a:moveTo>
                    <a:pt x="189" y="1"/>
                  </a:moveTo>
                  <a:lnTo>
                    <a:pt x="174" y="95"/>
                  </a:lnTo>
                  <a:lnTo>
                    <a:pt x="281" y="112"/>
                  </a:lnTo>
                  <a:lnTo>
                    <a:pt x="132" y="1103"/>
                  </a:lnTo>
                  <a:lnTo>
                    <a:pt x="14" y="1085"/>
                  </a:lnTo>
                  <a:lnTo>
                    <a:pt x="0" y="1178"/>
                  </a:lnTo>
                  <a:lnTo>
                    <a:pt x="328" y="1227"/>
                  </a:lnTo>
                  <a:lnTo>
                    <a:pt x="341" y="1134"/>
                  </a:lnTo>
                  <a:lnTo>
                    <a:pt x="230" y="1117"/>
                  </a:lnTo>
                  <a:lnTo>
                    <a:pt x="392" y="31"/>
                  </a:lnTo>
                  <a:lnTo>
                    <a:pt x="189"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3"/>
            <p:cNvSpPr/>
            <p:nvPr/>
          </p:nvSpPr>
          <p:spPr>
            <a:xfrm>
              <a:off x="5199750" y="3598300"/>
              <a:ext cx="123650" cy="18600"/>
            </a:xfrm>
            <a:custGeom>
              <a:avLst/>
              <a:gdLst/>
              <a:ahLst/>
              <a:cxnLst/>
              <a:rect l="l" t="t" r="r" b="b"/>
              <a:pathLst>
                <a:path w="4946" h="744" fill="none" extrusionOk="0">
                  <a:moveTo>
                    <a:pt x="1" y="1"/>
                  </a:moveTo>
                  <a:lnTo>
                    <a:pt x="4946" y="744"/>
                  </a:lnTo>
                </a:path>
              </a:pathLst>
            </a:custGeom>
            <a:noFill/>
            <a:ln w="2500"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3"/>
            <p:cNvSpPr/>
            <p:nvPr/>
          </p:nvSpPr>
          <p:spPr>
            <a:xfrm>
              <a:off x="4952050" y="3561125"/>
              <a:ext cx="124225" cy="18650"/>
            </a:xfrm>
            <a:custGeom>
              <a:avLst/>
              <a:gdLst/>
              <a:ahLst/>
              <a:cxnLst/>
              <a:rect l="l" t="t" r="r" b="b"/>
              <a:pathLst>
                <a:path w="4969" h="746" fill="none" extrusionOk="0">
                  <a:moveTo>
                    <a:pt x="1" y="0"/>
                  </a:moveTo>
                  <a:lnTo>
                    <a:pt x="4969" y="746"/>
                  </a:lnTo>
                </a:path>
              </a:pathLst>
            </a:custGeom>
            <a:noFill/>
            <a:ln w="2500"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33"/>
          <p:cNvGrpSpPr/>
          <p:nvPr/>
        </p:nvGrpSpPr>
        <p:grpSpPr>
          <a:xfrm rot="-719729">
            <a:off x="-1030722" y="92404"/>
            <a:ext cx="3812622" cy="2420810"/>
            <a:chOff x="1594575" y="3611550"/>
            <a:chExt cx="2029699" cy="1288750"/>
          </a:xfrm>
        </p:grpSpPr>
        <p:sp>
          <p:nvSpPr>
            <p:cNvPr id="1749" name="Google Shape;1749;p33"/>
            <p:cNvSpPr/>
            <p:nvPr/>
          </p:nvSpPr>
          <p:spPr>
            <a:xfrm>
              <a:off x="1847075" y="3641700"/>
              <a:ext cx="1777200" cy="1110175"/>
            </a:xfrm>
            <a:custGeom>
              <a:avLst/>
              <a:gdLst/>
              <a:ahLst/>
              <a:cxnLst/>
              <a:rect l="l" t="t" r="r" b="b"/>
              <a:pathLst>
                <a:path w="71088" h="44407" extrusionOk="0">
                  <a:moveTo>
                    <a:pt x="67554" y="27397"/>
                  </a:moveTo>
                  <a:lnTo>
                    <a:pt x="11314" y="43756"/>
                  </a:lnTo>
                  <a:cubicBezTo>
                    <a:pt x="9078" y="44406"/>
                    <a:pt x="6716" y="43109"/>
                    <a:pt x="6066" y="40873"/>
                  </a:cubicBezTo>
                  <a:lnTo>
                    <a:pt x="651" y="22257"/>
                  </a:lnTo>
                  <a:cubicBezTo>
                    <a:pt x="1" y="20021"/>
                    <a:pt x="1298" y="17659"/>
                    <a:pt x="3534" y="17009"/>
                  </a:cubicBezTo>
                  <a:lnTo>
                    <a:pt x="59775" y="651"/>
                  </a:lnTo>
                  <a:cubicBezTo>
                    <a:pt x="62011" y="0"/>
                    <a:pt x="64373" y="1298"/>
                    <a:pt x="65023" y="3534"/>
                  </a:cubicBezTo>
                  <a:lnTo>
                    <a:pt x="70437" y="22149"/>
                  </a:lnTo>
                  <a:cubicBezTo>
                    <a:pt x="71088" y="24385"/>
                    <a:pt x="69790" y="26746"/>
                    <a:pt x="67554" y="27397"/>
                  </a:cubicBezTo>
                  <a:close/>
                </a:path>
              </a:pathLst>
            </a:custGeom>
            <a:solidFill>
              <a:srgbClr val="212121">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3"/>
            <p:cNvSpPr/>
            <p:nvPr/>
          </p:nvSpPr>
          <p:spPr>
            <a:xfrm>
              <a:off x="1827858" y="3667526"/>
              <a:ext cx="1773725" cy="1099875"/>
            </a:xfrm>
            <a:custGeom>
              <a:avLst/>
              <a:gdLst/>
              <a:ahLst/>
              <a:cxnLst/>
              <a:rect l="l" t="t" r="r" b="b"/>
              <a:pathLst>
                <a:path w="70949" h="43995" extrusionOk="0">
                  <a:moveTo>
                    <a:pt x="63384" y="1"/>
                  </a:moveTo>
                  <a:cubicBezTo>
                    <a:pt x="63365" y="1"/>
                    <a:pt x="63345" y="3"/>
                    <a:pt x="63326" y="9"/>
                  </a:cubicBezTo>
                  <a:lnTo>
                    <a:pt x="175" y="18377"/>
                  </a:lnTo>
                  <a:cubicBezTo>
                    <a:pt x="65" y="18409"/>
                    <a:pt x="0" y="18526"/>
                    <a:pt x="33" y="18636"/>
                  </a:cubicBezTo>
                  <a:lnTo>
                    <a:pt x="7364" y="43844"/>
                  </a:lnTo>
                  <a:cubicBezTo>
                    <a:pt x="7391" y="43935"/>
                    <a:pt x="7476" y="43994"/>
                    <a:pt x="7566" y="43994"/>
                  </a:cubicBezTo>
                  <a:cubicBezTo>
                    <a:pt x="7585" y="43994"/>
                    <a:pt x="7605" y="43992"/>
                    <a:pt x="7624" y="43986"/>
                  </a:cubicBezTo>
                  <a:lnTo>
                    <a:pt x="70775" y="25617"/>
                  </a:lnTo>
                  <a:cubicBezTo>
                    <a:pt x="70885" y="25586"/>
                    <a:pt x="70948" y="25469"/>
                    <a:pt x="70916" y="25359"/>
                  </a:cubicBezTo>
                  <a:lnTo>
                    <a:pt x="63584" y="151"/>
                  </a:lnTo>
                  <a:cubicBezTo>
                    <a:pt x="63558" y="60"/>
                    <a:pt x="63474" y="1"/>
                    <a:pt x="63384" y="1"/>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3"/>
            <p:cNvSpPr/>
            <p:nvPr/>
          </p:nvSpPr>
          <p:spPr>
            <a:xfrm>
              <a:off x="3062775" y="3832175"/>
              <a:ext cx="335825" cy="147625"/>
            </a:xfrm>
            <a:custGeom>
              <a:avLst/>
              <a:gdLst/>
              <a:ahLst/>
              <a:cxnLst/>
              <a:rect l="l" t="t" r="r" b="b"/>
              <a:pathLst>
                <a:path w="13433" h="5905" extrusionOk="0">
                  <a:moveTo>
                    <a:pt x="12798" y="1"/>
                  </a:moveTo>
                  <a:lnTo>
                    <a:pt x="0" y="3723"/>
                  </a:lnTo>
                  <a:lnTo>
                    <a:pt x="635" y="5905"/>
                  </a:lnTo>
                  <a:lnTo>
                    <a:pt x="13433" y="2182"/>
                  </a:lnTo>
                  <a:lnTo>
                    <a:pt x="1279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3"/>
            <p:cNvSpPr/>
            <p:nvPr/>
          </p:nvSpPr>
          <p:spPr>
            <a:xfrm>
              <a:off x="2011900" y="3974950"/>
              <a:ext cx="895850" cy="310500"/>
            </a:xfrm>
            <a:custGeom>
              <a:avLst/>
              <a:gdLst/>
              <a:ahLst/>
              <a:cxnLst/>
              <a:rect l="l" t="t" r="r" b="b"/>
              <a:pathLst>
                <a:path w="35834" h="12420" extrusionOk="0">
                  <a:moveTo>
                    <a:pt x="35200" y="0"/>
                  </a:moveTo>
                  <a:lnTo>
                    <a:pt x="1" y="10238"/>
                  </a:lnTo>
                  <a:lnTo>
                    <a:pt x="636" y="12420"/>
                  </a:lnTo>
                  <a:lnTo>
                    <a:pt x="35833" y="2182"/>
                  </a:lnTo>
                  <a:lnTo>
                    <a:pt x="3520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3"/>
            <p:cNvSpPr/>
            <p:nvPr/>
          </p:nvSpPr>
          <p:spPr>
            <a:xfrm>
              <a:off x="2037300" y="4062200"/>
              <a:ext cx="895825" cy="310525"/>
            </a:xfrm>
            <a:custGeom>
              <a:avLst/>
              <a:gdLst/>
              <a:ahLst/>
              <a:cxnLst/>
              <a:rect l="l" t="t" r="r" b="b"/>
              <a:pathLst>
                <a:path w="35833" h="12421" extrusionOk="0">
                  <a:moveTo>
                    <a:pt x="35198" y="1"/>
                  </a:moveTo>
                  <a:lnTo>
                    <a:pt x="0" y="10239"/>
                  </a:lnTo>
                  <a:lnTo>
                    <a:pt x="635" y="12420"/>
                  </a:lnTo>
                  <a:lnTo>
                    <a:pt x="35833" y="2183"/>
                  </a:lnTo>
                  <a:lnTo>
                    <a:pt x="3519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3"/>
            <p:cNvSpPr/>
            <p:nvPr/>
          </p:nvSpPr>
          <p:spPr>
            <a:xfrm>
              <a:off x="2119475" y="4344775"/>
              <a:ext cx="886600" cy="278675"/>
            </a:xfrm>
            <a:custGeom>
              <a:avLst/>
              <a:gdLst/>
              <a:ahLst/>
              <a:cxnLst/>
              <a:rect l="l" t="t" r="r" b="b"/>
              <a:pathLst>
                <a:path w="35464" h="11147" extrusionOk="0">
                  <a:moveTo>
                    <a:pt x="35198" y="1"/>
                  </a:moveTo>
                  <a:lnTo>
                    <a:pt x="1" y="10238"/>
                  </a:lnTo>
                  <a:lnTo>
                    <a:pt x="265" y="11146"/>
                  </a:lnTo>
                  <a:lnTo>
                    <a:pt x="35463" y="908"/>
                  </a:lnTo>
                  <a:lnTo>
                    <a:pt x="3519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3"/>
            <p:cNvSpPr/>
            <p:nvPr/>
          </p:nvSpPr>
          <p:spPr>
            <a:xfrm>
              <a:off x="2064125" y="4322275"/>
              <a:ext cx="348875" cy="246350"/>
            </a:xfrm>
            <a:custGeom>
              <a:avLst/>
              <a:gdLst/>
              <a:ahLst/>
              <a:cxnLst/>
              <a:rect l="l" t="t" r="r" b="b"/>
              <a:pathLst>
                <a:path w="13955" h="9854" extrusionOk="0">
                  <a:moveTo>
                    <a:pt x="12113" y="0"/>
                  </a:moveTo>
                  <a:lnTo>
                    <a:pt x="1" y="3523"/>
                  </a:lnTo>
                  <a:lnTo>
                    <a:pt x="1841" y="9854"/>
                  </a:lnTo>
                  <a:lnTo>
                    <a:pt x="13954" y="6331"/>
                  </a:lnTo>
                  <a:lnTo>
                    <a:pt x="12113"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3"/>
            <p:cNvSpPr/>
            <p:nvPr/>
          </p:nvSpPr>
          <p:spPr>
            <a:xfrm>
              <a:off x="2395000" y="4226025"/>
              <a:ext cx="348875" cy="246375"/>
            </a:xfrm>
            <a:custGeom>
              <a:avLst/>
              <a:gdLst/>
              <a:ahLst/>
              <a:cxnLst/>
              <a:rect l="l" t="t" r="r" b="b"/>
              <a:pathLst>
                <a:path w="13955" h="9855" extrusionOk="0">
                  <a:moveTo>
                    <a:pt x="12113" y="1"/>
                  </a:moveTo>
                  <a:lnTo>
                    <a:pt x="0" y="3524"/>
                  </a:lnTo>
                  <a:lnTo>
                    <a:pt x="1842" y="9854"/>
                  </a:lnTo>
                  <a:lnTo>
                    <a:pt x="13955" y="6330"/>
                  </a:lnTo>
                  <a:lnTo>
                    <a:pt x="12113"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3"/>
            <p:cNvSpPr/>
            <p:nvPr/>
          </p:nvSpPr>
          <p:spPr>
            <a:xfrm>
              <a:off x="3184475" y="3996800"/>
              <a:ext cx="264625" cy="245150"/>
            </a:xfrm>
            <a:custGeom>
              <a:avLst/>
              <a:gdLst/>
              <a:ahLst/>
              <a:cxnLst/>
              <a:rect l="l" t="t" r="r" b="b"/>
              <a:pathLst>
                <a:path w="10585" h="9806" extrusionOk="0">
                  <a:moveTo>
                    <a:pt x="3293" y="1"/>
                  </a:moveTo>
                  <a:cubicBezTo>
                    <a:pt x="3293" y="1"/>
                    <a:pt x="2904" y="506"/>
                    <a:pt x="3012" y="961"/>
                  </a:cubicBezTo>
                  <a:cubicBezTo>
                    <a:pt x="3120" y="1416"/>
                    <a:pt x="3662" y="3227"/>
                    <a:pt x="3662" y="3227"/>
                  </a:cubicBezTo>
                  <a:lnTo>
                    <a:pt x="2989" y="4208"/>
                  </a:lnTo>
                  <a:cubicBezTo>
                    <a:pt x="2937" y="4140"/>
                    <a:pt x="2856" y="4099"/>
                    <a:pt x="2771" y="4099"/>
                  </a:cubicBezTo>
                  <a:cubicBezTo>
                    <a:pt x="2746" y="4099"/>
                    <a:pt x="2721" y="4103"/>
                    <a:pt x="2695" y="4110"/>
                  </a:cubicBezTo>
                  <a:lnTo>
                    <a:pt x="2337" y="4215"/>
                  </a:lnTo>
                  <a:cubicBezTo>
                    <a:pt x="2192" y="4257"/>
                    <a:pt x="2108" y="4409"/>
                    <a:pt x="2150" y="4554"/>
                  </a:cubicBezTo>
                  <a:lnTo>
                    <a:pt x="2310" y="5106"/>
                  </a:lnTo>
                  <a:cubicBezTo>
                    <a:pt x="2316" y="5125"/>
                    <a:pt x="2328" y="5139"/>
                    <a:pt x="2337" y="5156"/>
                  </a:cubicBezTo>
                  <a:lnTo>
                    <a:pt x="940" y="7189"/>
                  </a:lnTo>
                  <a:cubicBezTo>
                    <a:pt x="940" y="7189"/>
                    <a:pt x="1" y="8487"/>
                    <a:pt x="520" y="8895"/>
                  </a:cubicBezTo>
                  <a:lnTo>
                    <a:pt x="4380" y="5567"/>
                  </a:lnTo>
                  <a:lnTo>
                    <a:pt x="5264" y="8445"/>
                  </a:lnTo>
                  <a:lnTo>
                    <a:pt x="4675" y="9302"/>
                  </a:lnTo>
                  <a:cubicBezTo>
                    <a:pt x="4675" y="9302"/>
                    <a:pt x="4399" y="9685"/>
                    <a:pt x="4552" y="9805"/>
                  </a:cubicBezTo>
                  <a:lnTo>
                    <a:pt x="5485" y="8999"/>
                  </a:lnTo>
                  <a:cubicBezTo>
                    <a:pt x="5552" y="9140"/>
                    <a:pt x="5692" y="9231"/>
                    <a:pt x="5844" y="9231"/>
                  </a:cubicBezTo>
                  <a:cubicBezTo>
                    <a:pt x="5879" y="9231"/>
                    <a:pt x="5915" y="9226"/>
                    <a:pt x="5951" y="9216"/>
                  </a:cubicBezTo>
                  <a:cubicBezTo>
                    <a:pt x="6141" y="9160"/>
                    <a:pt x="6252" y="8973"/>
                    <a:pt x="6228" y="8783"/>
                  </a:cubicBezTo>
                  <a:lnTo>
                    <a:pt x="6228" y="8783"/>
                  </a:lnTo>
                  <a:lnTo>
                    <a:pt x="7450" y="8962"/>
                  </a:lnTo>
                  <a:cubicBezTo>
                    <a:pt x="7515" y="8779"/>
                    <a:pt x="7077" y="8604"/>
                    <a:pt x="7077" y="8604"/>
                  </a:cubicBezTo>
                  <a:lnTo>
                    <a:pt x="6088" y="8184"/>
                  </a:lnTo>
                  <a:lnTo>
                    <a:pt x="5320" y="5297"/>
                  </a:lnTo>
                  <a:cubicBezTo>
                    <a:pt x="5324" y="5296"/>
                    <a:pt x="5329" y="5296"/>
                    <a:pt x="5334" y="5294"/>
                  </a:cubicBezTo>
                  <a:lnTo>
                    <a:pt x="10363" y="6032"/>
                  </a:lnTo>
                  <a:cubicBezTo>
                    <a:pt x="10584" y="5409"/>
                    <a:pt x="9095" y="4816"/>
                    <a:pt x="9095" y="4816"/>
                  </a:cubicBezTo>
                  <a:lnTo>
                    <a:pt x="6920" y="3891"/>
                  </a:lnTo>
                  <a:cubicBezTo>
                    <a:pt x="6927" y="3851"/>
                    <a:pt x="6928" y="3809"/>
                    <a:pt x="6916" y="3767"/>
                  </a:cubicBezTo>
                  <a:lnTo>
                    <a:pt x="6755" y="3214"/>
                  </a:lnTo>
                  <a:cubicBezTo>
                    <a:pt x="6721" y="3095"/>
                    <a:pt x="6611" y="3017"/>
                    <a:pt x="6492" y="3017"/>
                  </a:cubicBezTo>
                  <a:cubicBezTo>
                    <a:pt x="6467" y="3017"/>
                    <a:pt x="6441" y="3021"/>
                    <a:pt x="6416" y="3028"/>
                  </a:cubicBezTo>
                  <a:lnTo>
                    <a:pt x="6057" y="3132"/>
                  </a:lnTo>
                  <a:cubicBezTo>
                    <a:pt x="5987" y="3152"/>
                    <a:pt x="5933" y="3199"/>
                    <a:pt x="5899" y="3257"/>
                  </a:cubicBezTo>
                  <a:lnTo>
                    <a:pt x="5893" y="3259"/>
                  </a:lnTo>
                  <a:lnTo>
                    <a:pt x="5895" y="3263"/>
                  </a:lnTo>
                  <a:cubicBezTo>
                    <a:pt x="5865" y="3316"/>
                    <a:pt x="5857" y="3379"/>
                    <a:pt x="5868" y="3442"/>
                  </a:cubicBezTo>
                  <a:lnTo>
                    <a:pt x="4765" y="2972"/>
                  </a:lnTo>
                  <a:lnTo>
                    <a:pt x="4689" y="2934"/>
                  </a:lnTo>
                  <a:cubicBezTo>
                    <a:pt x="4689" y="2934"/>
                    <a:pt x="4188" y="1110"/>
                    <a:pt x="4038" y="666"/>
                  </a:cubicBezTo>
                  <a:cubicBezTo>
                    <a:pt x="3888" y="224"/>
                    <a:pt x="3293" y="1"/>
                    <a:pt x="329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3"/>
            <p:cNvSpPr/>
            <p:nvPr/>
          </p:nvSpPr>
          <p:spPr>
            <a:xfrm>
              <a:off x="1807225" y="3611550"/>
              <a:ext cx="1647000" cy="629425"/>
            </a:xfrm>
            <a:custGeom>
              <a:avLst/>
              <a:gdLst/>
              <a:ahLst/>
              <a:cxnLst/>
              <a:rect l="l" t="t" r="r" b="b"/>
              <a:pathLst>
                <a:path w="65880" h="25177" extrusionOk="0">
                  <a:moveTo>
                    <a:pt x="60871" y="0"/>
                  </a:moveTo>
                  <a:cubicBezTo>
                    <a:pt x="60485" y="0"/>
                    <a:pt x="60094" y="54"/>
                    <a:pt x="59705" y="167"/>
                  </a:cubicBezTo>
                  <a:lnTo>
                    <a:pt x="3477" y="16522"/>
                  </a:lnTo>
                  <a:cubicBezTo>
                    <a:pt x="1280" y="17161"/>
                    <a:pt x="1" y="19462"/>
                    <a:pt x="633" y="21635"/>
                  </a:cubicBezTo>
                  <a:lnTo>
                    <a:pt x="1663" y="25177"/>
                  </a:lnTo>
                  <a:lnTo>
                    <a:pt x="65879" y="6499"/>
                  </a:lnTo>
                  <a:lnTo>
                    <a:pt x="64849" y="2957"/>
                  </a:lnTo>
                  <a:cubicBezTo>
                    <a:pt x="64329" y="1167"/>
                    <a:pt x="62668" y="0"/>
                    <a:pt x="60871"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3"/>
            <p:cNvSpPr/>
            <p:nvPr/>
          </p:nvSpPr>
          <p:spPr>
            <a:xfrm>
              <a:off x="2619500" y="3818375"/>
              <a:ext cx="130125" cy="124925"/>
            </a:xfrm>
            <a:custGeom>
              <a:avLst/>
              <a:gdLst/>
              <a:ahLst/>
              <a:cxnLst/>
              <a:rect l="l" t="t" r="r" b="b"/>
              <a:pathLst>
                <a:path w="5205" h="4997" extrusionOk="0">
                  <a:moveTo>
                    <a:pt x="4487" y="0"/>
                  </a:moveTo>
                  <a:cubicBezTo>
                    <a:pt x="4487" y="0"/>
                    <a:pt x="4147" y="45"/>
                    <a:pt x="4014" y="258"/>
                  </a:cubicBezTo>
                  <a:cubicBezTo>
                    <a:pt x="3882" y="473"/>
                    <a:pt x="3399" y="1370"/>
                    <a:pt x="3399" y="1370"/>
                  </a:cubicBezTo>
                  <a:lnTo>
                    <a:pt x="2768" y="1486"/>
                  </a:lnTo>
                  <a:cubicBezTo>
                    <a:pt x="2776" y="1428"/>
                    <a:pt x="2749" y="1367"/>
                    <a:pt x="2694" y="1338"/>
                  </a:cubicBezTo>
                  <a:lnTo>
                    <a:pt x="2518" y="1241"/>
                  </a:lnTo>
                  <a:cubicBezTo>
                    <a:pt x="2495" y="1228"/>
                    <a:pt x="2471" y="1222"/>
                    <a:pt x="2447" y="1222"/>
                  </a:cubicBezTo>
                  <a:cubicBezTo>
                    <a:pt x="2395" y="1222"/>
                    <a:pt x="2344" y="1250"/>
                    <a:pt x="2317" y="1299"/>
                  </a:cubicBezTo>
                  <a:lnTo>
                    <a:pt x="2168" y="1571"/>
                  </a:lnTo>
                  <a:cubicBezTo>
                    <a:pt x="2163" y="1580"/>
                    <a:pt x="2162" y="1590"/>
                    <a:pt x="2159" y="1600"/>
                  </a:cubicBezTo>
                  <a:lnTo>
                    <a:pt x="853" y="1841"/>
                  </a:lnTo>
                  <a:cubicBezTo>
                    <a:pt x="853" y="1841"/>
                    <a:pt x="1" y="1979"/>
                    <a:pt x="43" y="2331"/>
                  </a:cubicBezTo>
                  <a:lnTo>
                    <a:pt x="2781" y="2534"/>
                  </a:lnTo>
                  <a:lnTo>
                    <a:pt x="2021" y="3968"/>
                  </a:lnTo>
                  <a:lnTo>
                    <a:pt x="1470" y="4070"/>
                  </a:lnTo>
                  <a:cubicBezTo>
                    <a:pt x="1470" y="4070"/>
                    <a:pt x="1220" y="4110"/>
                    <a:pt x="1232" y="4214"/>
                  </a:cubicBezTo>
                  <a:lnTo>
                    <a:pt x="1894" y="4264"/>
                  </a:lnTo>
                  <a:cubicBezTo>
                    <a:pt x="1860" y="4360"/>
                    <a:pt x="1896" y="4471"/>
                    <a:pt x="1990" y="4523"/>
                  </a:cubicBezTo>
                  <a:cubicBezTo>
                    <a:pt x="2021" y="4540"/>
                    <a:pt x="2055" y="4548"/>
                    <a:pt x="2089" y="4548"/>
                  </a:cubicBezTo>
                  <a:cubicBezTo>
                    <a:pt x="2154" y="4548"/>
                    <a:pt x="2218" y="4517"/>
                    <a:pt x="2260" y="4463"/>
                  </a:cubicBezTo>
                  <a:lnTo>
                    <a:pt x="2658" y="4997"/>
                  </a:lnTo>
                  <a:cubicBezTo>
                    <a:pt x="2752" y="4952"/>
                    <a:pt x="2651" y="4718"/>
                    <a:pt x="2651" y="4718"/>
                  </a:cubicBezTo>
                  <a:lnTo>
                    <a:pt x="2435" y="4182"/>
                  </a:lnTo>
                  <a:lnTo>
                    <a:pt x="3242" y="2790"/>
                  </a:lnTo>
                  <a:cubicBezTo>
                    <a:pt x="3244" y="2791"/>
                    <a:pt x="3246" y="2792"/>
                    <a:pt x="3248" y="2794"/>
                  </a:cubicBezTo>
                  <a:lnTo>
                    <a:pt x="4883" y="4991"/>
                  </a:lnTo>
                  <a:cubicBezTo>
                    <a:pt x="5204" y="4837"/>
                    <a:pt x="4863" y="4044"/>
                    <a:pt x="4863" y="4044"/>
                  </a:cubicBezTo>
                  <a:lnTo>
                    <a:pt x="4387" y="2863"/>
                  </a:lnTo>
                  <a:cubicBezTo>
                    <a:pt x="4406" y="2851"/>
                    <a:pt x="4421" y="2835"/>
                    <a:pt x="4433" y="2815"/>
                  </a:cubicBezTo>
                  <a:lnTo>
                    <a:pt x="4582" y="2543"/>
                  </a:lnTo>
                  <a:cubicBezTo>
                    <a:pt x="4621" y="2472"/>
                    <a:pt x="4595" y="2382"/>
                    <a:pt x="4523" y="2343"/>
                  </a:cubicBezTo>
                  <a:lnTo>
                    <a:pt x="4347" y="2246"/>
                  </a:lnTo>
                  <a:cubicBezTo>
                    <a:pt x="4325" y="2233"/>
                    <a:pt x="4301" y="2228"/>
                    <a:pt x="4278" y="2228"/>
                  </a:cubicBezTo>
                  <a:cubicBezTo>
                    <a:pt x="4265" y="2228"/>
                    <a:pt x="4252" y="2230"/>
                    <a:pt x="4240" y="2233"/>
                  </a:cubicBezTo>
                  <a:lnTo>
                    <a:pt x="4236" y="2232"/>
                  </a:lnTo>
                  <a:lnTo>
                    <a:pt x="4235" y="2233"/>
                  </a:lnTo>
                  <a:cubicBezTo>
                    <a:pt x="4204" y="2242"/>
                    <a:pt x="4177" y="2263"/>
                    <a:pt x="4157" y="2292"/>
                  </a:cubicBezTo>
                  <a:lnTo>
                    <a:pt x="3916" y="1692"/>
                  </a:lnTo>
                  <a:lnTo>
                    <a:pt x="3902" y="1648"/>
                  </a:lnTo>
                  <a:cubicBezTo>
                    <a:pt x="3902" y="1648"/>
                    <a:pt x="4406" y="763"/>
                    <a:pt x="4517" y="538"/>
                  </a:cubicBezTo>
                  <a:cubicBezTo>
                    <a:pt x="4629" y="312"/>
                    <a:pt x="4487" y="0"/>
                    <a:pt x="4487"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3"/>
            <p:cNvSpPr/>
            <p:nvPr/>
          </p:nvSpPr>
          <p:spPr>
            <a:xfrm>
              <a:off x="2932425" y="3734750"/>
              <a:ext cx="190825" cy="655950"/>
            </a:xfrm>
            <a:custGeom>
              <a:avLst/>
              <a:gdLst/>
              <a:ahLst/>
              <a:cxnLst/>
              <a:rect l="l" t="t" r="r" b="b"/>
              <a:pathLst>
                <a:path w="7633" h="26238" fill="none" extrusionOk="0">
                  <a:moveTo>
                    <a:pt x="1" y="0"/>
                  </a:moveTo>
                  <a:lnTo>
                    <a:pt x="7632" y="26238"/>
                  </a:lnTo>
                </a:path>
              </a:pathLst>
            </a:custGeom>
            <a:noFill/>
            <a:ln w="10350" cap="rnd" cmpd="sng">
              <a:solidFill>
                <a:srgbClr val="4141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3"/>
            <p:cNvSpPr/>
            <p:nvPr/>
          </p:nvSpPr>
          <p:spPr>
            <a:xfrm>
              <a:off x="1625175" y="4035900"/>
              <a:ext cx="1790875" cy="853675"/>
            </a:xfrm>
            <a:custGeom>
              <a:avLst/>
              <a:gdLst/>
              <a:ahLst/>
              <a:cxnLst/>
              <a:rect l="l" t="t" r="r" b="b"/>
              <a:pathLst>
                <a:path w="71635" h="34147" extrusionOk="0">
                  <a:moveTo>
                    <a:pt x="64859" y="33921"/>
                  </a:moveTo>
                  <a:lnTo>
                    <a:pt x="4131" y="28172"/>
                  </a:lnTo>
                  <a:cubicBezTo>
                    <a:pt x="1758" y="27947"/>
                    <a:pt x="1" y="25823"/>
                    <a:pt x="225" y="23450"/>
                  </a:cubicBezTo>
                  <a:lnTo>
                    <a:pt x="2054" y="4131"/>
                  </a:lnTo>
                  <a:cubicBezTo>
                    <a:pt x="2280" y="1757"/>
                    <a:pt x="4404" y="1"/>
                    <a:pt x="6776" y="225"/>
                  </a:cubicBezTo>
                  <a:lnTo>
                    <a:pt x="67504" y="5975"/>
                  </a:lnTo>
                  <a:cubicBezTo>
                    <a:pt x="69877" y="6199"/>
                    <a:pt x="71634" y="8324"/>
                    <a:pt x="71410" y="10697"/>
                  </a:cubicBezTo>
                  <a:lnTo>
                    <a:pt x="69581" y="30016"/>
                  </a:lnTo>
                  <a:cubicBezTo>
                    <a:pt x="69356" y="32389"/>
                    <a:pt x="67231" y="34146"/>
                    <a:pt x="64859" y="33921"/>
                  </a:cubicBezTo>
                  <a:close/>
                </a:path>
              </a:pathLst>
            </a:custGeom>
            <a:solidFill>
              <a:srgbClr val="212121">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3"/>
            <p:cNvSpPr/>
            <p:nvPr/>
          </p:nvSpPr>
          <p:spPr>
            <a:xfrm>
              <a:off x="1594575" y="4056875"/>
              <a:ext cx="1790875" cy="843425"/>
            </a:xfrm>
            <a:custGeom>
              <a:avLst/>
              <a:gdLst/>
              <a:ahLst/>
              <a:cxnLst/>
              <a:rect l="l" t="t" r="r" b="b"/>
              <a:pathLst>
                <a:path w="71635" h="33737" extrusionOk="0">
                  <a:moveTo>
                    <a:pt x="6368" y="1"/>
                  </a:moveTo>
                  <a:cubicBezTo>
                    <a:pt x="4165" y="1"/>
                    <a:pt x="2266" y="1690"/>
                    <a:pt x="2054" y="3926"/>
                  </a:cubicBezTo>
                  <a:lnTo>
                    <a:pt x="225" y="23245"/>
                  </a:lnTo>
                  <a:cubicBezTo>
                    <a:pt x="1" y="25618"/>
                    <a:pt x="1758" y="27743"/>
                    <a:pt x="4130" y="27967"/>
                  </a:cubicBezTo>
                  <a:lnTo>
                    <a:pt x="64859" y="33717"/>
                  </a:lnTo>
                  <a:cubicBezTo>
                    <a:pt x="64996" y="33730"/>
                    <a:pt x="65132" y="33736"/>
                    <a:pt x="65267" y="33736"/>
                  </a:cubicBezTo>
                  <a:cubicBezTo>
                    <a:pt x="67470" y="33736"/>
                    <a:pt x="69369" y="32047"/>
                    <a:pt x="69580" y="29811"/>
                  </a:cubicBezTo>
                  <a:lnTo>
                    <a:pt x="71410" y="10491"/>
                  </a:lnTo>
                  <a:cubicBezTo>
                    <a:pt x="71634" y="8119"/>
                    <a:pt x="69877" y="5995"/>
                    <a:pt x="67504" y="5770"/>
                  </a:cubicBezTo>
                  <a:lnTo>
                    <a:pt x="6776" y="20"/>
                  </a:lnTo>
                  <a:cubicBezTo>
                    <a:pt x="6639" y="7"/>
                    <a:pt x="6503" y="1"/>
                    <a:pt x="6368" y="1"/>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3"/>
            <p:cNvSpPr/>
            <p:nvPr/>
          </p:nvSpPr>
          <p:spPr>
            <a:xfrm>
              <a:off x="1855675" y="4299025"/>
              <a:ext cx="917700" cy="142925"/>
            </a:xfrm>
            <a:custGeom>
              <a:avLst/>
              <a:gdLst/>
              <a:ahLst/>
              <a:cxnLst/>
              <a:rect l="l" t="t" r="r" b="b"/>
              <a:pathLst>
                <a:path w="36708" h="5717" extrusionOk="0">
                  <a:moveTo>
                    <a:pt x="214" y="0"/>
                  </a:moveTo>
                  <a:lnTo>
                    <a:pt x="0" y="2262"/>
                  </a:lnTo>
                  <a:lnTo>
                    <a:pt x="36493" y="5717"/>
                  </a:lnTo>
                  <a:lnTo>
                    <a:pt x="36707" y="3455"/>
                  </a:lnTo>
                  <a:lnTo>
                    <a:pt x="21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3"/>
            <p:cNvSpPr/>
            <p:nvPr/>
          </p:nvSpPr>
          <p:spPr>
            <a:xfrm>
              <a:off x="1847075" y="4389500"/>
              <a:ext cx="917725" cy="142950"/>
            </a:xfrm>
            <a:custGeom>
              <a:avLst/>
              <a:gdLst/>
              <a:ahLst/>
              <a:cxnLst/>
              <a:rect l="l" t="t" r="r" b="b"/>
              <a:pathLst>
                <a:path w="36709" h="5718" extrusionOk="0">
                  <a:moveTo>
                    <a:pt x="215" y="1"/>
                  </a:moveTo>
                  <a:lnTo>
                    <a:pt x="1" y="2262"/>
                  </a:lnTo>
                  <a:lnTo>
                    <a:pt x="36494" y="5717"/>
                  </a:lnTo>
                  <a:lnTo>
                    <a:pt x="36708" y="3456"/>
                  </a:lnTo>
                  <a:lnTo>
                    <a:pt x="215"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3"/>
            <p:cNvSpPr/>
            <p:nvPr/>
          </p:nvSpPr>
          <p:spPr>
            <a:xfrm>
              <a:off x="1822475" y="4682450"/>
              <a:ext cx="914600" cy="109925"/>
            </a:xfrm>
            <a:custGeom>
              <a:avLst/>
              <a:gdLst/>
              <a:ahLst/>
              <a:cxnLst/>
              <a:rect l="l" t="t" r="r" b="b"/>
              <a:pathLst>
                <a:path w="36584" h="4397" extrusionOk="0">
                  <a:moveTo>
                    <a:pt x="90" y="1"/>
                  </a:moveTo>
                  <a:lnTo>
                    <a:pt x="1" y="941"/>
                  </a:lnTo>
                  <a:lnTo>
                    <a:pt x="36494" y="4396"/>
                  </a:lnTo>
                  <a:lnTo>
                    <a:pt x="36583" y="3456"/>
                  </a:lnTo>
                  <a:lnTo>
                    <a:pt x="9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3"/>
            <p:cNvSpPr/>
            <p:nvPr/>
          </p:nvSpPr>
          <p:spPr>
            <a:xfrm>
              <a:off x="1827850" y="4485100"/>
              <a:ext cx="585325" cy="219050"/>
            </a:xfrm>
            <a:custGeom>
              <a:avLst/>
              <a:gdLst/>
              <a:ahLst/>
              <a:cxnLst/>
              <a:rect l="l" t="t" r="r" b="b"/>
              <a:pathLst>
                <a:path w="23413" h="8762" extrusionOk="0">
                  <a:moveTo>
                    <a:pt x="622" y="0"/>
                  </a:moveTo>
                  <a:lnTo>
                    <a:pt x="1" y="6563"/>
                  </a:lnTo>
                  <a:lnTo>
                    <a:pt x="22790" y="8761"/>
                  </a:lnTo>
                  <a:lnTo>
                    <a:pt x="23412" y="2199"/>
                  </a:lnTo>
                  <a:lnTo>
                    <a:pt x="622"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3"/>
            <p:cNvSpPr/>
            <p:nvPr/>
          </p:nvSpPr>
          <p:spPr>
            <a:xfrm>
              <a:off x="2426700" y="4542800"/>
              <a:ext cx="329525" cy="193825"/>
            </a:xfrm>
            <a:custGeom>
              <a:avLst/>
              <a:gdLst/>
              <a:ahLst/>
              <a:cxnLst/>
              <a:rect l="l" t="t" r="r" b="b"/>
              <a:pathLst>
                <a:path w="13181" h="7753" extrusionOk="0">
                  <a:moveTo>
                    <a:pt x="622" y="1"/>
                  </a:moveTo>
                  <a:lnTo>
                    <a:pt x="0" y="6564"/>
                  </a:lnTo>
                  <a:lnTo>
                    <a:pt x="12559" y="7752"/>
                  </a:lnTo>
                  <a:lnTo>
                    <a:pt x="13180" y="1190"/>
                  </a:lnTo>
                  <a:lnTo>
                    <a:pt x="622"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3"/>
            <p:cNvSpPr/>
            <p:nvPr/>
          </p:nvSpPr>
          <p:spPr>
            <a:xfrm>
              <a:off x="2910750" y="4459650"/>
              <a:ext cx="371825" cy="334225"/>
            </a:xfrm>
            <a:custGeom>
              <a:avLst/>
              <a:gdLst/>
              <a:ahLst/>
              <a:cxnLst/>
              <a:rect l="l" t="t" r="r" b="b"/>
              <a:pathLst>
                <a:path w="14873" h="13369" extrusionOk="0">
                  <a:moveTo>
                    <a:pt x="8386" y="1"/>
                  </a:moveTo>
                  <a:cubicBezTo>
                    <a:pt x="8386" y="1"/>
                    <a:pt x="7646" y="444"/>
                    <a:pt x="7554" y="1070"/>
                  </a:cubicBezTo>
                  <a:cubicBezTo>
                    <a:pt x="7463" y="1697"/>
                    <a:pt x="7241" y="4251"/>
                    <a:pt x="7241" y="4251"/>
                  </a:cubicBezTo>
                  <a:lnTo>
                    <a:pt x="5903" y="5150"/>
                  </a:lnTo>
                  <a:cubicBezTo>
                    <a:pt x="5862" y="5007"/>
                    <a:pt x="5739" y="4895"/>
                    <a:pt x="5583" y="4880"/>
                  </a:cubicBezTo>
                  <a:lnTo>
                    <a:pt x="5078" y="4832"/>
                  </a:lnTo>
                  <a:cubicBezTo>
                    <a:pt x="5066" y="4831"/>
                    <a:pt x="5055" y="4830"/>
                    <a:pt x="5043" y="4830"/>
                  </a:cubicBezTo>
                  <a:cubicBezTo>
                    <a:pt x="4854" y="4830"/>
                    <a:pt x="4691" y="4975"/>
                    <a:pt x="4673" y="5167"/>
                  </a:cubicBezTo>
                  <a:lnTo>
                    <a:pt x="4600" y="5943"/>
                  </a:lnTo>
                  <a:cubicBezTo>
                    <a:pt x="4597" y="5970"/>
                    <a:pt x="4605" y="5994"/>
                    <a:pt x="4607" y="6019"/>
                  </a:cubicBezTo>
                  <a:lnTo>
                    <a:pt x="1834" y="7882"/>
                  </a:lnTo>
                  <a:cubicBezTo>
                    <a:pt x="1834" y="7882"/>
                    <a:pt x="1" y="9049"/>
                    <a:pt x="453" y="9822"/>
                  </a:cubicBezTo>
                  <a:lnTo>
                    <a:pt x="6976" y="7557"/>
                  </a:lnTo>
                  <a:lnTo>
                    <a:pt x="6653" y="11626"/>
                  </a:lnTo>
                  <a:lnTo>
                    <a:pt x="5483" y="12412"/>
                  </a:lnTo>
                  <a:cubicBezTo>
                    <a:pt x="5483" y="12412"/>
                    <a:pt x="4944" y="12755"/>
                    <a:pt x="5076" y="12983"/>
                  </a:cubicBezTo>
                  <a:lnTo>
                    <a:pt x="6655" y="12434"/>
                  </a:lnTo>
                  <a:cubicBezTo>
                    <a:pt x="6673" y="12694"/>
                    <a:pt x="6867" y="12914"/>
                    <a:pt x="7133" y="12939"/>
                  </a:cubicBezTo>
                  <a:cubicBezTo>
                    <a:pt x="7150" y="12941"/>
                    <a:pt x="7167" y="12941"/>
                    <a:pt x="7183" y="12941"/>
                  </a:cubicBezTo>
                  <a:cubicBezTo>
                    <a:pt x="7429" y="12941"/>
                    <a:pt x="7638" y="12769"/>
                    <a:pt x="7699" y="12532"/>
                  </a:cubicBezTo>
                  <a:lnTo>
                    <a:pt x="9149" y="13369"/>
                  </a:lnTo>
                  <a:cubicBezTo>
                    <a:pt x="9322" y="13170"/>
                    <a:pt x="8857" y="12731"/>
                    <a:pt x="8857" y="12731"/>
                  </a:cubicBezTo>
                  <a:lnTo>
                    <a:pt x="7822" y="11707"/>
                  </a:lnTo>
                  <a:lnTo>
                    <a:pt x="8296" y="7687"/>
                  </a:lnTo>
                  <a:cubicBezTo>
                    <a:pt x="8303" y="7688"/>
                    <a:pt x="8309" y="7690"/>
                    <a:pt x="8315" y="7690"/>
                  </a:cubicBezTo>
                  <a:lnTo>
                    <a:pt x="14284" y="11132"/>
                  </a:lnTo>
                  <a:cubicBezTo>
                    <a:pt x="14873" y="10457"/>
                    <a:pt x="13293" y="8967"/>
                    <a:pt x="13293" y="8967"/>
                  </a:cubicBezTo>
                  <a:lnTo>
                    <a:pt x="11015" y="6714"/>
                  </a:lnTo>
                  <a:cubicBezTo>
                    <a:pt x="11044" y="6667"/>
                    <a:pt x="11066" y="6615"/>
                    <a:pt x="11072" y="6556"/>
                  </a:cubicBezTo>
                  <a:lnTo>
                    <a:pt x="11145" y="5779"/>
                  </a:lnTo>
                  <a:cubicBezTo>
                    <a:pt x="11165" y="5577"/>
                    <a:pt x="11014" y="5394"/>
                    <a:pt x="10810" y="5375"/>
                  </a:cubicBezTo>
                  <a:lnTo>
                    <a:pt x="10306" y="5327"/>
                  </a:lnTo>
                  <a:cubicBezTo>
                    <a:pt x="10296" y="5326"/>
                    <a:pt x="10285" y="5326"/>
                    <a:pt x="10274" y="5326"/>
                  </a:cubicBezTo>
                  <a:cubicBezTo>
                    <a:pt x="10188" y="5326"/>
                    <a:pt x="10109" y="5356"/>
                    <a:pt x="10044" y="5406"/>
                  </a:cubicBezTo>
                  <a:lnTo>
                    <a:pt x="10037" y="5405"/>
                  </a:lnTo>
                  <a:lnTo>
                    <a:pt x="10036" y="5411"/>
                  </a:lnTo>
                  <a:cubicBezTo>
                    <a:pt x="9972" y="5463"/>
                    <a:pt x="9931" y="5538"/>
                    <a:pt x="9913" y="5624"/>
                  </a:cubicBezTo>
                  <a:lnTo>
                    <a:pt x="8757" y="4480"/>
                  </a:lnTo>
                  <a:lnTo>
                    <a:pt x="8681" y="4394"/>
                  </a:lnTo>
                  <a:cubicBezTo>
                    <a:pt x="8681" y="4394"/>
                    <a:pt x="8963" y="1846"/>
                    <a:pt x="8995" y="1213"/>
                  </a:cubicBezTo>
                  <a:cubicBezTo>
                    <a:pt x="9026" y="580"/>
                    <a:pt x="8386" y="1"/>
                    <a:pt x="838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3"/>
            <p:cNvSpPr/>
            <p:nvPr/>
          </p:nvSpPr>
          <p:spPr>
            <a:xfrm>
              <a:off x="1636575" y="4056250"/>
              <a:ext cx="1747600" cy="349625"/>
            </a:xfrm>
            <a:custGeom>
              <a:avLst/>
              <a:gdLst/>
              <a:ahLst/>
              <a:cxnLst/>
              <a:rect l="l" t="t" r="r" b="b"/>
              <a:pathLst>
                <a:path w="69904" h="13985" extrusionOk="0">
                  <a:moveTo>
                    <a:pt x="4480" y="1"/>
                  </a:moveTo>
                  <a:cubicBezTo>
                    <a:pt x="2367" y="1"/>
                    <a:pt x="549" y="1603"/>
                    <a:pt x="348" y="3726"/>
                  </a:cubicBezTo>
                  <a:lnTo>
                    <a:pt x="0" y="7398"/>
                  </a:lnTo>
                  <a:lnTo>
                    <a:pt x="69343" y="13985"/>
                  </a:lnTo>
                  <a:lnTo>
                    <a:pt x="69690" y="10312"/>
                  </a:lnTo>
                  <a:cubicBezTo>
                    <a:pt x="69903" y="8059"/>
                    <a:pt x="68215" y="6038"/>
                    <a:pt x="65938" y="5823"/>
                  </a:cubicBezTo>
                  <a:lnTo>
                    <a:pt x="4877" y="20"/>
                  </a:lnTo>
                  <a:cubicBezTo>
                    <a:pt x="4744" y="7"/>
                    <a:pt x="4612" y="1"/>
                    <a:pt x="4480" y="1"/>
                  </a:cubicBez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3"/>
            <p:cNvSpPr/>
            <p:nvPr/>
          </p:nvSpPr>
          <p:spPr>
            <a:xfrm>
              <a:off x="2557350" y="4180200"/>
              <a:ext cx="125250" cy="120250"/>
            </a:xfrm>
            <a:custGeom>
              <a:avLst/>
              <a:gdLst/>
              <a:ahLst/>
              <a:cxnLst/>
              <a:rect l="l" t="t" r="r" b="b"/>
              <a:pathLst>
                <a:path w="5010" h="4810" extrusionOk="0">
                  <a:moveTo>
                    <a:pt x="4782" y="0"/>
                  </a:moveTo>
                  <a:cubicBezTo>
                    <a:pt x="4677" y="0"/>
                    <a:pt x="4553" y="19"/>
                    <a:pt x="4457" y="90"/>
                  </a:cubicBezTo>
                  <a:cubicBezTo>
                    <a:pt x="4255" y="240"/>
                    <a:pt x="3475" y="896"/>
                    <a:pt x="3475" y="896"/>
                  </a:cubicBezTo>
                  <a:lnTo>
                    <a:pt x="2846" y="773"/>
                  </a:lnTo>
                  <a:cubicBezTo>
                    <a:pt x="2875" y="720"/>
                    <a:pt x="2872" y="655"/>
                    <a:pt x="2832" y="607"/>
                  </a:cubicBezTo>
                  <a:lnTo>
                    <a:pt x="2704" y="452"/>
                  </a:lnTo>
                  <a:cubicBezTo>
                    <a:pt x="2675" y="416"/>
                    <a:pt x="2632" y="398"/>
                    <a:pt x="2589" y="398"/>
                  </a:cubicBezTo>
                  <a:cubicBezTo>
                    <a:pt x="2556" y="398"/>
                    <a:pt x="2523" y="409"/>
                    <a:pt x="2495" y="431"/>
                  </a:cubicBezTo>
                  <a:lnTo>
                    <a:pt x="2257" y="630"/>
                  </a:lnTo>
                  <a:cubicBezTo>
                    <a:pt x="2249" y="636"/>
                    <a:pt x="2244" y="645"/>
                    <a:pt x="2238" y="653"/>
                  </a:cubicBezTo>
                  <a:lnTo>
                    <a:pt x="934" y="397"/>
                  </a:lnTo>
                  <a:cubicBezTo>
                    <a:pt x="934" y="397"/>
                    <a:pt x="706" y="346"/>
                    <a:pt x="474" y="346"/>
                  </a:cubicBezTo>
                  <a:cubicBezTo>
                    <a:pt x="261" y="346"/>
                    <a:pt x="44" y="389"/>
                    <a:pt x="1" y="554"/>
                  </a:cubicBezTo>
                  <a:lnTo>
                    <a:pt x="2472" y="1751"/>
                  </a:lnTo>
                  <a:lnTo>
                    <a:pt x="1237" y="2804"/>
                  </a:lnTo>
                  <a:lnTo>
                    <a:pt x="687" y="2695"/>
                  </a:lnTo>
                  <a:cubicBezTo>
                    <a:pt x="687" y="2695"/>
                    <a:pt x="620" y="2681"/>
                    <a:pt x="552" y="2681"/>
                  </a:cubicBezTo>
                  <a:cubicBezTo>
                    <a:pt x="489" y="2681"/>
                    <a:pt x="425" y="2693"/>
                    <a:pt x="412" y="2742"/>
                  </a:cubicBezTo>
                  <a:lnTo>
                    <a:pt x="1010" y="3032"/>
                  </a:lnTo>
                  <a:cubicBezTo>
                    <a:pt x="942" y="3109"/>
                    <a:pt x="935" y="3225"/>
                    <a:pt x="1003" y="3308"/>
                  </a:cubicBezTo>
                  <a:cubicBezTo>
                    <a:pt x="1044" y="3358"/>
                    <a:pt x="1103" y="3383"/>
                    <a:pt x="1163" y="3383"/>
                  </a:cubicBezTo>
                  <a:cubicBezTo>
                    <a:pt x="1202" y="3383"/>
                    <a:pt x="1241" y="3373"/>
                    <a:pt x="1276" y="3352"/>
                  </a:cubicBezTo>
                  <a:lnTo>
                    <a:pt x="1448" y="3995"/>
                  </a:lnTo>
                  <a:cubicBezTo>
                    <a:pt x="1553" y="3988"/>
                    <a:pt x="1545" y="3734"/>
                    <a:pt x="1545" y="3734"/>
                  </a:cubicBezTo>
                  <a:lnTo>
                    <a:pt x="1543" y="3156"/>
                  </a:lnTo>
                  <a:lnTo>
                    <a:pt x="2805" y="2159"/>
                  </a:lnTo>
                  <a:cubicBezTo>
                    <a:pt x="2807" y="2160"/>
                    <a:pt x="2809" y="2163"/>
                    <a:pt x="2811" y="2165"/>
                  </a:cubicBezTo>
                  <a:lnTo>
                    <a:pt x="3520" y="4809"/>
                  </a:lnTo>
                  <a:cubicBezTo>
                    <a:pt x="3876" y="4786"/>
                    <a:pt x="3850" y="3922"/>
                    <a:pt x="3850" y="3922"/>
                  </a:cubicBezTo>
                  <a:lnTo>
                    <a:pt x="3843" y="2649"/>
                  </a:lnTo>
                  <a:cubicBezTo>
                    <a:pt x="3865" y="2644"/>
                    <a:pt x="3885" y="2635"/>
                    <a:pt x="3904" y="2620"/>
                  </a:cubicBezTo>
                  <a:lnTo>
                    <a:pt x="4143" y="2423"/>
                  </a:lnTo>
                  <a:cubicBezTo>
                    <a:pt x="4205" y="2372"/>
                    <a:pt x="4214" y="2278"/>
                    <a:pt x="4162" y="2215"/>
                  </a:cubicBezTo>
                  <a:lnTo>
                    <a:pt x="4034" y="2060"/>
                  </a:lnTo>
                  <a:cubicBezTo>
                    <a:pt x="4009" y="2030"/>
                    <a:pt x="3974" y="2013"/>
                    <a:pt x="3939" y="2008"/>
                  </a:cubicBezTo>
                  <a:lnTo>
                    <a:pt x="3936" y="2006"/>
                  </a:lnTo>
                  <a:lnTo>
                    <a:pt x="3934" y="2007"/>
                  </a:lnTo>
                  <a:cubicBezTo>
                    <a:pt x="3930" y="2007"/>
                    <a:pt x="3925" y="2007"/>
                    <a:pt x="3921" y="2007"/>
                  </a:cubicBezTo>
                  <a:cubicBezTo>
                    <a:pt x="3893" y="2007"/>
                    <a:pt x="3865" y="2016"/>
                    <a:pt x="3840" y="2033"/>
                  </a:cubicBezTo>
                  <a:lnTo>
                    <a:pt x="3836" y="1387"/>
                  </a:lnTo>
                  <a:lnTo>
                    <a:pt x="3840" y="1341"/>
                  </a:lnTo>
                  <a:cubicBezTo>
                    <a:pt x="3840" y="1341"/>
                    <a:pt x="4635" y="704"/>
                    <a:pt x="4822" y="535"/>
                  </a:cubicBezTo>
                  <a:cubicBezTo>
                    <a:pt x="5009" y="366"/>
                    <a:pt x="4992" y="24"/>
                    <a:pt x="4992" y="24"/>
                  </a:cubicBezTo>
                  <a:cubicBezTo>
                    <a:pt x="4992" y="24"/>
                    <a:pt x="4899" y="0"/>
                    <a:pt x="4782"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3"/>
            <p:cNvSpPr/>
            <p:nvPr/>
          </p:nvSpPr>
          <p:spPr>
            <a:xfrm>
              <a:off x="2835200" y="4177050"/>
              <a:ext cx="64375" cy="680075"/>
            </a:xfrm>
            <a:custGeom>
              <a:avLst/>
              <a:gdLst/>
              <a:ahLst/>
              <a:cxnLst/>
              <a:rect l="l" t="t" r="r" b="b"/>
              <a:pathLst>
                <a:path w="2575" h="27203" fill="none" extrusionOk="0">
                  <a:moveTo>
                    <a:pt x="2575" y="0"/>
                  </a:moveTo>
                  <a:lnTo>
                    <a:pt x="0" y="27203"/>
                  </a:lnTo>
                </a:path>
              </a:pathLst>
            </a:custGeom>
            <a:noFill/>
            <a:ln w="10350" cap="rnd" cmpd="sng">
              <a:solidFill>
                <a:srgbClr val="4141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33"/>
          <p:cNvGrpSpPr/>
          <p:nvPr/>
        </p:nvGrpSpPr>
        <p:grpSpPr>
          <a:xfrm>
            <a:off x="2139150" y="173823"/>
            <a:ext cx="3609817" cy="4963032"/>
            <a:chOff x="2139150" y="173823"/>
            <a:chExt cx="3609817" cy="4963032"/>
          </a:xfrm>
        </p:grpSpPr>
        <p:sp>
          <p:nvSpPr>
            <p:cNvPr id="1773" name="Google Shape;1773;p33"/>
            <p:cNvSpPr/>
            <p:nvPr/>
          </p:nvSpPr>
          <p:spPr>
            <a:xfrm>
              <a:off x="2139150" y="345425"/>
              <a:ext cx="3609817" cy="4791430"/>
            </a:xfrm>
            <a:custGeom>
              <a:avLst/>
              <a:gdLst/>
              <a:ahLst/>
              <a:cxnLst/>
              <a:rect l="l" t="t" r="r" b="b"/>
              <a:pathLst>
                <a:path w="51532" h="68569" extrusionOk="0">
                  <a:moveTo>
                    <a:pt x="302" y="0"/>
                  </a:moveTo>
                  <a:cubicBezTo>
                    <a:pt x="245" y="0"/>
                    <a:pt x="198" y="46"/>
                    <a:pt x="198" y="103"/>
                  </a:cubicBezTo>
                  <a:lnTo>
                    <a:pt x="0" y="68316"/>
                  </a:lnTo>
                  <a:cubicBezTo>
                    <a:pt x="0" y="68374"/>
                    <a:pt x="46" y="68420"/>
                    <a:pt x="103" y="68420"/>
                  </a:cubicBezTo>
                  <a:lnTo>
                    <a:pt x="51229" y="68568"/>
                  </a:lnTo>
                  <a:cubicBezTo>
                    <a:pt x="51230" y="68568"/>
                    <a:pt x="51230" y="68568"/>
                    <a:pt x="51231" y="68568"/>
                  </a:cubicBezTo>
                  <a:cubicBezTo>
                    <a:pt x="51287" y="68568"/>
                    <a:pt x="51333" y="68521"/>
                    <a:pt x="51333" y="68465"/>
                  </a:cubicBezTo>
                  <a:lnTo>
                    <a:pt x="51532" y="252"/>
                  </a:lnTo>
                  <a:cubicBezTo>
                    <a:pt x="51532" y="196"/>
                    <a:pt x="51485" y="148"/>
                    <a:pt x="51429" y="148"/>
                  </a:cubicBezTo>
                  <a:lnTo>
                    <a:pt x="302" y="0"/>
                  </a:lnTo>
                  <a:close/>
                </a:path>
              </a:pathLst>
            </a:custGeom>
            <a:solidFill>
              <a:srgbClr val="212121">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33"/>
            <p:cNvGrpSpPr/>
            <p:nvPr/>
          </p:nvGrpSpPr>
          <p:grpSpPr>
            <a:xfrm>
              <a:off x="2139151" y="173823"/>
              <a:ext cx="3556695" cy="4873858"/>
              <a:chOff x="2225750" y="197050"/>
              <a:chExt cx="3386683" cy="4640886"/>
            </a:xfrm>
          </p:grpSpPr>
          <p:sp>
            <p:nvSpPr>
              <p:cNvPr id="1775" name="Google Shape;1775;p33"/>
              <p:cNvSpPr/>
              <p:nvPr/>
            </p:nvSpPr>
            <p:spPr>
              <a:xfrm>
                <a:off x="2395376" y="197050"/>
                <a:ext cx="3187814" cy="1324521"/>
              </a:xfrm>
              <a:custGeom>
                <a:avLst/>
                <a:gdLst/>
                <a:ahLst/>
                <a:cxnLst/>
                <a:rect l="l" t="t" r="r" b="b"/>
                <a:pathLst>
                  <a:path w="48506" h="20154" extrusionOk="0">
                    <a:moveTo>
                      <a:pt x="46991" y="0"/>
                    </a:moveTo>
                    <a:cubicBezTo>
                      <a:pt x="46934" y="0"/>
                      <a:pt x="46876" y="3"/>
                      <a:pt x="46817" y="10"/>
                    </a:cubicBezTo>
                    <a:lnTo>
                      <a:pt x="0" y="2171"/>
                    </a:lnTo>
                    <a:lnTo>
                      <a:pt x="47774" y="20153"/>
                    </a:lnTo>
                    <a:lnTo>
                      <a:pt x="48503" y="1520"/>
                    </a:lnTo>
                    <a:cubicBezTo>
                      <a:pt x="48505" y="672"/>
                      <a:pt x="47816" y="0"/>
                      <a:pt x="46991" y="0"/>
                    </a:cubicBezTo>
                    <a:close/>
                  </a:path>
                </a:pathLst>
              </a:custGeom>
              <a:solidFill>
                <a:srgbClr val="BD6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3"/>
              <p:cNvSpPr/>
              <p:nvPr/>
            </p:nvSpPr>
            <p:spPr>
              <a:xfrm>
                <a:off x="2225816" y="275258"/>
                <a:ext cx="3373802" cy="4562414"/>
              </a:xfrm>
              <a:custGeom>
                <a:avLst/>
                <a:gdLst/>
                <a:ahLst/>
                <a:cxnLst/>
                <a:rect l="l" t="t" r="r" b="b"/>
                <a:pathLst>
                  <a:path w="51336" h="69422" extrusionOk="0">
                    <a:moveTo>
                      <a:pt x="49771" y="1"/>
                    </a:moveTo>
                    <a:lnTo>
                      <a:pt x="1524" y="861"/>
                    </a:lnTo>
                    <a:cubicBezTo>
                      <a:pt x="1523" y="861"/>
                      <a:pt x="1521" y="861"/>
                      <a:pt x="1520" y="861"/>
                    </a:cubicBezTo>
                    <a:cubicBezTo>
                      <a:pt x="793" y="861"/>
                      <a:pt x="196" y="1454"/>
                      <a:pt x="194" y="2183"/>
                    </a:cubicBezTo>
                    <a:lnTo>
                      <a:pt x="3" y="67951"/>
                    </a:lnTo>
                    <a:cubicBezTo>
                      <a:pt x="1" y="68680"/>
                      <a:pt x="595" y="69279"/>
                      <a:pt x="1325" y="69280"/>
                    </a:cubicBezTo>
                    <a:lnTo>
                      <a:pt x="50006" y="69422"/>
                    </a:lnTo>
                    <a:cubicBezTo>
                      <a:pt x="50008" y="69422"/>
                      <a:pt x="50009" y="69422"/>
                      <a:pt x="50011" y="69422"/>
                    </a:cubicBezTo>
                    <a:cubicBezTo>
                      <a:pt x="50738" y="69422"/>
                      <a:pt x="51334" y="68827"/>
                      <a:pt x="51336" y="68100"/>
                    </a:cubicBezTo>
                    <a:lnTo>
                      <a:pt x="51093" y="1331"/>
                    </a:lnTo>
                    <a:cubicBezTo>
                      <a:pt x="51096" y="601"/>
                      <a:pt x="50500" y="3"/>
                      <a:pt x="49771" y="1"/>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3"/>
              <p:cNvSpPr/>
              <p:nvPr/>
            </p:nvSpPr>
            <p:spPr>
              <a:xfrm>
                <a:off x="2225750" y="331581"/>
                <a:ext cx="3386683" cy="4506355"/>
              </a:xfrm>
              <a:custGeom>
                <a:avLst/>
                <a:gdLst/>
                <a:ahLst/>
                <a:cxnLst/>
                <a:rect l="l" t="t" r="r" b="b"/>
                <a:pathLst>
                  <a:path w="51532" h="68569" extrusionOk="0">
                    <a:moveTo>
                      <a:pt x="302" y="0"/>
                    </a:moveTo>
                    <a:cubicBezTo>
                      <a:pt x="245" y="0"/>
                      <a:pt x="198" y="46"/>
                      <a:pt x="198" y="103"/>
                    </a:cubicBezTo>
                    <a:lnTo>
                      <a:pt x="0" y="68316"/>
                    </a:lnTo>
                    <a:cubicBezTo>
                      <a:pt x="0" y="68374"/>
                      <a:pt x="46" y="68420"/>
                      <a:pt x="103" y="68420"/>
                    </a:cubicBezTo>
                    <a:lnTo>
                      <a:pt x="51229" y="68568"/>
                    </a:lnTo>
                    <a:cubicBezTo>
                      <a:pt x="51230" y="68568"/>
                      <a:pt x="51230" y="68568"/>
                      <a:pt x="51231" y="68568"/>
                    </a:cubicBezTo>
                    <a:cubicBezTo>
                      <a:pt x="51287" y="68568"/>
                      <a:pt x="51333" y="68521"/>
                      <a:pt x="51333" y="68465"/>
                    </a:cubicBezTo>
                    <a:lnTo>
                      <a:pt x="51532" y="252"/>
                    </a:lnTo>
                    <a:cubicBezTo>
                      <a:pt x="51532" y="196"/>
                      <a:pt x="51485" y="148"/>
                      <a:pt x="51429" y="148"/>
                    </a:cubicBezTo>
                    <a:lnTo>
                      <a:pt x="302" y="0"/>
                    </a:lnTo>
                    <a:close/>
                  </a:path>
                </a:pathLst>
              </a:custGeom>
              <a:solidFill>
                <a:srgbClr val="E38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3"/>
              <p:cNvSpPr/>
              <p:nvPr/>
            </p:nvSpPr>
            <p:spPr>
              <a:xfrm>
                <a:off x="3129675" y="2091578"/>
                <a:ext cx="1575768" cy="1573863"/>
              </a:xfrm>
              <a:custGeom>
                <a:avLst/>
                <a:gdLst/>
                <a:ahLst/>
                <a:cxnLst/>
                <a:rect l="l" t="t" r="r" b="b"/>
                <a:pathLst>
                  <a:path w="23977" h="23948" extrusionOk="0">
                    <a:moveTo>
                      <a:pt x="12027" y="385"/>
                    </a:moveTo>
                    <a:cubicBezTo>
                      <a:pt x="18418" y="403"/>
                      <a:pt x="23601" y="5618"/>
                      <a:pt x="23582" y="12007"/>
                    </a:cubicBezTo>
                    <a:cubicBezTo>
                      <a:pt x="23573" y="15103"/>
                      <a:pt x="22360" y="18010"/>
                      <a:pt x="20165" y="20192"/>
                    </a:cubicBezTo>
                    <a:cubicBezTo>
                      <a:pt x="17978" y="22366"/>
                      <a:pt x="15079" y="23563"/>
                      <a:pt x="11998" y="23563"/>
                    </a:cubicBezTo>
                    <a:cubicBezTo>
                      <a:pt x="11997" y="23563"/>
                      <a:pt x="11996" y="23563"/>
                      <a:pt x="11995" y="23563"/>
                    </a:cubicBezTo>
                    <a:lnTo>
                      <a:pt x="11960" y="23563"/>
                    </a:lnTo>
                    <a:cubicBezTo>
                      <a:pt x="5569" y="23544"/>
                      <a:pt x="387" y="18331"/>
                      <a:pt x="405" y="11940"/>
                    </a:cubicBezTo>
                    <a:cubicBezTo>
                      <a:pt x="423" y="5561"/>
                      <a:pt x="5618" y="385"/>
                      <a:pt x="11993" y="385"/>
                    </a:cubicBezTo>
                    <a:close/>
                    <a:moveTo>
                      <a:pt x="11992" y="0"/>
                    </a:moveTo>
                    <a:cubicBezTo>
                      <a:pt x="8808" y="0"/>
                      <a:pt x="5811" y="1236"/>
                      <a:pt x="3552" y="3483"/>
                    </a:cubicBezTo>
                    <a:cubicBezTo>
                      <a:pt x="1283" y="5737"/>
                      <a:pt x="29" y="8741"/>
                      <a:pt x="20" y="11939"/>
                    </a:cubicBezTo>
                    <a:cubicBezTo>
                      <a:pt x="1" y="18541"/>
                      <a:pt x="5356" y="23928"/>
                      <a:pt x="11959" y="23948"/>
                    </a:cubicBezTo>
                    <a:lnTo>
                      <a:pt x="11995" y="23948"/>
                    </a:lnTo>
                    <a:cubicBezTo>
                      <a:pt x="15179" y="23948"/>
                      <a:pt x="18176" y="22711"/>
                      <a:pt x="20435" y="20466"/>
                    </a:cubicBezTo>
                    <a:cubicBezTo>
                      <a:pt x="22704" y="18210"/>
                      <a:pt x="23958" y="15207"/>
                      <a:pt x="23967" y="12008"/>
                    </a:cubicBezTo>
                    <a:cubicBezTo>
                      <a:pt x="23977" y="8811"/>
                      <a:pt x="22740" y="5800"/>
                      <a:pt x="20484" y="3532"/>
                    </a:cubicBezTo>
                    <a:cubicBezTo>
                      <a:pt x="18230" y="1264"/>
                      <a:pt x="15226" y="10"/>
                      <a:pt x="12028" y="0"/>
                    </a:cubicBezTo>
                    <a:close/>
                  </a:path>
                </a:pathLst>
              </a:custGeom>
              <a:solidFill>
                <a:srgbClr val="FBE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3"/>
              <p:cNvSpPr/>
              <p:nvPr/>
            </p:nvSpPr>
            <p:spPr>
              <a:xfrm>
                <a:off x="3015058" y="1978012"/>
                <a:ext cx="1805657" cy="1801057"/>
              </a:xfrm>
              <a:custGeom>
                <a:avLst/>
                <a:gdLst/>
                <a:ahLst/>
                <a:cxnLst/>
                <a:rect l="l" t="t" r="r" b="b"/>
                <a:pathLst>
                  <a:path w="27475" h="27405" extrusionOk="0">
                    <a:moveTo>
                      <a:pt x="12786" y="495"/>
                    </a:moveTo>
                    <a:lnTo>
                      <a:pt x="13774" y="1190"/>
                    </a:lnTo>
                    <a:lnTo>
                      <a:pt x="14766" y="500"/>
                    </a:lnTo>
                    <a:lnTo>
                      <a:pt x="15640" y="1333"/>
                    </a:lnTo>
                    <a:lnTo>
                      <a:pt x="16724" y="800"/>
                    </a:lnTo>
                    <a:lnTo>
                      <a:pt x="17464" y="1754"/>
                    </a:lnTo>
                    <a:lnTo>
                      <a:pt x="18614" y="1388"/>
                    </a:lnTo>
                    <a:lnTo>
                      <a:pt x="19201" y="2442"/>
                    </a:lnTo>
                    <a:lnTo>
                      <a:pt x="20394" y="2254"/>
                    </a:lnTo>
                    <a:lnTo>
                      <a:pt x="20817" y="3384"/>
                    </a:lnTo>
                    <a:lnTo>
                      <a:pt x="22025" y="3375"/>
                    </a:lnTo>
                    <a:lnTo>
                      <a:pt x="22275" y="4556"/>
                    </a:lnTo>
                    <a:lnTo>
                      <a:pt x="23471" y="4726"/>
                    </a:lnTo>
                    <a:lnTo>
                      <a:pt x="23544" y="5930"/>
                    </a:lnTo>
                    <a:lnTo>
                      <a:pt x="24701" y="6275"/>
                    </a:lnTo>
                    <a:lnTo>
                      <a:pt x="24594" y="7478"/>
                    </a:lnTo>
                    <a:lnTo>
                      <a:pt x="25687" y="7991"/>
                    </a:lnTo>
                    <a:lnTo>
                      <a:pt x="25401" y="9164"/>
                    </a:lnTo>
                    <a:lnTo>
                      <a:pt x="26404" y="9835"/>
                    </a:lnTo>
                    <a:lnTo>
                      <a:pt x="25946" y="10952"/>
                    </a:lnTo>
                    <a:lnTo>
                      <a:pt x="26838" y="11766"/>
                    </a:lnTo>
                    <a:lnTo>
                      <a:pt x="26218" y="12802"/>
                    </a:lnTo>
                    <a:lnTo>
                      <a:pt x="26978" y="13741"/>
                    </a:lnTo>
                    <a:lnTo>
                      <a:pt x="26212" y="14675"/>
                    </a:lnTo>
                    <a:lnTo>
                      <a:pt x="26826" y="15715"/>
                    </a:lnTo>
                    <a:lnTo>
                      <a:pt x="25930" y="16524"/>
                    </a:lnTo>
                    <a:lnTo>
                      <a:pt x="26381" y="17644"/>
                    </a:lnTo>
                    <a:lnTo>
                      <a:pt x="25374" y="18310"/>
                    </a:lnTo>
                    <a:lnTo>
                      <a:pt x="25652" y="19484"/>
                    </a:lnTo>
                    <a:lnTo>
                      <a:pt x="24557" y="19991"/>
                    </a:lnTo>
                    <a:lnTo>
                      <a:pt x="24656" y="21195"/>
                    </a:lnTo>
                    <a:lnTo>
                      <a:pt x="23497" y="21533"/>
                    </a:lnTo>
                    <a:lnTo>
                      <a:pt x="23417" y="22737"/>
                    </a:lnTo>
                    <a:lnTo>
                      <a:pt x="22220" y="22900"/>
                    </a:lnTo>
                    <a:lnTo>
                      <a:pt x="21962" y="24079"/>
                    </a:lnTo>
                    <a:lnTo>
                      <a:pt x="20755" y="24063"/>
                    </a:lnTo>
                    <a:lnTo>
                      <a:pt x="20325" y="25190"/>
                    </a:lnTo>
                    <a:lnTo>
                      <a:pt x="19134" y="24994"/>
                    </a:lnTo>
                    <a:lnTo>
                      <a:pt x="18540" y="26045"/>
                    </a:lnTo>
                    <a:lnTo>
                      <a:pt x="17392" y="25672"/>
                    </a:lnTo>
                    <a:lnTo>
                      <a:pt x="16647" y="26622"/>
                    </a:lnTo>
                    <a:lnTo>
                      <a:pt x="15569" y="26082"/>
                    </a:lnTo>
                    <a:lnTo>
                      <a:pt x="14689" y="26909"/>
                    </a:lnTo>
                    <a:lnTo>
                      <a:pt x="13701" y="26214"/>
                    </a:lnTo>
                    <a:lnTo>
                      <a:pt x="12709" y="26903"/>
                    </a:lnTo>
                    <a:lnTo>
                      <a:pt x="11835" y="26070"/>
                    </a:lnTo>
                    <a:lnTo>
                      <a:pt x="10752" y="26605"/>
                    </a:lnTo>
                    <a:lnTo>
                      <a:pt x="10012" y="25650"/>
                    </a:lnTo>
                    <a:lnTo>
                      <a:pt x="8861" y="26016"/>
                    </a:lnTo>
                    <a:lnTo>
                      <a:pt x="8274" y="24961"/>
                    </a:lnTo>
                    <a:lnTo>
                      <a:pt x="7081" y="25151"/>
                    </a:lnTo>
                    <a:lnTo>
                      <a:pt x="6658" y="24020"/>
                    </a:lnTo>
                    <a:lnTo>
                      <a:pt x="5450" y="24030"/>
                    </a:lnTo>
                    <a:lnTo>
                      <a:pt x="5200" y="22848"/>
                    </a:lnTo>
                    <a:lnTo>
                      <a:pt x="4004" y="22679"/>
                    </a:lnTo>
                    <a:lnTo>
                      <a:pt x="3931" y="21474"/>
                    </a:lnTo>
                    <a:lnTo>
                      <a:pt x="2774" y="21128"/>
                    </a:lnTo>
                    <a:lnTo>
                      <a:pt x="2881" y="19926"/>
                    </a:lnTo>
                    <a:lnTo>
                      <a:pt x="1788" y="19413"/>
                    </a:lnTo>
                    <a:lnTo>
                      <a:pt x="2074" y="18240"/>
                    </a:lnTo>
                    <a:lnTo>
                      <a:pt x="1071" y="17569"/>
                    </a:lnTo>
                    <a:lnTo>
                      <a:pt x="1529" y="16453"/>
                    </a:lnTo>
                    <a:lnTo>
                      <a:pt x="637" y="15639"/>
                    </a:lnTo>
                    <a:lnTo>
                      <a:pt x="1257" y="14602"/>
                    </a:lnTo>
                    <a:lnTo>
                      <a:pt x="497" y="13664"/>
                    </a:lnTo>
                    <a:lnTo>
                      <a:pt x="1263" y="12730"/>
                    </a:lnTo>
                    <a:lnTo>
                      <a:pt x="649" y="11689"/>
                    </a:lnTo>
                    <a:lnTo>
                      <a:pt x="1546" y="10879"/>
                    </a:lnTo>
                    <a:lnTo>
                      <a:pt x="1094" y="9760"/>
                    </a:lnTo>
                    <a:lnTo>
                      <a:pt x="2101" y="9095"/>
                    </a:lnTo>
                    <a:lnTo>
                      <a:pt x="1823" y="7920"/>
                    </a:lnTo>
                    <a:lnTo>
                      <a:pt x="2919" y="7413"/>
                    </a:lnTo>
                    <a:lnTo>
                      <a:pt x="2819" y="6210"/>
                    </a:lnTo>
                    <a:lnTo>
                      <a:pt x="3978" y="5871"/>
                    </a:lnTo>
                    <a:lnTo>
                      <a:pt x="4058" y="4667"/>
                    </a:lnTo>
                    <a:lnTo>
                      <a:pt x="5255" y="4505"/>
                    </a:lnTo>
                    <a:lnTo>
                      <a:pt x="5513" y="3325"/>
                    </a:lnTo>
                    <a:lnTo>
                      <a:pt x="6720" y="3342"/>
                    </a:lnTo>
                    <a:lnTo>
                      <a:pt x="7150" y="2214"/>
                    </a:lnTo>
                    <a:lnTo>
                      <a:pt x="8341" y="2410"/>
                    </a:lnTo>
                    <a:lnTo>
                      <a:pt x="8935" y="1360"/>
                    </a:lnTo>
                    <a:lnTo>
                      <a:pt x="10083" y="1732"/>
                    </a:lnTo>
                    <a:lnTo>
                      <a:pt x="10828" y="782"/>
                    </a:lnTo>
                    <a:lnTo>
                      <a:pt x="11907" y="1323"/>
                    </a:lnTo>
                    <a:lnTo>
                      <a:pt x="12786" y="495"/>
                    </a:lnTo>
                    <a:close/>
                    <a:moveTo>
                      <a:pt x="12750" y="0"/>
                    </a:moveTo>
                    <a:lnTo>
                      <a:pt x="11839" y="858"/>
                    </a:lnTo>
                    <a:lnTo>
                      <a:pt x="10720" y="298"/>
                    </a:lnTo>
                    <a:lnTo>
                      <a:pt x="9946" y="1284"/>
                    </a:lnTo>
                    <a:lnTo>
                      <a:pt x="8755" y="897"/>
                    </a:lnTo>
                    <a:lnTo>
                      <a:pt x="8139" y="1987"/>
                    </a:lnTo>
                    <a:lnTo>
                      <a:pt x="6903" y="1783"/>
                    </a:lnTo>
                    <a:lnTo>
                      <a:pt x="6457" y="2953"/>
                    </a:lnTo>
                    <a:lnTo>
                      <a:pt x="5205" y="2936"/>
                    </a:lnTo>
                    <a:lnTo>
                      <a:pt x="4937" y="4160"/>
                    </a:lnTo>
                    <a:lnTo>
                      <a:pt x="3696" y="4328"/>
                    </a:lnTo>
                    <a:lnTo>
                      <a:pt x="3612" y="5578"/>
                    </a:lnTo>
                    <a:lnTo>
                      <a:pt x="2410" y="5928"/>
                    </a:lnTo>
                    <a:lnTo>
                      <a:pt x="2513" y="7176"/>
                    </a:lnTo>
                    <a:lnTo>
                      <a:pt x="1376" y="7702"/>
                    </a:lnTo>
                    <a:lnTo>
                      <a:pt x="1665" y="8922"/>
                    </a:lnTo>
                    <a:lnTo>
                      <a:pt x="620" y="9612"/>
                    </a:lnTo>
                    <a:lnTo>
                      <a:pt x="1088" y="10774"/>
                    </a:lnTo>
                    <a:lnTo>
                      <a:pt x="158" y="11614"/>
                    </a:lnTo>
                    <a:lnTo>
                      <a:pt x="795" y="12693"/>
                    </a:lnTo>
                    <a:lnTo>
                      <a:pt x="1" y="13662"/>
                    </a:lnTo>
                    <a:lnTo>
                      <a:pt x="789" y="14636"/>
                    </a:lnTo>
                    <a:lnTo>
                      <a:pt x="147" y="15710"/>
                    </a:lnTo>
                    <a:lnTo>
                      <a:pt x="1071" y="16555"/>
                    </a:lnTo>
                    <a:lnTo>
                      <a:pt x="596" y="17714"/>
                    </a:lnTo>
                    <a:lnTo>
                      <a:pt x="1636" y="18410"/>
                    </a:lnTo>
                    <a:lnTo>
                      <a:pt x="1340" y="19627"/>
                    </a:lnTo>
                    <a:lnTo>
                      <a:pt x="2475" y="20160"/>
                    </a:lnTo>
                    <a:lnTo>
                      <a:pt x="2364" y="21408"/>
                    </a:lnTo>
                    <a:lnTo>
                      <a:pt x="3564" y="21766"/>
                    </a:lnTo>
                    <a:lnTo>
                      <a:pt x="3639" y="23015"/>
                    </a:lnTo>
                    <a:lnTo>
                      <a:pt x="4879" y="23192"/>
                    </a:lnTo>
                    <a:lnTo>
                      <a:pt x="5139" y="24417"/>
                    </a:lnTo>
                    <a:lnTo>
                      <a:pt x="6392" y="24407"/>
                    </a:lnTo>
                    <a:lnTo>
                      <a:pt x="6831" y="25580"/>
                    </a:lnTo>
                    <a:lnTo>
                      <a:pt x="8069" y="25383"/>
                    </a:lnTo>
                    <a:lnTo>
                      <a:pt x="8678" y="26478"/>
                    </a:lnTo>
                    <a:lnTo>
                      <a:pt x="9873" y="26098"/>
                    </a:lnTo>
                    <a:lnTo>
                      <a:pt x="10640" y="27088"/>
                    </a:lnTo>
                    <a:lnTo>
                      <a:pt x="11764" y="26534"/>
                    </a:lnTo>
                    <a:lnTo>
                      <a:pt x="12671" y="27398"/>
                    </a:lnTo>
                    <a:lnTo>
                      <a:pt x="13700" y="26683"/>
                    </a:lnTo>
                    <a:lnTo>
                      <a:pt x="14725" y="27404"/>
                    </a:lnTo>
                    <a:lnTo>
                      <a:pt x="15636" y="26545"/>
                    </a:lnTo>
                    <a:lnTo>
                      <a:pt x="16756" y="27107"/>
                    </a:lnTo>
                    <a:lnTo>
                      <a:pt x="17529" y="26121"/>
                    </a:lnTo>
                    <a:lnTo>
                      <a:pt x="18720" y="26508"/>
                    </a:lnTo>
                    <a:lnTo>
                      <a:pt x="19336" y="25417"/>
                    </a:lnTo>
                    <a:lnTo>
                      <a:pt x="20572" y="25621"/>
                    </a:lnTo>
                    <a:lnTo>
                      <a:pt x="21019" y="24451"/>
                    </a:lnTo>
                    <a:lnTo>
                      <a:pt x="22271" y="24468"/>
                    </a:lnTo>
                    <a:lnTo>
                      <a:pt x="22538" y="23245"/>
                    </a:lnTo>
                    <a:lnTo>
                      <a:pt x="23779" y="23076"/>
                    </a:lnTo>
                    <a:lnTo>
                      <a:pt x="23863" y="21827"/>
                    </a:lnTo>
                    <a:lnTo>
                      <a:pt x="25065" y="21476"/>
                    </a:lnTo>
                    <a:lnTo>
                      <a:pt x="24962" y="20227"/>
                    </a:lnTo>
                    <a:lnTo>
                      <a:pt x="26099" y="19702"/>
                    </a:lnTo>
                    <a:lnTo>
                      <a:pt x="25810" y="18483"/>
                    </a:lnTo>
                    <a:lnTo>
                      <a:pt x="26856" y="17792"/>
                    </a:lnTo>
                    <a:lnTo>
                      <a:pt x="26387" y="16630"/>
                    </a:lnTo>
                    <a:lnTo>
                      <a:pt x="27317" y="15790"/>
                    </a:lnTo>
                    <a:lnTo>
                      <a:pt x="26680" y="14711"/>
                    </a:lnTo>
                    <a:lnTo>
                      <a:pt x="27474" y="13742"/>
                    </a:lnTo>
                    <a:lnTo>
                      <a:pt x="26686" y="12769"/>
                    </a:lnTo>
                    <a:lnTo>
                      <a:pt x="27329" y="11693"/>
                    </a:lnTo>
                    <a:lnTo>
                      <a:pt x="26404" y="10849"/>
                    </a:lnTo>
                    <a:lnTo>
                      <a:pt x="26879" y="9690"/>
                    </a:lnTo>
                    <a:lnTo>
                      <a:pt x="25839" y="8993"/>
                    </a:lnTo>
                    <a:lnTo>
                      <a:pt x="26135" y="7777"/>
                    </a:lnTo>
                    <a:lnTo>
                      <a:pt x="25001" y="7244"/>
                    </a:lnTo>
                    <a:lnTo>
                      <a:pt x="25111" y="5997"/>
                    </a:lnTo>
                    <a:lnTo>
                      <a:pt x="23912" y="5639"/>
                    </a:lnTo>
                    <a:lnTo>
                      <a:pt x="23836" y="4389"/>
                    </a:lnTo>
                    <a:lnTo>
                      <a:pt x="22596" y="4213"/>
                    </a:lnTo>
                    <a:lnTo>
                      <a:pt x="22336" y="2988"/>
                    </a:lnTo>
                    <a:lnTo>
                      <a:pt x="21083" y="2998"/>
                    </a:lnTo>
                    <a:lnTo>
                      <a:pt x="20644" y="1824"/>
                    </a:lnTo>
                    <a:lnTo>
                      <a:pt x="19406" y="2021"/>
                    </a:lnTo>
                    <a:lnTo>
                      <a:pt x="18797" y="927"/>
                    </a:lnTo>
                    <a:lnTo>
                      <a:pt x="17602" y="1306"/>
                    </a:lnTo>
                    <a:lnTo>
                      <a:pt x="16836" y="315"/>
                    </a:lnTo>
                    <a:lnTo>
                      <a:pt x="15711" y="870"/>
                    </a:lnTo>
                    <a:lnTo>
                      <a:pt x="14804" y="6"/>
                    </a:lnTo>
                    <a:lnTo>
                      <a:pt x="13775" y="720"/>
                    </a:lnTo>
                    <a:lnTo>
                      <a:pt x="12750" y="0"/>
                    </a:lnTo>
                    <a:close/>
                  </a:path>
                </a:pathLst>
              </a:custGeom>
              <a:solidFill>
                <a:srgbClr val="FBE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3"/>
              <p:cNvSpPr/>
              <p:nvPr/>
            </p:nvSpPr>
            <p:spPr>
              <a:xfrm>
                <a:off x="3213535" y="2178067"/>
                <a:ext cx="1409497" cy="1404568"/>
              </a:xfrm>
              <a:custGeom>
                <a:avLst/>
                <a:gdLst/>
                <a:ahLst/>
                <a:cxnLst/>
                <a:rect l="l" t="t" r="r" b="b"/>
                <a:pathLst>
                  <a:path w="21447" h="21372" extrusionOk="0">
                    <a:moveTo>
                      <a:pt x="7798" y="1207"/>
                    </a:moveTo>
                    <a:lnTo>
                      <a:pt x="7798" y="1207"/>
                    </a:lnTo>
                    <a:cubicBezTo>
                      <a:pt x="7181" y="2062"/>
                      <a:pt x="6290" y="3568"/>
                      <a:pt x="5697" y="5729"/>
                    </a:cubicBezTo>
                    <a:cubicBezTo>
                      <a:pt x="4575" y="5392"/>
                      <a:pt x="3650" y="4974"/>
                      <a:pt x="2915" y="4568"/>
                    </a:cubicBezTo>
                    <a:cubicBezTo>
                      <a:pt x="4150" y="2997"/>
                      <a:pt x="5847" y="1807"/>
                      <a:pt x="7798" y="1207"/>
                    </a:cubicBezTo>
                    <a:close/>
                    <a:moveTo>
                      <a:pt x="13724" y="1238"/>
                    </a:moveTo>
                    <a:lnTo>
                      <a:pt x="13724" y="1238"/>
                    </a:lnTo>
                    <a:cubicBezTo>
                      <a:pt x="15673" y="1861"/>
                      <a:pt x="17358" y="3073"/>
                      <a:pt x="18576" y="4660"/>
                    </a:cubicBezTo>
                    <a:cubicBezTo>
                      <a:pt x="17808" y="5033"/>
                      <a:pt x="16856" y="5416"/>
                      <a:pt x="15738" y="5730"/>
                    </a:cubicBezTo>
                    <a:cubicBezTo>
                      <a:pt x="15178" y="3587"/>
                      <a:pt x="14319" y="2089"/>
                      <a:pt x="13724" y="1238"/>
                    </a:cubicBezTo>
                    <a:close/>
                    <a:moveTo>
                      <a:pt x="11182" y="783"/>
                    </a:moveTo>
                    <a:cubicBezTo>
                      <a:pt x="11632" y="805"/>
                      <a:pt x="12075" y="856"/>
                      <a:pt x="12508" y="937"/>
                    </a:cubicBezTo>
                    <a:cubicBezTo>
                      <a:pt x="12538" y="968"/>
                      <a:pt x="14124" y="2656"/>
                      <a:pt x="14987" y="5926"/>
                    </a:cubicBezTo>
                    <a:cubicBezTo>
                      <a:pt x="13849" y="6194"/>
                      <a:pt x="12561" y="6382"/>
                      <a:pt x="11133" y="6418"/>
                    </a:cubicBezTo>
                    <a:lnTo>
                      <a:pt x="11182" y="783"/>
                    </a:lnTo>
                    <a:close/>
                    <a:moveTo>
                      <a:pt x="10412" y="778"/>
                    </a:moveTo>
                    <a:lnTo>
                      <a:pt x="10363" y="6422"/>
                    </a:lnTo>
                    <a:cubicBezTo>
                      <a:pt x="8883" y="6403"/>
                      <a:pt x="7581" y="6213"/>
                      <a:pt x="6448" y="5934"/>
                    </a:cubicBezTo>
                    <a:cubicBezTo>
                      <a:pt x="7330" y="2759"/>
                      <a:pt x="8879" y="1069"/>
                      <a:pt x="9023" y="917"/>
                    </a:cubicBezTo>
                    <a:cubicBezTo>
                      <a:pt x="9477" y="838"/>
                      <a:pt x="9941" y="792"/>
                      <a:pt x="10412" y="778"/>
                    </a:cubicBezTo>
                    <a:close/>
                    <a:moveTo>
                      <a:pt x="2459" y="5195"/>
                    </a:moveTo>
                    <a:cubicBezTo>
                      <a:pt x="3254" y="5642"/>
                      <a:pt x="4272" y="6107"/>
                      <a:pt x="5510" y="6476"/>
                    </a:cubicBezTo>
                    <a:cubicBezTo>
                      <a:pt x="5272" y="7535"/>
                      <a:pt x="5112" y="8733"/>
                      <a:pt x="5082" y="10070"/>
                    </a:cubicBezTo>
                    <a:lnTo>
                      <a:pt x="817" y="10032"/>
                    </a:lnTo>
                    <a:cubicBezTo>
                      <a:pt x="934" y="8250"/>
                      <a:pt x="1523" y="6597"/>
                      <a:pt x="2459" y="5195"/>
                    </a:cubicBezTo>
                    <a:close/>
                    <a:moveTo>
                      <a:pt x="6261" y="6679"/>
                    </a:moveTo>
                    <a:cubicBezTo>
                      <a:pt x="7447" y="6973"/>
                      <a:pt x="8811" y="7171"/>
                      <a:pt x="10356" y="7191"/>
                    </a:cubicBezTo>
                    <a:lnTo>
                      <a:pt x="10330" y="10115"/>
                    </a:lnTo>
                    <a:lnTo>
                      <a:pt x="5852" y="10077"/>
                    </a:lnTo>
                    <a:cubicBezTo>
                      <a:pt x="5881" y="8817"/>
                      <a:pt x="6034" y="7683"/>
                      <a:pt x="6261" y="6679"/>
                    </a:cubicBezTo>
                    <a:close/>
                    <a:moveTo>
                      <a:pt x="15164" y="6674"/>
                    </a:moveTo>
                    <a:cubicBezTo>
                      <a:pt x="15382" y="7701"/>
                      <a:pt x="15522" y="8865"/>
                      <a:pt x="15530" y="10161"/>
                    </a:cubicBezTo>
                    <a:lnTo>
                      <a:pt x="11099" y="10122"/>
                    </a:lnTo>
                    <a:lnTo>
                      <a:pt x="11126" y="7186"/>
                    </a:lnTo>
                    <a:cubicBezTo>
                      <a:pt x="12621" y="7149"/>
                      <a:pt x="13972" y="6954"/>
                      <a:pt x="15164" y="6674"/>
                    </a:cubicBezTo>
                    <a:close/>
                    <a:moveTo>
                      <a:pt x="19028" y="5295"/>
                    </a:moveTo>
                    <a:cubicBezTo>
                      <a:pt x="19957" y="6723"/>
                      <a:pt x="20528" y="8403"/>
                      <a:pt x="20614" y="10205"/>
                    </a:cubicBezTo>
                    <a:lnTo>
                      <a:pt x="16299" y="10168"/>
                    </a:lnTo>
                    <a:cubicBezTo>
                      <a:pt x="16292" y="8794"/>
                      <a:pt x="16144" y="7564"/>
                      <a:pt x="15915" y="6480"/>
                    </a:cubicBezTo>
                    <a:cubicBezTo>
                      <a:pt x="17153" y="6134"/>
                      <a:pt x="18197" y="5706"/>
                      <a:pt x="19028" y="5295"/>
                    </a:cubicBezTo>
                    <a:close/>
                    <a:moveTo>
                      <a:pt x="5848" y="10846"/>
                    </a:moveTo>
                    <a:lnTo>
                      <a:pt x="10324" y="10884"/>
                    </a:lnTo>
                    <a:lnTo>
                      <a:pt x="10298" y="13809"/>
                    </a:lnTo>
                    <a:cubicBezTo>
                      <a:pt x="10268" y="13809"/>
                      <a:pt x="10238" y="13809"/>
                      <a:pt x="10208" y="13809"/>
                    </a:cubicBezTo>
                    <a:cubicBezTo>
                      <a:pt x="8708" y="13809"/>
                      <a:pt x="7377" y="13980"/>
                      <a:pt x="6211" y="14245"/>
                    </a:cubicBezTo>
                    <a:cubicBezTo>
                      <a:pt x="6007" y="13221"/>
                      <a:pt x="5869" y="12085"/>
                      <a:pt x="5848" y="10846"/>
                    </a:cubicBezTo>
                    <a:close/>
                    <a:moveTo>
                      <a:pt x="11093" y="10891"/>
                    </a:moveTo>
                    <a:lnTo>
                      <a:pt x="15519" y="10930"/>
                    </a:lnTo>
                    <a:cubicBezTo>
                      <a:pt x="15476" y="12202"/>
                      <a:pt x="15311" y="13363"/>
                      <a:pt x="15078" y="14405"/>
                    </a:cubicBezTo>
                    <a:cubicBezTo>
                      <a:pt x="13894" y="14105"/>
                      <a:pt x="12555" y="13889"/>
                      <a:pt x="11067" y="13827"/>
                    </a:cubicBezTo>
                    <a:lnTo>
                      <a:pt x="11093" y="10891"/>
                    </a:lnTo>
                    <a:close/>
                    <a:moveTo>
                      <a:pt x="798" y="10801"/>
                    </a:moveTo>
                    <a:lnTo>
                      <a:pt x="5078" y="10839"/>
                    </a:lnTo>
                    <a:cubicBezTo>
                      <a:pt x="5098" y="12155"/>
                      <a:pt x="5243" y="13356"/>
                      <a:pt x="5457" y="14435"/>
                    </a:cubicBezTo>
                    <a:cubicBezTo>
                      <a:pt x="4120" y="14807"/>
                      <a:pt x="3031" y="15294"/>
                      <a:pt x="2194" y="15762"/>
                    </a:cubicBezTo>
                    <a:cubicBezTo>
                      <a:pt x="1324" y="14305"/>
                      <a:pt x="818" y="12610"/>
                      <a:pt x="798" y="10801"/>
                    </a:cubicBezTo>
                    <a:close/>
                    <a:moveTo>
                      <a:pt x="16289" y="10937"/>
                    </a:moveTo>
                    <a:lnTo>
                      <a:pt x="20619" y="10974"/>
                    </a:lnTo>
                    <a:cubicBezTo>
                      <a:pt x="20568" y="12763"/>
                      <a:pt x="20047" y="14469"/>
                      <a:pt x="19116" y="15950"/>
                    </a:cubicBezTo>
                    <a:cubicBezTo>
                      <a:pt x="18250" y="15489"/>
                      <a:pt x="17149" y="15004"/>
                      <a:pt x="15828" y="14611"/>
                    </a:cubicBezTo>
                    <a:cubicBezTo>
                      <a:pt x="16073" y="13514"/>
                      <a:pt x="16245" y="12287"/>
                      <a:pt x="16289" y="10937"/>
                    </a:cubicBezTo>
                    <a:close/>
                    <a:moveTo>
                      <a:pt x="5621" y="15186"/>
                    </a:moveTo>
                    <a:cubicBezTo>
                      <a:pt x="6184" y="17519"/>
                      <a:pt x="7056" y="19195"/>
                      <a:pt x="7617" y="20106"/>
                    </a:cubicBezTo>
                    <a:cubicBezTo>
                      <a:pt x="5579" y="19436"/>
                      <a:pt x="3833" y="18121"/>
                      <a:pt x="2618" y="16406"/>
                    </a:cubicBezTo>
                    <a:cubicBezTo>
                      <a:pt x="3395" y="15977"/>
                      <a:pt x="4396" y="15531"/>
                      <a:pt x="5621" y="15186"/>
                    </a:cubicBezTo>
                    <a:close/>
                    <a:moveTo>
                      <a:pt x="15647" y="15360"/>
                    </a:moveTo>
                    <a:cubicBezTo>
                      <a:pt x="16856" y="15722"/>
                      <a:pt x="17872" y="16165"/>
                      <a:pt x="18679" y="16589"/>
                    </a:cubicBezTo>
                    <a:cubicBezTo>
                      <a:pt x="18373" y="17001"/>
                      <a:pt x="18034" y="17393"/>
                      <a:pt x="17660" y="17759"/>
                    </a:cubicBezTo>
                    <a:cubicBezTo>
                      <a:pt x="16494" y="18905"/>
                      <a:pt x="15095" y="19728"/>
                      <a:pt x="13572" y="20185"/>
                    </a:cubicBezTo>
                    <a:cubicBezTo>
                      <a:pt x="14141" y="19301"/>
                      <a:pt x="15037" y="17660"/>
                      <a:pt x="15647" y="15360"/>
                    </a:cubicBezTo>
                    <a:close/>
                    <a:moveTo>
                      <a:pt x="10202" y="14578"/>
                    </a:moveTo>
                    <a:cubicBezTo>
                      <a:pt x="10232" y="14578"/>
                      <a:pt x="10262" y="14579"/>
                      <a:pt x="10292" y="14579"/>
                    </a:cubicBezTo>
                    <a:lnTo>
                      <a:pt x="10239" y="20588"/>
                    </a:lnTo>
                    <a:cubicBezTo>
                      <a:pt x="9730" y="20565"/>
                      <a:pt x="9231" y="20503"/>
                      <a:pt x="8745" y="20404"/>
                    </a:cubicBezTo>
                    <a:cubicBezTo>
                      <a:pt x="8608" y="20223"/>
                      <a:pt x="7175" y="18276"/>
                      <a:pt x="6376" y="14995"/>
                    </a:cubicBezTo>
                    <a:cubicBezTo>
                      <a:pt x="7489" y="14742"/>
                      <a:pt x="8762" y="14578"/>
                      <a:pt x="10202" y="14578"/>
                    </a:cubicBezTo>
                    <a:close/>
                    <a:moveTo>
                      <a:pt x="11061" y="14596"/>
                    </a:moveTo>
                    <a:cubicBezTo>
                      <a:pt x="12483" y="14657"/>
                      <a:pt x="13764" y="14865"/>
                      <a:pt x="14897" y="15151"/>
                    </a:cubicBezTo>
                    <a:cubicBezTo>
                      <a:pt x="14003" y="18498"/>
                      <a:pt x="12478" y="20409"/>
                      <a:pt x="12446" y="20450"/>
                    </a:cubicBezTo>
                    <a:cubicBezTo>
                      <a:pt x="11974" y="20532"/>
                      <a:pt x="11494" y="20581"/>
                      <a:pt x="11009" y="20595"/>
                    </a:cubicBezTo>
                    <a:lnTo>
                      <a:pt x="11061" y="14596"/>
                    </a:lnTo>
                    <a:close/>
                    <a:moveTo>
                      <a:pt x="10709" y="0"/>
                    </a:moveTo>
                    <a:cubicBezTo>
                      <a:pt x="7891" y="0"/>
                      <a:pt x="5234" y="1086"/>
                      <a:pt x="3221" y="3065"/>
                    </a:cubicBezTo>
                    <a:cubicBezTo>
                      <a:pt x="1185" y="5065"/>
                      <a:pt x="50" y="7739"/>
                      <a:pt x="26" y="10593"/>
                    </a:cubicBezTo>
                    <a:cubicBezTo>
                      <a:pt x="0" y="13447"/>
                      <a:pt x="1088" y="16140"/>
                      <a:pt x="3089" y="18176"/>
                    </a:cubicBezTo>
                    <a:cubicBezTo>
                      <a:pt x="5089" y="20211"/>
                      <a:pt x="7762" y="21346"/>
                      <a:pt x="10617" y="21372"/>
                    </a:cubicBezTo>
                    <a:lnTo>
                      <a:pt x="10713" y="21372"/>
                    </a:lnTo>
                    <a:cubicBezTo>
                      <a:pt x="13531" y="21372"/>
                      <a:pt x="16187" y="20285"/>
                      <a:pt x="18200" y="18308"/>
                    </a:cubicBezTo>
                    <a:cubicBezTo>
                      <a:pt x="20235" y="16307"/>
                      <a:pt x="21370" y="13634"/>
                      <a:pt x="21395" y="10780"/>
                    </a:cubicBezTo>
                    <a:cubicBezTo>
                      <a:pt x="21447" y="4888"/>
                      <a:pt x="16695" y="52"/>
                      <a:pt x="10804" y="1"/>
                    </a:cubicBezTo>
                    <a:cubicBezTo>
                      <a:pt x="10772" y="1"/>
                      <a:pt x="10741" y="0"/>
                      <a:pt x="10709" y="0"/>
                    </a:cubicBezTo>
                    <a:close/>
                  </a:path>
                </a:pathLst>
              </a:custGeom>
              <a:solidFill>
                <a:srgbClr val="FBE8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81" name="Google Shape;1781;p33"/>
          <p:cNvSpPr txBox="1">
            <a:spLocks noGrp="1"/>
          </p:cNvSpPr>
          <p:nvPr>
            <p:ph type="ctrTitle"/>
          </p:nvPr>
        </p:nvSpPr>
        <p:spPr>
          <a:xfrm>
            <a:off x="2362975" y="982945"/>
            <a:ext cx="3190500" cy="115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t>The Service And Quality </a:t>
            </a:r>
            <a:r>
              <a:rPr lang="en-US" sz="2800" dirty="0"/>
              <a:t>Level of </a:t>
            </a:r>
            <a:br>
              <a:rPr lang="en-US" sz="2800" dirty="0"/>
            </a:br>
            <a:r>
              <a:rPr lang="en" sz="2800" b="1" dirty="0"/>
              <a:t>Qatar Airways</a:t>
            </a:r>
            <a:endParaRPr sz="2800" b="1" dirty="0"/>
          </a:p>
        </p:txBody>
      </p:sp>
      <p:sp>
        <p:nvSpPr>
          <p:cNvPr id="1782" name="Google Shape;1782;p33"/>
          <p:cNvSpPr txBox="1">
            <a:spLocks noGrp="1"/>
          </p:cNvSpPr>
          <p:nvPr>
            <p:ph type="subTitle" idx="1"/>
          </p:nvPr>
        </p:nvSpPr>
        <p:spPr>
          <a:xfrm>
            <a:off x="2697625" y="4056750"/>
            <a:ext cx="2521200" cy="68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 Sharon Effiong</a:t>
            </a:r>
            <a:endParaRPr dirty="0"/>
          </a:p>
        </p:txBody>
      </p:sp>
      <p:pic>
        <p:nvPicPr>
          <p:cNvPr id="1026" name="Picture 2" descr="Download Qatar Airways (القطرية) Logo in SVG Vector or PNG File Format -  Logo.wine">
            <a:extLst>
              <a:ext uri="{FF2B5EF4-FFF2-40B4-BE49-F238E27FC236}">
                <a16:creationId xmlns:a16="http://schemas.microsoft.com/office/drawing/2014/main" id="{0F678200-6A26-F9B6-F3CD-CD3D1412B3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611834">
            <a:off x="5596902" y="3686226"/>
            <a:ext cx="2356441" cy="15711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799" name="Google Shape;1799;p36"/>
          <p:cNvSpPr txBox="1">
            <a:spLocks noGrp="1"/>
          </p:cNvSpPr>
          <p:nvPr>
            <p:ph type="title" idx="2"/>
          </p:nvPr>
        </p:nvSpPr>
        <p:spPr>
          <a:xfrm>
            <a:off x="613875" y="2519412"/>
            <a:ext cx="2949000"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Research Questions</a:t>
            </a:r>
            <a:endParaRPr dirty="0"/>
          </a:p>
        </p:txBody>
      </p:sp>
      <p:sp>
        <p:nvSpPr>
          <p:cNvPr id="1800" name="Google Shape;1800;p36"/>
          <p:cNvSpPr txBox="1">
            <a:spLocks noGrp="1"/>
          </p:cNvSpPr>
          <p:nvPr>
            <p:ph type="title"/>
          </p:nvPr>
        </p:nvSpPr>
        <p:spPr>
          <a:xfrm>
            <a:off x="613875" y="1048225"/>
            <a:ext cx="2949000" cy="116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1801" name="Google Shape;1801;p36"/>
          <p:cNvSpPr txBox="1">
            <a:spLocks noGrp="1"/>
          </p:cNvSpPr>
          <p:nvPr>
            <p:ph type="subTitle" idx="1"/>
          </p:nvPr>
        </p:nvSpPr>
        <p:spPr>
          <a:xfrm>
            <a:off x="588049" y="3413678"/>
            <a:ext cx="2949000" cy="108974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Summary of Conceptual Framework, Techniques Used, Cleaning Process, and Visualizations used</a:t>
            </a:r>
            <a:endParaRPr dirty="0"/>
          </a:p>
        </p:txBody>
      </p:sp>
      <p:grpSp>
        <p:nvGrpSpPr>
          <p:cNvPr id="1802" name="Google Shape;1802;p36"/>
          <p:cNvGrpSpPr/>
          <p:nvPr/>
        </p:nvGrpSpPr>
        <p:grpSpPr>
          <a:xfrm>
            <a:off x="398064" y="4838699"/>
            <a:ext cx="3241738" cy="76213"/>
            <a:chOff x="299650" y="6852625"/>
            <a:chExt cx="4123299" cy="96375"/>
          </a:xfrm>
        </p:grpSpPr>
        <p:sp>
          <p:nvSpPr>
            <p:cNvPr id="1803" name="Google Shape;1803;p36"/>
            <p:cNvSpPr/>
            <p:nvPr/>
          </p:nvSpPr>
          <p:spPr>
            <a:xfrm>
              <a:off x="477235" y="6852625"/>
              <a:ext cx="176451" cy="96375"/>
            </a:xfrm>
            <a:custGeom>
              <a:avLst/>
              <a:gdLst/>
              <a:ahLst/>
              <a:cxnLst/>
              <a:rect l="l" t="t" r="r" b="b"/>
              <a:pathLst>
                <a:path w="1245" h="680" extrusionOk="0">
                  <a:moveTo>
                    <a:pt x="695" y="0"/>
                  </a:moveTo>
                  <a:lnTo>
                    <a:pt x="0"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36"/>
            <p:cNvSpPr/>
            <p:nvPr/>
          </p:nvSpPr>
          <p:spPr>
            <a:xfrm>
              <a:off x="299650"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36"/>
            <p:cNvSpPr/>
            <p:nvPr/>
          </p:nvSpPr>
          <p:spPr>
            <a:xfrm>
              <a:off x="1505899"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36"/>
            <p:cNvSpPr/>
            <p:nvPr/>
          </p:nvSpPr>
          <p:spPr>
            <a:xfrm>
              <a:off x="2017538"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36"/>
            <p:cNvSpPr/>
            <p:nvPr/>
          </p:nvSpPr>
          <p:spPr>
            <a:xfrm>
              <a:off x="2193565" y="6852625"/>
              <a:ext cx="167805" cy="96375"/>
            </a:xfrm>
            <a:custGeom>
              <a:avLst/>
              <a:gdLst/>
              <a:ahLst/>
              <a:cxnLst/>
              <a:rect l="l" t="t" r="r" b="b"/>
              <a:pathLst>
                <a:path w="1184" h="680" extrusionOk="0">
                  <a:moveTo>
                    <a:pt x="695" y="0"/>
                  </a:moveTo>
                  <a:lnTo>
                    <a:pt x="1" y="679"/>
                  </a:lnTo>
                  <a:lnTo>
                    <a:pt x="560"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36"/>
            <p:cNvSpPr/>
            <p:nvPr/>
          </p:nvSpPr>
          <p:spPr>
            <a:xfrm>
              <a:off x="642632" y="6852625"/>
              <a:ext cx="189773" cy="96375"/>
            </a:xfrm>
            <a:custGeom>
              <a:avLst/>
              <a:gdLst/>
              <a:ahLst/>
              <a:cxnLst/>
              <a:rect l="l" t="t" r="r" b="b"/>
              <a:pathLst>
                <a:path w="1339"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36"/>
            <p:cNvSpPr/>
            <p:nvPr/>
          </p:nvSpPr>
          <p:spPr>
            <a:xfrm>
              <a:off x="1672713"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36"/>
            <p:cNvSpPr/>
            <p:nvPr/>
          </p:nvSpPr>
          <p:spPr>
            <a:xfrm>
              <a:off x="1164476" y="6852625"/>
              <a:ext cx="176309" cy="96375"/>
            </a:xfrm>
            <a:custGeom>
              <a:avLst/>
              <a:gdLst/>
              <a:ahLst/>
              <a:cxnLst/>
              <a:rect l="l" t="t" r="r" b="b"/>
              <a:pathLst>
                <a:path w="1244" h="680" extrusionOk="0">
                  <a:moveTo>
                    <a:pt x="694"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36"/>
            <p:cNvSpPr/>
            <p:nvPr/>
          </p:nvSpPr>
          <p:spPr>
            <a:xfrm>
              <a:off x="1329873" y="6852625"/>
              <a:ext cx="186939" cy="96375"/>
            </a:xfrm>
            <a:custGeom>
              <a:avLst/>
              <a:gdLst/>
              <a:ahLst/>
              <a:cxnLst/>
              <a:rect l="l" t="t" r="r" b="b"/>
              <a:pathLst>
                <a:path w="1319"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36"/>
            <p:cNvSpPr/>
            <p:nvPr/>
          </p:nvSpPr>
          <p:spPr>
            <a:xfrm>
              <a:off x="987032" y="6852625"/>
              <a:ext cx="182262" cy="96375"/>
            </a:xfrm>
            <a:custGeom>
              <a:avLst/>
              <a:gdLst/>
              <a:ahLst/>
              <a:cxnLst/>
              <a:rect l="l" t="t" r="r" b="b"/>
              <a:pathLst>
                <a:path w="1286" h="680" extrusionOk="0">
                  <a:moveTo>
                    <a:pt x="695" y="0"/>
                  </a:moveTo>
                  <a:lnTo>
                    <a:pt x="0" y="679"/>
                  </a:lnTo>
                  <a:lnTo>
                    <a:pt x="592" y="679"/>
                  </a:lnTo>
                  <a:lnTo>
                    <a:pt x="1286"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36"/>
            <p:cNvSpPr/>
            <p:nvPr/>
          </p:nvSpPr>
          <p:spPr>
            <a:xfrm>
              <a:off x="1848740" y="6852625"/>
              <a:ext cx="179710" cy="96375"/>
            </a:xfrm>
            <a:custGeom>
              <a:avLst/>
              <a:gdLst/>
              <a:ahLst/>
              <a:cxnLst/>
              <a:rect l="l" t="t" r="r" b="b"/>
              <a:pathLst>
                <a:path w="1268" h="680" extrusionOk="0">
                  <a:moveTo>
                    <a:pt x="695" y="0"/>
                  </a:moveTo>
                  <a:lnTo>
                    <a:pt x="1" y="679"/>
                  </a:lnTo>
                  <a:lnTo>
                    <a:pt x="573"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36"/>
            <p:cNvSpPr/>
            <p:nvPr/>
          </p:nvSpPr>
          <p:spPr>
            <a:xfrm>
              <a:off x="821493" y="6852625"/>
              <a:ext cx="176451" cy="96375"/>
            </a:xfrm>
            <a:custGeom>
              <a:avLst/>
              <a:gdLst/>
              <a:ahLst/>
              <a:cxnLst/>
              <a:rect l="l" t="t" r="r" b="b"/>
              <a:pathLst>
                <a:path w="1245" h="680" extrusionOk="0">
                  <a:moveTo>
                    <a:pt x="695" y="0"/>
                  </a:moveTo>
                  <a:lnTo>
                    <a:pt x="0"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36"/>
            <p:cNvSpPr/>
            <p:nvPr/>
          </p:nvSpPr>
          <p:spPr>
            <a:xfrm>
              <a:off x="2538815" y="6852625"/>
              <a:ext cx="176451" cy="96375"/>
            </a:xfrm>
            <a:custGeom>
              <a:avLst/>
              <a:gdLst/>
              <a:ahLst/>
              <a:cxnLst/>
              <a:rect l="l" t="t" r="r" b="b"/>
              <a:pathLst>
                <a:path w="1245" h="680" extrusionOk="0">
                  <a:moveTo>
                    <a:pt x="695" y="0"/>
                  </a:moveTo>
                  <a:lnTo>
                    <a:pt x="0" y="679"/>
                  </a:lnTo>
                  <a:lnTo>
                    <a:pt x="550"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36"/>
            <p:cNvSpPr/>
            <p:nvPr/>
          </p:nvSpPr>
          <p:spPr>
            <a:xfrm>
              <a:off x="2361229"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36"/>
            <p:cNvSpPr/>
            <p:nvPr/>
          </p:nvSpPr>
          <p:spPr>
            <a:xfrm>
              <a:off x="3567478"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36"/>
            <p:cNvSpPr/>
            <p:nvPr/>
          </p:nvSpPr>
          <p:spPr>
            <a:xfrm>
              <a:off x="4079117"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36"/>
            <p:cNvSpPr/>
            <p:nvPr/>
          </p:nvSpPr>
          <p:spPr>
            <a:xfrm>
              <a:off x="4255144" y="6852625"/>
              <a:ext cx="167805" cy="96375"/>
            </a:xfrm>
            <a:custGeom>
              <a:avLst/>
              <a:gdLst/>
              <a:ahLst/>
              <a:cxnLst/>
              <a:rect l="l" t="t" r="r" b="b"/>
              <a:pathLst>
                <a:path w="1184" h="680" extrusionOk="0">
                  <a:moveTo>
                    <a:pt x="695" y="0"/>
                  </a:moveTo>
                  <a:lnTo>
                    <a:pt x="1" y="679"/>
                  </a:lnTo>
                  <a:lnTo>
                    <a:pt x="561"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36"/>
            <p:cNvSpPr/>
            <p:nvPr/>
          </p:nvSpPr>
          <p:spPr>
            <a:xfrm>
              <a:off x="2704212" y="6852625"/>
              <a:ext cx="189915" cy="96375"/>
            </a:xfrm>
            <a:custGeom>
              <a:avLst/>
              <a:gdLst/>
              <a:ahLst/>
              <a:cxnLst/>
              <a:rect l="l" t="t" r="r" b="b"/>
              <a:pathLst>
                <a:path w="1340"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36"/>
            <p:cNvSpPr/>
            <p:nvPr/>
          </p:nvSpPr>
          <p:spPr>
            <a:xfrm>
              <a:off x="3734292"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36"/>
            <p:cNvSpPr/>
            <p:nvPr/>
          </p:nvSpPr>
          <p:spPr>
            <a:xfrm>
              <a:off x="3226055" y="6852625"/>
              <a:ext cx="176309" cy="96375"/>
            </a:xfrm>
            <a:custGeom>
              <a:avLst/>
              <a:gdLst/>
              <a:ahLst/>
              <a:cxnLst/>
              <a:rect l="l" t="t" r="r" b="b"/>
              <a:pathLst>
                <a:path w="1244" h="680" extrusionOk="0">
                  <a:moveTo>
                    <a:pt x="695"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36"/>
            <p:cNvSpPr/>
            <p:nvPr/>
          </p:nvSpPr>
          <p:spPr>
            <a:xfrm>
              <a:off x="3391452"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36"/>
            <p:cNvSpPr/>
            <p:nvPr/>
          </p:nvSpPr>
          <p:spPr>
            <a:xfrm>
              <a:off x="3048611" y="6852625"/>
              <a:ext cx="182403" cy="96375"/>
            </a:xfrm>
            <a:custGeom>
              <a:avLst/>
              <a:gdLst/>
              <a:ahLst/>
              <a:cxnLst/>
              <a:rect l="l" t="t" r="r" b="b"/>
              <a:pathLst>
                <a:path w="1287" h="680" extrusionOk="0">
                  <a:moveTo>
                    <a:pt x="695" y="0"/>
                  </a:moveTo>
                  <a:lnTo>
                    <a:pt x="0" y="679"/>
                  </a:lnTo>
                  <a:lnTo>
                    <a:pt x="592" y="679"/>
                  </a:lnTo>
                  <a:lnTo>
                    <a:pt x="128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36"/>
            <p:cNvSpPr/>
            <p:nvPr/>
          </p:nvSpPr>
          <p:spPr>
            <a:xfrm>
              <a:off x="3910319" y="6852625"/>
              <a:ext cx="179710" cy="96375"/>
            </a:xfrm>
            <a:custGeom>
              <a:avLst/>
              <a:gdLst/>
              <a:ahLst/>
              <a:cxnLst/>
              <a:rect l="l" t="t" r="r" b="b"/>
              <a:pathLst>
                <a:path w="1268" h="680" extrusionOk="0">
                  <a:moveTo>
                    <a:pt x="696" y="0"/>
                  </a:moveTo>
                  <a:lnTo>
                    <a:pt x="1" y="679"/>
                  </a:lnTo>
                  <a:lnTo>
                    <a:pt x="574"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36"/>
            <p:cNvSpPr/>
            <p:nvPr/>
          </p:nvSpPr>
          <p:spPr>
            <a:xfrm>
              <a:off x="2883073" y="6852625"/>
              <a:ext cx="176451" cy="96375"/>
            </a:xfrm>
            <a:custGeom>
              <a:avLst/>
              <a:gdLst/>
              <a:ahLst/>
              <a:cxnLst/>
              <a:rect l="l" t="t" r="r" b="b"/>
              <a:pathLst>
                <a:path w="1245" h="680" extrusionOk="0">
                  <a:moveTo>
                    <a:pt x="695" y="0"/>
                  </a:moveTo>
                  <a:lnTo>
                    <a:pt x="1"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827" name="Google Shape;1827;p36"/>
          <p:cNvSpPr/>
          <p:nvPr/>
        </p:nvSpPr>
        <p:spPr>
          <a:xfrm>
            <a:off x="3187174" y="3401420"/>
            <a:ext cx="42637" cy="24516"/>
          </a:xfrm>
          <a:custGeom>
            <a:avLst/>
            <a:gdLst/>
            <a:ahLst/>
            <a:cxnLst/>
            <a:rect l="l" t="t" r="r" b="b"/>
            <a:pathLst>
              <a:path w="222" h="257" extrusionOk="0">
                <a:moveTo>
                  <a:pt x="44" y="1"/>
                </a:moveTo>
                <a:lnTo>
                  <a:pt x="1" y="221"/>
                </a:lnTo>
                <a:lnTo>
                  <a:pt x="178" y="256"/>
                </a:lnTo>
                <a:lnTo>
                  <a:pt x="221" y="36"/>
                </a:lnTo>
                <a:lnTo>
                  <a:pt x="4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0727956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64"/>
        <p:cNvGrpSpPr/>
        <p:nvPr/>
      </p:nvGrpSpPr>
      <p:grpSpPr>
        <a:xfrm>
          <a:off x="0" y="0"/>
          <a:ext cx="0" cy="0"/>
          <a:chOff x="0" y="0"/>
          <a:chExt cx="0" cy="0"/>
        </a:xfrm>
      </p:grpSpPr>
      <p:sp>
        <p:nvSpPr>
          <p:cNvPr id="2765" name="Google Shape;2765;p51"/>
          <p:cNvSpPr txBox="1">
            <a:spLocks noGrp="1"/>
          </p:cNvSpPr>
          <p:nvPr>
            <p:ph type="title"/>
          </p:nvPr>
        </p:nvSpPr>
        <p:spPr>
          <a:xfrm>
            <a:off x="1184130" y="445049"/>
            <a:ext cx="5323350" cy="41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Breakdown</a:t>
            </a:r>
            <a:endParaRPr dirty="0"/>
          </a:p>
        </p:txBody>
      </p:sp>
      <p:graphicFrame>
        <p:nvGraphicFramePr>
          <p:cNvPr id="2766" name="Google Shape;2766;p51"/>
          <p:cNvGraphicFramePr/>
          <p:nvPr>
            <p:extLst>
              <p:ext uri="{D42A27DB-BD31-4B8C-83A1-F6EECF244321}">
                <p14:modId xmlns:p14="http://schemas.microsoft.com/office/powerpoint/2010/main" val="1779284102"/>
              </p:ext>
            </p:extLst>
          </p:nvPr>
        </p:nvGraphicFramePr>
        <p:xfrm>
          <a:off x="403860" y="828761"/>
          <a:ext cx="6633526" cy="4053840"/>
        </p:xfrm>
        <a:graphic>
          <a:graphicData uri="http://schemas.openxmlformats.org/drawingml/2006/table">
            <a:tbl>
              <a:tblPr>
                <a:noFill/>
                <a:tableStyleId>{BF2C2E54-1754-47FD-B666-70853F1C2673}</a:tableStyleId>
              </a:tblPr>
              <a:tblGrid>
                <a:gridCol w="1294511">
                  <a:extLst>
                    <a:ext uri="{9D8B030D-6E8A-4147-A177-3AD203B41FA5}">
                      <a16:colId xmlns:a16="http://schemas.microsoft.com/office/drawing/2014/main" val="20000"/>
                    </a:ext>
                  </a:extLst>
                </a:gridCol>
                <a:gridCol w="1286655">
                  <a:extLst>
                    <a:ext uri="{9D8B030D-6E8A-4147-A177-3AD203B41FA5}">
                      <a16:colId xmlns:a16="http://schemas.microsoft.com/office/drawing/2014/main" val="20001"/>
                    </a:ext>
                  </a:extLst>
                </a:gridCol>
                <a:gridCol w="1213502">
                  <a:extLst>
                    <a:ext uri="{9D8B030D-6E8A-4147-A177-3AD203B41FA5}">
                      <a16:colId xmlns:a16="http://schemas.microsoft.com/office/drawing/2014/main" val="20002"/>
                    </a:ext>
                  </a:extLst>
                </a:gridCol>
                <a:gridCol w="1419429">
                  <a:extLst>
                    <a:ext uri="{9D8B030D-6E8A-4147-A177-3AD203B41FA5}">
                      <a16:colId xmlns:a16="http://schemas.microsoft.com/office/drawing/2014/main" val="20003"/>
                    </a:ext>
                  </a:extLst>
                </a:gridCol>
                <a:gridCol w="1419429">
                  <a:extLst>
                    <a:ext uri="{9D8B030D-6E8A-4147-A177-3AD203B41FA5}">
                      <a16:colId xmlns:a16="http://schemas.microsoft.com/office/drawing/2014/main" val="3782888441"/>
                    </a:ext>
                  </a:extLst>
                </a:gridCol>
              </a:tblGrid>
              <a:tr h="940974">
                <a:tc>
                  <a:txBody>
                    <a:bodyPr/>
                    <a:lstStyle/>
                    <a:p>
                      <a:pPr marL="0" lvl="0" indent="0" algn="ctr" rtl="0">
                        <a:spcBef>
                          <a:spcPts val="0"/>
                        </a:spcBef>
                        <a:spcAft>
                          <a:spcPts val="0"/>
                        </a:spcAft>
                        <a:buNone/>
                      </a:pPr>
                      <a:r>
                        <a:rPr lang="en-US" sz="1000" b="1" dirty="0">
                          <a:solidFill>
                            <a:schemeClr val="dk1"/>
                          </a:solidFill>
                          <a:latin typeface="Bebas Neue" panose="020B0606020202050201" pitchFamily="34" charset="0"/>
                        </a:rPr>
                        <a:t>Research Questions</a:t>
                      </a:r>
                      <a:endParaRPr sz="1000" b="1" dirty="0">
                        <a:solidFill>
                          <a:schemeClr val="dk1"/>
                        </a:solidFill>
                        <a:latin typeface="Bebas Neue" panose="020B0606020202050201" pitchFamily="34" charset="0"/>
                      </a:endParaRPr>
                    </a:p>
                  </a:txBody>
                  <a:tcPr marL="71525" marR="71525" marT="94700" marB="94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bg1">
                        <a:lumMod val="20000"/>
                        <a:lumOff val="80000"/>
                      </a:schemeClr>
                    </a:solidFill>
                  </a:tcPr>
                </a:tc>
                <a:tc>
                  <a:txBody>
                    <a:bodyPr/>
                    <a:lstStyle/>
                    <a:p>
                      <a:pPr marL="0" lvl="0" indent="0" algn="ctr" rtl="0">
                        <a:spcBef>
                          <a:spcPts val="0"/>
                        </a:spcBef>
                        <a:spcAft>
                          <a:spcPts val="0"/>
                        </a:spcAft>
                        <a:buNone/>
                      </a:pPr>
                      <a:r>
                        <a:rPr lang="en" sz="1000" b="0" dirty="0">
                          <a:solidFill>
                            <a:schemeClr val="dk1"/>
                          </a:solidFill>
                          <a:latin typeface="Bebas Neue"/>
                          <a:ea typeface="Bebas Neue"/>
                          <a:cs typeface="Bebas Neue"/>
                          <a:sym typeface="Bebas Neue"/>
                        </a:rPr>
                        <a:t>What are key words regarding qatar airways Before covid-19 and how have they differed? </a:t>
                      </a:r>
                      <a:endParaRPr sz="1000" b="0" dirty="0">
                        <a:solidFill>
                          <a:schemeClr val="dk1"/>
                        </a:solidFill>
                        <a:latin typeface="Bebas Neue"/>
                        <a:ea typeface="Bebas Neue"/>
                        <a:cs typeface="Bebas Neue"/>
                        <a:sym typeface="Bebas Neue"/>
                      </a:endParaRPr>
                    </a:p>
                  </a:txBody>
                  <a:tcPr marL="71525" marR="71525" marT="94700" marB="94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000" b="0" dirty="0">
                          <a:solidFill>
                            <a:schemeClr val="dk1"/>
                          </a:solidFill>
                          <a:latin typeface="Bebas Neue"/>
                          <a:ea typeface="Bebas Neue"/>
                          <a:cs typeface="Bebas Neue"/>
                          <a:sym typeface="Bebas Neue"/>
                        </a:rPr>
                        <a:t>W</a:t>
                      </a:r>
                      <a:r>
                        <a:rPr lang="en-US" sz="1000" b="0" dirty="0">
                          <a:solidFill>
                            <a:schemeClr val="dk1"/>
                          </a:solidFill>
                          <a:latin typeface="Bebas Neue"/>
                          <a:ea typeface="Bebas Neue"/>
                          <a:cs typeface="Bebas Neue"/>
                          <a:sym typeface="Bebas Neue"/>
                        </a:rPr>
                        <a:t>h</a:t>
                      </a:r>
                      <a:r>
                        <a:rPr lang="en" sz="1000" b="0" dirty="0">
                          <a:solidFill>
                            <a:schemeClr val="dk1"/>
                          </a:solidFill>
                          <a:latin typeface="Bebas Neue"/>
                          <a:ea typeface="Bebas Neue"/>
                          <a:cs typeface="Bebas Neue"/>
                          <a:sym typeface="Bebas Neue"/>
                        </a:rPr>
                        <a:t>at are frequent phrases used for qatar airways?</a:t>
                      </a:r>
                      <a:endParaRPr sz="1000" b="0" dirty="0">
                        <a:solidFill>
                          <a:schemeClr val="dk1"/>
                        </a:solidFill>
                        <a:latin typeface="Bebas Neue"/>
                        <a:ea typeface="Bebas Neue"/>
                        <a:cs typeface="Bebas Neue"/>
                        <a:sym typeface="Bebas Neue"/>
                      </a:endParaRPr>
                    </a:p>
                  </a:txBody>
                  <a:tcPr marL="71525" marR="71525" marT="94700" marB="94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000" b="0" dirty="0">
                          <a:solidFill>
                            <a:schemeClr val="dk1"/>
                          </a:solidFill>
                          <a:latin typeface="Bebas Neue"/>
                          <a:ea typeface="Bebas Neue"/>
                          <a:cs typeface="Bebas Neue"/>
                          <a:sym typeface="Bebas Neue"/>
                        </a:rPr>
                        <a:t>H</a:t>
                      </a:r>
                      <a:r>
                        <a:rPr lang="en" sz="1000" b="0" dirty="0">
                          <a:solidFill>
                            <a:schemeClr val="dk1"/>
                          </a:solidFill>
                          <a:latin typeface="Bebas Neue"/>
                          <a:ea typeface="Bebas Neue"/>
                          <a:cs typeface="Bebas Neue"/>
                          <a:sym typeface="Bebas Neue"/>
                        </a:rPr>
                        <a:t>ow do customers feel about qatar airways?</a:t>
                      </a:r>
                      <a:endParaRPr sz="1000" b="0" dirty="0">
                        <a:solidFill>
                          <a:schemeClr val="dk1"/>
                        </a:solidFill>
                        <a:latin typeface="Bebas Neue"/>
                        <a:ea typeface="Bebas Neue"/>
                        <a:cs typeface="Bebas Neue"/>
                        <a:sym typeface="Bebas Neue"/>
                      </a:endParaRPr>
                    </a:p>
                  </a:txBody>
                  <a:tcPr marL="71525" marR="71525" marT="94700" marB="94700"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000" b="0" dirty="0">
                          <a:solidFill>
                            <a:schemeClr val="dk1"/>
                          </a:solidFill>
                          <a:latin typeface="Bebas Neue"/>
                          <a:ea typeface="Bebas Neue"/>
                          <a:cs typeface="Bebas Neue"/>
                          <a:sym typeface="Bebas Neue"/>
                        </a:rPr>
                        <a:t>What are some words most similar to “Experience” based on reddit comments?</a:t>
                      </a:r>
                      <a:endParaRPr sz="1000" b="0" dirty="0">
                        <a:solidFill>
                          <a:schemeClr val="dk1"/>
                        </a:solidFill>
                        <a:latin typeface="Bebas Neue"/>
                        <a:ea typeface="Bebas Neue"/>
                        <a:cs typeface="Bebas Neue"/>
                        <a:sym typeface="Bebas Neue"/>
                      </a:endParaRPr>
                    </a:p>
                  </a:txBody>
                  <a:tcPr marL="71525" marR="71525" marT="94700" marB="94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765713">
                <a:tc>
                  <a:txBody>
                    <a:bodyPr/>
                    <a:lstStyle/>
                    <a:p>
                      <a:pPr marL="0" lvl="0" indent="0" algn="ctr" rtl="0">
                        <a:spcBef>
                          <a:spcPts val="0"/>
                        </a:spcBef>
                        <a:spcAft>
                          <a:spcPts val="0"/>
                        </a:spcAft>
                        <a:buNone/>
                      </a:pPr>
                      <a:r>
                        <a:rPr lang="en" sz="1000" b="1" dirty="0">
                          <a:solidFill>
                            <a:schemeClr val="dk1"/>
                          </a:solidFill>
                          <a:latin typeface="Bebas Neue"/>
                          <a:ea typeface="Bebas Neue"/>
                          <a:cs typeface="Bebas Neue"/>
                          <a:sym typeface="Bebas Neue"/>
                        </a:rPr>
                        <a:t>Technique</a:t>
                      </a:r>
                      <a:endParaRPr sz="1000" b="1" dirty="0">
                        <a:solidFill>
                          <a:schemeClr val="dk1"/>
                        </a:solidFill>
                        <a:latin typeface="Bebas Neue"/>
                        <a:ea typeface="Bebas Neue"/>
                        <a:cs typeface="Bebas Neue"/>
                        <a:sym typeface="Bebas Neue"/>
                      </a:endParaRPr>
                    </a:p>
                  </a:txBody>
                  <a:tcPr marL="71525" marR="71525" marT="94700" marB="94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000" dirty="0">
                          <a:solidFill>
                            <a:schemeClr val="dk1"/>
                          </a:solidFill>
                          <a:latin typeface="Josefin Slab SemiBold"/>
                          <a:ea typeface="Josefin Slab SemiBold"/>
                          <a:cs typeface="Josefin Slab SemiBold"/>
                          <a:sym typeface="Josefin Slab SemiBold"/>
                        </a:rPr>
                        <a:t>Keyword Frequency and Subgroup Comparison </a:t>
                      </a: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000" dirty="0">
                          <a:solidFill>
                            <a:schemeClr val="dk1"/>
                          </a:solidFill>
                          <a:latin typeface="Josefin Slab SemiBold"/>
                          <a:ea typeface="Josefin Slab SemiBold"/>
                          <a:cs typeface="Josefin Slab SemiBold"/>
                          <a:sym typeface="Josefin Slab SemiBold"/>
                        </a:rPr>
                        <a:t>Ngram Language Models (Bigrams)</a:t>
                      </a: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1000" dirty="0">
                          <a:solidFill>
                            <a:schemeClr val="dk1"/>
                          </a:solidFill>
                          <a:latin typeface="Josefin Slab SemiBold"/>
                          <a:ea typeface="Josefin Slab SemiBold"/>
                          <a:cs typeface="Josefin Slab SemiBold"/>
                          <a:sym typeface="Josefin Slab SemiBold"/>
                        </a:rPr>
                        <a:t>Sentiment Analysis and Custom Lexicon</a:t>
                      </a: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Josefin Slab SemiBold"/>
                          <a:ea typeface="Josefin Slab SemiBold"/>
                          <a:cs typeface="Josefin Slab SemiBold"/>
                          <a:sym typeface="Josefin Slab SemiBold"/>
                        </a:rPr>
                        <a:t>Word Embeddings</a:t>
                      </a: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lgn="ctr">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1788068">
                <a:tc>
                  <a:txBody>
                    <a:bodyPr/>
                    <a:lstStyle/>
                    <a:p>
                      <a:pPr marL="0" lvl="0" indent="0" algn="ctr" rtl="0">
                        <a:spcBef>
                          <a:spcPts val="0"/>
                        </a:spcBef>
                        <a:spcAft>
                          <a:spcPts val="0"/>
                        </a:spcAft>
                        <a:buNone/>
                      </a:pPr>
                      <a:r>
                        <a:rPr lang="en" sz="1000" b="1" dirty="0">
                          <a:solidFill>
                            <a:schemeClr val="dk1"/>
                          </a:solidFill>
                          <a:latin typeface="Bebas Neue"/>
                          <a:ea typeface="Bebas Neue"/>
                          <a:cs typeface="Bebas Neue"/>
                          <a:sym typeface="Bebas Neue"/>
                        </a:rPr>
                        <a:t>Data Wrangling </a:t>
                      </a:r>
                      <a:endParaRPr sz="1000" b="1" dirty="0">
                        <a:solidFill>
                          <a:schemeClr val="dk1"/>
                        </a:solidFill>
                        <a:latin typeface="Bebas Neue"/>
                        <a:ea typeface="Bebas Neue"/>
                        <a:cs typeface="Bebas Neue"/>
                        <a:sym typeface="Bebas Neue"/>
                      </a:endParaRPr>
                    </a:p>
                  </a:txBody>
                  <a:tcPr marL="71525" marR="71525" marT="94700" marB="94700"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lgn="ctr">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tcPr>
                </a:tc>
                <a:tc>
                  <a:txBody>
                    <a:bodyPr/>
                    <a:lstStyle/>
                    <a:p>
                      <a:pPr marL="171450" lvl="0" indent="-171450" algn="ctr" rtl="0">
                        <a:spcBef>
                          <a:spcPts val="0"/>
                        </a:spcBef>
                        <a:spcAft>
                          <a:spcPts val="0"/>
                        </a:spcAft>
                        <a:buFont typeface="Arial" panose="020B0604020202020204" pitchFamily="34" charset="0"/>
                        <a:buChar char="•"/>
                      </a:pPr>
                      <a:r>
                        <a:rPr lang="en" sz="1000" dirty="0">
                          <a:solidFill>
                            <a:schemeClr val="dk1"/>
                          </a:solidFill>
                          <a:latin typeface="Josefin Slab SemiBold"/>
                          <a:ea typeface="Josefin Slab SemiBold"/>
                          <a:cs typeface="Josefin Slab SemiBold"/>
                          <a:sym typeface="Josefin Slab SemiBold"/>
                        </a:rPr>
                        <a:t>Pre-Process Data</a:t>
                      </a:r>
                    </a:p>
                    <a:p>
                      <a:pPr marL="171450" lvl="0" indent="-171450" algn="ctr" rtl="0">
                        <a:spcBef>
                          <a:spcPts val="0"/>
                        </a:spcBef>
                        <a:spcAft>
                          <a:spcPts val="0"/>
                        </a:spcAft>
                        <a:buFont typeface="Arial" panose="020B0604020202020204" pitchFamily="34" charset="0"/>
                        <a:buChar char="•"/>
                      </a:pPr>
                      <a:r>
                        <a:rPr lang="en" sz="1000" dirty="0">
                          <a:solidFill>
                            <a:schemeClr val="dk1"/>
                          </a:solidFill>
                          <a:latin typeface="Josefin Slab SemiBold"/>
                          <a:ea typeface="Josefin Slab SemiBold"/>
                          <a:cs typeface="Josefin Slab SemiBold"/>
                          <a:sym typeface="Josefin Slab SemiBold"/>
                        </a:rPr>
                        <a:t>Create DTM</a:t>
                      </a:r>
                    </a:p>
                    <a:p>
                      <a:pPr marL="171450" lvl="0" indent="-171450" algn="ctr" rtl="0">
                        <a:spcBef>
                          <a:spcPts val="0"/>
                        </a:spcBef>
                        <a:spcAft>
                          <a:spcPts val="0"/>
                        </a:spcAft>
                        <a:buFont typeface="Arial" panose="020B0604020202020204" pitchFamily="34" charset="0"/>
                        <a:buChar char="•"/>
                      </a:pPr>
                      <a:r>
                        <a:rPr lang="en" sz="1000" dirty="0">
                          <a:solidFill>
                            <a:schemeClr val="dk1"/>
                          </a:solidFill>
                          <a:latin typeface="Josefin Slab SemiBold"/>
                          <a:ea typeface="Josefin Slab SemiBold"/>
                          <a:cs typeface="Josefin Slab SemiBold"/>
                          <a:sym typeface="Josefin Slab SemiBold"/>
                        </a:rPr>
                        <a:t>Term Frequency Analysis</a:t>
                      </a:r>
                    </a:p>
                    <a:p>
                      <a:pPr marL="171450" lvl="0" indent="-171450" algn="ctr" rtl="0">
                        <a:spcBef>
                          <a:spcPts val="0"/>
                        </a:spcBef>
                        <a:spcAft>
                          <a:spcPts val="0"/>
                        </a:spcAft>
                        <a:buFont typeface="Arial" panose="020B0604020202020204" pitchFamily="34" charset="0"/>
                        <a:buChar char="•"/>
                      </a:pPr>
                      <a:r>
                        <a:rPr lang="en" sz="1000" dirty="0">
                          <a:solidFill>
                            <a:schemeClr val="dk1"/>
                          </a:solidFill>
                          <a:latin typeface="Josefin Slab SemiBold"/>
                          <a:ea typeface="Josefin Slab SemiBold"/>
                          <a:cs typeface="Josefin Slab SemiBold"/>
                          <a:sym typeface="Josefin Slab SemiBold"/>
                        </a:rPr>
                        <a:t>Visualize</a:t>
                      </a:r>
                    </a:p>
                    <a:p>
                      <a:pPr marL="0" lvl="0" indent="0" algn="ctr" rtl="0">
                        <a:spcBef>
                          <a:spcPts val="0"/>
                        </a:spcBef>
                        <a:spcAft>
                          <a:spcPts val="0"/>
                        </a:spcAft>
                        <a:buNone/>
                      </a:pP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lgn="ctr">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tcPr>
                </a:tc>
                <a:tc>
                  <a:txBody>
                    <a:bodyPr/>
                    <a:lstStyle/>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Convert to Tibble</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Tokenize</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Count and Clean Bigrams</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Unite Filtered Bigrams</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Visualize</a:t>
                      </a:r>
                    </a:p>
                    <a:p>
                      <a:pPr marL="171450" lvl="0" indent="-171450" algn="ctr" rtl="0">
                        <a:spcBef>
                          <a:spcPts val="0"/>
                        </a:spcBef>
                        <a:spcAft>
                          <a:spcPts val="0"/>
                        </a:spcAft>
                        <a:buFont typeface="Arial" panose="020B0604020202020204" pitchFamily="34" charset="0"/>
                        <a:buChar char="•"/>
                      </a:pP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lgn="ctr">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tcPr>
                </a:tc>
                <a:tc>
                  <a:txBody>
                    <a:bodyPr/>
                    <a:lstStyle/>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Create Custom Lexicon</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Convert Lexicon to Tidy DF</a:t>
                      </a:r>
                    </a:p>
                    <a:p>
                      <a:pPr marL="171450" lvl="0" indent="-171450" algn="ctr" rtl="0">
                        <a:spcBef>
                          <a:spcPts val="0"/>
                        </a:spcBef>
                        <a:spcAft>
                          <a:spcPts val="0"/>
                        </a:spcAft>
                        <a:buFont typeface="Arial" panose="020B0604020202020204" pitchFamily="34" charset="0"/>
                        <a:buChar char="•"/>
                      </a:pPr>
                      <a:r>
                        <a:rPr lang="en-US" sz="1000" dirty="0" err="1">
                          <a:solidFill>
                            <a:schemeClr val="dk1"/>
                          </a:solidFill>
                          <a:latin typeface="Josefin Slab SemiBold"/>
                          <a:ea typeface="Josefin Slab SemiBold"/>
                          <a:cs typeface="Josefin Slab SemiBold"/>
                          <a:sym typeface="Josefin Slab SemiBold"/>
                        </a:rPr>
                        <a:t>Inner_Join</a:t>
                      </a:r>
                      <a:r>
                        <a:rPr lang="en-US" sz="1000" dirty="0">
                          <a:solidFill>
                            <a:schemeClr val="dk1"/>
                          </a:solidFill>
                          <a:latin typeface="Josefin Slab SemiBold"/>
                          <a:ea typeface="Josefin Slab SemiBold"/>
                          <a:cs typeface="Josefin Slab SemiBold"/>
                          <a:sym typeface="Josefin Slab SemiBold"/>
                        </a:rPr>
                        <a:t> Data With Lexicon </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Visualize</a:t>
                      </a:r>
                    </a:p>
                  </a:txBody>
                  <a:tcPr marL="71525" marR="71525" marT="94700" marB="94700"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lgn="ctr">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tcPr>
                </a:tc>
                <a:tc>
                  <a:txBody>
                    <a:bodyPr/>
                    <a:lstStyle/>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Convert Data to UTF-8</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Build Vocabulary and Co-Occurrence Matrix</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Create </a:t>
                      </a:r>
                      <a:r>
                        <a:rPr lang="en-US" sz="1000" dirty="0" err="1">
                          <a:solidFill>
                            <a:schemeClr val="dk1"/>
                          </a:solidFill>
                          <a:latin typeface="Josefin Slab SemiBold"/>
                          <a:ea typeface="Josefin Slab SemiBold"/>
                          <a:cs typeface="Josefin Slab SemiBold"/>
                          <a:sym typeface="Josefin Slab SemiBold"/>
                        </a:rPr>
                        <a:t>GloVe</a:t>
                      </a:r>
                      <a:r>
                        <a:rPr lang="en-US" sz="1000" dirty="0">
                          <a:solidFill>
                            <a:schemeClr val="dk1"/>
                          </a:solidFill>
                          <a:latin typeface="Josefin Slab SemiBold"/>
                          <a:ea typeface="Josefin Slab SemiBold"/>
                          <a:cs typeface="Josefin Slab SemiBold"/>
                          <a:sym typeface="Josefin Slab SemiBold"/>
                        </a:rPr>
                        <a:t> Model</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Explore Word Embeddings</a:t>
                      </a:r>
                    </a:p>
                    <a:p>
                      <a:pPr marL="171450" lvl="0" indent="-171450" algn="ctr" rtl="0">
                        <a:spcBef>
                          <a:spcPts val="0"/>
                        </a:spcBef>
                        <a:spcAft>
                          <a:spcPts val="0"/>
                        </a:spcAft>
                        <a:buFont typeface="Arial" panose="020B0604020202020204" pitchFamily="34" charset="0"/>
                        <a:buChar char="•"/>
                      </a:pPr>
                      <a:r>
                        <a:rPr lang="en-US" sz="1000" dirty="0">
                          <a:solidFill>
                            <a:schemeClr val="dk1"/>
                          </a:solidFill>
                          <a:latin typeface="Josefin Slab SemiBold"/>
                          <a:ea typeface="Josefin Slab SemiBold"/>
                          <a:cs typeface="Josefin Slab SemiBold"/>
                          <a:sym typeface="Josefin Slab SemiBold"/>
                        </a:rPr>
                        <a:t>Identify Similar Words</a:t>
                      </a: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lgn="ctr">
                      <a:solidFill>
                        <a:schemeClr val="lt1"/>
                      </a:solidFill>
                      <a:prstDash val="solid"/>
                      <a:round/>
                      <a:headEnd type="none" w="sm" len="sm"/>
                      <a:tailEnd type="none" w="sm" len="sm"/>
                    </a:lnT>
                    <a:lnB w="19050" cap="flat" cmpd="sng" algn="ctr">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559085">
                <a:tc>
                  <a:txBody>
                    <a:bodyPr/>
                    <a:lstStyle/>
                    <a:p>
                      <a:pPr marL="0" lvl="0" indent="0" algn="ctr" rtl="0">
                        <a:spcBef>
                          <a:spcPts val="0"/>
                        </a:spcBef>
                        <a:spcAft>
                          <a:spcPts val="0"/>
                        </a:spcAft>
                        <a:buNone/>
                      </a:pPr>
                      <a:r>
                        <a:rPr lang="en-US" sz="1000" b="1" dirty="0">
                          <a:solidFill>
                            <a:schemeClr val="dk1"/>
                          </a:solidFill>
                          <a:latin typeface="Bebas Neue"/>
                          <a:ea typeface="Bebas Neue"/>
                          <a:cs typeface="Bebas Neue"/>
                          <a:sym typeface="Bebas Neue"/>
                        </a:rPr>
                        <a:t>Data Visualization </a:t>
                      </a:r>
                      <a:endParaRPr sz="1000" b="1" dirty="0">
                        <a:solidFill>
                          <a:schemeClr val="dk1"/>
                        </a:solidFill>
                        <a:latin typeface="Bebas Neue"/>
                        <a:ea typeface="Bebas Neue"/>
                        <a:cs typeface="Bebas Neue"/>
                        <a:sym typeface="Bebas Neue"/>
                      </a:endParaRPr>
                    </a:p>
                  </a:txBody>
                  <a:tcPr marL="71525" marR="71525" marT="94700" marB="94700" anchor="ctr">
                    <a:lnL w="19050" cap="flat" cmpd="sng">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bg1">
                        <a:lumMod val="20000"/>
                        <a:lumOff val="80000"/>
                      </a:schemeClr>
                    </a:solidFill>
                  </a:tcPr>
                </a:tc>
                <a:tc>
                  <a:txBody>
                    <a:bodyPr/>
                    <a:lstStyle/>
                    <a:p>
                      <a:pPr marL="0" lvl="0" indent="0" algn="ctr" rtl="0">
                        <a:spcBef>
                          <a:spcPts val="0"/>
                        </a:spcBef>
                        <a:spcAft>
                          <a:spcPts val="0"/>
                        </a:spcAft>
                        <a:buNone/>
                      </a:pPr>
                      <a:r>
                        <a:rPr lang="en-US" sz="1000" dirty="0">
                          <a:solidFill>
                            <a:schemeClr val="dk1"/>
                          </a:solidFill>
                          <a:latin typeface="Josefin Slab SemiBold"/>
                          <a:ea typeface="Josefin Slab SemiBold"/>
                          <a:cs typeface="Josefin Slab SemiBold"/>
                          <a:sym typeface="Josefin Slab SemiBold"/>
                        </a:rPr>
                        <a:t>Bar Plot and Word Cloud</a:t>
                      </a: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Josefin Slab SemiBold"/>
                          <a:ea typeface="Josefin Slab SemiBold"/>
                          <a:cs typeface="Josefin Slab SemiBold"/>
                          <a:sym typeface="Josefin Slab SemiBold"/>
                        </a:rPr>
                        <a:t>Bar Plot</a:t>
                      </a: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Josefin Slab SemiBold"/>
                          <a:ea typeface="Josefin Slab SemiBold"/>
                          <a:cs typeface="Josefin Slab SemiBold"/>
                          <a:sym typeface="Josefin Slab SemiBold"/>
                        </a:rPr>
                        <a:t>Bar Plot</a:t>
                      </a: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Josefin Slab SemiBold"/>
                          <a:ea typeface="Josefin Slab SemiBold"/>
                          <a:cs typeface="Josefin Slab SemiBold"/>
                          <a:sym typeface="Josefin Slab SemiBold"/>
                        </a:rPr>
                        <a:t>Plot</a:t>
                      </a:r>
                      <a:endParaRPr sz="1000" dirty="0">
                        <a:solidFill>
                          <a:schemeClr val="dk1"/>
                        </a:solidFill>
                        <a:latin typeface="Josefin Slab SemiBold"/>
                        <a:ea typeface="Josefin Slab SemiBold"/>
                        <a:cs typeface="Josefin Slab SemiBold"/>
                        <a:sym typeface="Josefin Slab SemiBold"/>
                      </a:endParaRPr>
                    </a:p>
                  </a:txBody>
                  <a:tcPr marL="71525" marR="71525" marT="94700" marB="94700" anchor="ctr">
                    <a:lnL w="19050" cap="flat" cmpd="sng" algn="ctr">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lgn="ctr">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685953977"/>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39"/>
        <p:cNvGrpSpPr/>
        <p:nvPr/>
      </p:nvGrpSpPr>
      <p:grpSpPr>
        <a:xfrm>
          <a:off x="0" y="0"/>
          <a:ext cx="0" cy="0"/>
          <a:chOff x="0" y="0"/>
          <a:chExt cx="0" cy="0"/>
        </a:xfrm>
      </p:grpSpPr>
      <p:sp>
        <p:nvSpPr>
          <p:cNvPr id="2340" name="Google Shape;2340;p50"/>
          <p:cNvSpPr/>
          <p:nvPr/>
        </p:nvSpPr>
        <p:spPr>
          <a:xfrm>
            <a:off x="1237776" y="2282466"/>
            <a:ext cx="1572834" cy="1572874"/>
          </a:xfrm>
          <a:custGeom>
            <a:avLst/>
            <a:gdLst/>
            <a:ahLst/>
            <a:cxnLst/>
            <a:rect l="l" t="t" r="r" b="b"/>
            <a:pathLst>
              <a:path w="39864" h="39865" extrusionOk="0">
                <a:moveTo>
                  <a:pt x="19923" y="1"/>
                </a:moveTo>
                <a:cubicBezTo>
                  <a:pt x="19837" y="1"/>
                  <a:pt x="19766" y="72"/>
                  <a:pt x="19766" y="158"/>
                </a:cubicBezTo>
                <a:cubicBezTo>
                  <a:pt x="19766" y="245"/>
                  <a:pt x="19837" y="315"/>
                  <a:pt x="19924" y="315"/>
                </a:cubicBezTo>
                <a:cubicBezTo>
                  <a:pt x="20010" y="315"/>
                  <a:pt x="20081" y="245"/>
                  <a:pt x="20081" y="158"/>
                </a:cubicBezTo>
                <a:cubicBezTo>
                  <a:pt x="20081" y="72"/>
                  <a:pt x="20010" y="1"/>
                  <a:pt x="19923" y="1"/>
                </a:cubicBezTo>
                <a:close/>
                <a:moveTo>
                  <a:pt x="20863" y="23"/>
                </a:moveTo>
                <a:cubicBezTo>
                  <a:pt x="20780" y="23"/>
                  <a:pt x="20711" y="88"/>
                  <a:pt x="20707" y="172"/>
                </a:cubicBezTo>
                <a:cubicBezTo>
                  <a:pt x="20703" y="259"/>
                  <a:pt x="20770" y="333"/>
                  <a:pt x="20857" y="337"/>
                </a:cubicBezTo>
                <a:lnTo>
                  <a:pt x="20864" y="337"/>
                </a:lnTo>
                <a:cubicBezTo>
                  <a:pt x="20948" y="337"/>
                  <a:pt x="21017" y="272"/>
                  <a:pt x="21022" y="187"/>
                </a:cubicBezTo>
                <a:cubicBezTo>
                  <a:pt x="21026" y="101"/>
                  <a:pt x="20959" y="26"/>
                  <a:pt x="20871" y="23"/>
                </a:cubicBezTo>
                <a:cubicBezTo>
                  <a:pt x="20869" y="23"/>
                  <a:pt x="20866" y="23"/>
                  <a:pt x="20863" y="23"/>
                </a:cubicBezTo>
                <a:close/>
                <a:moveTo>
                  <a:pt x="18983" y="23"/>
                </a:moveTo>
                <a:cubicBezTo>
                  <a:pt x="18980" y="23"/>
                  <a:pt x="18978" y="24"/>
                  <a:pt x="18975" y="24"/>
                </a:cubicBezTo>
                <a:cubicBezTo>
                  <a:pt x="18888" y="28"/>
                  <a:pt x="18821" y="101"/>
                  <a:pt x="18826" y="188"/>
                </a:cubicBezTo>
                <a:cubicBezTo>
                  <a:pt x="18829" y="273"/>
                  <a:pt x="18899" y="338"/>
                  <a:pt x="18983" y="338"/>
                </a:cubicBezTo>
                <a:lnTo>
                  <a:pt x="18990" y="338"/>
                </a:lnTo>
                <a:cubicBezTo>
                  <a:pt x="19077" y="334"/>
                  <a:pt x="19144" y="260"/>
                  <a:pt x="19140" y="173"/>
                </a:cubicBezTo>
                <a:cubicBezTo>
                  <a:pt x="19136" y="89"/>
                  <a:pt x="19067" y="23"/>
                  <a:pt x="18983" y="23"/>
                </a:cubicBezTo>
                <a:close/>
                <a:moveTo>
                  <a:pt x="21802" y="88"/>
                </a:moveTo>
                <a:cubicBezTo>
                  <a:pt x="21721" y="88"/>
                  <a:pt x="21654" y="149"/>
                  <a:pt x="21646" y="231"/>
                </a:cubicBezTo>
                <a:cubicBezTo>
                  <a:pt x="21638" y="317"/>
                  <a:pt x="21702" y="394"/>
                  <a:pt x="21788" y="403"/>
                </a:cubicBezTo>
                <a:lnTo>
                  <a:pt x="21803" y="403"/>
                </a:lnTo>
                <a:cubicBezTo>
                  <a:pt x="21883" y="403"/>
                  <a:pt x="21952" y="342"/>
                  <a:pt x="21959" y="260"/>
                </a:cubicBezTo>
                <a:cubicBezTo>
                  <a:pt x="21968" y="174"/>
                  <a:pt x="21904" y="97"/>
                  <a:pt x="21818" y="89"/>
                </a:cubicBezTo>
                <a:cubicBezTo>
                  <a:pt x="21812" y="89"/>
                  <a:pt x="21807" y="88"/>
                  <a:pt x="21802" y="88"/>
                </a:cubicBezTo>
                <a:close/>
                <a:moveTo>
                  <a:pt x="18045" y="90"/>
                </a:moveTo>
                <a:cubicBezTo>
                  <a:pt x="18040" y="90"/>
                  <a:pt x="18035" y="90"/>
                  <a:pt x="18029" y="91"/>
                </a:cubicBezTo>
                <a:cubicBezTo>
                  <a:pt x="17943" y="99"/>
                  <a:pt x="17879" y="176"/>
                  <a:pt x="17887" y="262"/>
                </a:cubicBezTo>
                <a:cubicBezTo>
                  <a:pt x="17895" y="343"/>
                  <a:pt x="17964" y="404"/>
                  <a:pt x="18044" y="404"/>
                </a:cubicBezTo>
                <a:lnTo>
                  <a:pt x="18059" y="404"/>
                </a:lnTo>
                <a:cubicBezTo>
                  <a:pt x="18145" y="396"/>
                  <a:pt x="18209" y="319"/>
                  <a:pt x="18200" y="232"/>
                </a:cubicBezTo>
                <a:cubicBezTo>
                  <a:pt x="18193" y="151"/>
                  <a:pt x="18125" y="90"/>
                  <a:pt x="18045" y="90"/>
                </a:cubicBezTo>
                <a:close/>
                <a:moveTo>
                  <a:pt x="22737" y="198"/>
                </a:moveTo>
                <a:cubicBezTo>
                  <a:pt x="22660" y="198"/>
                  <a:pt x="22593" y="255"/>
                  <a:pt x="22582" y="334"/>
                </a:cubicBezTo>
                <a:cubicBezTo>
                  <a:pt x="22570" y="420"/>
                  <a:pt x="22629" y="500"/>
                  <a:pt x="22715" y="512"/>
                </a:cubicBezTo>
                <a:cubicBezTo>
                  <a:pt x="22722" y="513"/>
                  <a:pt x="22730" y="514"/>
                  <a:pt x="22737" y="514"/>
                </a:cubicBezTo>
                <a:cubicBezTo>
                  <a:pt x="22815" y="514"/>
                  <a:pt x="22882" y="457"/>
                  <a:pt x="22894" y="378"/>
                </a:cubicBezTo>
                <a:cubicBezTo>
                  <a:pt x="22906" y="292"/>
                  <a:pt x="22846" y="212"/>
                  <a:pt x="22760" y="200"/>
                </a:cubicBezTo>
                <a:cubicBezTo>
                  <a:pt x="22752" y="199"/>
                  <a:pt x="22745" y="198"/>
                  <a:pt x="22737" y="198"/>
                </a:cubicBezTo>
                <a:close/>
                <a:moveTo>
                  <a:pt x="17111" y="201"/>
                </a:moveTo>
                <a:cubicBezTo>
                  <a:pt x="17103" y="201"/>
                  <a:pt x="17095" y="201"/>
                  <a:pt x="17087" y="203"/>
                </a:cubicBezTo>
                <a:cubicBezTo>
                  <a:pt x="17002" y="215"/>
                  <a:pt x="16941" y="294"/>
                  <a:pt x="16954" y="381"/>
                </a:cubicBezTo>
                <a:cubicBezTo>
                  <a:pt x="16965" y="459"/>
                  <a:pt x="17032" y="515"/>
                  <a:pt x="17110" y="515"/>
                </a:cubicBezTo>
                <a:cubicBezTo>
                  <a:pt x="17117" y="515"/>
                  <a:pt x="17125" y="515"/>
                  <a:pt x="17132" y="514"/>
                </a:cubicBezTo>
                <a:cubicBezTo>
                  <a:pt x="17218" y="502"/>
                  <a:pt x="17278" y="422"/>
                  <a:pt x="17265" y="336"/>
                </a:cubicBezTo>
                <a:cubicBezTo>
                  <a:pt x="17254" y="258"/>
                  <a:pt x="17188" y="201"/>
                  <a:pt x="17111" y="201"/>
                </a:cubicBezTo>
                <a:close/>
                <a:moveTo>
                  <a:pt x="23666" y="353"/>
                </a:moveTo>
                <a:cubicBezTo>
                  <a:pt x="23592" y="353"/>
                  <a:pt x="23526" y="405"/>
                  <a:pt x="23511" y="481"/>
                </a:cubicBezTo>
                <a:cubicBezTo>
                  <a:pt x="23495" y="566"/>
                  <a:pt x="23551" y="649"/>
                  <a:pt x="23636" y="665"/>
                </a:cubicBezTo>
                <a:cubicBezTo>
                  <a:pt x="23646" y="666"/>
                  <a:pt x="23656" y="668"/>
                  <a:pt x="23665" y="668"/>
                </a:cubicBezTo>
                <a:cubicBezTo>
                  <a:pt x="23740" y="668"/>
                  <a:pt x="23806" y="615"/>
                  <a:pt x="23820" y="540"/>
                </a:cubicBezTo>
                <a:cubicBezTo>
                  <a:pt x="23837" y="454"/>
                  <a:pt x="23781" y="372"/>
                  <a:pt x="23695" y="355"/>
                </a:cubicBezTo>
                <a:cubicBezTo>
                  <a:pt x="23685" y="354"/>
                  <a:pt x="23676" y="353"/>
                  <a:pt x="23666" y="353"/>
                </a:cubicBezTo>
                <a:close/>
                <a:moveTo>
                  <a:pt x="16182" y="356"/>
                </a:moveTo>
                <a:cubicBezTo>
                  <a:pt x="16172" y="356"/>
                  <a:pt x="16162" y="357"/>
                  <a:pt x="16152" y="359"/>
                </a:cubicBezTo>
                <a:cubicBezTo>
                  <a:pt x="16067" y="376"/>
                  <a:pt x="16011" y="458"/>
                  <a:pt x="16027" y="543"/>
                </a:cubicBezTo>
                <a:cubicBezTo>
                  <a:pt x="16041" y="618"/>
                  <a:pt x="16108" y="671"/>
                  <a:pt x="16182" y="671"/>
                </a:cubicBezTo>
                <a:cubicBezTo>
                  <a:pt x="16191" y="671"/>
                  <a:pt x="16201" y="670"/>
                  <a:pt x="16211" y="668"/>
                </a:cubicBezTo>
                <a:cubicBezTo>
                  <a:pt x="16297" y="651"/>
                  <a:pt x="16353" y="569"/>
                  <a:pt x="16336" y="484"/>
                </a:cubicBezTo>
                <a:cubicBezTo>
                  <a:pt x="16322" y="408"/>
                  <a:pt x="16256" y="356"/>
                  <a:pt x="16182" y="356"/>
                </a:cubicBezTo>
                <a:close/>
                <a:moveTo>
                  <a:pt x="24586" y="551"/>
                </a:moveTo>
                <a:cubicBezTo>
                  <a:pt x="24515" y="551"/>
                  <a:pt x="24450" y="600"/>
                  <a:pt x="24432" y="672"/>
                </a:cubicBezTo>
                <a:cubicBezTo>
                  <a:pt x="24412" y="756"/>
                  <a:pt x="24464" y="842"/>
                  <a:pt x="24548" y="862"/>
                </a:cubicBezTo>
                <a:cubicBezTo>
                  <a:pt x="24561" y="865"/>
                  <a:pt x="24573" y="866"/>
                  <a:pt x="24586" y="866"/>
                </a:cubicBezTo>
                <a:cubicBezTo>
                  <a:pt x="24656" y="866"/>
                  <a:pt x="24721" y="818"/>
                  <a:pt x="24738" y="746"/>
                </a:cubicBezTo>
                <a:cubicBezTo>
                  <a:pt x="24759" y="661"/>
                  <a:pt x="24707" y="576"/>
                  <a:pt x="24622" y="555"/>
                </a:cubicBezTo>
                <a:cubicBezTo>
                  <a:pt x="24610" y="553"/>
                  <a:pt x="24598" y="551"/>
                  <a:pt x="24586" y="551"/>
                </a:cubicBezTo>
                <a:close/>
                <a:moveTo>
                  <a:pt x="15262" y="555"/>
                </a:moveTo>
                <a:cubicBezTo>
                  <a:pt x="15250" y="555"/>
                  <a:pt x="15237" y="557"/>
                  <a:pt x="15225" y="560"/>
                </a:cubicBezTo>
                <a:cubicBezTo>
                  <a:pt x="15140" y="581"/>
                  <a:pt x="15089" y="665"/>
                  <a:pt x="15109" y="750"/>
                </a:cubicBezTo>
                <a:cubicBezTo>
                  <a:pt x="15127" y="822"/>
                  <a:pt x="15191" y="871"/>
                  <a:pt x="15262" y="871"/>
                </a:cubicBezTo>
                <a:cubicBezTo>
                  <a:pt x="15275" y="871"/>
                  <a:pt x="15287" y="869"/>
                  <a:pt x="15299" y="866"/>
                </a:cubicBezTo>
                <a:cubicBezTo>
                  <a:pt x="15384" y="845"/>
                  <a:pt x="15435" y="761"/>
                  <a:pt x="15415" y="676"/>
                </a:cubicBezTo>
                <a:cubicBezTo>
                  <a:pt x="15398" y="604"/>
                  <a:pt x="15333" y="555"/>
                  <a:pt x="15262" y="555"/>
                </a:cubicBezTo>
                <a:close/>
                <a:moveTo>
                  <a:pt x="25494" y="794"/>
                </a:moveTo>
                <a:cubicBezTo>
                  <a:pt x="25426" y="794"/>
                  <a:pt x="25364" y="839"/>
                  <a:pt x="25344" y="907"/>
                </a:cubicBezTo>
                <a:cubicBezTo>
                  <a:pt x="25319" y="991"/>
                  <a:pt x="25367" y="1078"/>
                  <a:pt x="25450" y="1103"/>
                </a:cubicBezTo>
                <a:cubicBezTo>
                  <a:pt x="25465" y="1106"/>
                  <a:pt x="25480" y="1109"/>
                  <a:pt x="25495" y="1109"/>
                </a:cubicBezTo>
                <a:cubicBezTo>
                  <a:pt x="25563" y="1109"/>
                  <a:pt x="25626" y="1064"/>
                  <a:pt x="25646" y="995"/>
                </a:cubicBezTo>
                <a:cubicBezTo>
                  <a:pt x="25670" y="912"/>
                  <a:pt x="25622" y="824"/>
                  <a:pt x="25539" y="801"/>
                </a:cubicBezTo>
                <a:cubicBezTo>
                  <a:pt x="25524" y="796"/>
                  <a:pt x="25509" y="794"/>
                  <a:pt x="25494" y="794"/>
                </a:cubicBezTo>
                <a:close/>
                <a:moveTo>
                  <a:pt x="14353" y="799"/>
                </a:moveTo>
                <a:cubicBezTo>
                  <a:pt x="14338" y="799"/>
                  <a:pt x="14324" y="801"/>
                  <a:pt x="14309" y="805"/>
                </a:cubicBezTo>
                <a:cubicBezTo>
                  <a:pt x="14225" y="830"/>
                  <a:pt x="14178" y="917"/>
                  <a:pt x="14202" y="1001"/>
                </a:cubicBezTo>
                <a:cubicBezTo>
                  <a:pt x="14222" y="1069"/>
                  <a:pt x="14285" y="1113"/>
                  <a:pt x="14353" y="1113"/>
                </a:cubicBezTo>
                <a:cubicBezTo>
                  <a:pt x="14367" y="1113"/>
                  <a:pt x="14382" y="1112"/>
                  <a:pt x="14397" y="1107"/>
                </a:cubicBezTo>
                <a:cubicBezTo>
                  <a:pt x="14481" y="1083"/>
                  <a:pt x="14529" y="995"/>
                  <a:pt x="14504" y="912"/>
                </a:cubicBezTo>
                <a:cubicBezTo>
                  <a:pt x="14484" y="843"/>
                  <a:pt x="14421" y="799"/>
                  <a:pt x="14353" y="799"/>
                </a:cubicBezTo>
                <a:close/>
                <a:moveTo>
                  <a:pt x="26392" y="1080"/>
                </a:moveTo>
                <a:cubicBezTo>
                  <a:pt x="26326" y="1080"/>
                  <a:pt x="26265" y="1121"/>
                  <a:pt x="26242" y="1186"/>
                </a:cubicBezTo>
                <a:cubicBezTo>
                  <a:pt x="26214" y="1268"/>
                  <a:pt x="26258" y="1358"/>
                  <a:pt x="26340" y="1386"/>
                </a:cubicBezTo>
                <a:cubicBezTo>
                  <a:pt x="26356" y="1392"/>
                  <a:pt x="26374" y="1395"/>
                  <a:pt x="26391" y="1395"/>
                </a:cubicBezTo>
                <a:cubicBezTo>
                  <a:pt x="26457" y="1395"/>
                  <a:pt x="26518" y="1353"/>
                  <a:pt x="26540" y="1289"/>
                </a:cubicBezTo>
                <a:cubicBezTo>
                  <a:pt x="26569" y="1207"/>
                  <a:pt x="26525" y="1117"/>
                  <a:pt x="26443" y="1088"/>
                </a:cubicBezTo>
                <a:cubicBezTo>
                  <a:pt x="26426" y="1082"/>
                  <a:pt x="26409" y="1080"/>
                  <a:pt x="26392" y="1080"/>
                </a:cubicBezTo>
                <a:close/>
                <a:moveTo>
                  <a:pt x="13457" y="1085"/>
                </a:moveTo>
                <a:cubicBezTo>
                  <a:pt x="13440" y="1085"/>
                  <a:pt x="13422" y="1088"/>
                  <a:pt x="13405" y="1094"/>
                </a:cubicBezTo>
                <a:cubicBezTo>
                  <a:pt x="13323" y="1122"/>
                  <a:pt x="13279" y="1212"/>
                  <a:pt x="13308" y="1294"/>
                </a:cubicBezTo>
                <a:cubicBezTo>
                  <a:pt x="13331" y="1360"/>
                  <a:pt x="13392" y="1401"/>
                  <a:pt x="13457" y="1401"/>
                </a:cubicBezTo>
                <a:cubicBezTo>
                  <a:pt x="13474" y="1401"/>
                  <a:pt x="13492" y="1397"/>
                  <a:pt x="13508" y="1392"/>
                </a:cubicBezTo>
                <a:cubicBezTo>
                  <a:pt x="13590" y="1363"/>
                  <a:pt x="13634" y="1273"/>
                  <a:pt x="13605" y="1191"/>
                </a:cubicBezTo>
                <a:cubicBezTo>
                  <a:pt x="13583" y="1126"/>
                  <a:pt x="13522" y="1085"/>
                  <a:pt x="13457" y="1085"/>
                </a:cubicBezTo>
                <a:close/>
                <a:moveTo>
                  <a:pt x="27275" y="1409"/>
                </a:moveTo>
                <a:cubicBezTo>
                  <a:pt x="27213" y="1409"/>
                  <a:pt x="27154" y="1447"/>
                  <a:pt x="27129" y="1508"/>
                </a:cubicBezTo>
                <a:cubicBezTo>
                  <a:pt x="27097" y="1588"/>
                  <a:pt x="27136" y="1680"/>
                  <a:pt x="27216" y="1712"/>
                </a:cubicBezTo>
                <a:cubicBezTo>
                  <a:pt x="27236" y="1720"/>
                  <a:pt x="27256" y="1724"/>
                  <a:pt x="27275" y="1724"/>
                </a:cubicBezTo>
                <a:cubicBezTo>
                  <a:pt x="27338" y="1724"/>
                  <a:pt x="27396" y="1686"/>
                  <a:pt x="27421" y="1625"/>
                </a:cubicBezTo>
                <a:cubicBezTo>
                  <a:pt x="27453" y="1545"/>
                  <a:pt x="27415" y="1453"/>
                  <a:pt x="27333" y="1421"/>
                </a:cubicBezTo>
                <a:cubicBezTo>
                  <a:pt x="27314" y="1413"/>
                  <a:pt x="27295" y="1409"/>
                  <a:pt x="27275" y="1409"/>
                </a:cubicBezTo>
                <a:close/>
                <a:moveTo>
                  <a:pt x="12575" y="1415"/>
                </a:moveTo>
                <a:cubicBezTo>
                  <a:pt x="12556" y="1415"/>
                  <a:pt x="12536" y="1418"/>
                  <a:pt x="12517" y="1426"/>
                </a:cubicBezTo>
                <a:cubicBezTo>
                  <a:pt x="12436" y="1458"/>
                  <a:pt x="12397" y="1550"/>
                  <a:pt x="12429" y="1630"/>
                </a:cubicBezTo>
                <a:cubicBezTo>
                  <a:pt x="12453" y="1692"/>
                  <a:pt x="12513" y="1730"/>
                  <a:pt x="12576" y="1730"/>
                </a:cubicBezTo>
                <a:cubicBezTo>
                  <a:pt x="12595" y="1730"/>
                  <a:pt x="12615" y="1725"/>
                  <a:pt x="12634" y="1718"/>
                </a:cubicBezTo>
                <a:cubicBezTo>
                  <a:pt x="12715" y="1685"/>
                  <a:pt x="12754" y="1594"/>
                  <a:pt x="12722" y="1513"/>
                </a:cubicBezTo>
                <a:cubicBezTo>
                  <a:pt x="12697" y="1452"/>
                  <a:pt x="12638" y="1415"/>
                  <a:pt x="12575" y="1415"/>
                </a:cubicBezTo>
                <a:close/>
                <a:moveTo>
                  <a:pt x="28142" y="1780"/>
                </a:moveTo>
                <a:cubicBezTo>
                  <a:pt x="28082" y="1780"/>
                  <a:pt x="28025" y="1814"/>
                  <a:pt x="27999" y="1872"/>
                </a:cubicBezTo>
                <a:cubicBezTo>
                  <a:pt x="27962" y="1952"/>
                  <a:pt x="27997" y="2045"/>
                  <a:pt x="28076" y="2081"/>
                </a:cubicBezTo>
                <a:cubicBezTo>
                  <a:pt x="28097" y="2090"/>
                  <a:pt x="28120" y="2095"/>
                  <a:pt x="28142" y="2095"/>
                </a:cubicBezTo>
                <a:cubicBezTo>
                  <a:pt x="28201" y="2095"/>
                  <a:pt x="28258" y="2061"/>
                  <a:pt x="28285" y="2003"/>
                </a:cubicBezTo>
                <a:cubicBezTo>
                  <a:pt x="28321" y="1924"/>
                  <a:pt x="28286" y="1831"/>
                  <a:pt x="28207" y="1794"/>
                </a:cubicBezTo>
                <a:cubicBezTo>
                  <a:pt x="28186" y="1785"/>
                  <a:pt x="28164" y="1780"/>
                  <a:pt x="28142" y="1780"/>
                </a:cubicBezTo>
                <a:close/>
                <a:moveTo>
                  <a:pt x="11712" y="1785"/>
                </a:moveTo>
                <a:cubicBezTo>
                  <a:pt x="11690" y="1785"/>
                  <a:pt x="11668" y="1789"/>
                  <a:pt x="11647" y="1799"/>
                </a:cubicBezTo>
                <a:cubicBezTo>
                  <a:pt x="11568" y="1835"/>
                  <a:pt x="11533" y="1929"/>
                  <a:pt x="11569" y="2007"/>
                </a:cubicBezTo>
                <a:cubicBezTo>
                  <a:pt x="11596" y="2066"/>
                  <a:pt x="11653" y="2100"/>
                  <a:pt x="11712" y="2100"/>
                </a:cubicBezTo>
                <a:cubicBezTo>
                  <a:pt x="11735" y="2100"/>
                  <a:pt x="11757" y="2095"/>
                  <a:pt x="11778" y="2085"/>
                </a:cubicBezTo>
                <a:cubicBezTo>
                  <a:pt x="11857" y="2049"/>
                  <a:pt x="11892" y="1956"/>
                  <a:pt x="11855" y="1876"/>
                </a:cubicBezTo>
                <a:cubicBezTo>
                  <a:pt x="11829" y="1819"/>
                  <a:pt x="11772" y="1785"/>
                  <a:pt x="11712" y="1785"/>
                </a:cubicBezTo>
                <a:close/>
                <a:moveTo>
                  <a:pt x="28989" y="2192"/>
                </a:moveTo>
                <a:cubicBezTo>
                  <a:pt x="28932" y="2192"/>
                  <a:pt x="28877" y="2223"/>
                  <a:pt x="28849" y="2277"/>
                </a:cubicBezTo>
                <a:cubicBezTo>
                  <a:pt x="28810" y="2355"/>
                  <a:pt x="28840" y="2450"/>
                  <a:pt x="28917" y="2489"/>
                </a:cubicBezTo>
                <a:cubicBezTo>
                  <a:pt x="28940" y="2502"/>
                  <a:pt x="28965" y="2508"/>
                  <a:pt x="28989" y="2508"/>
                </a:cubicBezTo>
                <a:cubicBezTo>
                  <a:pt x="29046" y="2508"/>
                  <a:pt x="29102" y="2476"/>
                  <a:pt x="29129" y="2422"/>
                </a:cubicBezTo>
                <a:cubicBezTo>
                  <a:pt x="29169" y="2344"/>
                  <a:pt x="29139" y="2250"/>
                  <a:pt x="29061" y="2210"/>
                </a:cubicBezTo>
                <a:cubicBezTo>
                  <a:pt x="29038" y="2198"/>
                  <a:pt x="29014" y="2192"/>
                  <a:pt x="28989" y="2192"/>
                </a:cubicBezTo>
                <a:close/>
                <a:moveTo>
                  <a:pt x="10868" y="2196"/>
                </a:moveTo>
                <a:cubicBezTo>
                  <a:pt x="10843" y="2196"/>
                  <a:pt x="10819" y="2201"/>
                  <a:pt x="10795" y="2214"/>
                </a:cubicBezTo>
                <a:cubicBezTo>
                  <a:pt x="10719" y="2254"/>
                  <a:pt x="10688" y="2348"/>
                  <a:pt x="10728" y="2426"/>
                </a:cubicBezTo>
                <a:cubicBezTo>
                  <a:pt x="10756" y="2480"/>
                  <a:pt x="10811" y="2510"/>
                  <a:pt x="10868" y="2510"/>
                </a:cubicBezTo>
                <a:cubicBezTo>
                  <a:pt x="10892" y="2510"/>
                  <a:pt x="10917" y="2505"/>
                  <a:pt x="10940" y="2493"/>
                </a:cubicBezTo>
                <a:cubicBezTo>
                  <a:pt x="11017" y="2454"/>
                  <a:pt x="11048" y="2358"/>
                  <a:pt x="11008" y="2281"/>
                </a:cubicBezTo>
                <a:cubicBezTo>
                  <a:pt x="10979" y="2227"/>
                  <a:pt x="10925" y="2196"/>
                  <a:pt x="10868" y="2196"/>
                </a:cubicBezTo>
                <a:close/>
                <a:moveTo>
                  <a:pt x="29817" y="2645"/>
                </a:moveTo>
                <a:cubicBezTo>
                  <a:pt x="29762" y="2645"/>
                  <a:pt x="29709" y="2673"/>
                  <a:pt x="29680" y="2723"/>
                </a:cubicBezTo>
                <a:cubicBezTo>
                  <a:pt x="29637" y="2799"/>
                  <a:pt x="29662" y="2895"/>
                  <a:pt x="29737" y="2938"/>
                </a:cubicBezTo>
                <a:cubicBezTo>
                  <a:pt x="29762" y="2953"/>
                  <a:pt x="29790" y="2959"/>
                  <a:pt x="29816" y="2959"/>
                </a:cubicBezTo>
                <a:cubicBezTo>
                  <a:pt x="29871" y="2959"/>
                  <a:pt x="29923" y="2931"/>
                  <a:pt x="29953" y="2881"/>
                </a:cubicBezTo>
                <a:cubicBezTo>
                  <a:pt x="29996" y="2805"/>
                  <a:pt x="29970" y="2709"/>
                  <a:pt x="29895" y="2666"/>
                </a:cubicBezTo>
                <a:cubicBezTo>
                  <a:pt x="29870" y="2651"/>
                  <a:pt x="29843" y="2645"/>
                  <a:pt x="29817" y="2645"/>
                </a:cubicBezTo>
                <a:close/>
                <a:moveTo>
                  <a:pt x="10044" y="2647"/>
                </a:moveTo>
                <a:cubicBezTo>
                  <a:pt x="10017" y="2647"/>
                  <a:pt x="9990" y="2654"/>
                  <a:pt x="9965" y="2668"/>
                </a:cubicBezTo>
                <a:cubicBezTo>
                  <a:pt x="9890" y="2712"/>
                  <a:pt x="9864" y="2808"/>
                  <a:pt x="9907" y="2883"/>
                </a:cubicBezTo>
                <a:cubicBezTo>
                  <a:pt x="9937" y="2934"/>
                  <a:pt x="9990" y="2962"/>
                  <a:pt x="10044" y="2962"/>
                </a:cubicBezTo>
                <a:cubicBezTo>
                  <a:pt x="10071" y="2962"/>
                  <a:pt x="10098" y="2955"/>
                  <a:pt x="10122" y="2941"/>
                </a:cubicBezTo>
                <a:cubicBezTo>
                  <a:pt x="10198" y="2897"/>
                  <a:pt x="10224" y="2801"/>
                  <a:pt x="10180" y="2725"/>
                </a:cubicBezTo>
                <a:cubicBezTo>
                  <a:pt x="10151" y="2675"/>
                  <a:pt x="10098" y="2647"/>
                  <a:pt x="10044" y="2647"/>
                </a:cubicBezTo>
                <a:close/>
                <a:moveTo>
                  <a:pt x="30620" y="3136"/>
                </a:moveTo>
                <a:cubicBezTo>
                  <a:pt x="30569" y="3136"/>
                  <a:pt x="30518" y="3161"/>
                  <a:pt x="30488" y="3208"/>
                </a:cubicBezTo>
                <a:cubicBezTo>
                  <a:pt x="30441" y="3280"/>
                  <a:pt x="30462" y="3378"/>
                  <a:pt x="30535" y="3425"/>
                </a:cubicBezTo>
                <a:cubicBezTo>
                  <a:pt x="30561" y="3442"/>
                  <a:pt x="30591" y="3450"/>
                  <a:pt x="30620" y="3450"/>
                </a:cubicBezTo>
                <a:cubicBezTo>
                  <a:pt x="30672" y="3450"/>
                  <a:pt x="30723" y="3425"/>
                  <a:pt x="30753" y="3378"/>
                </a:cubicBezTo>
                <a:cubicBezTo>
                  <a:pt x="30800" y="3305"/>
                  <a:pt x="30779" y="3207"/>
                  <a:pt x="30705" y="3161"/>
                </a:cubicBezTo>
                <a:cubicBezTo>
                  <a:pt x="30679" y="3144"/>
                  <a:pt x="30649" y="3136"/>
                  <a:pt x="30620" y="3136"/>
                </a:cubicBezTo>
                <a:close/>
                <a:moveTo>
                  <a:pt x="9241" y="3137"/>
                </a:moveTo>
                <a:cubicBezTo>
                  <a:pt x="9212" y="3137"/>
                  <a:pt x="9183" y="3145"/>
                  <a:pt x="9157" y="3162"/>
                </a:cubicBezTo>
                <a:cubicBezTo>
                  <a:pt x="9083" y="3209"/>
                  <a:pt x="9062" y="3307"/>
                  <a:pt x="9109" y="3379"/>
                </a:cubicBezTo>
                <a:cubicBezTo>
                  <a:pt x="9139" y="3426"/>
                  <a:pt x="9190" y="3452"/>
                  <a:pt x="9242" y="3452"/>
                </a:cubicBezTo>
                <a:cubicBezTo>
                  <a:pt x="9271" y="3452"/>
                  <a:pt x="9301" y="3444"/>
                  <a:pt x="9327" y="3426"/>
                </a:cubicBezTo>
                <a:cubicBezTo>
                  <a:pt x="9400" y="3379"/>
                  <a:pt x="9421" y="3282"/>
                  <a:pt x="9374" y="3209"/>
                </a:cubicBezTo>
                <a:cubicBezTo>
                  <a:pt x="9344" y="3162"/>
                  <a:pt x="9293" y="3137"/>
                  <a:pt x="9241" y="3137"/>
                </a:cubicBezTo>
                <a:close/>
                <a:moveTo>
                  <a:pt x="8464" y="3664"/>
                </a:moveTo>
                <a:cubicBezTo>
                  <a:pt x="8432" y="3664"/>
                  <a:pt x="8400" y="3674"/>
                  <a:pt x="8372" y="3693"/>
                </a:cubicBezTo>
                <a:cubicBezTo>
                  <a:pt x="8301" y="3744"/>
                  <a:pt x="8285" y="3843"/>
                  <a:pt x="8335" y="3914"/>
                </a:cubicBezTo>
                <a:cubicBezTo>
                  <a:pt x="8366" y="3956"/>
                  <a:pt x="8414" y="3979"/>
                  <a:pt x="8463" y="3979"/>
                </a:cubicBezTo>
                <a:cubicBezTo>
                  <a:pt x="8496" y="3979"/>
                  <a:pt x="8527" y="3970"/>
                  <a:pt x="8555" y="3950"/>
                </a:cubicBezTo>
                <a:cubicBezTo>
                  <a:pt x="8626" y="3900"/>
                  <a:pt x="8642" y="3801"/>
                  <a:pt x="8592" y="3730"/>
                </a:cubicBezTo>
                <a:cubicBezTo>
                  <a:pt x="8561" y="3687"/>
                  <a:pt x="8513" y="3664"/>
                  <a:pt x="8464" y="3664"/>
                </a:cubicBezTo>
                <a:close/>
                <a:moveTo>
                  <a:pt x="31400" y="3664"/>
                </a:moveTo>
                <a:cubicBezTo>
                  <a:pt x="31351" y="3664"/>
                  <a:pt x="31302" y="3687"/>
                  <a:pt x="31272" y="3730"/>
                </a:cubicBezTo>
                <a:cubicBezTo>
                  <a:pt x="31221" y="3801"/>
                  <a:pt x="31238" y="3899"/>
                  <a:pt x="31309" y="3949"/>
                </a:cubicBezTo>
                <a:cubicBezTo>
                  <a:pt x="31336" y="3969"/>
                  <a:pt x="31368" y="3979"/>
                  <a:pt x="31400" y="3979"/>
                </a:cubicBezTo>
                <a:cubicBezTo>
                  <a:pt x="31448" y="3979"/>
                  <a:pt x="31497" y="3955"/>
                  <a:pt x="31528" y="3913"/>
                </a:cubicBezTo>
                <a:cubicBezTo>
                  <a:pt x="31579" y="3842"/>
                  <a:pt x="31562" y="3743"/>
                  <a:pt x="31491" y="3693"/>
                </a:cubicBezTo>
                <a:cubicBezTo>
                  <a:pt x="31464" y="3674"/>
                  <a:pt x="31432" y="3664"/>
                  <a:pt x="31400" y="3664"/>
                </a:cubicBezTo>
                <a:close/>
                <a:moveTo>
                  <a:pt x="7711" y="4228"/>
                </a:moveTo>
                <a:cubicBezTo>
                  <a:pt x="7677" y="4228"/>
                  <a:pt x="7643" y="4239"/>
                  <a:pt x="7614" y="4262"/>
                </a:cubicBezTo>
                <a:cubicBezTo>
                  <a:pt x="7545" y="4316"/>
                  <a:pt x="7533" y="4415"/>
                  <a:pt x="7588" y="4483"/>
                </a:cubicBezTo>
                <a:cubicBezTo>
                  <a:pt x="7618" y="4523"/>
                  <a:pt x="7664" y="4543"/>
                  <a:pt x="7711" y="4543"/>
                </a:cubicBezTo>
                <a:cubicBezTo>
                  <a:pt x="7745" y="4543"/>
                  <a:pt x="7780" y="4533"/>
                  <a:pt x="7808" y="4510"/>
                </a:cubicBezTo>
                <a:cubicBezTo>
                  <a:pt x="7877" y="4456"/>
                  <a:pt x="7888" y="4357"/>
                  <a:pt x="7835" y="4288"/>
                </a:cubicBezTo>
                <a:cubicBezTo>
                  <a:pt x="7803" y="4249"/>
                  <a:pt x="7757" y="4228"/>
                  <a:pt x="7711" y="4228"/>
                </a:cubicBezTo>
                <a:close/>
                <a:moveTo>
                  <a:pt x="32154" y="4229"/>
                </a:moveTo>
                <a:cubicBezTo>
                  <a:pt x="32107" y="4229"/>
                  <a:pt x="32061" y="4249"/>
                  <a:pt x="32030" y="4289"/>
                </a:cubicBezTo>
                <a:cubicBezTo>
                  <a:pt x="31976" y="4357"/>
                  <a:pt x="31988" y="4456"/>
                  <a:pt x="32056" y="4510"/>
                </a:cubicBezTo>
                <a:cubicBezTo>
                  <a:pt x="32085" y="4533"/>
                  <a:pt x="32119" y="4544"/>
                  <a:pt x="32153" y="4544"/>
                </a:cubicBezTo>
                <a:cubicBezTo>
                  <a:pt x="32199" y="4544"/>
                  <a:pt x="32246" y="4523"/>
                  <a:pt x="32277" y="4484"/>
                </a:cubicBezTo>
                <a:cubicBezTo>
                  <a:pt x="32330" y="4416"/>
                  <a:pt x="32319" y="4316"/>
                  <a:pt x="32251" y="4262"/>
                </a:cubicBezTo>
                <a:cubicBezTo>
                  <a:pt x="32222" y="4240"/>
                  <a:pt x="32188" y="4229"/>
                  <a:pt x="32154" y="4229"/>
                </a:cubicBezTo>
                <a:close/>
                <a:moveTo>
                  <a:pt x="6986" y="4828"/>
                </a:moveTo>
                <a:cubicBezTo>
                  <a:pt x="6949" y="4828"/>
                  <a:pt x="6913" y="4840"/>
                  <a:pt x="6883" y="4866"/>
                </a:cubicBezTo>
                <a:cubicBezTo>
                  <a:pt x="6817" y="4923"/>
                  <a:pt x="6810" y="5022"/>
                  <a:pt x="6866" y="5088"/>
                </a:cubicBezTo>
                <a:cubicBezTo>
                  <a:pt x="6898" y="5124"/>
                  <a:pt x="6941" y="5142"/>
                  <a:pt x="6986" y="5142"/>
                </a:cubicBezTo>
                <a:cubicBezTo>
                  <a:pt x="7023" y="5142"/>
                  <a:pt x="7059" y="5130"/>
                  <a:pt x="7089" y="5104"/>
                </a:cubicBezTo>
                <a:cubicBezTo>
                  <a:pt x="7154" y="5047"/>
                  <a:pt x="7161" y="4947"/>
                  <a:pt x="7105" y="4882"/>
                </a:cubicBezTo>
                <a:cubicBezTo>
                  <a:pt x="7074" y="4846"/>
                  <a:pt x="7030" y="4828"/>
                  <a:pt x="6986" y="4828"/>
                </a:cubicBezTo>
                <a:close/>
                <a:moveTo>
                  <a:pt x="32879" y="4829"/>
                </a:moveTo>
                <a:cubicBezTo>
                  <a:pt x="32835" y="4829"/>
                  <a:pt x="32791" y="4847"/>
                  <a:pt x="32761" y="4883"/>
                </a:cubicBezTo>
                <a:cubicBezTo>
                  <a:pt x="32703" y="4948"/>
                  <a:pt x="32710" y="5048"/>
                  <a:pt x="32776" y="5104"/>
                </a:cubicBezTo>
                <a:cubicBezTo>
                  <a:pt x="32806" y="5131"/>
                  <a:pt x="32843" y="5143"/>
                  <a:pt x="32879" y="5143"/>
                </a:cubicBezTo>
                <a:cubicBezTo>
                  <a:pt x="32923" y="5143"/>
                  <a:pt x="32967" y="5125"/>
                  <a:pt x="32998" y="5089"/>
                </a:cubicBezTo>
                <a:cubicBezTo>
                  <a:pt x="33055" y="5023"/>
                  <a:pt x="33048" y="4924"/>
                  <a:pt x="32983" y="4867"/>
                </a:cubicBezTo>
                <a:cubicBezTo>
                  <a:pt x="32952" y="4841"/>
                  <a:pt x="32916" y="4829"/>
                  <a:pt x="32879" y="4829"/>
                </a:cubicBezTo>
                <a:close/>
                <a:moveTo>
                  <a:pt x="6289" y="5461"/>
                </a:moveTo>
                <a:cubicBezTo>
                  <a:pt x="6250" y="5461"/>
                  <a:pt x="6211" y="5475"/>
                  <a:pt x="6181" y="5504"/>
                </a:cubicBezTo>
                <a:cubicBezTo>
                  <a:pt x="6118" y="5564"/>
                  <a:pt x="6115" y="5663"/>
                  <a:pt x="6176" y="5726"/>
                </a:cubicBezTo>
                <a:cubicBezTo>
                  <a:pt x="6206" y="5759"/>
                  <a:pt x="6248" y="5775"/>
                  <a:pt x="6290" y="5775"/>
                </a:cubicBezTo>
                <a:cubicBezTo>
                  <a:pt x="6328" y="5775"/>
                  <a:pt x="6368" y="5761"/>
                  <a:pt x="6398" y="5732"/>
                </a:cubicBezTo>
                <a:cubicBezTo>
                  <a:pt x="6461" y="5672"/>
                  <a:pt x="6464" y="5572"/>
                  <a:pt x="6404" y="5510"/>
                </a:cubicBezTo>
                <a:cubicBezTo>
                  <a:pt x="6372" y="5477"/>
                  <a:pt x="6331" y="5461"/>
                  <a:pt x="6289" y="5461"/>
                </a:cubicBezTo>
                <a:close/>
                <a:moveTo>
                  <a:pt x="33575" y="5462"/>
                </a:moveTo>
                <a:cubicBezTo>
                  <a:pt x="33534" y="5462"/>
                  <a:pt x="33493" y="5478"/>
                  <a:pt x="33462" y="5510"/>
                </a:cubicBezTo>
                <a:cubicBezTo>
                  <a:pt x="33402" y="5573"/>
                  <a:pt x="33404" y="5673"/>
                  <a:pt x="33467" y="5733"/>
                </a:cubicBezTo>
                <a:cubicBezTo>
                  <a:pt x="33498" y="5762"/>
                  <a:pt x="33536" y="5776"/>
                  <a:pt x="33575" y="5776"/>
                </a:cubicBezTo>
                <a:cubicBezTo>
                  <a:pt x="33617" y="5776"/>
                  <a:pt x="33658" y="5760"/>
                  <a:pt x="33690" y="5728"/>
                </a:cubicBezTo>
                <a:cubicBezTo>
                  <a:pt x="33749" y="5665"/>
                  <a:pt x="33747" y="5565"/>
                  <a:pt x="33685" y="5505"/>
                </a:cubicBezTo>
                <a:cubicBezTo>
                  <a:pt x="33654" y="5476"/>
                  <a:pt x="33614" y="5462"/>
                  <a:pt x="33575" y="5462"/>
                </a:cubicBezTo>
                <a:close/>
                <a:moveTo>
                  <a:pt x="5624" y="6126"/>
                </a:moveTo>
                <a:cubicBezTo>
                  <a:pt x="5582" y="6126"/>
                  <a:pt x="5541" y="6142"/>
                  <a:pt x="5510" y="6175"/>
                </a:cubicBezTo>
                <a:cubicBezTo>
                  <a:pt x="5450" y="6237"/>
                  <a:pt x="5453" y="6336"/>
                  <a:pt x="5516" y="6397"/>
                </a:cubicBezTo>
                <a:cubicBezTo>
                  <a:pt x="5546" y="6426"/>
                  <a:pt x="5585" y="6440"/>
                  <a:pt x="5624" y="6440"/>
                </a:cubicBezTo>
                <a:cubicBezTo>
                  <a:pt x="5666" y="6440"/>
                  <a:pt x="5707" y="6424"/>
                  <a:pt x="5738" y="6391"/>
                </a:cubicBezTo>
                <a:cubicBezTo>
                  <a:pt x="5798" y="6329"/>
                  <a:pt x="5796" y="6229"/>
                  <a:pt x="5733" y="6170"/>
                </a:cubicBezTo>
                <a:cubicBezTo>
                  <a:pt x="5702" y="6140"/>
                  <a:pt x="5663" y="6126"/>
                  <a:pt x="5624" y="6126"/>
                </a:cubicBezTo>
                <a:close/>
                <a:moveTo>
                  <a:pt x="34241" y="6127"/>
                </a:moveTo>
                <a:cubicBezTo>
                  <a:pt x="34202" y="6127"/>
                  <a:pt x="34163" y="6141"/>
                  <a:pt x="34132" y="6171"/>
                </a:cubicBezTo>
                <a:cubicBezTo>
                  <a:pt x="34070" y="6231"/>
                  <a:pt x="34067" y="6330"/>
                  <a:pt x="34127" y="6393"/>
                </a:cubicBezTo>
                <a:cubicBezTo>
                  <a:pt x="34158" y="6426"/>
                  <a:pt x="34200" y="6442"/>
                  <a:pt x="34241" y="6442"/>
                </a:cubicBezTo>
                <a:cubicBezTo>
                  <a:pt x="34280" y="6442"/>
                  <a:pt x="34319" y="6427"/>
                  <a:pt x="34350" y="6398"/>
                </a:cubicBezTo>
                <a:cubicBezTo>
                  <a:pt x="34413" y="6338"/>
                  <a:pt x="34415" y="6239"/>
                  <a:pt x="34355" y="6176"/>
                </a:cubicBezTo>
                <a:cubicBezTo>
                  <a:pt x="34324" y="6143"/>
                  <a:pt x="34283" y="6127"/>
                  <a:pt x="34241" y="6127"/>
                </a:cubicBezTo>
                <a:close/>
                <a:moveTo>
                  <a:pt x="4991" y="6822"/>
                </a:moveTo>
                <a:cubicBezTo>
                  <a:pt x="4947" y="6822"/>
                  <a:pt x="4903" y="6840"/>
                  <a:pt x="4871" y="6876"/>
                </a:cubicBezTo>
                <a:cubicBezTo>
                  <a:pt x="4814" y="6942"/>
                  <a:pt x="4821" y="7041"/>
                  <a:pt x="4887" y="7098"/>
                </a:cubicBezTo>
                <a:cubicBezTo>
                  <a:pt x="4917" y="7124"/>
                  <a:pt x="4954" y="7136"/>
                  <a:pt x="4991" y="7136"/>
                </a:cubicBezTo>
                <a:cubicBezTo>
                  <a:pt x="5034" y="7136"/>
                  <a:pt x="5078" y="7118"/>
                  <a:pt x="5110" y="7082"/>
                </a:cubicBezTo>
                <a:cubicBezTo>
                  <a:pt x="5166" y="7017"/>
                  <a:pt x="5159" y="6917"/>
                  <a:pt x="5094" y="6860"/>
                </a:cubicBezTo>
                <a:cubicBezTo>
                  <a:pt x="5064" y="6835"/>
                  <a:pt x="5027" y="6822"/>
                  <a:pt x="4991" y="6822"/>
                </a:cubicBezTo>
                <a:close/>
                <a:moveTo>
                  <a:pt x="34874" y="6823"/>
                </a:moveTo>
                <a:cubicBezTo>
                  <a:pt x="34838" y="6823"/>
                  <a:pt x="34801" y="6835"/>
                  <a:pt x="34772" y="6861"/>
                </a:cubicBezTo>
                <a:cubicBezTo>
                  <a:pt x="34705" y="6918"/>
                  <a:pt x="34698" y="7018"/>
                  <a:pt x="34755" y="7083"/>
                </a:cubicBezTo>
                <a:cubicBezTo>
                  <a:pt x="34786" y="7119"/>
                  <a:pt x="34830" y="7138"/>
                  <a:pt x="34875" y="7138"/>
                </a:cubicBezTo>
                <a:cubicBezTo>
                  <a:pt x="34911" y="7138"/>
                  <a:pt x="34948" y="7125"/>
                  <a:pt x="34978" y="7099"/>
                </a:cubicBezTo>
                <a:cubicBezTo>
                  <a:pt x="35043" y="7042"/>
                  <a:pt x="35050" y="6942"/>
                  <a:pt x="34993" y="6877"/>
                </a:cubicBezTo>
                <a:cubicBezTo>
                  <a:pt x="34962" y="6841"/>
                  <a:pt x="34918" y="6823"/>
                  <a:pt x="34874" y="6823"/>
                </a:cubicBezTo>
                <a:close/>
                <a:moveTo>
                  <a:pt x="4390" y="7547"/>
                </a:moveTo>
                <a:cubicBezTo>
                  <a:pt x="4343" y="7547"/>
                  <a:pt x="4298" y="7568"/>
                  <a:pt x="4267" y="7607"/>
                </a:cubicBezTo>
                <a:cubicBezTo>
                  <a:pt x="4213" y="7676"/>
                  <a:pt x="4225" y="7775"/>
                  <a:pt x="4293" y="7829"/>
                </a:cubicBezTo>
                <a:cubicBezTo>
                  <a:pt x="4322" y="7851"/>
                  <a:pt x="4356" y="7862"/>
                  <a:pt x="4390" y="7862"/>
                </a:cubicBezTo>
                <a:cubicBezTo>
                  <a:pt x="4437" y="7862"/>
                  <a:pt x="4484" y="7842"/>
                  <a:pt x="4514" y="7802"/>
                </a:cubicBezTo>
                <a:cubicBezTo>
                  <a:pt x="4568" y="7733"/>
                  <a:pt x="4556" y="7635"/>
                  <a:pt x="4488" y="7582"/>
                </a:cubicBezTo>
                <a:cubicBezTo>
                  <a:pt x="4459" y="7559"/>
                  <a:pt x="4424" y="7547"/>
                  <a:pt x="4390" y="7547"/>
                </a:cubicBezTo>
                <a:close/>
                <a:moveTo>
                  <a:pt x="35474" y="7548"/>
                </a:moveTo>
                <a:cubicBezTo>
                  <a:pt x="35440" y="7548"/>
                  <a:pt x="35405" y="7559"/>
                  <a:pt x="35377" y="7582"/>
                </a:cubicBezTo>
                <a:cubicBezTo>
                  <a:pt x="35308" y="7636"/>
                  <a:pt x="35296" y="7734"/>
                  <a:pt x="35351" y="7802"/>
                </a:cubicBezTo>
                <a:cubicBezTo>
                  <a:pt x="35381" y="7842"/>
                  <a:pt x="35427" y="7863"/>
                  <a:pt x="35474" y="7863"/>
                </a:cubicBezTo>
                <a:cubicBezTo>
                  <a:pt x="35508" y="7863"/>
                  <a:pt x="35543" y="7851"/>
                  <a:pt x="35571" y="7829"/>
                </a:cubicBezTo>
                <a:cubicBezTo>
                  <a:pt x="35640" y="7775"/>
                  <a:pt x="35651" y="7676"/>
                  <a:pt x="35598" y="7608"/>
                </a:cubicBezTo>
                <a:cubicBezTo>
                  <a:pt x="35566" y="7568"/>
                  <a:pt x="35520" y="7548"/>
                  <a:pt x="35474" y="7548"/>
                </a:cubicBezTo>
                <a:close/>
                <a:moveTo>
                  <a:pt x="36038" y="8300"/>
                </a:moveTo>
                <a:cubicBezTo>
                  <a:pt x="36006" y="8300"/>
                  <a:pt x="35975" y="8309"/>
                  <a:pt x="35947" y="8329"/>
                </a:cubicBezTo>
                <a:cubicBezTo>
                  <a:pt x="35876" y="8380"/>
                  <a:pt x="35860" y="8478"/>
                  <a:pt x="35910" y="8549"/>
                </a:cubicBezTo>
                <a:cubicBezTo>
                  <a:pt x="35941" y="8592"/>
                  <a:pt x="35989" y="8614"/>
                  <a:pt x="36039" y="8614"/>
                </a:cubicBezTo>
                <a:cubicBezTo>
                  <a:pt x="36070" y="8614"/>
                  <a:pt x="36101" y="8605"/>
                  <a:pt x="36129" y="8586"/>
                </a:cubicBezTo>
                <a:cubicBezTo>
                  <a:pt x="36200" y="8535"/>
                  <a:pt x="36217" y="8436"/>
                  <a:pt x="36166" y="8366"/>
                </a:cubicBezTo>
                <a:cubicBezTo>
                  <a:pt x="36135" y="8323"/>
                  <a:pt x="36087" y="8300"/>
                  <a:pt x="36038" y="8300"/>
                </a:cubicBezTo>
                <a:close/>
                <a:moveTo>
                  <a:pt x="3826" y="8300"/>
                </a:moveTo>
                <a:cubicBezTo>
                  <a:pt x="3776" y="8300"/>
                  <a:pt x="3728" y="8323"/>
                  <a:pt x="3698" y="8366"/>
                </a:cubicBezTo>
                <a:cubicBezTo>
                  <a:pt x="3647" y="8437"/>
                  <a:pt x="3664" y="8536"/>
                  <a:pt x="3734" y="8586"/>
                </a:cubicBezTo>
                <a:cubicBezTo>
                  <a:pt x="3761" y="8606"/>
                  <a:pt x="3794" y="8615"/>
                  <a:pt x="3825" y="8615"/>
                </a:cubicBezTo>
                <a:cubicBezTo>
                  <a:pt x="3874" y="8615"/>
                  <a:pt x="3923" y="8593"/>
                  <a:pt x="3954" y="8550"/>
                </a:cubicBezTo>
                <a:cubicBezTo>
                  <a:pt x="4004" y="8478"/>
                  <a:pt x="3988" y="8380"/>
                  <a:pt x="3917" y="8330"/>
                </a:cubicBezTo>
                <a:cubicBezTo>
                  <a:pt x="3889" y="8310"/>
                  <a:pt x="3857" y="8300"/>
                  <a:pt x="3826" y="8300"/>
                </a:cubicBezTo>
                <a:close/>
                <a:moveTo>
                  <a:pt x="36566" y="9078"/>
                </a:moveTo>
                <a:cubicBezTo>
                  <a:pt x="36537" y="9078"/>
                  <a:pt x="36507" y="9086"/>
                  <a:pt x="36480" y="9103"/>
                </a:cubicBezTo>
                <a:cubicBezTo>
                  <a:pt x="36408" y="9150"/>
                  <a:pt x="36387" y="9247"/>
                  <a:pt x="36434" y="9321"/>
                </a:cubicBezTo>
                <a:cubicBezTo>
                  <a:pt x="36464" y="9367"/>
                  <a:pt x="36514" y="9392"/>
                  <a:pt x="36566" y="9392"/>
                </a:cubicBezTo>
                <a:cubicBezTo>
                  <a:pt x="36596" y="9392"/>
                  <a:pt x="36625" y="9385"/>
                  <a:pt x="36651" y="9367"/>
                </a:cubicBezTo>
                <a:cubicBezTo>
                  <a:pt x="36724" y="9321"/>
                  <a:pt x="36746" y="9223"/>
                  <a:pt x="36699" y="9150"/>
                </a:cubicBezTo>
                <a:cubicBezTo>
                  <a:pt x="36669" y="9103"/>
                  <a:pt x="36618" y="9078"/>
                  <a:pt x="36566" y="9078"/>
                </a:cubicBezTo>
                <a:close/>
                <a:moveTo>
                  <a:pt x="3296" y="9080"/>
                </a:moveTo>
                <a:cubicBezTo>
                  <a:pt x="3245" y="9080"/>
                  <a:pt x="3194" y="9105"/>
                  <a:pt x="3164" y="9152"/>
                </a:cubicBezTo>
                <a:cubicBezTo>
                  <a:pt x="3117" y="9226"/>
                  <a:pt x="3138" y="9323"/>
                  <a:pt x="3211" y="9370"/>
                </a:cubicBezTo>
                <a:cubicBezTo>
                  <a:pt x="3238" y="9387"/>
                  <a:pt x="3267" y="9395"/>
                  <a:pt x="3296" y="9395"/>
                </a:cubicBezTo>
                <a:cubicBezTo>
                  <a:pt x="3348" y="9395"/>
                  <a:pt x="3399" y="9370"/>
                  <a:pt x="3429" y="9323"/>
                </a:cubicBezTo>
                <a:cubicBezTo>
                  <a:pt x="3476" y="9249"/>
                  <a:pt x="3455" y="9152"/>
                  <a:pt x="3382" y="9105"/>
                </a:cubicBezTo>
                <a:cubicBezTo>
                  <a:pt x="3355" y="9088"/>
                  <a:pt x="3326" y="9080"/>
                  <a:pt x="3296" y="9080"/>
                </a:cubicBezTo>
                <a:close/>
                <a:moveTo>
                  <a:pt x="37056" y="9880"/>
                </a:moveTo>
                <a:cubicBezTo>
                  <a:pt x="37029" y="9880"/>
                  <a:pt x="37002" y="9887"/>
                  <a:pt x="36977" y="9901"/>
                </a:cubicBezTo>
                <a:cubicBezTo>
                  <a:pt x="36902" y="9944"/>
                  <a:pt x="36877" y="10041"/>
                  <a:pt x="36920" y="10116"/>
                </a:cubicBezTo>
                <a:cubicBezTo>
                  <a:pt x="36949" y="10166"/>
                  <a:pt x="37002" y="10195"/>
                  <a:pt x="37057" y="10195"/>
                </a:cubicBezTo>
                <a:cubicBezTo>
                  <a:pt x="37083" y="10195"/>
                  <a:pt x="37110" y="10188"/>
                  <a:pt x="37135" y="10173"/>
                </a:cubicBezTo>
                <a:cubicBezTo>
                  <a:pt x="37210" y="10130"/>
                  <a:pt x="37236" y="10033"/>
                  <a:pt x="37192" y="9958"/>
                </a:cubicBezTo>
                <a:cubicBezTo>
                  <a:pt x="37163" y="9908"/>
                  <a:pt x="37110" y="9880"/>
                  <a:pt x="37056" y="9880"/>
                </a:cubicBezTo>
                <a:close/>
                <a:moveTo>
                  <a:pt x="2806" y="9884"/>
                </a:moveTo>
                <a:cubicBezTo>
                  <a:pt x="2751" y="9884"/>
                  <a:pt x="2698" y="9912"/>
                  <a:pt x="2669" y="9963"/>
                </a:cubicBezTo>
                <a:cubicBezTo>
                  <a:pt x="2626" y="10038"/>
                  <a:pt x="2652" y="10134"/>
                  <a:pt x="2727" y="10177"/>
                </a:cubicBezTo>
                <a:cubicBezTo>
                  <a:pt x="2751" y="10192"/>
                  <a:pt x="2778" y="10198"/>
                  <a:pt x="2805" y="10198"/>
                </a:cubicBezTo>
                <a:cubicBezTo>
                  <a:pt x="2860" y="10198"/>
                  <a:pt x="2913" y="10170"/>
                  <a:pt x="2942" y="10120"/>
                </a:cubicBezTo>
                <a:cubicBezTo>
                  <a:pt x="2985" y="10045"/>
                  <a:pt x="2960" y="9949"/>
                  <a:pt x="2884" y="9905"/>
                </a:cubicBezTo>
                <a:cubicBezTo>
                  <a:pt x="2859" y="9891"/>
                  <a:pt x="2832" y="9884"/>
                  <a:pt x="2806" y="9884"/>
                </a:cubicBezTo>
                <a:close/>
                <a:moveTo>
                  <a:pt x="37508" y="10704"/>
                </a:moveTo>
                <a:cubicBezTo>
                  <a:pt x="37483" y="10704"/>
                  <a:pt x="37459" y="10709"/>
                  <a:pt x="37436" y="10721"/>
                </a:cubicBezTo>
                <a:cubicBezTo>
                  <a:pt x="37358" y="10762"/>
                  <a:pt x="37327" y="10857"/>
                  <a:pt x="37367" y="10934"/>
                </a:cubicBezTo>
                <a:cubicBezTo>
                  <a:pt x="37395" y="10988"/>
                  <a:pt x="37450" y="11019"/>
                  <a:pt x="37508" y="11019"/>
                </a:cubicBezTo>
                <a:cubicBezTo>
                  <a:pt x="37532" y="11019"/>
                  <a:pt x="37557" y="11013"/>
                  <a:pt x="37580" y="11001"/>
                </a:cubicBezTo>
                <a:cubicBezTo>
                  <a:pt x="37657" y="10961"/>
                  <a:pt x="37687" y="10866"/>
                  <a:pt x="37648" y="10789"/>
                </a:cubicBezTo>
                <a:cubicBezTo>
                  <a:pt x="37620" y="10735"/>
                  <a:pt x="37564" y="10704"/>
                  <a:pt x="37508" y="10704"/>
                </a:cubicBezTo>
                <a:close/>
                <a:moveTo>
                  <a:pt x="2353" y="10711"/>
                </a:moveTo>
                <a:cubicBezTo>
                  <a:pt x="2296" y="10711"/>
                  <a:pt x="2241" y="10742"/>
                  <a:pt x="2213" y="10796"/>
                </a:cubicBezTo>
                <a:cubicBezTo>
                  <a:pt x="2173" y="10873"/>
                  <a:pt x="2204" y="10968"/>
                  <a:pt x="2281" y="11008"/>
                </a:cubicBezTo>
                <a:cubicBezTo>
                  <a:pt x="2304" y="11020"/>
                  <a:pt x="2329" y="11025"/>
                  <a:pt x="2353" y="11025"/>
                </a:cubicBezTo>
                <a:cubicBezTo>
                  <a:pt x="2410" y="11025"/>
                  <a:pt x="2465" y="10995"/>
                  <a:pt x="2493" y="10941"/>
                </a:cubicBezTo>
                <a:cubicBezTo>
                  <a:pt x="2533" y="10863"/>
                  <a:pt x="2502" y="10768"/>
                  <a:pt x="2426" y="10728"/>
                </a:cubicBezTo>
                <a:cubicBezTo>
                  <a:pt x="2402" y="10716"/>
                  <a:pt x="2377" y="10711"/>
                  <a:pt x="2353" y="10711"/>
                </a:cubicBezTo>
                <a:close/>
                <a:moveTo>
                  <a:pt x="37918" y="11548"/>
                </a:moveTo>
                <a:cubicBezTo>
                  <a:pt x="37897" y="11548"/>
                  <a:pt x="37875" y="11553"/>
                  <a:pt x="37854" y="11562"/>
                </a:cubicBezTo>
                <a:cubicBezTo>
                  <a:pt x="37774" y="11599"/>
                  <a:pt x="37740" y="11692"/>
                  <a:pt x="37776" y="11771"/>
                </a:cubicBezTo>
                <a:cubicBezTo>
                  <a:pt x="37802" y="11828"/>
                  <a:pt x="37860" y="11863"/>
                  <a:pt x="37919" y="11863"/>
                </a:cubicBezTo>
                <a:cubicBezTo>
                  <a:pt x="37941" y="11863"/>
                  <a:pt x="37963" y="11858"/>
                  <a:pt x="37985" y="11849"/>
                </a:cubicBezTo>
                <a:cubicBezTo>
                  <a:pt x="38063" y="11813"/>
                  <a:pt x="38098" y="11719"/>
                  <a:pt x="38062" y="11640"/>
                </a:cubicBezTo>
                <a:cubicBezTo>
                  <a:pt x="38036" y="11582"/>
                  <a:pt x="37978" y="11548"/>
                  <a:pt x="37918" y="11548"/>
                </a:cubicBezTo>
                <a:close/>
                <a:moveTo>
                  <a:pt x="1940" y="11558"/>
                </a:moveTo>
                <a:cubicBezTo>
                  <a:pt x="1881" y="11558"/>
                  <a:pt x="1824" y="11592"/>
                  <a:pt x="1797" y="11650"/>
                </a:cubicBezTo>
                <a:cubicBezTo>
                  <a:pt x="1761" y="11729"/>
                  <a:pt x="1796" y="11822"/>
                  <a:pt x="1875" y="11858"/>
                </a:cubicBezTo>
                <a:cubicBezTo>
                  <a:pt x="1896" y="11869"/>
                  <a:pt x="1918" y="11873"/>
                  <a:pt x="1940" y="11873"/>
                </a:cubicBezTo>
                <a:cubicBezTo>
                  <a:pt x="2000" y="11873"/>
                  <a:pt x="2057" y="11839"/>
                  <a:pt x="2083" y="11780"/>
                </a:cubicBezTo>
                <a:cubicBezTo>
                  <a:pt x="2120" y="11702"/>
                  <a:pt x="2085" y="11608"/>
                  <a:pt x="2006" y="11573"/>
                </a:cubicBezTo>
                <a:cubicBezTo>
                  <a:pt x="1984" y="11563"/>
                  <a:pt x="1962" y="11558"/>
                  <a:pt x="1940" y="11558"/>
                </a:cubicBezTo>
                <a:close/>
                <a:moveTo>
                  <a:pt x="38289" y="12411"/>
                </a:moveTo>
                <a:cubicBezTo>
                  <a:pt x="38270" y="12411"/>
                  <a:pt x="38250" y="12415"/>
                  <a:pt x="38231" y="12422"/>
                </a:cubicBezTo>
                <a:cubicBezTo>
                  <a:pt x="38151" y="12455"/>
                  <a:pt x="38111" y="12546"/>
                  <a:pt x="38144" y="12627"/>
                </a:cubicBezTo>
                <a:cubicBezTo>
                  <a:pt x="38168" y="12689"/>
                  <a:pt x="38227" y="12726"/>
                  <a:pt x="38289" y="12726"/>
                </a:cubicBezTo>
                <a:cubicBezTo>
                  <a:pt x="38309" y="12726"/>
                  <a:pt x="38329" y="12722"/>
                  <a:pt x="38348" y="12715"/>
                </a:cubicBezTo>
                <a:cubicBezTo>
                  <a:pt x="38429" y="12682"/>
                  <a:pt x="38468" y="12590"/>
                  <a:pt x="38435" y="12510"/>
                </a:cubicBezTo>
                <a:cubicBezTo>
                  <a:pt x="38411" y="12448"/>
                  <a:pt x="38352" y="12411"/>
                  <a:pt x="38289" y="12411"/>
                </a:cubicBezTo>
                <a:close/>
                <a:moveTo>
                  <a:pt x="1569" y="12425"/>
                </a:moveTo>
                <a:cubicBezTo>
                  <a:pt x="1506" y="12425"/>
                  <a:pt x="1448" y="12462"/>
                  <a:pt x="1423" y="12523"/>
                </a:cubicBezTo>
                <a:cubicBezTo>
                  <a:pt x="1390" y="12604"/>
                  <a:pt x="1429" y="12696"/>
                  <a:pt x="1511" y="12728"/>
                </a:cubicBezTo>
                <a:cubicBezTo>
                  <a:pt x="1530" y="12736"/>
                  <a:pt x="1549" y="12739"/>
                  <a:pt x="1569" y="12739"/>
                </a:cubicBezTo>
                <a:cubicBezTo>
                  <a:pt x="1631" y="12739"/>
                  <a:pt x="1690" y="12702"/>
                  <a:pt x="1715" y="12640"/>
                </a:cubicBezTo>
                <a:cubicBezTo>
                  <a:pt x="1747" y="12560"/>
                  <a:pt x="1708" y="12468"/>
                  <a:pt x="1628" y="12436"/>
                </a:cubicBezTo>
                <a:cubicBezTo>
                  <a:pt x="1608" y="12429"/>
                  <a:pt x="1588" y="12425"/>
                  <a:pt x="1569" y="12425"/>
                </a:cubicBezTo>
                <a:close/>
                <a:moveTo>
                  <a:pt x="38620" y="13293"/>
                </a:moveTo>
                <a:cubicBezTo>
                  <a:pt x="38603" y="13293"/>
                  <a:pt x="38585" y="13295"/>
                  <a:pt x="38568" y="13301"/>
                </a:cubicBezTo>
                <a:cubicBezTo>
                  <a:pt x="38485" y="13329"/>
                  <a:pt x="38442" y="13419"/>
                  <a:pt x="38470" y="13501"/>
                </a:cubicBezTo>
                <a:cubicBezTo>
                  <a:pt x="38493" y="13566"/>
                  <a:pt x="38554" y="13607"/>
                  <a:pt x="38620" y="13607"/>
                </a:cubicBezTo>
                <a:cubicBezTo>
                  <a:pt x="38636" y="13607"/>
                  <a:pt x="38654" y="13604"/>
                  <a:pt x="38671" y="13598"/>
                </a:cubicBezTo>
                <a:cubicBezTo>
                  <a:pt x="38753" y="13570"/>
                  <a:pt x="38797" y="13480"/>
                  <a:pt x="38768" y="13398"/>
                </a:cubicBezTo>
                <a:cubicBezTo>
                  <a:pt x="38745" y="13333"/>
                  <a:pt x="38685" y="13293"/>
                  <a:pt x="38620" y="13293"/>
                </a:cubicBezTo>
                <a:close/>
                <a:moveTo>
                  <a:pt x="1239" y="13308"/>
                </a:moveTo>
                <a:cubicBezTo>
                  <a:pt x="1174" y="13308"/>
                  <a:pt x="1113" y="13349"/>
                  <a:pt x="1091" y="13414"/>
                </a:cubicBezTo>
                <a:cubicBezTo>
                  <a:pt x="1062" y="13496"/>
                  <a:pt x="1105" y="13586"/>
                  <a:pt x="1187" y="13614"/>
                </a:cubicBezTo>
                <a:cubicBezTo>
                  <a:pt x="1205" y="13620"/>
                  <a:pt x="1222" y="13623"/>
                  <a:pt x="1239" y="13623"/>
                </a:cubicBezTo>
                <a:cubicBezTo>
                  <a:pt x="1304" y="13623"/>
                  <a:pt x="1366" y="13583"/>
                  <a:pt x="1388" y="13517"/>
                </a:cubicBezTo>
                <a:cubicBezTo>
                  <a:pt x="1416" y="13435"/>
                  <a:pt x="1373" y="13345"/>
                  <a:pt x="1290" y="13317"/>
                </a:cubicBezTo>
                <a:cubicBezTo>
                  <a:pt x="1273" y="13311"/>
                  <a:pt x="1256" y="13308"/>
                  <a:pt x="1239" y="13308"/>
                </a:cubicBezTo>
                <a:close/>
                <a:moveTo>
                  <a:pt x="38906" y="14188"/>
                </a:moveTo>
                <a:cubicBezTo>
                  <a:pt x="38891" y="14188"/>
                  <a:pt x="38876" y="14190"/>
                  <a:pt x="38861" y="14195"/>
                </a:cubicBezTo>
                <a:cubicBezTo>
                  <a:pt x="38778" y="14219"/>
                  <a:pt x="38730" y="14307"/>
                  <a:pt x="38755" y="14390"/>
                </a:cubicBezTo>
                <a:cubicBezTo>
                  <a:pt x="38775" y="14459"/>
                  <a:pt x="38838" y="14503"/>
                  <a:pt x="38906" y="14503"/>
                </a:cubicBezTo>
                <a:cubicBezTo>
                  <a:pt x="38921" y="14503"/>
                  <a:pt x="38936" y="14501"/>
                  <a:pt x="38950" y="14497"/>
                </a:cubicBezTo>
                <a:cubicBezTo>
                  <a:pt x="39034" y="14472"/>
                  <a:pt x="39081" y="14385"/>
                  <a:pt x="39057" y="14301"/>
                </a:cubicBezTo>
                <a:cubicBezTo>
                  <a:pt x="39037" y="14233"/>
                  <a:pt x="38974" y="14188"/>
                  <a:pt x="38906" y="14188"/>
                </a:cubicBezTo>
                <a:close/>
                <a:moveTo>
                  <a:pt x="953" y="14205"/>
                </a:moveTo>
                <a:cubicBezTo>
                  <a:pt x="885" y="14205"/>
                  <a:pt x="822" y="14249"/>
                  <a:pt x="802" y="14318"/>
                </a:cubicBezTo>
                <a:cubicBezTo>
                  <a:pt x="778" y="14402"/>
                  <a:pt x="825" y="14489"/>
                  <a:pt x="909" y="14513"/>
                </a:cubicBezTo>
                <a:cubicBezTo>
                  <a:pt x="924" y="14518"/>
                  <a:pt x="939" y="14519"/>
                  <a:pt x="953" y="14519"/>
                </a:cubicBezTo>
                <a:cubicBezTo>
                  <a:pt x="1021" y="14519"/>
                  <a:pt x="1084" y="14475"/>
                  <a:pt x="1104" y="14406"/>
                </a:cubicBezTo>
                <a:cubicBezTo>
                  <a:pt x="1129" y="14323"/>
                  <a:pt x="1081" y="14236"/>
                  <a:pt x="997" y="14211"/>
                </a:cubicBezTo>
                <a:cubicBezTo>
                  <a:pt x="982" y="14207"/>
                  <a:pt x="967" y="14205"/>
                  <a:pt x="953" y="14205"/>
                </a:cubicBezTo>
                <a:close/>
                <a:moveTo>
                  <a:pt x="39150" y="15098"/>
                </a:moveTo>
                <a:cubicBezTo>
                  <a:pt x="39138" y="15098"/>
                  <a:pt x="39125" y="15099"/>
                  <a:pt x="39113" y="15102"/>
                </a:cubicBezTo>
                <a:cubicBezTo>
                  <a:pt x="39028" y="15123"/>
                  <a:pt x="38977" y="15208"/>
                  <a:pt x="38997" y="15292"/>
                </a:cubicBezTo>
                <a:cubicBezTo>
                  <a:pt x="39014" y="15364"/>
                  <a:pt x="39079" y="15412"/>
                  <a:pt x="39150" y="15412"/>
                </a:cubicBezTo>
                <a:cubicBezTo>
                  <a:pt x="39162" y="15412"/>
                  <a:pt x="39174" y="15411"/>
                  <a:pt x="39187" y="15407"/>
                </a:cubicBezTo>
                <a:cubicBezTo>
                  <a:pt x="39272" y="15387"/>
                  <a:pt x="39323" y="15302"/>
                  <a:pt x="39302" y="15218"/>
                </a:cubicBezTo>
                <a:cubicBezTo>
                  <a:pt x="39285" y="15146"/>
                  <a:pt x="39221" y="15098"/>
                  <a:pt x="39150" y="15098"/>
                </a:cubicBezTo>
                <a:close/>
                <a:moveTo>
                  <a:pt x="710" y="15114"/>
                </a:moveTo>
                <a:cubicBezTo>
                  <a:pt x="639" y="15114"/>
                  <a:pt x="575" y="15163"/>
                  <a:pt x="557" y="15235"/>
                </a:cubicBezTo>
                <a:cubicBezTo>
                  <a:pt x="537" y="15318"/>
                  <a:pt x="588" y="15404"/>
                  <a:pt x="673" y="15424"/>
                </a:cubicBezTo>
                <a:cubicBezTo>
                  <a:pt x="685" y="15428"/>
                  <a:pt x="699" y="15428"/>
                  <a:pt x="711" y="15428"/>
                </a:cubicBezTo>
                <a:cubicBezTo>
                  <a:pt x="781" y="15428"/>
                  <a:pt x="846" y="15380"/>
                  <a:pt x="864" y="15308"/>
                </a:cubicBezTo>
                <a:cubicBezTo>
                  <a:pt x="884" y="15224"/>
                  <a:pt x="831" y="15139"/>
                  <a:pt x="747" y="15118"/>
                </a:cubicBezTo>
                <a:cubicBezTo>
                  <a:pt x="735" y="15115"/>
                  <a:pt x="722" y="15114"/>
                  <a:pt x="710" y="15114"/>
                </a:cubicBezTo>
                <a:close/>
                <a:moveTo>
                  <a:pt x="39350" y="16017"/>
                </a:moveTo>
                <a:cubicBezTo>
                  <a:pt x="39340" y="16017"/>
                  <a:pt x="39330" y="16018"/>
                  <a:pt x="39320" y="16020"/>
                </a:cubicBezTo>
                <a:cubicBezTo>
                  <a:pt x="39234" y="16036"/>
                  <a:pt x="39179" y="16119"/>
                  <a:pt x="39195" y="16204"/>
                </a:cubicBezTo>
                <a:cubicBezTo>
                  <a:pt x="39210" y="16280"/>
                  <a:pt x="39275" y="16332"/>
                  <a:pt x="39349" y="16332"/>
                </a:cubicBezTo>
                <a:cubicBezTo>
                  <a:pt x="39359" y="16332"/>
                  <a:pt x="39370" y="16330"/>
                  <a:pt x="39379" y="16329"/>
                </a:cubicBezTo>
                <a:cubicBezTo>
                  <a:pt x="39465" y="16312"/>
                  <a:pt x="39521" y="16230"/>
                  <a:pt x="39504" y="16144"/>
                </a:cubicBezTo>
                <a:cubicBezTo>
                  <a:pt x="39489" y="16069"/>
                  <a:pt x="39424" y="16017"/>
                  <a:pt x="39350" y="16017"/>
                </a:cubicBezTo>
                <a:close/>
                <a:moveTo>
                  <a:pt x="512" y="16033"/>
                </a:moveTo>
                <a:cubicBezTo>
                  <a:pt x="437" y="16033"/>
                  <a:pt x="371" y="16086"/>
                  <a:pt x="356" y="16161"/>
                </a:cubicBezTo>
                <a:cubicBezTo>
                  <a:pt x="340" y="16247"/>
                  <a:pt x="396" y="16329"/>
                  <a:pt x="481" y="16345"/>
                </a:cubicBezTo>
                <a:cubicBezTo>
                  <a:pt x="492" y="16347"/>
                  <a:pt x="501" y="16349"/>
                  <a:pt x="511" y="16349"/>
                </a:cubicBezTo>
                <a:cubicBezTo>
                  <a:pt x="585" y="16349"/>
                  <a:pt x="651" y="16296"/>
                  <a:pt x="665" y="16220"/>
                </a:cubicBezTo>
                <a:cubicBezTo>
                  <a:pt x="682" y="16135"/>
                  <a:pt x="626" y="16053"/>
                  <a:pt x="540" y="16036"/>
                </a:cubicBezTo>
                <a:cubicBezTo>
                  <a:pt x="531" y="16034"/>
                  <a:pt x="521" y="16033"/>
                  <a:pt x="512" y="16033"/>
                </a:cubicBezTo>
                <a:close/>
                <a:moveTo>
                  <a:pt x="39506" y="16945"/>
                </a:moveTo>
                <a:cubicBezTo>
                  <a:pt x="39499" y="16945"/>
                  <a:pt x="39491" y="16946"/>
                  <a:pt x="39483" y="16947"/>
                </a:cubicBezTo>
                <a:cubicBezTo>
                  <a:pt x="39397" y="16959"/>
                  <a:pt x="39337" y="17038"/>
                  <a:pt x="39349" y="17125"/>
                </a:cubicBezTo>
                <a:cubicBezTo>
                  <a:pt x="39361" y="17203"/>
                  <a:pt x="39428" y="17259"/>
                  <a:pt x="39505" y="17259"/>
                </a:cubicBezTo>
                <a:cubicBezTo>
                  <a:pt x="39513" y="17259"/>
                  <a:pt x="39520" y="17259"/>
                  <a:pt x="39528" y="17259"/>
                </a:cubicBezTo>
                <a:cubicBezTo>
                  <a:pt x="39614" y="17245"/>
                  <a:pt x="39673" y="17166"/>
                  <a:pt x="39661" y="17080"/>
                </a:cubicBezTo>
                <a:cubicBezTo>
                  <a:pt x="39650" y="17002"/>
                  <a:pt x="39583" y="16945"/>
                  <a:pt x="39506" y="16945"/>
                </a:cubicBezTo>
                <a:close/>
                <a:moveTo>
                  <a:pt x="356" y="16962"/>
                </a:moveTo>
                <a:cubicBezTo>
                  <a:pt x="279" y="16962"/>
                  <a:pt x="212" y="17018"/>
                  <a:pt x="201" y="17097"/>
                </a:cubicBezTo>
                <a:cubicBezTo>
                  <a:pt x="188" y="17183"/>
                  <a:pt x="248" y="17263"/>
                  <a:pt x="334" y="17275"/>
                </a:cubicBezTo>
                <a:cubicBezTo>
                  <a:pt x="341" y="17276"/>
                  <a:pt x="349" y="17277"/>
                  <a:pt x="356" y="17277"/>
                </a:cubicBezTo>
                <a:cubicBezTo>
                  <a:pt x="433" y="17277"/>
                  <a:pt x="501" y="17220"/>
                  <a:pt x="512" y="17142"/>
                </a:cubicBezTo>
                <a:cubicBezTo>
                  <a:pt x="524" y="17055"/>
                  <a:pt x="465" y="16976"/>
                  <a:pt x="378" y="16963"/>
                </a:cubicBezTo>
                <a:cubicBezTo>
                  <a:pt x="371" y="16962"/>
                  <a:pt x="363" y="16962"/>
                  <a:pt x="356" y="16962"/>
                </a:cubicBezTo>
                <a:close/>
                <a:moveTo>
                  <a:pt x="39618" y="17879"/>
                </a:moveTo>
                <a:cubicBezTo>
                  <a:pt x="39612" y="17879"/>
                  <a:pt x="39607" y="17880"/>
                  <a:pt x="39602" y="17880"/>
                </a:cubicBezTo>
                <a:cubicBezTo>
                  <a:pt x="39515" y="17888"/>
                  <a:pt x="39452" y="17965"/>
                  <a:pt x="39460" y="18051"/>
                </a:cubicBezTo>
                <a:cubicBezTo>
                  <a:pt x="39468" y="18133"/>
                  <a:pt x="39536" y="18194"/>
                  <a:pt x="39617" y="18194"/>
                </a:cubicBezTo>
                <a:lnTo>
                  <a:pt x="39631" y="18194"/>
                </a:lnTo>
                <a:cubicBezTo>
                  <a:pt x="39718" y="18185"/>
                  <a:pt x="39782" y="18108"/>
                  <a:pt x="39774" y="18022"/>
                </a:cubicBezTo>
                <a:cubicBezTo>
                  <a:pt x="39766" y="17941"/>
                  <a:pt x="39697" y="17879"/>
                  <a:pt x="39618" y="17879"/>
                </a:cubicBezTo>
                <a:close/>
                <a:moveTo>
                  <a:pt x="246" y="17896"/>
                </a:moveTo>
                <a:cubicBezTo>
                  <a:pt x="165" y="17896"/>
                  <a:pt x="96" y="17957"/>
                  <a:pt x="89" y="18039"/>
                </a:cubicBezTo>
                <a:cubicBezTo>
                  <a:pt x="81" y="18126"/>
                  <a:pt x="144" y="18202"/>
                  <a:pt x="231" y="18210"/>
                </a:cubicBezTo>
                <a:cubicBezTo>
                  <a:pt x="236" y="18211"/>
                  <a:pt x="241" y="18211"/>
                  <a:pt x="246" y="18211"/>
                </a:cubicBezTo>
                <a:cubicBezTo>
                  <a:pt x="327" y="18211"/>
                  <a:pt x="395" y="18150"/>
                  <a:pt x="403" y="18069"/>
                </a:cubicBezTo>
                <a:cubicBezTo>
                  <a:pt x="410" y="17981"/>
                  <a:pt x="347" y="17905"/>
                  <a:pt x="260" y="17897"/>
                </a:cubicBezTo>
                <a:cubicBezTo>
                  <a:pt x="255" y="17896"/>
                  <a:pt x="251" y="17896"/>
                  <a:pt x="246" y="17896"/>
                </a:cubicBezTo>
                <a:close/>
                <a:moveTo>
                  <a:pt x="39684" y="18818"/>
                </a:moveTo>
                <a:cubicBezTo>
                  <a:pt x="39681" y="18818"/>
                  <a:pt x="39679" y="18818"/>
                  <a:pt x="39676" y="18818"/>
                </a:cubicBezTo>
                <a:cubicBezTo>
                  <a:pt x="39590" y="18822"/>
                  <a:pt x="39522" y="18896"/>
                  <a:pt x="39527" y="18983"/>
                </a:cubicBezTo>
                <a:cubicBezTo>
                  <a:pt x="39530" y="19067"/>
                  <a:pt x="39600" y="19132"/>
                  <a:pt x="39684" y="19132"/>
                </a:cubicBezTo>
                <a:lnTo>
                  <a:pt x="39691" y="19132"/>
                </a:lnTo>
                <a:cubicBezTo>
                  <a:pt x="39778" y="19128"/>
                  <a:pt x="39845" y="19055"/>
                  <a:pt x="39841" y="18967"/>
                </a:cubicBezTo>
                <a:cubicBezTo>
                  <a:pt x="39837" y="18883"/>
                  <a:pt x="39768" y="18818"/>
                  <a:pt x="39684" y="18818"/>
                </a:cubicBezTo>
                <a:close/>
                <a:moveTo>
                  <a:pt x="180" y="18834"/>
                </a:moveTo>
                <a:cubicBezTo>
                  <a:pt x="97" y="18834"/>
                  <a:pt x="26" y="18900"/>
                  <a:pt x="22" y="18985"/>
                </a:cubicBezTo>
                <a:cubicBezTo>
                  <a:pt x="18" y="19072"/>
                  <a:pt x="86" y="19145"/>
                  <a:pt x="172" y="19150"/>
                </a:cubicBezTo>
                <a:lnTo>
                  <a:pt x="180" y="19150"/>
                </a:lnTo>
                <a:cubicBezTo>
                  <a:pt x="263" y="19150"/>
                  <a:pt x="333" y="19084"/>
                  <a:pt x="337" y="19000"/>
                </a:cubicBezTo>
                <a:cubicBezTo>
                  <a:pt x="341" y="18913"/>
                  <a:pt x="273" y="18839"/>
                  <a:pt x="187" y="18835"/>
                </a:cubicBezTo>
                <a:cubicBezTo>
                  <a:pt x="185" y="18834"/>
                  <a:pt x="183" y="18834"/>
                  <a:pt x="180" y="18834"/>
                </a:cubicBezTo>
                <a:close/>
                <a:moveTo>
                  <a:pt x="39707" y="19758"/>
                </a:moveTo>
                <a:cubicBezTo>
                  <a:pt x="39619" y="19759"/>
                  <a:pt x="39549" y="19829"/>
                  <a:pt x="39549" y="19916"/>
                </a:cubicBezTo>
                <a:cubicBezTo>
                  <a:pt x="39549" y="20003"/>
                  <a:pt x="39620" y="20074"/>
                  <a:pt x="39707" y="20074"/>
                </a:cubicBezTo>
                <a:cubicBezTo>
                  <a:pt x="39794" y="20074"/>
                  <a:pt x="39864" y="20003"/>
                  <a:pt x="39864" y="19915"/>
                </a:cubicBezTo>
                <a:cubicBezTo>
                  <a:pt x="39864" y="19829"/>
                  <a:pt x="39793" y="19758"/>
                  <a:pt x="39707" y="19758"/>
                </a:cubicBezTo>
                <a:close/>
                <a:moveTo>
                  <a:pt x="158" y="19776"/>
                </a:moveTo>
                <a:cubicBezTo>
                  <a:pt x="71" y="19776"/>
                  <a:pt x="0" y="19846"/>
                  <a:pt x="0" y="19933"/>
                </a:cubicBezTo>
                <a:cubicBezTo>
                  <a:pt x="0" y="19938"/>
                  <a:pt x="1" y="19944"/>
                  <a:pt x="1" y="19950"/>
                </a:cubicBezTo>
                <a:cubicBezTo>
                  <a:pt x="1" y="19956"/>
                  <a:pt x="0" y="19961"/>
                  <a:pt x="0" y="19967"/>
                </a:cubicBezTo>
                <a:cubicBezTo>
                  <a:pt x="0" y="20053"/>
                  <a:pt x="71" y="20124"/>
                  <a:pt x="158" y="20124"/>
                </a:cubicBezTo>
                <a:cubicBezTo>
                  <a:pt x="244" y="20123"/>
                  <a:pt x="315" y="20053"/>
                  <a:pt x="315" y="19966"/>
                </a:cubicBezTo>
                <a:cubicBezTo>
                  <a:pt x="315" y="19960"/>
                  <a:pt x="314" y="19955"/>
                  <a:pt x="314" y="19950"/>
                </a:cubicBezTo>
                <a:cubicBezTo>
                  <a:pt x="314" y="19943"/>
                  <a:pt x="315" y="19938"/>
                  <a:pt x="315" y="19933"/>
                </a:cubicBezTo>
                <a:cubicBezTo>
                  <a:pt x="315" y="19846"/>
                  <a:pt x="244" y="19776"/>
                  <a:pt x="158" y="19776"/>
                </a:cubicBezTo>
                <a:close/>
                <a:moveTo>
                  <a:pt x="39685" y="20699"/>
                </a:moveTo>
                <a:cubicBezTo>
                  <a:pt x="39601" y="20699"/>
                  <a:pt x="39532" y="20765"/>
                  <a:pt x="39528" y="20850"/>
                </a:cubicBezTo>
                <a:cubicBezTo>
                  <a:pt x="39524" y="20936"/>
                  <a:pt x="39591" y="21010"/>
                  <a:pt x="39678" y="21014"/>
                </a:cubicBezTo>
                <a:lnTo>
                  <a:pt x="39686" y="21014"/>
                </a:lnTo>
                <a:cubicBezTo>
                  <a:pt x="39769" y="21014"/>
                  <a:pt x="39838" y="20948"/>
                  <a:pt x="39843" y="20864"/>
                </a:cubicBezTo>
                <a:cubicBezTo>
                  <a:pt x="39846" y="20777"/>
                  <a:pt x="39779" y="20704"/>
                  <a:pt x="39693" y="20700"/>
                </a:cubicBezTo>
                <a:cubicBezTo>
                  <a:pt x="39690" y="20699"/>
                  <a:pt x="39687" y="20699"/>
                  <a:pt x="39685" y="20699"/>
                </a:cubicBezTo>
                <a:close/>
                <a:moveTo>
                  <a:pt x="182" y="20750"/>
                </a:moveTo>
                <a:cubicBezTo>
                  <a:pt x="179" y="20750"/>
                  <a:pt x="176" y="20750"/>
                  <a:pt x="174" y="20750"/>
                </a:cubicBezTo>
                <a:cubicBezTo>
                  <a:pt x="86" y="20755"/>
                  <a:pt x="19" y="20828"/>
                  <a:pt x="24" y="20915"/>
                </a:cubicBezTo>
                <a:cubicBezTo>
                  <a:pt x="28" y="20999"/>
                  <a:pt x="98" y="21065"/>
                  <a:pt x="181" y="21065"/>
                </a:cubicBezTo>
                <a:lnTo>
                  <a:pt x="189" y="21065"/>
                </a:lnTo>
                <a:cubicBezTo>
                  <a:pt x="276" y="21060"/>
                  <a:pt x="342" y="20987"/>
                  <a:pt x="338" y="20899"/>
                </a:cubicBezTo>
                <a:cubicBezTo>
                  <a:pt x="335" y="20816"/>
                  <a:pt x="265" y="20750"/>
                  <a:pt x="182" y="20750"/>
                </a:cubicBezTo>
                <a:close/>
                <a:moveTo>
                  <a:pt x="39619" y="21638"/>
                </a:moveTo>
                <a:cubicBezTo>
                  <a:pt x="39539" y="21638"/>
                  <a:pt x="39471" y="21699"/>
                  <a:pt x="39463" y="21780"/>
                </a:cubicBezTo>
                <a:cubicBezTo>
                  <a:pt x="39455" y="21867"/>
                  <a:pt x="39519" y="21944"/>
                  <a:pt x="39605" y="21952"/>
                </a:cubicBezTo>
                <a:cubicBezTo>
                  <a:pt x="39611" y="21952"/>
                  <a:pt x="39615" y="21952"/>
                  <a:pt x="39620" y="21952"/>
                </a:cubicBezTo>
                <a:cubicBezTo>
                  <a:pt x="39700" y="21952"/>
                  <a:pt x="39769" y="21891"/>
                  <a:pt x="39776" y="21810"/>
                </a:cubicBezTo>
                <a:cubicBezTo>
                  <a:pt x="39784" y="21724"/>
                  <a:pt x="39721" y="21647"/>
                  <a:pt x="39635" y="21639"/>
                </a:cubicBezTo>
                <a:cubicBezTo>
                  <a:pt x="39630" y="21639"/>
                  <a:pt x="39624" y="21638"/>
                  <a:pt x="39619" y="21638"/>
                </a:cubicBezTo>
                <a:close/>
                <a:moveTo>
                  <a:pt x="249" y="21688"/>
                </a:moveTo>
                <a:cubicBezTo>
                  <a:pt x="244" y="21688"/>
                  <a:pt x="239" y="21688"/>
                  <a:pt x="234" y="21689"/>
                </a:cubicBezTo>
                <a:cubicBezTo>
                  <a:pt x="148" y="21698"/>
                  <a:pt x="84" y="21774"/>
                  <a:pt x="93" y="21861"/>
                </a:cubicBezTo>
                <a:cubicBezTo>
                  <a:pt x="100" y="21942"/>
                  <a:pt x="169" y="22003"/>
                  <a:pt x="249" y="22003"/>
                </a:cubicBezTo>
                <a:cubicBezTo>
                  <a:pt x="254" y="22003"/>
                  <a:pt x="258" y="22003"/>
                  <a:pt x="264" y="22002"/>
                </a:cubicBezTo>
                <a:cubicBezTo>
                  <a:pt x="350" y="21994"/>
                  <a:pt x="414" y="21918"/>
                  <a:pt x="405" y="21831"/>
                </a:cubicBezTo>
                <a:cubicBezTo>
                  <a:pt x="398" y="21749"/>
                  <a:pt x="329" y="21688"/>
                  <a:pt x="249" y="21688"/>
                </a:cubicBezTo>
                <a:close/>
                <a:moveTo>
                  <a:pt x="39510" y="22573"/>
                </a:moveTo>
                <a:cubicBezTo>
                  <a:pt x="39433" y="22573"/>
                  <a:pt x="39366" y="22630"/>
                  <a:pt x="39355" y="22708"/>
                </a:cubicBezTo>
                <a:cubicBezTo>
                  <a:pt x="39342" y="22794"/>
                  <a:pt x="39402" y="22874"/>
                  <a:pt x="39488" y="22886"/>
                </a:cubicBezTo>
                <a:cubicBezTo>
                  <a:pt x="39495" y="22887"/>
                  <a:pt x="39503" y="22888"/>
                  <a:pt x="39510" y="22888"/>
                </a:cubicBezTo>
                <a:cubicBezTo>
                  <a:pt x="39588" y="22888"/>
                  <a:pt x="39655" y="22831"/>
                  <a:pt x="39666" y="22752"/>
                </a:cubicBezTo>
                <a:cubicBezTo>
                  <a:pt x="39679" y="22666"/>
                  <a:pt x="39618" y="22586"/>
                  <a:pt x="39532" y="22574"/>
                </a:cubicBezTo>
                <a:cubicBezTo>
                  <a:pt x="39525" y="22573"/>
                  <a:pt x="39517" y="22573"/>
                  <a:pt x="39510" y="22573"/>
                </a:cubicBezTo>
                <a:close/>
                <a:moveTo>
                  <a:pt x="361" y="22622"/>
                </a:moveTo>
                <a:cubicBezTo>
                  <a:pt x="354" y="22622"/>
                  <a:pt x="346" y="22623"/>
                  <a:pt x="339" y="22624"/>
                </a:cubicBezTo>
                <a:cubicBezTo>
                  <a:pt x="252" y="22636"/>
                  <a:pt x="193" y="22716"/>
                  <a:pt x="205" y="22802"/>
                </a:cubicBezTo>
                <a:cubicBezTo>
                  <a:pt x="217" y="22881"/>
                  <a:pt x="284" y="22937"/>
                  <a:pt x="361" y="22937"/>
                </a:cubicBezTo>
                <a:cubicBezTo>
                  <a:pt x="368" y="22937"/>
                  <a:pt x="375" y="22937"/>
                  <a:pt x="383" y="22936"/>
                </a:cubicBezTo>
                <a:cubicBezTo>
                  <a:pt x="470" y="22923"/>
                  <a:pt x="529" y="22843"/>
                  <a:pt x="517" y="22758"/>
                </a:cubicBezTo>
                <a:cubicBezTo>
                  <a:pt x="506" y="22679"/>
                  <a:pt x="438" y="22622"/>
                  <a:pt x="361" y="22622"/>
                </a:cubicBezTo>
                <a:close/>
                <a:moveTo>
                  <a:pt x="39355" y="23501"/>
                </a:moveTo>
                <a:cubicBezTo>
                  <a:pt x="39281" y="23501"/>
                  <a:pt x="39216" y="23553"/>
                  <a:pt x="39202" y="23629"/>
                </a:cubicBezTo>
                <a:cubicBezTo>
                  <a:pt x="39185" y="23714"/>
                  <a:pt x="39241" y="23797"/>
                  <a:pt x="39327" y="23813"/>
                </a:cubicBezTo>
                <a:cubicBezTo>
                  <a:pt x="39336" y="23815"/>
                  <a:pt x="39347" y="23816"/>
                  <a:pt x="39356" y="23816"/>
                </a:cubicBezTo>
                <a:cubicBezTo>
                  <a:pt x="39431" y="23816"/>
                  <a:pt x="39496" y="23763"/>
                  <a:pt x="39511" y="23687"/>
                </a:cubicBezTo>
                <a:cubicBezTo>
                  <a:pt x="39527" y="23602"/>
                  <a:pt x="39471" y="23520"/>
                  <a:pt x="39385" y="23504"/>
                </a:cubicBezTo>
                <a:cubicBezTo>
                  <a:pt x="39375" y="23502"/>
                  <a:pt x="39365" y="23501"/>
                  <a:pt x="39355" y="23501"/>
                </a:cubicBezTo>
                <a:close/>
                <a:moveTo>
                  <a:pt x="516" y="23550"/>
                </a:moveTo>
                <a:cubicBezTo>
                  <a:pt x="507" y="23550"/>
                  <a:pt x="497" y="23551"/>
                  <a:pt x="487" y="23553"/>
                </a:cubicBezTo>
                <a:cubicBezTo>
                  <a:pt x="403" y="23570"/>
                  <a:pt x="347" y="23652"/>
                  <a:pt x="363" y="23737"/>
                </a:cubicBezTo>
                <a:lnTo>
                  <a:pt x="363" y="23738"/>
                </a:lnTo>
                <a:cubicBezTo>
                  <a:pt x="377" y="23813"/>
                  <a:pt x="444" y="23866"/>
                  <a:pt x="517" y="23866"/>
                </a:cubicBezTo>
                <a:cubicBezTo>
                  <a:pt x="527" y="23866"/>
                  <a:pt x="537" y="23865"/>
                  <a:pt x="547" y="23862"/>
                </a:cubicBezTo>
                <a:cubicBezTo>
                  <a:pt x="633" y="23845"/>
                  <a:pt x="688" y="23763"/>
                  <a:pt x="672" y="23678"/>
                </a:cubicBezTo>
                <a:cubicBezTo>
                  <a:pt x="658" y="23602"/>
                  <a:pt x="591" y="23550"/>
                  <a:pt x="516" y="23550"/>
                </a:cubicBezTo>
                <a:close/>
                <a:moveTo>
                  <a:pt x="39157" y="24421"/>
                </a:moveTo>
                <a:cubicBezTo>
                  <a:pt x="39086" y="24421"/>
                  <a:pt x="39022" y="24469"/>
                  <a:pt x="39005" y="24541"/>
                </a:cubicBezTo>
                <a:cubicBezTo>
                  <a:pt x="38984" y="24626"/>
                  <a:pt x="39036" y="24711"/>
                  <a:pt x="39121" y="24731"/>
                </a:cubicBezTo>
                <a:cubicBezTo>
                  <a:pt x="39134" y="24734"/>
                  <a:pt x="39146" y="24735"/>
                  <a:pt x="39158" y="24735"/>
                </a:cubicBezTo>
                <a:cubicBezTo>
                  <a:pt x="39229" y="24735"/>
                  <a:pt x="39294" y="24687"/>
                  <a:pt x="39311" y="24615"/>
                </a:cubicBezTo>
                <a:cubicBezTo>
                  <a:pt x="39331" y="24530"/>
                  <a:pt x="39280" y="24445"/>
                  <a:pt x="39195" y="24425"/>
                </a:cubicBezTo>
                <a:cubicBezTo>
                  <a:pt x="39182" y="24422"/>
                  <a:pt x="39170" y="24421"/>
                  <a:pt x="39157" y="24421"/>
                </a:cubicBezTo>
                <a:close/>
                <a:moveTo>
                  <a:pt x="718" y="24470"/>
                </a:moveTo>
                <a:cubicBezTo>
                  <a:pt x="706" y="24470"/>
                  <a:pt x="693" y="24471"/>
                  <a:pt x="681" y="24474"/>
                </a:cubicBezTo>
                <a:cubicBezTo>
                  <a:pt x="596" y="24495"/>
                  <a:pt x="545" y="24580"/>
                  <a:pt x="565" y="24664"/>
                </a:cubicBezTo>
                <a:cubicBezTo>
                  <a:pt x="582" y="24736"/>
                  <a:pt x="647" y="24785"/>
                  <a:pt x="718" y="24785"/>
                </a:cubicBezTo>
                <a:cubicBezTo>
                  <a:pt x="730" y="24785"/>
                  <a:pt x="743" y="24783"/>
                  <a:pt x="755" y="24780"/>
                </a:cubicBezTo>
                <a:cubicBezTo>
                  <a:pt x="840" y="24760"/>
                  <a:pt x="891" y="24674"/>
                  <a:pt x="871" y="24590"/>
                </a:cubicBezTo>
                <a:cubicBezTo>
                  <a:pt x="853" y="24518"/>
                  <a:pt x="788" y="24470"/>
                  <a:pt x="718" y="24470"/>
                </a:cubicBezTo>
                <a:close/>
                <a:moveTo>
                  <a:pt x="38916" y="25330"/>
                </a:moveTo>
                <a:cubicBezTo>
                  <a:pt x="38848" y="25330"/>
                  <a:pt x="38785" y="25374"/>
                  <a:pt x="38764" y="25443"/>
                </a:cubicBezTo>
                <a:cubicBezTo>
                  <a:pt x="38740" y="25527"/>
                  <a:pt x="38788" y="25614"/>
                  <a:pt x="38872" y="25638"/>
                </a:cubicBezTo>
                <a:cubicBezTo>
                  <a:pt x="38887" y="25642"/>
                  <a:pt x="38902" y="25645"/>
                  <a:pt x="38916" y="25645"/>
                </a:cubicBezTo>
                <a:cubicBezTo>
                  <a:pt x="38984" y="25645"/>
                  <a:pt x="39046" y="25600"/>
                  <a:pt x="39067" y="25531"/>
                </a:cubicBezTo>
                <a:cubicBezTo>
                  <a:pt x="39091" y="25448"/>
                  <a:pt x="39043" y="25361"/>
                  <a:pt x="38960" y="25336"/>
                </a:cubicBezTo>
                <a:cubicBezTo>
                  <a:pt x="38945" y="25332"/>
                  <a:pt x="38931" y="25330"/>
                  <a:pt x="38916" y="25330"/>
                </a:cubicBezTo>
                <a:close/>
                <a:moveTo>
                  <a:pt x="963" y="25378"/>
                </a:moveTo>
                <a:cubicBezTo>
                  <a:pt x="948" y="25378"/>
                  <a:pt x="933" y="25380"/>
                  <a:pt x="918" y="25385"/>
                </a:cubicBezTo>
                <a:cubicBezTo>
                  <a:pt x="835" y="25409"/>
                  <a:pt x="787" y="25497"/>
                  <a:pt x="811" y="25580"/>
                </a:cubicBezTo>
                <a:cubicBezTo>
                  <a:pt x="831" y="25648"/>
                  <a:pt x="894" y="25693"/>
                  <a:pt x="962" y="25693"/>
                </a:cubicBezTo>
                <a:cubicBezTo>
                  <a:pt x="977" y="25693"/>
                  <a:pt x="992" y="25691"/>
                  <a:pt x="1007" y="25687"/>
                </a:cubicBezTo>
                <a:cubicBezTo>
                  <a:pt x="1091" y="25662"/>
                  <a:pt x="1138" y="25574"/>
                  <a:pt x="1113" y="25491"/>
                </a:cubicBezTo>
                <a:cubicBezTo>
                  <a:pt x="1093" y="25422"/>
                  <a:pt x="1031" y="25378"/>
                  <a:pt x="963" y="25378"/>
                </a:cubicBezTo>
                <a:close/>
                <a:moveTo>
                  <a:pt x="38631" y="26227"/>
                </a:moveTo>
                <a:cubicBezTo>
                  <a:pt x="38565" y="26227"/>
                  <a:pt x="38504" y="26268"/>
                  <a:pt x="38482" y="26333"/>
                </a:cubicBezTo>
                <a:cubicBezTo>
                  <a:pt x="38453" y="26415"/>
                  <a:pt x="38496" y="26504"/>
                  <a:pt x="38579" y="26533"/>
                </a:cubicBezTo>
                <a:cubicBezTo>
                  <a:pt x="38596" y="26539"/>
                  <a:pt x="38613" y="26542"/>
                  <a:pt x="38630" y="26542"/>
                </a:cubicBezTo>
                <a:cubicBezTo>
                  <a:pt x="38695" y="26542"/>
                  <a:pt x="38757" y="26501"/>
                  <a:pt x="38779" y="26435"/>
                </a:cubicBezTo>
                <a:cubicBezTo>
                  <a:pt x="38807" y="26353"/>
                  <a:pt x="38764" y="26264"/>
                  <a:pt x="38682" y="26235"/>
                </a:cubicBezTo>
                <a:cubicBezTo>
                  <a:pt x="38665" y="26230"/>
                  <a:pt x="38648" y="26227"/>
                  <a:pt x="38631" y="26227"/>
                </a:cubicBezTo>
                <a:close/>
                <a:moveTo>
                  <a:pt x="1251" y="26274"/>
                </a:moveTo>
                <a:cubicBezTo>
                  <a:pt x="1233" y="26274"/>
                  <a:pt x="1216" y="26277"/>
                  <a:pt x="1199" y="26283"/>
                </a:cubicBezTo>
                <a:cubicBezTo>
                  <a:pt x="1117" y="26311"/>
                  <a:pt x="1073" y="26401"/>
                  <a:pt x="1102" y="26483"/>
                </a:cubicBezTo>
                <a:cubicBezTo>
                  <a:pt x="1124" y="26549"/>
                  <a:pt x="1185" y="26589"/>
                  <a:pt x="1250" y="26589"/>
                </a:cubicBezTo>
                <a:cubicBezTo>
                  <a:pt x="1267" y="26589"/>
                  <a:pt x="1284" y="26586"/>
                  <a:pt x="1302" y="26580"/>
                </a:cubicBezTo>
                <a:cubicBezTo>
                  <a:pt x="1384" y="26552"/>
                  <a:pt x="1428" y="26462"/>
                  <a:pt x="1399" y="26380"/>
                </a:cubicBezTo>
                <a:cubicBezTo>
                  <a:pt x="1376" y="26315"/>
                  <a:pt x="1315" y="26274"/>
                  <a:pt x="1251" y="26274"/>
                </a:cubicBezTo>
                <a:close/>
                <a:moveTo>
                  <a:pt x="38302" y="27111"/>
                </a:moveTo>
                <a:cubicBezTo>
                  <a:pt x="38239" y="27111"/>
                  <a:pt x="38180" y="27148"/>
                  <a:pt x="38155" y="27210"/>
                </a:cubicBezTo>
                <a:cubicBezTo>
                  <a:pt x="38123" y="27290"/>
                  <a:pt x="38162" y="27382"/>
                  <a:pt x="38243" y="27414"/>
                </a:cubicBezTo>
                <a:cubicBezTo>
                  <a:pt x="38262" y="27422"/>
                  <a:pt x="38282" y="27425"/>
                  <a:pt x="38301" y="27425"/>
                </a:cubicBezTo>
                <a:cubicBezTo>
                  <a:pt x="38364" y="27425"/>
                  <a:pt x="38423" y="27388"/>
                  <a:pt x="38448" y="27327"/>
                </a:cubicBezTo>
                <a:cubicBezTo>
                  <a:pt x="38480" y="27245"/>
                  <a:pt x="38441" y="27154"/>
                  <a:pt x="38360" y="27121"/>
                </a:cubicBezTo>
                <a:cubicBezTo>
                  <a:pt x="38341" y="27114"/>
                  <a:pt x="38321" y="27111"/>
                  <a:pt x="38302" y="27111"/>
                </a:cubicBezTo>
                <a:close/>
                <a:moveTo>
                  <a:pt x="1581" y="27155"/>
                </a:moveTo>
                <a:cubicBezTo>
                  <a:pt x="1561" y="27155"/>
                  <a:pt x="1541" y="27159"/>
                  <a:pt x="1522" y="27167"/>
                </a:cubicBezTo>
                <a:cubicBezTo>
                  <a:pt x="1441" y="27199"/>
                  <a:pt x="1402" y="27291"/>
                  <a:pt x="1435" y="27372"/>
                </a:cubicBezTo>
                <a:cubicBezTo>
                  <a:pt x="1459" y="27433"/>
                  <a:pt x="1518" y="27470"/>
                  <a:pt x="1580" y="27470"/>
                </a:cubicBezTo>
                <a:cubicBezTo>
                  <a:pt x="1600" y="27470"/>
                  <a:pt x="1621" y="27466"/>
                  <a:pt x="1640" y="27458"/>
                </a:cubicBezTo>
                <a:cubicBezTo>
                  <a:pt x="1720" y="27426"/>
                  <a:pt x="1759" y="27335"/>
                  <a:pt x="1727" y="27254"/>
                </a:cubicBezTo>
                <a:cubicBezTo>
                  <a:pt x="1702" y="27192"/>
                  <a:pt x="1643" y="27155"/>
                  <a:pt x="1581" y="27155"/>
                </a:cubicBezTo>
                <a:close/>
                <a:moveTo>
                  <a:pt x="37930" y="27978"/>
                </a:moveTo>
                <a:cubicBezTo>
                  <a:pt x="37871" y="27978"/>
                  <a:pt x="37814" y="28012"/>
                  <a:pt x="37787" y="28070"/>
                </a:cubicBezTo>
                <a:cubicBezTo>
                  <a:pt x="37752" y="28148"/>
                  <a:pt x="37786" y="28242"/>
                  <a:pt x="37865" y="28278"/>
                </a:cubicBezTo>
                <a:cubicBezTo>
                  <a:pt x="37886" y="28288"/>
                  <a:pt x="37909" y="28292"/>
                  <a:pt x="37931" y="28292"/>
                </a:cubicBezTo>
                <a:cubicBezTo>
                  <a:pt x="37990" y="28292"/>
                  <a:pt x="38048" y="28258"/>
                  <a:pt x="38074" y="28201"/>
                </a:cubicBezTo>
                <a:cubicBezTo>
                  <a:pt x="38110" y="28121"/>
                  <a:pt x="38075" y="28028"/>
                  <a:pt x="37996" y="27992"/>
                </a:cubicBezTo>
                <a:cubicBezTo>
                  <a:pt x="37975" y="27982"/>
                  <a:pt x="37952" y="27978"/>
                  <a:pt x="37930" y="27978"/>
                </a:cubicBezTo>
                <a:close/>
                <a:moveTo>
                  <a:pt x="1952" y="28018"/>
                </a:moveTo>
                <a:cubicBezTo>
                  <a:pt x="1930" y="28018"/>
                  <a:pt x="1907" y="28023"/>
                  <a:pt x="1886" y="28032"/>
                </a:cubicBezTo>
                <a:cubicBezTo>
                  <a:pt x="1807" y="28069"/>
                  <a:pt x="1772" y="28162"/>
                  <a:pt x="1809" y="28241"/>
                </a:cubicBezTo>
                <a:cubicBezTo>
                  <a:pt x="1835" y="28298"/>
                  <a:pt x="1892" y="28332"/>
                  <a:pt x="1952" y="28332"/>
                </a:cubicBezTo>
                <a:cubicBezTo>
                  <a:pt x="1974" y="28332"/>
                  <a:pt x="1996" y="28328"/>
                  <a:pt x="2018" y="28319"/>
                </a:cubicBezTo>
                <a:cubicBezTo>
                  <a:pt x="2096" y="28282"/>
                  <a:pt x="2131" y="28188"/>
                  <a:pt x="2095" y="28110"/>
                </a:cubicBezTo>
                <a:cubicBezTo>
                  <a:pt x="2068" y="28052"/>
                  <a:pt x="2012" y="28018"/>
                  <a:pt x="1952" y="28018"/>
                </a:cubicBezTo>
                <a:close/>
                <a:moveTo>
                  <a:pt x="37519" y="28826"/>
                </a:moveTo>
                <a:cubicBezTo>
                  <a:pt x="37462" y="28826"/>
                  <a:pt x="37407" y="28857"/>
                  <a:pt x="37379" y="28911"/>
                </a:cubicBezTo>
                <a:cubicBezTo>
                  <a:pt x="37339" y="28988"/>
                  <a:pt x="37369" y="29083"/>
                  <a:pt x="37447" y="29123"/>
                </a:cubicBezTo>
                <a:cubicBezTo>
                  <a:pt x="37470" y="29135"/>
                  <a:pt x="37494" y="29140"/>
                  <a:pt x="37519" y="29140"/>
                </a:cubicBezTo>
                <a:cubicBezTo>
                  <a:pt x="37576" y="29140"/>
                  <a:pt x="37630" y="29109"/>
                  <a:pt x="37658" y="29055"/>
                </a:cubicBezTo>
                <a:cubicBezTo>
                  <a:pt x="37698" y="28978"/>
                  <a:pt x="37668" y="28883"/>
                  <a:pt x="37591" y="28843"/>
                </a:cubicBezTo>
                <a:cubicBezTo>
                  <a:pt x="37568" y="28831"/>
                  <a:pt x="37543" y="28826"/>
                  <a:pt x="37519" y="28826"/>
                </a:cubicBezTo>
                <a:close/>
                <a:moveTo>
                  <a:pt x="2364" y="28862"/>
                </a:moveTo>
                <a:cubicBezTo>
                  <a:pt x="2339" y="28862"/>
                  <a:pt x="2315" y="28867"/>
                  <a:pt x="2292" y="28879"/>
                </a:cubicBezTo>
                <a:cubicBezTo>
                  <a:pt x="2214" y="28919"/>
                  <a:pt x="2185" y="29014"/>
                  <a:pt x="2225" y="29091"/>
                </a:cubicBezTo>
                <a:cubicBezTo>
                  <a:pt x="2253" y="29145"/>
                  <a:pt x="2307" y="29177"/>
                  <a:pt x="2364" y="29177"/>
                </a:cubicBezTo>
                <a:cubicBezTo>
                  <a:pt x="2389" y="29177"/>
                  <a:pt x="2413" y="29171"/>
                  <a:pt x="2437" y="29159"/>
                </a:cubicBezTo>
                <a:cubicBezTo>
                  <a:pt x="2514" y="29119"/>
                  <a:pt x="2543" y="29024"/>
                  <a:pt x="2504" y="28947"/>
                </a:cubicBezTo>
                <a:cubicBezTo>
                  <a:pt x="2476" y="28893"/>
                  <a:pt x="2421" y="28862"/>
                  <a:pt x="2364" y="28862"/>
                </a:cubicBezTo>
                <a:close/>
                <a:moveTo>
                  <a:pt x="37067" y="29652"/>
                </a:moveTo>
                <a:cubicBezTo>
                  <a:pt x="37013" y="29652"/>
                  <a:pt x="36960" y="29681"/>
                  <a:pt x="36931" y="29731"/>
                </a:cubicBezTo>
                <a:cubicBezTo>
                  <a:pt x="36887" y="29806"/>
                  <a:pt x="36913" y="29902"/>
                  <a:pt x="36989" y="29946"/>
                </a:cubicBezTo>
                <a:cubicBezTo>
                  <a:pt x="37013" y="29960"/>
                  <a:pt x="37040" y="29967"/>
                  <a:pt x="37067" y="29967"/>
                </a:cubicBezTo>
                <a:cubicBezTo>
                  <a:pt x="37121" y="29967"/>
                  <a:pt x="37174" y="29939"/>
                  <a:pt x="37203" y="29888"/>
                </a:cubicBezTo>
                <a:cubicBezTo>
                  <a:pt x="37247" y="29813"/>
                  <a:pt x="37221" y="29717"/>
                  <a:pt x="37146" y="29674"/>
                </a:cubicBezTo>
                <a:cubicBezTo>
                  <a:pt x="37121" y="29659"/>
                  <a:pt x="37094" y="29652"/>
                  <a:pt x="37067" y="29652"/>
                </a:cubicBezTo>
                <a:close/>
                <a:moveTo>
                  <a:pt x="2816" y="29685"/>
                </a:moveTo>
                <a:cubicBezTo>
                  <a:pt x="2789" y="29685"/>
                  <a:pt x="2762" y="29692"/>
                  <a:pt x="2737" y="29707"/>
                </a:cubicBezTo>
                <a:cubicBezTo>
                  <a:pt x="2662" y="29750"/>
                  <a:pt x="2637" y="29847"/>
                  <a:pt x="2681" y="29922"/>
                </a:cubicBezTo>
                <a:cubicBezTo>
                  <a:pt x="2709" y="29972"/>
                  <a:pt x="2763" y="30000"/>
                  <a:pt x="2817" y="30000"/>
                </a:cubicBezTo>
                <a:cubicBezTo>
                  <a:pt x="2843" y="30000"/>
                  <a:pt x="2870" y="29993"/>
                  <a:pt x="2895" y="29979"/>
                </a:cubicBezTo>
                <a:cubicBezTo>
                  <a:pt x="2970" y="29936"/>
                  <a:pt x="2996" y="29839"/>
                  <a:pt x="2952" y="29764"/>
                </a:cubicBezTo>
                <a:lnTo>
                  <a:pt x="2952" y="29764"/>
                </a:lnTo>
                <a:cubicBezTo>
                  <a:pt x="2923" y="29713"/>
                  <a:pt x="2870" y="29685"/>
                  <a:pt x="2816" y="29685"/>
                </a:cubicBezTo>
                <a:close/>
                <a:moveTo>
                  <a:pt x="36577" y="30457"/>
                </a:moveTo>
                <a:cubicBezTo>
                  <a:pt x="36525" y="30457"/>
                  <a:pt x="36474" y="30482"/>
                  <a:pt x="36444" y="30529"/>
                </a:cubicBezTo>
                <a:cubicBezTo>
                  <a:pt x="36397" y="30602"/>
                  <a:pt x="36418" y="30700"/>
                  <a:pt x="36492" y="30747"/>
                </a:cubicBezTo>
                <a:cubicBezTo>
                  <a:pt x="36518" y="30763"/>
                  <a:pt x="36547" y="30771"/>
                  <a:pt x="36576" y="30771"/>
                </a:cubicBezTo>
                <a:cubicBezTo>
                  <a:pt x="36628" y="30771"/>
                  <a:pt x="36679" y="30746"/>
                  <a:pt x="36709" y="30700"/>
                </a:cubicBezTo>
                <a:cubicBezTo>
                  <a:pt x="36756" y="30626"/>
                  <a:pt x="36734" y="30528"/>
                  <a:pt x="36662" y="30481"/>
                </a:cubicBezTo>
                <a:cubicBezTo>
                  <a:pt x="36636" y="30465"/>
                  <a:pt x="36606" y="30457"/>
                  <a:pt x="36577" y="30457"/>
                </a:cubicBezTo>
                <a:close/>
                <a:moveTo>
                  <a:pt x="3307" y="30487"/>
                </a:moveTo>
                <a:cubicBezTo>
                  <a:pt x="3278" y="30487"/>
                  <a:pt x="3248" y="30495"/>
                  <a:pt x="3222" y="30512"/>
                </a:cubicBezTo>
                <a:cubicBezTo>
                  <a:pt x="3149" y="30559"/>
                  <a:pt x="3128" y="30657"/>
                  <a:pt x="3175" y="30730"/>
                </a:cubicBezTo>
                <a:cubicBezTo>
                  <a:pt x="3205" y="30776"/>
                  <a:pt x="3256" y="30802"/>
                  <a:pt x="3307" y="30802"/>
                </a:cubicBezTo>
                <a:cubicBezTo>
                  <a:pt x="3336" y="30802"/>
                  <a:pt x="3366" y="30794"/>
                  <a:pt x="3392" y="30776"/>
                </a:cubicBezTo>
                <a:cubicBezTo>
                  <a:pt x="3465" y="30729"/>
                  <a:pt x="3486" y="30632"/>
                  <a:pt x="3439" y="30559"/>
                </a:cubicBezTo>
                <a:cubicBezTo>
                  <a:pt x="3409" y="30513"/>
                  <a:pt x="3358" y="30487"/>
                  <a:pt x="3307" y="30487"/>
                </a:cubicBezTo>
                <a:close/>
                <a:moveTo>
                  <a:pt x="36049" y="31237"/>
                </a:moveTo>
                <a:cubicBezTo>
                  <a:pt x="36000" y="31237"/>
                  <a:pt x="35951" y="31260"/>
                  <a:pt x="35920" y="31303"/>
                </a:cubicBezTo>
                <a:cubicBezTo>
                  <a:pt x="35870" y="31374"/>
                  <a:pt x="35887" y="31471"/>
                  <a:pt x="35957" y="31522"/>
                </a:cubicBezTo>
                <a:cubicBezTo>
                  <a:pt x="35984" y="31542"/>
                  <a:pt x="36017" y="31552"/>
                  <a:pt x="36048" y="31552"/>
                </a:cubicBezTo>
                <a:cubicBezTo>
                  <a:pt x="36097" y="31552"/>
                  <a:pt x="36146" y="31528"/>
                  <a:pt x="36176" y="31485"/>
                </a:cubicBezTo>
                <a:cubicBezTo>
                  <a:pt x="36227" y="31415"/>
                  <a:pt x="36211" y="31316"/>
                  <a:pt x="36140" y="31265"/>
                </a:cubicBezTo>
                <a:cubicBezTo>
                  <a:pt x="36112" y="31246"/>
                  <a:pt x="36081" y="31237"/>
                  <a:pt x="36049" y="31237"/>
                </a:cubicBezTo>
                <a:close/>
                <a:moveTo>
                  <a:pt x="3836" y="31265"/>
                </a:moveTo>
                <a:cubicBezTo>
                  <a:pt x="3804" y="31265"/>
                  <a:pt x="3772" y="31274"/>
                  <a:pt x="3744" y="31294"/>
                </a:cubicBezTo>
                <a:cubicBezTo>
                  <a:pt x="3673" y="31345"/>
                  <a:pt x="3657" y="31443"/>
                  <a:pt x="3707" y="31513"/>
                </a:cubicBezTo>
                <a:cubicBezTo>
                  <a:pt x="3739" y="31556"/>
                  <a:pt x="3787" y="31580"/>
                  <a:pt x="3836" y="31580"/>
                </a:cubicBezTo>
                <a:cubicBezTo>
                  <a:pt x="3867" y="31580"/>
                  <a:pt x="3899" y="31570"/>
                  <a:pt x="3927" y="31550"/>
                </a:cubicBezTo>
                <a:cubicBezTo>
                  <a:pt x="3998" y="31499"/>
                  <a:pt x="4015" y="31401"/>
                  <a:pt x="3964" y="31330"/>
                </a:cubicBezTo>
                <a:cubicBezTo>
                  <a:pt x="3933" y="31288"/>
                  <a:pt x="3885" y="31265"/>
                  <a:pt x="3836" y="31265"/>
                </a:cubicBezTo>
                <a:close/>
                <a:moveTo>
                  <a:pt x="35484" y="31990"/>
                </a:moveTo>
                <a:cubicBezTo>
                  <a:pt x="35438" y="31990"/>
                  <a:pt x="35391" y="32011"/>
                  <a:pt x="35360" y="32050"/>
                </a:cubicBezTo>
                <a:cubicBezTo>
                  <a:pt x="35307" y="32118"/>
                  <a:pt x="35318" y="32218"/>
                  <a:pt x="35386" y="32271"/>
                </a:cubicBezTo>
                <a:cubicBezTo>
                  <a:pt x="35415" y="32294"/>
                  <a:pt x="35450" y="32305"/>
                  <a:pt x="35484" y="32305"/>
                </a:cubicBezTo>
                <a:cubicBezTo>
                  <a:pt x="35530" y="32305"/>
                  <a:pt x="35577" y="32284"/>
                  <a:pt x="35607" y="32245"/>
                </a:cubicBezTo>
                <a:cubicBezTo>
                  <a:pt x="35661" y="32177"/>
                  <a:pt x="35650" y="32077"/>
                  <a:pt x="35581" y="32024"/>
                </a:cubicBezTo>
                <a:cubicBezTo>
                  <a:pt x="35552" y="32001"/>
                  <a:pt x="35518" y="31990"/>
                  <a:pt x="35484" y="31990"/>
                </a:cubicBezTo>
                <a:close/>
                <a:moveTo>
                  <a:pt x="4400" y="32016"/>
                </a:moveTo>
                <a:cubicBezTo>
                  <a:pt x="4366" y="32016"/>
                  <a:pt x="4332" y="32027"/>
                  <a:pt x="4303" y="32050"/>
                </a:cubicBezTo>
                <a:cubicBezTo>
                  <a:pt x="4235" y="32104"/>
                  <a:pt x="4223" y="32203"/>
                  <a:pt x="4277" y="32271"/>
                </a:cubicBezTo>
                <a:cubicBezTo>
                  <a:pt x="4308" y="32311"/>
                  <a:pt x="4354" y="32331"/>
                  <a:pt x="4401" y="32331"/>
                </a:cubicBezTo>
                <a:cubicBezTo>
                  <a:pt x="4435" y="32331"/>
                  <a:pt x="4470" y="32320"/>
                  <a:pt x="4498" y="32297"/>
                </a:cubicBezTo>
                <a:cubicBezTo>
                  <a:pt x="4566" y="32243"/>
                  <a:pt x="4578" y="32145"/>
                  <a:pt x="4525" y="32077"/>
                </a:cubicBezTo>
                <a:cubicBezTo>
                  <a:pt x="4493" y="32037"/>
                  <a:pt x="4447" y="32016"/>
                  <a:pt x="4400" y="32016"/>
                </a:cubicBezTo>
                <a:close/>
                <a:moveTo>
                  <a:pt x="34884" y="32717"/>
                </a:moveTo>
                <a:cubicBezTo>
                  <a:pt x="34840" y="32717"/>
                  <a:pt x="34797" y="32735"/>
                  <a:pt x="34766" y="32771"/>
                </a:cubicBezTo>
                <a:cubicBezTo>
                  <a:pt x="34709" y="32836"/>
                  <a:pt x="34716" y="32936"/>
                  <a:pt x="34781" y="32992"/>
                </a:cubicBezTo>
                <a:cubicBezTo>
                  <a:pt x="34811" y="33019"/>
                  <a:pt x="34848" y="33031"/>
                  <a:pt x="34884" y="33031"/>
                </a:cubicBezTo>
                <a:cubicBezTo>
                  <a:pt x="34929" y="33031"/>
                  <a:pt x="34972" y="33013"/>
                  <a:pt x="35004" y="32977"/>
                </a:cubicBezTo>
                <a:cubicBezTo>
                  <a:pt x="35061" y="32911"/>
                  <a:pt x="35054" y="32812"/>
                  <a:pt x="34987" y="32755"/>
                </a:cubicBezTo>
                <a:cubicBezTo>
                  <a:pt x="34958" y="32729"/>
                  <a:pt x="34921" y="32717"/>
                  <a:pt x="34884" y="32717"/>
                </a:cubicBezTo>
                <a:close/>
                <a:moveTo>
                  <a:pt x="5000" y="32741"/>
                </a:moveTo>
                <a:cubicBezTo>
                  <a:pt x="4964" y="32741"/>
                  <a:pt x="4927" y="32754"/>
                  <a:pt x="4897" y="32779"/>
                </a:cubicBezTo>
                <a:cubicBezTo>
                  <a:pt x="4832" y="32836"/>
                  <a:pt x="4825" y="32936"/>
                  <a:pt x="4882" y="33001"/>
                </a:cubicBezTo>
                <a:cubicBezTo>
                  <a:pt x="4913" y="33037"/>
                  <a:pt x="4957" y="33055"/>
                  <a:pt x="5000" y="33055"/>
                </a:cubicBezTo>
                <a:cubicBezTo>
                  <a:pt x="5037" y="33055"/>
                  <a:pt x="5074" y="33043"/>
                  <a:pt x="5104" y="33017"/>
                </a:cubicBezTo>
                <a:cubicBezTo>
                  <a:pt x="5170" y="32960"/>
                  <a:pt x="5177" y="32861"/>
                  <a:pt x="5119" y="32795"/>
                </a:cubicBezTo>
                <a:cubicBezTo>
                  <a:pt x="5088" y="32759"/>
                  <a:pt x="5044" y="32741"/>
                  <a:pt x="5000" y="32741"/>
                </a:cubicBezTo>
                <a:close/>
                <a:moveTo>
                  <a:pt x="34252" y="33413"/>
                </a:moveTo>
                <a:cubicBezTo>
                  <a:pt x="34210" y="33413"/>
                  <a:pt x="34168" y="33430"/>
                  <a:pt x="34138" y="33462"/>
                </a:cubicBezTo>
                <a:cubicBezTo>
                  <a:pt x="34077" y="33525"/>
                  <a:pt x="34080" y="33625"/>
                  <a:pt x="34143" y="33684"/>
                </a:cubicBezTo>
                <a:cubicBezTo>
                  <a:pt x="34174" y="33714"/>
                  <a:pt x="34213" y="33728"/>
                  <a:pt x="34251" y="33728"/>
                </a:cubicBezTo>
                <a:cubicBezTo>
                  <a:pt x="34293" y="33728"/>
                  <a:pt x="34335" y="33712"/>
                  <a:pt x="34366" y="33679"/>
                </a:cubicBezTo>
                <a:cubicBezTo>
                  <a:pt x="34425" y="33616"/>
                  <a:pt x="34423" y="33516"/>
                  <a:pt x="34360" y="33456"/>
                </a:cubicBezTo>
                <a:cubicBezTo>
                  <a:pt x="34330" y="33427"/>
                  <a:pt x="34291" y="33413"/>
                  <a:pt x="34252" y="33413"/>
                </a:cubicBezTo>
                <a:close/>
                <a:moveTo>
                  <a:pt x="5634" y="33436"/>
                </a:moveTo>
                <a:cubicBezTo>
                  <a:pt x="5595" y="33436"/>
                  <a:pt x="5556" y="33450"/>
                  <a:pt x="5526" y="33480"/>
                </a:cubicBezTo>
                <a:cubicBezTo>
                  <a:pt x="5463" y="33540"/>
                  <a:pt x="5461" y="33639"/>
                  <a:pt x="5521" y="33702"/>
                </a:cubicBezTo>
                <a:cubicBezTo>
                  <a:pt x="5551" y="33735"/>
                  <a:pt x="5593" y="33751"/>
                  <a:pt x="5634" y="33751"/>
                </a:cubicBezTo>
                <a:cubicBezTo>
                  <a:pt x="5674" y="33751"/>
                  <a:pt x="5713" y="33736"/>
                  <a:pt x="5743" y="33708"/>
                </a:cubicBezTo>
                <a:cubicBezTo>
                  <a:pt x="5806" y="33647"/>
                  <a:pt x="5808" y="33548"/>
                  <a:pt x="5748" y="33485"/>
                </a:cubicBezTo>
                <a:cubicBezTo>
                  <a:pt x="5717" y="33452"/>
                  <a:pt x="5676" y="33436"/>
                  <a:pt x="5634" y="33436"/>
                </a:cubicBezTo>
                <a:close/>
                <a:moveTo>
                  <a:pt x="33586" y="34079"/>
                </a:moveTo>
                <a:cubicBezTo>
                  <a:pt x="33547" y="34079"/>
                  <a:pt x="33508" y="34093"/>
                  <a:pt x="33478" y="34122"/>
                </a:cubicBezTo>
                <a:cubicBezTo>
                  <a:pt x="33415" y="34183"/>
                  <a:pt x="33413" y="34282"/>
                  <a:pt x="33472" y="34345"/>
                </a:cubicBezTo>
                <a:cubicBezTo>
                  <a:pt x="33504" y="34377"/>
                  <a:pt x="33545" y="34394"/>
                  <a:pt x="33587" y="34394"/>
                </a:cubicBezTo>
                <a:cubicBezTo>
                  <a:pt x="33626" y="34394"/>
                  <a:pt x="33664" y="34379"/>
                  <a:pt x="33695" y="34350"/>
                </a:cubicBezTo>
                <a:cubicBezTo>
                  <a:pt x="33758" y="34290"/>
                  <a:pt x="33761" y="34190"/>
                  <a:pt x="33700" y="34128"/>
                </a:cubicBezTo>
                <a:cubicBezTo>
                  <a:pt x="33669" y="34095"/>
                  <a:pt x="33628" y="34079"/>
                  <a:pt x="33586" y="34079"/>
                </a:cubicBezTo>
                <a:close/>
                <a:moveTo>
                  <a:pt x="6300" y="34101"/>
                </a:moveTo>
                <a:cubicBezTo>
                  <a:pt x="6259" y="34101"/>
                  <a:pt x="6218" y="34117"/>
                  <a:pt x="6187" y="34149"/>
                </a:cubicBezTo>
                <a:cubicBezTo>
                  <a:pt x="6127" y="34213"/>
                  <a:pt x="6129" y="34313"/>
                  <a:pt x="6192" y="34372"/>
                </a:cubicBezTo>
                <a:cubicBezTo>
                  <a:pt x="6223" y="34401"/>
                  <a:pt x="6262" y="34416"/>
                  <a:pt x="6301" y="34416"/>
                </a:cubicBezTo>
                <a:cubicBezTo>
                  <a:pt x="6342" y="34416"/>
                  <a:pt x="6383" y="34399"/>
                  <a:pt x="6415" y="34367"/>
                </a:cubicBezTo>
                <a:cubicBezTo>
                  <a:pt x="6474" y="34304"/>
                  <a:pt x="6472" y="34204"/>
                  <a:pt x="6409" y="34144"/>
                </a:cubicBezTo>
                <a:cubicBezTo>
                  <a:pt x="6378" y="34115"/>
                  <a:pt x="6339" y="34101"/>
                  <a:pt x="6300" y="34101"/>
                </a:cubicBezTo>
                <a:close/>
                <a:moveTo>
                  <a:pt x="32891" y="34713"/>
                </a:moveTo>
                <a:cubicBezTo>
                  <a:pt x="32854" y="34713"/>
                  <a:pt x="32818" y="34725"/>
                  <a:pt x="32788" y="34751"/>
                </a:cubicBezTo>
                <a:cubicBezTo>
                  <a:pt x="32722" y="34808"/>
                  <a:pt x="32715" y="34907"/>
                  <a:pt x="32772" y="34973"/>
                </a:cubicBezTo>
                <a:cubicBezTo>
                  <a:pt x="32804" y="35008"/>
                  <a:pt x="32847" y="35027"/>
                  <a:pt x="32891" y="35027"/>
                </a:cubicBezTo>
                <a:cubicBezTo>
                  <a:pt x="32928" y="35027"/>
                  <a:pt x="32964" y="35015"/>
                  <a:pt x="32994" y="34988"/>
                </a:cubicBezTo>
                <a:cubicBezTo>
                  <a:pt x="33060" y="34932"/>
                  <a:pt x="33066" y="34832"/>
                  <a:pt x="33010" y="34767"/>
                </a:cubicBezTo>
                <a:cubicBezTo>
                  <a:pt x="32979" y="34731"/>
                  <a:pt x="32935" y="34713"/>
                  <a:pt x="32891" y="34713"/>
                </a:cubicBezTo>
                <a:close/>
                <a:moveTo>
                  <a:pt x="6997" y="34733"/>
                </a:moveTo>
                <a:cubicBezTo>
                  <a:pt x="6953" y="34733"/>
                  <a:pt x="6910" y="34752"/>
                  <a:pt x="6879" y="34788"/>
                </a:cubicBezTo>
                <a:cubicBezTo>
                  <a:pt x="6822" y="34854"/>
                  <a:pt x="6829" y="34953"/>
                  <a:pt x="6894" y="35010"/>
                </a:cubicBezTo>
                <a:cubicBezTo>
                  <a:pt x="6924" y="35036"/>
                  <a:pt x="6961" y="35049"/>
                  <a:pt x="6997" y="35049"/>
                </a:cubicBezTo>
                <a:cubicBezTo>
                  <a:pt x="7042" y="35049"/>
                  <a:pt x="7085" y="35029"/>
                  <a:pt x="7117" y="34994"/>
                </a:cubicBezTo>
                <a:cubicBezTo>
                  <a:pt x="7174" y="34928"/>
                  <a:pt x="7166" y="34829"/>
                  <a:pt x="7100" y="34772"/>
                </a:cubicBezTo>
                <a:cubicBezTo>
                  <a:pt x="7071" y="34746"/>
                  <a:pt x="7034" y="34733"/>
                  <a:pt x="6997" y="34733"/>
                </a:cubicBezTo>
                <a:close/>
                <a:moveTo>
                  <a:pt x="32166" y="35312"/>
                </a:moveTo>
                <a:cubicBezTo>
                  <a:pt x="32132" y="35312"/>
                  <a:pt x="32098" y="35323"/>
                  <a:pt x="32069" y="35346"/>
                </a:cubicBezTo>
                <a:cubicBezTo>
                  <a:pt x="32000" y="35400"/>
                  <a:pt x="31989" y="35498"/>
                  <a:pt x="32043" y="35567"/>
                </a:cubicBezTo>
                <a:cubicBezTo>
                  <a:pt x="32074" y="35607"/>
                  <a:pt x="32120" y="35627"/>
                  <a:pt x="32166" y="35627"/>
                </a:cubicBezTo>
                <a:cubicBezTo>
                  <a:pt x="32200" y="35627"/>
                  <a:pt x="32235" y="35616"/>
                  <a:pt x="32264" y="35593"/>
                </a:cubicBezTo>
                <a:cubicBezTo>
                  <a:pt x="32332" y="35539"/>
                  <a:pt x="32343" y="35441"/>
                  <a:pt x="32290" y="35372"/>
                </a:cubicBezTo>
                <a:cubicBezTo>
                  <a:pt x="32259" y="35332"/>
                  <a:pt x="32213" y="35312"/>
                  <a:pt x="32166" y="35312"/>
                </a:cubicBezTo>
                <a:close/>
                <a:moveTo>
                  <a:pt x="7724" y="35333"/>
                </a:moveTo>
                <a:cubicBezTo>
                  <a:pt x="7677" y="35333"/>
                  <a:pt x="7631" y="35353"/>
                  <a:pt x="7600" y="35393"/>
                </a:cubicBezTo>
                <a:cubicBezTo>
                  <a:pt x="7546" y="35461"/>
                  <a:pt x="7558" y="35560"/>
                  <a:pt x="7627" y="35614"/>
                </a:cubicBezTo>
                <a:cubicBezTo>
                  <a:pt x="7656" y="35636"/>
                  <a:pt x="7690" y="35648"/>
                  <a:pt x="7724" y="35648"/>
                </a:cubicBezTo>
                <a:cubicBezTo>
                  <a:pt x="7770" y="35648"/>
                  <a:pt x="7816" y="35627"/>
                  <a:pt x="7848" y="35587"/>
                </a:cubicBezTo>
                <a:cubicBezTo>
                  <a:pt x="7901" y="35519"/>
                  <a:pt x="7890" y="35420"/>
                  <a:pt x="7821" y="35366"/>
                </a:cubicBezTo>
                <a:cubicBezTo>
                  <a:pt x="7792" y="35344"/>
                  <a:pt x="7758" y="35333"/>
                  <a:pt x="7724" y="35333"/>
                </a:cubicBezTo>
                <a:close/>
                <a:moveTo>
                  <a:pt x="31414" y="35877"/>
                </a:moveTo>
                <a:cubicBezTo>
                  <a:pt x="31382" y="35877"/>
                  <a:pt x="31350" y="35886"/>
                  <a:pt x="31323" y="35906"/>
                </a:cubicBezTo>
                <a:cubicBezTo>
                  <a:pt x="31252" y="35957"/>
                  <a:pt x="31235" y="36055"/>
                  <a:pt x="31286" y="36125"/>
                </a:cubicBezTo>
                <a:cubicBezTo>
                  <a:pt x="31317" y="36169"/>
                  <a:pt x="31366" y="36192"/>
                  <a:pt x="31414" y="36192"/>
                </a:cubicBezTo>
                <a:cubicBezTo>
                  <a:pt x="31446" y="36192"/>
                  <a:pt x="31478" y="36182"/>
                  <a:pt x="31506" y="36162"/>
                </a:cubicBezTo>
                <a:cubicBezTo>
                  <a:pt x="31577" y="36112"/>
                  <a:pt x="31593" y="36013"/>
                  <a:pt x="31543" y="35943"/>
                </a:cubicBezTo>
                <a:cubicBezTo>
                  <a:pt x="31512" y="35900"/>
                  <a:pt x="31463" y="35877"/>
                  <a:pt x="31414" y="35877"/>
                </a:cubicBezTo>
                <a:close/>
                <a:moveTo>
                  <a:pt x="8478" y="35897"/>
                </a:moveTo>
                <a:cubicBezTo>
                  <a:pt x="8429" y="35897"/>
                  <a:pt x="8381" y="35920"/>
                  <a:pt x="8350" y="35963"/>
                </a:cubicBezTo>
                <a:cubicBezTo>
                  <a:pt x="8299" y="36034"/>
                  <a:pt x="8316" y="36132"/>
                  <a:pt x="8386" y="36182"/>
                </a:cubicBezTo>
                <a:cubicBezTo>
                  <a:pt x="8414" y="36202"/>
                  <a:pt x="8446" y="36212"/>
                  <a:pt x="8477" y="36212"/>
                </a:cubicBezTo>
                <a:cubicBezTo>
                  <a:pt x="8527" y="36212"/>
                  <a:pt x="8575" y="36188"/>
                  <a:pt x="8606" y="36145"/>
                </a:cubicBezTo>
                <a:cubicBezTo>
                  <a:pt x="8656" y="36075"/>
                  <a:pt x="8640" y="35976"/>
                  <a:pt x="8569" y="35926"/>
                </a:cubicBezTo>
                <a:cubicBezTo>
                  <a:pt x="8541" y="35906"/>
                  <a:pt x="8509" y="35897"/>
                  <a:pt x="8478" y="35897"/>
                </a:cubicBezTo>
                <a:close/>
                <a:moveTo>
                  <a:pt x="30636" y="36405"/>
                </a:moveTo>
                <a:cubicBezTo>
                  <a:pt x="30607" y="36405"/>
                  <a:pt x="30577" y="36413"/>
                  <a:pt x="30551" y="36430"/>
                </a:cubicBezTo>
                <a:cubicBezTo>
                  <a:pt x="30478" y="36477"/>
                  <a:pt x="30457" y="36575"/>
                  <a:pt x="30505" y="36647"/>
                </a:cubicBezTo>
                <a:cubicBezTo>
                  <a:pt x="30534" y="36695"/>
                  <a:pt x="30585" y="36720"/>
                  <a:pt x="30636" y="36720"/>
                </a:cubicBezTo>
                <a:cubicBezTo>
                  <a:pt x="30666" y="36720"/>
                  <a:pt x="30696" y="36712"/>
                  <a:pt x="30722" y="36695"/>
                </a:cubicBezTo>
                <a:cubicBezTo>
                  <a:pt x="30795" y="36647"/>
                  <a:pt x="30816" y="36550"/>
                  <a:pt x="30769" y="36477"/>
                </a:cubicBezTo>
                <a:cubicBezTo>
                  <a:pt x="30739" y="36430"/>
                  <a:pt x="30688" y="36405"/>
                  <a:pt x="30636" y="36405"/>
                </a:cubicBezTo>
                <a:close/>
                <a:moveTo>
                  <a:pt x="9259" y="36425"/>
                </a:moveTo>
                <a:cubicBezTo>
                  <a:pt x="9206" y="36425"/>
                  <a:pt x="9155" y="36450"/>
                  <a:pt x="9125" y="36497"/>
                </a:cubicBezTo>
                <a:cubicBezTo>
                  <a:pt x="9079" y="36570"/>
                  <a:pt x="9100" y="36667"/>
                  <a:pt x="9173" y="36715"/>
                </a:cubicBezTo>
                <a:cubicBezTo>
                  <a:pt x="9199" y="36731"/>
                  <a:pt x="9228" y="36739"/>
                  <a:pt x="9258" y="36739"/>
                </a:cubicBezTo>
                <a:cubicBezTo>
                  <a:pt x="9309" y="36739"/>
                  <a:pt x="9360" y="36714"/>
                  <a:pt x="9391" y="36667"/>
                </a:cubicBezTo>
                <a:cubicBezTo>
                  <a:pt x="9437" y="36594"/>
                  <a:pt x="9416" y="36496"/>
                  <a:pt x="9343" y="36449"/>
                </a:cubicBezTo>
                <a:cubicBezTo>
                  <a:pt x="9317" y="36433"/>
                  <a:pt x="9288" y="36425"/>
                  <a:pt x="9259" y="36425"/>
                </a:cubicBezTo>
                <a:close/>
                <a:moveTo>
                  <a:pt x="29834" y="36896"/>
                </a:moveTo>
                <a:cubicBezTo>
                  <a:pt x="29808" y="36896"/>
                  <a:pt x="29780" y="36902"/>
                  <a:pt x="29755" y="36916"/>
                </a:cubicBezTo>
                <a:cubicBezTo>
                  <a:pt x="29680" y="36960"/>
                  <a:pt x="29655" y="37057"/>
                  <a:pt x="29699" y="37132"/>
                </a:cubicBezTo>
                <a:cubicBezTo>
                  <a:pt x="29728" y="37183"/>
                  <a:pt x="29781" y="37211"/>
                  <a:pt x="29835" y="37211"/>
                </a:cubicBezTo>
                <a:cubicBezTo>
                  <a:pt x="29862" y="37211"/>
                  <a:pt x="29889" y="37204"/>
                  <a:pt x="29914" y="37189"/>
                </a:cubicBezTo>
                <a:cubicBezTo>
                  <a:pt x="29989" y="37146"/>
                  <a:pt x="30015" y="37049"/>
                  <a:pt x="29971" y="36974"/>
                </a:cubicBezTo>
                <a:cubicBezTo>
                  <a:pt x="29942" y="36924"/>
                  <a:pt x="29889" y="36896"/>
                  <a:pt x="29834" y="36896"/>
                </a:cubicBezTo>
                <a:close/>
                <a:moveTo>
                  <a:pt x="10062" y="36915"/>
                </a:moveTo>
                <a:cubicBezTo>
                  <a:pt x="10008" y="36915"/>
                  <a:pt x="9955" y="36943"/>
                  <a:pt x="9926" y="36993"/>
                </a:cubicBezTo>
                <a:cubicBezTo>
                  <a:pt x="9883" y="37069"/>
                  <a:pt x="9908" y="37165"/>
                  <a:pt x="9983" y="37208"/>
                </a:cubicBezTo>
                <a:cubicBezTo>
                  <a:pt x="10009" y="37223"/>
                  <a:pt x="10036" y="37230"/>
                  <a:pt x="10062" y="37230"/>
                </a:cubicBezTo>
                <a:cubicBezTo>
                  <a:pt x="10117" y="37230"/>
                  <a:pt x="10169" y="37201"/>
                  <a:pt x="10199" y="37151"/>
                </a:cubicBezTo>
                <a:cubicBezTo>
                  <a:pt x="10242" y="37075"/>
                  <a:pt x="10217" y="36979"/>
                  <a:pt x="10141" y="36936"/>
                </a:cubicBezTo>
                <a:cubicBezTo>
                  <a:pt x="10116" y="36921"/>
                  <a:pt x="10089" y="36915"/>
                  <a:pt x="10062" y="36915"/>
                </a:cubicBezTo>
                <a:close/>
                <a:moveTo>
                  <a:pt x="29011" y="37347"/>
                </a:moveTo>
                <a:cubicBezTo>
                  <a:pt x="28987" y="37347"/>
                  <a:pt x="28962" y="37353"/>
                  <a:pt x="28939" y="37365"/>
                </a:cubicBezTo>
                <a:cubicBezTo>
                  <a:pt x="28861" y="37405"/>
                  <a:pt x="28831" y="37500"/>
                  <a:pt x="28871" y="37577"/>
                </a:cubicBezTo>
                <a:cubicBezTo>
                  <a:pt x="28899" y="37631"/>
                  <a:pt x="28954" y="37662"/>
                  <a:pt x="29011" y="37662"/>
                </a:cubicBezTo>
                <a:cubicBezTo>
                  <a:pt x="29035" y="37662"/>
                  <a:pt x="29060" y="37657"/>
                  <a:pt x="29083" y="37644"/>
                </a:cubicBezTo>
                <a:cubicBezTo>
                  <a:pt x="29161" y="37604"/>
                  <a:pt x="29191" y="37509"/>
                  <a:pt x="29150" y="37432"/>
                </a:cubicBezTo>
                <a:cubicBezTo>
                  <a:pt x="29123" y="37378"/>
                  <a:pt x="29068" y="37347"/>
                  <a:pt x="29011" y="37347"/>
                </a:cubicBezTo>
                <a:close/>
                <a:moveTo>
                  <a:pt x="10890" y="37366"/>
                </a:moveTo>
                <a:cubicBezTo>
                  <a:pt x="10833" y="37366"/>
                  <a:pt x="10777" y="37397"/>
                  <a:pt x="10749" y="37452"/>
                </a:cubicBezTo>
                <a:cubicBezTo>
                  <a:pt x="10710" y="37528"/>
                  <a:pt x="10740" y="37624"/>
                  <a:pt x="10817" y="37664"/>
                </a:cubicBezTo>
                <a:cubicBezTo>
                  <a:pt x="10841" y="37675"/>
                  <a:pt x="10865" y="37681"/>
                  <a:pt x="10890" y="37681"/>
                </a:cubicBezTo>
                <a:cubicBezTo>
                  <a:pt x="10946" y="37681"/>
                  <a:pt x="11001" y="37650"/>
                  <a:pt x="11029" y="37596"/>
                </a:cubicBezTo>
                <a:cubicBezTo>
                  <a:pt x="11070" y="37518"/>
                  <a:pt x="11039" y="37424"/>
                  <a:pt x="10961" y="37383"/>
                </a:cubicBezTo>
                <a:cubicBezTo>
                  <a:pt x="10938" y="37372"/>
                  <a:pt x="10914" y="37366"/>
                  <a:pt x="10890" y="37366"/>
                </a:cubicBezTo>
                <a:close/>
                <a:moveTo>
                  <a:pt x="28167" y="37759"/>
                </a:moveTo>
                <a:cubicBezTo>
                  <a:pt x="28145" y="37759"/>
                  <a:pt x="28122" y="37764"/>
                  <a:pt x="28101" y="37774"/>
                </a:cubicBezTo>
                <a:cubicBezTo>
                  <a:pt x="28022" y="37810"/>
                  <a:pt x="27987" y="37903"/>
                  <a:pt x="28024" y="37982"/>
                </a:cubicBezTo>
                <a:cubicBezTo>
                  <a:pt x="28050" y="38040"/>
                  <a:pt x="28107" y="38074"/>
                  <a:pt x="28167" y="38074"/>
                </a:cubicBezTo>
                <a:cubicBezTo>
                  <a:pt x="28189" y="38074"/>
                  <a:pt x="28211" y="38069"/>
                  <a:pt x="28233" y="38059"/>
                </a:cubicBezTo>
                <a:cubicBezTo>
                  <a:pt x="28311" y="38023"/>
                  <a:pt x="28346" y="37930"/>
                  <a:pt x="28310" y="37851"/>
                </a:cubicBezTo>
                <a:cubicBezTo>
                  <a:pt x="28283" y="37793"/>
                  <a:pt x="28227" y="37759"/>
                  <a:pt x="28167" y="37759"/>
                </a:cubicBezTo>
                <a:close/>
                <a:moveTo>
                  <a:pt x="11737" y="37777"/>
                </a:moveTo>
                <a:cubicBezTo>
                  <a:pt x="11677" y="37777"/>
                  <a:pt x="11620" y="37812"/>
                  <a:pt x="11594" y="37870"/>
                </a:cubicBezTo>
                <a:cubicBezTo>
                  <a:pt x="11559" y="37948"/>
                  <a:pt x="11593" y="38042"/>
                  <a:pt x="11672" y="38078"/>
                </a:cubicBezTo>
                <a:cubicBezTo>
                  <a:pt x="11693" y="38088"/>
                  <a:pt x="11716" y="38092"/>
                  <a:pt x="11738" y="38092"/>
                </a:cubicBezTo>
                <a:cubicBezTo>
                  <a:pt x="11797" y="38092"/>
                  <a:pt x="11855" y="38058"/>
                  <a:pt x="11881" y="38000"/>
                </a:cubicBezTo>
                <a:cubicBezTo>
                  <a:pt x="11917" y="37921"/>
                  <a:pt x="11882" y="37828"/>
                  <a:pt x="11803" y="37792"/>
                </a:cubicBezTo>
                <a:cubicBezTo>
                  <a:pt x="11782" y="37782"/>
                  <a:pt x="11759" y="37777"/>
                  <a:pt x="11737" y="37777"/>
                </a:cubicBezTo>
                <a:close/>
                <a:moveTo>
                  <a:pt x="27304" y="38130"/>
                </a:moveTo>
                <a:cubicBezTo>
                  <a:pt x="27284" y="38130"/>
                  <a:pt x="27265" y="38134"/>
                  <a:pt x="27245" y="38141"/>
                </a:cubicBezTo>
                <a:cubicBezTo>
                  <a:pt x="27165" y="38174"/>
                  <a:pt x="27126" y="38265"/>
                  <a:pt x="27158" y="38346"/>
                </a:cubicBezTo>
                <a:cubicBezTo>
                  <a:pt x="27183" y="38408"/>
                  <a:pt x="27242" y="38445"/>
                  <a:pt x="27305" y="38445"/>
                </a:cubicBezTo>
                <a:cubicBezTo>
                  <a:pt x="27324" y="38445"/>
                  <a:pt x="27344" y="38441"/>
                  <a:pt x="27363" y="38434"/>
                </a:cubicBezTo>
                <a:cubicBezTo>
                  <a:pt x="27443" y="38401"/>
                  <a:pt x="27483" y="38309"/>
                  <a:pt x="27450" y="38229"/>
                </a:cubicBezTo>
                <a:cubicBezTo>
                  <a:pt x="27426" y="38167"/>
                  <a:pt x="27367" y="38130"/>
                  <a:pt x="27304" y="38130"/>
                </a:cubicBezTo>
                <a:close/>
                <a:moveTo>
                  <a:pt x="12605" y="38148"/>
                </a:moveTo>
                <a:cubicBezTo>
                  <a:pt x="12543" y="38148"/>
                  <a:pt x="12483" y="38185"/>
                  <a:pt x="12459" y="38247"/>
                </a:cubicBezTo>
                <a:cubicBezTo>
                  <a:pt x="12426" y="38327"/>
                  <a:pt x="12466" y="38419"/>
                  <a:pt x="12546" y="38451"/>
                </a:cubicBezTo>
                <a:cubicBezTo>
                  <a:pt x="12565" y="38459"/>
                  <a:pt x="12585" y="38463"/>
                  <a:pt x="12605" y="38463"/>
                </a:cubicBezTo>
                <a:cubicBezTo>
                  <a:pt x="12667" y="38463"/>
                  <a:pt x="12726" y="38425"/>
                  <a:pt x="12750" y="38364"/>
                </a:cubicBezTo>
                <a:cubicBezTo>
                  <a:pt x="12783" y="38283"/>
                  <a:pt x="12743" y="38191"/>
                  <a:pt x="12663" y="38159"/>
                </a:cubicBezTo>
                <a:cubicBezTo>
                  <a:pt x="12644" y="38151"/>
                  <a:pt x="12625" y="38148"/>
                  <a:pt x="12605" y="38148"/>
                </a:cubicBezTo>
                <a:close/>
                <a:moveTo>
                  <a:pt x="26423" y="38460"/>
                </a:moveTo>
                <a:cubicBezTo>
                  <a:pt x="26406" y="38460"/>
                  <a:pt x="26388" y="38463"/>
                  <a:pt x="26371" y="38469"/>
                </a:cubicBezTo>
                <a:cubicBezTo>
                  <a:pt x="26289" y="38498"/>
                  <a:pt x="26245" y="38587"/>
                  <a:pt x="26274" y="38669"/>
                </a:cubicBezTo>
                <a:cubicBezTo>
                  <a:pt x="26297" y="38734"/>
                  <a:pt x="26358" y="38775"/>
                  <a:pt x="26423" y="38775"/>
                </a:cubicBezTo>
                <a:cubicBezTo>
                  <a:pt x="26440" y="38775"/>
                  <a:pt x="26458" y="38772"/>
                  <a:pt x="26474" y="38766"/>
                </a:cubicBezTo>
                <a:lnTo>
                  <a:pt x="26474" y="38766"/>
                </a:lnTo>
                <a:cubicBezTo>
                  <a:pt x="26556" y="38738"/>
                  <a:pt x="26600" y="38648"/>
                  <a:pt x="26572" y="38566"/>
                </a:cubicBezTo>
                <a:cubicBezTo>
                  <a:pt x="26549" y="38501"/>
                  <a:pt x="26488" y="38460"/>
                  <a:pt x="26423" y="38460"/>
                </a:cubicBezTo>
                <a:close/>
                <a:moveTo>
                  <a:pt x="13488" y="38476"/>
                </a:moveTo>
                <a:cubicBezTo>
                  <a:pt x="13423" y="38476"/>
                  <a:pt x="13363" y="38517"/>
                  <a:pt x="13340" y="38582"/>
                </a:cubicBezTo>
                <a:cubicBezTo>
                  <a:pt x="13312" y="38665"/>
                  <a:pt x="13355" y="38754"/>
                  <a:pt x="13438" y="38783"/>
                </a:cubicBezTo>
                <a:cubicBezTo>
                  <a:pt x="13454" y="38788"/>
                  <a:pt x="13472" y="38791"/>
                  <a:pt x="13489" y="38791"/>
                </a:cubicBezTo>
                <a:cubicBezTo>
                  <a:pt x="13554" y="38791"/>
                  <a:pt x="13615" y="38750"/>
                  <a:pt x="13637" y="38685"/>
                </a:cubicBezTo>
                <a:cubicBezTo>
                  <a:pt x="13665" y="38603"/>
                  <a:pt x="13622" y="38513"/>
                  <a:pt x="13540" y="38485"/>
                </a:cubicBezTo>
                <a:cubicBezTo>
                  <a:pt x="13523" y="38479"/>
                  <a:pt x="13505" y="38476"/>
                  <a:pt x="13488" y="38476"/>
                </a:cubicBezTo>
                <a:close/>
                <a:moveTo>
                  <a:pt x="25527" y="38747"/>
                </a:moveTo>
                <a:cubicBezTo>
                  <a:pt x="25512" y="38747"/>
                  <a:pt x="25497" y="38749"/>
                  <a:pt x="25482" y="38753"/>
                </a:cubicBezTo>
                <a:cubicBezTo>
                  <a:pt x="25399" y="38779"/>
                  <a:pt x="25351" y="38866"/>
                  <a:pt x="25376" y="38949"/>
                </a:cubicBezTo>
                <a:cubicBezTo>
                  <a:pt x="25396" y="39018"/>
                  <a:pt x="25459" y="39062"/>
                  <a:pt x="25527" y="39062"/>
                </a:cubicBezTo>
                <a:cubicBezTo>
                  <a:pt x="25542" y="39062"/>
                  <a:pt x="25557" y="39060"/>
                  <a:pt x="25571" y="39055"/>
                </a:cubicBezTo>
                <a:cubicBezTo>
                  <a:pt x="25654" y="39031"/>
                  <a:pt x="25702" y="38944"/>
                  <a:pt x="25678" y="38860"/>
                </a:cubicBezTo>
                <a:cubicBezTo>
                  <a:pt x="25658" y="38792"/>
                  <a:pt x="25595" y="38747"/>
                  <a:pt x="25527" y="38747"/>
                </a:cubicBezTo>
                <a:close/>
                <a:moveTo>
                  <a:pt x="14385" y="38762"/>
                </a:moveTo>
                <a:cubicBezTo>
                  <a:pt x="14317" y="38762"/>
                  <a:pt x="14255" y="38806"/>
                  <a:pt x="14235" y="38875"/>
                </a:cubicBezTo>
                <a:cubicBezTo>
                  <a:pt x="14210" y="38959"/>
                  <a:pt x="14258" y="39046"/>
                  <a:pt x="14341" y="39070"/>
                </a:cubicBezTo>
                <a:cubicBezTo>
                  <a:pt x="14356" y="39075"/>
                  <a:pt x="14371" y="39076"/>
                  <a:pt x="14386" y="39076"/>
                </a:cubicBezTo>
                <a:cubicBezTo>
                  <a:pt x="14454" y="39076"/>
                  <a:pt x="14517" y="39032"/>
                  <a:pt x="14537" y="38963"/>
                </a:cubicBezTo>
                <a:cubicBezTo>
                  <a:pt x="14561" y="38880"/>
                  <a:pt x="14513" y="38792"/>
                  <a:pt x="14429" y="38768"/>
                </a:cubicBezTo>
                <a:cubicBezTo>
                  <a:pt x="14415" y="38764"/>
                  <a:pt x="14400" y="38762"/>
                  <a:pt x="14385" y="38762"/>
                </a:cubicBezTo>
                <a:close/>
                <a:moveTo>
                  <a:pt x="24619" y="38991"/>
                </a:moveTo>
                <a:cubicBezTo>
                  <a:pt x="24606" y="38991"/>
                  <a:pt x="24594" y="38993"/>
                  <a:pt x="24581" y="38996"/>
                </a:cubicBezTo>
                <a:cubicBezTo>
                  <a:pt x="24497" y="39016"/>
                  <a:pt x="24445" y="39102"/>
                  <a:pt x="24465" y="39186"/>
                </a:cubicBezTo>
                <a:cubicBezTo>
                  <a:pt x="24483" y="39258"/>
                  <a:pt x="24547" y="39306"/>
                  <a:pt x="24618" y="39306"/>
                </a:cubicBezTo>
                <a:cubicBezTo>
                  <a:pt x="24630" y="39306"/>
                  <a:pt x="24643" y="39305"/>
                  <a:pt x="24656" y="39302"/>
                </a:cubicBezTo>
                <a:cubicBezTo>
                  <a:pt x="24740" y="39282"/>
                  <a:pt x="24792" y="39196"/>
                  <a:pt x="24771" y="39111"/>
                </a:cubicBezTo>
                <a:cubicBezTo>
                  <a:pt x="24754" y="39040"/>
                  <a:pt x="24689" y="38991"/>
                  <a:pt x="24619" y="38991"/>
                </a:cubicBezTo>
                <a:close/>
                <a:moveTo>
                  <a:pt x="15296" y="39003"/>
                </a:moveTo>
                <a:cubicBezTo>
                  <a:pt x="15224" y="39003"/>
                  <a:pt x="15159" y="39052"/>
                  <a:pt x="15142" y="39124"/>
                </a:cubicBezTo>
                <a:cubicBezTo>
                  <a:pt x="15122" y="39208"/>
                  <a:pt x="15173" y="39293"/>
                  <a:pt x="15258" y="39314"/>
                </a:cubicBezTo>
                <a:cubicBezTo>
                  <a:pt x="15270" y="39317"/>
                  <a:pt x="15283" y="39318"/>
                  <a:pt x="15295" y="39318"/>
                </a:cubicBezTo>
                <a:cubicBezTo>
                  <a:pt x="15366" y="39318"/>
                  <a:pt x="15431" y="39269"/>
                  <a:pt x="15448" y="39198"/>
                </a:cubicBezTo>
                <a:cubicBezTo>
                  <a:pt x="15468" y="39113"/>
                  <a:pt x="15416" y="39028"/>
                  <a:pt x="15332" y="39007"/>
                </a:cubicBezTo>
                <a:cubicBezTo>
                  <a:pt x="15320" y="39005"/>
                  <a:pt x="15308" y="39003"/>
                  <a:pt x="15296" y="39003"/>
                </a:cubicBezTo>
                <a:close/>
                <a:moveTo>
                  <a:pt x="23699" y="39191"/>
                </a:moveTo>
                <a:cubicBezTo>
                  <a:pt x="23689" y="39191"/>
                  <a:pt x="23679" y="39192"/>
                  <a:pt x="23669" y="39194"/>
                </a:cubicBezTo>
                <a:cubicBezTo>
                  <a:pt x="23583" y="39211"/>
                  <a:pt x="23527" y="39293"/>
                  <a:pt x="23544" y="39379"/>
                </a:cubicBezTo>
                <a:cubicBezTo>
                  <a:pt x="23559" y="39455"/>
                  <a:pt x="23624" y="39507"/>
                  <a:pt x="23699" y="39507"/>
                </a:cubicBezTo>
                <a:cubicBezTo>
                  <a:pt x="23708" y="39507"/>
                  <a:pt x="23719" y="39505"/>
                  <a:pt x="23728" y="39503"/>
                </a:cubicBezTo>
                <a:cubicBezTo>
                  <a:pt x="23814" y="39487"/>
                  <a:pt x="23870" y="39405"/>
                  <a:pt x="23853" y="39319"/>
                </a:cubicBezTo>
                <a:cubicBezTo>
                  <a:pt x="23838" y="39244"/>
                  <a:pt x="23773" y="39191"/>
                  <a:pt x="23699" y="39191"/>
                </a:cubicBezTo>
                <a:close/>
                <a:moveTo>
                  <a:pt x="16216" y="39201"/>
                </a:moveTo>
                <a:cubicBezTo>
                  <a:pt x="16141" y="39201"/>
                  <a:pt x="16075" y="39254"/>
                  <a:pt x="16060" y="39329"/>
                </a:cubicBezTo>
                <a:cubicBezTo>
                  <a:pt x="16044" y="39414"/>
                  <a:pt x="16101" y="39497"/>
                  <a:pt x="16185" y="39513"/>
                </a:cubicBezTo>
                <a:cubicBezTo>
                  <a:pt x="16196" y="39515"/>
                  <a:pt x="16205" y="39516"/>
                  <a:pt x="16215" y="39516"/>
                </a:cubicBezTo>
                <a:cubicBezTo>
                  <a:pt x="16289" y="39516"/>
                  <a:pt x="16356" y="39463"/>
                  <a:pt x="16369" y="39388"/>
                </a:cubicBezTo>
                <a:cubicBezTo>
                  <a:pt x="16386" y="39303"/>
                  <a:pt x="16329" y="39221"/>
                  <a:pt x="16245" y="39204"/>
                </a:cubicBezTo>
                <a:cubicBezTo>
                  <a:pt x="16235" y="39202"/>
                  <a:pt x="16225" y="39201"/>
                  <a:pt x="16216" y="39201"/>
                </a:cubicBezTo>
                <a:close/>
                <a:moveTo>
                  <a:pt x="22772" y="39348"/>
                </a:moveTo>
                <a:cubicBezTo>
                  <a:pt x="22764" y="39348"/>
                  <a:pt x="22757" y="39349"/>
                  <a:pt x="22749" y="39350"/>
                </a:cubicBezTo>
                <a:cubicBezTo>
                  <a:pt x="22662" y="39362"/>
                  <a:pt x="22603" y="39441"/>
                  <a:pt x="22615" y="39528"/>
                </a:cubicBezTo>
                <a:cubicBezTo>
                  <a:pt x="22626" y="39606"/>
                  <a:pt x="22694" y="39662"/>
                  <a:pt x="22770" y="39662"/>
                </a:cubicBezTo>
                <a:cubicBezTo>
                  <a:pt x="22778" y="39662"/>
                  <a:pt x="22786" y="39662"/>
                  <a:pt x="22793" y="39661"/>
                </a:cubicBezTo>
                <a:cubicBezTo>
                  <a:pt x="22880" y="39648"/>
                  <a:pt x="22939" y="39569"/>
                  <a:pt x="22927" y="39482"/>
                </a:cubicBezTo>
                <a:cubicBezTo>
                  <a:pt x="22916" y="39405"/>
                  <a:pt x="22849" y="39348"/>
                  <a:pt x="22772" y="39348"/>
                </a:cubicBezTo>
                <a:close/>
                <a:moveTo>
                  <a:pt x="17143" y="39355"/>
                </a:moveTo>
                <a:cubicBezTo>
                  <a:pt x="17066" y="39355"/>
                  <a:pt x="16999" y="39411"/>
                  <a:pt x="16988" y="39490"/>
                </a:cubicBezTo>
                <a:cubicBezTo>
                  <a:pt x="16975" y="39577"/>
                  <a:pt x="17036" y="39656"/>
                  <a:pt x="17121" y="39668"/>
                </a:cubicBezTo>
                <a:cubicBezTo>
                  <a:pt x="17129" y="39669"/>
                  <a:pt x="17136" y="39669"/>
                  <a:pt x="17143" y="39669"/>
                </a:cubicBezTo>
                <a:cubicBezTo>
                  <a:pt x="17221" y="39669"/>
                  <a:pt x="17288" y="39613"/>
                  <a:pt x="17299" y="39534"/>
                </a:cubicBezTo>
                <a:cubicBezTo>
                  <a:pt x="17312" y="39448"/>
                  <a:pt x="17251" y="39369"/>
                  <a:pt x="17165" y="39357"/>
                </a:cubicBezTo>
                <a:cubicBezTo>
                  <a:pt x="17157" y="39356"/>
                  <a:pt x="17150" y="39355"/>
                  <a:pt x="17143" y="39355"/>
                </a:cubicBezTo>
                <a:close/>
                <a:moveTo>
                  <a:pt x="21836" y="39459"/>
                </a:moveTo>
                <a:cubicBezTo>
                  <a:pt x="21831" y="39459"/>
                  <a:pt x="21826" y="39459"/>
                  <a:pt x="21821" y="39460"/>
                </a:cubicBezTo>
                <a:cubicBezTo>
                  <a:pt x="21735" y="39468"/>
                  <a:pt x="21672" y="39545"/>
                  <a:pt x="21680" y="39632"/>
                </a:cubicBezTo>
                <a:cubicBezTo>
                  <a:pt x="21688" y="39713"/>
                  <a:pt x="21756" y="39774"/>
                  <a:pt x="21836" y="39774"/>
                </a:cubicBezTo>
                <a:cubicBezTo>
                  <a:pt x="21841" y="39774"/>
                  <a:pt x="21847" y="39774"/>
                  <a:pt x="21852" y="39773"/>
                </a:cubicBezTo>
                <a:cubicBezTo>
                  <a:pt x="21938" y="39765"/>
                  <a:pt x="22001" y="39689"/>
                  <a:pt x="21993" y="39602"/>
                </a:cubicBezTo>
                <a:cubicBezTo>
                  <a:pt x="21985" y="39520"/>
                  <a:pt x="21916" y="39459"/>
                  <a:pt x="21836" y="39459"/>
                </a:cubicBezTo>
                <a:close/>
                <a:moveTo>
                  <a:pt x="18078" y="39464"/>
                </a:moveTo>
                <a:cubicBezTo>
                  <a:pt x="17997" y="39464"/>
                  <a:pt x="17928" y="39526"/>
                  <a:pt x="17921" y="39607"/>
                </a:cubicBezTo>
                <a:cubicBezTo>
                  <a:pt x="17913" y="39694"/>
                  <a:pt x="17977" y="39771"/>
                  <a:pt x="18063" y="39778"/>
                </a:cubicBezTo>
                <a:cubicBezTo>
                  <a:pt x="18068" y="39778"/>
                  <a:pt x="18073" y="39779"/>
                  <a:pt x="18078" y="39779"/>
                </a:cubicBezTo>
                <a:cubicBezTo>
                  <a:pt x="18159" y="39779"/>
                  <a:pt x="18227" y="39718"/>
                  <a:pt x="18234" y="39636"/>
                </a:cubicBezTo>
                <a:cubicBezTo>
                  <a:pt x="18242" y="39550"/>
                  <a:pt x="18179" y="39473"/>
                  <a:pt x="18092" y="39465"/>
                </a:cubicBezTo>
                <a:cubicBezTo>
                  <a:pt x="18087" y="39465"/>
                  <a:pt x="18083" y="39464"/>
                  <a:pt x="18078" y="39464"/>
                </a:cubicBezTo>
                <a:close/>
                <a:moveTo>
                  <a:pt x="20899" y="39527"/>
                </a:moveTo>
                <a:cubicBezTo>
                  <a:pt x="20896" y="39527"/>
                  <a:pt x="20893" y="39527"/>
                  <a:pt x="20891" y="39527"/>
                </a:cubicBezTo>
                <a:cubicBezTo>
                  <a:pt x="20803" y="39531"/>
                  <a:pt x="20737" y="39605"/>
                  <a:pt x="20741" y="39692"/>
                </a:cubicBezTo>
                <a:cubicBezTo>
                  <a:pt x="20745" y="39776"/>
                  <a:pt x="20815" y="39841"/>
                  <a:pt x="20898" y="39841"/>
                </a:cubicBezTo>
                <a:lnTo>
                  <a:pt x="20905" y="39841"/>
                </a:lnTo>
                <a:cubicBezTo>
                  <a:pt x="20993" y="39837"/>
                  <a:pt x="21059" y="39764"/>
                  <a:pt x="21056" y="39676"/>
                </a:cubicBezTo>
                <a:cubicBezTo>
                  <a:pt x="21051" y="39593"/>
                  <a:pt x="20982" y="39527"/>
                  <a:pt x="20899" y="39527"/>
                </a:cubicBezTo>
                <a:close/>
                <a:moveTo>
                  <a:pt x="19016" y="39529"/>
                </a:moveTo>
                <a:cubicBezTo>
                  <a:pt x="18932" y="39529"/>
                  <a:pt x="18863" y="39595"/>
                  <a:pt x="18860" y="39680"/>
                </a:cubicBezTo>
                <a:cubicBezTo>
                  <a:pt x="18855" y="39766"/>
                  <a:pt x="18923" y="39840"/>
                  <a:pt x="19009" y="39844"/>
                </a:cubicBezTo>
                <a:lnTo>
                  <a:pt x="19017" y="39844"/>
                </a:lnTo>
                <a:cubicBezTo>
                  <a:pt x="19100" y="39844"/>
                  <a:pt x="19170" y="39778"/>
                  <a:pt x="19174" y="39694"/>
                </a:cubicBezTo>
                <a:cubicBezTo>
                  <a:pt x="19177" y="39607"/>
                  <a:pt x="19110" y="39533"/>
                  <a:pt x="19024" y="39530"/>
                </a:cubicBezTo>
                <a:cubicBezTo>
                  <a:pt x="19021" y="39529"/>
                  <a:pt x="19018" y="39529"/>
                  <a:pt x="19016" y="39529"/>
                </a:cubicBezTo>
                <a:close/>
                <a:moveTo>
                  <a:pt x="19957" y="39550"/>
                </a:moveTo>
                <a:cubicBezTo>
                  <a:pt x="19870" y="39550"/>
                  <a:pt x="19800" y="39620"/>
                  <a:pt x="19800" y="39708"/>
                </a:cubicBezTo>
                <a:cubicBezTo>
                  <a:pt x="19800" y="39794"/>
                  <a:pt x="19871" y="39865"/>
                  <a:pt x="19957" y="39865"/>
                </a:cubicBezTo>
                <a:cubicBezTo>
                  <a:pt x="20045" y="39865"/>
                  <a:pt x="20114" y="39794"/>
                  <a:pt x="20114" y="39707"/>
                </a:cubicBezTo>
                <a:cubicBezTo>
                  <a:pt x="20114" y="39620"/>
                  <a:pt x="20044" y="39550"/>
                  <a:pt x="19957" y="3955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0"/>
          <p:cNvSpPr/>
          <p:nvPr/>
        </p:nvSpPr>
        <p:spPr>
          <a:xfrm>
            <a:off x="1237776" y="2282466"/>
            <a:ext cx="1572834" cy="1572874"/>
          </a:xfrm>
          <a:custGeom>
            <a:avLst/>
            <a:gdLst/>
            <a:ahLst/>
            <a:cxnLst/>
            <a:rect l="l" t="t" r="r" b="b"/>
            <a:pathLst>
              <a:path w="39864" h="39865" extrusionOk="0">
                <a:moveTo>
                  <a:pt x="19923" y="1"/>
                </a:moveTo>
                <a:cubicBezTo>
                  <a:pt x="19837" y="1"/>
                  <a:pt x="19766" y="72"/>
                  <a:pt x="19766" y="158"/>
                </a:cubicBezTo>
                <a:cubicBezTo>
                  <a:pt x="19766" y="245"/>
                  <a:pt x="19837" y="315"/>
                  <a:pt x="19924" y="315"/>
                </a:cubicBezTo>
                <a:cubicBezTo>
                  <a:pt x="20010" y="315"/>
                  <a:pt x="20081" y="245"/>
                  <a:pt x="20081" y="158"/>
                </a:cubicBezTo>
                <a:cubicBezTo>
                  <a:pt x="20081" y="72"/>
                  <a:pt x="20010" y="1"/>
                  <a:pt x="19923" y="1"/>
                </a:cubicBezTo>
                <a:close/>
                <a:moveTo>
                  <a:pt x="20863" y="23"/>
                </a:moveTo>
                <a:cubicBezTo>
                  <a:pt x="20780" y="23"/>
                  <a:pt x="20711" y="88"/>
                  <a:pt x="20707" y="172"/>
                </a:cubicBezTo>
                <a:cubicBezTo>
                  <a:pt x="20703" y="259"/>
                  <a:pt x="20770" y="333"/>
                  <a:pt x="20857" y="337"/>
                </a:cubicBezTo>
                <a:lnTo>
                  <a:pt x="20864" y="337"/>
                </a:lnTo>
                <a:cubicBezTo>
                  <a:pt x="20948" y="337"/>
                  <a:pt x="21017" y="272"/>
                  <a:pt x="21022" y="187"/>
                </a:cubicBezTo>
                <a:cubicBezTo>
                  <a:pt x="21026" y="101"/>
                  <a:pt x="20959" y="26"/>
                  <a:pt x="20871" y="23"/>
                </a:cubicBezTo>
                <a:cubicBezTo>
                  <a:pt x="20869" y="23"/>
                  <a:pt x="20866" y="23"/>
                  <a:pt x="20863" y="23"/>
                </a:cubicBezTo>
                <a:close/>
                <a:moveTo>
                  <a:pt x="18983" y="23"/>
                </a:moveTo>
                <a:cubicBezTo>
                  <a:pt x="18980" y="23"/>
                  <a:pt x="18978" y="24"/>
                  <a:pt x="18975" y="24"/>
                </a:cubicBezTo>
                <a:cubicBezTo>
                  <a:pt x="18888" y="28"/>
                  <a:pt x="18821" y="101"/>
                  <a:pt x="18826" y="188"/>
                </a:cubicBezTo>
                <a:cubicBezTo>
                  <a:pt x="18829" y="273"/>
                  <a:pt x="18899" y="338"/>
                  <a:pt x="18983" y="338"/>
                </a:cubicBezTo>
                <a:lnTo>
                  <a:pt x="18990" y="338"/>
                </a:lnTo>
                <a:cubicBezTo>
                  <a:pt x="19077" y="334"/>
                  <a:pt x="19144" y="260"/>
                  <a:pt x="19140" y="173"/>
                </a:cubicBezTo>
                <a:cubicBezTo>
                  <a:pt x="19136" y="89"/>
                  <a:pt x="19067" y="23"/>
                  <a:pt x="18983" y="23"/>
                </a:cubicBezTo>
                <a:close/>
                <a:moveTo>
                  <a:pt x="21802" y="88"/>
                </a:moveTo>
                <a:cubicBezTo>
                  <a:pt x="21721" y="88"/>
                  <a:pt x="21654" y="149"/>
                  <a:pt x="21646" y="231"/>
                </a:cubicBezTo>
                <a:cubicBezTo>
                  <a:pt x="21638" y="317"/>
                  <a:pt x="21702" y="394"/>
                  <a:pt x="21788" y="403"/>
                </a:cubicBezTo>
                <a:lnTo>
                  <a:pt x="21803" y="403"/>
                </a:lnTo>
                <a:cubicBezTo>
                  <a:pt x="21883" y="403"/>
                  <a:pt x="21952" y="342"/>
                  <a:pt x="21959" y="260"/>
                </a:cubicBezTo>
                <a:cubicBezTo>
                  <a:pt x="21968" y="174"/>
                  <a:pt x="21904" y="97"/>
                  <a:pt x="21818" y="89"/>
                </a:cubicBezTo>
                <a:cubicBezTo>
                  <a:pt x="21812" y="89"/>
                  <a:pt x="21807" y="88"/>
                  <a:pt x="21802" y="88"/>
                </a:cubicBezTo>
                <a:close/>
                <a:moveTo>
                  <a:pt x="18045" y="90"/>
                </a:moveTo>
                <a:cubicBezTo>
                  <a:pt x="18040" y="90"/>
                  <a:pt x="18035" y="90"/>
                  <a:pt x="18029" y="91"/>
                </a:cubicBezTo>
                <a:cubicBezTo>
                  <a:pt x="17943" y="99"/>
                  <a:pt x="17879" y="176"/>
                  <a:pt x="17887" y="262"/>
                </a:cubicBezTo>
                <a:cubicBezTo>
                  <a:pt x="17895" y="343"/>
                  <a:pt x="17964" y="404"/>
                  <a:pt x="18044" y="404"/>
                </a:cubicBezTo>
                <a:lnTo>
                  <a:pt x="18059" y="404"/>
                </a:lnTo>
                <a:cubicBezTo>
                  <a:pt x="18145" y="396"/>
                  <a:pt x="18209" y="319"/>
                  <a:pt x="18200" y="232"/>
                </a:cubicBezTo>
                <a:cubicBezTo>
                  <a:pt x="18193" y="151"/>
                  <a:pt x="18125" y="90"/>
                  <a:pt x="18045" y="90"/>
                </a:cubicBezTo>
                <a:close/>
                <a:moveTo>
                  <a:pt x="22737" y="198"/>
                </a:moveTo>
                <a:cubicBezTo>
                  <a:pt x="22660" y="198"/>
                  <a:pt x="22593" y="255"/>
                  <a:pt x="22582" y="334"/>
                </a:cubicBezTo>
                <a:cubicBezTo>
                  <a:pt x="22570" y="420"/>
                  <a:pt x="22629" y="500"/>
                  <a:pt x="22715" y="512"/>
                </a:cubicBezTo>
                <a:cubicBezTo>
                  <a:pt x="22722" y="513"/>
                  <a:pt x="22730" y="514"/>
                  <a:pt x="22737" y="514"/>
                </a:cubicBezTo>
                <a:cubicBezTo>
                  <a:pt x="22815" y="514"/>
                  <a:pt x="22882" y="457"/>
                  <a:pt x="22894" y="378"/>
                </a:cubicBezTo>
                <a:cubicBezTo>
                  <a:pt x="22906" y="292"/>
                  <a:pt x="22846" y="212"/>
                  <a:pt x="22760" y="200"/>
                </a:cubicBezTo>
                <a:cubicBezTo>
                  <a:pt x="22752" y="199"/>
                  <a:pt x="22745" y="198"/>
                  <a:pt x="22737" y="198"/>
                </a:cubicBezTo>
                <a:close/>
                <a:moveTo>
                  <a:pt x="17111" y="201"/>
                </a:moveTo>
                <a:cubicBezTo>
                  <a:pt x="17103" y="201"/>
                  <a:pt x="17095" y="201"/>
                  <a:pt x="17087" y="203"/>
                </a:cubicBezTo>
                <a:cubicBezTo>
                  <a:pt x="17002" y="215"/>
                  <a:pt x="16941" y="294"/>
                  <a:pt x="16954" y="381"/>
                </a:cubicBezTo>
                <a:cubicBezTo>
                  <a:pt x="16965" y="459"/>
                  <a:pt x="17032" y="515"/>
                  <a:pt x="17110" y="515"/>
                </a:cubicBezTo>
                <a:cubicBezTo>
                  <a:pt x="17117" y="515"/>
                  <a:pt x="17125" y="515"/>
                  <a:pt x="17132" y="514"/>
                </a:cubicBezTo>
                <a:cubicBezTo>
                  <a:pt x="17218" y="502"/>
                  <a:pt x="17278" y="422"/>
                  <a:pt x="17265" y="336"/>
                </a:cubicBezTo>
                <a:cubicBezTo>
                  <a:pt x="17254" y="258"/>
                  <a:pt x="17188" y="201"/>
                  <a:pt x="17111" y="201"/>
                </a:cubicBezTo>
                <a:close/>
                <a:moveTo>
                  <a:pt x="23666" y="353"/>
                </a:moveTo>
                <a:cubicBezTo>
                  <a:pt x="23592" y="353"/>
                  <a:pt x="23526" y="405"/>
                  <a:pt x="23511" y="481"/>
                </a:cubicBezTo>
                <a:cubicBezTo>
                  <a:pt x="23495" y="566"/>
                  <a:pt x="23551" y="649"/>
                  <a:pt x="23636" y="665"/>
                </a:cubicBezTo>
                <a:cubicBezTo>
                  <a:pt x="23646" y="666"/>
                  <a:pt x="23656" y="668"/>
                  <a:pt x="23665" y="668"/>
                </a:cubicBezTo>
                <a:cubicBezTo>
                  <a:pt x="23740" y="668"/>
                  <a:pt x="23806" y="615"/>
                  <a:pt x="23820" y="540"/>
                </a:cubicBezTo>
                <a:cubicBezTo>
                  <a:pt x="23837" y="454"/>
                  <a:pt x="23781" y="372"/>
                  <a:pt x="23695" y="355"/>
                </a:cubicBezTo>
                <a:cubicBezTo>
                  <a:pt x="23685" y="354"/>
                  <a:pt x="23676" y="353"/>
                  <a:pt x="23666" y="353"/>
                </a:cubicBezTo>
                <a:close/>
                <a:moveTo>
                  <a:pt x="16182" y="356"/>
                </a:moveTo>
                <a:cubicBezTo>
                  <a:pt x="16172" y="356"/>
                  <a:pt x="16162" y="357"/>
                  <a:pt x="16152" y="359"/>
                </a:cubicBezTo>
                <a:cubicBezTo>
                  <a:pt x="16067" y="376"/>
                  <a:pt x="16011" y="458"/>
                  <a:pt x="16027" y="543"/>
                </a:cubicBezTo>
                <a:cubicBezTo>
                  <a:pt x="16041" y="618"/>
                  <a:pt x="16108" y="671"/>
                  <a:pt x="16182" y="671"/>
                </a:cubicBezTo>
                <a:cubicBezTo>
                  <a:pt x="16191" y="671"/>
                  <a:pt x="16201" y="670"/>
                  <a:pt x="16211" y="668"/>
                </a:cubicBezTo>
                <a:cubicBezTo>
                  <a:pt x="16297" y="651"/>
                  <a:pt x="16353" y="569"/>
                  <a:pt x="16336" y="484"/>
                </a:cubicBezTo>
                <a:cubicBezTo>
                  <a:pt x="16322" y="408"/>
                  <a:pt x="16256" y="356"/>
                  <a:pt x="16182" y="356"/>
                </a:cubicBezTo>
                <a:close/>
                <a:moveTo>
                  <a:pt x="24586" y="551"/>
                </a:moveTo>
                <a:cubicBezTo>
                  <a:pt x="24515" y="551"/>
                  <a:pt x="24450" y="600"/>
                  <a:pt x="24432" y="672"/>
                </a:cubicBezTo>
                <a:cubicBezTo>
                  <a:pt x="24412" y="756"/>
                  <a:pt x="24464" y="842"/>
                  <a:pt x="24548" y="862"/>
                </a:cubicBezTo>
                <a:cubicBezTo>
                  <a:pt x="24561" y="865"/>
                  <a:pt x="24573" y="866"/>
                  <a:pt x="24586" y="866"/>
                </a:cubicBezTo>
                <a:cubicBezTo>
                  <a:pt x="24656" y="866"/>
                  <a:pt x="24721" y="818"/>
                  <a:pt x="24738" y="746"/>
                </a:cubicBezTo>
                <a:cubicBezTo>
                  <a:pt x="24759" y="661"/>
                  <a:pt x="24707" y="576"/>
                  <a:pt x="24622" y="555"/>
                </a:cubicBezTo>
                <a:cubicBezTo>
                  <a:pt x="24610" y="553"/>
                  <a:pt x="24598" y="551"/>
                  <a:pt x="24586" y="551"/>
                </a:cubicBezTo>
                <a:close/>
                <a:moveTo>
                  <a:pt x="15262" y="555"/>
                </a:moveTo>
                <a:cubicBezTo>
                  <a:pt x="15250" y="555"/>
                  <a:pt x="15237" y="557"/>
                  <a:pt x="15225" y="560"/>
                </a:cubicBezTo>
                <a:cubicBezTo>
                  <a:pt x="15140" y="581"/>
                  <a:pt x="15089" y="665"/>
                  <a:pt x="15109" y="750"/>
                </a:cubicBezTo>
                <a:cubicBezTo>
                  <a:pt x="15127" y="822"/>
                  <a:pt x="15191" y="871"/>
                  <a:pt x="15262" y="871"/>
                </a:cubicBezTo>
                <a:cubicBezTo>
                  <a:pt x="15275" y="871"/>
                  <a:pt x="15287" y="869"/>
                  <a:pt x="15299" y="866"/>
                </a:cubicBezTo>
                <a:cubicBezTo>
                  <a:pt x="15384" y="845"/>
                  <a:pt x="15435" y="761"/>
                  <a:pt x="15415" y="676"/>
                </a:cubicBezTo>
                <a:cubicBezTo>
                  <a:pt x="15398" y="604"/>
                  <a:pt x="15333" y="555"/>
                  <a:pt x="15262" y="555"/>
                </a:cubicBezTo>
                <a:close/>
                <a:moveTo>
                  <a:pt x="25494" y="794"/>
                </a:moveTo>
                <a:cubicBezTo>
                  <a:pt x="25426" y="794"/>
                  <a:pt x="25364" y="839"/>
                  <a:pt x="25344" y="907"/>
                </a:cubicBezTo>
                <a:cubicBezTo>
                  <a:pt x="25319" y="991"/>
                  <a:pt x="25367" y="1078"/>
                  <a:pt x="25450" y="1103"/>
                </a:cubicBezTo>
                <a:cubicBezTo>
                  <a:pt x="25465" y="1106"/>
                  <a:pt x="25480" y="1109"/>
                  <a:pt x="25495" y="1109"/>
                </a:cubicBezTo>
                <a:cubicBezTo>
                  <a:pt x="25563" y="1109"/>
                  <a:pt x="25626" y="1064"/>
                  <a:pt x="25646" y="995"/>
                </a:cubicBezTo>
                <a:cubicBezTo>
                  <a:pt x="25670" y="912"/>
                  <a:pt x="25622" y="824"/>
                  <a:pt x="25539" y="801"/>
                </a:cubicBezTo>
                <a:cubicBezTo>
                  <a:pt x="25524" y="796"/>
                  <a:pt x="25509" y="794"/>
                  <a:pt x="25494" y="794"/>
                </a:cubicBezTo>
                <a:close/>
                <a:moveTo>
                  <a:pt x="14353" y="799"/>
                </a:moveTo>
                <a:cubicBezTo>
                  <a:pt x="14338" y="799"/>
                  <a:pt x="14324" y="801"/>
                  <a:pt x="14309" y="805"/>
                </a:cubicBezTo>
                <a:cubicBezTo>
                  <a:pt x="14225" y="830"/>
                  <a:pt x="14178" y="917"/>
                  <a:pt x="14202" y="1001"/>
                </a:cubicBezTo>
                <a:cubicBezTo>
                  <a:pt x="14222" y="1069"/>
                  <a:pt x="14285" y="1113"/>
                  <a:pt x="14353" y="1113"/>
                </a:cubicBezTo>
                <a:cubicBezTo>
                  <a:pt x="14367" y="1113"/>
                  <a:pt x="14382" y="1112"/>
                  <a:pt x="14397" y="1107"/>
                </a:cubicBezTo>
                <a:cubicBezTo>
                  <a:pt x="14481" y="1083"/>
                  <a:pt x="14529" y="995"/>
                  <a:pt x="14504" y="912"/>
                </a:cubicBezTo>
                <a:cubicBezTo>
                  <a:pt x="14484" y="843"/>
                  <a:pt x="14421" y="799"/>
                  <a:pt x="14353" y="799"/>
                </a:cubicBezTo>
                <a:close/>
                <a:moveTo>
                  <a:pt x="26392" y="1080"/>
                </a:moveTo>
                <a:cubicBezTo>
                  <a:pt x="26326" y="1080"/>
                  <a:pt x="26265" y="1121"/>
                  <a:pt x="26242" y="1186"/>
                </a:cubicBezTo>
                <a:cubicBezTo>
                  <a:pt x="26214" y="1268"/>
                  <a:pt x="26258" y="1358"/>
                  <a:pt x="26340" y="1386"/>
                </a:cubicBezTo>
                <a:cubicBezTo>
                  <a:pt x="26356" y="1392"/>
                  <a:pt x="26374" y="1395"/>
                  <a:pt x="26391" y="1395"/>
                </a:cubicBezTo>
                <a:cubicBezTo>
                  <a:pt x="26457" y="1395"/>
                  <a:pt x="26518" y="1353"/>
                  <a:pt x="26540" y="1289"/>
                </a:cubicBezTo>
                <a:cubicBezTo>
                  <a:pt x="26569" y="1207"/>
                  <a:pt x="26525" y="1117"/>
                  <a:pt x="26443" y="1088"/>
                </a:cubicBezTo>
                <a:cubicBezTo>
                  <a:pt x="26426" y="1082"/>
                  <a:pt x="26409" y="1080"/>
                  <a:pt x="26392" y="1080"/>
                </a:cubicBezTo>
                <a:close/>
                <a:moveTo>
                  <a:pt x="13457" y="1085"/>
                </a:moveTo>
                <a:cubicBezTo>
                  <a:pt x="13440" y="1085"/>
                  <a:pt x="13422" y="1088"/>
                  <a:pt x="13405" y="1094"/>
                </a:cubicBezTo>
                <a:cubicBezTo>
                  <a:pt x="13323" y="1122"/>
                  <a:pt x="13279" y="1212"/>
                  <a:pt x="13308" y="1294"/>
                </a:cubicBezTo>
                <a:cubicBezTo>
                  <a:pt x="13331" y="1360"/>
                  <a:pt x="13392" y="1401"/>
                  <a:pt x="13457" y="1401"/>
                </a:cubicBezTo>
                <a:cubicBezTo>
                  <a:pt x="13474" y="1401"/>
                  <a:pt x="13492" y="1397"/>
                  <a:pt x="13508" y="1392"/>
                </a:cubicBezTo>
                <a:cubicBezTo>
                  <a:pt x="13590" y="1363"/>
                  <a:pt x="13634" y="1273"/>
                  <a:pt x="13605" y="1191"/>
                </a:cubicBezTo>
                <a:cubicBezTo>
                  <a:pt x="13583" y="1126"/>
                  <a:pt x="13522" y="1085"/>
                  <a:pt x="13457" y="1085"/>
                </a:cubicBezTo>
                <a:close/>
                <a:moveTo>
                  <a:pt x="27275" y="1409"/>
                </a:moveTo>
                <a:cubicBezTo>
                  <a:pt x="27213" y="1409"/>
                  <a:pt x="27154" y="1447"/>
                  <a:pt x="27129" y="1508"/>
                </a:cubicBezTo>
                <a:cubicBezTo>
                  <a:pt x="27097" y="1588"/>
                  <a:pt x="27136" y="1680"/>
                  <a:pt x="27216" y="1712"/>
                </a:cubicBezTo>
                <a:cubicBezTo>
                  <a:pt x="27236" y="1720"/>
                  <a:pt x="27256" y="1724"/>
                  <a:pt x="27275" y="1724"/>
                </a:cubicBezTo>
                <a:cubicBezTo>
                  <a:pt x="27338" y="1724"/>
                  <a:pt x="27396" y="1686"/>
                  <a:pt x="27421" y="1625"/>
                </a:cubicBezTo>
                <a:cubicBezTo>
                  <a:pt x="27453" y="1545"/>
                  <a:pt x="27415" y="1453"/>
                  <a:pt x="27333" y="1421"/>
                </a:cubicBezTo>
                <a:cubicBezTo>
                  <a:pt x="27314" y="1413"/>
                  <a:pt x="27295" y="1409"/>
                  <a:pt x="27275" y="1409"/>
                </a:cubicBezTo>
                <a:close/>
                <a:moveTo>
                  <a:pt x="12575" y="1415"/>
                </a:moveTo>
                <a:cubicBezTo>
                  <a:pt x="12556" y="1415"/>
                  <a:pt x="12536" y="1418"/>
                  <a:pt x="12517" y="1426"/>
                </a:cubicBezTo>
                <a:cubicBezTo>
                  <a:pt x="12436" y="1458"/>
                  <a:pt x="12397" y="1550"/>
                  <a:pt x="12429" y="1630"/>
                </a:cubicBezTo>
                <a:cubicBezTo>
                  <a:pt x="12453" y="1692"/>
                  <a:pt x="12513" y="1730"/>
                  <a:pt x="12576" y="1730"/>
                </a:cubicBezTo>
                <a:cubicBezTo>
                  <a:pt x="12595" y="1730"/>
                  <a:pt x="12615" y="1725"/>
                  <a:pt x="12634" y="1718"/>
                </a:cubicBezTo>
                <a:cubicBezTo>
                  <a:pt x="12715" y="1685"/>
                  <a:pt x="12754" y="1594"/>
                  <a:pt x="12722" y="1513"/>
                </a:cubicBezTo>
                <a:cubicBezTo>
                  <a:pt x="12697" y="1452"/>
                  <a:pt x="12638" y="1415"/>
                  <a:pt x="12575" y="1415"/>
                </a:cubicBezTo>
                <a:close/>
                <a:moveTo>
                  <a:pt x="28142" y="1780"/>
                </a:moveTo>
                <a:cubicBezTo>
                  <a:pt x="28082" y="1780"/>
                  <a:pt x="28025" y="1814"/>
                  <a:pt x="27999" y="1872"/>
                </a:cubicBezTo>
                <a:cubicBezTo>
                  <a:pt x="27962" y="1952"/>
                  <a:pt x="27997" y="2045"/>
                  <a:pt x="28076" y="2081"/>
                </a:cubicBezTo>
                <a:cubicBezTo>
                  <a:pt x="28097" y="2090"/>
                  <a:pt x="28120" y="2095"/>
                  <a:pt x="28142" y="2095"/>
                </a:cubicBezTo>
                <a:cubicBezTo>
                  <a:pt x="28201" y="2095"/>
                  <a:pt x="28258" y="2061"/>
                  <a:pt x="28285" y="2003"/>
                </a:cubicBezTo>
                <a:cubicBezTo>
                  <a:pt x="28321" y="1924"/>
                  <a:pt x="28286" y="1831"/>
                  <a:pt x="28207" y="1794"/>
                </a:cubicBezTo>
                <a:cubicBezTo>
                  <a:pt x="28186" y="1785"/>
                  <a:pt x="28164" y="1780"/>
                  <a:pt x="28142" y="1780"/>
                </a:cubicBezTo>
                <a:close/>
                <a:moveTo>
                  <a:pt x="11712" y="1785"/>
                </a:moveTo>
                <a:cubicBezTo>
                  <a:pt x="11690" y="1785"/>
                  <a:pt x="11668" y="1789"/>
                  <a:pt x="11647" y="1799"/>
                </a:cubicBezTo>
                <a:cubicBezTo>
                  <a:pt x="11568" y="1835"/>
                  <a:pt x="11533" y="1929"/>
                  <a:pt x="11569" y="2007"/>
                </a:cubicBezTo>
                <a:cubicBezTo>
                  <a:pt x="11596" y="2066"/>
                  <a:pt x="11653" y="2100"/>
                  <a:pt x="11712" y="2100"/>
                </a:cubicBezTo>
                <a:cubicBezTo>
                  <a:pt x="11735" y="2100"/>
                  <a:pt x="11757" y="2095"/>
                  <a:pt x="11778" y="2085"/>
                </a:cubicBezTo>
                <a:cubicBezTo>
                  <a:pt x="11857" y="2049"/>
                  <a:pt x="11892" y="1956"/>
                  <a:pt x="11855" y="1876"/>
                </a:cubicBezTo>
                <a:cubicBezTo>
                  <a:pt x="11829" y="1819"/>
                  <a:pt x="11772" y="1785"/>
                  <a:pt x="11712" y="1785"/>
                </a:cubicBezTo>
                <a:close/>
                <a:moveTo>
                  <a:pt x="28989" y="2192"/>
                </a:moveTo>
                <a:cubicBezTo>
                  <a:pt x="28932" y="2192"/>
                  <a:pt x="28877" y="2223"/>
                  <a:pt x="28849" y="2277"/>
                </a:cubicBezTo>
                <a:cubicBezTo>
                  <a:pt x="28810" y="2355"/>
                  <a:pt x="28840" y="2450"/>
                  <a:pt x="28917" y="2489"/>
                </a:cubicBezTo>
                <a:cubicBezTo>
                  <a:pt x="28940" y="2502"/>
                  <a:pt x="28965" y="2508"/>
                  <a:pt x="28989" y="2508"/>
                </a:cubicBezTo>
                <a:cubicBezTo>
                  <a:pt x="29046" y="2508"/>
                  <a:pt x="29102" y="2476"/>
                  <a:pt x="29129" y="2422"/>
                </a:cubicBezTo>
                <a:cubicBezTo>
                  <a:pt x="29169" y="2344"/>
                  <a:pt x="29139" y="2250"/>
                  <a:pt x="29061" y="2210"/>
                </a:cubicBezTo>
                <a:cubicBezTo>
                  <a:pt x="29038" y="2198"/>
                  <a:pt x="29014" y="2192"/>
                  <a:pt x="28989" y="2192"/>
                </a:cubicBezTo>
                <a:close/>
                <a:moveTo>
                  <a:pt x="10868" y="2196"/>
                </a:moveTo>
                <a:cubicBezTo>
                  <a:pt x="10843" y="2196"/>
                  <a:pt x="10819" y="2201"/>
                  <a:pt x="10795" y="2214"/>
                </a:cubicBezTo>
                <a:cubicBezTo>
                  <a:pt x="10719" y="2254"/>
                  <a:pt x="10688" y="2348"/>
                  <a:pt x="10728" y="2426"/>
                </a:cubicBezTo>
                <a:cubicBezTo>
                  <a:pt x="10756" y="2480"/>
                  <a:pt x="10811" y="2510"/>
                  <a:pt x="10868" y="2510"/>
                </a:cubicBezTo>
                <a:cubicBezTo>
                  <a:pt x="10892" y="2510"/>
                  <a:pt x="10917" y="2505"/>
                  <a:pt x="10940" y="2493"/>
                </a:cubicBezTo>
                <a:cubicBezTo>
                  <a:pt x="11017" y="2454"/>
                  <a:pt x="11048" y="2358"/>
                  <a:pt x="11008" y="2281"/>
                </a:cubicBezTo>
                <a:cubicBezTo>
                  <a:pt x="10979" y="2227"/>
                  <a:pt x="10925" y="2196"/>
                  <a:pt x="10868" y="2196"/>
                </a:cubicBezTo>
                <a:close/>
                <a:moveTo>
                  <a:pt x="29817" y="2645"/>
                </a:moveTo>
                <a:cubicBezTo>
                  <a:pt x="29762" y="2645"/>
                  <a:pt x="29709" y="2673"/>
                  <a:pt x="29680" y="2723"/>
                </a:cubicBezTo>
                <a:cubicBezTo>
                  <a:pt x="29637" y="2799"/>
                  <a:pt x="29662" y="2895"/>
                  <a:pt x="29737" y="2938"/>
                </a:cubicBezTo>
                <a:cubicBezTo>
                  <a:pt x="29762" y="2953"/>
                  <a:pt x="29790" y="2959"/>
                  <a:pt x="29816" y="2959"/>
                </a:cubicBezTo>
                <a:cubicBezTo>
                  <a:pt x="29871" y="2959"/>
                  <a:pt x="29923" y="2931"/>
                  <a:pt x="29953" y="2881"/>
                </a:cubicBezTo>
                <a:cubicBezTo>
                  <a:pt x="29996" y="2805"/>
                  <a:pt x="29970" y="2709"/>
                  <a:pt x="29895" y="2666"/>
                </a:cubicBezTo>
                <a:cubicBezTo>
                  <a:pt x="29870" y="2651"/>
                  <a:pt x="29843" y="2645"/>
                  <a:pt x="29817" y="2645"/>
                </a:cubicBezTo>
                <a:close/>
                <a:moveTo>
                  <a:pt x="10044" y="2647"/>
                </a:moveTo>
                <a:cubicBezTo>
                  <a:pt x="10017" y="2647"/>
                  <a:pt x="9990" y="2654"/>
                  <a:pt x="9965" y="2668"/>
                </a:cubicBezTo>
                <a:cubicBezTo>
                  <a:pt x="9890" y="2712"/>
                  <a:pt x="9864" y="2808"/>
                  <a:pt x="9907" y="2883"/>
                </a:cubicBezTo>
                <a:cubicBezTo>
                  <a:pt x="9937" y="2934"/>
                  <a:pt x="9990" y="2962"/>
                  <a:pt x="10044" y="2962"/>
                </a:cubicBezTo>
                <a:cubicBezTo>
                  <a:pt x="10071" y="2962"/>
                  <a:pt x="10098" y="2955"/>
                  <a:pt x="10122" y="2941"/>
                </a:cubicBezTo>
                <a:cubicBezTo>
                  <a:pt x="10198" y="2897"/>
                  <a:pt x="10224" y="2801"/>
                  <a:pt x="10180" y="2725"/>
                </a:cubicBezTo>
                <a:cubicBezTo>
                  <a:pt x="10151" y="2675"/>
                  <a:pt x="10098" y="2647"/>
                  <a:pt x="10044" y="2647"/>
                </a:cubicBezTo>
                <a:close/>
                <a:moveTo>
                  <a:pt x="30620" y="3136"/>
                </a:moveTo>
                <a:cubicBezTo>
                  <a:pt x="30569" y="3136"/>
                  <a:pt x="30518" y="3161"/>
                  <a:pt x="30488" y="3208"/>
                </a:cubicBezTo>
                <a:cubicBezTo>
                  <a:pt x="30441" y="3280"/>
                  <a:pt x="30462" y="3378"/>
                  <a:pt x="30535" y="3425"/>
                </a:cubicBezTo>
                <a:cubicBezTo>
                  <a:pt x="30561" y="3442"/>
                  <a:pt x="30591" y="3450"/>
                  <a:pt x="30620" y="3450"/>
                </a:cubicBezTo>
                <a:cubicBezTo>
                  <a:pt x="30672" y="3450"/>
                  <a:pt x="30723" y="3425"/>
                  <a:pt x="30753" y="3378"/>
                </a:cubicBezTo>
                <a:cubicBezTo>
                  <a:pt x="30800" y="3305"/>
                  <a:pt x="30779" y="3207"/>
                  <a:pt x="30705" y="3161"/>
                </a:cubicBezTo>
                <a:cubicBezTo>
                  <a:pt x="30679" y="3144"/>
                  <a:pt x="30649" y="3136"/>
                  <a:pt x="30620" y="3136"/>
                </a:cubicBezTo>
                <a:close/>
                <a:moveTo>
                  <a:pt x="9241" y="3137"/>
                </a:moveTo>
                <a:cubicBezTo>
                  <a:pt x="9212" y="3137"/>
                  <a:pt x="9183" y="3145"/>
                  <a:pt x="9157" y="3162"/>
                </a:cubicBezTo>
                <a:cubicBezTo>
                  <a:pt x="9083" y="3209"/>
                  <a:pt x="9062" y="3307"/>
                  <a:pt x="9109" y="3379"/>
                </a:cubicBezTo>
                <a:cubicBezTo>
                  <a:pt x="9139" y="3426"/>
                  <a:pt x="9190" y="3452"/>
                  <a:pt x="9242" y="3452"/>
                </a:cubicBezTo>
                <a:cubicBezTo>
                  <a:pt x="9271" y="3452"/>
                  <a:pt x="9301" y="3444"/>
                  <a:pt x="9327" y="3426"/>
                </a:cubicBezTo>
                <a:cubicBezTo>
                  <a:pt x="9400" y="3379"/>
                  <a:pt x="9421" y="3282"/>
                  <a:pt x="9374" y="3209"/>
                </a:cubicBezTo>
                <a:cubicBezTo>
                  <a:pt x="9344" y="3162"/>
                  <a:pt x="9293" y="3137"/>
                  <a:pt x="9241" y="3137"/>
                </a:cubicBezTo>
                <a:close/>
                <a:moveTo>
                  <a:pt x="8464" y="3664"/>
                </a:moveTo>
                <a:cubicBezTo>
                  <a:pt x="8432" y="3664"/>
                  <a:pt x="8400" y="3674"/>
                  <a:pt x="8372" y="3693"/>
                </a:cubicBezTo>
                <a:cubicBezTo>
                  <a:pt x="8301" y="3744"/>
                  <a:pt x="8285" y="3843"/>
                  <a:pt x="8335" y="3914"/>
                </a:cubicBezTo>
                <a:cubicBezTo>
                  <a:pt x="8366" y="3956"/>
                  <a:pt x="8414" y="3979"/>
                  <a:pt x="8463" y="3979"/>
                </a:cubicBezTo>
                <a:cubicBezTo>
                  <a:pt x="8496" y="3979"/>
                  <a:pt x="8527" y="3970"/>
                  <a:pt x="8555" y="3950"/>
                </a:cubicBezTo>
                <a:cubicBezTo>
                  <a:pt x="8626" y="3900"/>
                  <a:pt x="8642" y="3801"/>
                  <a:pt x="8592" y="3730"/>
                </a:cubicBezTo>
                <a:cubicBezTo>
                  <a:pt x="8561" y="3687"/>
                  <a:pt x="8513" y="3664"/>
                  <a:pt x="8464" y="3664"/>
                </a:cubicBezTo>
                <a:close/>
                <a:moveTo>
                  <a:pt x="31400" y="3664"/>
                </a:moveTo>
                <a:cubicBezTo>
                  <a:pt x="31351" y="3664"/>
                  <a:pt x="31302" y="3687"/>
                  <a:pt x="31272" y="3730"/>
                </a:cubicBezTo>
                <a:cubicBezTo>
                  <a:pt x="31221" y="3801"/>
                  <a:pt x="31238" y="3899"/>
                  <a:pt x="31309" y="3949"/>
                </a:cubicBezTo>
                <a:cubicBezTo>
                  <a:pt x="31336" y="3969"/>
                  <a:pt x="31368" y="3979"/>
                  <a:pt x="31400" y="3979"/>
                </a:cubicBezTo>
                <a:cubicBezTo>
                  <a:pt x="31448" y="3979"/>
                  <a:pt x="31497" y="3955"/>
                  <a:pt x="31528" y="3913"/>
                </a:cubicBezTo>
                <a:cubicBezTo>
                  <a:pt x="31579" y="3842"/>
                  <a:pt x="31562" y="3743"/>
                  <a:pt x="31491" y="3693"/>
                </a:cubicBezTo>
                <a:cubicBezTo>
                  <a:pt x="31464" y="3674"/>
                  <a:pt x="31432" y="3664"/>
                  <a:pt x="31400" y="3664"/>
                </a:cubicBezTo>
                <a:close/>
                <a:moveTo>
                  <a:pt x="7711" y="4228"/>
                </a:moveTo>
                <a:cubicBezTo>
                  <a:pt x="7677" y="4228"/>
                  <a:pt x="7643" y="4239"/>
                  <a:pt x="7614" y="4262"/>
                </a:cubicBezTo>
                <a:cubicBezTo>
                  <a:pt x="7545" y="4316"/>
                  <a:pt x="7533" y="4415"/>
                  <a:pt x="7588" y="4483"/>
                </a:cubicBezTo>
                <a:cubicBezTo>
                  <a:pt x="7618" y="4523"/>
                  <a:pt x="7664" y="4543"/>
                  <a:pt x="7711" y="4543"/>
                </a:cubicBezTo>
                <a:cubicBezTo>
                  <a:pt x="7745" y="4543"/>
                  <a:pt x="7780" y="4533"/>
                  <a:pt x="7808" y="4510"/>
                </a:cubicBezTo>
                <a:cubicBezTo>
                  <a:pt x="7877" y="4456"/>
                  <a:pt x="7888" y="4357"/>
                  <a:pt x="7835" y="4288"/>
                </a:cubicBezTo>
                <a:cubicBezTo>
                  <a:pt x="7803" y="4249"/>
                  <a:pt x="7757" y="4228"/>
                  <a:pt x="7711" y="4228"/>
                </a:cubicBezTo>
                <a:close/>
                <a:moveTo>
                  <a:pt x="32154" y="4229"/>
                </a:moveTo>
                <a:cubicBezTo>
                  <a:pt x="32107" y="4229"/>
                  <a:pt x="32061" y="4249"/>
                  <a:pt x="32030" y="4289"/>
                </a:cubicBezTo>
                <a:cubicBezTo>
                  <a:pt x="31976" y="4357"/>
                  <a:pt x="31988" y="4456"/>
                  <a:pt x="32056" y="4510"/>
                </a:cubicBezTo>
                <a:cubicBezTo>
                  <a:pt x="32085" y="4533"/>
                  <a:pt x="32119" y="4544"/>
                  <a:pt x="32153" y="4544"/>
                </a:cubicBezTo>
                <a:cubicBezTo>
                  <a:pt x="32199" y="4544"/>
                  <a:pt x="32246" y="4523"/>
                  <a:pt x="32277" y="4484"/>
                </a:cubicBezTo>
                <a:cubicBezTo>
                  <a:pt x="32330" y="4416"/>
                  <a:pt x="32319" y="4316"/>
                  <a:pt x="32251" y="4262"/>
                </a:cubicBezTo>
                <a:cubicBezTo>
                  <a:pt x="32222" y="4240"/>
                  <a:pt x="32188" y="4229"/>
                  <a:pt x="32154" y="4229"/>
                </a:cubicBezTo>
                <a:close/>
                <a:moveTo>
                  <a:pt x="6986" y="4828"/>
                </a:moveTo>
                <a:cubicBezTo>
                  <a:pt x="6949" y="4828"/>
                  <a:pt x="6913" y="4840"/>
                  <a:pt x="6883" y="4866"/>
                </a:cubicBezTo>
                <a:cubicBezTo>
                  <a:pt x="6817" y="4923"/>
                  <a:pt x="6810" y="5022"/>
                  <a:pt x="6866" y="5088"/>
                </a:cubicBezTo>
                <a:cubicBezTo>
                  <a:pt x="6898" y="5124"/>
                  <a:pt x="6941" y="5142"/>
                  <a:pt x="6986" y="5142"/>
                </a:cubicBezTo>
                <a:cubicBezTo>
                  <a:pt x="7023" y="5142"/>
                  <a:pt x="7059" y="5130"/>
                  <a:pt x="7089" y="5104"/>
                </a:cubicBezTo>
                <a:cubicBezTo>
                  <a:pt x="7154" y="5047"/>
                  <a:pt x="7161" y="4947"/>
                  <a:pt x="7105" y="4882"/>
                </a:cubicBezTo>
                <a:cubicBezTo>
                  <a:pt x="7074" y="4846"/>
                  <a:pt x="7030" y="4828"/>
                  <a:pt x="6986" y="4828"/>
                </a:cubicBezTo>
                <a:close/>
                <a:moveTo>
                  <a:pt x="32879" y="4829"/>
                </a:moveTo>
                <a:cubicBezTo>
                  <a:pt x="32835" y="4829"/>
                  <a:pt x="32791" y="4847"/>
                  <a:pt x="32761" y="4883"/>
                </a:cubicBezTo>
                <a:cubicBezTo>
                  <a:pt x="32703" y="4948"/>
                  <a:pt x="32710" y="5048"/>
                  <a:pt x="32776" y="5104"/>
                </a:cubicBezTo>
                <a:cubicBezTo>
                  <a:pt x="32806" y="5131"/>
                  <a:pt x="32843" y="5143"/>
                  <a:pt x="32879" y="5143"/>
                </a:cubicBezTo>
                <a:cubicBezTo>
                  <a:pt x="32923" y="5143"/>
                  <a:pt x="32967" y="5125"/>
                  <a:pt x="32998" y="5089"/>
                </a:cubicBezTo>
                <a:cubicBezTo>
                  <a:pt x="33055" y="5023"/>
                  <a:pt x="33048" y="4924"/>
                  <a:pt x="32983" y="4867"/>
                </a:cubicBezTo>
                <a:cubicBezTo>
                  <a:pt x="32952" y="4841"/>
                  <a:pt x="32916" y="4829"/>
                  <a:pt x="32879" y="4829"/>
                </a:cubicBezTo>
                <a:close/>
                <a:moveTo>
                  <a:pt x="6289" y="5461"/>
                </a:moveTo>
                <a:cubicBezTo>
                  <a:pt x="6250" y="5461"/>
                  <a:pt x="6211" y="5475"/>
                  <a:pt x="6181" y="5504"/>
                </a:cubicBezTo>
                <a:cubicBezTo>
                  <a:pt x="6118" y="5564"/>
                  <a:pt x="6115" y="5663"/>
                  <a:pt x="6176" y="5726"/>
                </a:cubicBezTo>
                <a:cubicBezTo>
                  <a:pt x="6206" y="5759"/>
                  <a:pt x="6248" y="5775"/>
                  <a:pt x="6290" y="5775"/>
                </a:cubicBezTo>
                <a:cubicBezTo>
                  <a:pt x="6328" y="5775"/>
                  <a:pt x="6368" y="5761"/>
                  <a:pt x="6398" y="5732"/>
                </a:cubicBezTo>
                <a:cubicBezTo>
                  <a:pt x="6461" y="5672"/>
                  <a:pt x="6464" y="5572"/>
                  <a:pt x="6404" y="5510"/>
                </a:cubicBezTo>
                <a:cubicBezTo>
                  <a:pt x="6372" y="5477"/>
                  <a:pt x="6331" y="5461"/>
                  <a:pt x="6289" y="5461"/>
                </a:cubicBezTo>
                <a:close/>
                <a:moveTo>
                  <a:pt x="33575" y="5462"/>
                </a:moveTo>
                <a:cubicBezTo>
                  <a:pt x="33534" y="5462"/>
                  <a:pt x="33493" y="5478"/>
                  <a:pt x="33462" y="5510"/>
                </a:cubicBezTo>
                <a:cubicBezTo>
                  <a:pt x="33402" y="5573"/>
                  <a:pt x="33404" y="5673"/>
                  <a:pt x="33467" y="5733"/>
                </a:cubicBezTo>
                <a:cubicBezTo>
                  <a:pt x="33498" y="5762"/>
                  <a:pt x="33536" y="5776"/>
                  <a:pt x="33575" y="5776"/>
                </a:cubicBezTo>
                <a:cubicBezTo>
                  <a:pt x="33617" y="5776"/>
                  <a:pt x="33658" y="5760"/>
                  <a:pt x="33690" y="5728"/>
                </a:cubicBezTo>
                <a:cubicBezTo>
                  <a:pt x="33749" y="5665"/>
                  <a:pt x="33747" y="5565"/>
                  <a:pt x="33685" y="5505"/>
                </a:cubicBezTo>
                <a:cubicBezTo>
                  <a:pt x="33654" y="5476"/>
                  <a:pt x="33614" y="5462"/>
                  <a:pt x="33575" y="5462"/>
                </a:cubicBezTo>
                <a:close/>
                <a:moveTo>
                  <a:pt x="5624" y="6126"/>
                </a:moveTo>
                <a:cubicBezTo>
                  <a:pt x="5582" y="6126"/>
                  <a:pt x="5541" y="6142"/>
                  <a:pt x="5510" y="6175"/>
                </a:cubicBezTo>
                <a:cubicBezTo>
                  <a:pt x="5450" y="6237"/>
                  <a:pt x="5453" y="6336"/>
                  <a:pt x="5516" y="6397"/>
                </a:cubicBezTo>
                <a:cubicBezTo>
                  <a:pt x="5546" y="6426"/>
                  <a:pt x="5585" y="6440"/>
                  <a:pt x="5624" y="6440"/>
                </a:cubicBezTo>
                <a:cubicBezTo>
                  <a:pt x="5666" y="6440"/>
                  <a:pt x="5707" y="6424"/>
                  <a:pt x="5738" y="6391"/>
                </a:cubicBezTo>
                <a:cubicBezTo>
                  <a:pt x="5798" y="6329"/>
                  <a:pt x="5796" y="6229"/>
                  <a:pt x="5733" y="6170"/>
                </a:cubicBezTo>
                <a:cubicBezTo>
                  <a:pt x="5702" y="6140"/>
                  <a:pt x="5663" y="6126"/>
                  <a:pt x="5624" y="6126"/>
                </a:cubicBezTo>
                <a:close/>
                <a:moveTo>
                  <a:pt x="34241" y="6127"/>
                </a:moveTo>
                <a:cubicBezTo>
                  <a:pt x="34202" y="6127"/>
                  <a:pt x="34163" y="6141"/>
                  <a:pt x="34132" y="6171"/>
                </a:cubicBezTo>
                <a:cubicBezTo>
                  <a:pt x="34070" y="6231"/>
                  <a:pt x="34067" y="6330"/>
                  <a:pt x="34127" y="6393"/>
                </a:cubicBezTo>
                <a:cubicBezTo>
                  <a:pt x="34158" y="6426"/>
                  <a:pt x="34200" y="6442"/>
                  <a:pt x="34241" y="6442"/>
                </a:cubicBezTo>
                <a:cubicBezTo>
                  <a:pt x="34280" y="6442"/>
                  <a:pt x="34319" y="6427"/>
                  <a:pt x="34350" y="6398"/>
                </a:cubicBezTo>
                <a:cubicBezTo>
                  <a:pt x="34413" y="6338"/>
                  <a:pt x="34415" y="6239"/>
                  <a:pt x="34355" y="6176"/>
                </a:cubicBezTo>
                <a:cubicBezTo>
                  <a:pt x="34324" y="6143"/>
                  <a:pt x="34283" y="6127"/>
                  <a:pt x="34241" y="6127"/>
                </a:cubicBezTo>
                <a:close/>
                <a:moveTo>
                  <a:pt x="4991" y="6822"/>
                </a:moveTo>
                <a:cubicBezTo>
                  <a:pt x="4947" y="6822"/>
                  <a:pt x="4903" y="6840"/>
                  <a:pt x="4871" y="6876"/>
                </a:cubicBezTo>
                <a:cubicBezTo>
                  <a:pt x="4814" y="6942"/>
                  <a:pt x="4821" y="7041"/>
                  <a:pt x="4887" y="7098"/>
                </a:cubicBezTo>
                <a:cubicBezTo>
                  <a:pt x="4917" y="7124"/>
                  <a:pt x="4954" y="7136"/>
                  <a:pt x="4991" y="7136"/>
                </a:cubicBezTo>
                <a:cubicBezTo>
                  <a:pt x="5034" y="7136"/>
                  <a:pt x="5078" y="7118"/>
                  <a:pt x="5110" y="7082"/>
                </a:cubicBezTo>
                <a:cubicBezTo>
                  <a:pt x="5166" y="7017"/>
                  <a:pt x="5159" y="6917"/>
                  <a:pt x="5094" y="6860"/>
                </a:cubicBezTo>
                <a:cubicBezTo>
                  <a:pt x="5064" y="6835"/>
                  <a:pt x="5027" y="6822"/>
                  <a:pt x="4991" y="6822"/>
                </a:cubicBezTo>
                <a:close/>
                <a:moveTo>
                  <a:pt x="34874" y="6823"/>
                </a:moveTo>
                <a:cubicBezTo>
                  <a:pt x="34838" y="6823"/>
                  <a:pt x="34801" y="6835"/>
                  <a:pt x="34772" y="6861"/>
                </a:cubicBezTo>
                <a:cubicBezTo>
                  <a:pt x="34705" y="6918"/>
                  <a:pt x="34698" y="7018"/>
                  <a:pt x="34755" y="7083"/>
                </a:cubicBezTo>
                <a:cubicBezTo>
                  <a:pt x="34786" y="7119"/>
                  <a:pt x="34830" y="7138"/>
                  <a:pt x="34875" y="7138"/>
                </a:cubicBezTo>
                <a:cubicBezTo>
                  <a:pt x="34911" y="7138"/>
                  <a:pt x="34948" y="7125"/>
                  <a:pt x="34978" y="7099"/>
                </a:cubicBezTo>
                <a:cubicBezTo>
                  <a:pt x="35043" y="7042"/>
                  <a:pt x="35050" y="6942"/>
                  <a:pt x="34993" y="6877"/>
                </a:cubicBezTo>
                <a:cubicBezTo>
                  <a:pt x="34962" y="6841"/>
                  <a:pt x="34918" y="6823"/>
                  <a:pt x="34874" y="6823"/>
                </a:cubicBezTo>
                <a:close/>
                <a:moveTo>
                  <a:pt x="4390" y="7547"/>
                </a:moveTo>
                <a:cubicBezTo>
                  <a:pt x="4343" y="7547"/>
                  <a:pt x="4298" y="7568"/>
                  <a:pt x="4267" y="7607"/>
                </a:cubicBezTo>
                <a:cubicBezTo>
                  <a:pt x="4213" y="7676"/>
                  <a:pt x="4225" y="7775"/>
                  <a:pt x="4293" y="7829"/>
                </a:cubicBezTo>
                <a:cubicBezTo>
                  <a:pt x="4322" y="7851"/>
                  <a:pt x="4356" y="7862"/>
                  <a:pt x="4390" y="7862"/>
                </a:cubicBezTo>
                <a:cubicBezTo>
                  <a:pt x="4437" y="7862"/>
                  <a:pt x="4484" y="7842"/>
                  <a:pt x="4514" y="7802"/>
                </a:cubicBezTo>
                <a:cubicBezTo>
                  <a:pt x="4568" y="7733"/>
                  <a:pt x="4556" y="7635"/>
                  <a:pt x="4488" y="7582"/>
                </a:cubicBezTo>
                <a:cubicBezTo>
                  <a:pt x="4459" y="7559"/>
                  <a:pt x="4424" y="7547"/>
                  <a:pt x="4390" y="7547"/>
                </a:cubicBezTo>
                <a:close/>
                <a:moveTo>
                  <a:pt x="35474" y="7548"/>
                </a:moveTo>
                <a:cubicBezTo>
                  <a:pt x="35440" y="7548"/>
                  <a:pt x="35405" y="7559"/>
                  <a:pt x="35377" y="7582"/>
                </a:cubicBezTo>
                <a:cubicBezTo>
                  <a:pt x="35308" y="7636"/>
                  <a:pt x="35296" y="7734"/>
                  <a:pt x="35351" y="7802"/>
                </a:cubicBezTo>
                <a:cubicBezTo>
                  <a:pt x="35381" y="7842"/>
                  <a:pt x="35427" y="7863"/>
                  <a:pt x="35474" y="7863"/>
                </a:cubicBezTo>
                <a:cubicBezTo>
                  <a:pt x="35508" y="7863"/>
                  <a:pt x="35543" y="7851"/>
                  <a:pt x="35571" y="7829"/>
                </a:cubicBezTo>
                <a:cubicBezTo>
                  <a:pt x="35640" y="7775"/>
                  <a:pt x="35651" y="7676"/>
                  <a:pt x="35598" y="7608"/>
                </a:cubicBezTo>
                <a:cubicBezTo>
                  <a:pt x="35566" y="7568"/>
                  <a:pt x="35520" y="7548"/>
                  <a:pt x="35474" y="7548"/>
                </a:cubicBezTo>
                <a:close/>
                <a:moveTo>
                  <a:pt x="36038" y="8300"/>
                </a:moveTo>
                <a:cubicBezTo>
                  <a:pt x="36006" y="8300"/>
                  <a:pt x="35975" y="8309"/>
                  <a:pt x="35947" y="8329"/>
                </a:cubicBezTo>
                <a:cubicBezTo>
                  <a:pt x="35876" y="8380"/>
                  <a:pt x="35860" y="8478"/>
                  <a:pt x="35910" y="8549"/>
                </a:cubicBezTo>
                <a:cubicBezTo>
                  <a:pt x="35941" y="8592"/>
                  <a:pt x="35989" y="8614"/>
                  <a:pt x="36039" y="8614"/>
                </a:cubicBezTo>
                <a:cubicBezTo>
                  <a:pt x="36070" y="8614"/>
                  <a:pt x="36101" y="8605"/>
                  <a:pt x="36129" y="8586"/>
                </a:cubicBezTo>
                <a:cubicBezTo>
                  <a:pt x="36200" y="8535"/>
                  <a:pt x="36217" y="8436"/>
                  <a:pt x="36166" y="8366"/>
                </a:cubicBezTo>
                <a:cubicBezTo>
                  <a:pt x="36135" y="8323"/>
                  <a:pt x="36087" y="8300"/>
                  <a:pt x="36038" y="8300"/>
                </a:cubicBezTo>
                <a:close/>
                <a:moveTo>
                  <a:pt x="3826" y="8300"/>
                </a:moveTo>
                <a:cubicBezTo>
                  <a:pt x="3776" y="8300"/>
                  <a:pt x="3728" y="8323"/>
                  <a:pt x="3698" y="8366"/>
                </a:cubicBezTo>
                <a:cubicBezTo>
                  <a:pt x="3647" y="8437"/>
                  <a:pt x="3664" y="8536"/>
                  <a:pt x="3734" y="8586"/>
                </a:cubicBezTo>
                <a:cubicBezTo>
                  <a:pt x="3761" y="8606"/>
                  <a:pt x="3794" y="8615"/>
                  <a:pt x="3825" y="8615"/>
                </a:cubicBezTo>
                <a:cubicBezTo>
                  <a:pt x="3874" y="8615"/>
                  <a:pt x="3923" y="8593"/>
                  <a:pt x="3954" y="8550"/>
                </a:cubicBezTo>
                <a:cubicBezTo>
                  <a:pt x="4004" y="8478"/>
                  <a:pt x="3988" y="8380"/>
                  <a:pt x="3917" y="8330"/>
                </a:cubicBezTo>
                <a:cubicBezTo>
                  <a:pt x="3889" y="8310"/>
                  <a:pt x="3857" y="8300"/>
                  <a:pt x="3826" y="8300"/>
                </a:cubicBezTo>
                <a:close/>
                <a:moveTo>
                  <a:pt x="36566" y="9078"/>
                </a:moveTo>
                <a:cubicBezTo>
                  <a:pt x="36537" y="9078"/>
                  <a:pt x="36507" y="9086"/>
                  <a:pt x="36480" y="9103"/>
                </a:cubicBezTo>
                <a:cubicBezTo>
                  <a:pt x="36408" y="9150"/>
                  <a:pt x="36387" y="9247"/>
                  <a:pt x="36434" y="9321"/>
                </a:cubicBezTo>
                <a:cubicBezTo>
                  <a:pt x="36464" y="9367"/>
                  <a:pt x="36514" y="9392"/>
                  <a:pt x="36566" y="9392"/>
                </a:cubicBezTo>
                <a:cubicBezTo>
                  <a:pt x="36596" y="9392"/>
                  <a:pt x="36625" y="9385"/>
                  <a:pt x="36651" y="9367"/>
                </a:cubicBezTo>
                <a:cubicBezTo>
                  <a:pt x="36724" y="9321"/>
                  <a:pt x="36746" y="9223"/>
                  <a:pt x="36699" y="9150"/>
                </a:cubicBezTo>
                <a:cubicBezTo>
                  <a:pt x="36669" y="9103"/>
                  <a:pt x="36618" y="9078"/>
                  <a:pt x="36566" y="9078"/>
                </a:cubicBezTo>
                <a:close/>
                <a:moveTo>
                  <a:pt x="3296" y="9080"/>
                </a:moveTo>
                <a:cubicBezTo>
                  <a:pt x="3245" y="9080"/>
                  <a:pt x="3194" y="9105"/>
                  <a:pt x="3164" y="9152"/>
                </a:cubicBezTo>
                <a:cubicBezTo>
                  <a:pt x="3117" y="9226"/>
                  <a:pt x="3138" y="9323"/>
                  <a:pt x="3211" y="9370"/>
                </a:cubicBezTo>
                <a:cubicBezTo>
                  <a:pt x="3238" y="9387"/>
                  <a:pt x="3267" y="9395"/>
                  <a:pt x="3296" y="9395"/>
                </a:cubicBezTo>
                <a:cubicBezTo>
                  <a:pt x="3348" y="9395"/>
                  <a:pt x="3399" y="9370"/>
                  <a:pt x="3429" y="9323"/>
                </a:cubicBezTo>
                <a:cubicBezTo>
                  <a:pt x="3476" y="9249"/>
                  <a:pt x="3455" y="9152"/>
                  <a:pt x="3382" y="9105"/>
                </a:cubicBezTo>
                <a:cubicBezTo>
                  <a:pt x="3355" y="9088"/>
                  <a:pt x="3326" y="9080"/>
                  <a:pt x="3296" y="9080"/>
                </a:cubicBezTo>
                <a:close/>
                <a:moveTo>
                  <a:pt x="37056" y="9880"/>
                </a:moveTo>
                <a:cubicBezTo>
                  <a:pt x="37029" y="9880"/>
                  <a:pt x="37002" y="9887"/>
                  <a:pt x="36977" y="9901"/>
                </a:cubicBezTo>
                <a:cubicBezTo>
                  <a:pt x="36902" y="9944"/>
                  <a:pt x="36877" y="10041"/>
                  <a:pt x="36920" y="10116"/>
                </a:cubicBezTo>
                <a:cubicBezTo>
                  <a:pt x="36949" y="10166"/>
                  <a:pt x="37002" y="10195"/>
                  <a:pt x="37057" y="10195"/>
                </a:cubicBezTo>
                <a:cubicBezTo>
                  <a:pt x="37083" y="10195"/>
                  <a:pt x="37110" y="10188"/>
                  <a:pt x="37135" y="10173"/>
                </a:cubicBezTo>
                <a:cubicBezTo>
                  <a:pt x="37210" y="10130"/>
                  <a:pt x="37236" y="10033"/>
                  <a:pt x="37192" y="9958"/>
                </a:cubicBezTo>
                <a:cubicBezTo>
                  <a:pt x="37163" y="9908"/>
                  <a:pt x="37110" y="9880"/>
                  <a:pt x="37056" y="9880"/>
                </a:cubicBezTo>
                <a:close/>
                <a:moveTo>
                  <a:pt x="2806" y="9884"/>
                </a:moveTo>
                <a:cubicBezTo>
                  <a:pt x="2751" y="9884"/>
                  <a:pt x="2698" y="9912"/>
                  <a:pt x="2669" y="9963"/>
                </a:cubicBezTo>
                <a:cubicBezTo>
                  <a:pt x="2626" y="10038"/>
                  <a:pt x="2652" y="10134"/>
                  <a:pt x="2727" y="10177"/>
                </a:cubicBezTo>
                <a:cubicBezTo>
                  <a:pt x="2751" y="10192"/>
                  <a:pt x="2778" y="10198"/>
                  <a:pt x="2805" y="10198"/>
                </a:cubicBezTo>
                <a:cubicBezTo>
                  <a:pt x="2860" y="10198"/>
                  <a:pt x="2913" y="10170"/>
                  <a:pt x="2942" y="10120"/>
                </a:cubicBezTo>
                <a:cubicBezTo>
                  <a:pt x="2985" y="10045"/>
                  <a:pt x="2960" y="9949"/>
                  <a:pt x="2884" y="9905"/>
                </a:cubicBezTo>
                <a:cubicBezTo>
                  <a:pt x="2859" y="9891"/>
                  <a:pt x="2832" y="9884"/>
                  <a:pt x="2806" y="9884"/>
                </a:cubicBezTo>
                <a:close/>
                <a:moveTo>
                  <a:pt x="37508" y="10704"/>
                </a:moveTo>
                <a:cubicBezTo>
                  <a:pt x="37483" y="10704"/>
                  <a:pt x="37459" y="10709"/>
                  <a:pt x="37436" y="10721"/>
                </a:cubicBezTo>
                <a:cubicBezTo>
                  <a:pt x="37358" y="10762"/>
                  <a:pt x="37327" y="10857"/>
                  <a:pt x="37367" y="10934"/>
                </a:cubicBezTo>
                <a:cubicBezTo>
                  <a:pt x="37395" y="10988"/>
                  <a:pt x="37450" y="11019"/>
                  <a:pt x="37508" y="11019"/>
                </a:cubicBezTo>
                <a:cubicBezTo>
                  <a:pt x="37532" y="11019"/>
                  <a:pt x="37557" y="11013"/>
                  <a:pt x="37580" y="11001"/>
                </a:cubicBezTo>
                <a:cubicBezTo>
                  <a:pt x="37657" y="10961"/>
                  <a:pt x="37687" y="10866"/>
                  <a:pt x="37648" y="10789"/>
                </a:cubicBezTo>
                <a:cubicBezTo>
                  <a:pt x="37620" y="10735"/>
                  <a:pt x="37564" y="10704"/>
                  <a:pt x="37508" y="10704"/>
                </a:cubicBezTo>
                <a:close/>
                <a:moveTo>
                  <a:pt x="2353" y="10711"/>
                </a:moveTo>
                <a:cubicBezTo>
                  <a:pt x="2296" y="10711"/>
                  <a:pt x="2241" y="10742"/>
                  <a:pt x="2213" y="10796"/>
                </a:cubicBezTo>
                <a:cubicBezTo>
                  <a:pt x="2173" y="10873"/>
                  <a:pt x="2204" y="10968"/>
                  <a:pt x="2281" y="11008"/>
                </a:cubicBezTo>
                <a:cubicBezTo>
                  <a:pt x="2304" y="11020"/>
                  <a:pt x="2329" y="11025"/>
                  <a:pt x="2353" y="11025"/>
                </a:cubicBezTo>
                <a:cubicBezTo>
                  <a:pt x="2410" y="11025"/>
                  <a:pt x="2465" y="10995"/>
                  <a:pt x="2493" y="10941"/>
                </a:cubicBezTo>
                <a:cubicBezTo>
                  <a:pt x="2533" y="10863"/>
                  <a:pt x="2502" y="10768"/>
                  <a:pt x="2426" y="10728"/>
                </a:cubicBezTo>
                <a:cubicBezTo>
                  <a:pt x="2402" y="10716"/>
                  <a:pt x="2377" y="10711"/>
                  <a:pt x="2353" y="10711"/>
                </a:cubicBezTo>
                <a:close/>
                <a:moveTo>
                  <a:pt x="37918" y="11548"/>
                </a:moveTo>
                <a:cubicBezTo>
                  <a:pt x="37897" y="11548"/>
                  <a:pt x="37875" y="11553"/>
                  <a:pt x="37854" y="11562"/>
                </a:cubicBezTo>
                <a:cubicBezTo>
                  <a:pt x="37774" y="11599"/>
                  <a:pt x="37740" y="11692"/>
                  <a:pt x="37776" y="11771"/>
                </a:cubicBezTo>
                <a:cubicBezTo>
                  <a:pt x="37802" y="11828"/>
                  <a:pt x="37860" y="11863"/>
                  <a:pt x="37919" y="11863"/>
                </a:cubicBezTo>
                <a:cubicBezTo>
                  <a:pt x="37941" y="11863"/>
                  <a:pt x="37963" y="11858"/>
                  <a:pt x="37985" y="11849"/>
                </a:cubicBezTo>
                <a:cubicBezTo>
                  <a:pt x="38063" y="11813"/>
                  <a:pt x="38098" y="11719"/>
                  <a:pt x="38062" y="11640"/>
                </a:cubicBezTo>
                <a:cubicBezTo>
                  <a:pt x="38036" y="11582"/>
                  <a:pt x="37978" y="11548"/>
                  <a:pt x="37918" y="11548"/>
                </a:cubicBezTo>
                <a:close/>
                <a:moveTo>
                  <a:pt x="1940" y="11558"/>
                </a:moveTo>
                <a:cubicBezTo>
                  <a:pt x="1881" y="11558"/>
                  <a:pt x="1824" y="11592"/>
                  <a:pt x="1797" y="11650"/>
                </a:cubicBezTo>
                <a:cubicBezTo>
                  <a:pt x="1761" y="11729"/>
                  <a:pt x="1796" y="11822"/>
                  <a:pt x="1875" y="11858"/>
                </a:cubicBezTo>
                <a:cubicBezTo>
                  <a:pt x="1896" y="11869"/>
                  <a:pt x="1918" y="11873"/>
                  <a:pt x="1940" y="11873"/>
                </a:cubicBezTo>
                <a:cubicBezTo>
                  <a:pt x="2000" y="11873"/>
                  <a:pt x="2057" y="11839"/>
                  <a:pt x="2083" y="11780"/>
                </a:cubicBezTo>
                <a:cubicBezTo>
                  <a:pt x="2120" y="11702"/>
                  <a:pt x="2085" y="11608"/>
                  <a:pt x="2006" y="11573"/>
                </a:cubicBezTo>
                <a:cubicBezTo>
                  <a:pt x="1984" y="11563"/>
                  <a:pt x="1962" y="11558"/>
                  <a:pt x="1940" y="11558"/>
                </a:cubicBezTo>
                <a:close/>
                <a:moveTo>
                  <a:pt x="38289" y="12411"/>
                </a:moveTo>
                <a:cubicBezTo>
                  <a:pt x="38270" y="12411"/>
                  <a:pt x="38250" y="12415"/>
                  <a:pt x="38231" y="12422"/>
                </a:cubicBezTo>
                <a:cubicBezTo>
                  <a:pt x="38151" y="12455"/>
                  <a:pt x="38111" y="12546"/>
                  <a:pt x="38144" y="12627"/>
                </a:cubicBezTo>
                <a:cubicBezTo>
                  <a:pt x="38168" y="12689"/>
                  <a:pt x="38227" y="12726"/>
                  <a:pt x="38289" y="12726"/>
                </a:cubicBezTo>
                <a:cubicBezTo>
                  <a:pt x="38309" y="12726"/>
                  <a:pt x="38329" y="12722"/>
                  <a:pt x="38348" y="12715"/>
                </a:cubicBezTo>
                <a:cubicBezTo>
                  <a:pt x="38429" y="12682"/>
                  <a:pt x="38468" y="12590"/>
                  <a:pt x="38435" y="12510"/>
                </a:cubicBezTo>
                <a:cubicBezTo>
                  <a:pt x="38411" y="12448"/>
                  <a:pt x="38352" y="12411"/>
                  <a:pt x="38289" y="12411"/>
                </a:cubicBezTo>
                <a:close/>
                <a:moveTo>
                  <a:pt x="1569" y="12425"/>
                </a:moveTo>
                <a:cubicBezTo>
                  <a:pt x="1506" y="12425"/>
                  <a:pt x="1448" y="12462"/>
                  <a:pt x="1423" y="12523"/>
                </a:cubicBezTo>
                <a:cubicBezTo>
                  <a:pt x="1390" y="12604"/>
                  <a:pt x="1429" y="12696"/>
                  <a:pt x="1511" y="12728"/>
                </a:cubicBezTo>
                <a:cubicBezTo>
                  <a:pt x="1530" y="12736"/>
                  <a:pt x="1549" y="12739"/>
                  <a:pt x="1569" y="12739"/>
                </a:cubicBezTo>
                <a:cubicBezTo>
                  <a:pt x="1631" y="12739"/>
                  <a:pt x="1690" y="12702"/>
                  <a:pt x="1715" y="12640"/>
                </a:cubicBezTo>
                <a:cubicBezTo>
                  <a:pt x="1747" y="12560"/>
                  <a:pt x="1708" y="12468"/>
                  <a:pt x="1628" y="12436"/>
                </a:cubicBezTo>
                <a:cubicBezTo>
                  <a:pt x="1608" y="12429"/>
                  <a:pt x="1588" y="12425"/>
                  <a:pt x="1569" y="12425"/>
                </a:cubicBezTo>
                <a:close/>
                <a:moveTo>
                  <a:pt x="38620" y="13293"/>
                </a:moveTo>
                <a:cubicBezTo>
                  <a:pt x="38603" y="13293"/>
                  <a:pt x="38585" y="13295"/>
                  <a:pt x="38568" y="13301"/>
                </a:cubicBezTo>
                <a:cubicBezTo>
                  <a:pt x="38485" y="13329"/>
                  <a:pt x="38442" y="13419"/>
                  <a:pt x="38470" y="13501"/>
                </a:cubicBezTo>
                <a:cubicBezTo>
                  <a:pt x="38493" y="13566"/>
                  <a:pt x="38554" y="13607"/>
                  <a:pt x="38620" y="13607"/>
                </a:cubicBezTo>
                <a:cubicBezTo>
                  <a:pt x="38636" y="13607"/>
                  <a:pt x="38654" y="13604"/>
                  <a:pt x="38671" y="13598"/>
                </a:cubicBezTo>
                <a:cubicBezTo>
                  <a:pt x="38753" y="13570"/>
                  <a:pt x="38797" y="13480"/>
                  <a:pt x="38768" y="13398"/>
                </a:cubicBezTo>
                <a:cubicBezTo>
                  <a:pt x="38745" y="13333"/>
                  <a:pt x="38685" y="13293"/>
                  <a:pt x="38620" y="13293"/>
                </a:cubicBezTo>
                <a:close/>
                <a:moveTo>
                  <a:pt x="1239" y="13308"/>
                </a:moveTo>
                <a:cubicBezTo>
                  <a:pt x="1174" y="13308"/>
                  <a:pt x="1113" y="13349"/>
                  <a:pt x="1091" y="13414"/>
                </a:cubicBezTo>
                <a:cubicBezTo>
                  <a:pt x="1062" y="13496"/>
                  <a:pt x="1105" y="13586"/>
                  <a:pt x="1187" y="13614"/>
                </a:cubicBezTo>
                <a:cubicBezTo>
                  <a:pt x="1205" y="13620"/>
                  <a:pt x="1222" y="13623"/>
                  <a:pt x="1239" y="13623"/>
                </a:cubicBezTo>
                <a:cubicBezTo>
                  <a:pt x="1304" y="13623"/>
                  <a:pt x="1366" y="13583"/>
                  <a:pt x="1388" y="13517"/>
                </a:cubicBezTo>
                <a:cubicBezTo>
                  <a:pt x="1416" y="13435"/>
                  <a:pt x="1373" y="13345"/>
                  <a:pt x="1290" y="13317"/>
                </a:cubicBezTo>
                <a:cubicBezTo>
                  <a:pt x="1273" y="13311"/>
                  <a:pt x="1256" y="13308"/>
                  <a:pt x="1239" y="13308"/>
                </a:cubicBezTo>
                <a:close/>
                <a:moveTo>
                  <a:pt x="38906" y="14188"/>
                </a:moveTo>
                <a:cubicBezTo>
                  <a:pt x="38891" y="14188"/>
                  <a:pt x="38876" y="14190"/>
                  <a:pt x="38861" y="14195"/>
                </a:cubicBezTo>
                <a:cubicBezTo>
                  <a:pt x="38778" y="14219"/>
                  <a:pt x="38730" y="14307"/>
                  <a:pt x="38755" y="14390"/>
                </a:cubicBezTo>
                <a:cubicBezTo>
                  <a:pt x="38775" y="14459"/>
                  <a:pt x="38838" y="14503"/>
                  <a:pt x="38906" y="14503"/>
                </a:cubicBezTo>
                <a:cubicBezTo>
                  <a:pt x="38921" y="14503"/>
                  <a:pt x="38936" y="14501"/>
                  <a:pt x="38950" y="14497"/>
                </a:cubicBezTo>
                <a:cubicBezTo>
                  <a:pt x="39034" y="14472"/>
                  <a:pt x="39081" y="14385"/>
                  <a:pt x="39057" y="14301"/>
                </a:cubicBezTo>
                <a:cubicBezTo>
                  <a:pt x="39037" y="14233"/>
                  <a:pt x="38974" y="14188"/>
                  <a:pt x="38906" y="14188"/>
                </a:cubicBezTo>
                <a:close/>
                <a:moveTo>
                  <a:pt x="953" y="14205"/>
                </a:moveTo>
                <a:cubicBezTo>
                  <a:pt x="885" y="14205"/>
                  <a:pt x="822" y="14249"/>
                  <a:pt x="802" y="14318"/>
                </a:cubicBezTo>
                <a:cubicBezTo>
                  <a:pt x="778" y="14402"/>
                  <a:pt x="825" y="14489"/>
                  <a:pt x="909" y="14513"/>
                </a:cubicBezTo>
                <a:cubicBezTo>
                  <a:pt x="924" y="14518"/>
                  <a:pt x="939" y="14519"/>
                  <a:pt x="953" y="14519"/>
                </a:cubicBezTo>
                <a:cubicBezTo>
                  <a:pt x="1021" y="14519"/>
                  <a:pt x="1084" y="14475"/>
                  <a:pt x="1104" y="14406"/>
                </a:cubicBezTo>
                <a:cubicBezTo>
                  <a:pt x="1129" y="14323"/>
                  <a:pt x="1081" y="14236"/>
                  <a:pt x="997" y="14211"/>
                </a:cubicBezTo>
                <a:cubicBezTo>
                  <a:pt x="982" y="14207"/>
                  <a:pt x="967" y="14205"/>
                  <a:pt x="953" y="14205"/>
                </a:cubicBezTo>
                <a:close/>
                <a:moveTo>
                  <a:pt x="39150" y="15098"/>
                </a:moveTo>
                <a:cubicBezTo>
                  <a:pt x="39138" y="15098"/>
                  <a:pt x="39125" y="15099"/>
                  <a:pt x="39113" y="15102"/>
                </a:cubicBezTo>
                <a:cubicBezTo>
                  <a:pt x="39028" y="15123"/>
                  <a:pt x="38977" y="15208"/>
                  <a:pt x="38997" y="15292"/>
                </a:cubicBezTo>
                <a:cubicBezTo>
                  <a:pt x="39014" y="15364"/>
                  <a:pt x="39079" y="15412"/>
                  <a:pt x="39150" y="15412"/>
                </a:cubicBezTo>
                <a:cubicBezTo>
                  <a:pt x="39162" y="15412"/>
                  <a:pt x="39174" y="15411"/>
                  <a:pt x="39187" y="15407"/>
                </a:cubicBezTo>
                <a:cubicBezTo>
                  <a:pt x="39272" y="15387"/>
                  <a:pt x="39323" y="15302"/>
                  <a:pt x="39302" y="15218"/>
                </a:cubicBezTo>
                <a:cubicBezTo>
                  <a:pt x="39285" y="15146"/>
                  <a:pt x="39221" y="15098"/>
                  <a:pt x="39150" y="15098"/>
                </a:cubicBezTo>
                <a:close/>
                <a:moveTo>
                  <a:pt x="710" y="15114"/>
                </a:moveTo>
                <a:cubicBezTo>
                  <a:pt x="639" y="15114"/>
                  <a:pt x="575" y="15163"/>
                  <a:pt x="557" y="15235"/>
                </a:cubicBezTo>
                <a:cubicBezTo>
                  <a:pt x="537" y="15318"/>
                  <a:pt x="588" y="15404"/>
                  <a:pt x="673" y="15424"/>
                </a:cubicBezTo>
                <a:cubicBezTo>
                  <a:pt x="685" y="15428"/>
                  <a:pt x="699" y="15428"/>
                  <a:pt x="711" y="15428"/>
                </a:cubicBezTo>
                <a:cubicBezTo>
                  <a:pt x="781" y="15428"/>
                  <a:pt x="846" y="15380"/>
                  <a:pt x="864" y="15308"/>
                </a:cubicBezTo>
                <a:cubicBezTo>
                  <a:pt x="884" y="15224"/>
                  <a:pt x="831" y="15139"/>
                  <a:pt x="747" y="15118"/>
                </a:cubicBezTo>
                <a:cubicBezTo>
                  <a:pt x="735" y="15115"/>
                  <a:pt x="722" y="15114"/>
                  <a:pt x="710" y="15114"/>
                </a:cubicBezTo>
                <a:close/>
                <a:moveTo>
                  <a:pt x="39350" y="16017"/>
                </a:moveTo>
                <a:cubicBezTo>
                  <a:pt x="39340" y="16017"/>
                  <a:pt x="39330" y="16018"/>
                  <a:pt x="39320" y="16020"/>
                </a:cubicBezTo>
                <a:cubicBezTo>
                  <a:pt x="39234" y="16036"/>
                  <a:pt x="39179" y="16119"/>
                  <a:pt x="39195" y="16204"/>
                </a:cubicBezTo>
                <a:cubicBezTo>
                  <a:pt x="39210" y="16280"/>
                  <a:pt x="39275" y="16332"/>
                  <a:pt x="39349" y="16332"/>
                </a:cubicBezTo>
                <a:cubicBezTo>
                  <a:pt x="39359" y="16332"/>
                  <a:pt x="39370" y="16330"/>
                  <a:pt x="39379" y="16329"/>
                </a:cubicBezTo>
                <a:cubicBezTo>
                  <a:pt x="39465" y="16312"/>
                  <a:pt x="39521" y="16230"/>
                  <a:pt x="39504" y="16144"/>
                </a:cubicBezTo>
                <a:cubicBezTo>
                  <a:pt x="39489" y="16069"/>
                  <a:pt x="39424" y="16017"/>
                  <a:pt x="39350" y="16017"/>
                </a:cubicBezTo>
                <a:close/>
                <a:moveTo>
                  <a:pt x="512" y="16033"/>
                </a:moveTo>
                <a:cubicBezTo>
                  <a:pt x="437" y="16033"/>
                  <a:pt x="371" y="16086"/>
                  <a:pt x="356" y="16161"/>
                </a:cubicBezTo>
                <a:cubicBezTo>
                  <a:pt x="340" y="16247"/>
                  <a:pt x="396" y="16329"/>
                  <a:pt x="481" y="16345"/>
                </a:cubicBezTo>
                <a:cubicBezTo>
                  <a:pt x="492" y="16347"/>
                  <a:pt x="501" y="16349"/>
                  <a:pt x="511" y="16349"/>
                </a:cubicBezTo>
                <a:cubicBezTo>
                  <a:pt x="585" y="16349"/>
                  <a:pt x="651" y="16296"/>
                  <a:pt x="665" y="16220"/>
                </a:cubicBezTo>
                <a:cubicBezTo>
                  <a:pt x="682" y="16135"/>
                  <a:pt x="626" y="16053"/>
                  <a:pt x="540" y="16036"/>
                </a:cubicBezTo>
                <a:cubicBezTo>
                  <a:pt x="531" y="16034"/>
                  <a:pt x="521" y="16033"/>
                  <a:pt x="512" y="16033"/>
                </a:cubicBezTo>
                <a:close/>
                <a:moveTo>
                  <a:pt x="39506" y="16945"/>
                </a:moveTo>
                <a:cubicBezTo>
                  <a:pt x="39499" y="16945"/>
                  <a:pt x="39491" y="16946"/>
                  <a:pt x="39483" y="16947"/>
                </a:cubicBezTo>
                <a:cubicBezTo>
                  <a:pt x="39397" y="16959"/>
                  <a:pt x="39337" y="17038"/>
                  <a:pt x="39349" y="17125"/>
                </a:cubicBezTo>
                <a:cubicBezTo>
                  <a:pt x="39361" y="17203"/>
                  <a:pt x="39428" y="17259"/>
                  <a:pt x="39505" y="17259"/>
                </a:cubicBezTo>
                <a:cubicBezTo>
                  <a:pt x="39513" y="17259"/>
                  <a:pt x="39520" y="17259"/>
                  <a:pt x="39528" y="17259"/>
                </a:cubicBezTo>
                <a:cubicBezTo>
                  <a:pt x="39614" y="17245"/>
                  <a:pt x="39673" y="17166"/>
                  <a:pt x="39661" y="17080"/>
                </a:cubicBezTo>
                <a:cubicBezTo>
                  <a:pt x="39650" y="17002"/>
                  <a:pt x="39583" y="16945"/>
                  <a:pt x="39506" y="16945"/>
                </a:cubicBezTo>
                <a:close/>
                <a:moveTo>
                  <a:pt x="356" y="16962"/>
                </a:moveTo>
                <a:cubicBezTo>
                  <a:pt x="279" y="16962"/>
                  <a:pt x="212" y="17018"/>
                  <a:pt x="201" y="17097"/>
                </a:cubicBezTo>
                <a:cubicBezTo>
                  <a:pt x="188" y="17183"/>
                  <a:pt x="248" y="17263"/>
                  <a:pt x="334" y="17275"/>
                </a:cubicBezTo>
                <a:cubicBezTo>
                  <a:pt x="341" y="17276"/>
                  <a:pt x="349" y="17277"/>
                  <a:pt x="356" y="17277"/>
                </a:cubicBezTo>
                <a:cubicBezTo>
                  <a:pt x="433" y="17277"/>
                  <a:pt x="501" y="17220"/>
                  <a:pt x="512" y="17142"/>
                </a:cubicBezTo>
                <a:cubicBezTo>
                  <a:pt x="524" y="17055"/>
                  <a:pt x="465" y="16976"/>
                  <a:pt x="378" y="16963"/>
                </a:cubicBezTo>
                <a:cubicBezTo>
                  <a:pt x="371" y="16962"/>
                  <a:pt x="363" y="16962"/>
                  <a:pt x="356" y="16962"/>
                </a:cubicBezTo>
                <a:close/>
                <a:moveTo>
                  <a:pt x="39618" y="17879"/>
                </a:moveTo>
                <a:cubicBezTo>
                  <a:pt x="39612" y="17879"/>
                  <a:pt x="39607" y="17880"/>
                  <a:pt x="39602" y="17880"/>
                </a:cubicBezTo>
                <a:cubicBezTo>
                  <a:pt x="39515" y="17888"/>
                  <a:pt x="39452" y="17965"/>
                  <a:pt x="39460" y="18051"/>
                </a:cubicBezTo>
                <a:cubicBezTo>
                  <a:pt x="39468" y="18133"/>
                  <a:pt x="39536" y="18194"/>
                  <a:pt x="39617" y="18194"/>
                </a:cubicBezTo>
                <a:lnTo>
                  <a:pt x="39631" y="18194"/>
                </a:lnTo>
                <a:cubicBezTo>
                  <a:pt x="39718" y="18185"/>
                  <a:pt x="39782" y="18108"/>
                  <a:pt x="39774" y="18022"/>
                </a:cubicBezTo>
                <a:cubicBezTo>
                  <a:pt x="39766" y="17941"/>
                  <a:pt x="39697" y="17879"/>
                  <a:pt x="39618" y="17879"/>
                </a:cubicBezTo>
                <a:close/>
                <a:moveTo>
                  <a:pt x="246" y="17896"/>
                </a:moveTo>
                <a:cubicBezTo>
                  <a:pt x="165" y="17896"/>
                  <a:pt x="96" y="17957"/>
                  <a:pt x="89" y="18039"/>
                </a:cubicBezTo>
                <a:cubicBezTo>
                  <a:pt x="81" y="18126"/>
                  <a:pt x="144" y="18202"/>
                  <a:pt x="231" y="18210"/>
                </a:cubicBezTo>
                <a:cubicBezTo>
                  <a:pt x="236" y="18211"/>
                  <a:pt x="241" y="18211"/>
                  <a:pt x="246" y="18211"/>
                </a:cubicBezTo>
                <a:cubicBezTo>
                  <a:pt x="327" y="18211"/>
                  <a:pt x="395" y="18150"/>
                  <a:pt x="403" y="18069"/>
                </a:cubicBezTo>
                <a:cubicBezTo>
                  <a:pt x="410" y="17981"/>
                  <a:pt x="347" y="17905"/>
                  <a:pt x="260" y="17897"/>
                </a:cubicBezTo>
                <a:cubicBezTo>
                  <a:pt x="255" y="17896"/>
                  <a:pt x="251" y="17896"/>
                  <a:pt x="246" y="17896"/>
                </a:cubicBezTo>
                <a:close/>
                <a:moveTo>
                  <a:pt x="39684" y="18818"/>
                </a:moveTo>
                <a:cubicBezTo>
                  <a:pt x="39681" y="18818"/>
                  <a:pt x="39679" y="18818"/>
                  <a:pt x="39676" y="18818"/>
                </a:cubicBezTo>
                <a:cubicBezTo>
                  <a:pt x="39590" y="18822"/>
                  <a:pt x="39522" y="18896"/>
                  <a:pt x="39527" y="18983"/>
                </a:cubicBezTo>
                <a:cubicBezTo>
                  <a:pt x="39530" y="19067"/>
                  <a:pt x="39600" y="19132"/>
                  <a:pt x="39684" y="19132"/>
                </a:cubicBezTo>
                <a:lnTo>
                  <a:pt x="39691" y="19132"/>
                </a:lnTo>
                <a:cubicBezTo>
                  <a:pt x="39778" y="19128"/>
                  <a:pt x="39845" y="19055"/>
                  <a:pt x="39841" y="18967"/>
                </a:cubicBezTo>
                <a:cubicBezTo>
                  <a:pt x="39837" y="18883"/>
                  <a:pt x="39768" y="18818"/>
                  <a:pt x="39684" y="18818"/>
                </a:cubicBezTo>
                <a:close/>
                <a:moveTo>
                  <a:pt x="180" y="18834"/>
                </a:moveTo>
                <a:cubicBezTo>
                  <a:pt x="97" y="18834"/>
                  <a:pt x="26" y="18900"/>
                  <a:pt x="22" y="18985"/>
                </a:cubicBezTo>
                <a:cubicBezTo>
                  <a:pt x="18" y="19072"/>
                  <a:pt x="86" y="19145"/>
                  <a:pt x="172" y="19150"/>
                </a:cubicBezTo>
                <a:lnTo>
                  <a:pt x="180" y="19150"/>
                </a:lnTo>
                <a:cubicBezTo>
                  <a:pt x="263" y="19150"/>
                  <a:pt x="333" y="19084"/>
                  <a:pt x="337" y="19000"/>
                </a:cubicBezTo>
                <a:cubicBezTo>
                  <a:pt x="341" y="18913"/>
                  <a:pt x="273" y="18839"/>
                  <a:pt x="187" y="18835"/>
                </a:cubicBezTo>
                <a:cubicBezTo>
                  <a:pt x="185" y="18834"/>
                  <a:pt x="183" y="18834"/>
                  <a:pt x="180" y="18834"/>
                </a:cubicBezTo>
                <a:close/>
                <a:moveTo>
                  <a:pt x="39707" y="19758"/>
                </a:moveTo>
                <a:cubicBezTo>
                  <a:pt x="39619" y="19759"/>
                  <a:pt x="39549" y="19829"/>
                  <a:pt x="39549" y="19916"/>
                </a:cubicBezTo>
                <a:cubicBezTo>
                  <a:pt x="39549" y="20003"/>
                  <a:pt x="39620" y="20074"/>
                  <a:pt x="39707" y="20074"/>
                </a:cubicBezTo>
                <a:cubicBezTo>
                  <a:pt x="39794" y="20074"/>
                  <a:pt x="39864" y="20003"/>
                  <a:pt x="39864" y="19915"/>
                </a:cubicBezTo>
                <a:cubicBezTo>
                  <a:pt x="39864" y="19829"/>
                  <a:pt x="39793" y="19758"/>
                  <a:pt x="39707" y="19758"/>
                </a:cubicBezTo>
                <a:close/>
                <a:moveTo>
                  <a:pt x="158" y="19776"/>
                </a:moveTo>
                <a:cubicBezTo>
                  <a:pt x="71" y="19776"/>
                  <a:pt x="0" y="19846"/>
                  <a:pt x="0" y="19933"/>
                </a:cubicBezTo>
                <a:cubicBezTo>
                  <a:pt x="0" y="19938"/>
                  <a:pt x="1" y="19944"/>
                  <a:pt x="1" y="19950"/>
                </a:cubicBezTo>
                <a:cubicBezTo>
                  <a:pt x="1" y="19956"/>
                  <a:pt x="0" y="19961"/>
                  <a:pt x="0" y="19967"/>
                </a:cubicBezTo>
                <a:cubicBezTo>
                  <a:pt x="0" y="20053"/>
                  <a:pt x="71" y="20124"/>
                  <a:pt x="158" y="20124"/>
                </a:cubicBezTo>
                <a:cubicBezTo>
                  <a:pt x="244" y="20123"/>
                  <a:pt x="315" y="20053"/>
                  <a:pt x="315" y="19966"/>
                </a:cubicBezTo>
                <a:cubicBezTo>
                  <a:pt x="315" y="19960"/>
                  <a:pt x="314" y="19955"/>
                  <a:pt x="314" y="19950"/>
                </a:cubicBezTo>
                <a:cubicBezTo>
                  <a:pt x="314" y="19943"/>
                  <a:pt x="315" y="19938"/>
                  <a:pt x="315" y="19933"/>
                </a:cubicBezTo>
                <a:cubicBezTo>
                  <a:pt x="315" y="19846"/>
                  <a:pt x="244" y="19776"/>
                  <a:pt x="158" y="19776"/>
                </a:cubicBezTo>
                <a:close/>
                <a:moveTo>
                  <a:pt x="39685" y="20699"/>
                </a:moveTo>
                <a:cubicBezTo>
                  <a:pt x="39601" y="20699"/>
                  <a:pt x="39532" y="20765"/>
                  <a:pt x="39528" y="20850"/>
                </a:cubicBezTo>
                <a:cubicBezTo>
                  <a:pt x="39524" y="20936"/>
                  <a:pt x="39591" y="21010"/>
                  <a:pt x="39678" y="21014"/>
                </a:cubicBezTo>
                <a:lnTo>
                  <a:pt x="39686" y="21014"/>
                </a:lnTo>
                <a:cubicBezTo>
                  <a:pt x="39769" y="21014"/>
                  <a:pt x="39838" y="20948"/>
                  <a:pt x="39843" y="20864"/>
                </a:cubicBezTo>
                <a:cubicBezTo>
                  <a:pt x="39846" y="20777"/>
                  <a:pt x="39779" y="20704"/>
                  <a:pt x="39693" y="20700"/>
                </a:cubicBezTo>
                <a:cubicBezTo>
                  <a:pt x="39690" y="20699"/>
                  <a:pt x="39687" y="20699"/>
                  <a:pt x="39685" y="20699"/>
                </a:cubicBezTo>
                <a:close/>
                <a:moveTo>
                  <a:pt x="182" y="20750"/>
                </a:moveTo>
                <a:cubicBezTo>
                  <a:pt x="179" y="20750"/>
                  <a:pt x="176" y="20750"/>
                  <a:pt x="174" y="20750"/>
                </a:cubicBezTo>
                <a:cubicBezTo>
                  <a:pt x="86" y="20755"/>
                  <a:pt x="19" y="20828"/>
                  <a:pt x="24" y="20915"/>
                </a:cubicBezTo>
                <a:cubicBezTo>
                  <a:pt x="28" y="20999"/>
                  <a:pt x="98" y="21065"/>
                  <a:pt x="181" y="21065"/>
                </a:cubicBezTo>
                <a:lnTo>
                  <a:pt x="189" y="21065"/>
                </a:lnTo>
                <a:cubicBezTo>
                  <a:pt x="276" y="21060"/>
                  <a:pt x="342" y="20987"/>
                  <a:pt x="338" y="20899"/>
                </a:cubicBezTo>
                <a:cubicBezTo>
                  <a:pt x="335" y="20816"/>
                  <a:pt x="265" y="20750"/>
                  <a:pt x="182" y="20750"/>
                </a:cubicBezTo>
                <a:close/>
                <a:moveTo>
                  <a:pt x="39619" y="21638"/>
                </a:moveTo>
                <a:cubicBezTo>
                  <a:pt x="39539" y="21638"/>
                  <a:pt x="39471" y="21699"/>
                  <a:pt x="39463" y="21780"/>
                </a:cubicBezTo>
                <a:cubicBezTo>
                  <a:pt x="39455" y="21867"/>
                  <a:pt x="39519" y="21944"/>
                  <a:pt x="39605" y="21952"/>
                </a:cubicBezTo>
                <a:cubicBezTo>
                  <a:pt x="39611" y="21952"/>
                  <a:pt x="39615" y="21952"/>
                  <a:pt x="39620" y="21952"/>
                </a:cubicBezTo>
                <a:cubicBezTo>
                  <a:pt x="39700" y="21952"/>
                  <a:pt x="39769" y="21891"/>
                  <a:pt x="39776" y="21810"/>
                </a:cubicBezTo>
                <a:cubicBezTo>
                  <a:pt x="39784" y="21724"/>
                  <a:pt x="39721" y="21647"/>
                  <a:pt x="39635" y="21639"/>
                </a:cubicBezTo>
                <a:cubicBezTo>
                  <a:pt x="39630" y="21639"/>
                  <a:pt x="39624" y="21638"/>
                  <a:pt x="39619" y="21638"/>
                </a:cubicBezTo>
                <a:close/>
                <a:moveTo>
                  <a:pt x="249" y="21688"/>
                </a:moveTo>
                <a:cubicBezTo>
                  <a:pt x="244" y="21688"/>
                  <a:pt x="239" y="21688"/>
                  <a:pt x="234" y="21689"/>
                </a:cubicBezTo>
                <a:cubicBezTo>
                  <a:pt x="148" y="21698"/>
                  <a:pt x="84" y="21774"/>
                  <a:pt x="93" y="21861"/>
                </a:cubicBezTo>
                <a:cubicBezTo>
                  <a:pt x="100" y="21942"/>
                  <a:pt x="169" y="22003"/>
                  <a:pt x="249" y="22003"/>
                </a:cubicBezTo>
                <a:cubicBezTo>
                  <a:pt x="254" y="22003"/>
                  <a:pt x="258" y="22003"/>
                  <a:pt x="264" y="22002"/>
                </a:cubicBezTo>
                <a:cubicBezTo>
                  <a:pt x="350" y="21994"/>
                  <a:pt x="414" y="21918"/>
                  <a:pt x="405" y="21831"/>
                </a:cubicBezTo>
                <a:cubicBezTo>
                  <a:pt x="398" y="21749"/>
                  <a:pt x="329" y="21688"/>
                  <a:pt x="249" y="21688"/>
                </a:cubicBezTo>
                <a:close/>
                <a:moveTo>
                  <a:pt x="39510" y="22573"/>
                </a:moveTo>
                <a:cubicBezTo>
                  <a:pt x="39433" y="22573"/>
                  <a:pt x="39366" y="22630"/>
                  <a:pt x="39355" y="22708"/>
                </a:cubicBezTo>
                <a:cubicBezTo>
                  <a:pt x="39342" y="22794"/>
                  <a:pt x="39402" y="22874"/>
                  <a:pt x="39488" y="22886"/>
                </a:cubicBezTo>
                <a:cubicBezTo>
                  <a:pt x="39495" y="22887"/>
                  <a:pt x="39503" y="22888"/>
                  <a:pt x="39510" y="22888"/>
                </a:cubicBezTo>
                <a:cubicBezTo>
                  <a:pt x="39588" y="22888"/>
                  <a:pt x="39655" y="22831"/>
                  <a:pt x="39666" y="22752"/>
                </a:cubicBezTo>
                <a:cubicBezTo>
                  <a:pt x="39679" y="22666"/>
                  <a:pt x="39618" y="22586"/>
                  <a:pt x="39532" y="22574"/>
                </a:cubicBezTo>
                <a:cubicBezTo>
                  <a:pt x="39525" y="22573"/>
                  <a:pt x="39517" y="22573"/>
                  <a:pt x="39510" y="22573"/>
                </a:cubicBezTo>
                <a:close/>
                <a:moveTo>
                  <a:pt x="361" y="22622"/>
                </a:moveTo>
                <a:cubicBezTo>
                  <a:pt x="354" y="22622"/>
                  <a:pt x="346" y="22623"/>
                  <a:pt x="339" y="22624"/>
                </a:cubicBezTo>
                <a:cubicBezTo>
                  <a:pt x="252" y="22636"/>
                  <a:pt x="193" y="22716"/>
                  <a:pt x="205" y="22802"/>
                </a:cubicBezTo>
                <a:cubicBezTo>
                  <a:pt x="217" y="22881"/>
                  <a:pt x="284" y="22937"/>
                  <a:pt x="361" y="22937"/>
                </a:cubicBezTo>
                <a:cubicBezTo>
                  <a:pt x="368" y="22937"/>
                  <a:pt x="375" y="22937"/>
                  <a:pt x="383" y="22936"/>
                </a:cubicBezTo>
                <a:cubicBezTo>
                  <a:pt x="470" y="22923"/>
                  <a:pt x="529" y="22843"/>
                  <a:pt x="517" y="22758"/>
                </a:cubicBezTo>
                <a:cubicBezTo>
                  <a:pt x="506" y="22679"/>
                  <a:pt x="438" y="22622"/>
                  <a:pt x="361" y="22622"/>
                </a:cubicBezTo>
                <a:close/>
                <a:moveTo>
                  <a:pt x="39355" y="23501"/>
                </a:moveTo>
                <a:cubicBezTo>
                  <a:pt x="39281" y="23501"/>
                  <a:pt x="39216" y="23553"/>
                  <a:pt x="39202" y="23629"/>
                </a:cubicBezTo>
                <a:cubicBezTo>
                  <a:pt x="39185" y="23714"/>
                  <a:pt x="39241" y="23797"/>
                  <a:pt x="39327" y="23813"/>
                </a:cubicBezTo>
                <a:cubicBezTo>
                  <a:pt x="39336" y="23815"/>
                  <a:pt x="39347" y="23816"/>
                  <a:pt x="39356" y="23816"/>
                </a:cubicBezTo>
                <a:cubicBezTo>
                  <a:pt x="39431" y="23816"/>
                  <a:pt x="39496" y="23763"/>
                  <a:pt x="39511" y="23687"/>
                </a:cubicBezTo>
                <a:cubicBezTo>
                  <a:pt x="39527" y="23602"/>
                  <a:pt x="39471" y="23520"/>
                  <a:pt x="39385" y="23504"/>
                </a:cubicBezTo>
                <a:cubicBezTo>
                  <a:pt x="39375" y="23502"/>
                  <a:pt x="39365" y="23501"/>
                  <a:pt x="39355" y="23501"/>
                </a:cubicBezTo>
                <a:close/>
                <a:moveTo>
                  <a:pt x="516" y="23550"/>
                </a:moveTo>
                <a:cubicBezTo>
                  <a:pt x="507" y="23550"/>
                  <a:pt x="497" y="23551"/>
                  <a:pt x="487" y="23553"/>
                </a:cubicBezTo>
                <a:cubicBezTo>
                  <a:pt x="403" y="23570"/>
                  <a:pt x="347" y="23652"/>
                  <a:pt x="363" y="23737"/>
                </a:cubicBezTo>
                <a:lnTo>
                  <a:pt x="363" y="23738"/>
                </a:lnTo>
                <a:cubicBezTo>
                  <a:pt x="377" y="23813"/>
                  <a:pt x="444" y="23866"/>
                  <a:pt x="517" y="23866"/>
                </a:cubicBezTo>
                <a:cubicBezTo>
                  <a:pt x="527" y="23866"/>
                  <a:pt x="537" y="23865"/>
                  <a:pt x="547" y="23862"/>
                </a:cubicBezTo>
                <a:cubicBezTo>
                  <a:pt x="633" y="23845"/>
                  <a:pt x="688" y="23763"/>
                  <a:pt x="672" y="23678"/>
                </a:cubicBezTo>
                <a:cubicBezTo>
                  <a:pt x="658" y="23602"/>
                  <a:pt x="591" y="23550"/>
                  <a:pt x="516" y="23550"/>
                </a:cubicBezTo>
                <a:close/>
                <a:moveTo>
                  <a:pt x="39157" y="24421"/>
                </a:moveTo>
                <a:cubicBezTo>
                  <a:pt x="39086" y="24421"/>
                  <a:pt x="39022" y="24469"/>
                  <a:pt x="39005" y="24541"/>
                </a:cubicBezTo>
                <a:cubicBezTo>
                  <a:pt x="38984" y="24626"/>
                  <a:pt x="39036" y="24711"/>
                  <a:pt x="39121" y="24731"/>
                </a:cubicBezTo>
                <a:cubicBezTo>
                  <a:pt x="39134" y="24734"/>
                  <a:pt x="39146" y="24735"/>
                  <a:pt x="39158" y="24735"/>
                </a:cubicBezTo>
                <a:cubicBezTo>
                  <a:pt x="39229" y="24735"/>
                  <a:pt x="39294" y="24687"/>
                  <a:pt x="39311" y="24615"/>
                </a:cubicBezTo>
                <a:cubicBezTo>
                  <a:pt x="39331" y="24530"/>
                  <a:pt x="39280" y="24445"/>
                  <a:pt x="39195" y="24425"/>
                </a:cubicBezTo>
                <a:cubicBezTo>
                  <a:pt x="39182" y="24422"/>
                  <a:pt x="39170" y="24421"/>
                  <a:pt x="39157" y="24421"/>
                </a:cubicBezTo>
                <a:close/>
                <a:moveTo>
                  <a:pt x="718" y="24470"/>
                </a:moveTo>
                <a:cubicBezTo>
                  <a:pt x="706" y="24470"/>
                  <a:pt x="693" y="24471"/>
                  <a:pt x="681" y="24474"/>
                </a:cubicBezTo>
                <a:cubicBezTo>
                  <a:pt x="596" y="24495"/>
                  <a:pt x="545" y="24580"/>
                  <a:pt x="565" y="24664"/>
                </a:cubicBezTo>
                <a:cubicBezTo>
                  <a:pt x="582" y="24736"/>
                  <a:pt x="647" y="24785"/>
                  <a:pt x="718" y="24785"/>
                </a:cubicBezTo>
                <a:cubicBezTo>
                  <a:pt x="730" y="24785"/>
                  <a:pt x="743" y="24783"/>
                  <a:pt x="755" y="24780"/>
                </a:cubicBezTo>
                <a:cubicBezTo>
                  <a:pt x="840" y="24760"/>
                  <a:pt x="891" y="24674"/>
                  <a:pt x="871" y="24590"/>
                </a:cubicBezTo>
                <a:cubicBezTo>
                  <a:pt x="853" y="24518"/>
                  <a:pt x="788" y="24470"/>
                  <a:pt x="718" y="24470"/>
                </a:cubicBezTo>
                <a:close/>
                <a:moveTo>
                  <a:pt x="38916" y="25330"/>
                </a:moveTo>
                <a:cubicBezTo>
                  <a:pt x="38848" y="25330"/>
                  <a:pt x="38785" y="25374"/>
                  <a:pt x="38764" y="25443"/>
                </a:cubicBezTo>
                <a:cubicBezTo>
                  <a:pt x="38740" y="25527"/>
                  <a:pt x="38788" y="25614"/>
                  <a:pt x="38872" y="25638"/>
                </a:cubicBezTo>
                <a:cubicBezTo>
                  <a:pt x="38887" y="25642"/>
                  <a:pt x="38902" y="25645"/>
                  <a:pt x="38916" y="25645"/>
                </a:cubicBezTo>
                <a:cubicBezTo>
                  <a:pt x="38984" y="25645"/>
                  <a:pt x="39046" y="25600"/>
                  <a:pt x="39067" y="25531"/>
                </a:cubicBezTo>
                <a:cubicBezTo>
                  <a:pt x="39091" y="25448"/>
                  <a:pt x="39043" y="25361"/>
                  <a:pt x="38960" y="25336"/>
                </a:cubicBezTo>
                <a:cubicBezTo>
                  <a:pt x="38945" y="25332"/>
                  <a:pt x="38931" y="25330"/>
                  <a:pt x="38916" y="25330"/>
                </a:cubicBezTo>
                <a:close/>
                <a:moveTo>
                  <a:pt x="963" y="25378"/>
                </a:moveTo>
                <a:cubicBezTo>
                  <a:pt x="948" y="25378"/>
                  <a:pt x="933" y="25380"/>
                  <a:pt x="918" y="25385"/>
                </a:cubicBezTo>
                <a:cubicBezTo>
                  <a:pt x="835" y="25409"/>
                  <a:pt x="787" y="25497"/>
                  <a:pt x="811" y="25580"/>
                </a:cubicBezTo>
                <a:cubicBezTo>
                  <a:pt x="831" y="25648"/>
                  <a:pt x="894" y="25693"/>
                  <a:pt x="962" y="25693"/>
                </a:cubicBezTo>
                <a:cubicBezTo>
                  <a:pt x="977" y="25693"/>
                  <a:pt x="992" y="25691"/>
                  <a:pt x="1007" y="25687"/>
                </a:cubicBezTo>
                <a:cubicBezTo>
                  <a:pt x="1091" y="25662"/>
                  <a:pt x="1138" y="25574"/>
                  <a:pt x="1113" y="25491"/>
                </a:cubicBezTo>
                <a:cubicBezTo>
                  <a:pt x="1093" y="25422"/>
                  <a:pt x="1031" y="25378"/>
                  <a:pt x="963" y="25378"/>
                </a:cubicBezTo>
                <a:close/>
                <a:moveTo>
                  <a:pt x="38631" y="26227"/>
                </a:moveTo>
                <a:cubicBezTo>
                  <a:pt x="38565" y="26227"/>
                  <a:pt x="38504" y="26268"/>
                  <a:pt x="38482" y="26333"/>
                </a:cubicBezTo>
                <a:cubicBezTo>
                  <a:pt x="38453" y="26415"/>
                  <a:pt x="38496" y="26504"/>
                  <a:pt x="38579" y="26533"/>
                </a:cubicBezTo>
                <a:cubicBezTo>
                  <a:pt x="38596" y="26539"/>
                  <a:pt x="38613" y="26542"/>
                  <a:pt x="38630" y="26542"/>
                </a:cubicBezTo>
                <a:cubicBezTo>
                  <a:pt x="38695" y="26542"/>
                  <a:pt x="38757" y="26501"/>
                  <a:pt x="38779" y="26435"/>
                </a:cubicBezTo>
                <a:cubicBezTo>
                  <a:pt x="38807" y="26353"/>
                  <a:pt x="38764" y="26264"/>
                  <a:pt x="38682" y="26235"/>
                </a:cubicBezTo>
                <a:cubicBezTo>
                  <a:pt x="38665" y="26230"/>
                  <a:pt x="38648" y="26227"/>
                  <a:pt x="38631" y="26227"/>
                </a:cubicBezTo>
                <a:close/>
                <a:moveTo>
                  <a:pt x="1251" y="26274"/>
                </a:moveTo>
                <a:cubicBezTo>
                  <a:pt x="1233" y="26274"/>
                  <a:pt x="1216" y="26277"/>
                  <a:pt x="1199" y="26283"/>
                </a:cubicBezTo>
                <a:cubicBezTo>
                  <a:pt x="1117" y="26311"/>
                  <a:pt x="1073" y="26401"/>
                  <a:pt x="1102" y="26483"/>
                </a:cubicBezTo>
                <a:cubicBezTo>
                  <a:pt x="1124" y="26549"/>
                  <a:pt x="1185" y="26589"/>
                  <a:pt x="1250" y="26589"/>
                </a:cubicBezTo>
                <a:cubicBezTo>
                  <a:pt x="1267" y="26589"/>
                  <a:pt x="1284" y="26586"/>
                  <a:pt x="1302" y="26580"/>
                </a:cubicBezTo>
                <a:cubicBezTo>
                  <a:pt x="1384" y="26552"/>
                  <a:pt x="1428" y="26462"/>
                  <a:pt x="1399" y="26380"/>
                </a:cubicBezTo>
                <a:cubicBezTo>
                  <a:pt x="1376" y="26315"/>
                  <a:pt x="1315" y="26274"/>
                  <a:pt x="1251" y="26274"/>
                </a:cubicBezTo>
                <a:close/>
                <a:moveTo>
                  <a:pt x="38302" y="27111"/>
                </a:moveTo>
                <a:cubicBezTo>
                  <a:pt x="38239" y="27111"/>
                  <a:pt x="38180" y="27148"/>
                  <a:pt x="38155" y="27210"/>
                </a:cubicBezTo>
                <a:cubicBezTo>
                  <a:pt x="38123" y="27290"/>
                  <a:pt x="38162" y="27382"/>
                  <a:pt x="38243" y="27414"/>
                </a:cubicBezTo>
                <a:cubicBezTo>
                  <a:pt x="38262" y="27422"/>
                  <a:pt x="38282" y="27425"/>
                  <a:pt x="38301" y="27425"/>
                </a:cubicBezTo>
                <a:cubicBezTo>
                  <a:pt x="38364" y="27425"/>
                  <a:pt x="38423" y="27388"/>
                  <a:pt x="38448" y="27327"/>
                </a:cubicBezTo>
                <a:cubicBezTo>
                  <a:pt x="38480" y="27245"/>
                  <a:pt x="38441" y="27154"/>
                  <a:pt x="38360" y="27121"/>
                </a:cubicBezTo>
                <a:cubicBezTo>
                  <a:pt x="38341" y="27114"/>
                  <a:pt x="38321" y="27111"/>
                  <a:pt x="38302" y="27111"/>
                </a:cubicBezTo>
                <a:close/>
                <a:moveTo>
                  <a:pt x="1581" y="27155"/>
                </a:moveTo>
                <a:cubicBezTo>
                  <a:pt x="1561" y="27155"/>
                  <a:pt x="1541" y="27159"/>
                  <a:pt x="1522" y="27167"/>
                </a:cubicBezTo>
                <a:cubicBezTo>
                  <a:pt x="1441" y="27199"/>
                  <a:pt x="1402" y="27291"/>
                  <a:pt x="1435" y="27372"/>
                </a:cubicBezTo>
                <a:cubicBezTo>
                  <a:pt x="1459" y="27433"/>
                  <a:pt x="1518" y="27470"/>
                  <a:pt x="1580" y="27470"/>
                </a:cubicBezTo>
                <a:cubicBezTo>
                  <a:pt x="1600" y="27470"/>
                  <a:pt x="1621" y="27466"/>
                  <a:pt x="1640" y="27458"/>
                </a:cubicBezTo>
                <a:cubicBezTo>
                  <a:pt x="1720" y="27426"/>
                  <a:pt x="1759" y="27335"/>
                  <a:pt x="1727" y="27254"/>
                </a:cubicBezTo>
                <a:cubicBezTo>
                  <a:pt x="1702" y="27192"/>
                  <a:pt x="1643" y="27155"/>
                  <a:pt x="1581" y="27155"/>
                </a:cubicBezTo>
                <a:close/>
                <a:moveTo>
                  <a:pt x="37930" y="27978"/>
                </a:moveTo>
                <a:cubicBezTo>
                  <a:pt x="37871" y="27978"/>
                  <a:pt x="37814" y="28012"/>
                  <a:pt x="37787" y="28070"/>
                </a:cubicBezTo>
                <a:cubicBezTo>
                  <a:pt x="37752" y="28148"/>
                  <a:pt x="37786" y="28242"/>
                  <a:pt x="37865" y="28278"/>
                </a:cubicBezTo>
                <a:cubicBezTo>
                  <a:pt x="37886" y="28288"/>
                  <a:pt x="37909" y="28292"/>
                  <a:pt x="37931" y="28292"/>
                </a:cubicBezTo>
                <a:cubicBezTo>
                  <a:pt x="37990" y="28292"/>
                  <a:pt x="38048" y="28258"/>
                  <a:pt x="38074" y="28201"/>
                </a:cubicBezTo>
                <a:cubicBezTo>
                  <a:pt x="38110" y="28121"/>
                  <a:pt x="38075" y="28028"/>
                  <a:pt x="37996" y="27992"/>
                </a:cubicBezTo>
                <a:cubicBezTo>
                  <a:pt x="37975" y="27982"/>
                  <a:pt x="37952" y="27978"/>
                  <a:pt x="37930" y="27978"/>
                </a:cubicBezTo>
                <a:close/>
                <a:moveTo>
                  <a:pt x="1952" y="28018"/>
                </a:moveTo>
                <a:cubicBezTo>
                  <a:pt x="1930" y="28018"/>
                  <a:pt x="1907" y="28023"/>
                  <a:pt x="1886" y="28032"/>
                </a:cubicBezTo>
                <a:cubicBezTo>
                  <a:pt x="1807" y="28069"/>
                  <a:pt x="1772" y="28162"/>
                  <a:pt x="1809" y="28241"/>
                </a:cubicBezTo>
                <a:cubicBezTo>
                  <a:pt x="1835" y="28298"/>
                  <a:pt x="1892" y="28332"/>
                  <a:pt x="1952" y="28332"/>
                </a:cubicBezTo>
                <a:cubicBezTo>
                  <a:pt x="1974" y="28332"/>
                  <a:pt x="1996" y="28328"/>
                  <a:pt x="2018" y="28319"/>
                </a:cubicBezTo>
                <a:cubicBezTo>
                  <a:pt x="2096" y="28282"/>
                  <a:pt x="2131" y="28188"/>
                  <a:pt x="2095" y="28110"/>
                </a:cubicBezTo>
                <a:cubicBezTo>
                  <a:pt x="2068" y="28052"/>
                  <a:pt x="2012" y="28018"/>
                  <a:pt x="1952" y="28018"/>
                </a:cubicBezTo>
                <a:close/>
                <a:moveTo>
                  <a:pt x="37519" y="28826"/>
                </a:moveTo>
                <a:cubicBezTo>
                  <a:pt x="37462" y="28826"/>
                  <a:pt x="37407" y="28857"/>
                  <a:pt x="37379" y="28911"/>
                </a:cubicBezTo>
                <a:cubicBezTo>
                  <a:pt x="37339" y="28988"/>
                  <a:pt x="37369" y="29083"/>
                  <a:pt x="37447" y="29123"/>
                </a:cubicBezTo>
                <a:cubicBezTo>
                  <a:pt x="37470" y="29135"/>
                  <a:pt x="37494" y="29140"/>
                  <a:pt x="37519" y="29140"/>
                </a:cubicBezTo>
                <a:cubicBezTo>
                  <a:pt x="37576" y="29140"/>
                  <a:pt x="37630" y="29109"/>
                  <a:pt x="37658" y="29055"/>
                </a:cubicBezTo>
                <a:cubicBezTo>
                  <a:pt x="37698" y="28978"/>
                  <a:pt x="37668" y="28883"/>
                  <a:pt x="37591" y="28843"/>
                </a:cubicBezTo>
                <a:cubicBezTo>
                  <a:pt x="37568" y="28831"/>
                  <a:pt x="37543" y="28826"/>
                  <a:pt x="37519" y="28826"/>
                </a:cubicBezTo>
                <a:close/>
                <a:moveTo>
                  <a:pt x="2364" y="28862"/>
                </a:moveTo>
                <a:cubicBezTo>
                  <a:pt x="2339" y="28862"/>
                  <a:pt x="2315" y="28867"/>
                  <a:pt x="2292" y="28879"/>
                </a:cubicBezTo>
                <a:cubicBezTo>
                  <a:pt x="2214" y="28919"/>
                  <a:pt x="2185" y="29014"/>
                  <a:pt x="2225" y="29091"/>
                </a:cubicBezTo>
                <a:cubicBezTo>
                  <a:pt x="2253" y="29145"/>
                  <a:pt x="2307" y="29177"/>
                  <a:pt x="2364" y="29177"/>
                </a:cubicBezTo>
                <a:cubicBezTo>
                  <a:pt x="2389" y="29177"/>
                  <a:pt x="2413" y="29171"/>
                  <a:pt x="2437" y="29159"/>
                </a:cubicBezTo>
                <a:cubicBezTo>
                  <a:pt x="2514" y="29119"/>
                  <a:pt x="2543" y="29024"/>
                  <a:pt x="2504" y="28947"/>
                </a:cubicBezTo>
                <a:cubicBezTo>
                  <a:pt x="2476" y="28893"/>
                  <a:pt x="2421" y="28862"/>
                  <a:pt x="2364" y="28862"/>
                </a:cubicBezTo>
                <a:close/>
                <a:moveTo>
                  <a:pt x="37067" y="29652"/>
                </a:moveTo>
                <a:cubicBezTo>
                  <a:pt x="37013" y="29652"/>
                  <a:pt x="36960" y="29681"/>
                  <a:pt x="36931" y="29731"/>
                </a:cubicBezTo>
                <a:cubicBezTo>
                  <a:pt x="36887" y="29806"/>
                  <a:pt x="36913" y="29902"/>
                  <a:pt x="36989" y="29946"/>
                </a:cubicBezTo>
                <a:cubicBezTo>
                  <a:pt x="37013" y="29960"/>
                  <a:pt x="37040" y="29967"/>
                  <a:pt x="37067" y="29967"/>
                </a:cubicBezTo>
                <a:cubicBezTo>
                  <a:pt x="37121" y="29967"/>
                  <a:pt x="37174" y="29939"/>
                  <a:pt x="37203" y="29888"/>
                </a:cubicBezTo>
                <a:cubicBezTo>
                  <a:pt x="37247" y="29813"/>
                  <a:pt x="37221" y="29717"/>
                  <a:pt x="37146" y="29674"/>
                </a:cubicBezTo>
                <a:cubicBezTo>
                  <a:pt x="37121" y="29659"/>
                  <a:pt x="37094" y="29652"/>
                  <a:pt x="37067" y="29652"/>
                </a:cubicBezTo>
                <a:close/>
                <a:moveTo>
                  <a:pt x="2816" y="29685"/>
                </a:moveTo>
                <a:cubicBezTo>
                  <a:pt x="2789" y="29685"/>
                  <a:pt x="2762" y="29692"/>
                  <a:pt x="2737" y="29707"/>
                </a:cubicBezTo>
                <a:cubicBezTo>
                  <a:pt x="2662" y="29750"/>
                  <a:pt x="2637" y="29847"/>
                  <a:pt x="2681" y="29922"/>
                </a:cubicBezTo>
                <a:cubicBezTo>
                  <a:pt x="2709" y="29972"/>
                  <a:pt x="2763" y="30000"/>
                  <a:pt x="2817" y="30000"/>
                </a:cubicBezTo>
                <a:cubicBezTo>
                  <a:pt x="2843" y="30000"/>
                  <a:pt x="2870" y="29993"/>
                  <a:pt x="2895" y="29979"/>
                </a:cubicBezTo>
                <a:cubicBezTo>
                  <a:pt x="2970" y="29936"/>
                  <a:pt x="2996" y="29839"/>
                  <a:pt x="2952" y="29764"/>
                </a:cubicBezTo>
                <a:lnTo>
                  <a:pt x="2952" y="29764"/>
                </a:lnTo>
                <a:cubicBezTo>
                  <a:pt x="2923" y="29713"/>
                  <a:pt x="2870" y="29685"/>
                  <a:pt x="2816" y="29685"/>
                </a:cubicBezTo>
                <a:close/>
                <a:moveTo>
                  <a:pt x="36577" y="30457"/>
                </a:moveTo>
                <a:cubicBezTo>
                  <a:pt x="36525" y="30457"/>
                  <a:pt x="36474" y="30482"/>
                  <a:pt x="36444" y="30529"/>
                </a:cubicBezTo>
                <a:cubicBezTo>
                  <a:pt x="36397" y="30602"/>
                  <a:pt x="36418" y="30700"/>
                  <a:pt x="36492" y="30747"/>
                </a:cubicBezTo>
                <a:cubicBezTo>
                  <a:pt x="36518" y="30763"/>
                  <a:pt x="36547" y="30771"/>
                  <a:pt x="36576" y="30771"/>
                </a:cubicBezTo>
                <a:cubicBezTo>
                  <a:pt x="36628" y="30771"/>
                  <a:pt x="36679" y="30746"/>
                  <a:pt x="36709" y="30700"/>
                </a:cubicBezTo>
                <a:cubicBezTo>
                  <a:pt x="36756" y="30626"/>
                  <a:pt x="36734" y="30528"/>
                  <a:pt x="36662" y="30481"/>
                </a:cubicBezTo>
                <a:cubicBezTo>
                  <a:pt x="36636" y="30465"/>
                  <a:pt x="36606" y="30457"/>
                  <a:pt x="36577" y="30457"/>
                </a:cubicBezTo>
                <a:close/>
                <a:moveTo>
                  <a:pt x="3307" y="30487"/>
                </a:moveTo>
                <a:cubicBezTo>
                  <a:pt x="3278" y="30487"/>
                  <a:pt x="3248" y="30495"/>
                  <a:pt x="3222" y="30512"/>
                </a:cubicBezTo>
                <a:cubicBezTo>
                  <a:pt x="3149" y="30559"/>
                  <a:pt x="3128" y="30657"/>
                  <a:pt x="3175" y="30730"/>
                </a:cubicBezTo>
                <a:cubicBezTo>
                  <a:pt x="3205" y="30776"/>
                  <a:pt x="3256" y="30802"/>
                  <a:pt x="3307" y="30802"/>
                </a:cubicBezTo>
                <a:cubicBezTo>
                  <a:pt x="3336" y="30802"/>
                  <a:pt x="3366" y="30794"/>
                  <a:pt x="3392" y="30776"/>
                </a:cubicBezTo>
                <a:cubicBezTo>
                  <a:pt x="3465" y="30729"/>
                  <a:pt x="3486" y="30632"/>
                  <a:pt x="3439" y="30559"/>
                </a:cubicBezTo>
                <a:cubicBezTo>
                  <a:pt x="3409" y="30513"/>
                  <a:pt x="3358" y="30487"/>
                  <a:pt x="3307" y="30487"/>
                </a:cubicBezTo>
                <a:close/>
                <a:moveTo>
                  <a:pt x="36049" y="31237"/>
                </a:moveTo>
                <a:cubicBezTo>
                  <a:pt x="36000" y="31237"/>
                  <a:pt x="35951" y="31260"/>
                  <a:pt x="35920" y="31303"/>
                </a:cubicBezTo>
                <a:cubicBezTo>
                  <a:pt x="35870" y="31374"/>
                  <a:pt x="35887" y="31471"/>
                  <a:pt x="35957" y="31522"/>
                </a:cubicBezTo>
                <a:cubicBezTo>
                  <a:pt x="35984" y="31542"/>
                  <a:pt x="36017" y="31552"/>
                  <a:pt x="36048" y="31552"/>
                </a:cubicBezTo>
                <a:cubicBezTo>
                  <a:pt x="36097" y="31552"/>
                  <a:pt x="36146" y="31528"/>
                  <a:pt x="36176" y="31485"/>
                </a:cubicBezTo>
                <a:cubicBezTo>
                  <a:pt x="36227" y="31415"/>
                  <a:pt x="36211" y="31316"/>
                  <a:pt x="36140" y="31265"/>
                </a:cubicBezTo>
                <a:cubicBezTo>
                  <a:pt x="36112" y="31246"/>
                  <a:pt x="36081" y="31237"/>
                  <a:pt x="36049" y="31237"/>
                </a:cubicBezTo>
                <a:close/>
                <a:moveTo>
                  <a:pt x="3836" y="31265"/>
                </a:moveTo>
                <a:cubicBezTo>
                  <a:pt x="3804" y="31265"/>
                  <a:pt x="3772" y="31274"/>
                  <a:pt x="3744" y="31294"/>
                </a:cubicBezTo>
                <a:cubicBezTo>
                  <a:pt x="3673" y="31345"/>
                  <a:pt x="3657" y="31443"/>
                  <a:pt x="3707" y="31513"/>
                </a:cubicBezTo>
                <a:cubicBezTo>
                  <a:pt x="3739" y="31556"/>
                  <a:pt x="3787" y="31580"/>
                  <a:pt x="3836" y="31580"/>
                </a:cubicBezTo>
                <a:cubicBezTo>
                  <a:pt x="3867" y="31580"/>
                  <a:pt x="3899" y="31570"/>
                  <a:pt x="3927" y="31550"/>
                </a:cubicBezTo>
                <a:cubicBezTo>
                  <a:pt x="3998" y="31499"/>
                  <a:pt x="4015" y="31401"/>
                  <a:pt x="3964" y="31330"/>
                </a:cubicBezTo>
                <a:cubicBezTo>
                  <a:pt x="3933" y="31288"/>
                  <a:pt x="3885" y="31265"/>
                  <a:pt x="3836" y="31265"/>
                </a:cubicBezTo>
                <a:close/>
                <a:moveTo>
                  <a:pt x="35484" y="31990"/>
                </a:moveTo>
                <a:cubicBezTo>
                  <a:pt x="35438" y="31990"/>
                  <a:pt x="35391" y="32011"/>
                  <a:pt x="35360" y="32050"/>
                </a:cubicBezTo>
                <a:cubicBezTo>
                  <a:pt x="35307" y="32118"/>
                  <a:pt x="35318" y="32218"/>
                  <a:pt x="35386" y="32271"/>
                </a:cubicBezTo>
                <a:cubicBezTo>
                  <a:pt x="35415" y="32294"/>
                  <a:pt x="35450" y="32305"/>
                  <a:pt x="35484" y="32305"/>
                </a:cubicBezTo>
                <a:cubicBezTo>
                  <a:pt x="35530" y="32305"/>
                  <a:pt x="35577" y="32284"/>
                  <a:pt x="35607" y="32245"/>
                </a:cubicBezTo>
                <a:cubicBezTo>
                  <a:pt x="35661" y="32177"/>
                  <a:pt x="35650" y="32077"/>
                  <a:pt x="35581" y="32024"/>
                </a:cubicBezTo>
                <a:cubicBezTo>
                  <a:pt x="35552" y="32001"/>
                  <a:pt x="35518" y="31990"/>
                  <a:pt x="35484" y="31990"/>
                </a:cubicBezTo>
                <a:close/>
                <a:moveTo>
                  <a:pt x="4400" y="32016"/>
                </a:moveTo>
                <a:cubicBezTo>
                  <a:pt x="4366" y="32016"/>
                  <a:pt x="4332" y="32027"/>
                  <a:pt x="4303" y="32050"/>
                </a:cubicBezTo>
                <a:cubicBezTo>
                  <a:pt x="4235" y="32104"/>
                  <a:pt x="4223" y="32203"/>
                  <a:pt x="4277" y="32271"/>
                </a:cubicBezTo>
                <a:cubicBezTo>
                  <a:pt x="4308" y="32311"/>
                  <a:pt x="4354" y="32331"/>
                  <a:pt x="4401" y="32331"/>
                </a:cubicBezTo>
                <a:cubicBezTo>
                  <a:pt x="4435" y="32331"/>
                  <a:pt x="4470" y="32320"/>
                  <a:pt x="4498" y="32297"/>
                </a:cubicBezTo>
                <a:cubicBezTo>
                  <a:pt x="4566" y="32243"/>
                  <a:pt x="4578" y="32145"/>
                  <a:pt x="4525" y="32077"/>
                </a:cubicBezTo>
                <a:cubicBezTo>
                  <a:pt x="4493" y="32037"/>
                  <a:pt x="4447" y="32016"/>
                  <a:pt x="4400" y="32016"/>
                </a:cubicBezTo>
                <a:close/>
                <a:moveTo>
                  <a:pt x="34884" y="32717"/>
                </a:moveTo>
                <a:cubicBezTo>
                  <a:pt x="34840" y="32717"/>
                  <a:pt x="34797" y="32735"/>
                  <a:pt x="34766" y="32771"/>
                </a:cubicBezTo>
                <a:cubicBezTo>
                  <a:pt x="34709" y="32836"/>
                  <a:pt x="34716" y="32936"/>
                  <a:pt x="34781" y="32992"/>
                </a:cubicBezTo>
                <a:cubicBezTo>
                  <a:pt x="34811" y="33019"/>
                  <a:pt x="34848" y="33031"/>
                  <a:pt x="34884" y="33031"/>
                </a:cubicBezTo>
                <a:cubicBezTo>
                  <a:pt x="34929" y="33031"/>
                  <a:pt x="34972" y="33013"/>
                  <a:pt x="35004" y="32977"/>
                </a:cubicBezTo>
                <a:cubicBezTo>
                  <a:pt x="35061" y="32911"/>
                  <a:pt x="35054" y="32812"/>
                  <a:pt x="34987" y="32755"/>
                </a:cubicBezTo>
                <a:cubicBezTo>
                  <a:pt x="34958" y="32729"/>
                  <a:pt x="34921" y="32717"/>
                  <a:pt x="34884" y="32717"/>
                </a:cubicBezTo>
                <a:close/>
                <a:moveTo>
                  <a:pt x="5000" y="32741"/>
                </a:moveTo>
                <a:cubicBezTo>
                  <a:pt x="4964" y="32741"/>
                  <a:pt x="4927" y="32754"/>
                  <a:pt x="4897" y="32779"/>
                </a:cubicBezTo>
                <a:cubicBezTo>
                  <a:pt x="4832" y="32836"/>
                  <a:pt x="4825" y="32936"/>
                  <a:pt x="4882" y="33001"/>
                </a:cubicBezTo>
                <a:cubicBezTo>
                  <a:pt x="4913" y="33037"/>
                  <a:pt x="4957" y="33055"/>
                  <a:pt x="5000" y="33055"/>
                </a:cubicBezTo>
                <a:cubicBezTo>
                  <a:pt x="5037" y="33055"/>
                  <a:pt x="5074" y="33043"/>
                  <a:pt x="5104" y="33017"/>
                </a:cubicBezTo>
                <a:cubicBezTo>
                  <a:pt x="5170" y="32960"/>
                  <a:pt x="5177" y="32861"/>
                  <a:pt x="5119" y="32795"/>
                </a:cubicBezTo>
                <a:cubicBezTo>
                  <a:pt x="5088" y="32759"/>
                  <a:pt x="5044" y="32741"/>
                  <a:pt x="5000" y="32741"/>
                </a:cubicBezTo>
                <a:close/>
                <a:moveTo>
                  <a:pt x="34252" y="33413"/>
                </a:moveTo>
                <a:cubicBezTo>
                  <a:pt x="34210" y="33413"/>
                  <a:pt x="34168" y="33430"/>
                  <a:pt x="34138" y="33462"/>
                </a:cubicBezTo>
                <a:cubicBezTo>
                  <a:pt x="34077" y="33525"/>
                  <a:pt x="34080" y="33625"/>
                  <a:pt x="34143" y="33684"/>
                </a:cubicBezTo>
                <a:cubicBezTo>
                  <a:pt x="34174" y="33714"/>
                  <a:pt x="34213" y="33728"/>
                  <a:pt x="34251" y="33728"/>
                </a:cubicBezTo>
                <a:cubicBezTo>
                  <a:pt x="34293" y="33728"/>
                  <a:pt x="34335" y="33712"/>
                  <a:pt x="34366" y="33679"/>
                </a:cubicBezTo>
                <a:cubicBezTo>
                  <a:pt x="34425" y="33616"/>
                  <a:pt x="34423" y="33516"/>
                  <a:pt x="34360" y="33456"/>
                </a:cubicBezTo>
                <a:cubicBezTo>
                  <a:pt x="34330" y="33427"/>
                  <a:pt x="34291" y="33413"/>
                  <a:pt x="34252" y="33413"/>
                </a:cubicBezTo>
                <a:close/>
                <a:moveTo>
                  <a:pt x="5634" y="33436"/>
                </a:moveTo>
                <a:cubicBezTo>
                  <a:pt x="5595" y="33436"/>
                  <a:pt x="5556" y="33450"/>
                  <a:pt x="5526" y="33480"/>
                </a:cubicBezTo>
                <a:cubicBezTo>
                  <a:pt x="5463" y="33540"/>
                  <a:pt x="5461" y="33639"/>
                  <a:pt x="5521" y="33702"/>
                </a:cubicBezTo>
                <a:cubicBezTo>
                  <a:pt x="5551" y="33735"/>
                  <a:pt x="5593" y="33751"/>
                  <a:pt x="5634" y="33751"/>
                </a:cubicBezTo>
                <a:cubicBezTo>
                  <a:pt x="5674" y="33751"/>
                  <a:pt x="5713" y="33736"/>
                  <a:pt x="5743" y="33708"/>
                </a:cubicBezTo>
                <a:cubicBezTo>
                  <a:pt x="5806" y="33647"/>
                  <a:pt x="5808" y="33548"/>
                  <a:pt x="5748" y="33485"/>
                </a:cubicBezTo>
                <a:cubicBezTo>
                  <a:pt x="5717" y="33452"/>
                  <a:pt x="5676" y="33436"/>
                  <a:pt x="5634" y="33436"/>
                </a:cubicBezTo>
                <a:close/>
                <a:moveTo>
                  <a:pt x="33586" y="34079"/>
                </a:moveTo>
                <a:cubicBezTo>
                  <a:pt x="33547" y="34079"/>
                  <a:pt x="33508" y="34093"/>
                  <a:pt x="33478" y="34122"/>
                </a:cubicBezTo>
                <a:cubicBezTo>
                  <a:pt x="33415" y="34183"/>
                  <a:pt x="33413" y="34282"/>
                  <a:pt x="33472" y="34345"/>
                </a:cubicBezTo>
                <a:cubicBezTo>
                  <a:pt x="33504" y="34377"/>
                  <a:pt x="33545" y="34394"/>
                  <a:pt x="33587" y="34394"/>
                </a:cubicBezTo>
                <a:cubicBezTo>
                  <a:pt x="33626" y="34394"/>
                  <a:pt x="33664" y="34379"/>
                  <a:pt x="33695" y="34350"/>
                </a:cubicBezTo>
                <a:cubicBezTo>
                  <a:pt x="33758" y="34290"/>
                  <a:pt x="33761" y="34190"/>
                  <a:pt x="33700" y="34128"/>
                </a:cubicBezTo>
                <a:cubicBezTo>
                  <a:pt x="33669" y="34095"/>
                  <a:pt x="33628" y="34079"/>
                  <a:pt x="33586" y="34079"/>
                </a:cubicBezTo>
                <a:close/>
                <a:moveTo>
                  <a:pt x="6300" y="34101"/>
                </a:moveTo>
                <a:cubicBezTo>
                  <a:pt x="6259" y="34101"/>
                  <a:pt x="6218" y="34117"/>
                  <a:pt x="6187" y="34149"/>
                </a:cubicBezTo>
                <a:cubicBezTo>
                  <a:pt x="6127" y="34213"/>
                  <a:pt x="6129" y="34313"/>
                  <a:pt x="6192" y="34372"/>
                </a:cubicBezTo>
                <a:cubicBezTo>
                  <a:pt x="6223" y="34401"/>
                  <a:pt x="6262" y="34416"/>
                  <a:pt x="6301" y="34416"/>
                </a:cubicBezTo>
                <a:cubicBezTo>
                  <a:pt x="6342" y="34416"/>
                  <a:pt x="6383" y="34399"/>
                  <a:pt x="6415" y="34367"/>
                </a:cubicBezTo>
                <a:cubicBezTo>
                  <a:pt x="6474" y="34304"/>
                  <a:pt x="6472" y="34204"/>
                  <a:pt x="6409" y="34144"/>
                </a:cubicBezTo>
                <a:cubicBezTo>
                  <a:pt x="6378" y="34115"/>
                  <a:pt x="6339" y="34101"/>
                  <a:pt x="6300" y="34101"/>
                </a:cubicBezTo>
                <a:close/>
                <a:moveTo>
                  <a:pt x="32891" y="34713"/>
                </a:moveTo>
                <a:cubicBezTo>
                  <a:pt x="32854" y="34713"/>
                  <a:pt x="32818" y="34725"/>
                  <a:pt x="32788" y="34751"/>
                </a:cubicBezTo>
                <a:cubicBezTo>
                  <a:pt x="32722" y="34808"/>
                  <a:pt x="32715" y="34907"/>
                  <a:pt x="32772" y="34973"/>
                </a:cubicBezTo>
                <a:cubicBezTo>
                  <a:pt x="32804" y="35008"/>
                  <a:pt x="32847" y="35027"/>
                  <a:pt x="32891" y="35027"/>
                </a:cubicBezTo>
                <a:cubicBezTo>
                  <a:pt x="32928" y="35027"/>
                  <a:pt x="32964" y="35015"/>
                  <a:pt x="32994" y="34988"/>
                </a:cubicBezTo>
                <a:cubicBezTo>
                  <a:pt x="33060" y="34932"/>
                  <a:pt x="33066" y="34832"/>
                  <a:pt x="33010" y="34767"/>
                </a:cubicBezTo>
                <a:cubicBezTo>
                  <a:pt x="32979" y="34731"/>
                  <a:pt x="32935" y="34713"/>
                  <a:pt x="32891" y="34713"/>
                </a:cubicBezTo>
                <a:close/>
                <a:moveTo>
                  <a:pt x="6997" y="34733"/>
                </a:moveTo>
                <a:cubicBezTo>
                  <a:pt x="6953" y="34733"/>
                  <a:pt x="6910" y="34752"/>
                  <a:pt x="6879" y="34788"/>
                </a:cubicBezTo>
                <a:cubicBezTo>
                  <a:pt x="6822" y="34854"/>
                  <a:pt x="6829" y="34953"/>
                  <a:pt x="6894" y="35010"/>
                </a:cubicBezTo>
                <a:cubicBezTo>
                  <a:pt x="6924" y="35036"/>
                  <a:pt x="6961" y="35049"/>
                  <a:pt x="6997" y="35049"/>
                </a:cubicBezTo>
                <a:cubicBezTo>
                  <a:pt x="7042" y="35049"/>
                  <a:pt x="7085" y="35029"/>
                  <a:pt x="7117" y="34994"/>
                </a:cubicBezTo>
                <a:cubicBezTo>
                  <a:pt x="7174" y="34928"/>
                  <a:pt x="7166" y="34829"/>
                  <a:pt x="7100" y="34772"/>
                </a:cubicBezTo>
                <a:cubicBezTo>
                  <a:pt x="7071" y="34746"/>
                  <a:pt x="7034" y="34733"/>
                  <a:pt x="6997" y="34733"/>
                </a:cubicBezTo>
                <a:close/>
                <a:moveTo>
                  <a:pt x="32166" y="35312"/>
                </a:moveTo>
                <a:cubicBezTo>
                  <a:pt x="32132" y="35312"/>
                  <a:pt x="32098" y="35323"/>
                  <a:pt x="32069" y="35346"/>
                </a:cubicBezTo>
                <a:cubicBezTo>
                  <a:pt x="32000" y="35400"/>
                  <a:pt x="31989" y="35498"/>
                  <a:pt x="32043" y="35567"/>
                </a:cubicBezTo>
                <a:cubicBezTo>
                  <a:pt x="32074" y="35607"/>
                  <a:pt x="32120" y="35627"/>
                  <a:pt x="32166" y="35627"/>
                </a:cubicBezTo>
                <a:cubicBezTo>
                  <a:pt x="32200" y="35627"/>
                  <a:pt x="32235" y="35616"/>
                  <a:pt x="32264" y="35593"/>
                </a:cubicBezTo>
                <a:cubicBezTo>
                  <a:pt x="32332" y="35539"/>
                  <a:pt x="32343" y="35441"/>
                  <a:pt x="32290" y="35372"/>
                </a:cubicBezTo>
                <a:cubicBezTo>
                  <a:pt x="32259" y="35332"/>
                  <a:pt x="32213" y="35312"/>
                  <a:pt x="32166" y="35312"/>
                </a:cubicBezTo>
                <a:close/>
                <a:moveTo>
                  <a:pt x="7724" y="35333"/>
                </a:moveTo>
                <a:cubicBezTo>
                  <a:pt x="7677" y="35333"/>
                  <a:pt x="7631" y="35353"/>
                  <a:pt x="7600" y="35393"/>
                </a:cubicBezTo>
                <a:cubicBezTo>
                  <a:pt x="7546" y="35461"/>
                  <a:pt x="7558" y="35560"/>
                  <a:pt x="7627" y="35614"/>
                </a:cubicBezTo>
                <a:cubicBezTo>
                  <a:pt x="7656" y="35636"/>
                  <a:pt x="7690" y="35648"/>
                  <a:pt x="7724" y="35648"/>
                </a:cubicBezTo>
                <a:cubicBezTo>
                  <a:pt x="7770" y="35648"/>
                  <a:pt x="7816" y="35627"/>
                  <a:pt x="7848" y="35587"/>
                </a:cubicBezTo>
                <a:cubicBezTo>
                  <a:pt x="7901" y="35519"/>
                  <a:pt x="7890" y="35420"/>
                  <a:pt x="7821" y="35366"/>
                </a:cubicBezTo>
                <a:cubicBezTo>
                  <a:pt x="7792" y="35344"/>
                  <a:pt x="7758" y="35333"/>
                  <a:pt x="7724" y="35333"/>
                </a:cubicBezTo>
                <a:close/>
                <a:moveTo>
                  <a:pt x="31414" y="35877"/>
                </a:moveTo>
                <a:cubicBezTo>
                  <a:pt x="31382" y="35877"/>
                  <a:pt x="31350" y="35886"/>
                  <a:pt x="31323" y="35906"/>
                </a:cubicBezTo>
                <a:cubicBezTo>
                  <a:pt x="31252" y="35957"/>
                  <a:pt x="31235" y="36055"/>
                  <a:pt x="31286" y="36125"/>
                </a:cubicBezTo>
                <a:cubicBezTo>
                  <a:pt x="31317" y="36169"/>
                  <a:pt x="31366" y="36192"/>
                  <a:pt x="31414" y="36192"/>
                </a:cubicBezTo>
                <a:cubicBezTo>
                  <a:pt x="31446" y="36192"/>
                  <a:pt x="31478" y="36182"/>
                  <a:pt x="31506" y="36162"/>
                </a:cubicBezTo>
                <a:cubicBezTo>
                  <a:pt x="31577" y="36112"/>
                  <a:pt x="31593" y="36013"/>
                  <a:pt x="31543" y="35943"/>
                </a:cubicBezTo>
                <a:cubicBezTo>
                  <a:pt x="31512" y="35900"/>
                  <a:pt x="31463" y="35877"/>
                  <a:pt x="31414" y="35877"/>
                </a:cubicBezTo>
                <a:close/>
                <a:moveTo>
                  <a:pt x="8478" y="35897"/>
                </a:moveTo>
                <a:cubicBezTo>
                  <a:pt x="8429" y="35897"/>
                  <a:pt x="8381" y="35920"/>
                  <a:pt x="8350" y="35963"/>
                </a:cubicBezTo>
                <a:cubicBezTo>
                  <a:pt x="8299" y="36034"/>
                  <a:pt x="8316" y="36132"/>
                  <a:pt x="8386" y="36182"/>
                </a:cubicBezTo>
                <a:cubicBezTo>
                  <a:pt x="8414" y="36202"/>
                  <a:pt x="8446" y="36212"/>
                  <a:pt x="8477" y="36212"/>
                </a:cubicBezTo>
                <a:cubicBezTo>
                  <a:pt x="8527" y="36212"/>
                  <a:pt x="8575" y="36188"/>
                  <a:pt x="8606" y="36145"/>
                </a:cubicBezTo>
                <a:cubicBezTo>
                  <a:pt x="8656" y="36075"/>
                  <a:pt x="8640" y="35976"/>
                  <a:pt x="8569" y="35926"/>
                </a:cubicBezTo>
                <a:cubicBezTo>
                  <a:pt x="8541" y="35906"/>
                  <a:pt x="8509" y="35897"/>
                  <a:pt x="8478" y="35897"/>
                </a:cubicBezTo>
                <a:close/>
                <a:moveTo>
                  <a:pt x="30636" y="36405"/>
                </a:moveTo>
                <a:cubicBezTo>
                  <a:pt x="30607" y="36405"/>
                  <a:pt x="30577" y="36413"/>
                  <a:pt x="30551" y="36430"/>
                </a:cubicBezTo>
                <a:cubicBezTo>
                  <a:pt x="30478" y="36477"/>
                  <a:pt x="30457" y="36575"/>
                  <a:pt x="30505" y="36647"/>
                </a:cubicBezTo>
                <a:cubicBezTo>
                  <a:pt x="30534" y="36695"/>
                  <a:pt x="30585" y="36720"/>
                  <a:pt x="30636" y="36720"/>
                </a:cubicBezTo>
                <a:cubicBezTo>
                  <a:pt x="30666" y="36720"/>
                  <a:pt x="30696" y="36712"/>
                  <a:pt x="30722" y="36695"/>
                </a:cubicBezTo>
                <a:cubicBezTo>
                  <a:pt x="30795" y="36647"/>
                  <a:pt x="30816" y="36550"/>
                  <a:pt x="30769" y="36477"/>
                </a:cubicBezTo>
                <a:cubicBezTo>
                  <a:pt x="30739" y="36430"/>
                  <a:pt x="30688" y="36405"/>
                  <a:pt x="30636" y="36405"/>
                </a:cubicBezTo>
                <a:close/>
                <a:moveTo>
                  <a:pt x="9259" y="36425"/>
                </a:moveTo>
                <a:cubicBezTo>
                  <a:pt x="9206" y="36425"/>
                  <a:pt x="9155" y="36450"/>
                  <a:pt x="9125" y="36497"/>
                </a:cubicBezTo>
                <a:cubicBezTo>
                  <a:pt x="9079" y="36570"/>
                  <a:pt x="9100" y="36667"/>
                  <a:pt x="9173" y="36715"/>
                </a:cubicBezTo>
                <a:cubicBezTo>
                  <a:pt x="9199" y="36731"/>
                  <a:pt x="9228" y="36739"/>
                  <a:pt x="9258" y="36739"/>
                </a:cubicBezTo>
                <a:cubicBezTo>
                  <a:pt x="9309" y="36739"/>
                  <a:pt x="9360" y="36714"/>
                  <a:pt x="9391" y="36667"/>
                </a:cubicBezTo>
                <a:cubicBezTo>
                  <a:pt x="9437" y="36594"/>
                  <a:pt x="9416" y="36496"/>
                  <a:pt x="9343" y="36449"/>
                </a:cubicBezTo>
                <a:cubicBezTo>
                  <a:pt x="9317" y="36433"/>
                  <a:pt x="9288" y="36425"/>
                  <a:pt x="9259" y="36425"/>
                </a:cubicBezTo>
                <a:close/>
                <a:moveTo>
                  <a:pt x="29834" y="36896"/>
                </a:moveTo>
                <a:cubicBezTo>
                  <a:pt x="29808" y="36896"/>
                  <a:pt x="29780" y="36902"/>
                  <a:pt x="29755" y="36916"/>
                </a:cubicBezTo>
                <a:cubicBezTo>
                  <a:pt x="29680" y="36960"/>
                  <a:pt x="29655" y="37057"/>
                  <a:pt x="29699" y="37132"/>
                </a:cubicBezTo>
                <a:cubicBezTo>
                  <a:pt x="29728" y="37183"/>
                  <a:pt x="29781" y="37211"/>
                  <a:pt x="29835" y="37211"/>
                </a:cubicBezTo>
                <a:cubicBezTo>
                  <a:pt x="29862" y="37211"/>
                  <a:pt x="29889" y="37204"/>
                  <a:pt x="29914" y="37189"/>
                </a:cubicBezTo>
                <a:cubicBezTo>
                  <a:pt x="29989" y="37146"/>
                  <a:pt x="30015" y="37049"/>
                  <a:pt x="29971" y="36974"/>
                </a:cubicBezTo>
                <a:cubicBezTo>
                  <a:pt x="29942" y="36924"/>
                  <a:pt x="29889" y="36896"/>
                  <a:pt x="29834" y="36896"/>
                </a:cubicBezTo>
                <a:close/>
                <a:moveTo>
                  <a:pt x="10062" y="36915"/>
                </a:moveTo>
                <a:cubicBezTo>
                  <a:pt x="10008" y="36915"/>
                  <a:pt x="9955" y="36943"/>
                  <a:pt x="9926" y="36993"/>
                </a:cubicBezTo>
                <a:cubicBezTo>
                  <a:pt x="9883" y="37069"/>
                  <a:pt x="9908" y="37165"/>
                  <a:pt x="9983" y="37208"/>
                </a:cubicBezTo>
                <a:cubicBezTo>
                  <a:pt x="10009" y="37223"/>
                  <a:pt x="10036" y="37230"/>
                  <a:pt x="10062" y="37230"/>
                </a:cubicBezTo>
                <a:cubicBezTo>
                  <a:pt x="10117" y="37230"/>
                  <a:pt x="10169" y="37201"/>
                  <a:pt x="10199" y="37151"/>
                </a:cubicBezTo>
                <a:cubicBezTo>
                  <a:pt x="10242" y="37075"/>
                  <a:pt x="10217" y="36979"/>
                  <a:pt x="10141" y="36936"/>
                </a:cubicBezTo>
                <a:cubicBezTo>
                  <a:pt x="10116" y="36921"/>
                  <a:pt x="10089" y="36915"/>
                  <a:pt x="10062" y="36915"/>
                </a:cubicBezTo>
                <a:close/>
                <a:moveTo>
                  <a:pt x="29011" y="37347"/>
                </a:moveTo>
                <a:cubicBezTo>
                  <a:pt x="28987" y="37347"/>
                  <a:pt x="28962" y="37353"/>
                  <a:pt x="28939" y="37365"/>
                </a:cubicBezTo>
                <a:cubicBezTo>
                  <a:pt x="28861" y="37405"/>
                  <a:pt x="28831" y="37500"/>
                  <a:pt x="28871" y="37577"/>
                </a:cubicBezTo>
                <a:cubicBezTo>
                  <a:pt x="28899" y="37631"/>
                  <a:pt x="28954" y="37662"/>
                  <a:pt x="29011" y="37662"/>
                </a:cubicBezTo>
                <a:cubicBezTo>
                  <a:pt x="29035" y="37662"/>
                  <a:pt x="29060" y="37657"/>
                  <a:pt x="29083" y="37644"/>
                </a:cubicBezTo>
                <a:cubicBezTo>
                  <a:pt x="29161" y="37604"/>
                  <a:pt x="29191" y="37509"/>
                  <a:pt x="29150" y="37432"/>
                </a:cubicBezTo>
                <a:cubicBezTo>
                  <a:pt x="29123" y="37378"/>
                  <a:pt x="29068" y="37347"/>
                  <a:pt x="29011" y="37347"/>
                </a:cubicBezTo>
                <a:close/>
                <a:moveTo>
                  <a:pt x="10890" y="37366"/>
                </a:moveTo>
                <a:cubicBezTo>
                  <a:pt x="10833" y="37366"/>
                  <a:pt x="10777" y="37397"/>
                  <a:pt x="10749" y="37452"/>
                </a:cubicBezTo>
                <a:cubicBezTo>
                  <a:pt x="10710" y="37528"/>
                  <a:pt x="10740" y="37624"/>
                  <a:pt x="10817" y="37664"/>
                </a:cubicBezTo>
                <a:cubicBezTo>
                  <a:pt x="10841" y="37675"/>
                  <a:pt x="10865" y="37681"/>
                  <a:pt x="10890" y="37681"/>
                </a:cubicBezTo>
                <a:cubicBezTo>
                  <a:pt x="10946" y="37681"/>
                  <a:pt x="11001" y="37650"/>
                  <a:pt x="11029" y="37596"/>
                </a:cubicBezTo>
                <a:cubicBezTo>
                  <a:pt x="11070" y="37518"/>
                  <a:pt x="11039" y="37424"/>
                  <a:pt x="10961" y="37383"/>
                </a:cubicBezTo>
                <a:cubicBezTo>
                  <a:pt x="10938" y="37372"/>
                  <a:pt x="10914" y="37366"/>
                  <a:pt x="10890" y="37366"/>
                </a:cubicBezTo>
                <a:close/>
                <a:moveTo>
                  <a:pt x="28167" y="37759"/>
                </a:moveTo>
                <a:cubicBezTo>
                  <a:pt x="28145" y="37759"/>
                  <a:pt x="28122" y="37764"/>
                  <a:pt x="28101" y="37774"/>
                </a:cubicBezTo>
                <a:cubicBezTo>
                  <a:pt x="28022" y="37810"/>
                  <a:pt x="27987" y="37903"/>
                  <a:pt x="28024" y="37982"/>
                </a:cubicBezTo>
                <a:cubicBezTo>
                  <a:pt x="28050" y="38040"/>
                  <a:pt x="28107" y="38074"/>
                  <a:pt x="28167" y="38074"/>
                </a:cubicBezTo>
                <a:cubicBezTo>
                  <a:pt x="28189" y="38074"/>
                  <a:pt x="28211" y="38069"/>
                  <a:pt x="28233" y="38059"/>
                </a:cubicBezTo>
                <a:cubicBezTo>
                  <a:pt x="28311" y="38023"/>
                  <a:pt x="28346" y="37930"/>
                  <a:pt x="28310" y="37851"/>
                </a:cubicBezTo>
                <a:cubicBezTo>
                  <a:pt x="28283" y="37793"/>
                  <a:pt x="28227" y="37759"/>
                  <a:pt x="28167" y="37759"/>
                </a:cubicBezTo>
                <a:close/>
                <a:moveTo>
                  <a:pt x="11737" y="37777"/>
                </a:moveTo>
                <a:cubicBezTo>
                  <a:pt x="11677" y="37777"/>
                  <a:pt x="11620" y="37812"/>
                  <a:pt x="11594" y="37870"/>
                </a:cubicBezTo>
                <a:cubicBezTo>
                  <a:pt x="11559" y="37948"/>
                  <a:pt x="11593" y="38042"/>
                  <a:pt x="11672" y="38078"/>
                </a:cubicBezTo>
                <a:cubicBezTo>
                  <a:pt x="11693" y="38088"/>
                  <a:pt x="11716" y="38092"/>
                  <a:pt x="11738" y="38092"/>
                </a:cubicBezTo>
                <a:cubicBezTo>
                  <a:pt x="11797" y="38092"/>
                  <a:pt x="11855" y="38058"/>
                  <a:pt x="11881" y="38000"/>
                </a:cubicBezTo>
                <a:cubicBezTo>
                  <a:pt x="11917" y="37921"/>
                  <a:pt x="11882" y="37828"/>
                  <a:pt x="11803" y="37792"/>
                </a:cubicBezTo>
                <a:cubicBezTo>
                  <a:pt x="11782" y="37782"/>
                  <a:pt x="11759" y="37777"/>
                  <a:pt x="11737" y="37777"/>
                </a:cubicBezTo>
                <a:close/>
                <a:moveTo>
                  <a:pt x="27304" y="38130"/>
                </a:moveTo>
                <a:cubicBezTo>
                  <a:pt x="27284" y="38130"/>
                  <a:pt x="27265" y="38134"/>
                  <a:pt x="27245" y="38141"/>
                </a:cubicBezTo>
                <a:cubicBezTo>
                  <a:pt x="27165" y="38174"/>
                  <a:pt x="27126" y="38265"/>
                  <a:pt x="27158" y="38346"/>
                </a:cubicBezTo>
                <a:cubicBezTo>
                  <a:pt x="27183" y="38408"/>
                  <a:pt x="27242" y="38445"/>
                  <a:pt x="27305" y="38445"/>
                </a:cubicBezTo>
                <a:cubicBezTo>
                  <a:pt x="27324" y="38445"/>
                  <a:pt x="27344" y="38441"/>
                  <a:pt x="27363" y="38434"/>
                </a:cubicBezTo>
                <a:cubicBezTo>
                  <a:pt x="27443" y="38401"/>
                  <a:pt x="27483" y="38309"/>
                  <a:pt x="27450" y="38229"/>
                </a:cubicBezTo>
                <a:cubicBezTo>
                  <a:pt x="27426" y="38167"/>
                  <a:pt x="27367" y="38130"/>
                  <a:pt x="27304" y="38130"/>
                </a:cubicBezTo>
                <a:close/>
                <a:moveTo>
                  <a:pt x="12605" y="38148"/>
                </a:moveTo>
                <a:cubicBezTo>
                  <a:pt x="12543" y="38148"/>
                  <a:pt x="12483" y="38185"/>
                  <a:pt x="12459" y="38247"/>
                </a:cubicBezTo>
                <a:cubicBezTo>
                  <a:pt x="12426" y="38327"/>
                  <a:pt x="12466" y="38419"/>
                  <a:pt x="12546" y="38451"/>
                </a:cubicBezTo>
                <a:cubicBezTo>
                  <a:pt x="12565" y="38459"/>
                  <a:pt x="12585" y="38463"/>
                  <a:pt x="12605" y="38463"/>
                </a:cubicBezTo>
                <a:cubicBezTo>
                  <a:pt x="12667" y="38463"/>
                  <a:pt x="12726" y="38425"/>
                  <a:pt x="12750" y="38364"/>
                </a:cubicBezTo>
                <a:cubicBezTo>
                  <a:pt x="12783" y="38283"/>
                  <a:pt x="12743" y="38191"/>
                  <a:pt x="12663" y="38159"/>
                </a:cubicBezTo>
                <a:cubicBezTo>
                  <a:pt x="12644" y="38151"/>
                  <a:pt x="12625" y="38148"/>
                  <a:pt x="12605" y="38148"/>
                </a:cubicBezTo>
                <a:close/>
                <a:moveTo>
                  <a:pt x="26423" y="38460"/>
                </a:moveTo>
                <a:cubicBezTo>
                  <a:pt x="26406" y="38460"/>
                  <a:pt x="26388" y="38463"/>
                  <a:pt x="26371" y="38469"/>
                </a:cubicBezTo>
                <a:cubicBezTo>
                  <a:pt x="26289" y="38498"/>
                  <a:pt x="26245" y="38587"/>
                  <a:pt x="26274" y="38669"/>
                </a:cubicBezTo>
                <a:cubicBezTo>
                  <a:pt x="26297" y="38734"/>
                  <a:pt x="26358" y="38775"/>
                  <a:pt x="26423" y="38775"/>
                </a:cubicBezTo>
                <a:cubicBezTo>
                  <a:pt x="26440" y="38775"/>
                  <a:pt x="26458" y="38772"/>
                  <a:pt x="26474" y="38766"/>
                </a:cubicBezTo>
                <a:lnTo>
                  <a:pt x="26474" y="38766"/>
                </a:lnTo>
                <a:cubicBezTo>
                  <a:pt x="26556" y="38738"/>
                  <a:pt x="26600" y="38648"/>
                  <a:pt x="26572" y="38566"/>
                </a:cubicBezTo>
                <a:cubicBezTo>
                  <a:pt x="26549" y="38501"/>
                  <a:pt x="26488" y="38460"/>
                  <a:pt x="26423" y="38460"/>
                </a:cubicBezTo>
                <a:close/>
                <a:moveTo>
                  <a:pt x="13488" y="38476"/>
                </a:moveTo>
                <a:cubicBezTo>
                  <a:pt x="13423" y="38476"/>
                  <a:pt x="13363" y="38517"/>
                  <a:pt x="13340" y="38582"/>
                </a:cubicBezTo>
                <a:cubicBezTo>
                  <a:pt x="13312" y="38665"/>
                  <a:pt x="13355" y="38754"/>
                  <a:pt x="13438" y="38783"/>
                </a:cubicBezTo>
                <a:cubicBezTo>
                  <a:pt x="13454" y="38788"/>
                  <a:pt x="13472" y="38791"/>
                  <a:pt x="13489" y="38791"/>
                </a:cubicBezTo>
                <a:cubicBezTo>
                  <a:pt x="13554" y="38791"/>
                  <a:pt x="13615" y="38750"/>
                  <a:pt x="13637" y="38685"/>
                </a:cubicBezTo>
                <a:cubicBezTo>
                  <a:pt x="13665" y="38603"/>
                  <a:pt x="13622" y="38513"/>
                  <a:pt x="13540" y="38485"/>
                </a:cubicBezTo>
                <a:cubicBezTo>
                  <a:pt x="13523" y="38479"/>
                  <a:pt x="13505" y="38476"/>
                  <a:pt x="13488" y="38476"/>
                </a:cubicBezTo>
                <a:close/>
                <a:moveTo>
                  <a:pt x="25527" y="38747"/>
                </a:moveTo>
                <a:cubicBezTo>
                  <a:pt x="25512" y="38747"/>
                  <a:pt x="25497" y="38749"/>
                  <a:pt x="25482" y="38753"/>
                </a:cubicBezTo>
                <a:cubicBezTo>
                  <a:pt x="25399" y="38779"/>
                  <a:pt x="25351" y="38866"/>
                  <a:pt x="25376" y="38949"/>
                </a:cubicBezTo>
                <a:cubicBezTo>
                  <a:pt x="25396" y="39018"/>
                  <a:pt x="25459" y="39062"/>
                  <a:pt x="25527" y="39062"/>
                </a:cubicBezTo>
                <a:cubicBezTo>
                  <a:pt x="25542" y="39062"/>
                  <a:pt x="25557" y="39060"/>
                  <a:pt x="25571" y="39055"/>
                </a:cubicBezTo>
                <a:cubicBezTo>
                  <a:pt x="25654" y="39031"/>
                  <a:pt x="25702" y="38944"/>
                  <a:pt x="25678" y="38860"/>
                </a:cubicBezTo>
                <a:cubicBezTo>
                  <a:pt x="25658" y="38792"/>
                  <a:pt x="25595" y="38747"/>
                  <a:pt x="25527" y="38747"/>
                </a:cubicBezTo>
                <a:close/>
                <a:moveTo>
                  <a:pt x="14385" y="38762"/>
                </a:moveTo>
                <a:cubicBezTo>
                  <a:pt x="14317" y="38762"/>
                  <a:pt x="14255" y="38806"/>
                  <a:pt x="14235" y="38875"/>
                </a:cubicBezTo>
                <a:cubicBezTo>
                  <a:pt x="14210" y="38959"/>
                  <a:pt x="14258" y="39046"/>
                  <a:pt x="14341" y="39070"/>
                </a:cubicBezTo>
                <a:cubicBezTo>
                  <a:pt x="14356" y="39075"/>
                  <a:pt x="14371" y="39076"/>
                  <a:pt x="14386" y="39076"/>
                </a:cubicBezTo>
                <a:cubicBezTo>
                  <a:pt x="14454" y="39076"/>
                  <a:pt x="14517" y="39032"/>
                  <a:pt x="14537" y="38963"/>
                </a:cubicBezTo>
                <a:cubicBezTo>
                  <a:pt x="14561" y="38880"/>
                  <a:pt x="14513" y="38792"/>
                  <a:pt x="14429" y="38768"/>
                </a:cubicBezTo>
                <a:cubicBezTo>
                  <a:pt x="14415" y="38764"/>
                  <a:pt x="14400" y="38762"/>
                  <a:pt x="14385" y="38762"/>
                </a:cubicBezTo>
                <a:close/>
                <a:moveTo>
                  <a:pt x="24619" y="38991"/>
                </a:moveTo>
                <a:cubicBezTo>
                  <a:pt x="24606" y="38991"/>
                  <a:pt x="24594" y="38993"/>
                  <a:pt x="24581" y="38996"/>
                </a:cubicBezTo>
                <a:cubicBezTo>
                  <a:pt x="24497" y="39016"/>
                  <a:pt x="24445" y="39102"/>
                  <a:pt x="24465" y="39186"/>
                </a:cubicBezTo>
                <a:cubicBezTo>
                  <a:pt x="24483" y="39258"/>
                  <a:pt x="24547" y="39306"/>
                  <a:pt x="24618" y="39306"/>
                </a:cubicBezTo>
                <a:cubicBezTo>
                  <a:pt x="24630" y="39306"/>
                  <a:pt x="24643" y="39305"/>
                  <a:pt x="24656" y="39302"/>
                </a:cubicBezTo>
                <a:cubicBezTo>
                  <a:pt x="24740" y="39282"/>
                  <a:pt x="24792" y="39196"/>
                  <a:pt x="24771" y="39111"/>
                </a:cubicBezTo>
                <a:cubicBezTo>
                  <a:pt x="24754" y="39040"/>
                  <a:pt x="24689" y="38991"/>
                  <a:pt x="24619" y="38991"/>
                </a:cubicBezTo>
                <a:close/>
                <a:moveTo>
                  <a:pt x="15296" y="39003"/>
                </a:moveTo>
                <a:cubicBezTo>
                  <a:pt x="15224" y="39003"/>
                  <a:pt x="15159" y="39052"/>
                  <a:pt x="15142" y="39124"/>
                </a:cubicBezTo>
                <a:cubicBezTo>
                  <a:pt x="15122" y="39208"/>
                  <a:pt x="15173" y="39293"/>
                  <a:pt x="15258" y="39314"/>
                </a:cubicBezTo>
                <a:cubicBezTo>
                  <a:pt x="15270" y="39317"/>
                  <a:pt x="15283" y="39318"/>
                  <a:pt x="15295" y="39318"/>
                </a:cubicBezTo>
                <a:cubicBezTo>
                  <a:pt x="15366" y="39318"/>
                  <a:pt x="15431" y="39269"/>
                  <a:pt x="15448" y="39198"/>
                </a:cubicBezTo>
                <a:cubicBezTo>
                  <a:pt x="15468" y="39113"/>
                  <a:pt x="15416" y="39028"/>
                  <a:pt x="15332" y="39007"/>
                </a:cubicBezTo>
                <a:cubicBezTo>
                  <a:pt x="15320" y="39005"/>
                  <a:pt x="15308" y="39003"/>
                  <a:pt x="15296" y="39003"/>
                </a:cubicBezTo>
                <a:close/>
                <a:moveTo>
                  <a:pt x="23699" y="39191"/>
                </a:moveTo>
                <a:cubicBezTo>
                  <a:pt x="23689" y="39191"/>
                  <a:pt x="23679" y="39192"/>
                  <a:pt x="23669" y="39194"/>
                </a:cubicBezTo>
                <a:cubicBezTo>
                  <a:pt x="23583" y="39211"/>
                  <a:pt x="23527" y="39293"/>
                  <a:pt x="23544" y="39379"/>
                </a:cubicBezTo>
                <a:cubicBezTo>
                  <a:pt x="23559" y="39455"/>
                  <a:pt x="23624" y="39507"/>
                  <a:pt x="23699" y="39507"/>
                </a:cubicBezTo>
                <a:cubicBezTo>
                  <a:pt x="23708" y="39507"/>
                  <a:pt x="23719" y="39505"/>
                  <a:pt x="23728" y="39503"/>
                </a:cubicBezTo>
                <a:cubicBezTo>
                  <a:pt x="23814" y="39487"/>
                  <a:pt x="23870" y="39405"/>
                  <a:pt x="23853" y="39319"/>
                </a:cubicBezTo>
                <a:cubicBezTo>
                  <a:pt x="23838" y="39244"/>
                  <a:pt x="23773" y="39191"/>
                  <a:pt x="23699" y="39191"/>
                </a:cubicBezTo>
                <a:close/>
                <a:moveTo>
                  <a:pt x="16216" y="39201"/>
                </a:moveTo>
                <a:cubicBezTo>
                  <a:pt x="16141" y="39201"/>
                  <a:pt x="16075" y="39254"/>
                  <a:pt x="16060" y="39329"/>
                </a:cubicBezTo>
                <a:cubicBezTo>
                  <a:pt x="16044" y="39414"/>
                  <a:pt x="16101" y="39497"/>
                  <a:pt x="16185" y="39513"/>
                </a:cubicBezTo>
                <a:cubicBezTo>
                  <a:pt x="16196" y="39515"/>
                  <a:pt x="16205" y="39516"/>
                  <a:pt x="16215" y="39516"/>
                </a:cubicBezTo>
                <a:cubicBezTo>
                  <a:pt x="16289" y="39516"/>
                  <a:pt x="16356" y="39463"/>
                  <a:pt x="16369" y="39388"/>
                </a:cubicBezTo>
                <a:cubicBezTo>
                  <a:pt x="16386" y="39303"/>
                  <a:pt x="16329" y="39221"/>
                  <a:pt x="16245" y="39204"/>
                </a:cubicBezTo>
                <a:cubicBezTo>
                  <a:pt x="16235" y="39202"/>
                  <a:pt x="16225" y="39201"/>
                  <a:pt x="16216" y="39201"/>
                </a:cubicBezTo>
                <a:close/>
                <a:moveTo>
                  <a:pt x="22772" y="39348"/>
                </a:moveTo>
                <a:cubicBezTo>
                  <a:pt x="22764" y="39348"/>
                  <a:pt x="22757" y="39349"/>
                  <a:pt x="22749" y="39350"/>
                </a:cubicBezTo>
                <a:cubicBezTo>
                  <a:pt x="22662" y="39362"/>
                  <a:pt x="22603" y="39441"/>
                  <a:pt x="22615" y="39528"/>
                </a:cubicBezTo>
                <a:cubicBezTo>
                  <a:pt x="22626" y="39606"/>
                  <a:pt x="22694" y="39662"/>
                  <a:pt x="22770" y="39662"/>
                </a:cubicBezTo>
                <a:cubicBezTo>
                  <a:pt x="22778" y="39662"/>
                  <a:pt x="22786" y="39662"/>
                  <a:pt x="22793" y="39661"/>
                </a:cubicBezTo>
                <a:cubicBezTo>
                  <a:pt x="22880" y="39648"/>
                  <a:pt x="22939" y="39569"/>
                  <a:pt x="22927" y="39482"/>
                </a:cubicBezTo>
                <a:cubicBezTo>
                  <a:pt x="22916" y="39405"/>
                  <a:pt x="22849" y="39348"/>
                  <a:pt x="22772" y="39348"/>
                </a:cubicBezTo>
                <a:close/>
                <a:moveTo>
                  <a:pt x="17143" y="39355"/>
                </a:moveTo>
                <a:cubicBezTo>
                  <a:pt x="17066" y="39355"/>
                  <a:pt x="16999" y="39411"/>
                  <a:pt x="16988" y="39490"/>
                </a:cubicBezTo>
                <a:cubicBezTo>
                  <a:pt x="16975" y="39577"/>
                  <a:pt x="17036" y="39656"/>
                  <a:pt x="17121" y="39668"/>
                </a:cubicBezTo>
                <a:cubicBezTo>
                  <a:pt x="17129" y="39669"/>
                  <a:pt x="17136" y="39669"/>
                  <a:pt x="17143" y="39669"/>
                </a:cubicBezTo>
                <a:cubicBezTo>
                  <a:pt x="17221" y="39669"/>
                  <a:pt x="17288" y="39613"/>
                  <a:pt x="17299" y="39534"/>
                </a:cubicBezTo>
                <a:cubicBezTo>
                  <a:pt x="17312" y="39448"/>
                  <a:pt x="17251" y="39369"/>
                  <a:pt x="17165" y="39357"/>
                </a:cubicBezTo>
                <a:cubicBezTo>
                  <a:pt x="17157" y="39356"/>
                  <a:pt x="17150" y="39355"/>
                  <a:pt x="17143" y="39355"/>
                </a:cubicBezTo>
                <a:close/>
                <a:moveTo>
                  <a:pt x="21836" y="39459"/>
                </a:moveTo>
                <a:cubicBezTo>
                  <a:pt x="21831" y="39459"/>
                  <a:pt x="21826" y="39459"/>
                  <a:pt x="21821" y="39460"/>
                </a:cubicBezTo>
                <a:cubicBezTo>
                  <a:pt x="21735" y="39468"/>
                  <a:pt x="21672" y="39545"/>
                  <a:pt x="21680" y="39632"/>
                </a:cubicBezTo>
                <a:cubicBezTo>
                  <a:pt x="21688" y="39713"/>
                  <a:pt x="21756" y="39774"/>
                  <a:pt x="21836" y="39774"/>
                </a:cubicBezTo>
                <a:cubicBezTo>
                  <a:pt x="21841" y="39774"/>
                  <a:pt x="21847" y="39774"/>
                  <a:pt x="21852" y="39773"/>
                </a:cubicBezTo>
                <a:cubicBezTo>
                  <a:pt x="21938" y="39765"/>
                  <a:pt x="22001" y="39689"/>
                  <a:pt x="21993" y="39602"/>
                </a:cubicBezTo>
                <a:cubicBezTo>
                  <a:pt x="21985" y="39520"/>
                  <a:pt x="21916" y="39459"/>
                  <a:pt x="21836" y="39459"/>
                </a:cubicBezTo>
                <a:close/>
                <a:moveTo>
                  <a:pt x="18078" y="39464"/>
                </a:moveTo>
                <a:cubicBezTo>
                  <a:pt x="17997" y="39464"/>
                  <a:pt x="17928" y="39526"/>
                  <a:pt x="17921" y="39607"/>
                </a:cubicBezTo>
                <a:cubicBezTo>
                  <a:pt x="17913" y="39694"/>
                  <a:pt x="17977" y="39771"/>
                  <a:pt x="18063" y="39778"/>
                </a:cubicBezTo>
                <a:cubicBezTo>
                  <a:pt x="18068" y="39778"/>
                  <a:pt x="18073" y="39779"/>
                  <a:pt x="18078" y="39779"/>
                </a:cubicBezTo>
                <a:cubicBezTo>
                  <a:pt x="18159" y="39779"/>
                  <a:pt x="18227" y="39718"/>
                  <a:pt x="18234" y="39636"/>
                </a:cubicBezTo>
                <a:cubicBezTo>
                  <a:pt x="18242" y="39550"/>
                  <a:pt x="18179" y="39473"/>
                  <a:pt x="18092" y="39465"/>
                </a:cubicBezTo>
                <a:cubicBezTo>
                  <a:pt x="18087" y="39465"/>
                  <a:pt x="18083" y="39464"/>
                  <a:pt x="18078" y="39464"/>
                </a:cubicBezTo>
                <a:close/>
                <a:moveTo>
                  <a:pt x="20899" y="39527"/>
                </a:moveTo>
                <a:cubicBezTo>
                  <a:pt x="20896" y="39527"/>
                  <a:pt x="20893" y="39527"/>
                  <a:pt x="20891" y="39527"/>
                </a:cubicBezTo>
                <a:cubicBezTo>
                  <a:pt x="20803" y="39531"/>
                  <a:pt x="20737" y="39605"/>
                  <a:pt x="20741" y="39692"/>
                </a:cubicBezTo>
                <a:cubicBezTo>
                  <a:pt x="20745" y="39776"/>
                  <a:pt x="20815" y="39841"/>
                  <a:pt x="20898" y="39841"/>
                </a:cubicBezTo>
                <a:lnTo>
                  <a:pt x="20905" y="39841"/>
                </a:lnTo>
                <a:cubicBezTo>
                  <a:pt x="20993" y="39837"/>
                  <a:pt x="21059" y="39764"/>
                  <a:pt x="21056" y="39676"/>
                </a:cubicBezTo>
                <a:cubicBezTo>
                  <a:pt x="21051" y="39593"/>
                  <a:pt x="20982" y="39527"/>
                  <a:pt x="20899" y="39527"/>
                </a:cubicBezTo>
                <a:close/>
                <a:moveTo>
                  <a:pt x="19016" y="39529"/>
                </a:moveTo>
                <a:cubicBezTo>
                  <a:pt x="18932" y="39529"/>
                  <a:pt x="18863" y="39595"/>
                  <a:pt x="18860" y="39680"/>
                </a:cubicBezTo>
                <a:cubicBezTo>
                  <a:pt x="18855" y="39766"/>
                  <a:pt x="18923" y="39840"/>
                  <a:pt x="19009" y="39844"/>
                </a:cubicBezTo>
                <a:lnTo>
                  <a:pt x="19017" y="39844"/>
                </a:lnTo>
                <a:cubicBezTo>
                  <a:pt x="19100" y="39844"/>
                  <a:pt x="19170" y="39778"/>
                  <a:pt x="19174" y="39694"/>
                </a:cubicBezTo>
                <a:cubicBezTo>
                  <a:pt x="19177" y="39607"/>
                  <a:pt x="19110" y="39533"/>
                  <a:pt x="19024" y="39530"/>
                </a:cubicBezTo>
                <a:cubicBezTo>
                  <a:pt x="19021" y="39529"/>
                  <a:pt x="19018" y="39529"/>
                  <a:pt x="19016" y="39529"/>
                </a:cubicBezTo>
                <a:close/>
                <a:moveTo>
                  <a:pt x="19957" y="39550"/>
                </a:moveTo>
                <a:cubicBezTo>
                  <a:pt x="19870" y="39550"/>
                  <a:pt x="19800" y="39620"/>
                  <a:pt x="19800" y="39708"/>
                </a:cubicBezTo>
                <a:cubicBezTo>
                  <a:pt x="19800" y="39794"/>
                  <a:pt x="19871" y="39865"/>
                  <a:pt x="19957" y="39865"/>
                </a:cubicBezTo>
                <a:cubicBezTo>
                  <a:pt x="20045" y="39865"/>
                  <a:pt x="20114" y="39794"/>
                  <a:pt x="20114" y="39707"/>
                </a:cubicBezTo>
                <a:cubicBezTo>
                  <a:pt x="20114" y="39620"/>
                  <a:pt x="20044" y="39550"/>
                  <a:pt x="19957" y="3955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0"/>
          <p:cNvSpPr/>
          <p:nvPr/>
        </p:nvSpPr>
        <p:spPr>
          <a:xfrm>
            <a:off x="1293922" y="2338651"/>
            <a:ext cx="1460545" cy="1460545"/>
          </a:xfrm>
          <a:custGeom>
            <a:avLst/>
            <a:gdLst/>
            <a:ahLst/>
            <a:cxnLst/>
            <a:rect l="l" t="t" r="r" b="b"/>
            <a:pathLst>
              <a:path w="37018" h="37018" extrusionOk="0">
                <a:moveTo>
                  <a:pt x="18509" y="210"/>
                </a:moveTo>
                <a:cubicBezTo>
                  <a:pt x="20979" y="210"/>
                  <a:pt x="23376" y="693"/>
                  <a:pt x="25632" y="1648"/>
                </a:cubicBezTo>
                <a:cubicBezTo>
                  <a:pt x="27810" y="2570"/>
                  <a:pt x="29768" y="3889"/>
                  <a:pt x="31448" y="5570"/>
                </a:cubicBezTo>
                <a:cubicBezTo>
                  <a:pt x="33129" y="7250"/>
                  <a:pt x="34448" y="9207"/>
                  <a:pt x="35370" y="11386"/>
                </a:cubicBezTo>
                <a:cubicBezTo>
                  <a:pt x="36324" y="13642"/>
                  <a:pt x="36808" y="16039"/>
                  <a:pt x="36808" y="18509"/>
                </a:cubicBezTo>
                <a:cubicBezTo>
                  <a:pt x="36808" y="20979"/>
                  <a:pt x="36324" y="23376"/>
                  <a:pt x="35370" y="25632"/>
                </a:cubicBezTo>
                <a:cubicBezTo>
                  <a:pt x="34448" y="27810"/>
                  <a:pt x="33129" y="29767"/>
                  <a:pt x="31448" y="31448"/>
                </a:cubicBezTo>
                <a:cubicBezTo>
                  <a:pt x="29768" y="33129"/>
                  <a:pt x="27810" y="34448"/>
                  <a:pt x="25632" y="35370"/>
                </a:cubicBezTo>
                <a:cubicBezTo>
                  <a:pt x="23376" y="36324"/>
                  <a:pt x="20979" y="36807"/>
                  <a:pt x="18509" y="36807"/>
                </a:cubicBezTo>
                <a:cubicBezTo>
                  <a:pt x="16039" y="36807"/>
                  <a:pt x="13642" y="36324"/>
                  <a:pt x="11387" y="35370"/>
                </a:cubicBezTo>
                <a:cubicBezTo>
                  <a:pt x="9207" y="34448"/>
                  <a:pt x="7251" y="33129"/>
                  <a:pt x="5570" y="31448"/>
                </a:cubicBezTo>
                <a:cubicBezTo>
                  <a:pt x="3889" y="29767"/>
                  <a:pt x="2570" y="27810"/>
                  <a:pt x="1648" y="25632"/>
                </a:cubicBezTo>
                <a:cubicBezTo>
                  <a:pt x="694" y="23376"/>
                  <a:pt x="211" y="20979"/>
                  <a:pt x="211" y="18509"/>
                </a:cubicBezTo>
                <a:cubicBezTo>
                  <a:pt x="211" y="16039"/>
                  <a:pt x="694" y="13642"/>
                  <a:pt x="1648" y="11386"/>
                </a:cubicBezTo>
                <a:cubicBezTo>
                  <a:pt x="2570" y="9207"/>
                  <a:pt x="3889" y="7250"/>
                  <a:pt x="5570" y="5570"/>
                </a:cubicBezTo>
                <a:cubicBezTo>
                  <a:pt x="7251" y="3889"/>
                  <a:pt x="9207" y="2570"/>
                  <a:pt x="11387" y="1648"/>
                </a:cubicBezTo>
                <a:cubicBezTo>
                  <a:pt x="13642" y="693"/>
                  <a:pt x="16039" y="210"/>
                  <a:pt x="18509" y="210"/>
                </a:cubicBezTo>
                <a:close/>
                <a:moveTo>
                  <a:pt x="18509" y="0"/>
                </a:moveTo>
                <a:cubicBezTo>
                  <a:pt x="16011" y="0"/>
                  <a:pt x="13586" y="489"/>
                  <a:pt x="11305" y="1455"/>
                </a:cubicBezTo>
                <a:cubicBezTo>
                  <a:pt x="9101" y="2386"/>
                  <a:pt x="7121" y="3722"/>
                  <a:pt x="5421" y="5421"/>
                </a:cubicBezTo>
                <a:cubicBezTo>
                  <a:pt x="3721" y="7121"/>
                  <a:pt x="2387" y="9100"/>
                  <a:pt x="1455" y="11305"/>
                </a:cubicBezTo>
                <a:cubicBezTo>
                  <a:pt x="490" y="13586"/>
                  <a:pt x="0" y="16010"/>
                  <a:pt x="0" y="18509"/>
                </a:cubicBezTo>
                <a:cubicBezTo>
                  <a:pt x="0" y="21008"/>
                  <a:pt x="490" y="23432"/>
                  <a:pt x="1455" y="25713"/>
                </a:cubicBezTo>
                <a:cubicBezTo>
                  <a:pt x="2387" y="27917"/>
                  <a:pt x="3721" y="29896"/>
                  <a:pt x="5421" y="31596"/>
                </a:cubicBezTo>
                <a:cubicBezTo>
                  <a:pt x="7121" y="33296"/>
                  <a:pt x="9101" y="34631"/>
                  <a:pt x="11305" y="35563"/>
                </a:cubicBezTo>
                <a:cubicBezTo>
                  <a:pt x="13586" y="36528"/>
                  <a:pt x="16011" y="37018"/>
                  <a:pt x="18509" y="37018"/>
                </a:cubicBezTo>
                <a:cubicBezTo>
                  <a:pt x="21008" y="37018"/>
                  <a:pt x="23432" y="36528"/>
                  <a:pt x="25713" y="35563"/>
                </a:cubicBezTo>
                <a:cubicBezTo>
                  <a:pt x="27918" y="34631"/>
                  <a:pt x="29897" y="33296"/>
                  <a:pt x="31596" y="31596"/>
                </a:cubicBezTo>
                <a:cubicBezTo>
                  <a:pt x="33296" y="29896"/>
                  <a:pt x="34631" y="27917"/>
                  <a:pt x="35563" y="25713"/>
                </a:cubicBezTo>
                <a:cubicBezTo>
                  <a:pt x="36529" y="23432"/>
                  <a:pt x="37018" y="21008"/>
                  <a:pt x="37018" y="18509"/>
                </a:cubicBezTo>
                <a:cubicBezTo>
                  <a:pt x="37018" y="16010"/>
                  <a:pt x="36529" y="13586"/>
                  <a:pt x="35563" y="11305"/>
                </a:cubicBezTo>
                <a:cubicBezTo>
                  <a:pt x="34631" y="9100"/>
                  <a:pt x="33296" y="7121"/>
                  <a:pt x="31596" y="5421"/>
                </a:cubicBezTo>
                <a:cubicBezTo>
                  <a:pt x="29897" y="3722"/>
                  <a:pt x="27918" y="2386"/>
                  <a:pt x="25713" y="1455"/>
                </a:cubicBezTo>
                <a:cubicBezTo>
                  <a:pt x="23432" y="489"/>
                  <a:pt x="21008" y="0"/>
                  <a:pt x="18509"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0"/>
          <p:cNvSpPr/>
          <p:nvPr/>
        </p:nvSpPr>
        <p:spPr>
          <a:xfrm>
            <a:off x="1298026" y="2339795"/>
            <a:ext cx="1421721" cy="1452615"/>
          </a:xfrm>
          <a:custGeom>
            <a:avLst/>
            <a:gdLst/>
            <a:ahLst/>
            <a:cxnLst/>
            <a:rect l="l" t="t" r="r" b="b"/>
            <a:pathLst>
              <a:path w="36034" h="36817" extrusionOk="0">
                <a:moveTo>
                  <a:pt x="26722" y="6968"/>
                </a:moveTo>
                <a:lnTo>
                  <a:pt x="27075" y="7121"/>
                </a:lnTo>
                <a:lnTo>
                  <a:pt x="27044" y="7519"/>
                </a:lnTo>
                <a:lnTo>
                  <a:pt x="26288" y="8054"/>
                </a:lnTo>
                <a:lnTo>
                  <a:pt x="25860" y="8054"/>
                </a:lnTo>
                <a:lnTo>
                  <a:pt x="25860" y="7671"/>
                </a:lnTo>
                <a:lnTo>
                  <a:pt x="26227" y="7083"/>
                </a:lnTo>
                <a:lnTo>
                  <a:pt x="26722" y="6968"/>
                </a:lnTo>
                <a:close/>
                <a:moveTo>
                  <a:pt x="27625" y="6142"/>
                </a:moveTo>
                <a:lnTo>
                  <a:pt x="27777" y="6877"/>
                </a:lnTo>
                <a:lnTo>
                  <a:pt x="28099" y="7396"/>
                </a:lnTo>
                <a:lnTo>
                  <a:pt x="28312" y="7642"/>
                </a:lnTo>
                <a:lnTo>
                  <a:pt x="28702" y="7794"/>
                </a:lnTo>
                <a:lnTo>
                  <a:pt x="28336" y="8230"/>
                </a:lnTo>
                <a:lnTo>
                  <a:pt x="27625" y="8299"/>
                </a:lnTo>
                <a:lnTo>
                  <a:pt x="27090" y="8299"/>
                </a:lnTo>
                <a:lnTo>
                  <a:pt x="27150" y="7664"/>
                </a:lnTo>
                <a:lnTo>
                  <a:pt x="27595" y="7572"/>
                </a:lnTo>
                <a:lnTo>
                  <a:pt x="27557" y="7274"/>
                </a:lnTo>
                <a:lnTo>
                  <a:pt x="27143" y="7014"/>
                </a:lnTo>
                <a:lnTo>
                  <a:pt x="26852" y="6815"/>
                </a:lnTo>
                <a:lnTo>
                  <a:pt x="26852" y="6524"/>
                </a:lnTo>
                <a:lnTo>
                  <a:pt x="27021" y="6264"/>
                </a:lnTo>
                <a:lnTo>
                  <a:pt x="27625" y="6142"/>
                </a:lnTo>
                <a:close/>
                <a:moveTo>
                  <a:pt x="17073" y="9203"/>
                </a:moveTo>
                <a:lnTo>
                  <a:pt x="17313" y="9252"/>
                </a:lnTo>
                <a:lnTo>
                  <a:pt x="17211" y="9465"/>
                </a:lnTo>
                <a:lnTo>
                  <a:pt x="16949" y="9488"/>
                </a:lnTo>
                <a:lnTo>
                  <a:pt x="16897" y="9741"/>
                </a:lnTo>
                <a:lnTo>
                  <a:pt x="16695" y="9866"/>
                </a:lnTo>
                <a:lnTo>
                  <a:pt x="16372" y="9894"/>
                </a:lnTo>
                <a:cubicBezTo>
                  <a:pt x="16362" y="9818"/>
                  <a:pt x="16354" y="9760"/>
                  <a:pt x="16354" y="9760"/>
                </a:cubicBezTo>
                <a:lnTo>
                  <a:pt x="16229" y="9760"/>
                </a:lnTo>
                <a:lnTo>
                  <a:pt x="16229" y="9488"/>
                </a:lnTo>
                <a:lnTo>
                  <a:pt x="16756" y="9488"/>
                </a:lnTo>
                <a:lnTo>
                  <a:pt x="16865" y="9206"/>
                </a:lnTo>
                <a:lnTo>
                  <a:pt x="17073" y="9203"/>
                </a:lnTo>
                <a:close/>
                <a:moveTo>
                  <a:pt x="15678" y="9488"/>
                </a:moveTo>
                <a:lnTo>
                  <a:pt x="15907" y="9668"/>
                </a:lnTo>
                <a:lnTo>
                  <a:pt x="15868" y="9935"/>
                </a:lnTo>
                <a:lnTo>
                  <a:pt x="15486" y="9968"/>
                </a:lnTo>
                <a:lnTo>
                  <a:pt x="15506" y="9701"/>
                </a:lnTo>
                <a:lnTo>
                  <a:pt x="15678" y="9488"/>
                </a:lnTo>
                <a:close/>
                <a:moveTo>
                  <a:pt x="18392" y="1"/>
                </a:moveTo>
                <a:cubicBezTo>
                  <a:pt x="14356" y="1"/>
                  <a:pt x="10624" y="1312"/>
                  <a:pt x="7587" y="3527"/>
                </a:cubicBezTo>
                <a:lnTo>
                  <a:pt x="8515" y="3519"/>
                </a:lnTo>
                <a:lnTo>
                  <a:pt x="8928" y="3748"/>
                </a:lnTo>
                <a:lnTo>
                  <a:pt x="9706" y="3916"/>
                </a:lnTo>
                <a:lnTo>
                  <a:pt x="9767" y="4222"/>
                </a:lnTo>
                <a:lnTo>
                  <a:pt x="11005" y="4268"/>
                </a:lnTo>
                <a:lnTo>
                  <a:pt x="10837" y="3871"/>
                </a:lnTo>
                <a:lnTo>
                  <a:pt x="9737" y="3840"/>
                </a:lnTo>
                <a:lnTo>
                  <a:pt x="9997" y="3596"/>
                </a:lnTo>
                <a:lnTo>
                  <a:pt x="9906" y="3305"/>
                </a:lnTo>
                <a:lnTo>
                  <a:pt x="8911" y="3305"/>
                </a:lnTo>
                <a:lnTo>
                  <a:pt x="9997" y="2494"/>
                </a:lnTo>
                <a:lnTo>
                  <a:pt x="11036" y="2494"/>
                </a:lnTo>
                <a:lnTo>
                  <a:pt x="11525" y="3167"/>
                </a:lnTo>
                <a:lnTo>
                  <a:pt x="12336" y="3213"/>
                </a:lnTo>
                <a:lnTo>
                  <a:pt x="12824" y="2738"/>
                </a:lnTo>
                <a:lnTo>
                  <a:pt x="13191" y="2922"/>
                </a:lnTo>
                <a:lnTo>
                  <a:pt x="12518" y="3580"/>
                </a:lnTo>
                <a:cubicBezTo>
                  <a:pt x="12518" y="3580"/>
                  <a:pt x="11587" y="3596"/>
                  <a:pt x="11632" y="3596"/>
                </a:cubicBezTo>
                <a:cubicBezTo>
                  <a:pt x="11678" y="3596"/>
                  <a:pt x="11710" y="4237"/>
                  <a:pt x="11710" y="4237"/>
                </a:cubicBezTo>
                <a:lnTo>
                  <a:pt x="12839" y="4207"/>
                </a:lnTo>
                <a:lnTo>
                  <a:pt x="12962" y="3901"/>
                </a:lnTo>
                <a:lnTo>
                  <a:pt x="13741" y="3855"/>
                </a:lnTo>
                <a:lnTo>
                  <a:pt x="13832" y="3397"/>
                </a:lnTo>
                <a:lnTo>
                  <a:pt x="13375" y="3320"/>
                </a:lnTo>
                <a:lnTo>
                  <a:pt x="13528" y="2907"/>
                </a:lnTo>
                <a:lnTo>
                  <a:pt x="13879" y="2800"/>
                </a:lnTo>
                <a:lnTo>
                  <a:pt x="15102" y="2860"/>
                </a:lnTo>
                <a:lnTo>
                  <a:pt x="14427" y="3473"/>
                </a:lnTo>
                <a:lnTo>
                  <a:pt x="14536" y="3947"/>
                </a:lnTo>
                <a:lnTo>
                  <a:pt x="15239" y="4054"/>
                </a:lnTo>
                <a:lnTo>
                  <a:pt x="15193" y="3197"/>
                </a:lnTo>
                <a:lnTo>
                  <a:pt x="15865" y="2846"/>
                </a:lnTo>
                <a:lnTo>
                  <a:pt x="17058" y="2708"/>
                </a:lnTo>
                <a:lnTo>
                  <a:pt x="18434" y="3317"/>
                </a:lnTo>
                <a:lnTo>
                  <a:pt x="18784" y="3473"/>
                </a:lnTo>
                <a:lnTo>
                  <a:pt x="18784" y="4131"/>
                </a:lnTo>
                <a:lnTo>
                  <a:pt x="19335" y="4268"/>
                </a:lnTo>
                <a:lnTo>
                  <a:pt x="19060" y="4788"/>
                </a:lnTo>
                <a:lnTo>
                  <a:pt x="18280" y="4788"/>
                </a:lnTo>
                <a:lnTo>
                  <a:pt x="18050" y="5385"/>
                </a:lnTo>
                <a:lnTo>
                  <a:pt x="16268" y="4964"/>
                </a:lnTo>
                <a:lnTo>
                  <a:pt x="17668" y="4217"/>
                </a:lnTo>
                <a:lnTo>
                  <a:pt x="17134" y="3763"/>
                </a:lnTo>
                <a:lnTo>
                  <a:pt x="15926" y="3916"/>
                </a:lnTo>
                <a:lnTo>
                  <a:pt x="15820" y="4025"/>
                </a:lnTo>
                <a:lnTo>
                  <a:pt x="15817" y="4023"/>
                </a:lnTo>
                <a:lnTo>
                  <a:pt x="15797" y="4050"/>
                </a:lnTo>
                <a:lnTo>
                  <a:pt x="15449" y="4411"/>
                </a:lnTo>
                <a:lnTo>
                  <a:pt x="14876" y="4460"/>
                </a:lnTo>
                <a:lnTo>
                  <a:pt x="14922" y="4746"/>
                </a:lnTo>
                <a:lnTo>
                  <a:pt x="15122" y="4829"/>
                </a:lnTo>
                <a:lnTo>
                  <a:pt x="15114" y="4924"/>
                </a:lnTo>
                <a:lnTo>
                  <a:pt x="14647" y="4991"/>
                </a:lnTo>
                <a:lnTo>
                  <a:pt x="14613" y="5262"/>
                </a:lnTo>
                <a:lnTo>
                  <a:pt x="14165" y="5286"/>
                </a:lnTo>
                <a:lnTo>
                  <a:pt x="14085" y="4746"/>
                </a:lnTo>
                <a:lnTo>
                  <a:pt x="13282" y="4991"/>
                </a:lnTo>
                <a:lnTo>
                  <a:pt x="11643" y="5951"/>
                </a:lnTo>
                <a:lnTo>
                  <a:pt x="11828" y="6627"/>
                </a:lnTo>
                <a:lnTo>
                  <a:pt x="12286" y="6926"/>
                </a:lnTo>
                <a:lnTo>
                  <a:pt x="13203" y="7052"/>
                </a:lnTo>
                <a:lnTo>
                  <a:pt x="13203" y="8096"/>
                </a:lnTo>
                <a:lnTo>
                  <a:pt x="13625" y="8028"/>
                </a:lnTo>
                <a:lnTo>
                  <a:pt x="14017" y="7213"/>
                </a:lnTo>
                <a:lnTo>
                  <a:pt x="14991" y="6903"/>
                </a:lnTo>
                <a:lnTo>
                  <a:pt x="14991" y="5653"/>
                </a:lnTo>
                <a:lnTo>
                  <a:pt x="15532" y="5243"/>
                </a:lnTo>
                <a:lnTo>
                  <a:pt x="16844" y="5552"/>
                </a:lnTo>
                <a:lnTo>
                  <a:pt x="16751" y="6379"/>
                </a:lnTo>
                <a:lnTo>
                  <a:pt x="17104" y="6379"/>
                </a:lnTo>
                <a:lnTo>
                  <a:pt x="18066" y="5905"/>
                </a:lnTo>
                <a:lnTo>
                  <a:pt x="18112" y="6990"/>
                </a:lnTo>
                <a:lnTo>
                  <a:pt x="18434" y="7187"/>
                </a:lnTo>
                <a:lnTo>
                  <a:pt x="18813" y="7418"/>
                </a:lnTo>
                <a:lnTo>
                  <a:pt x="18784" y="8062"/>
                </a:lnTo>
                <a:lnTo>
                  <a:pt x="18434" y="8181"/>
                </a:lnTo>
                <a:lnTo>
                  <a:pt x="18112" y="8291"/>
                </a:lnTo>
                <a:lnTo>
                  <a:pt x="18158" y="8503"/>
                </a:lnTo>
                <a:lnTo>
                  <a:pt x="18434" y="8629"/>
                </a:lnTo>
                <a:lnTo>
                  <a:pt x="18967" y="8873"/>
                </a:lnTo>
                <a:lnTo>
                  <a:pt x="18951" y="9316"/>
                </a:lnTo>
                <a:lnTo>
                  <a:pt x="18717" y="9336"/>
                </a:lnTo>
                <a:cubicBezTo>
                  <a:pt x="18716" y="9329"/>
                  <a:pt x="18715" y="9324"/>
                  <a:pt x="18715" y="9324"/>
                </a:cubicBezTo>
                <a:lnTo>
                  <a:pt x="18434" y="9237"/>
                </a:lnTo>
                <a:lnTo>
                  <a:pt x="17693" y="9008"/>
                </a:lnTo>
                <a:lnTo>
                  <a:pt x="17650" y="8681"/>
                </a:lnTo>
                <a:lnTo>
                  <a:pt x="17649" y="8681"/>
                </a:lnTo>
                <a:lnTo>
                  <a:pt x="17946" y="8476"/>
                </a:lnTo>
                <a:lnTo>
                  <a:pt x="17946" y="8176"/>
                </a:lnTo>
                <a:lnTo>
                  <a:pt x="17626" y="8096"/>
                </a:lnTo>
                <a:lnTo>
                  <a:pt x="17547" y="8372"/>
                </a:lnTo>
                <a:lnTo>
                  <a:pt x="16983" y="8459"/>
                </a:lnTo>
                <a:lnTo>
                  <a:pt x="16927" y="8440"/>
                </a:lnTo>
                <a:lnTo>
                  <a:pt x="16927" y="8469"/>
                </a:lnTo>
                <a:lnTo>
                  <a:pt x="16732" y="8497"/>
                </a:lnTo>
                <a:lnTo>
                  <a:pt x="16572" y="8176"/>
                </a:lnTo>
                <a:lnTo>
                  <a:pt x="16388" y="8096"/>
                </a:lnTo>
                <a:lnTo>
                  <a:pt x="15987" y="8096"/>
                </a:lnTo>
                <a:lnTo>
                  <a:pt x="15804" y="8245"/>
                </a:lnTo>
                <a:lnTo>
                  <a:pt x="15804" y="8578"/>
                </a:lnTo>
                <a:lnTo>
                  <a:pt x="16148" y="8692"/>
                </a:lnTo>
                <a:lnTo>
                  <a:pt x="16487" y="8739"/>
                </a:lnTo>
                <a:lnTo>
                  <a:pt x="16411" y="8773"/>
                </a:lnTo>
                <a:lnTo>
                  <a:pt x="16102" y="9116"/>
                </a:lnTo>
                <a:lnTo>
                  <a:pt x="15965" y="8944"/>
                </a:lnTo>
                <a:lnTo>
                  <a:pt x="15667" y="8866"/>
                </a:lnTo>
                <a:lnTo>
                  <a:pt x="14852" y="9632"/>
                </a:lnTo>
                <a:lnTo>
                  <a:pt x="14959" y="9720"/>
                </a:lnTo>
                <a:lnTo>
                  <a:pt x="13756" y="10386"/>
                </a:lnTo>
                <a:lnTo>
                  <a:pt x="12625" y="11564"/>
                </a:lnTo>
                <a:lnTo>
                  <a:pt x="12548" y="12089"/>
                </a:lnTo>
                <a:lnTo>
                  <a:pt x="11414" y="12834"/>
                </a:lnTo>
                <a:lnTo>
                  <a:pt x="10852" y="13400"/>
                </a:lnTo>
                <a:lnTo>
                  <a:pt x="10914" y="14532"/>
                </a:lnTo>
                <a:lnTo>
                  <a:pt x="10134" y="14168"/>
                </a:lnTo>
                <a:lnTo>
                  <a:pt x="10140" y="13507"/>
                </a:lnTo>
                <a:lnTo>
                  <a:pt x="7971" y="13507"/>
                </a:lnTo>
                <a:lnTo>
                  <a:pt x="6848" y="14077"/>
                </a:lnTo>
                <a:lnTo>
                  <a:pt x="6359" y="14976"/>
                </a:lnTo>
                <a:lnTo>
                  <a:pt x="6166" y="15690"/>
                </a:lnTo>
                <a:lnTo>
                  <a:pt x="6483" y="16383"/>
                </a:lnTo>
                <a:lnTo>
                  <a:pt x="7368" y="16490"/>
                </a:lnTo>
                <a:lnTo>
                  <a:pt x="8774" y="15549"/>
                </a:lnTo>
                <a:lnTo>
                  <a:pt x="8897" y="16015"/>
                </a:lnTo>
                <a:lnTo>
                  <a:pt x="8468" y="16827"/>
                </a:lnTo>
                <a:lnTo>
                  <a:pt x="9539" y="17010"/>
                </a:lnTo>
                <a:lnTo>
                  <a:pt x="9645" y="18665"/>
                </a:lnTo>
                <a:lnTo>
                  <a:pt x="11113" y="18914"/>
                </a:lnTo>
                <a:lnTo>
                  <a:pt x="12045" y="17836"/>
                </a:lnTo>
                <a:lnTo>
                  <a:pt x="13176" y="18066"/>
                </a:lnTo>
                <a:lnTo>
                  <a:pt x="13573" y="18619"/>
                </a:lnTo>
                <a:lnTo>
                  <a:pt x="14658" y="18555"/>
                </a:lnTo>
                <a:lnTo>
                  <a:pt x="14689" y="18234"/>
                </a:lnTo>
                <a:lnTo>
                  <a:pt x="15284" y="18524"/>
                </a:lnTo>
                <a:lnTo>
                  <a:pt x="15957" y="19579"/>
                </a:lnTo>
                <a:lnTo>
                  <a:pt x="17118" y="19596"/>
                </a:lnTo>
                <a:lnTo>
                  <a:pt x="17547" y="20345"/>
                </a:lnTo>
                <a:lnTo>
                  <a:pt x="17607" y="21263"/>
                </a:lnTo>
                <a:lnTo>
                  <a:pt x="18434" y="21577"/>
                </a:lnTo>
                <a:lnTo>
                  <a:pt x="18891" y="21752"/>
                </a:lnTo>
                <a:lnTo>
                  <a:pt x="20511" y="21767"/>
                </a:lnTo>
                <a:lnTo>
                  <a:pt x="20986" y="22546"/>
                </a:lnTo>
                <a:lnTo>
                  <a:pt x="21704" y="22777"/>
                </a:lnTo>
                <a:lnTo>
                  <a:pt x="21565" y="23420"/>
                </a:lnTo>
                <a:lnTo>
                  <a:pt x="20778" y="24421"/>
                </a:lnTo>
                <a:lnTo>
                  <a:pt x="20548" y="26636"/>
                </a:lnTo>
                <a:lnTo>
                  <a:pt x="19839" y="27198"/>
                </a:lnTo>
                <a:lnTo>
                  <a:pt x="18784" y="27167"/>
                </a:lnTo>
                <a:lnTo>
                  <a:pt x="18434" y="27776"/>
                </a:lnTo>
                <a:lnTo>
                  <a:pt x="18432" y="27777"/>
                </a:lnTo>
                <a:lnTo>
                  <a:pt x="18434" y="27781"/>
                </a:lnTo>
                <a:lnTo>
                  <a:pt x="18693" y="28926"/>
                </a:lnTo>
                <a:lnTo>
                  <a:pt x="18434" y="29259"/>
                </a:lnTo>
                <a:lnTo>
                  <a:pt x="17547" y="30395"/>
                </a:lnTo>
                <a:lnTo>
                  <a:pt x="17180" y="31068"/>
                </a:lnTo>
                <a:lnTo>
                  <a:pt x="16087" y="31594"/>
                </a:lnTo>
                <a:lnTo>
                  <a:pt x="15368" y="31703"/>
                </a:lnTo>
                <a:lnTo>
                  <a:pt x="15338" y="32008"/>
                </a:lnTo>
                <a:lnTo>
                  <a:pt x="15842" y="32153"/>
                </a:lnTo>
                <a:lnTo>
                  <a:pt x="15781" y="32482"/>
                </a:lnTo>
                <a:lnTo>
                  <a:pt x="15330" y="32917"/>
                </a:lnTo>
                <a:lnTo>
                  <a:pt x="15605" y="33263"/>
                </a:lnTo>
                <a:lnTo>
                  <a:pt x="16148" y="33278"/>
                </a:lnTo>
                <a:lnTo>
                  <a:pt x="16117" y="33699"/>
                </a:lnTo>
                <a:lnTo>
                  <a:pt x="15973" y="34112"/>
                </a:lnTo>
                <a:lnTo>
                  <a:pt x="15926" y="34448"/>
                </a:lnTo>
                <a:lnTo>
                  <a:pt x="16730" y="35125"/>
                </a:lnTo>
                <a:lnTo>
                  <a:pt x="16623" y="35478"/>
                </a:lnTo>
                <a:lnTo>
                  <a:pt x="15530" y="35457"/>
                </a:lnTo>
                <a:lnTo>
                  <a:pt x="14440" y="34505"/>
                </a:lnTo>
                <a:lnTo>
                  <a:pt x="13591" y="33013"/>
                </a:lnTo>
                <a:lnTo>
                  <a:pt x="13710" y="31573"/>
                </a:lnTo>
                <a:lnTo>
                  <a:pt x="13068" y="30715"/>
                </a:lnTo>
                <a:lnTo>
                  <a:pt x="13328" y="29263"/>
                </a:lnTo>
                <a:lnTo>
                  <a:pt x="12946" y="29156"/>
                </a:lnTo>
                <a:lnTo>
                  <a:pt x="12946" y="26005"/>
                </a:lnTo>
                <a:cubicBezTo>
                  <a:pt x="12946" y="26005"/>
                  <a:pt x="11876" y="25193"/>
                  <a:pt x="11815" y="25193"/>
                </a:cubicBezTo>
                <a:cubicBezTo>
                  <a:pt x="11755" y="25193"/>
                  <a:pt x="11250" y="25056"/>
                  <a:pt x="11250" y="25056"/>
                </a:cubicBezTo>
                <a:lnTo>
                  <a:pt x="11143" y="24459"/>
                </a:lnTo>
                <a:lnTo>
                  <a:pt x="9753" y="22716"/>
                </a:lnTo>
                <a:lnTo>
                  <a:pt x="9890" y="22089"/>
                </a:lnTo>
                <a:lnTo>
                  <a:pt x="9935" y="21064"/>
                </a:lnTo>
                <a:lnTo>
                  <a:pt x="10898" y="20390"/>
                </a:lnTo>
                <a:lnTo>
                  <a:pt x="10761" y="19243"/>
                </a:lnTo>
                <a:lnTo>
                  <a:pt x="9355" y="19137"/>
                </a:lnTo>
                <a:lnTo>
                  <a:pt x="8255" y="17882"/>
                </a:lnTo>
                <a:lnTo>
                  <a:pt x="7475" y="17669"/>
                </a:lnTo>
                <a:lnTo>
                  <a:pt x="6972" y="17576"/>
                </a:lnTo>
                <a:lnTo>
                  <a:pt x="7031" y="17117"/>
                </a:lnTo>
                <a:lnTo>
                  <a:pt x="6390" y="17025"/>
                </a:lnTo>
                <a:lnTo>
                  <a:pt x="6390" y="17285"/>
                </a:lnTo>
                <a:lnTo>
                  <a:pt x="4786" y="16888"/>
                </a:lnTo>
                <a:lnTo>
                  <a:pt x="4140" y="15899"/>
                </a:lnTo>
                <a:lnTo>
                  <a:pt x="4402" y="15420"/>
                </a:lnTo>
                <a:lnTo>
                  <a:pt x="3386" y="13935"/>
                </a:lnTo>
                <a:lnTo>
                  <a:pt x="3211" y="12849"/>
                </a:lnTo>
                <a:lnTo>
                  <a:pt x="2799" y="12849"/>
                </a:lnTo>
                <a:lnTo>
                  <a:pt x="2936" y="13905"/>
                </a:lnTo>
                <a:lnTo>
                  <a:pt x="3639" y="14991"/>
                </a:lnTo>
                <a:lnTo>
                  <a:pt x="3562" y="15420"/>
                </a:lnTo>
                <a:lnTo>
                  <a:pt x="2967" y="15328"/>
                </a:lnTo>
                <a:lnTo>
                  <a:pt x="2234" y="14077"/>
                </a:lnTo>
                <a:lnTo>
                  <a:pt x="2234" y="12620"/>
                </a:lnTo>
                <a:lnTo>
                  <a:pt x="1470" y="12253"/>
                </a:lnTo>
                <a:lnTo>
                  <a:pt x="1470" y="11205"/>
                </a:lnTo>
                <a:cubicBezTo>
                  <a:pt x="525" y="13418"/>
                  <a:pt x="1" y="15854"/>
                  <a:pt x="1" y="18409"/>
                </a:cubicBezTo>
                <a:cubicBezTo>
                  <a:pt x="1" y="28559"/>
                  <a:pt x="8251" y="36817"/>
                  <a:pt x="18392" y="36817"/>
                </a:cubicBezTo>
                <a:cubicBezTo>
                  <a:pt x="18406" y="36817"/>
                  <a:pt x="18420" y="36816"/>
                  <a:pt x="18434" y="36816"/>
                </a:cubicBezTo>
                <a:cubicBezTo>
                  <a:pt x="24166" y="36804"/>
                  <a:pt x="29288" y="34151"/>
                  <a:pt x="32655" y="30012"/>
                </a:cubicBezTo>
                <a:lnTo>
                  <a:pt x="32048" y="30012"/>
                </a:lnTo>
                <a:lnTo>
                  <a:pt x="32048" y="28789"/>
                </a:lnTo>
                <a:lnTo>
                  <a:pt x="31347" y="27843"/>
                </a:lnTo>
                <a:lnTo>
                  <a:pt x="31347" y="26370"/>
                </a:lnTo>
                <a:lnTo>
                  <a:pt x="30810" y="25837"/>
                </a:lnTo>
                <a:lnTo>
                  <a:pt x="30765" y="25224"/>
                </a:lnTo>
                <a:lnTo>
                  <a:pt x="31445" y="23924"/>
                </a:lnTo>
                <a:lnTo>
                  <a:pt x="30154" y="21644"/>
                </a:lnTo>
                <a:lnTo>
                  <a:pt x="30307" y="20099"/>
                </a:lnTo>
                <a:lnTo>
                  <a:pt x="29145" y="19977"/>
                </a:lnTo>
                <a:lnTo>
                  <a:pt x="28718" y="19550"/>
                </a:lnTo>
                <a:lnTo>
                  <a:pt x="27938" y="19550"/>
                </a:lnTo>
                <a:lnTo>
                  <a:pt x="27541" y="19916"/>
                </a:lnTo>
                <a:lnTo>
                  <a:pt x="26165" y="19916"/>
                </a:lnTo>
                <a:lnTo>
                  <a:pt x="26120" y="20038"/>
                </a:lnTo>
                <a:lnTo>
                  <a:pt x="25355" y="20038"/>
                </a:lnTo>
                <a:lnTo>
                  <a:pt x="23598" y="18036"/>
                </a:lnTo>
                <a:lnTo>
                  <a:pt x="23612" y="16474"/>
                </a:lnTo>
                <a:lnTo>
                  <a:pt x="23903" y="16368"/>
                </a:lnTo>
                <a:lnTo>
                  <a:pt x="24010" y="15771"/>
                </a:lnTo>
                <a:lnTo>
                  <a:pt x="23598" y="15771"/>
                </a:lnTo>
                <a:lnTo>
                  <a:pt x="23430" y="15144"/>
                </a:lnTo>
                <a:lnTo>
                  <a:pt x="25463" y="13676"/>
                </a:lnTo>
                <a:lnTo>
                  <a:pt x="25463" y="12636"/>
                </a:lnTo>
                <a:lnTo>
                  <a:pt x="26458" y="12082"/>
                </a:lnTo>
                <a:lnTo>
                  <a:pt x="26859" y="12123"/>
                </a:lnTo>
                <a:lnTo>
                  <a:pt x="27679" y="12123"/>
                </a:lnTo>
                <a:lnTo>
                  <a:pt x="28319" y="11779"/>
                </a:lnTo>
                <a:lnTo>
                  <a:pt x="30382" y="11618"/>
                </a:lnTo>
                <a:lnTo>
                  <a:pt x="30382" y="12674"/>
                </a:lnTo>
                <a:lnTo>
                  <a:pt x="32011" y="13087"/>
                </a:lnTo>
                <a:lnTo>
                  <a:pt x="32332" y="13316"/>
                </a:lnTo>
                <a:lnTo>
                  <a:pt x="32630" y="13316"/>
                </a:lnTo>
                <a:lnTo>
                  <a:pt x="32630" y="12742"/>
                </a:lnTo>
                <a:lnTo>
                  <a:pt x="33569" y="12650"/>
                </a:lnTo>
                <a:lnTo>
                  <a:pt x="34464" y="13316"/>
                </a:lnTo>
                <a:lnTo>
                  <a:pt x="35930" y="13316"/>
                </a:lnTo>
                <a:lnTo>
                  <a:pt x="36033" y="13222"/>
                </a:lnTo>
                <a:cubicBezTo>
                  <a:pt x="35888" y="12727"/>
                  <a:pt x="35722" y="12241"/>
                  <a:pt x="35537" y="11763"/>
                </a:cubicBezTo>
                <a:lnTo>
                  <a:pt x="34578" y="11779"/>
                </a:lnTo>
                <a:lnTo>
                  <a:pt x="34097" y="11251"/>
                </a:lnTo>
                <a:lnTo>
                  <a:pt x="34005" y="10402"/>
                </a:lnTo>
                <a:lnTo>
                  <a:pt x="33514" y="10671"/>
                </a:lnTo>
                <a:lnTo>
                  <a:pt x="33248" y="11709"/>
                </a:lnTo>
                <a:lnTo>
                  <a:pt x="32538" y="10952"/>
                </a:lnTo>
                <a:lnTo>
                  <a:pt x="32509" y="10236"/>
                </a:lnTo>
                <a:lnTo>
                  <a:pt x="31822" y="9645"/>
                </a:lnTo>
                <a:lnTo>
                  <a:pt x="31569" y="9392"/>
                </a:lnTo>
                <a:lnTo>
                  <a:pt x="30773" y="9392"/>
                </a:lnTo>
                <a:lnTo>
                  <a:pt x="31025" y="10103"/>
                </a:lnTo>
                <a:lnTo>
                  <a:pt x="31983" y="10637"/>
                </a:lnTo>
                <a:lnTo>
                  <a:pt x="32149" y="10814"/>
                </a:lnTo>
                <a:lnTo>
                  <a:pt x="31942" y="10918"/>
                </a:lnTo>
                <a:lnTo>
                  <a:pt x="31950" y="11480"/>
                </a:lnTo>
                <a:lnTo>
                  <a:pt x="31484" y="11676"/>
                </a:lnTo>
                <a:lnTo>
                  <a:pt x="31084" y="11587"/>
                </a:lnTo>
                <a:lnTo>
                  <a:pt x="30837" y="11235"/>
                </a:lnTo>
                <a:lnTo>
                  <a:pt x="30837" y="11235"/>
                </a:lnTo>
                <a:lnTo>
                  <a:pt x="31484" y="11270"/>
                </a:lnTo>
                <a:lnTo>
                  <a:pt x="31659" y="11033"/>
                </a:lnTo>
                <a:lnTo>
                  <a:pt x="30223" y="10064"/>
                </a:lnTo>
                <a:lnTo>
                  <a:pt x="30114" y="9651"/>
                </a:lnTo>
                <a:lnTo>
                  <a:pt x="29530" y="10179"/>
                </a:lnTo>
                <a:lnTo>
                  <a:pt x="28938" y="10057"/>
                </a:lnTo>
                <a:lnTo>
                  <a:pt x="28038" y="11229"/>
                </a:lnTo>
                <a:lnTo>
                  <a:pt x="27862" y="11687"/>
                </a:lnTo>
                <a:lnTo>
                  <a:pt x="27286" y="11739"/>
                </a:lnTo>
                <a:lnTo>
                  <a:pt x="26434" y="11745"/>
                </a:lnTo>
                <a:lnTo>
                  <a:pt x="25925" y="11506"/>
                </a:lnTo>
                <a:lnTo>
                  <a:pt x="25775" y="10494"/>
                </a:lnTo>
                <a:lnTo>
                  <a:pt x="25958" y="10011"/>
                </a:lnTo>
                <a:lnTo>
                  <a:pt x="26824" y="9821"/>
                </a:lnTo>
                <a:lnTo>
                  <a:pt x="27770" y="10011"/>
                </a:lnTo>
                <a:lnTo>
                  <a:pt x="27885" y="9488"/>
                </a:lnTo>
                <a:lnTo>
                  <a:pt x="27484" y="9392"/>
                </a:lnTo>
                <a:lnTo>
                  <a:pt x="27621" y="8578"/>
                </a:lnTo>
                <a:lnTo>
                  <a:pt x="28572" y="8428"/>
                </a:lnTo>
                <a:lnTo>
                  <a:pt x="29237" y="7488"/>
                </a:lnTo>
                <a:lnTo>
                  <a:pt x="29924" y="7373"/>
                </a:lnTo>
                <a:lnTo>
                  <a:pt x="30544" y="7464"/>
                </a:lnTo>
                <a:lnTo>
                  <a:pt x="30773" y="7464"/>
                </a:lnTo>
                <a:lnTo>
                  <a:pt x="30647" y="6582"/>
                </a:lnTo>
                <a:lnTo>
                  <a:pt x="29894" y="6886"/>
                </a:lnTo>
                <a:lnTo>
                  <a:pt x="29629" y="6226"/>
                </a:lnTo>
                <a:lnTo>
                  <a:pt x="29192" y="6165"/>
                </a:lnTo>
                <a:lnTo>
                  <a:pt x="29109" y="5712"/>
                </a:lnTo>
                <a:lnTo>
                  <a:pt x="29467" y="5324"/>
                </a:lnTo>
                <a:lnTo>
                  <a:pt x="30314" y="4991"/>
                </a:lnTo>
                <a:lnTo>
                  <a:pt x="30534" y="4601"/>
                </a:lnTo>
                <a:cubicBezTo>
                  <a:pt x="27301" y="1750"/>
                  <a:pt x="23067" y="12"/>
                  <a:pt x="18434" y="2"/>
                </a:cubicBezTo>
                <a:cubicBezTo>
                  <a:pt x="18420" y="2"/>
                  <a:pt x="18406" y="1"/>
                  <a:pt x="1839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0"/>
          <p:cNvSpPr/>
          <p:nvPr/>
        </p:nvSpPr>
        <p:spPr>
          <a:xfrm>
            <a:off x="1087647" y="1717266"/>
            <a:ext cx="1586998" cy="918315"/>
          </a:xfrm>
          <a:custGeom>
            <a:avLst/>
            <a:gdLst/>
            <a:ahLst/>
            <a:cxnLst/>
            <a:rect l="l" t="t" r="r" b="b"/>
            <a:pathLst>
              <a:path w="40223" h="23275" extrusionOk="0">
                <a:moveTo>
                  <a:pt x="5052" y="1"/>
                </a:moveTo>
                <a:cubicBezTo>
                  <a:pt x="4973" y="1"/>
                  <a:pt x="4905" y="61"/>
                  <a:pt x="4896" y="142"/>
                </a:cubicBezTo>
                <a:cubicBezTo>
                  <a:pt x="4888" y="228"/>
                  <a:pt x="4951" y="305"/>
                  <a:pt x="5037" y="315"/>
                </a:cubicBezTo>
                <a:lnTo>
                  <a:pt x="5037" y="314"/>
                </a:lnTo>
                <a:cubicBezTo>
                  <a:pt x="5042" y="315"/>
                  <a:pt x="5047" y="315"/>
                  <a:pt x="5053" y="315"/>
                </a:cubicBezTo>
                <a:cubicBezTo>
                  <a:pt x="5133" y="315"/>
                  <a:pt x="5201" y="255"/>
                  <a:pt x="5210" y="173"/>
                </a:cubicBezTo>
                <a:cubicBezTo>
                  <a:pt x="5218" y="87"/>
                  <a:pt x="5155" y="10"/>
                  <a:pt x="5068" y="1"/>
                </a:cubicBezTo>
                <a:cubicBezTo>
                  <a:pt x="5063" y="1"/>
                  <a:pt x="5058" y="1"/>
                  <a:pt x="5052" y="1"/>
                </a:cubicBezTo>
                <a:close/>
                <a:moveTo>
                  <a:pt x="4111" y="2"/>
                </a:moveTo>
                <a:cubicBezTo>
                  <a:pt x="4105" y="2"/>
                  <a:pt x="4099" y="2"/>
                  <a:pt x="4093" y="3"/>
                </a:cubicBezTo>
                <a:cubicBezTo>
                  <a:pt x="4007" y="13"/>
                  <a:pt x="3945" y="90"/>
                  <a:pt x="3954" y="177"/>
                </a:cubicBezTo>
                <a:cubicBezTo>
                  <a:pt x="3963" y="257"/>
                  <a:pt x="4031" y="317"/>
                  <a:pt x="4111" y="317"/>
                </a:cubicBezTo>
                <a:cubicBezTo>
                  <a:pt x="4116" y="317"/>
                  <a:pt x="4122" y="317"/>
                  <a:pt x="4127" y="317"/>
                </a:cubicBezTo>
                <a:cubicBezTo>
                  <a:pt x="4214" y="307"/>
                  <a:pt x="4276" y="229"/>
                  <a:pt x="4267" y="143"/>
                </a:cubicBezTo>
                <a:cubicBezTo>
                  <a:pt x="4258" y="62"/>
                  <a:pt x="4190" y="2"/>
                  <a:pt x="4111" y="2"/>
                </a:cubicBezTo>
                <a:close/>
                <a:moveTo>
                  <a:pt x="5978" y="184"/>
                </a:moveTo>
                <a:cubicBezTo>
                  <a:pt x="5910" y="184"/>
                  <a:pt x="5847" y="228"/>
                  <a:pt x="5827" y="297"/>
                </a:cubicBezTo>
                <a:cubicBezTo>
                  <a:pt x="5802" y="380"/>
                  <a:pt x="5850" y="468"/>
                  <a:pt x="5933" y="492"/>
                </a:cubicBezTo>
                <a:cubicBezTo>
                  <a:pt x="5948" y="497"/>
                  <a:pt x="5963" y="499"/>
                  <a:pt x="5978" y="499"/>
                </a:cubicBezTo>
                <a:cubicBezTo>
                  <a:pt x="6045" y="499"/>
                  <a:pt x="6108" y="454"/>
                  <a:pt x="6128" y="386"/>
                </a:cubicBezTo>
                <a:cubicBezTo>
                  <a:pt x="6153" y="303"/>
                  <a:pt x="6106" y="215"/>
                  <a:pt x="6023" y="191"/>
                </a:cubicBezTo>
                <a:cubicBezTo>
                  <a:pt x="6008" y="186"/>
                  <a:pt x="5993" y="184"/>
                  <a:pt x="5978" y="184"/>
                </a:cubicBezTo>
                <a:close/>
                <a:moveTo>
                  <a:pt x="3193" y="213"/>
                </a:moveTo>
                <a:cubicBezTo>
                  <a:pt x="3175" y="213"/>
                  <a:pt x="3157" y="216"/>
                  <a:pt x="3140" y="222"/>
                </a:cubicBezTo>
                <a:cubicBezTo>
                  <a:pt x="3058" y="251"/>
                  <a:pt x="3015" y="341"/>
                  <a:pt x="3045" y="423"/>
                </a:cubicBezTo>
                <a:cubicBezTo>
                  <a:pt x="3067" y="488"/>
                  <a:pt x="3127" y="528"/>
                  <a:pt x="3192" y="528"/>
                </a:cubicBezTo>
                <a:cubicBezTo>
                  <a:pt x="3210" y="528"/>
                  <a:pt x="3228" y="524"/>
                  <a:pt x="3245" y="518"/>
                </a:cubicBezTo>
                <a:cubicBezTo>
                  <a:pt x="3327" y="489"/>
                  <a:pt x="3370" y="399"/>
                  <a:pt x="3340" y="317"/>
                </a:cubicBezTo>
                <a:cubicBezTo>
                  <a:pt x="3317" y="253"/>
                  <a:pt x="3257" y="213"/>
                  <a:pt x="3193" y="213"/>
                </a:cubicBezTo>
                <a:close/>
                <a:moveTo>
                  <a:pt x="6856" y="529"/>
                </a:moveTo>
                <a:cubicBezTo>
                  <a:pt x="6798" y="529"/>
                  <a:pt x="6742" y="561"/>
                  <a:pt x="6715" y="617"/>
                </a:cubicBezTo>
                <a:cubicBezTo>
                  <a:pt x="6676" y="695"/>
                  <a:pt x="6708" y="789"/>
                  <a:pt x="6786" y="827"/>
                </a:cubicBezTo>
                <a:cubicBezTo>
                  <a:pt x="6809" y="839"/>
                  <a:pt x="6832" y="844"/>
                  <a:pt x="6856" y="844"/>
                </a:cubicBezTo>
                <a:cubicBezTo>
                  <a:pt x="6913" y="844"/>
                  <a:pt x="6970" y="812"/>
                  <a:pt x="6997" y="756"/>
                </a:cubicBezTo>
                <a:cubicBezTo>
                  <a:pt x="7036" y="678"/>
                  <a:pt x="7003" y="584"/>
                  <a:pt x="6926" y="545"/>
                </a:cubicBezTo>
                <a:cubicBezTo>
                  <a:pt x="6903" y="534"/>
                  <a:pt x="6879" y="529"/>
                  <a:pt x="6856" y="529"/>
                </a:cubicBezTo>
                <a:close/>
                <a:moveTo>
                  <a:pt x="2351" y="636"/>
                </a:moveTo>
                <a:cubicBezTo>
                  <a:pt x="2321" y="636"/>
                  <a:pt x="2291" y="644"/>
                  <a:pt x="2264" y="662"/>
                </a:cubicBezTo>
                <a:cubicBezTo>
                  <a:pt x="2191" y="710"/>
                  <a:pt x="2172" y="808"/>
                  <a:pt x="2220" y="881"/>
                </a:cubicBezTo>
                <a:cubicBezTo>
                  <a:pt x="2251" y="926"/>
                  <a:pt x="2301" y="950"/>
                  <a:pt x="2351" y="950"/>
                </a:cubicBezTo>
                <a:cubicBezTo>
                  <a:pt x="2381" y="950"/>
                  <a:pt x="2411" y="942"/>
                  <a:pt x="2439" y="924"/>
                </a:cubicBezTo>
                <a:cubicBezTo>
                  <a:pt x="2511" y="876"/>
                  <a:pt x="2530" y="778"/>
                  <a:pt x="2482" y="706"/>
                </a:cubicBezTo>
                <a:cubicBezTo>
                  <a:pt x="2451" y="660"/>
                  <a:pt x="2402" y="636"/>
                  <a:pt x="2351" y="636"/>
                </a:cubicBezTo>
                <a:close/>
                <a:moveTo>
                  <a:pt x="7665" y="1014"/>
                </a:moveTo>
                <a:cubicBezTo>
                  <a:pt x="7616" y="1014"/>
                  <a:pt x="7568" y="1037"/>
                  <a:pt x="7537" y="1081"/>
                </a:cubicBezTo>
                <a:cubicBezTo>
                  <a:pt x="7486" y="1151"/>
                  <a:pt x="7503" y="1249"/>
                  <a:pt x="7573" y="1300"/>
                </a:cubicBezTo>
                <a:cubicBezTo>
                  <a:pt x="7601" y="1320"/>
                  <a:pt x="7633" y="1329"/>
                  <a:pt x="7665" y="1329"/>
                </a:cubicBezTo>
                <a:cubicBezTo>
                  <a:pt x="7714" y="1329"/>
                  <a:pt x="7762" y="1307"/>
                  <a:pt x="7793" y="1264"/>
                </a:cubicBezTo>
                <a:cubicBezTo>
                  <a:pt x="7843" y="1193"/>
                  <a:pt x="7828" y="1094"/>
                  <a:pt x="7757" y="1044"/>
                </a:cubicBezTo>
                <a:cubicBezTo>
                  <a:pt x="7729" y="1024"/>
                  <a:pt x="7697" y="1014"/>
                  <a:pt x="7665" y="1014"/>
                </a:cubicBezTo>
                <a:close/>
                <a:moveTo>
                  <a:pt x="1634" y="1247"/>
                </a:moveTo>
                <a:cubicBezTo>
                  <a:pt x="1592" y="1247"/>
                  <a:pt x="1550" y="1264"/>
                  <a:pt x="1519" y="1297"/>
                </a:cubicBezTo>
                <a:cubicBezTo>
                  <a:pt x="1460" y="1360"/>
                  <a:pt x="1463" y="1459"/>
                  <a:pt x="1527" y="1519"/>
                </a:cubicBezTo>
                <a:cubicBezTo>
                  <a:pt x="1557" y="1548"/>
                  <a:pt x="1596" y="1562"/>
                  <a:pt x="1634" y="1562"/>
                </a:cubicBezTo>
                <a:cubicBezTo>
                  <a:pt x="1676" y="1562"/>
                  <a:pt x="1718" y="1545"/>
                  <a:pt x="1749" y="1512"/>
                </a:cubicBezTo>
                <a:cubicBezTo>
                  <a:pt x="1808" y="1448"/>
                  <a:pt x="1806" y="1349"/>
                  <a:pt x="1742" y="1289"/>
                </a:cubicBezTo>
                <a:cubicBezTo>
                  <a:pt x="1711" y="1261"/>
                  <a:pt x="1673" y="1247"/>
                  <a:pt x="1634" y="1247"/>
                </a:cubicBezTo>
                <a:close/>
                <a:moveTo>
                  <a:pt x="8384" y="1625"/>
                </a:moveTo>
                <a:cubicBezTo>
                  <a:pt x="8344" y="1625"/>
                  <a:pt x="8304" y="1641"/>
                  <a:pt x="8273" y="1672"/>
                </a:cubicBezTo>
                <a:cubicBezTo>
                  <a:pt x="8211" y="1733"/>
                  <a:pt x="8211" y="1832"/>
                  <a:pt x="8272" y="1893"/>
                </a:cubicBezTo>
                <a:cubicBezTo>
                  <a:pt x="8303" y="1925"/>
                  <a:pt x="8344" y="1941"/>
                  <a:pt x="8384" y="1941"/>
                </a:cubicBezTo>
                <a:cubicBezTo>
                  <a:pt x="8424" y="1941"/>
                  <a:pt x="8464" y="1925"/>
                  <a:pt x="8495" y="1894"/>
                </a:cubicBezTo>
                <a:cubicBezTo>
                  <a:pt x="8557" y="1833"/>
                  <a:pt x="8557" y="1734"/>
                  <a:pt x="8495" y="1672"/>
                </a:cubicBezTo>
                <a:cubicBezTo>
                  <a:pt x="8465" y="1641"/>
                  <a:pt x="8424" y="1625"/>
                  <a:pt x="8384" y="1625"/>
                </a:cubicBezTo>
                <a:close/>
                <a:moveTo>
                  <a:pt x="1064" y="1997"/>
                </a:moveTo>
                <a:cubicBezTo>
                  <a:pt x="1012" y="1997"/>
                  <a:pt x="960" y="2024"/>
                  <a:pt x="930" y="2072"/>
                </a:cubicBezTo>
                <a:cubicBezTo>
                  <a:pt x="884" y="2146"/>
                  <a:pt x="907" y="2243"/>
                  <a:pt x="981" y="2288"/>
                </a:cubicBezTo>
                <a:cubicBezTo>
                  <a:pt x="1007" y="2305"/>
                  <a:pt x="1035" y="2312"/>
                  <a:pt x="1063" y="2312"/>
                </a:cubicBezTo>
                <a:cubicBezTo>
                  <a:pt x="1117" y="2312"/>
                  <a:pt x="1168" y="2285"/>
                  <a:pt x="1198" y="2237"/>
                </a:cubicBezTo>
                <a:cubicBezTo>
                  <a:pt x="1243" y="2163"/>
                  <a:pt x="1221" y="2066"/>
                  <a:pt x="1147" y="2021"/>
                </a:cubicBezTo>
                <a:cubicBezTo>
                  <a:pt x="1121" y="2005"/>
                  <a:pt x="1093" y="1997"/>
                  <a:pt x="1064" y="1997"/>
                </a:cubicBezTo>
                <a:close/>
                <a:moveTo>
                  <a:pt x="8989" y="2349"/>
                </a:moveTo>
                <a:cubicBezTo>
                  <a:pt x="8958" y="2349"/>
                  <a:pt x="8926" y="2358"/>
                  <a:pt x="8899" y="2377"/>
                </a:cubicBezTo>
                <a:cubicBezTo>
                  <a:pt x="8827" y="2427"/>
                  <a:pt x="8810" y="2525"/>
                  <a:pt x="8860" y="2596"/>
                </a:cubicBezTo>
                <a:cubicBezTo>
                  <a:pt x="8890" y="2640"/>
                  <a:pt x="8939" y="2664"/>
                  <a:pt x="8989" y="2664"/>
                </a:cubicBezTo>
                <a:cubicBezTo>
                  <a:pt x="9020" y="2664"/>
                  <a:pt x="9051" y="2655"/>
                  <a:pt x="9079" y="2636"/>
                </a:cubicBezTo>
                <a:cubicBezTo>
                  <a:pt x="9149" y="2586"/>
                  <a:pt x="9168" y="2488"/>
                  <a:pt x="9118" y="2416"/>
                </a:cubicBezTo>
                <a:cubicBezTo>
                  <a:pt x="9087" y="2372"/>
                  <a:pt x="9039" y="2349"/>
                  <a:pt x="8989" y="2349"/>
                </a:cubicBezTo>
                <a:close/>
                <a:moveTo>
                  <a:pt x="655" y="2847"/>
                </a:moveTo>
                <a:cubicBezTo>
                  <a:pt x="592" y="2847"/>
                  <a:pt x="532" y="2886"/>
                  <a:pt x="508" y="2950"/>
                </a:cubicBezTo>
                <a:cubicBezTo>
                  <a:pt x="478" y="3031"/>
                  <a:pt x="519" y="3122"/>
                  <a:pt x="601" y="3152"/>
                </a:cubicBezTo>
                <a:cubicBezTo>
                  <a:pt x="619" y="3159"/>
                  <a:pt x="638" y="3162"/>
                  <a:pt x="656" y="3162"/>
                </a:cubicBezTo>
                <a:cubicBezTo>
                  <a:pt x="720" y="3162"/>
                  <a:pt x="780" y="3123"/>
                  <a:pt x="803" y="3059"/>
                </a:cubicBezTo>
                <a:cubicBezTo>
                  <a:pt x="834" y="2978"/>
                  <a:pt x="792" y="2887"/>
                  <a:pt x="711" y="2857"/>
                </a:cubicBezTo>
                <a:cubicBezTo>
                  <a:pt x="692" y="2850"/>
                  <a:pt x="674" y="2847"/>
                  <a:pt x="655" y="2847"/>
                </a:cubicBezTo>
                <a:close/>
                <a:moveTo>
                  <a:pt x="9451" y="3171"/>
                </a:moveTo>
                <a:cubicBezTo>
                  <a:pt x="9430" y="3171"/>
                  <a:pt x="9408" y="3175"/>
                  <a:pt x="9388" y="3184"/>
                </a:cubicBezTo>
                <a:cubicBezTo>
                  <a:pt x="9308" y="3219"/>
                  <a:pt x="9273" y="3311"/>
                  <a:pt x="9307" y="3391"/>
                </a:cubicBezTo>
                <a:cubicBezTo>
                  <a:pt x="9334" y="3450"/>
                  <a:pt x="9391" y="3485"/>
                  <a:pt x="9452" y="3485"/>
                </a:cubicBezTo>
                <a:cubicBezTo>
                  <a:pt x="9473" y="3485"/>
                  <a:pt x="9494" y="3481"/>
                  <a:pt x="9515" y="3471"/>
                </a:cubicBezTo>
                <a:cubicBezTo>
                  <a:pt x="9595" y="3436"/>
                  <a:pt x="9631" y="3344"/>
                  <a:pt x="9596" y="3264"/>
                </a:cubicBezTo>
                <a:cubicBezTo>
                  <a:pt x="9569" y="3205"/>
                  <a:pt x="9512" y="3171"/>
                  <a:pt x="9451" y="3171"/>
                </a:cubicBezTo>
                <a:close/>
                <a:moveTo>
                  <a:pt x="389" y="3753"/>
                </a:moveTo>
                <a:cubicBezTo>
                  <a:pt x="318" y="3753"/>
                  <a:pt x="253" y="3802"/>
                  <a:pt x="237" y="3875"/>
                </a:cubicBezTo>
                <a:cubicBezTo>
                  <a:pt x="217" y="3960"/>
                  <a:pt x="271" y="4044"/>
                  <a:pt x="355" y="4063"/>
                </a:cubicBezTo>
                <a:cubicBezTo>
                  <a:pt x="367" y="4066"/>
                  <a:pt x="378" y="4068"/>
                  <a:pt x="389" y="4068"/>
                </a:cubicBezTo>
                <a:cubicBezTo>
                  <a:pt x="462" y="4068"/>
                  <a:pt x="526" y="4018"/>
                  <a:pt x="543" y="3944"/>
                </a:cubicBezTo>
                <a:cubicBezTo>
                  <a:pt x="562" y="3860"/>
                  <a:pt x="509" y="3776"/>
                  <a:pt x="424" y="3757"/>
                </a:cubicBezTo>
                <a:cubicBezTo>
                  <a:pt x="413" y="3754"/>
                  <a:pt x="401" y="3753"/>
                  <a:pt x="389" y="3753"/>
                </a:cubicBezTo>
                <a:close/>
                <a:moveTo>
                  <a:pt x="9740" y="4067"/>
                </a:moveTo>
                <a:cubicBezTo>
                  <a:pt x="9730" y="4067"/>
                  <a:pt x="9719" y="4068"/>
                  <a:pt x="9708" y="4070"/>
                </a:cubicBezTo>
                <a:cubicBezTo>
                  <a:pt x="9624" y="4088"/>
                  <a:pt x="9569" y="4171"/>
                  <a:pt x="9587" y="4257"/>
                </a:cubicBezTo>
                <a:cubicBezTo>
                  <a:pt x="9602" y="4331"/>
                  <a:pt x="9667" y="4382"/>
                  <a:pt x="9741" y="4382"/>
                </a:cubicBezTo>
                <a:cubicBezTo>
                  <a:pt x="9751" y="4382"/>
                  <a:pt x="9762" y="4381"/>
                  <a:pt x="9773" y="4378"/>
                </a:cubicBezTo>
                <a:cubicBezTo>
                  <a:pt x="9858" y="4361"/>
                  <a:pt x="9913" y="4277"/>
                  <a:pt x="9895" y="4192"/>
                </a:cubicBezTo>
                <a:cubicBezTo>
                  <a:pt x="9879" y="4118"/>
                  <a:pt x="9814" y="4067"/>
                  <a:pt x="9740" y="4067"/>
                </a:cubicBezTo>
                <a:close/>
                <a:moveTo>
                  <a:pt x="231" y="4683"/>
                </a:moveTo>
                <a:cubicBezTo>
                  <a:pt x="152" y="4683"/>
                  <a:pt x="84" y="4742"/>
                  <a:pt x="74" y="4822"/>
                </a:cubicBezTo>
                <a:cubicBezTo>
                  <a:pt x="65" y="4908"/>
                  <a:pt x="126" y="4986"/>
                  <a:pt x="212" y="4997"/>
                </a:cubicBezTo>
                <a:cubicBezTo>
                  <a:pt x="218" y="4997"/>
                  <a:pt x="224" y="4997"/>
                  <a:pt x="230" y="4997"/>
                </a:cubicBezTo>
                <a:cubicBezTo>
                  <a:pt x="310" y="4997"/>
                  <a:pt x="377" y="4939"/>
                  <a:pt x="387" y="4859"/>
                </a:cubicBezTo>
                <a:cubicBezTo>
                  <a:pt x="397" y="4773"/>
                  <a:pt x="336" y="4694"/>
                  <a:pt x="250" y="4684"/>
                </a:cubicBezTo>
                <a:cubicBezTo>
                  <a:pt x="243" y="4683"/>
                  <a:pt x="237" y="4683"/>
                  <a:pt x="231" y="4683"/>
                </a:cubicBezTo>
                <a:close/>
                <a:moveTo>
                  <a:pt x="9832" y="5004"/>
                </a:moveTo>
                <a:cubicBezTo>
                  <a:pt x="9746" y="5004"/>
                  <a:pt x="9675" y="5073"/>
                  <a:pt x="9674" y="5160"/>
                </a:cubicBezTo>
                <a:cubicBezTo>
                  <a:pt x="9672" y="5246"/>
                  <a:pt x="9742" y="5318"/>
                  <a:pt x="9830" y="5319"/>
                </a:cubicBezTo>
                <a:lnTo>
                  <a:pt x="9831" y="5319"/>
                </a:lnTo>
                <a:cubicBezTo>
                  <a:pt x="9917" y="5319"/>
                  <a:pt x="9988" y="5250"/>
                  <a:pt x="9989" y="5164"/>
                </a:cubicBezTo>
                <a:cubicBezTo>
                  <a:pt x="9990" y="5077"/>
                  <a:pt x="9920" y="5005"/>
                  <a:pt x="9834" y="5004"/>
                </a:cubicBezTo>
                <a:cubicBezTo>
                  <a:pt x="9833" y="5004"/>
                  <a:pt x="9833" y="5004"/>
                  <a:pt x="9832" y="5004"/>
                </a:cubicBezTo>
                <a:close/>
                <a:moveTo>
                  <a:pt x="161" y="5624"/>
                </a:moveTo>
                <a:cubicBezTo>
                  <a:pt x="76" y="5624"/>
                  <a:pt x="6" y="5691"/>
                  <a:pt x="3" y="5777"/>
                </a:cubicBezTo>
                <a:cubicBezTo>
                  <a:pt x="1" y="5864"/>
                  <a:pt x="69" y="5937"/>
                  <a:pt x="156" y="5940"/>
                </a:cubicBezTo>
                <a:lnTo>
                  <a:pt x="161" y="5940"/>
                </a:lnTo>
                <a:cubicBezTo>
                  <a:pt x="246" y="5940"/>
                  <a:pt x="315" y="5871"/>
                  <a:pt x="318" y="5787"/>
                </a:cubicBezTo>
                <a:cubicBezTo>
                  <a:pt x="320" y="5700"/>
                  <a:pt x="252" y="5627"/>
                  <a:pt x="166" y="5624"/>
                </a:cubicBezTo>
                <a:cubicBezTo>
                  <a:pt x="164" y="5624"/>
                  <a:pt x="163" y="5624"/>
                  <a:pt x="161" y="5624"/>
                </a:cubicBezTo>
                <a:close/>
                <a:moveTo>
                  <a:pt x="9717" y="5940"/>
                </a:moveTo>
                <a:cubicBezTo>
                  <a:pt x="9645" y="5940"/>
                  <a:pt x="9581" y="5989"/>
                  <a:pt x="9564" y="6062"/>
                </a:cubicBezTo>
                <a:cubicBezTo>
                  <a:pt x="9544" y="6146"/>
                  <a:pt x="9597" y="6230"/>
                  <a:pt x="9682" y="6250"/>
                </a:cubicBezTo>
                <a:cubicBezTo>
                  <a:pt x="9693" y="6253"/>
                  <a:pt x="9706" y="6255"/>
                  <a:pt x="9718" y="6255"/>
                </a:cubicBezTo>
                <a:cubicBezTo>
                  <a:pt x="9789" y="6255"/>
                  <a:pt x="9854" y="6205"/>
                  <a:pt x="9871" y="6132"/>
                </a:cubicBezTo>
                <a:cubicBezTo>
                  <a:pt x="9890" y="6048"/>
                  <a:pt x="9837" y="5963"/>
                  <a:pt x="9753" y="5944"/>
                </a:cubicBezTo>
                <a:cubicBezTo>
                  <a:pt x="9741" y="5941"/>
                  <a:pt x="9729" y="5940"/>
                  <a:pt x="9717" y="5940"/>
                </a:cubicBezTo>
                <a:close/>
                <a:moveTo>
                  <a:pt x="40047" y="5966"/>
                </a:moveTo>
                <a:cubicBezTo>
                  <a:pt x="40009" y="5966"/>
                  <a:pt x="39971" y="5979"/>
                  <a:pt x="39941" y="6007"/>
                </a:cubicBezTo>
                <a:cubicBezTo>
                  <a:pt x="39877" y="6065"/>
                  <a:pt x="39872" y="6165"/>
                  <a:pt x="39931" y="6229"/>
                </a:cubicBezTo>
                <a:cubicBezTo>
                  <a:pt x="39962" y="6263"/>
                  <a:pt x="40004" y="6280"/>
                  <a:pt x="40047" y="6280"/>
                </a:cubicBezTo>
                <a:cubicBezTo>
                  <a:pt x="40085" y="6280"/>
                  <a:pt x="40123" y="6267"/>
                  <a:pt x="40153" y="6239"/>
                </a:cubicBezTo>
                <a:cubicBezTo>
                  <a:pt x="40217" y="6180"/>
                  <a:pt x="40222" y="6081"/>
                  <a:pt x="40164" y="6017"/>
                </a:cubicBezTo>
                <a:cubicBezTo>
                  <a:pt x="40133" y="5983"/>
                  <a:pt x="40090" y="5966"/>
                  <a:pt x="40047" y="5966"/>
                </a:cubicBezTo>
                <a:close/>
                <a:moveTo>
                  <a:pt x="39312" y="6554"/>
                </a:moveTo>
                <a:cubicBezTo>
                  <a:pt x="39281" y="6554"/>
                  <a:pt x="39249" y="6563"/>
                  <a:pt x="39222" y="6583"/>
                </a:cubicBezTo>
                <a:cubicBezTo>
                  <a:pt x="39151" y="6633"/>
                  <a:pt x="39135" y="6731"/>
                  <a:pt x="39184" y="6802"/>
                </a:cubicBezTo>
                <a:cubicBezTo>
                  <a:pt x="39215" y="6846"/>
                  <a:pt x="39264" y="6869"/>
                  <a:pt x="39313" y="6869"/>
                </a:cubicBezTo>
                <a:cubicBezTo>
                  <a:pt x="39345" y="6869"/>
                  <a:pt x="39376" y="6860"/>
                  <a:pt x="39403" y="6840"/>
                </a:cubicBezTo>
                <a:cubicBezTo>
                  <a:pt x="39475" y="6790"/>
                  <a:pt x="39492" y="6691"/>
                  <a:pt x="39441" y="6621"/>
                </a:cubicBezTo>
                <a:cubicBezTo>
                  <a:pt x="39411" y="6577"/>
                  <a:pt x="39362" y="6554"/>
                  <a:pt x="39312" y="6554"/>
                </a:cubicBezTo>
                <a:close/>
                <a:moveTo>
                  <a:pt x="171" y="6569"/>
                </a:moveTo>
                <a:cubicBezTo>
                  <a:pt x="169" y="6569"/>
                  <a:pt x="166" y="6569"/>
                  <a:pt x="163" y="6569"/>
                </a:cubicBezTo>
                <a:cubicBezTo>
                  <a:pt x="77" y="6573"/>
                  <a:pt x="9" y="6648"/>
                  <a:pt x="14" y="6734"/>
                </a:cubicBezTo>
                <a:lnTo>
                  <a:pt x="14" y="6735"/>
                </a:lnTo>
                <a:cubicBezTo>
                  <a:pt x="18" y="6819"/>
                  <a:pt x="88" y="6883"/>
                  <a:pt x="171" y="6883"/>
                </a:cubicBezTo>
                <a:lnTo>
                  <a:pt x="180" y="6883"/>
                </a:lnTo>
                <a:cubicBezTo>
                  <a:pt x="266" y="6879"/>
                  <a:pt x="333" y="6805"/>
                  <a:pt x="328" y="6718"/>
                </a:cubicBezTo>
                <a:cubicBezTo>
                  <a:pt x="324" y="6634"/>
                  <a:pt x="254" y="6569"/>
                  <a:pt x="171" y="6569"/>
                </a:cubicBezTo>
                <a:close/>
                <a:moveTo>
                  <a:pt x="9417" y="6832"/>
                </a:moveTo>
                <a:cubicBezTo>
                  <a:pt x="9356" y="6832"/>
                  <a:pt x="9298" y="6867"/>
                  <a:pt x="9273" y="6926"/>
                </a:cubicBezTo>
                <a:cubicBezTo>
                  <a:pt x="9237" y="7006"/>
                  <a:pt x="9273" y="7098"/>
                  <a:pt x="9352" y="7134"/>
                </a:cubicBezTo>
                <a:cubicBezTo>
                  <a:pt x="9373" y="7143"/>
                  <a:pt x="9395" y="7147"/>
                  <a:pt x="9416" y="7147"/>
                </a:cubicBezTo>
                <a:cubicBezTo>
                  <a:pt x="9476" y="7147"/>
                  <a:pt x="9534" y="7113"/>
                  <a:pt x="9560" y="7054"/>
                </a:cubicBezTo>
                <a:cubicBezTo>
                  <a:pt x="9596" y="6974"/>
                  <a:pt x="9560" y="6882"/>
                  <a:pt x="9480" y="6846"/>
                </a:cubicBezTo>
                <a:cubicBezTo>
                  <a:pt x="9460" y="6837"/>
                  <a:pt x="9438" y="6832"/>
                  <a:pt x="9417" y="6832"/>
                </a:cubicBezTo>
                <a:close/>
                <a:moveTo>
                  <a:pt x="38515" y="7056"/>
                </a:moveTo>
                <a:cubicBezTo>
                  <a:pt x="38489" y="7056"/>
                  <a:pt x="38463" y="7062"/>
                  <a:pt x="38439" y="7075"/>
                </a:cubicBezTo>
                <a:cubicBezTo>
                  <a:pt x="38363" y="7118"/>
                  <a:pt x="38336" y="7214"/>
                  <a:pt x="38378" y="7290"/>
                </a:cubicBezTo>
                <a:cubicBezTo>
                  <a:pt x="38407" y="7342"/>
                  <a:pt x="38460" y="7371"/>
                  <a:pt x="38516" y="7371"/>
                </a:cubicBezTo>
                <a:cubicBezTo>
                  <a:pt x="38542" y="7371"/>
                  <a:pt x="38569" y="7364"/>
                  <a:pt x="38592" y="7351"/>
                </a:cubicBezTo>
                <a:cubicBezTo>
                  <a:pt x="38668" y="7308"/>
                  <a:pt x="38695" y="7212"/>
                  <a:pt x="38653" y="7137"/>
                </a:cubicBezTo>
                <a:cubicBezTo>
                  <a:pt x="38624" y="7085"/>
                  <a:pt x="38570" y="7056"/>
                  <a:pt x="38515" y="7056"/>
                </a:cubicBezTo>
                <a:close/>
                <a:moveTo>
                  <a:pt x="37673" y="7479"/>
                </a:moveTo>
                <a:cubicBezTo>
                  <a:pt x="37651" y="7479"/>
                  <a:pt x="37629" y="7483"/>
                  <a:pt x="37608" y="7493"/>
                </a:cubicBezTo>
                <a:cubicBezTo>
                  <a:pt x="37529" y="7529"/>
                  <a:pt x="37494" y="7621"/>
                  <a:pt x="37530" y="7701"/>
                </a:cubicBezTo>
                <a:cubicBezTo>
                  <a:pt x="37556" y="7759"/>
                  <a:pt x="37613" y="7793"/>
                  <a:pt x="37673" y="7793"/>
                </a:cubicBezTo>
                <a:cubicBezTo>
                  <a:pt x="37695" y="7793"/>
                  <a:pt x="37717" y="7789"/>
                  <a:pt x="37738" y="7780"/>
                </a:cubicBezTo>
                <a:cubicBezTo>
                  <a:pt x="37817" y="7744"/>
                  <a:pt x="37852" y="7651"/>
                  <a:pt x="37816" y="7571"/>
                </a:cubicBezTo>
                <a:cubicBezTo>
                  <a:pt x="37790" y="7514"/>
                  <a:pt x="37733" y="7479"/>
                  <a:pt x="37673" y="7479"/>
                </a:cubicBezTo>
                <a:close/>
                <a:moveTo>
                  <a:pt x="259" y="7510"/>
                </a:moveTo>
                <a:cubicBezTo>
                  <a:pt x="252" y="7510"/>
                  <a:pt x="245" y="7510"/>
                  <a:pt x="237" y="7511"/>
                </a:cubicBezTo>
                <a:cubicBezTo>
                  <a:pt x="151" y="7523"/>
                  <a:pt x="91" y="7601"/>
                  <a:pt x="103" y="7688"/>
                </a:cubicBezTo>
                <a:cubicBezTo>
                  <a:pt x="113" y="7767"/>
                  <a:pt x="181" y="7824"/>
                  <a:pt x="258" y="7824"/>
                </a:cubicBezTo>
                <a:cubicBezTo>
                  <a:pt x="265" y="7824"/>
                  <a:pt x="272" y="7824"/>
                  <a:pt x="279" y="7823"/>
                </a:cubicBezTo>
                <a:cubicBezTo>
                  <a:pt x="366" y="7812"/>
                  <a:pt x="426" y="7732"/>
                  <a:pt x="415" y="7646"/>
                </a:cubicBezTo>
                <a:cubicBezTo>
                  <a:pt x="404" y="7567"/>
                  <a:pt x="337" y="7510"/>
                  <a:pt x="259" y="7510"/>
                </a:cubicBezTo>
                <a:close/>
                <a:moveTo>
                  <a:pt x="8962" y="7659"/>
                </a:moveTo>
                <a:cubicBezTo>
                  <a:pt x="8911" y="7659"/>
                  <a:pt x="8861" y="7684"/>
                  <a:pt x="8831" y="7730"/>
                </a:cubicBezTo>
                <a:cubicBezTo>
                  <a:pt x="8784" y="7803"/>
                  <a:pt x="8804" y="7901"/>
                  <a:pt x="8876" y="7948"/>
                </a:cubicBezTo>
                <a:cubicBezTo>
                  <a:pt x="8902" y="7965"/>
                  <a:pt x="8933" y="7974"/>
                  <a:pt x="8963" y="7974"/>
                </a:cubicBezTo>
                <a:cubicBezTo>
                  <a:pt x="9013" y="7974"/>
                  <a:pt x="9064" y="7949"/>
                  <a:pt x="9094" y="7903"/>
                </a:cubicBezTo>
                <a:cubicBezTo>
                  <a:pt x="9142" y="7830"/>
                  <a:pt x="9122" y="7733"/>
                  <a:pt x="9049" y="7685"/>
                </a:cubicBezTo>
                <a:cubicBezTo>
                  <a:pt x="9022" y="7667"/>
                  <a:pt x="8992" y="7659"/>
                  <a:pt x="8962" y="7659"/>
                </a:cubicBezTo>
                <a:close/>
                <a:moveTo>
                  <a:pt x="36798" y="7833"/>
                </a:moveTo>
                <a:cubicBezTo>
                  <a:pt x="36781" y="7833"/>
                  <a:pt x="36762" y="7836"/>
                  <a:pt x="36745" y="7842"/>
                </a:cubicBezTo>
                <a:cubicBezTo>
                  <a:pt x="36663" y="7872"/>
                  <a:pt x="36621" y="7962"/>
                  <a:pt x="36650" y="8044"/>
                </a:cubicBezTo>
                <a:cubicBezTo>
                  <a:pt x="36673" y="8108"/>
                  <a:pt x="36734" y="8148"/>
                  <a:pt x="36798" y="8148"/>
                </a:cubicBezTo>
                <a:cubicBezTo>
                  <a:pt x="36816" y="8148"/>
                  <a:pt x="36835" y="8144"/>
                  <a:pt x="36852" y="8138"/>
                </a:cubicBezTo>
                <a:cubicBezTo>
                  <a:pt x="36933" y="8108"/>
                  <a:pt x="36975" y="8018"/>
                  <a:pt x="36946" y="7936"/>
                </a:cubicBezTo>
                <a:cubicBezTo>
                  <a:pt x="36923" y="7872"/>
                  <a:pt x="36863" y="7833"/>
                  <a:pt x="36798" y="7833"/>
                </a:cubicBezTo>
                <a:close/>
                <a:moveTo>
                  <a:pt x="35901" y="8127"/>
                </a:moveTo>
                <a:cubicBezTo>
                  <a:pt x="35887" y="8127"/>
                  <a:pt x="35872" y="8129"/>
                  <a:pt x="35857" y="8134"/>
                </a:cubicBezTo>
                <a:cubicBezTo>
                  <a:pt x="35773" y="8159"/>
                  <a:pt x="35726" y="8246"/>
                  <a:pt x="35750" y="8330"/>
                </a:cubicBezTo>
                <a:cubicBezTo>
                  <a:pt x="35770" y="8398"/>
                  <a:pt x="35833" y="8443"/>
                  <a:pt x="35901" y="8443"/>
                </a:cubicBezTo>
                <a:cubicBezTo>
                  <a:pt x="35916" y="8443"/>
                  <a:pt x="35931" y="8440"/>
                  <a:pt x="35946" y="8436"/>
                </a:cubicBezTo>
                <a:cubicBezTo>
                  <a:pt x="36030" y="8411"/>
                  <a:pt x="36077" y="8323"/>
                  <a:pt x="36052" y="8240"/>
                </a:cubicBezTo>
                <a:cubicBezTo>
                  <a:pt x="36032" y="8171"/>
                  <a:pt x="35969" y="8127"/>
                  <a:pt x="35901" y="8127"/>
                </a:cubicBezTo>
                <a:close/>
                <a:moveTo>
                  <a:pt x="34989" y="8373"/>
                </a:moveTo>
                <a:cubicBezTo>
                  <a:pt x="34977" y="8373"/>
                  <a:pt x="34964" y="8374"/>
                  <a:pt x="34952" y="8377"/>
                </a:cubicBezTo>
                <a:cubicBezTo>
                  <a:pt x="34868" y="8398"/>
                  <a:pt x="34816" y="8484"/>
                  <a:pt x="34836" y="8568"/>
                </a:cubicBezTo>
                <a:cubicBezTo>
                  <a:pt x="34854" y="8640"/>
                  <a:pt x="34918" y="8688"/>
                  <a:pt x="34989" y="8688"/>
                </a:cubicBezTo>
                <a:cubicBezTo>
                  <a:pt x="35001" y="8688"/>
                  <a:pt x="35014" y="8686"/>
                  <a:pt x="35026" y="8684"/>
                </a:cubicBezTo>
                <a:cubicBezTo>
                  <a:pt x="35111" y="8663"/>
                  <a:pt x="35163" y="8578"/>
                  <a:pt x="35143" y="8493"/>
                </a:cubicBezTo>
                <a:cubicBezTo>
                  <a:pt x="35125" y="8421"/>
                  <a:pt x="35060" y="8373"/>
                  <a:pt x="34989" y="8373"/>
                </a:cubicBezTo>
                <a:close/>
                <a:moveTo>
                  <a:pt x="8392" y="8411"/>
                </a:moveTo>
                <a:cubicBezTo>
                  <a:pt x="8348" y="8411"/>
                  <a:pt x="8304" y="8429"/>
                  <a:pt x="8273" y="8465"/>
                </a:cubicBezTo>
                <a:cubicBezTo>
                  <a:pt x="8216" y="8530"/>
                  <a:pt x="8223" y="8630"/>
                  <a:pt x="8289" y="8686"/>
                </a:cubicBezTo>
                <a:cubicBezTo>
                  <a:pt x="8319" y="8713"/>
                  <a:pt x="8356" y="8725"/>
                  <a:pt x="8392" y="8725"/>
                </a:cubicBezTo>
                <a:cubicBezTo>
                  <a:pt x="8436" y="8725"/>
                  <a:pt x="8480" y="8706"/>
                  <a:pt x="8511" y="8671"/>
                </a:cubicBezTo>
                <a:cubicBezTo>
                  <a:pt x="8568" y="8605"/>
                  <a:pt x="8561" y="8506"/>
                  <a:pt x="8495" y="8449"/>
                </a:cubicBezTo>
                <a:cubicBezTo>
                  <a:pt x="8465" y="8423"/>
                  <a:pt x="8428" y="8411"/>
                  <a:pt x="8392" y="8411"/>
                </a:cubicBezTo>
                <a:close/>
                <a:moveTo>
                  <a:pt x="422" y="8439"/>
                </a:moveTo>
                <a:cubicBezTo>
                  <a:pt x="411" y="8439"/>
                  <a:pt x="400" y="8440"/>
                  <a:pt x="388" y="8443"/>
                </a:cubicBezTo>
                <a:cubicBezTo>
                  <a:pt x="304" y="8461"/>
                  <a:pt x="250" y="8546"/>
                  <a:pt x="269" y="8631"/>
                </a:cubicBezTo>
                <a:cubicBezTo>
                  <a:pt x="285" y="8704"/>
                  <a:pt x="349" y="8754"/>
                  <a:pt x="422" y="8754"/>
                </a:cubicBezTo>
                <a:cubicBezTo>
                  <a:pt x="433" y="8754"/>
                  <a:pt x="444" y="8753"/>
                  <a:pt x="456" y="8750"/>
                </a:cubicBezTo>
                <a:cubicBezTo>
                  <a:pt x="540" y="8732"/>
                  <a:pt x="594" y="8648"/>
                  <a:pt x="576" y="8563"/>
                </a:cubicBezTo>
                <a:cubicBezTo>
                  <a:pt x="560" y="8489"/>
                  <a:pt x="494" y="8439"/>
                  <a:pt x="422" y="8439"/>
                </a:cubicBezTo>
                <a:close/>
                <a:moveTo>
                  <a:pt x="34067" y="8578"/>
                </a:moveTo>
                <a:cubicBezTo>
                  <a:pt x="34057" y="8578"/>
                  <a:pt x="34046" y="8579"/>
                  <a:pt x="34035" y="8581"/>
                </a:cubicBezTo>
                <a:cubicBezTo>
                  <a:pt x="33951" y="8597"/>
                  <a:pt x="33896" y="8680"/>
                  <a:pt x="33912" y="8766"/>
                </a:cubicBezTo>
                <a:cubicBezTo>
                  <a:pt x="33927" y="8841"/>
                  <a:pt x="33994" y="8892"/>
                  <a:pt x="34067" y="8892"/>
                </a:cubicBezTo>
                <a:cubicBezTo>
                  <a:pt x="34077" y="8892"/>
                  <a:pt x="34088" y="8892"/>
                  <a:pt x="34098" y="8889"/>
                </a:cubicBezTo>
                <a:cubicBezTo>
                  <a:pt x="34183" y="8872"/>
                  <a:pt x="34238" y="8789"/>
                  <a:pt x="34221" y="8704"/>
                </a:cubicBezTo>
                <a:cubicBezTo>
                  <a:pt x="34206" y="8629"/>
                  <a:pt x="34141" y="8578"/>
                  <a:pt x="34067" y="8578"/>
                </a:cubicBezTo>
                <a:close/>
                <a:moveTo>
                  <a:pt x="33138" y="8748"/>
                </a:moveTo>
                <a:cubicBezTo>
                  <a:pt x="33130" y="8748"/>
                  <a:pt x="33121" y="8749"/>
                  <a:pt x="33112" y="8750"/>
                </a:cubicBezTo>
                <a:cubicBezTo>
                  <a:pt x="33025" y="8764"/>
                  <a:pt x="32968" y="8845"/>
                  <a:pt x="32982" y="8931"/>
                </a:cubicBezTo>
                <a:cubicBezTo>
                  <a:pt x="32995" y="9008"/>
                  <a:pt x="33062" y="9063"/>
                  <a:pt x="33137" y="9063"/>
                </a:cubicBezTo>
                <a:cubicBezTo>
                  <a:pt x="33146" y="9063"/>
                  <a:pt x="33154" y="9062"/>
                  <a:pt x="33163" y="9060"/>
                </a:cubicBezTo>
                <a:cubicBezTo>
                  <a:pt x="33249" y="9046"/>
                  <a:pt x="33307" y="8965"/>
                  <a:pt x="33292" y="8879"/>
                </a:cubicBezTo>
                <a:cubicBezTo>
                  <a:pt x="33280" y="8803"/>
                  <a:pt x="33214" y="8748"/>
                  <a:pt x="33138" y="8748"/>
                </a:cubicBezTo>
                <a:close/>
                <a:moveTo>
                  <a:pt x="32204" y="8890"/>
                </a:moveTo>
                <a:cubicBezTo>
                  <a:pt x="32197" y="8890"/>
                  <a:pt x="32189" y="8891"/>
                  <a:pt x="32182" y="8892"/>
                </a:cubicBezTo>
                <a:cubicBezTo>
                  <a:pt x="32095" y="8903"/>
                  <a:pt x="32035" y="8982"/>
                  <a:pt x="32047" y="9069"/>
                </a:cubicBezTo>
                <a:cubicBezTo>
                  <a:pt x="32058" y="9147"/>
                  <a:pt x="32126" y="9204"/>
                  <a:pt x="32203" y="9204"/>
                </a:cubicBezTo>
                <a:cubicBezTo>
                  <a:pt x="32210" y="9204"/>
                  <a:pt x="32218" y="9204"/>
                  <a:pt x="32225" y="9203"/>
                </a:cubicBezTo>
                <a:cubicBezTo>
                  <a:pt x="32311" y="9191"/>
                  <a:pt x="32371" y="9112"/>
                  <a:pt x="32359" y="9025"/>
                </a:cubicBezTo>
                <a:cubicBezTo>
                  <a:pt x="32348" y="8947"/>
                  <a:pt x="32281" y="8890"/>
                  <a:pt x="32204" y="8890"/>
                </a:cubicBezTo>
                <a:close/>
                <a:moveTo>
                  <a:pt x="31265" y="9008"/>
                </a:moveTo>
                <a:cubicBezTo>
                  <a:pt x="31259" y="9008"/>
                  <a:pt x="31253" y="9009"/>
                  <a:pt x="31248" y="9009"/>
                </a:cubicBezTo>
                <a:cubicBezTo>
                  <a:pt x="31161" y="9020"/>
                  <a:pt x="31099" y="9099"/>
                  <a:pt x="31110" y="9184"/>
                </a:cubicBezTo>
                <a:cubicBezTo>
                  <a:pt x="31118" y="9264"/>
                  <a:pt x="31186" y="9324"/>
                  <a:pt x="31265" y="9324"/>
                </a:cubicBezTo>
                <a:cubicBezTo>
                  <a:pt x="31271" y="9324"/>
                  <a:pt x="31277" y="9323"/>
                  <a:pt x="31283" y="9323"/>
                </a:cubicBezTo>
                <a:cubicBezTo>
                  <a:pt x="31370" y="9312"/>
                  <a:pt x="31432" y="9235"/>
                  <a:pt x="31422" y="9148"/>
                </a:cubicBezTo>
                <a:cubicBezTo>
                  <a:pt x="31412" y="9068"/>
                  <a:pt x="31344" y="9008"/>
                  <a:pt x="31265" y="9008"/>
                </a:cubicBezTo>
                <a:close/>
                <a:moveTo>
                  <a:pt x="7735" y="9088"/>
                </a:moveTo>
                <a:cubicBezTo>
                  <a:pt x="7697" y="9088"/>
                  <a:pt x="7659" y="9102"/>
                  <a:pt x="7628" y="9130"/>
                </a:cubicBezTo>
                <a:cubicBezTo>
                  <a:pt x="7565" y="9189"/>
                  <a:pt x="7561" y="9289"/>
                  <a:pt x="7621" y="9353"/>
                </a:cubicBezTo>
                <a:cubicBezTo>
                  <a:pt x="7651" y="9386"/>
                  <a:pt x="7694" y="9403"/>
                  <a:pt x="7736" y="9403"/>
                </a:cubicBezTo>
                <a:cubicBezTo>
                  <a:pt x="7774" y="9403"/>
                  <a:pt x="7813" y="9389"/>
                  <a:pt x="7843" y="9360"/>
                </a:cubicBezTo>
                <a:cubicBezTo>
                  <a:pt x="7907" y="9301"/>
                  <a:pt x="7910" y="9202"/>
                  <a:pt x="7851" y="9139"/>
                </a:cubicBezTo>
                <a:cubicBezTo>
                  <a:pt x="7820" y="9105"/>
                  <a:pt x="7778" y="9088"/>
                  <a:pt x="7735" y="9088"/>
                </a:cubicBezTo>
                <a:close/>
                <a:moveTo>
                  <a:pt x="30326" y="9110"/>
                </a:moveTo>
                <a:cubicBezTo>
                  <a:pt x="30321" y="9110"/>
                  <a:pt x="30315" y="9110"/>
                  <a:pt x="30310" y="9111"/>
                </a:cubicBezTo>
                <a:cubicBezTo>
                  <a:pt x="30223" y="9119"/>
                  <a:pt x="30161" y="9196"/>
                  <a:pt x="30169" y="9283"/>
                </a:cubicBezTo>
                <a:cubicBezTo>
                  <a:pt x="30177" y="9364"/>
                  <a:pt x="30245" y="9424"/>
                  <a:pt x="30326" y="9424"/>
                </a:cubicBezTo>
                <a:lnTo>
                  <a:pt x="30341" y="9424"/>
                </a:lnTo>
                <a:cubicBezTo>
                  <a:pt x="30428" y="9415"/>
                  <a:pt x="30491" y="9338"/>
                  <a:pt x="30482" y="9251"/>
                </a:cubicBezTo>
                <a:cubicBezTo>
                  <a:pt x="30474" y="9170"/>
                  <a:pt x="30406" y="9110"/>
                  <a:pt x="30326" y="9110"/>
                </a:cubicBezTo>
                <a:close/>
                <a:moveTo>
                  <a:pt x="29385" y="9197"/>
                </a:moveTo>
                <a:cubicBezTo>
                  <a:pt x="29381" y="9197"/>
                  <a:pt x="29376" y="9197"/>
                  <a:pt x="29371" y="9197"/>
                </a:cubicBezTo>
                <a:cubicBezTo>
                  <a:pt x="29284" y="9204"/>
                  <a:pt x="29220" y="9281"/>
                  <a:pt x="29227" y="9367"/>
                </a:cubicBezTo>
                <a:cubicBezTo>
                  <a:pt x="29234" y="9450"/>
                  <a:pt x="29303" y="9512"/>
                  <a:pt x="29384" y="9512"/>
                </a:cubicBezTo>
                <a:cubicBezTo>
                  <a:pt x="29389" y="9512"/>
                  <a:pt x="29393" y="9511"/>
                  <a:pt x="29397" y="9511"/>
                </a:cubicBezTo>
                <a:cubicBezTo>
                  <a:pt x="29485" y="9503"/>
                  <a:pt x="29548" y="9427"/>
                  <a:pt x="29541" y="9340"/>
                </a:cubicBezTo>
                <a:cubicBezTo>
                  <a:pt x="29534" y="9259"/>
                  <a:pt x="29466" y="9197"/>
                  <a:pt x="29385" y="9197"/>
                </a:cubicBezTo>
                <a:close/>
                <a:moveTo>
                  <a:pt x="28441" y="9273"/>
                </a:moveTo>
                <a:cubicBezTo>
                  <a:pt x="28437" y="9273"/>
                  <a:pt x="28432" y="9273"/>
                  <a:pt x="28428" y="9273"/>
                </a:cubicBezTo>
                <a:cubicBezTo>
                  <a:pt x="28342" y="9279"/>
                  <a:pt x="28276" y="9355"/>
                  <a:pt x="28283" y="9442"/>
                </a:cubicBezTo>
                <a:cubicBezTo>
                  <a:pt x="28289" y="9525"/>
                  <a:pt x="28358" y="9587"/>
                  <a:pt x="28440" y="9587"/>
                </a:cubicBezTo>
                <a:cubicBezTo>
                  <a:pt x="28444" y="9587"/>
                  <a:pt x="28448" y="9587"/>
                  <a:pt x="28453" y="9587"/>
                </a:cubicBezTo>
                <a:cubicBezTo>
                  <a:pt x="28539" y="9580"/>
                  <a:pt x="28604" y="9505"/>
                  <a:pt x="28597" y="9418"/>
                </a:cubicBezTo>
                <a:cubicBezTo>
                  <a:pt x="28591" y="9336"/>
                  <a:pt x="28522" y="9273"/>
                  <a:pt x="28441" y="9273"/>
                </a:cubicBezTo>
                <a:close/>
                <a:moveTo>
                  <a:pt x="27497" y="9342"/>
                </a:moveTo>
                <a:cubicBezTo>
                  <a:pt x="27494" y="9342"/>
                  <a:pt x="27490" y="9342"/>
                  <a:pt x="27486" y="9342"/>
                </a:cubicBezTo>
                <a:cubicBezTo>
                  <a:pt x="27400" y="9348"/>
                  <a:pt x="27334" y="9423"/>
                  <a:pt x="27340" y="9510"/>
                </a:cubicBezTo>
                <a:cubicBezTo>
                  <a:pt x="27346" y="9593"/>
                  <a:pt x="27415" y="9656"/>
                  <a:pt x="27497" y="9656"/>
                </a:cubicBezTo>
                <a:cubicBezTo>
                  <a:pt x="27501" y="9656"/>
                  <a:pt x="27504" y="9656"/>
                  <a:pt x="27508" y="9656"/>
                </a:cubicBezTo>
                <a:cubicBezTo>
                  <a:pt x="27595" y="9649"/>
                  <a:pt x="27660" y="9574"/>
                  <a:pt x="27654" y="9488"/>
                </a:cubicBezTo>
                <a:cubicBezTo>
                  <a:pt x="27648" y="9405"/>
                  <a:pt x="27579" y="9342"/>
                  <a:pt x="27497" y="9342"/>
                </a:cubicBezTo>
                <a:close/>
                <a:moveTo>
                  <a:pt x="665" y="9352"/>
                </a:moveTo>
                <a:cubicBezTo>
                  <a:pt x="649" y="9352"/>
                  <a:pt x="633" y="9355"/>
                  <a:pt x="617" y="9360"/>
                </a:cubicBezTo>
                <a:cubicBezTo>
                  <a:pt x="534" y="9386"/>
                  <a:pt x="489" y="9474"/>
                  <a:pt x="514" y="9557"/>
                </a:cubicBezTo>
                <a:cubicBezTo>
                  <a:pt x="535" y="9624"/>
                  <a:pt x="598" y="9667"/>
                  <a:pt x="664" y="9667"/>
                </a:cubicBezTo>
                <a:cubicBezTo>
                  <a:pt x="680" y="9667"/>
                  <a:pt x="696" y="9664"/>
                  <a:pt x="711" y="9660"/>
                </a:cubicBezTo>
                <a:cubicBezTo>
                  <a:pt x="794" y="9634"/>
                  <a:pt x="841" y="9545"/>
                  <a:pt x="815" y="9462"/>
                </a:cubicBezTo>
                <a:lnTo>
                  <a:pt x="815" y="9462"/>
                </a:lnTo>
                <a:lnTo>
                  <a:pt x="815" y="9463"/>
                </a:lnTo>
                <a:cubicBezTo>
                  <a:pt x="794" y="9395"/>
                  <a:pt x="732" y="9352"/>
                  <a:pt x="665" y="9352"/>
                </a:cubicBezTo>
                <a:close/>
                <a:moveTo>
                  <a:pt x="26555" y="9406"/>
                </a:moveTo>
                <a:cubicBezTo>
                  <a:pt x="26551" y="9406"/>
                  <a:pt x="26548" y="9407"/>
                  <a:pt x="26545" y="9407"/>
                </a:cubicBezTo>
                <a:cubicBezTo>
                  <a:pt x="26458" y="9413"/>
                  <a:pt x="26392" y="9488"/>
                  <a:pt x="26398" y="9575"/>
                </a:cubicBezTo>
                <a:cubicBezTo>
                  <a:pt x="26404" y="9658"/>
                  <a:pt x="26473" y="9721"/>
                  <a:pt x="26555" y="9721"/>
                </a:cubicBezTo>
                <a:lnTo>
                  <a:pt x="26566" y="9721"/>
                </a:lnTo>
                <a:cubicBezTo>
                  <a:pt x="26652" y="9715"/>
                  <a:pt x="26718" y="9640"/>
                  <a:pt x="26713" y="9553"/>
                </a:cubicBezTo>
                <a:cubicBezTo>
                  <a:pt x="26707" y="9470"/>
                  <a:pt x="26637" y="9406"/>
                  <a:pt x="26555" y="9406"/>
                </a:cubicBezTo>
                <a:close/>
                <a:moveTo>
                  <a:pt x="25612" y="9472"/>
                </a:moveTo>
                <a:cubicBezTo>
                  <a:pt x="25608" y="9472"/>
                  <a:pt x="25605" y="9472"/>
                  <a:pt x="25601" y="9472"/>
                </a:cubicBezTo>
                <a:cubicBezTo>
                  <a:pt x="25515" y="9478"/>
                  <a:pt x="25449" y="9553"/>
                  <a:pt x="25455" y="9640"/>
                </a:cubicBezTo>
                <a:cubicBezTo>
                  <a:pt x="25461" y="9723"/>
                  <a:pt x="25530" y="9787"/>
                  <a:pt x="25612" y="9787"/>
                </a:cubicBezTo>
                <a:cubicBezTo>
                  <a:pt x="25616" y="9787"/>
                  <a:pt x="25619" y="9787"/>
                  <a:pt x="25623" y="9786"/>
                </a:cubicBezTo>
                <a:cubicBezTo>
                  <a:pt x="25710" y="9780"/>
                  <a:pt x="25775" y="9704"/>
                  <a:pt x="25769" y="9618"/>
                </a:cubicBezTo>
                <a:cubicBezTo>
                  <a:pt x="25764" y="9535"/>
                  <a:pt x="25694" y="9472"/>
                  <a:pt x="25612" y="9472"/>
                </a:cubicBezTo>
                <a:close/>
                <a:moveTo>
                  <a:pt x="24670" y="9540"/>
                </a:moveTo>
                <a:cubicBezTo>
                  <a:pt x="24666" y="9540"/>
                  <a:pt x="24661" y="9540"/>
                  <a:pt x="24657" y="9540"/>
                </a:cubicBezTo>
                <a:cubicBezTo>
                  <a:pt x="24571" y="9546"/>
                  <a:pt x="24506" y="9622"/>
                  <a:pt x="24512" y="9709"/>
                </a:cubicBezTo>
                <a:cubicBezTo>
                  <a:pt x="24518" y="9792"/>
                  <a:pt x="24587" y="9855"/>
                  <a:pt x="24669" y="9855"/>
                </a:cubicBezTo>
                <a:cubicBezTo>
                  <a:pt x="24673" y="9855"/>
                  <a:pt x="24677" y="9855"/>
                  <a:pt x="24681" y="9854"/>
                </a:cubicBezTo>
                <a:cubicBezTo>
                  <a:pt x="24767" y="9848"/>
                  <a:pt x="24833" y="9772"/>
                  <a:pt x="24826" y="9685"/>
                </a:cubicBezTo>
                <a:cubicBezTo>
                  <a:pt x="24820" y="9603"/>
                  <a:pt x="24752" y="9540"/>
                  <a:pt x="24670" y="9540"/>
                </a:cubicBezTo>
                <a:close/>
                <a:moveTo>
                  <a:pt x="23726" y="9615"/>
                </a:moveTo>
                <a:cubicBezTo>
                  <a:pt x="23722" y="9615"/>
                  <a:pt x="23718" y="9615"/>
                  <a:pt x="23713" y="9615"/>
                </a:cubicBezTo>
                <a:cubicBezTo>
                  <a:pt x="23627" y="9622"/>
                  <a:pt x="23562" y="9698"/>
                  <a:pt x="23570" y="9786"/>
                </a:cubicBezTo>
                <a:cubicBezTo>
                  <a:pt x="23577" y="9868"/>
                  <a:pt x="23645" y="9930"/>
                  <a:pt x="23726" y="9930"/>
                </a:cubicBezTo>
                <a:cubicBezTo>
                  <a:pt x="23731" y="9930"/>
                  <a:pt x="23735" y="9929"/>
                  <a:pt x="23740" y="9929"/>
                </a:cubicBezTo>
                <a:cubicBezTo>
                  <a:pt x="23827" y="9922"/>
                  <a:pt x="23891" y="9845"/>
                  <a:pt x="23884" y="9759"/>
                </a:cubicBezTo>
                <a:cubicBezTo>
                  <a:pt x="23877" y="9677"/>
                  <a:pt x="23807" y="9615"/>
                  <a:pt x="23726" y="9615"/>
                </a:cubicBezTo>
                <a:close/>
                <a:moveTo>
                  <a:pt x="7016" y="9699"/>
                </a:moveTo>
                <a:cubicBezTo>
                  <a:pt x="6983" y="9699"/>
                  <a:pt x="6948" y="9710"/>
                  <a:pt x="6919" y="9732"/>
                </a:cubicBezTo>
                <a:cubicBezTo>
                  <a:pt x="6851" y="9786"/>
                  <a:pt x="6839" y="9884"/>
                  <a:pt x="6892" y="9953"/>
                </a:cubicBezTo>
                <a:cubicBezTo>
                  <a:pt x="6924" y="9993"/>
                  <a:pt x="6970" y="10014"/>
                  <a:pt x="7016" y="10014"/>
                </a:cubicBezTo>
                <a:cubicBezTo>
                  <a:pt x="7050" y="10014"/>
                  <a:pt x="7084" y="10003"/>
                  <a:pt x="7113" y="9980"/>
                </a:cubicBezTo>
                <a:cubicBezTo>
                  <a:pt x="7182" y="9927"/>
                  <a:pt x="7195" y="9828"/>
                  <a:pt x="7140" y="9759"/>
                </a:cubicBezTo>
                <a:cubicBezTo>
                  <a:pt x="7109" y="9720"/>
                  <a:pt x="7063" y="9699"/>
                  <a:pt x="7016" y="9699"/>
                </a:cubicBezTo>
                <a:close/>
                <a:moveTo>
                  <a:pt x="22785" y="9701"/>
                </a:moveTo>
                <a:cubicBezTo>
                  <a:pt x="22780" y="9701"/>
                  <a:pt x="22775" y="9701"/>
                  <a:pt x="22769" y="9702"/>
                </a:cubicBezTo>
                <a:cubicBezTo>
                  <a:pt x="22683" y="9711"/>
                  <a:pt x="22620" y="9787"/>
                  <a:pt x="22629" y="9874"/>
                </a:cubicBezTo>
                <a:cubicBezTo>
                  <a:pt x="22637" y="9955"/>
                  <a:pt x="22705" y="10016"/>
                  <a:pt x="22785" y="10016"/>
                </a:cubicBezTo>
                <a:cubicBezTo>
                  <a:pt x="22790" y="10016"/>
                  <a:pt x="22796" y="10015"/>
                  <a:pt x="22801" y="10015"/>
                </a:cubicBezTo>
                <a:cubicBezTo>
                  <a:pt x="22887" y="10007"/>
                  <a:pt x="22950" y="9929"/>
                  <a:pt x="22941" y="9842"/>
                </a:cubicBezTo>
                <a:cubicBezTo>
                  <a:pt x="22934" y="9761"/>
                  <a:pt x="22865" y="9701"/>
                  <a:pt x="22785" y="9701"/>
                </a:cubicBezTo>
                <a:close/>
                <a:moveTo>
                  <a:pt x="21846" y="9803"/>
                </a:moveTo>
                <a:cubicBezTo>
                  <a:pt x="21839" y="9803"/>
                  <a:pt x="21833" y="9803"/>
                  <a:pt x="21826" y="9804"/>
                </a:cubicBezTo>
                <a:cubicBezTo>
                  <a:pt x="21741" y="9814"/>
                  <a:pt x="21679" y="9893"/>
                  <a:pt x="21689" y="9980"/>
                </a:cubicBezTo>
                <a:cubicBezTo>
                  <a:pt x="21699" y="10059"/>
                  <a:pt x="21767" y="10118"/>
                  <a:pt x="21846" y="10118"/>
                </a:cubicBezTo>
                <a:cubicBezTo>
                  <a:pt x="21852" y="10118"/>
                  <a:pt x="21858" y="10117"/>
                  <a:pt x="21864" y="10117"/>
                </a:cubicBezTo>
                <a:cubicBezTo>
                  <a:pt x="21950" y="10106"/>
                  <a:pt x="22012" y="10028"/>
                  <a:pt x="22002" y="9942"/>
                </a:cubicBezTo>
                <a:cubicBezTo>
                  <a:pt x="21992" y="9862"/>
                  <a:pt x="21924" y="9803"/>
                  <a:pt x="21846" y="9803"/>
                </a:cubicBezTo>
                <a:close/>
                <a:moveTo>
                  <a:pt x="20908" y="9927"/>
                </a:moveTo>
                <a:cubicBezTo>
                  <a:pt x="20900" y="9927"/>
                  <a:pt x="20893" y="9928"/>
                  <a:pt x="20885" y="9929"/>
                </a:cubicBezTo>
                <a:cubicBezTo>
                  <a:pt x="20800" y="9942"/>
                  <a:pt x="20740" y="10021"/>
                  <a:pt x="20753" y="10108"/>
                </a:cubicBezTo>
                <a:cubicBezTo>
                  <a:pt x="20764" y="10186"/>
                  <a:pt x="20831" y="10242"/>
                  <a:pt x="20908" y="10242"/>
                </a:cubicBezTo>
                <a:cubicBezTo>
                  <a:pt x="20916" y="10242"/>
                  <a:pt x="20924" y="10241"/>
                  <a:pt x="20931" y="10241"/>
                </a:cubicBezTo>
                <a:cubicBezTo>
                  <a:pt x="21017" y="10227"/>
                  <a:pt x="21076" y="10148"/>
                  <a:pt x="21064" y="10062"/>
                </a:cubicBezTo>
                <a:cubicBezTo>
                  <a:pt x="21052" y="9984"/>
                  <a:pt x="20985" y="9927"/>
                  <a:pt x="20908" y="9927"/>
                </a:cubicBezTo>
                <a:close/>
                <a:moveTo>
                  <a:pt x="19976" y="10081"/>
                </a:moveTo>
                <a:cubicBezTo>
                  <a:pt x="19967" y="10081"/>
                  <a:pt x="19957" y="10082"/>
                  <a:pt x="19947" y="10083"/>
                </a:cubicBezTo>
                <a:cubicBezTo>
                  <a:pt x="19862" y="10099"/>
                  <a:pt x="19805" y="10181"/>
                  <a:pt x="19821" y="10267"/>
                </a:cubicBezTo>
                <a:cubicBezTo>
                  <a:pt x="19835" y="10342"/>
                  <a:pt x="19901" y="10395"/>
                  <a:pt x="19975" y="10395"/>
                </a:cubicBezTo>
                <a:cubicBezTo>
                  <a:pt x="19985" y="10395"/>
                  <a:pt x="19995" y="10394"/>
                  <a:pt x="20004" y="10393"/>
                </a:cubicBezTo>
                <a:cubicBezTo>
                  <a:pt x="20090" y="10377"/>
                  <a:pt x="20147" y="10295"/>
                  <a:pt x="20131" y="10209"/>
                </a:cubicBezTo>
                <a:cubicBezTo>
                  <a:pt x="20117" y="10133"/>
                  <a:pt x="20051" y="10081"/>
                  <a:pt x="19976" y="10081"/>
                </a:cubicBezTo>
                <a:close/>
                <a:moveTo>
                  <a:pt x="991" y="10238"/>
                </a:moveTo>
                <a:cubicBezTo>
                  <a:pt x="970" y="10238"/>
                  <a:pt x="949" y="10243"/>
                  <a:pt x="929" y="10251"/>
                </a:cubicBezTo>
                <a:cubicBezTo>
                  <a:pt x="849" y="10285"/>
                  <a:pt x="812" y="10378"/>
                  <a:pt x="846" y="10457"/>
                </a:cubicBezTo>
                <a:cubicBezTo>
                  <a:pt x="871" y="10517"/>
                  <a:pt x="930" y="10553"/>
                  <a:pt x="991" y="10553"/>
                </a:cubicBezTo>
                <a:cubicBezTo>
                  <a:pt x="1011" y="10553"/>
                  <a:pt x="1032" y="10549"/>
                  <a:pt x="1052" y="10541"/>
                </a:cubicBezTo>
                <a:cubicBezTo>
                  <a:pt x="1132" y="10507"/>
                  <a:pt x="1170" y="10414"/>
                  <a:pt x="1136" y="10334"/>
                </a:cubicBezTo>
                <a:cubicBezTo>
                  <a:pt x="1110" y="10274"/>
                  <a:pt x="1052" y="10238"/>
                  <a:pt x="991" y="10238"/>
                </a:cubicBezTo>
                <a:close/>
                <a:moveTo>
                  <a:pt x="6251" y="10251"/>
                </a:moveTo>
                <a:cubicBezTo>
                  <a:pt x="6221" y="10251"/>
                  <a:pt x="6190" y="10259"/>
                  <a:pt x="6163" y="10277"/>
                </a:cubicBezTo>
                <a:cubicBezTo>
                  <a:pt x="6091" y="10326"/>
                  <a:pt x="6072" y="10423"/>
                  <a:pt x="6120" y="10496"/>
                </a:cubicBezTo>
                <a:cubicBezTo>
                  <a:pt x="6150" y="10541"/>
                  <a:pt x="6200" y="10565"/>
                  <a:pt x="6251" y="10565"/>
                </a:cubicBezTo>
                <a:cubicBezTo>
                  <a:pt x="6281" y="10565"/>
                  <a:pt x="6312" y="10558"/>
                  <a:pt x="6338" y="10539"/>
                </a:cubicBezTo>
                <a:cubicBezTo>
                  <a:pt x="6410" y="10491"/>
                  <a:pt x="6430" y="10393"/>
                  <a:pt x="6382" y="10321"/>
                </a:cubicBezTo>
                <a:cubicBezTo>
                  <a:pt x="6351" y="10275"/>
                  <a:pt x="6302" y="10251"/>
                  <a:pt x="6251" y="10251"/>
                </a:cubicBezTo>
                <a:close/>
                <a:moveTo>
                  <a:pt x="19051" y="10272"/>
                </a:moveTo>
                <a:cubicBezTo>
                  <a:pt x="19039" y="10272"/>
                  <a:pt x="19027" y="10274"/>
                  <a:pt x="19015" y="10276"/>
                </a:cubicBezTo>
                <a:cubicBezTo>
                  <a:pt x="18930" y="10296"/>
                  <a:pt x="18877" y="10380"/>
                  <a:pt x="18897" y="10465"/>
                </a:cubicBezTo>
                <a:cubicBezTo>
                  <a:pt x="18914" y="10538"/>
                  <a:pt x="18978" y="10587"/>
                  <a:pt x="19050" y="10587"/>
                </a:cubicBezTo>
                <a:cubicBezTo>
                  <a:pt x="19062" y="10587"/>
                  <a:pt x="19074" y="10585"/>
                  <a:pt x="19086" y="10583"/>
                </a:cubicBezTo>
                <a:cubicBezTo>
                  <a:pt x="19170" y="10563"/>
                  <a:pt x="19224" y="10478"/>
                  <a:pt x="19204" y="10394"/>
                </a:cubicBezTo>
                <a:cubicBezTo>
                  <a:pt x="19186" y="10322"/>
                  <a:pt x="19122" y="10272"/>
                  <a:pt x="19051" y="10272"/>
                </a:cubicBezTo>
                <a:close/>
                <a:moveTo>
                  <a:pt x="18137" y="10514"/>
                </a:moveTo>
                <a:cubicBezTo>
                  <a:pt x="18122" y="10514"/>
                  <a:pt x="18107" y="10516"/>
                  <a:pt x="18092" y="10521"/>
                </a:cubicBezTo>
                <a:cubicBezTo>
                  <a:pt x="18009" y="10546"/>
                  <a:pt x="17962" y="10633"/>
                  <a:pt x="17986" y="10717"/>
                </a:cubicBezTo>
                <a:cubicBezTo>
                  <a:pt x="18007" y="10785"/>
                  <a:pt x="18069" y="10829"/>
                  <a:pt x="18137" y="10829"/>
                </a:cubicBezTo>
                <a:cubicBezTo>
                  <a:pt x="18152" y="10829"/>
                  <a:pt x="18168" y="10827"/>
                  <a:pt x="18183" y="10822"/>
                </a:cubicBezTo>
                <a:lnTo>
                  <a:pt x="18183" y="10823"/>
                </a:lnTo>
                <a:cubicBezTo>
                  <a:pt x="18266" y="10798"/>
                  <a:pt x="18313" y="10709"/>
                  <a:pt x="18289" y="10627"/>
                </a:cubicBezTo>
                <a:cubicBezTo>
                  <a:pt x="18268" y="10559"/>
                  <a:pt x="18205" y="10514"/>
                  <a:pt x="18137" y="10514"/>
                </a:cubicBezTo>
                <a:close/>
                <a:moveTo>
                  <a:pt x="5450" y="10751"/>
                </a:moveTo>
                <a:cubicBezTo>
                  <a:pt x="5423" y="10751"/>
                  <a:pt x="5395" y="10758"/>
                  <a:pt x="5371" y="10772"/>
                </a:cubicBezTo>
                <a:cubicBezTo>
                  <a:pt x="5295" y="10816"/>
                  <a:pt x="5270" y="10913"/>
                  <a:pt x="5314" y="10987"/>
                </a:cubicBezTo>
                <a:cubicBezTo>
                  <a:pt x="5343" y="11038"/>
                  <a:pt x="5396" y="11066"/>
                  <a:pt x="5450" y="11066"/>
                </a:cubicBezTo>
                <a:cubicBezTo>
                  <a:pt x="5477" y="11066"/>
                  <a:pt x="5505" y="11059"/>
                  <a:pt x="5529" y="11044"/>
                </a:cubicBezTo>
                <a:cubicBezTo>
                  <a:pt x="5605" y="11000"/>
                  <a:pt x="5630" y="10904"/>
                  <a:pt x="5586" y="10829"/>
                </a:cubicBezTo>
                <a:cubicBezTo>
                  <a:pt x="5557" y="10779"/>
                  <a:pt x="5504" y="10751"/>
                  <a:pt x="5450" y="10751"/>
                </a:cubicBezTo>
                <a:close/>
                <a:moveTo>
                  <a:pt x="17245" y="10823"/>
                </a:moveTo>
                <a:cubicBezTo>
                  <a:pt x="17226" y="10823"/>
                  <a:pt x="17206" y="10826"/>
                  <a:pt x="17188" y="10833"/>
                </a:cubicBezTo>
                <a:cubicBezTo>
                  <a:pt x="17106" y="10866"/>
                  <a:pt x="17067" y="10957"/>
                  <a:pt x="17099" y="11038"/>
                </a:cubicBezTo>
                <a:cubicBezTo>
                  <a:pt x="17124" y="11100"/>
                  <a:pt x="17182" y="11137"/>
                  <a:pt x="17245" y="11137"/>
                </a:cubicBezTo>
                <a:cubicBezTo>
                  <a:pt x="17264" y="11137"/>
                  <a:pt x="17284" y="11134"/>
                  <a:pt x="17303" y="11127"/>
                </a:cubicBezTo>
                <a:cubicBezTo>
                  <a:pt x="17384" y="11095"/>
                  <a:pt x="17423" y="11003"/>
                  <a:pt x="17392" y="10923"/>
                </a:cubicBezTo>
                <a:cubicBezTo>
                  <a:pt x="17367" y="10860"/>
                  <a:pt x="17307" y="10823"/>
                  <a:pt x="17245" y="10823"/>
                </a:cubicBezTo>
                <a:close/>
                <a:moveTo>
                  <a:pt x="1406" y="11086"/>
                </a:moveTo>
                <a:cubicBezTo>
                  <a:pt x="1380" y="11086"/>
                  <a:pt x="1353" y="11093"/>
                  <a:pt x="1329" y="11107"/>
                </a:cubicBezTo>
                <a:cubicBezTo>
                  <a:pt x="1253" y="11149"/>
                  <a:pt x="1226" y="11245"/>
                  <a:pt x="1269" y="11321"/>
                </a:cubicBezTo>
                <a:cubicBezTo>
                  <a:pt x="1297" y="11372"/>
                  <a:pt x="1351" y="11401"/>
                  <a:pt x="1406" y="11401"/>
                </a:cubicBezTo>
                <a:cubicBezTo>
                  <a:pt x="1432" y="11401"/>
                  <a:pt x="1458" y="11395"/>
                  <a:pt x="1482" y="11381"/>
                </a:cubicBezTo>
                <a:cubicBezTo>
                  <a:pt x="1558" y="11339"/>
                  <a:pt x="1586" y="11243"/>
                  <a:pt x="1543" y="11167"/>
                </a:cubicBezTo>
                <a:cubicBezTo>
                  <a:pt x="1514" y="11115"/>
                  <a:pt x="1461" y="11086"/>
                  <a:pt x="1406" y="11086"/>
                </a:cubicBezTo>
                <a:close/>
                <a:moveTo>
                  <a:pt x="16389" y="11217"/>
                </a:moveTo>
                <a:cubicBezTo>
                  <a:pt x="16364" y="11217"/>
                  <a:pt x="16338" y="11223"/>
                  <a:pt x="16314" y="11236"/>
                </a:cubicBezTo>
                <a:cubicBezTo>
                  <a:pt x="16238" y="11277"/>
                  <a:pt x="16210" y="11373"/>
                  <a:pt x="16251" y="11449"/>
                </a:cubicBezTo>
                <a:cubicBezTo>
                  <a:pt x="16279" y="11502"/>
                  <a:pt x="16334" y="11533"/>
                  <a:pt x="16389" y="11533"/>
                </a:cubicBezTo>
                <a:cubicBezTo>
                  <a:pt x="16414" y="11533"/>
                  <a:pt x="16440" y="11527"/>
                  <a:pt x="16464" y="11514"/>
                </a:cubicBezTo>
                <a:cubicBezTo>
                  <a:pt x="16540" y="11473"/>
                  <a:pt x="16568" y="11377"/>
                  <a:pt x="16527" y="11301"/>
                </a:cubicBezTo>
                <a:cubicBezTo>
                  <a:pt x="16499" y="11247"/>
                  <a:pt x="16445" y="11217"/>
                  <a:pt x="16389" y="11217"/>
                </a:cubicBezTo>
                <a:close/>
                <a:moveTo>
                  <a:pt x="4640" y="11236"/>
                </a:moveTo>
                <a:cubicBezTo>
                  <a:pt x="4611" y="11236"/>
                  <a:pt x="4582" y="11244"/>
                  <a:pt x="4556" y="11260"/>
                </a:cubicBezTo>
                <a:cubicBezTo>
                  <a:pt x="4483" y="11307"/>
                  <a:pt x="4461" y="11404"/>
                  <a:pt x="4507" y="11478"/>
                </a:cubicBezTo>
                <a:cubicBezTo>
                  <a:pt x="4538" y="11525"/>
                  <a:pt x="4588" y="11551"/>
                  <a:pt x="4641" y="11551"/>
                </a:cubicBezTo>
                <a:cubicBezTo>
                  <a:pt x="4669" y="11551"/>
                  <a:pt x="4698" y="11543"/>
                  <a:pt x="4724" y="11527"/>
                </a:cubicBezTo>
                <a:cubicBezTo>
                  <a:pt x="4798" y="11480"/>
                  <a:pt x="4820" y="11383"/>
                  <a:pt x="4773" y="11309"/>
                </a:cubicBezTo>
                <a:cubicBezTo>
                  <a:pt x="4743" y="11262"/>
                  <a:pt x="4692" y="11236"/>
                  <a:pt x="4640" y="11236"/>
                </a:cubicBezTo>
                <a:close/>
                <a:moveTo>
                  <a:pt x="15579" y="11701"/>
                </a:moveTo>
                <a:cubicBezTo>
                  <a:pt x="15551" y="11701"/>
                  <a:pt x="15523" y="11708"/>
                  <a:pt x="15498" y="11723"/>
                </a:cubicBezTo>
                <a:cubicBezTo>
                  <a:pt x="15423" y="11768"/>
                  <a:pt x="15399" y="11865"/>
                  <a:pt x="15444" y="11939"/>
                </a:cubicBezTo>
                <a:cubicBezTo>
                  <a:pt x="15474" y="11989"/>
                  <a:pt x="15525" y="12016"/>
                  <a:pt x="15579" y="12016"/>
                </a:cubicBezTo>
                <a:cubicBezTo>
                  <a:pt x="15606" y="12016"/>
                  <a:pt x="15634" y="12009"/>
                  <a:pt x="15660" y="11993"/>
                </a:cubicBezTo>
                <a:cubicBezTo>
                  <a:pt x="15734" y="11948"/>
                  <a:pt x="15758" y="11852"/>
                  <a:pt x="15714" y="11777"/>
                </a:cubicBezTo>
                <a:cubicBezTo>
                  <a:pt x="15684" y="11728"/>
                  <a:pt x="15632" y="11701"/>
                  <a:pt x="15579" y="11701"/>
                </a:cubicBezTo>
                <a:close/>
                <a:moveTo>
                  <a:pt x="3859" y="11766"/>
                </a:moveTo>
                <a:cubicBezTo>
                  <a:pt x="3827" y="11766"/>
                  <a:pt x="3795" y="11776"/>
                  <a:pt x="3767" y="11797"/>
                </a:cubicBezTo>
                <a:cubicBezTo>
                  <a:pt x="3697" y="11848"/>
                  <a:pt x="3681" y="11946"/>
                  <a:pt x="3733" y="12017"/>
                </a:cubicBezTo>
                <a:cubicBezTo>
                  <a:pt x="3763" y="12058"/>
                  <a:pt x="3811" y="12081"/>
                  <a:pt x="3860" y="12081"/>
                </a:cubicBezTo>
                <a:cubicBezTo>
                  <a:pt x="3891" y="12081"/>
                  <a:pt x="3925" y="12072"/>
                  <a:pt x="3953" y="12051"/>
                </a:cubicBezTo>
                <a:cubicBezTo>
                  <a:pt x="4022" y="12000"/>
                  <a:pt x="4038" y="11901"/>
                  <a:pt x="3987" y="11831"/>
                </a:cubicBezTo>
                <a:cubicBezTo>
                  <a:pt x="3956" y="11789"/>
                  <a:pt x="3908" y="11766"/>
                  <a:pt x="3859" y="11766"/>
                </a:cubicBezTo>
                <a:close/>
                <a:moveTo>
                  <a:pt x="1915" y="11881"/>
                </a:moveTo>
                <a:cubicBezTo>
                  <a:pt x="1883" y="11881"/>
                  <a:pt x="1850" y="11891"/>
                  <a:pt x="1822" y="11912"/>
                </a:cubicBezTo>
                <a:cubicBezTo>
                  <a:pt x="1752" y="11963"/>
                  <a:pt x="1737" y="12061"/>
                  <a:pt x="1788" y="12132"/>
                </a:cubicBezTo>
                <a:cubicBezTo>
                  <a:pt x="1819" y="12174"/>
                  <a:pt x="1867" y="12196"/>
                  <a:pt x="1915" y="12196"/>
                </a:cubicBezTo>
                <a:cubicBezTo>
                  <a:pt x="1947" y="12196"/>
                  <a:pt x="1980" y="12186"/>
                  <a:pt x="2008" y="12165"/>
                </a:cubicBezTo>
                <a:cubicBezTo>
                  <a:pt x="2078" y="12114"/>
                  <a:pt x="2093" y="12016"/>
                  <a:pt x="2042" y="11945"/>
                </a:cubicBezTo>
                <a:cubicBezTo>
                  <a:pt x="2011" y="11903"/>
                  <a:pt x="1964" y="11881"/>
                  <a:pt x="1915" y="11881"/>
                </a:cubicBezTo>
                <a:close/>
                <a:moveTo>
                  <a:pt x="14762" y="12175"/>
                </a:moveTo>
                <a:cubicBezTo>
                  <a:pt x="14736" y="12175"/>
                  <a:pt x="14709" y="12181"/>
                  <a:pt x="14685" y="12195"/>
                </a:cubicBezTo>
                <a:cubicBezTo>
                  <a:pt x="14609" y="12237"/>
                  <a:pt x="14582" y="12333"/>
                  <a:pt x="14625" y="12409"/>
                </a:cubicBezTo>
                <a:cubicBezTo>
                  <a:pt x="14654" y="12460"/>
                  <a:pt x="14707" y="12490"/>
                  <a:pt x="14762" y="12490"/>
                </a:cubicBezTo>
                <a:cubicBezTo>
                  <a:pt x="14788" y="12490"/>
                  <a:pt x="14814" y="12483"/>
                  <a:pt x="14839" y="12470"/>
                </a:cubicBezTo>
                <a:cubicBezTo>
                  <a:pt x="14915" y="12427"/>
                  <a:pt x="14942" y="12331"/>
                  <a:pt x="14899" y="12255"/>
                </a:cubicBezTo>
                <a:cubicBezTo>
                  <a:pt x="14870" y="12204"/>
                  <a:pt x="14817" y="12175"/>
                  <a:pt x="14762" y="12175"/>
                </a:cubicBezTo>
                <a:close/>
                <a:moveTo>
                  <a:pt x="3119" y="12352"/>
                </a:moveTo>
                <a:cubicBezTo>
                  <a:pt x="3083" y="12352"/>
                  <a:pt x="3046" y="12365"/>
                  <a:pt x="3017" y="12390"/>
                </a:cubicBezTo>
                <a:cubicBezTo>
                  <a:pt x="2951" y="12447"/>
                  <a:pt x="2943" y="12547"/>
                  <a:pt x="3000" y="12612"/>
                </a:cubicBezTo>
                <a:cubicBezTo>
                  <a:pt x="3031" y="12649"/>
                  <a:pt x="3075" y="12667"/>
                  <a:pt x="3120" y="12667"/>
                </a:cubicBezTo>
                <a:cubicBezTo>
                  <a:pt x="3156" y="12667"/>
                  <a:pt x="3193" y="12654"/>
                  <a:pt x="3223" y="12629"/>
                </a:cubicBezTo>
                <a:cubicBezTo>
                  <a:pt x="3288" y="12572"/>
                  <a:pt x="3295" y="12472"/>
                  <a:pt x="3238" y="12407"/>
                </a:cubicBezTo>
                <a:cubicBezTo>
                  <a:pt x="3207" y="12370"/>
                  <a:pt x="3163" y="12352"/>
                  <a:pt x="3119" y="12352"/>
                </a:cubicBezTo>
                <a:close/>
                <a:moveTo>
                  <a:pt x="2521" y="12603"/>
                </a:moveTo>
                <a:cubicBezTo>
                  <a:pt x="2482" y="12603"/>
                  <a:pt x="2443" y="12618"/>
                  <a:pt x="2412" y="12647"/>
                </a:cubicBezTo>
                <a:cubicBezTo>
                  <a:pt x="2349" y="12707"/>
                  <a:pt x="2348" y="12807"/>
                  <a:pt x="2408" y="12870"/>
                </a:cubicBezTo>
                <a:cubicBezTo>
                  <a:pt x="2439" y="12902"/>
                  <a:pt x="2480" y="12918"/>
                  <a:pt x="2521" y="12918"/>
                </a:cubicBezTo>
                <a:cubicBezTo>
                  <a:pt x="2561" y="12918"/>
                  <a:pt x="2600" y="12903"/>
                  <a:pt x="2631" y="12873"/>
                </a:cubicBezTo>
                <a:cubicBezTo>
                  <a:pt x="2694" y="12813"/>
                  <a:pt x="2695" y="12713"/>
                  <a:pt x="2635" y="12651"/>
                </a:cubicBezTo>
                <a:cubicBezTo>
                  <a:pt x="2604" y="12619"/>
                  <a:pt x="2563" y="12603"/>
                  <a:pt x="2521" y="12603"/>
                </a:cubicBezTo>
                <a:close/>
                <a:moveTo>
                  <a:pt x="13931" y="12622"/>
                </a:moveTo>
                <a:cubicBezTo>
                  <a:pt x="13906" y="12622"/>
                  <a:pt x="13882" y="12628"/>
                  <a:pt x="13858" y="12640"/>
                </a:cubicBezTo>
                <a:cubicBezTo>
                  <a:pt x="13781" y="12679"/>
                  <a:pt x="13751" y="12774"/>
                  <a:pt x="13791" y="12851"/>
                </a:cubicBezTo>
                <a:cubicBezTo>
                  <a:pt x="13819" y="12905"/>
                  <a:pt x="13874" y="12937"/>
                  <a:pt x="13931" y="12937"/>
                </a:cubicBezTo>
                <a:cubicBezTo>
                  <a:pt x="13955" y="12937"/>
                  <a:pt x="13980" y="12932"/>
                  <a:pt x="14003" y="12919"/>
                </a:cubicBezTo>
                <a:cubicBezTo>
                  <a:pt x="14080" y="12880"/>
                  <a:pt x="14111" y="12785"/>
                  <a:pt x="14070" y="12707"/>
                </a:cubicBezTo>
                <a:cubicBezTo>
                  <a:pt x="14043" y="12653"/>
                  <a:pt x="13988" y="12622"/>
                  <a:pt x="13931" y="12622"/>
                </a:cubicBezTo>
                <a:close/>
                <a:moveTo>
                  <a:pt x="2439" y="13005"/>
                </a:moveTo>
                <a:cubicBezTo>
                  <a:pt x="2397" y="13005"/>
                  <a:pt x="2354" y="13022"/>
                  <a:pt x="2323" y="13055"/>
                </a:cubicBezTo>
                <a:cubicBezTo>
                  <a:pt x="2264" y="13118"/>
                  <a:pt x="2267" y="13218"/>
                  <a:pt x="2331" y="13277"/>
                </a:cubicBezTo>
                <a:cubicBezTo>
                  <a:pt x="2362" y="13305"/>
                  <a:pt x="2400" y="13320"/>
                  <a:pt x="2439" y="13320"/>
                </a:cubicBezTo>
                <a:cubicBezTo>
                  <a:pt x="2480" y="13320"/>
                  <a:pt x="2522" y="13303"/>
                  <a:pt x="2554" y="13269"/>
                </a:cubicBezTo>
                <a:cubicBezTo>
                  <a:pt x="2613" y="13206"/>
                  <a:pt x="2610" y="13106"/>
                  <a:pt x="2546" y="13047"/>
                </a:cubicBezTo>
                <a:cubicBezTo>
                  <a:pt x="2516" y="13019"/>
                  <a:pt x="2477" y="13005"/>
                  <a:pt x="2439" y="13005"/>
                </a:cubicBezTo>
                <a:close/>
                <a:moveTo>
                  <a:pt x="13083" y="13039"/>
                </a:moveTo>
                <a:cubicBezTo>
                  <a:pt x="13061" y="13039"/>
                  <a:pt x="13038" y="13044"/>
                  <a:pt x="13017" y="13054"/>
                </a:cubicBezTo>
                <a:cubicBezTo>
                  <a:pt x="12938" y="13090"/>
                  <a:pt x="12904" y="13185"/>
                  <a:pt x="12941" y="13263"/>
                </a:cubicBezTo>
                <a:cubicBezTo>
                  <a:pt x="12968" y="13320"/>
                  <a:pt x="13024" y="13354"/>
                  <a:pt x="13084" y="13354"/>
                </a:cubicBezTo>
                <a:cubicBezTo>
                  <a:pt x="13106" y="13354"/>
                  <a:pt x="13129" y="13349"/>
                  <a:pt x="13150" y="13339"/>
                </a:cubicBezTo>
                <a:cubicBezTo>
                  <a:pt x="13229" y="13303"/>
                  <a:pt x="13263" y="13208"/>
                  <a:pt x="13226" y="13130"/>
                </a:cubicBezTo>
                <a:cubicBezTo>
                  <a:pt x="13199" y="13073"/>
                  <a:pt x="13143" y="13039"/>
                  <a:pt x="13083" y="13039"/>
                </a:cubicBezTo>
                <a:close/>
                <a:moveTo>
                  <a:pt x="3225" y="13231"/>
                </a:moveTo>
                <a:cubicBezTo>
                  <a:pt x="3177" y="13231"/>
                  <a:pt x="3131" y="13253"/>
                  <a:pt x="3100" y="13293"/>
                </a:cubicBezTo>
                <a:cubicBezTo>
                  <a:pt x="3046" y="13362"/>
                  <a:pt x="3059" y="13461"/>
                  <a:pt x="3128" y="13513"/>
                </a:cubicBezTo>
                <a:cubicBezTo>
                  <a:pt x="3157" y="13536"/>
                  <a:pt x="3191" y="13546"/>
                  <a:pt x="3224" y="13546"/>
                </a:cubicBezTo>
                <a:cubicBezTo>
                  <a:pt x="3272" y="13546"/>
                  <a:pt x="3318" y="13525"/>
                  <a:pt x="3349" y="13484"/>
                </a:cubicBezTo>
                <a:cubicBezTo>
                  <a:pt x="3402" y="13415"/>
                  <a:pt x="3389" y="13317"/>
                  <a:pt x="3320" y="13264"/>
                </a:cubicBezTo>
                <a:cubicBezTo>
                  <a:pt x="3292" y="13242"/>
                  <a:pt x="3258" y="13231"/>
                  <a:pt x="3225" y="13231"/>
                </a:cubicBezTo>
                <a:close/>
                <a:moveTo>
                  <a:pt x="12220" y="13421"/>
                </a:moveTo>
                <a:cubicBezTo>
                  <a:pt x="12200" y="13421"/>
                  <a:pt x="12180" y="13425"/>
                  <a:pt x="12160" y="13433"/>
                </a:cubicBezTo>
                <a:cubicBezTo>
                  <a:pt x="12080" y="13466"/>
                  <a:pt x="12041" y="13558"/>
                  <a:pt x="12074" y="13638"/>
                </a:cubicBezTo>
                <a:cubicBezTo>
                  <a:pt x="12100" y="13699"/>
                  <a:pt x="12158" y="13736"/>
                  <a:pt x="12220" y="13736"/>
                </a:cubicBezTo>
                <a:cubicBezTo>
                  <a:pt x="12240" y="13736"/>
                  <a:pt x="12260" y="13731"/>
                  <a:pt x="12280" y="13724"/>
                </a:cubicBezTo>
                <a:cubicBezTo>
                  <a:pt x="12361" y="13690"/>
                  <a:pt x="12398" y="13598"/>
                  <a:pt x="12365" y="13517"/>
                </a:cubicBezTo>
                <a:cubicBezTo>
                  <a:pt x="12340" y="13457"/>
                  <a:pt x="12282" y="13421"/>
                  <a:pt x="12220" y="13421"/>
                </a:cubicBezTo>
                <a:close/>
                <a:moveTo>
                  <a:pt x="1845" y="13738"/>
                </a:moveTo>
                <a:cubicBezTo>
                  <a:pt x="1795" y="13738"/>
                  <a:pt x="1746" y="13761"/>
                  <a:pt x="1716" y="13806"/>
                </a:cubicBezTo>
                <a:cubicBezTo>
                  <a:pt x="1666" y="13877"/>
                  <a:pt x="1684" y="13975"/>
                  <a:pt x="1756" y="14025"/>
                </a:cubicBezTo>
                <a:cubicBezTo>
                  <a:pt x="1783" y="14043"/>
                  <a:pt x="1814" y="14053"/>
                  <a:pt x="1845" y="14053"/>
                </a:cubicBezTo>
                <a:cubicBezTo>
                  <a:pt x="1895" y="14053"/>
                  <a:pt x="1944" y="14029"/>
                  <a:pt x="1975" y="13985"/>
                </a:cubicBezTo>
                <a:cubicBezTo>
                  <a:pt x="2024" y="13913"/>
                  <a:pt x="2005" y="13815"/>
                  <a:pt x="1935" y="13765"/>
                </a:cubicBezTo>
                <a:cubicBezTo>
                  <a:pt x="1907" y="13747"/>
                  <a:pt x="1876" y="13738"/>
                  <a:pt x="1845" y="13738"/>
                </a:cubicBezTo>
                <a:close/>
                <a:moveTo>
                  <a:pt x="4014" y="13746"/>
                </a:moveTo>
                <a:cubicBezTo>
                  <a:pt x="3958" y="13746"/>
                  <a:pt x="3904" y="13775"/>
                  <a:pt x="3876" y="13827"/>
                </a:cubicBezTo>
                <a:cubicBezTo>
                  <a:pt x="3834" y="13904"/>
                  <a:pt x="3863" y="13999"/>
                  <a:pt x="3939" y="14041"/>
                </a:cubicBezTo>
                <a:cubicBezTo>
                  <a:pt x="3962" y="14054"/>
                  <a:pt x="3988" y="14061"/>
                  <a:pt x="4014" y="14061"/>
                </a:cubicBezTo>
                <a:cubicBezTo>
                  <a:pt x="4070" y="14061"/>
                  <a:pt x="4124" y="14031"/>
                  <a:pt x="4153" y="13978"/>
                </a:cubicBezTo>
                <a:cubicBezTo>
                  <a:pt x="4194" y="13903"/>
                  <a:pt x="4166" y="13806"/>
                  <a:pt x="4090" y="13765"/>
                </a:cubicBezTo>
                <a:cubicBezTo>
                  <a:pt x="4065" y="13752"/>
                  <a:pt x="4039" y="13746"/>
                  <a:pt x="4014" y="13746"/>
                </a:cubicBezTo>
                <a:close/>
                <a:moveTo>
                  <a:pt x="11339" y="13761"/>
                </a:moveTo>
                <a:cubicBezTo>
                  <a:pt x="11322" y="13761"/>
                  <a:pt x="11304" y="13764"/>
                  <a:pt x="11287" y="13770"/>
                </a:cubicBezTo>
                <a:cubicBezTo>
                  <a:pt x="11205" y="13799"/>
                  <a:pt x="11162" y="13889"/>
                  <a:pt x="11191" y="13971"/>
                </a:cubicBezTo>
                <a:cubicBezTo>
                  <a:pt x="11214" y="14035"/>
                  <a:pt x="11275" y="14076"/>
                  <a:pt x="11339" y="14076"/>
                </a:cubicBezTo>
                <a:cubicBezTo>
                  <a:pt x="11357" y="14076"/>
                  <a:pt x="11375" y="14073"/>
                  <a:pt x="11393" y="14067"/>
                </a:cubicBezTo>
                <a:cubicBezTo>
                  <a:pt x="11474" y="14038"/>
                  <a:pt x="11517" y="13947"/>
                  <a:pt x="11488" y="13866"/>
                </a:cubicBezTo>
                <a:cubicBezTo>
                  <a:pt x="11464" y="13801"/>
                  <a:pt x="11403" y="13761"/>
                  <a:pt x="11339" y="13761"/>
                </a:cubicBezTo>
                <a:close/>
                <a:moveTo>
                  <a:pt x="10442" y="14052"/>
                </a:moveTo>
                <a:cubicBezTo>
                  <a:pt x="10427" y="14052"/>
                  <a:pt x="10412" y="14054"/>
                  <a:pt x="10397" y="14059"/>
                </a:cubicBezTo>
                <a:cubicBezTo>
                  <a:pt x="10314" y="14083"/>
                  <a:pt x="10266" y="14171"/>
                  <a:pt x="10291" y="14254"/>
                </a:cubicBezTo>
                <a:cubicBezTo>
                  <a:pt x="10311" y="14322"/>
                  <a:pt x="10374" y="14367"/>
                  <a:pt x="10442" y="14367"/>
                </a:cubicBezTo>
                <a:cubicBezTo>
                  <a:pt x="10456" y="14367"/>
                  <a:pt x="10471" y="14365"/>
                  <a:pt x="10485" y="14361"/>
                </a:cubicBezTo>
                <a:cubicBezTo>
                  <a:pt x="10569" y="14336"/>
                  <a:pt x="10617" y="14249"/>
                  <a:pt x="10593" y="14165"/>
                </a:cubicBezTo>
                <a:cubicBezTo>
                  <a:pt x="10573" y="14097"/>
                  <a:pt x="10510" y="14052"/>
                  <a:pt x="10442" y="14052"/>
                </a:cubicBezTo>
                <a:close/>
                <a:moveTo>
                  <a:pt x="4873" y="14132"/>
                </a:moveTo>
                <a:cubicBezTo>
                  <a:pt x="4809" y="14132"/>
                  <a:pt x="4749" y="14172"/>
                  <a:pt x="4725" y="14236"/>
                </a:cubicBezTo>
                <a:cubicBezTo>
                  <a:pt x="4696" y="14318"/>
                  <a:pt x="4738" y="14408"/>
                  <a:pt x="4820" y="14438"/>
                </a:cubicBezTo>
                <a:cubicBezTo>
                  <a:pt x="4837" y="14445"/>
                  <a:pt x="4855" y="14447"/>
                  <a:pt x="4873" y="14447"/>
                </a:cubicBezTo>
                <a:cubicBezTo>
                  <a:pt x="4937" y="14447"/>
                  <a:pt x="4998" y="14407"/>
                  <a:pt x="5021" y="14343"/>
                </a:cubicBezTo>
                <a:cubicBezTo>
                  <a:pt x="5051" y="14261"/>
                  <a:pt x="5008" y="14171"/>
                  <a:pt x="4927" y="14142"/>
                </a:cubicBezTo>
                <a:cubicBezTo>
                  <a:pt x="4909" y="14135"/>
                  <a:pt x="4891" y="14132"/>
                  <a:pt x="4873" y="14132"/>
                </a:cubicBezTo>
                <a:close/>
                <a:moveTo>
                  <a:pt x="9527" y="14286"/>
                </a:moveTo>
                <a:cubicBezTo>
                  <a:pt x="9516" y="14286"/>
                  <a:pt x="9505" y="14287"/>
                  <a:pt x="9493" y="14289"/>
                </a:cubicBezTo>
                <a:cubicBezTo>
                  <a:pt x="9409" y="14309"/>
                  <a:pt x="9355" y="14391"/>
                  <a:pt x="9373" y="14477"/>
                </a:cubicBezTo>
                <a:cubicBezTo>
                  <a:pt x="9390" y="14550"/>
                  <a:pt x="9454" y="14601"/>
                  <a:pt x="9527" y="14601"/>
                </a:cubicBezTo>
                <a:cubicBezTo>
                  <a:pt x="9538" y="14601"/>
                  <a:pt x="9549" y="14599"/>
                  <a:pt x="9561" y="14598"/>
                </a:cubicBezTo>
                <a:cubicBezTo>
                  <a:pt x="9645" y="14578"/>
                  <a:pt x="9700" y="14494"/>
                  <a:pt x="9680" y="14410"/>
                </a:cubicBezTo>
                <a:cubicBezTo>
                  <a:pt x="9664" y="14336"/>
                  <a:pt x="9599" y="14286"/>
                  <a:pt x="9527" y="14286"/>
                </a:cubicBezTo>
                <a:close/>
                <a:moveTo>
                  <a:pt x="5780" y="14387"/>
                </a:moveTo>
                <a:cubicBezTo>
                  <a:pt x="5707" y="14387"/>
                  <a:pt x="5642" y="14439"/>
                  <a:pt x="5626" y="14513"/>
                </a:cubicBezTo>
                <a:cubicBezTo>
                  <a:pt x="5609" y="14598"/>
                  <a:pt x="5664" y="14681"/>
                  <a:pt x="5749" y="14699"/>
                </a:cubicBezTo>
                <a:cubicBezTo>
                  <a:pt x="5759" y="14701"/>
                  <a:pt x="5770" y="14702"/>
                  <a:pt x="5781" y="14702"/>
                </a:cubicBezTo>
                <a:cubicBezTo>
                  <a:pt x="5853" y="14702"/>
                  <a:pt x="5920" y="14651"/>
                  <a:pt x="5935" y="14577"/>
                </a:cubicBezTo>
                <a:cubicBezTo>
                  <a:pt x="5952" y="14491"/>
                  <a:pt x="5897" y="14408"/>
                  <a:pt x="5812" y="14391"/>
                </a:cubicBezTo>
                <a:cubicBezTo>
                  <a:pt x="5802" y="14388"/>
                  <a:pt x="5791" y="14387"/>
                  <a:pt x="5780" y="14387"/>
                </a:cubicBezTo>
                <a:close/>
                <a:moveTo>
                  <a:pt x="8598" y="14450"/>
                </a:moveTo>
                <a:cubicBezTo>
                  <a:pt x="8591" y="14450"/>
                  <a:pt x="8584" y="14451"/>
                  <a:pt x="8577" y="14452"/>
                </a:cubicBezTo>
                <a:cubicBezTo>
                  <a:pt x="8490" y="14463"/>
                  <a:pt x="8430" y="14543"/>
                  <a:pt x="8441" y="14629"/>
                </a:cubicBezTo>
                <a:cubicBezTo>
                  <a:pt x="8452" y="14708"/>
                  <a:pt x="8520" y="14765"/>
                  <a:pt x="8598" y="14765"/>
                </a:cubicBezTo>
                <a:cubicBezTo>
                  <a:pt x="8605" y="14765"/>
                  <a:pt x="8612" y="14764"/>
                  <a:pt x="8619" y="14763"/>
                </a:cubicBezTo>
                <a:cubicBezTo>
                  <a:pt x="8704" y="14752"/>
                  <a:pt x="8765" y="14673"/>
                  <a:pt x="8754" y="14587"/>
                </a:cubicBezTo>
                <a:cubicBezTo>
                  <a:pt x="8743" y="14508"/>
                  <a:pt x="8675" y="14450"/>
                  <a:pt x="8598" y="14450"/>
                </a:cubicBezTo>
                <a:close/>
                <a:moveTo>
                  <a:pt x="6714" y="14516"/>
                </a:moveTo>
                <a:cubicBezTo>
                  <a:pt x="6633" y="14516"/>
                  <a:pt x="6563" y="14579"/>
                  <a:pt x="6557" y="14662"/>
                </a:cubicBezTo>
                <a:cubicBezTo>
                  <a:pt x="6551" y="14749"/>
                  <a:pt x="6616" y="14825"/>
                  <a:pt x="6702" y="14831"/>
                </a:cubicBezTo>
                <a:lnTo>
                  <a:pt x="6714" y="14831"/>
                </a:lnTo>
                <a:cubicBezTo>
                  <a:pt x="6795" y="14831"/>
                  <a:pt x="6864" y="14768"/>
                  <a:pt x="6871" y="14686"/>
                </a:cubicBezTo>
                <a:cubicBezTo>
                  <a:pt x="6878" y="14598"/>
                  <a:pt x="6812" y="14523"/>
                  <a:pt x="6726" y="14516"/>
                </a:cubicBezTo>
                <a:cubicBezTo>
                  <a:pt x="6722" y="14516"/>
                  <a:pt x="6718" y="14516"/>
                  <a:pt x="6714" y="14516"/>
                </a:cubicBezTo>
                <a:close/>
                <a:moveTo>
                  <a:pt x="7658" y="14532"/>
                </a:moveTo>
                <a:cubicBezTo>
                  <a:pt x="7655" y="14532"/>
                  <a:pt x="7653" y="14532"/>
                  <a:pt x="7651" y="14532"/>
                </a:cubicBezTo>
                <a:cubicBezTo>
                  <a:pt x="7565" y="14536"/>
                  <a:pt x="7497" y="14609"/>
                  <a:pt x="7500" y="14695"/>
                </a:cubicBezTo>
                <a:cubicBezTo>
                  <a:pt x="7504" y="14780"/>
                  <a:pt x="7573" y="14847"/>
                  <a:pt x="7657" y="14847"/>
                </a:cubicBezTo>
                <a:lnTo>
                  <a:pt x="7663" y="14847"/>
                </a:lnTo>
                <a:cubicBezTo>
                  <a:pt x="7750" y="14844"/>
                  <a:pt x="7818" y="14770"/>
                  <a:pt x="7814" y="14683"/>
                </a:cubicBezTo>
                <a:cubicBezTo>
                  <a:pt x="7811" y="14599"/>
                  <a:pt x="7742" y="14532"/>
                  <a:pt x="7658" y="14532"/>
                </a:cubicBezTo>
                <a:close/>
                <a:moveTo>
                  <a:pt x="1383" y="14559"/>
                </a:moveTo>
                <a:cubicBezTo>
                  <a:pt x="1323" y="14559"/>
                  <a:pt x="1265" y="14594"/>
                  <a:pt x="1239" y="14653"/>
                </a:cubicBezTo>
                <a:cubicBezTo>
                  <a:pt x="1204" y="14734"/>
                  <a:pt x="1241" y="14826"/>
                  <a:pt x="1321" y="14861"/>
                </a:cubicBezTo>
                <a:cubicBezTo>
                  <a:pt x="1341" y="14870"/>
                  <a:pt x="1363" y="14874"/>
                  <a:pt x="1383" y="14874"/>
                </a:cubicBezTo>
                <a:cubicBezTo>
                  <a:pt x="1444" y="14874"/>
                  <a:pt x="1502" y="14839"/>
                  <a:pt x="1528" y="14779"/>
                </a:cubicBezTo>
                <a:cubicBezTo>
                  <a:pt x="1563" y="14700"/>
                  <a:pt x="1526" y="14607"/>
                  <a:pt x="1447" y="14572"/>
                </a:cubicBezTo>
                <a:cubicBezTo>
                  <a:pt x="1426" y="14563"/>
                  <a:pt x="1405" y="14559"/>
                  <a:pt x="1383" y="14559"/>
                </a:cubicBezTo>
                <a:close/>
                <a:moveTo>
                  <a:pt x="1111" y="15460"/>
                </a:moveTo>
                <a:cubicBezTo>
                  <a:pt x="1036" y="15460"/>
                  <a:pt x="969" y="15515"/>
                  <a:pt x="956" y="15591"/>
                </a:cubicBezTo>
                <a:cubicBezTo>
                  <a:pt x="941" y="15677"/>
                  <a:pt x="999" y="15758"/>
                  <a:pt x="1084" y="15773"/>
                </a:cubicBezTo>
                <a:cubicBezTo>
                  <a:pt x="1093" y="15775"/>
                  <a:pt x="1103" y="15775"/>
                  <a:pt x="1111" y="15775"/>
                </a:cubicBezTo>
                <a:cubicBezTo>
                  <a:pt x="1186" y="15775"/>
                  <a:pt x="1253" y="15721"/>
                  <a:pt x="1266" y="15644"/>
                </a:cubicBezTo>
                <a:cubicBezTo>
                  <a:pt x="1281" y="15559"/>
                  <a:pt x="1223" y="15478"/>
                  <a:pt x="1138" y="15463"/>
                </a:cubicBezTo>
                <a:cubicBezTo>
                  <a:pt x="1129" y="15461"/>
                  <a:pt x="1120" y="15460"/>
                  <a:pt x="1111" y="15460"/>
                </a:cubicBezTo>
                <a:close/>
                <a:moveTo>
                  <a:pt x="1074" y="16401"/>
                </a:moveTo>
                <a:cubicBezTo>
                  <a:pt x="1070" y="16401"/>
                  <a:pt x="1065" y="16401"/>
                  <a:pt x="1060" y="16401"/>
                </a:cubicBezTo>
                <a:cubicBezTo>
                  <a:pt x="973" y="16409"/>
                  <a:pt x="910" y="16486"/>
                  <a:pt x="918" y="16573"/>
                </a:cubicBezTo>
                <a:cubicBezTo>
                  <a:pt x="925" y="16654"/>
                  <a:pt x="994" y="16716"/>
                  <a:pt x="1074" y="16716"/>
                </a:cubicBezTo>
                <a:cubicBezTo>
                  <a:pt x="1078" y="16716"/>
                  <a:pt x="1083" y="16715"/>
                  <a:pt x="1089" y="16715"/>
                </a:cubicBezTo>
                <a:cubicBezTo>
                  <a:pt x="1175" y="16707"/>
                  <a:pt x="1239" y="16630"/>
                  <a:pt x="1231" y="16544"/>
                </a:cubicBezTo>
                <a:cubicBezTo>
                  <a:pt x="1224" y="16462"/>
                  <a:pt x="1155" y="16401"/>
                  <a:pt x="1074" y="16401"/>
                </a:cubicBezTo>
                <a:close/>
                <a:moveTo>
                  <a:pt x="1272" y="17320"/>
                </a:moveTo>
                <a:cubicBezTo>
                  <a:pt x="1255" y="17320"/>
                  <a:pt x="1238" y="17323"/>
                  <a:pt x="1221" y="17329"/>
                </a:cubicBezTo>
                <a:cubicBezTo>
                  <a:pt x="1138" y="17357"/>
                  <a:pt x="1094" y="17446"/>
                  <a:pt x="1122" y="17528"/>
                </a:cubicBezTo>
                <a:cubicBezTo>
                  <a:pt x="1145" y="17593"/>
                  <a:pt x="1206" y="17635"/>
                  <a:pt x="1271" y="17635"/>
                </a:cubicBezTo>
                <a:cubicBezTo>
                  <a:pt x="1288" y="17635"/>
                  <a:pt x="1304" y="17633"/>
                  <a:pt x="1322" y="17626"/>
                </a:cubicBezTo>
                <a:cubicBezTo>
                  <a:pt x="1404" y="17599"/>
                  <a:pt x="1448" y="17510"/>
                  <a:pt x="1420" y="17427"/>
                </a:cubicBezTo>
                <a:cubicBezTo>
                  <a:pt x="1398" y="17362"/>
                  <a:pt x="1337" y="17320"/>
                  <a:pt x="1272" y="17320"/>
                </a:cubicBezTo>
                <a:close/>
                <a:moveTo>
                  <a:pt x="1656" y="18180"/>
                </a:moveTo>
                <a:cubicBezTo>
                  <a:pt x="1630" y="18180"/>
                  <a:pt x="1604" y="18187"/>
                  <a:pt x="1580" y="18200"/>
                </a:cubicBezTo>
                <a:cubicBezTo>
                  <a:pt x="1504" y="18243"/>
                  <a:pt x="1477" y="18339"/>
                  <a:pt x="1519" y="18415"/>
                </a:cubicBezTo>
                <a:cubicBezTo>
                  <a:pt x="1548" y="18466"/>
                  <a:pt x="1602" y="18495"/>
                  <a:pt x="1657" y="18495"/>
                </a:cubicBezTo>
                <a:cubicBezTo>
                  <a:pt x="1683" y="18495"/>
                  <a:pt x="1709" y="18488"/>
                  <a:pt x="1734" y="18475"/>
                </a:cubicBezTo>
                <a:cubicBezTo>
                  <a:pt x="1810" y="18432"/>
                  <a:pt x="1837" y="18336"/>
                  <a:pt x="1794" y="18261"/>
                </a:cubicBezTo>
                <a:cubicBezTo>
                  <a:pt x="1765" y="18209"/>
                  <a:pt x="1711" y="18180"/>
                  <a:pt x="1656" y="18180"/>
                </a:cubicBezTo>
                <a:close/>
                <a:moveTo>
                  <a:pt x="2177" y="18968"/>
                </a:moveTo>
                <a:cubicBezTo>
                  <a:pt x="2143" y="18968"/>
                  <a:pt x="2110" y="18978"/>
                  <a:pt x="2081" y="19000"/>
                </a:cubicBezTo>
                <a:cubicBezTo>
                  <a:pt x="2012" y="19053"/>
                  <a:pt x="1999" y="19152"/>
                  <a:pt x="2052" y="19221"/>
                </a:cubicBezTo>
                <a:cubicBezTo>
                  <a:pt x="2082" y="19261"/>
                  <a:pt x="2129" y="19283"/>
                  <a:pt x="2177" y="19283"/>
                </a:cubicBezTo>
                <a:cubicBezTo>
                  <a:pt x="2211" y="19283"/>
                  <a:pt x="2244" y="19272"/>
                  <a:pt x="2272" y="19250"/>
                </a:cubicBezTo>
                <a:cubicBezTo>
                  <a:pt x="2342" y="19198"/>
                  <a:pt x="2355" y="19099"/>
                  <a:pt x="2302" y="19030"/>
                </a:cubicBezTo>
                <a:cubicBezTo>
                  <a:pt x="2271" y="18989"/>
                  <a:pt x="2224" y="18968"/>
                  <a:pt x="2177" y="18968"/>
                </a:cubicBezTo>
                <a:close/>
                <a:moveTo>
                  <a:pt x="2790" y="19687"/>
                </a:moveTo>
                <a:cubicBezTo>
                  <a:pt x="2751" y="19687"/>
                  <a:pt x="2712" y="19701"/>
                  <a:pt x="2681" y="19730"/>
                </a:cubicBezTo>
                <a:cubicBezTo>
                  <a:pt x="2618" y="19789"/>
                  <a:pt x="2616" y="19889"/>
                  <a:pt x="2675" y="19952"/>
                </a:cubicBezTo>
                <a:cubicBezTo>
                  <a:pt x="2706" y="19985"/>
                  <a:pt x="2748" y="20001"/>
                  <a:pt x="2790" y="20001"/>
                </a:cubicBezTo>
                <a:cubicBezTo>
                  <a:pt x="2828" y="20001"/>
                  <a:pt x="2867" y="19987"/>
                  <a:pt x="2898" y="19959"/>
                </a:cubicBezTo>
                <a:cubicBezTo>
                  <a:pt x="2961" y="19899"/>
                  <a:pt x="2963" y="19800"/>
                  <a:pt x="2904" y="19736"/>
                </a:cubicBezTo>
                <a:cubicBezTo>
                  <a:pt x="2873" y="19703"/>
                  <a:pt x="2832" y="19687"/>
                  <a:pt x="2790" y="19687"/>
                </a:cubicBezTo>
                <a:close/>
                <a:moveTo>
                  <a:pt x="3467" y="20346"/>
                </a:moveTo>
                <a:cubicBezTo>
                  <a:pt x="3424" y="20346"/>
                  <a:pt x="3382" y="20363"/>
                  <a:pt x="3351" y="20398"/>
                </a:cubicBezTo>
                <a:cubicBezTo>
                  <a:pt x="3292" y="20463"/>
                  <a:pt x="3298" y="20563"/>
                  <a:pt x="3363" y="20620"/>
                </a:cubicBezTo>
                <a:cubicBezTo>
                  <a:pt x="3393" y="20647"/>
                  <a:pt x="3430" y="20661"/>
                  <a:pt x="3468" y="20661"/>
                </a:cubicBezTo>
                <a:cubicBezTo>
                  <a:pt x="3511" y="20661"/>
                  <a:pt x="3554" y="20643"/>
                  <a:pt x="3585" y="20608"/>
                </a:cubicBezTo>
                <a:cubicBezTo>
                  <a:pt x="3643" y="20544"/>
                  <a:pt x="3637" y="20444"/>
                  <a:pt x="3573" y="20386"/>
                </a:cubicBezTo>
                <a:cubicBezTo>
                  <a:pt x="3543" y="20359"/>
                  <a:pt x="3505" y="20346"/>
                  <a:pt x="3467" y="20346"/>
                </a:cubicBezTo>
                <a:close/>
                <a:moveTo>
                  <a:pt x="4193" y="20952"/>
                </a:moveTo>
                <a:cubicBezTo>
                  <a:pt x="4146" y="20952"/>
                  <a:pt x="4100" y="20973"/>
                  <a:pt x="4069" y="21012"/>
                </a:cubicBezTo>
                <a:cubicBezTo>
                  <a:pt x="4015" y="21081"/>
                  <a:pt x="4027" y="21180"/>
                  <a:pt x="4096" y="21233"/>
                </a:cubicBezTo>
                <a:cubicBezTo>
                  <a:pt x="4124" y="21256"/>
                  <a:pt x="4159" y="21267"/>
                  <a:pt x="4193" y="21267"/>
                </a:cubicBezTo>
                <a:cubicBezTo>
                  <a:pt x="4239" y="21267"/>
                  <a:pt x="4285" y="21246"/>
                  <a:pt x="4317" y="21206"/>
                </a:cubicBezTo>
                <a:cubicBezTo>
                  <a:pt x="4370" y="21138"/>
                  <a:pt x="4358" y="21040"/>
                  <a:pt x="4290" y="20985"/>
                </a:cubicBezTo>
                <a:cubicBezTo>
                  <a:pt x="4261" y="20963"/>
                  <a:pt x="4227" y="20952"/>
                  <a:pt x="4193" y="20952"/>
                </a:cubicBezTo>
                <a:close/>
                <a:moveTo>
                  <a:pt x="4953" y="21513"/>
                </a:moveTo>
                <a:cubicBezTo>
                  <a:pt x="4904" y="21513"/>
                  <a:pt x="4855" y="21537"/>
                  <a:pt x="4824" y="21581"/>
                </a:cubicBezTo>
                <a:cubicBezTo>
                  <a:pt x="4775" y="21652"/>
                  <a:pt x="4793" y="21750"/>
                  <a:pt x="4863" y="21800"/>
                </a:cubicBezTo>
                <a:cubicBezTo>
                  <a:pt x="4891" y="21819"/>
                  <a:pt x="4923" y="21829"/>
                  <a:pt x="4953" y="21829"/>
                </a:cubicBezTo>
                <a:cubicBezTo>
                  <a:pt x="5003" y="21829"/>
                  <a:pt x="5052" y="21805"/>
                  <a:pt x="5082" y="21761"/>
                </a:cubicBezTo>
                <a:cubicBezTo>
                  <a:pt x="5132" y="21690"/>
                  <a:pt x="5115" y="21591"/>
                  <a:pt x="5043" y="21542"/>
                </a:cubicBezTo>
                <a:cubicBezTo>
                  <a:pt x="5016" y="21522"/>
                  <a:pt x="4985" y="21513"/>
                  <a:pt x="4953" y="21513"/>
                </a:cubicBezTo>
                <a:close/>
                <a:moveTo>
                  <a:pt x="5743" y="22034"/>
                </a:moveTo>
                <a:cubicBezTo>
                  <a:pt x="5691" y="22034"/>
                  <a:pt x="5640" y="22061"/>
                  <a:pt x="5610" y="22108"/>
                </a:cubicBezTo>
                <a:cubicBezTo>
                  <a:pt x="5563" y="22182"/>
                  <a:pt x="5586" y="22279"/>
                  <a:pt x="5660" y="22326"/>
                </a:cubicBezTo>
                <a:cubicBezTo>
                  <a:pt x="5686" y="22342"/>
                  <a:pt x="5715" y="22349"/>
                  <a:pt x="5743" y="22349"/>
                </a:cubicBezTo>
                <a:cubicBezTo>
                  <a:pt x="5796" y="22349"/>
                  <a:pt x="5846" y="22323"/>
                  <a:pt x="5877" y="22275"/>
                </a:cubicBezTo>
                <a:cubicBezTo>
                  <a:pt x="5922" y="22202"/>
                  <a:pt x="5901" y="22105"/>
                  <a:pt x="5826" y="22058"/>
                </a:cubicBezTo>
                <a:cubicBezTo>
                  <a:pt x="5800" y="22042"/>
                  <a:pt x="5772" y="22034"/>
                  <a:pt x="5743" y="22034"/>
                </a:cubicBezTo>
                <a:close/>
                <a:moveTo>
                  <a:pt x="6558" y="22518"/>
                </a:moveTo>
                <a:cubicBezTo>
                  <a:pt x="6503" y="22518"/>
                  <a:pt x="6449" y="22547"/>
                  <a:pt x="6420" y="22598"/>
                </a:cubicBezTo>
                <a:cubicBezTo>
                  <a:pt x="6378" y="22674"/>
                  <a:pt x="6404" y="22770"/>
                  <a:pt x="6480" y="22812"/>
                </a:cubicBezTo>
                <a:cubicBezTo>
                  <a:pt x="6505" y="22826"/>
                  <a:pt x="6531" y="22832"/>
                  <a:pt x="6557" y="22832"/>
                </a:cubicBezTo>
                <a:cubicBezTo>
                  <a:pt x="6612" y="22832"/>
                  <a:pt x="6665" y="22803"/>
                  <a:pt x="6695" y="22752"/>
                </a:cubicBezTo>
                <a:cubicBezTo>
                  <a:pt x="6737" y="22677"/>
                  <a:pt x="6711" y="22581"/>
                  <a:pt x="6635" y="22538"/>
                </a:cubicBezTo>
                <a:cubicBezTo>
                  <a:pt x="6610" y="22524"/>
                  <a:pt x="6584" y="22518"/>
                  <a:pt x="6558" y="22518"/>
                </a:cubicBezTo>
                <a:close/>
                <a:moveTo>
                  <a:pt x="7398" y="22959"/>
                </a:moveTo>
                <a:cubicBezTo>
                  <a:pt x="7339" y="22959"/>
                  <a:pt x="7282" y="22993"/>
                  <a:pt x="7256" y="23049"/>
                </a:cubicBezTo>
                <a:cubicBezTo>
                  <a:pt x="7219" y="23128"/>
                  <a:pt x="7252" y="23222"/>
                  <a:pt x="7331" y="23259"/>
                </a:cubicBezTo>
                <a:cubicBezTo>
                  <a:pt x="7353" y="23270"/>
                  <a:pt x="7375" y="23275"/>
                  <a:pt x="7398" y="23275"/>
                </a:cubicBezTo>
                <a:cubicBezTo>
                  <a:pt x="7457" y="23275"/>
                  <a:pt x="7514" y="23241"/>
                  <a:pt x="7540" y="23184"/>
                </a:cubicBezTo>
                <a:cubicBezTo>
                  <a:pt x="7578" y="23105"/>
                  <a:pt x="7544" y="23011"/>
                  <a:pt x="7465" y="22974"/>
                </a:cubicBezTo>
                <a:cubicBezTo>
                  <a:pt x="7444" y="22964"/>
                  <a:pt x="7421" y="22959"/>
                  <a:pt x="7398" y="22959"/>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0"/>
          <p:cNvSpPr/>
          <p:nvPr/>
        </p:nvSpPr>
        <p:spPr>
          <a:xfrm>
            <a:off x="937793" y="3353920"/>
            <a:ext cx="2154716" cy="879136"/>
          </a:xfrm>
          <a:custGeom>
            <a:avLst/>
            <a:gdLst/>
            <a:ahLst/>
            <a:cxnLst/>
            <a:rect l="l" t="t" r="r" b="b"/>
            <a:pathLst>
              <a:path w="54612" h="22282" extrusionOk="0">
                <a:moveTo>
                  <a:pt x="46147" y="0"/>
                </a:moveTo>
                <a:cubicBezTo>
                  <a:pt x="46084" y="0"/>
                  <a:pt x="46025" y="38"/>
                  <a:pt x="46001" y="101"/>
                </a:cubicBezTo>
                <a:cubicBezTo>
                  <a:pt x="45968" y="181"/>
                  <a:pt x="46009" y="273"/>
                  <a:pt x="46090" y="304"/>
                </a:cubicBezTo>
                <a:cubicBezTo>
                  <a:pt x="46109" y="311"/>
                  <a:pt x="46128" y="315"/>
                  <a:pt x="46147" y="315"/>
                </a:cubicBezTo>
                <a:cubicBezTo>
                  <a:pt x="46210" y="315"/>
                  <a:pt x="46270" y="277"/>
                  <a:pt x="46293" y="214"/>
                </a:cubicBezTo>
                <a:cubicBezTo>
                  <a:pt x="46326" y="133"/>
                  <a:pt x="46285" y="42"/>
                  <a:pt x="46204" y="11"/>
                </a:cubicBezTo>
                <a:cubicBezTo>
                  <a:pt x="46185" y="4"/>
                  <a:pt x="46166" y="0"/>
                  <a:pt x="46147" y="0"/>
                </a:cubicBezTo>
                <a:close/>
                <a:moveTo>
                  <a:pt x="47017" y="383"/>
                </a:moveTo>
                <a:cubicBezTo>
                  <a:pt x="46958" y="383"/>
                  <a:pt x="46901" y="416"/>
                  <a:pt x="46874" y="473"/>
                </a:cubicBezTo>
                <a:cubicBezTo>
                  <a:pt x="46836" y="551"/>
                  <a:pt x="46870" y="646"/>
                  <a:pt x="46949" y="682"/>
                </a:cubicBezTo>
                <a:cubicBezTo>
                  <a:pt x="46971" y="693"/>
                  <a:pt x="46993" y="698"/>
                  <a:pt x="47016" y="698"/>
                </a:cubicBezTo>
                <a:cubicBezTo>
                  <a:pt x="47075" y="698"/>
                  <a:pt x="47131" y="665"/>
                  <a:pt x="47159" y="608"/>
                </a:cubicBezTo>
                <a:cubicBezTo>
                  <a:pt x="47196" y="530"/>
                  <a:pt x="47162" y="435"/>
                  <a:pt x="47083" y="398"/>
                </a:cubicBezTo>
                <a:cubicBezTo>
                  <a:pt x="47062" y="388"/>
                  <a:pt x="47039" y="383"/>
                  <a:pt x="47017" y="383"/>
                </a:cubicBezTo>
                <a:close/>
                <a:moveTo>
                  <a:pt x="47862" y="809"/>
                </a:moveTo>
                <a:cubicBezTo>
                  <a:pt x="47806" y="809"/>
                  <a:pt x="47751" y="839"/>
                  <a:pt x="47723" y="892"/>
                </a:cubicBezTo>
                <a:cubicBezTo>
                  <a:pt x="47682" y="969"/>
                  <a:pt x="47711" y="1064"/>
                  <a:pt x="47788" y="1105"/>
                </a:cubicBezTo>
                <a:cubicBezTo>
                  <a:pt x="47812" y="1117"/>
                  <a:pt x="47837" y="1123"/>
                  <a:pt x="47862" y="1123"/>
                </a:cubicBezTo>
                <a:cubicBezTo>
                  <a:pt x="47918" y="1123"/>
                  <a:pt x="47972" y="1094"/>
                  <a:pt x="48001" y="1040"/>
                </a:cubicBezTo>
                <a:cubicBezTo>
                  <a:pt x="48042" y="963"/>
                  <a:pt x="48012" y="868"/>
                  <a:pt x="47936" y="827"/>
                </a:cubicBezTo>
                <a:cubicBezTo>
                  <a:pt x="47912" y="815"/>
                  <a:pt x="47887" y="809"/>
                  <a:pt x="47862" y="809"/>
                </a:cubicBezTo>
                <a:close/>
                <a:moveTo>
                  <a:pt x="48686" y="1274"/>
                </a:moveTo>
                <a:cubicBezTo>
                  <a:pt x="48632" y="1274"/>
                  <a:pt x="48580" y="1301"/>
                  <a:pt x="48550" y="1350"/>
                </a:cubicBezTo>
                <a:cubicBezTo>
                  <a:pt x="48506" y="1425"/>
                  <a:pt x="48530" y="1522"/>
                  <a:pt x="48605" y="1566"/>
                </a:cubicBezTo>
                <a:cubicBezTo>
                  <a:pt x="48631" y="1582"/>
                  <a:pt x="48658" y="1589"/>
                  <a:pt x="48686" y="1589"/>
                </a:cubicBezTo>
                <a:cubicBezTo>
                  <a:pt x="48739" y="1589"/>
                  <a:pt x="48791" y="1562"/>
                  <a:pt x="48821" y="1512"/>
                </a:cubicBezTo>
                <a:cubicBezTo>
                  <a:pt x="48865" y="1438"/>
                  <a:pt x="48841" y="1341"/>
                  <a:pt x="48767" y="1296"/>
                </a:cubicBezTo>
                <a:cubicBezTo>
                  <a:pt x="48741" y="1281"/>
                  <a:pt x="48714" y="1274"/>
                  <a:pt x="48686" y="1274"/>
                </a:cubicBezTo>
                <a:close/>
                <a:moveTo>
                  <a:pt x="49484" y="1782"/>
                </a:moveTo>
                <a:cubicBezTo>
                  <a:pt x="49434" y="1782"/>
                  <a:pt x="49384" y="1806"/>
                  <a:pt x="49354" y="1851"/>
                </a:cubicBezTo>
                <a:cubicBezTo>
                  <a:pt x="49305" y="1923"/>
                  <a:pt x="49324" y="2021"/>
                  <a:pt x="49395" y="2070"/>
                </a:cubicBezTo>
                <a:cubicBezTo>
                  <a:pt x="49423" y="2088"/>
                  <a:pt x="49453" y="2097"/>
                  <a:pt x="49484" y="2097"/>
                </a:cubicBezTo>
                <a:cubicBezTo>
                  <a:pt x="49534" y="2097"/>
                  <a:pt x="49583" y="2072"/>
                  <a:pt x="49614" y="2027"/>
                </a:cubicBezTo>
                <a:cubicBezTo>
                  <a:pt x="49663" y="1955"/>
                  <a:pt x="49643" y="1858"/>
                  <a:pt x="49572" y="1809"/>
                </a:cubicBezTo>
                <a:cubicBezTo>
                  <a:pt x="49545" y="1790"/>
                  <a:pt x="49514" y="1782"/>
                  <a:pt x="49484" y="1782"/>
                </a:cubicBezTo>
                <a:close/>
                <a:moveTo>
                  <a:pt x="50248" y="2337"/>
                </a:moveTo>
                <a:cubicBezTo>
                  <a:pt x="50202" y="2337"/>
                  <a:pt x="50155" y="2358"/>
                  <a:pt x="50125" y="2397"/>
                </a:cubicBezTo>
                <a:cubicBezTo>
                  <a:pt x="50071" y="2466"/>
                  <a:pt x="50084" y="2565"/>
                  <a:pt x="50152" y="2618"/>
                </a:cubicBezTo>
                <a:cubicBezTo>
                  <a:pt x="50180" y="2641"/>
                  <a:pt x="50214" y="2651"/>
                  <a:pt x="50249" y="2651"/>
                </a:cubicBezTo>
                <a:cubicBezTo>
                  <a:pt x="50295" y="2651"/>
                  <a:pt x="50342" y="2631"/>
                  <a:pt x="50373" y="2591"/>
                </a:cubicBezTo>
                <a:cubicBezTo>
                  <a:pt x="50426" y="2522"/>
                  <a:pt x="50414" y="2423"/>
                  <a:pt x="50345" y="2370"/>
                </a:cubicBezTo>
                <a:cubicBezTo>
                  <a:pt x="50317" y="2348"/>
                  <a:pt x="50282" y="2337"/>
                  <a:pt x="50248" y="2337"/>
                </a:cubicBezTo>
                <a:close/>
                <a:moveTo>
                  <a:pt x="50970" y="2948"/>
                </a:moveTo>
                <a:cubicBezTo>
                  <a:pt x="50928" y="2948"/>
                  <a:pt x="50886" y="2964"/>
                  <a:pt x="50854" y="2998"/>
                </a:cubicBezTo>
                <a:cubicBezTo>
                  <a:pt x="50796" y="3062"/>
                  <a:pt x="50799" y="3162"/>
                  <a:pt x="50864" y="3221"/>
                </a:cubicBezTo>
                <a:cubicBezTo>
                  <a:pt x="50894" y="3248"/>
                  <a:pt x="50932" y="3262"/>
                  <a:pt x="50971" y="3262"/>
                </a:cubicBezTo>
                <a:cubicBezTo>
                  <a:pt x="51013" y="3262"/>
                  <a:pt x="51055" y="3245"/>
                  <a:pt x="51086" y="3212"/>
                </a:cubicBezTo>
                <a:cubicBezTo>
                  <a:pt x="51145" y="3148"/>
                  <a:pt x="51141" y="3049"/>
                  <a:pt x="51077" y="2989"/>
                </a:cubicBezTo>
                <a:cubicBezTo>
                  <a:pt x="51047" y="2961"/>
                  <a:pt x="51009" y="2948"/>
                  <a:pt x="50970" y="2948"/>
                </a:cubicBezTo>
                <a:close/>
                <a:moveTo>
                  <a:pt x="51632" y="3623"/>
                </a:moveTo>
                <a:cubicBezTo>
                  <a:pt x="51595" y="3623"/>
                  <a:pt x="51558" y="3635"/>
                  <a:pt x="51528" y="3661"/>
                </a:cubicBezTo>
                <a:cubicBezTo>
                  <a:pt x="51462" y="3719"/>
                  <a:pt x="51456" y="3819"/>
                  <a:pt x="51513" y="3884"/>
                </a:cubicBezTo>
                <a:cubicBezTo>
                  <a:pt x="51544" y="3919"/>
                  <a:pt x="51588" y="3937"/>
                  <a:pt x="51632" y="3937"/>
                </a:cubicBezTo>
                <a:cubicBezTo>
                  <a:pt x="51668" y="3937"/>
                  <a:pt x="51705" y="3924"/>
                  <a:pt x="51735" y="3898"/>
                </a:cubicBezTo>
                <a:cubicBezTo>
                  <a:pt x="51800" y="3841"/>
                  <a:pt x="51807" y="3742"/>
                  <a:pt x="51749" y="3676"/>
                </a:cubicBezTo>
                <a:cubicBezTo>
                  <a:pt x="51719" y="3641"/>
                  <a:pt x="51675" y="3623"/>
                  <a:pt x="51632" y="3623"/>
                </a:cubicBezTo>
                <a:close/>
                <a:moveTo>
                  <a:pt x="52204" y="4373"/>
                </a:moveTo>
                <a:cubicBezTo>
                  <a:pt x="52175" y="4373"/>
                  <a:pt x="52145" y="4381"/>
                  <a:pt x="52118" y="4398"/>
                </a:cubicBezTo>
                <a:cubicBezTo>
                  <a:pt x="52045" y="4446"/>
                  <a:pt x="52025" y="4543"/>
                  <a:pt x="52073" y="4616"/>
                </a:cubicBezTo>
                <a:lnTo>
                  <a:pt x="52073" y="4617"/>
                </a:lnTo>
                <a:cubicBezTo>
                  <a:pt x="52103" y="4662"/>
                  <a:pt x="52154" y="4687"/>
                  <a:pt x="52204" y="4687"/>
                </a:cubicBezTo>
                <a:cubicBezTo>
                  <a:pt x="52234" y="4687"/>
                  <a:pt x="52264" y="4680"/>
                  <a:pt x="52291" y="4662"/>
                </a:cubicBezTo>
                <a:cubicBezTo>
                  <a:pt x="52363" y="4614"/>
                  <a:pt x="52383" y="4516"/>
                  <a:pt x="52336" y="4444"/>
                </a:cubicBezTo>
                <a:cubicBezTo>
                  <a:pt x="52306" y="4398"/>
                  <a:pt x="52255" y="4373"/>
                  <a:pt x="52204" y="4373"/>
                </a:cubicBezTo>
                <a:close/>
                <a:moveTo>
                  <a:pt x="52648" y="5204"/>
                </a:moveTo>
                <a:cubicBezTo>
                  <a:pt x="52628" y="5204"/>
                  <a:pt x="52607" y="5208"/>
                  <a:pt x="52588" y="5216"/>
                </a:cubicBezTo>
                <a:cubicBezTo>
                  <a:pt x="52507" y="5249"/>
                  <a:pt x="52470" y="5341"/>
                  <a:pt x="52503" y="5422"/>
                </a:cubicBezTo>
                <a:cubicBezTo>
                  <a:pt x="52528" y="5482"/>
                  <a:pt x="52587" y="5519"/>
                  <a:pt x="52649" y="5519"/>
                </a:cubicBezTo>
                <a:cubicBezTo>
                  <a:pt x="52669" y="5519"/>
                  <a:pt x="52689" y="5515"/>
                  <a:pt x="52709" y="5506"/>
                </a:cubicBezTo>
                <a:cubicBezTo>
                  <a:pt x="52789" y="5473"/>
                  <a:pt x="52827" y="5382"/>
                  <a:pt x="52794" y="5301"/>
                </a:cubicBezTo>
                <a:cubicBezTo>
                  <a:pt x="52769" y="5240"/>
                  <a:pt x="52710" y="5204"/>
                  <a:pt x="52648" y="5204"/>
                </a:cubicBezTo>
                <a:close/>
                <a:moveTo>
                  <a:pt x="52909" y="6108"/>
                </a:moveTo>
                <a:cubicBezTo>
                  <a:pt x="52901" y="6108"/>
                  <a:pt x="52892" y="6108"/>
                  <a:pt x="52884" y="6110"/>
                </a:cubicBezTo>
                <a:cubicBezTo>
                  <a:pt x="52797" y="6124"/>
                  <a:pt x="52739" y="6204"/>
                  <a:pt x="52753" y="6290"/>
                </a:cubicBezTo>
                <a:cubicBezTo>
                  <a:pt x="52765" y="6367"/>
                  <a:pt x="52832" y="6422"/>
                  <a:pt x="52908" y="6422"/>
                </a:cubicBezTo>
                <a:cubicBezTo>
                  <a:pt x="52916" y="6422"/>
                  <a:pt x="52925" y="6422"/>
                  <a:pt x="52933" y="6421"/>
                </a:cubicBezTo>
                <a:cubicBezTo>
                  <a:pt x="53019" y="6407"/>
                  <a:pt x="53077" y="6326"/>
                  <a:pt x="53064" y="6240"/>
                </a:cubicBezTo>
                <a:cubicBezTo>
                  <a:pt x="53051" y="6163"/>
                  <a:pt x="52985" y="6108"/>
                  <a:pt x="52909" y="6108"/>
                </a:cubicBezTo>
                <a:close/>
                <a:moveTo>
                  <a:pt x="52936" y="7048"/>
                </a:moveTo>
                <a:cubicBezTo>
                  <a:pt x="52856" y="7048"/>
                  <a:pt x="52788" y="7108"/>
                  <a:pt x="52780" y="7189"/>
                </a:cubicBezTo>
                <a:cubicBezTo>
                  <a:pt x="52771" y="7275"/>
                  <a:pt x="52834" y="7353"/>
                  <a:pt x="52920" y="7362"/>
                </a:cubicBezTo>
                <a:cubicBezTo>
                  <a:pt x="52926" y="7362"/>
                  <a:pt x="52931" y="7363"/>
                  <a:pt x="52936" y="7363"/>
                </a:cubicBezTo>
                <a:cubicBezTo>
                  <a:pt x="53016" y="7363"/>
                  <a:pt x="53084" y="7302"/>
                  <a:pt x="53092" y="7221"/>
                </a:cubicBezTo>
                <a:cubicBezTo>
                  <a:pt x="53102" y="7135"/>
                  <a:pt x="53038" y="7057"/>
                  <a:pt x="52952" y="7048"/>
                </a:cubicBezTo>
                <a:cubicBezTo>
                  <a:pt x="52946" y="7048"/>
                  <a:pt x="52941" y="7048"/>
                  <a:pt x="52936" y="7048"/>
                </a:cubicBezTo>
                <a:close/>
                <a:moveTo>
                  <a:pt x="52726" y="7965"/>
                </a:moveTo>
                <a:cubicBezTo>
                  <a:pt x="52661" y="7965"/>
                  <a:pt x="52601" y="8006"/>
                  <a:pt x="52578" y="8070"/>
                </a:cubicBezTo>
                <a:cubicBezTo>
                  <a:pt x="52549" y="8152"/>
                  <a:pt x="52592" y="8242"/>
                  <a:pt x="52674" y="8271"/>
                </a:cubicBezTo>
                <a:cubicBezTo>
                  <a:pt x="52691" y="8277"/>
                  <a:pt x="52709" y="8280"/>
                  <a:pt x="52726" y="8280"/>
                </a:cubicBezTo>
                <a:cubicBezTo>
                  <a:pt x="52791" y="8280"/>
                  <a:pt x="52851" y="8240"/>
                  <a:pt x="52875" y="8176"/>
                </a:cubicBezTo>
                <a:cubicBezTo>
                  <a:pt x="52904" y="8093"/>
                  <a:pt x="52861" y="8004"/>
                  <a:pt x="52779" y="7975"/>
                </a:cubicBezTo>
                <a:cubicBezTo>
                  <a:pt x="52761" y="7968"/>
                  <a:pt x="52743" y="7965"/>
                  <a:pt x="52726" y="7965"/>
                </a:cubicBezTo>
                <a:close/>
                <a:moveTo>
                  <a:pt x="52322" y="8817"/>
                </a:moveTo>
                <a:cubicBezTo>
                  <a:pt x="52269" y="8817"/>
                  <a:pt x="52216" y="8844"/>
                  <a:pt x="52187" y="8894"/>
                </a:cubicBezTo>
                <a:cubicBezTo>
                  <a:pt x="52143" y="8968"/>
                  <a:pt x="52168" y="9065"/>
                  <a:pt x="52242" y="9110"/>
                </a:cubicBezTo>
                <a:cubicBezTo>
                  <a:pt x="52267" y="9125"/>
                  <a:pt x="52295" y="9132"/>
                  <a:pt x="52322" y="9132"/>
                </a:cubicBezTo>
                <a:cubicBezTo>
                  <a:pt x="52376" y="9132"/>
                  <a:pt x="52429" y="9104"/>
                  <a:pt x="52458" y="9055"/>
                </a:cubicBezTo>
                <a:cubicBezTo>
                  <a:pt x="52502" y="8980"/>
                  <a:pt x="52478" y="8884"/>
                  <a:pt x="52403" y="8839"/>
                </a:cubicBezTo>
                <a:cubicBezTo>
                  <a:pt x="52377" y="8824"/>
                  <a:pt x="52350" y="8817"/>
                  <a:pt x="52322" y="8817"/>
                </a:cubicBezTo>
                <a:close/>
                <a:moveTo>
                  <a:pt x="45581" y="9226"/>
                </a:moveTo>
                <a:cubicBezTo>
                  <a:pt x="45494" y="9226"/>
                  <a:pt x="45424" y="9295"/>
                  <a:pt x="45423" y="9380"/>
                </a:cubicBezTo>
                <a:cubicBezTo>
                  <a:pt x="45422" y="9468"/>
                  <a:pt x="45491" y="9539"/>
                  <a:pt x="45578" y="9540"/>
                </a:cubicBezTo>
                <a:lnTo>
                  <a:pt x="45580" y="9540"/>
                </a:lnTo>
                <a:cubicBezTo>
                  <a:pt x="45666" y="9540"/>
                  <a:pt x="45736" y="9471"/>
                  <a:pt x="45738" y="9386"/>
                </a:cubicBezTo>
                <a:cubicBezTo>
                  <a:pt x="45739" y="9298"/>
                  <a:pt x="45669" y="9227"/>
                  <a:pt x="45583" y="9226"/>
                </a:cubicBezTo>
                <a:cubicBezTo>
                  <a:pt x="45582" y="9226"/>
                  <a:pt x="45581" y="9226"/>
                  <a:pt x="45581" y="9226"/>
                </a:cubicBezTo>
                <a:close/>
                <a:moveTo>
                  <a:pt x="44637" y="9247"/>
                </a:moveTo>
                <a:cubicBezTo>
                  <a:pt x="44634" y="9247"/>
                  <a:pt x="44631" y="9247"/>
                  <a:pt x="44627" y="9247"/>
                </a:cubicBezTo>
                <a:cubicBezTo>
                  <a:pt x="44541" y="9251"/>
                  <a:pt x="44475" y="9326"/>
                  <a:pt x="44480" y="9413"/>
                </a:cubicBezTo>
                <a:cubicBezTo>
                  <a:pt x="44484" y="9497"/>
                  <a:pt x="44553" y="9561"/>
                  <a:pt x="44636" y="9561"/>
                </a:cubicBezTo>
                <a:lnTo>
                  <a:pt x="44646" y="9561"/>
                </a:lnTo>
                <a:cubicBezTo>
                  <a:pt x="44732" y="9556"/>
                  <a:pt x="44798" y="9482"/>
                  <a:pt x="44793" y="9394"/>
                </a:cubicBezTo>
                <a:cubicBezTo>
                  <a:pt x="44789" y="9311"/>
                  <a:pt x="44720" y="9247"/>
                  <a:pt x="44637" y="9247"/>
                </a:cubicBezTo>
                <a:close/>
                <a:moveTo>
                  <a:pt x="46521" y="9277"/>
                </a:moveTo>
                <a:cubicBezTo>
                  <a:pt x="46441" y="9277"/>
                  <a:pt x="46373" y="9338"/>
                  <a:pt x="46365" y="9419"/>
                </a:cubicBezTo>
                <a:cubicBezTo>
                  <a:pt x="46357" y="9505"/>
                  <a:pt x="46421" y="9583"/>
                  <a:pt x="46507" y="9591"/>
                </a:cubicBezTo>
                <a:cubicBezTo>
                  <a:pt x="46512" y="9591"/>
                  <a:pt x="46517" y="9592"/>
                  <a:pt x="46522" y="9592"/>
                </a:cubicBezTo>
                <a:cubicBezTo>
                  <a:pt x="46602" y="9592"/>
                  <a:pt x="46670" y="9531"/>
                  <a:pt x="46678" y="9449"/>
                </a:cubicBezTo>
                <a:cubicBezTo>
                  <a:pt x="46687" y="9362"/>
                  <a:pt x="46623" y="9285"/>
                  <a:pt x="46537" y="9277"/>
                </a:cubicBezTo>
                <a:cubicBezTo>
                  <a:pt x="46532" y="9277"/>
                  <a:pt x="46526" y="9277"/>
                  <a:pt x="46521" y="9277"/>
                </a:cubicBezTo>
                <a:close/>
                <a:moveTo>
                  <a:pt x="43698" y="9331"/>
                </a:moveTo>
                <a:cubicBezTo>
                  <a:pt x="43691" y="9331"/>
                  <a:pt x="43684" y="9332"/>
                  <a:pt x="43677" y="9332"/>
                </a:cubicBezTo>
                <a:cubicBezTo>
                  <a:pt x="43591" y="9342"/>
                  <a:pt x="43530" y="9421"/>
                  <a:pt x="43540" y="9507"/>
                </a:cubicBezTo>
                <a:cubicBezTo>
                  <a:pt x="43550" y="9587"/>
                  <a:pt x="43617" y="9646"/>
                  <a:pt x="43696" y="9646"/>
                </a:cubicBezTo>
                <a:cubicBezTo>
                  <a:pt x="43703" y="9646"/>
                  <a:pt x="43709" y="9645"/>
                  <a:pt x="43715" y="9644"/>
                </a:cubicBezTo>
                <a:cubicBezTo>
                  <a:pt x="43801" y="9634"/>
                  <a:pt x="43862" y="9555"/>
                  <a:pt x="43852" y="9470"/>
                </a:cubicBezTo>
                <a:cubicBezTo>
                  <a:pt x="43843" y="9390"/>
                  <a:pt x="43776" y="9331"/>
                  <a:pt x="43698" y="9331"/>
                </a:cubicBezTo>
                <a:close/>
                <a:moveTo>
                  <a:pt x="47456" y="9407"/>
                </a:moveTo>
                <a:cubicBezTo>
                  <a:pt x="47382" y="9407"/>
                  <a:pt x="47316" y="9460"/>
                  <a:pt x="47301" y="9536"/>
                </a:cubicBezTo>
                <a:cubicBezTo>
                  <a:pt x="47285" y="9621"/>
                  <a:pt x="47342" y="9704"/>
                  <a:pt x="47427" y="9719"/>
                </a:cubicBezTo>
                <a:cubicBezTo>
                  <a:pt x="47437" y="9721"/>
                  <a:pt x="47447" y="9722"/>
                  <a:pt x="47456" y="9722"/>
                </a:cubicBezTo>
                <a:cubicBezTo>
                  <a:pt x="47530" y="9722"/>
                  <a:pt x="47597" y="9669"/>
                  <a:pt x="47611" y="9594"/>
                </a:cubicBezTo>
                <a:cubicBezTo>
                  <a:pt x="47627" y="9508"/>
                  <a:pt x="47570" y="9426"/>
                  <a:pt x="47485" y="9409"/>
                </a:cubicBezTo>
                <a:cubicBezTo>
                  <a:pt x="47475" y="9408"/>
                  <a:pt x="47466" y="9407"/>
                  <a:pt x="47456" y="9407"/>
                </a:cubicBezTo>
                <a:close/>
                <a:moveTo>
                  <a:pt x="42762" y="9472"/>
                </a:moveTo>
                <a:cubicBezTo>
                  <a:pt x="42753" y="9472"/>
                  <a:pt x="42744" y="9472"/>
                  <a:pt x="42735" y="9474"/>
                </a:cubicBezTo>
                <a:cubicBezTo>
                  <a:pt x="42650" y="9490"/>
                  <a:pt x="42592" y="9572"/>
                  <a:pt x="42608" y="9657"/>
                </a:cubicBezTo>
                <a:cubicBezTo>
                  <a:pt x="42622" y="9733"/>
                  <a:pt x="42688" y="9786"/>
                  <a:pt x="42762" y="9786"/>
                </a:cubicBezTo>
                <a:cubicBezTo>
                  <a:pt x="42772" y="9786"/>
                  <a:pt x="42782" y="9786"/>
                  <a:pt x="42790" y="9784"/>
                </a:cubicBezTo>
                <a:cubicBezTo>
                  <a:pt x="42876" y="9769"/>
                  <a:pt x="42933" y="9687"/>
                  <a:pt x="42918" y="9601"/>
                </a:cubicBezTo>
                <a:cubicBezTo>
                  <a:pt x="42904" y="9525"/>
                  <a:pt x="42837" y="9472"/>
                  <a:pt x="42762" y="9472"/>
                </a:cubicBezTo>
                <a:close/>
                <a:moveTo>
                  <a:pt x="51781" y="9589"/>
                </a:moveTo>
                <a:cubicBezTo>
                  <a:pt x="51735" y="9589"/>
                  <a:pt x="51690" y="9609"/>
                  <a:pt x="51659" y="9648"/>
                </a:cubicBezTo>
                <a:cubicBezTo>
                  <a:pt x="51604" y="9715"/>
                  <a:pt x="51614" y="9814"/>
                  <a:pt x="51682" y="9869"/>
                </a:cubicBezTo>
                <a:cubicBezTo>
                  <a:pt x="51711" y="9892"/>
                  <a:pt x="51746" y="9903"/>
                  <a:pt x="51781" y="9903"/>
                </a:cubicBezTo>
                <a:cubicBezTo>
                  <a:pt x="51826" y="9903"/>
                  <a:pt x="51873" y="9883"/>
                  <a:pt x="51903" y="9845"/>
                </a:cubicBezTo>
                <a:cubicBezTo>
                  <a:pt x="51958" y="9778"/>
                  <a:pt x="51948" y="9679"/>
                  <a:pt x="51880" y="9624"/>
                </a:cubicBezTo>
                <a:cubicBezTo>
                  <a:pt x="51851" y="9600"/>
                  <a:pt x="51816" y="9589"/>
                  <a:pt x="51781" y="9589"/>
                </a:cubicBezTo>
                <a:close/>
                <a:moveTo>
                  <a:pt x="48373" y="9624"/>
                </a:moveTo>
                <a:cubicBezTo>
                  <a:pt x="48305" y="9624"/>
                  <a:pt x="48242" y="9669"/>
                  <a:pt x="48222" y="9738"/>
                </a:cubicBezTo>
                <a:cubicBezTo>
                  <a:pt x="48198" y="9821"/>
                  <a:pt x="48246" y="9909"/>
                  <a:pt x="48329" y="9932"/>
                </a:cubicBezTo>
                <a:cubicBezTo>
                  <a:pt x="48344" y="9937"/>
                  <a:pt x="48359" y="9939"/>
                  <a:pt x="48374" y="9939"/>
                </a:cubicBezTo>
                <a:cubicBezTo>
                  <a:pt x="48442" y="9939"/>
                  <a:pt x="48505" y="9894"/>
                  <a:pt x="48525" y="9825"/>
                </a:cubicBezTo>
                <a:cubicBezTo>
                  <a:pt x="48549" y="9742"/>
                  <a:pt x="48501" y="9655"/>
                  <a:pt x="48418" y="9630"/>
                </a:cubicBezTo>
                <a:cubicBezTo>
                  <a:pt x="48403" y="9626"/>
                  <a:pt x="48388" y="9624"/>
                  <a:pt x="48373" y="9624"/>
                </a:cubicBezTo>
                <a:close/>
                <a:moveTo>
                  <a:pt x="41838" y="9663"/>
                </a:moveTo>
                <a:cubicBezTo>
                  <a:pt x="41826" y="9663"/>
                  <a:pt x="41815" y="9664"/>
                  <a:pt x="41803" y="9667"/>
                </a:cubicBezTo>
                <a:cubicBezTo>
                  <a:pt x="41718" y="9687"/>
                  <a:pt x="41665" y="9771"/>
                  <a:pt x="41685" y="9855"/>
                </a:cubicBezTo>
                <a:cubicBezTo>
                  <a:pt x="41701" y="9929"/>
                  <a:pt x="41767" y="9978"/>
                  <a:pt x="41838" y="9978"/>
                </a:cubicBezTo>
                <a:cubicBezTo>
                  <a:pt x="41850" y="9978"/>
                  <a:pt x="41862" y="9976"/>
                  <a:pt x="41873" y="9973"/>
                </a:cubicBezTo>
                <a:cubicBezTo>
                  <a:pt x="41958" y="9954"/>
                  <a:pt x="42011" y="9869"/>
                  <a:pt x="41991" y="9785"/>
                </a:cubicBezTo>
                <a:cubicBezTo>
                  <a:pt x="41975" y="9712"/>
                  <a:pt x="41910" y="9663"/>
                  <a:pt x="41838" y="9663"/>
                </a:cubicBezTo>
                <a:close/>
                <a:moveTo>
                  <a:pt x="40924" y="9898"/>
                </a:moveTo>
                <a:cubicBezTo>
                  <a:pt x="40910" y="9898"/>
                  <a:pt x="40895" y="9900"/>
                  <a:pt x="40881" y="9904"/>
                </a:cubicBezTo>
                <a:cubicBezTo>
                  <a:pt x="40798" y="9927"/>
                  <a:pt x="40749" y="10014"/>
                  <a:pt x="40772" y="10098"/>
                </a:cubicBezTo>
                <a:cubicBezTo>
                  <a:pt x="40792" y="10167"/>
                  <a:pt x="40855" y="10213"/>
                  <a:pt x="40923" y="10213"/>
                </a:cubicBezTo>
                <a:cubicBezTo>
                  <a:pt x="40937" y="10213"/>
                  <a:pt x="40952" y="10211"/>
                  <a:pt x="40966" y="10207"/>
                </a:cubicBezTo>
                <a:cubicBezTo>
                  <a:pt x="41050" y="10184"/>
                  <a:pt x="41099" y="10096"/>
                  <a:pt x="41075" y="10013"/>
                </a:cubicBezTo>
                <a:cubicBezTo>
                  <a:pt x="41056" y="9943"/>
                  <a:pt x="40993" y="9898"/>
                  <a:pt x="40924" y="9898"/>
                </a:cubicBezTo>
                <a:close/>
                <a:moveTo>
                  <a:pt x="49264" y="9933"/>
                </a:moveTo>
                <a:cubicBezTo>
                  <a:pt x="49202" y="9933"/>
                  <a:pt x="49144" y="9970"/>
                  <a:pt x="49119" y="10031"/>
                </a:cubicBezTo>
                <a:cubicBezTo>
                  <a:pt x="49086" y="10111"/>
                  <a:pt x="49124" y="10204"/>
                  <a:pt x="49205" y="10236"/>
                </a:cubicBezTo>
                <a:cubicBezTo>
                  <a:pt x="49224" y="10244"/>
                  <a:pt x="49244" y="10248"/>
                  <a:pt x="49265" y="10248"/>
                </a:cubicBezTo>
                <a:cubicBezTo>
                  <a:pt x="49327" y="10248"/>
                  <a:pt x="49385" y="10211"/>
                  <a:pt x="49410" y="10151"/>
                </a:cubicBezTo>
                <a:cubicBezTo>
                  <a:pt x="49443" y="10069"/>
                  <a:pt x="49404" y="9978"/>
                  <a:pt x="49324" y="9945"/>
                </a:cubicBezTo>
                <a:cubicBezTo>
                  <a:pt x="49304" y="9937"/>
                  <a:pt x="49284" y="9933"/>
                  <a:pt x="49264" y="9933"/>
                </a:cubicBezTo>
                <a:close/>
                <a:moveTo>
                  <a:pt x="40021" y="10172"/>
                </a:moveTo>
                <a:cubicBezTo>
                  <a:pt x="40004" y="10172"/>
                  <a:pt x="39988" y="10175"/>
                  <a:pt x="39972" y="10180"/>
                </a:cubicBezTo>
                <a:cubicBezTo>
                  <a:pt x="39889" y="10207"/>
                  <a:pt x="39843" y="10296"/>
                  <a:pt x="39870" y="10378"/>
                </a:cubicBezTo>
                <a:cubicBezTo>
                  <a:pt x="39892" y="10445"/>
                  <a:pt x="39954" y="10488"/>
                  <a:pt x="40021" y="10488"/>
                </a:cubicBezTo>
                <a:cubicBezTo>
                  <a:pt x="40036" y="10488"/>
                  <a:pt x="40053" y="10485"/>
                  <a:pt x="40070" y="10480"/>
                </a:cubicBezTo>
                <a:cubicBezTo>
                  <a:pt x="40152" y="10453"/>
                  <a:pt x="40197" y="10364"/>
                  <a:pt x="40170" y="10282"/>
                </a:cubicBezTo>
                <a:cubicBezTo>
                  <a:pt x="40148" y="10215"/>
                  <a:pt x="40087" y="10172"/>
                  <a:pt x="40021" y="10172"/>
                </a:cubicBezTo>
                <a:close/>
                <a:moveTo>
                  <a:pt x="51147" y="10287"/>
                </a:moveTo>
                <a:cubicBezTo>
                  <a:pt x="51107" y="10287"/>
                  <a:pt x="51067" y="10303"/>
                  <a:pt x="51036" y="10333"/>
                </a:cubicBezTo>
                <a:cubicBezTo>
                  <a:pt x="50974" y="10394"/>
                  <a:pt x="50973" y="10494"/>
                  <a:pt x="51034" y="10556"/>
                </a:cubicBezTo>
                <a:cubicBezTo>
                  <a:pt x="51066" y="10586"/>
                  <a:pt x="51106" y="10602"/>
                  <a:pt x="51147" y="10602"/>
                </a:cubicBezTo>
                <a:cubicBezTo>
                  <a:pt x="51186" y="10602"/>
                  <a:pt x="51226" y="10587"/>
                  <a:pt x="51258" y="10557"/>
                </a:cubicBezTo>
                <a:cubicBezTo>
                  <a:pt x="51319" y="10495"/>
                  <a:pt x="51319" y="10395"/>
                  <a:pt x="51258" y="10334"/>
                </a:cubicBezTo>
                <a:cubicBezTo>
                  <a:pt x="51227" y="10303"/>
                  <a:pt x="51187" y="10287"/>
                  <a:pt x="51147" y="10287"/>
                </a:cubicBezTo>
                <a:close/>
                <a:moveTo>
                  <a:pt x="50116" y="10338"/>
                </a:moveTo>
                <a:cubicBezTo>
                  <a:pt x="50060" y="10338"/>
                  <a:pt x="50007" y="10368"/>
                  <a:pt x="49978" y="10420"/>
                </a:cubicBezTo>
                <a:cubicBezTo>
                  <a:pt x="49936" y="10496"/>
                  <a:pt x="49964" y="10592"/>
                  <a:pt x="50041" y="10633"/>
                </a:cubicBezTo>
                <a:cubicBezTo>
                  <a:pt x="50064" y="10647"/>
                  <a:pt x="50090" y="10654"/>
                  <a:pt x="50116" y="10654"/>
                </a:cubicBezTo>
                <a:cubicBezTo>
                  <a:pt x="50172" y="10654"/>
                  <a:pt x="50225" y="10624"/>
                  <a:pt x="50254" y="10571"/>
                </a:cubicBezTo>
                <a:cubicBezTo>
                  <a:pt x="50296" y="10495"/>
                  <a:pt x="50268" y="10399"/>
                  <a:pt x="50192" y="10358"/>
                </a:cubicBezTo>
                <a:cubicBezTo>
                  <a:pt x="50168" y="10344"/>
                  <a:pt x="50142" y="10338"/>
                  <a:pt x="50116" y="10338"/>
                </a:cubicBezTo>
                <a:close/>
                <a:moveTo>
                  <a:pt x="39129" y="10482"/>
                </a:moveTo>
                <a:cubicBezTo>
                  <a:pt x="39111" y="10482"/>
                  <a:pt x="39092" y="10485"/>
                  <a:pt x="39074" y="10492"/>
                </a:cubicBezTo>
                <a:cubicBezTo>
                  <a:pt x="38993" y="10522"/>
                  <a:pt x="38951" y="10612"/>
                  <a:pt x="38981" y="10694"/>
                </a:cubicBezTo>
                <a:cubicBezTo>
                  <a:pt x="39004" y="10757"/>
                  <a:pt x="39065" y="10797"/>
                  <a:pt x="39128" y="10797"/>
                </a:cubicBezTo>
                <a:cubicBezTo>
                  <a:pt x="39147" y="10797"/>
                  <a:pt x="39165" y="10794"/>
                  <a:pt x="39182" y="10787"/>
                </a:cubicBezTo>
                <a:cubicBezTo>
                  <a:pt x="39265" y="10757"/>
                  <a:pt x="39306" y="10667"/>
                  <a:pt x="39276" y="10585"/>
                </a:cubicBezTo>
                <a:cubicBezTo>
                  <a:pt x="39253" y="10522"/>
                  <a:pt x="39193" y="10482"/>
                  <a:pt x="39129" y="10482"/>
                </a:cubicBezTo>
                <a:close/>
                <a:moveTo>
                  <a:pt x="38248" y="10822"/>
                </a:moveTo>
                <a:cubicBezTo>
                  <a:pt x="38228" y="10822"/>
                  <a:pt x="38208" y="10826"/>
                  <a:pt x="38189" y="10834"/>
                </a:cubicBezTo>
                <a:cubicBezTo>
                  <a:pt x="38109" y="10867"/>
                  <a:pt x="38069" y="10958"/>
                  <a:pt x="38102" y="11039"/>
                </a:cubicBezTo>
                <a:cubicBezTo>
                  <a:pt x="38127" y="11101"/>
                  <a:pt x="38185" y="11137"/>
                  <a:pt x="38248" y="11137"/>
                </a:cubicBezTo>
                <a:cubicBezTo>
                  <a:pt x="38267" y="11137"/>
                  <a:pt x="38287" y="11134"/>
                  <a:pt x="38307" y="11126"/>
                </a:cubicBezTo>
                <a:cubicBezTo>
                  <a:pt x="38388" y="11093"/>
                  <a:pt x="38426" y="11001"/>
                  <a:pt x="38394" y="10921"/>
                </a:cubicBezTo>
                <a:cubicBezTo>
                  <a:pt x="38369" y="10860"/>
                  <a:pt x="38310" y="10822"/>
                  <a:pt x="38248" y="10822"/>
                </a:cubicBezTo>
                <a:close/>
                <a:moveTo>
                  <a:pt x="50916" y="10838"/>
                </a:moveTo>
                <a:cubicBezTo>
                  <a:pt x="50867" y="10838"/>
                  <a:pt x="50818" y="10861"/>
                  <a:pt x="50787" y="10905"/>
                </a:cubicBezTo>
                <a:cubicBezTo>
                  <a:pt x="50737" y="10976"/>
                  <a:pt x="50754" y="11073"/>
                  <a:pt x="50825" y="11124"/>
                </a:cubicBezTo>
                <a:cubicBezTo>
                  <a:pt x="50852" y="11143"/>
                  <a:pt x="50884" y="11153"/>
                  <a:pt x="50916" y="11153"/>
                </a:cubicBezTo>
                <a:cubicBezTo>
                  <a:pt x="50965" y="11153"/>
                  <a:pt x="51013" y="11130"/>
                  <a:pt x="51044" y="11087"/>
                </a:cubicBezTo>
                <a:cubicBezTo>
                  <a:pt x="51095" y="11016"/>
                  <a:pt x="51078" y="10918"/>
                  <a:pt x="51006" y="10867"/>
                </a:cubicBezTo>
                <a:cubicBezTo>
                  <a:pt x="50979" y="10848"/>
                  <a:pt x="50947" y="10838"/>
                  <a:pt x="50916" y="10838"/>
                </a:cubicBezTo>
                <a:close/>
                <a:moveTo>
                  <a:pt x="50448" y="10922"/>
                </a:moveTo>
                <a:cubicBezTo>
                  <a:pt x="50413" y="10922"/>
                  <a:pt x="50377" y="10934"/>
                  <a:pt x="50347" y="10959"/>
                </a:cubicBezTo>
                <a:cubicBezTo>
                  <a:pt x="50281" y="11015"/>
                  <a:pt x="50272" y="11115"/>
                  <a:pt x="50328" y="11181"/>
                </a:cubicBezTo>
                <a:cubicBezTo>
                  <a:pt x="50359" y="11218"/>
                  <a:pt x="50404" y="11238"/>
                  <a:pt x="50448" y="11238"/>
                </a:cubicBezTo>
                <a:cubicBezTo>
                  <a:pt x="50484" y="11238"/>
                  <a:pt x="50520" y="11225"/>
                  <a:pt x="50550" y="11200"/>
                </a:cubicBezTo>
                <a:cubicBezTo>
                  <a:pt x="50617" y="11144"/>
                  <a:pt x="50625" y="11046"/>
                  <a:pt x="50569" y="10979"/>
                </a:cubicBezTo>
                <a:cubicBezTo>
                  <a:pt x="50538" y="10942"/>
                  <a:pt x="50493" y="10922"/>
                  <a:pt x="50448" y="10922"/>
                </a:cubicBezTo>
                <a:close/>
                <a:moveTo>
                  <a:pt x="37378" y="11191"/>
                </a:moveTo>
                <a:cubicBezTo>
                  <a:pt x="37357" y="11191"/>
                  <a:pt x="37336" y="11195"/>
                  <a:pt x="37315" y="11204"/>
                </a:cubicBezTo>
                <a:cubicBezTo>
                  <a:pt x="37235" y="11239"/>
                  <a:pt x="37200" y="11333"/>
                  <a:pt x="37234" y="11412"/>
                </a:cubicBezTo>
                <a:cubicBezTo>
                  <a:pt x="37261" y="11471"/>
                  <a:pt x="37318" y="11506"/>
                  <a:pt x="37379" y="11506"/>
                </a:cubicBezTo>
                <a:cubicBezTo>
                  <a:pt x="37400" y="11506"/>
                  <a:pt x="37421" y="11501"/>
                  <a:pt x="37442" y="11493"/>
                </a:cubicBezTo>
                <a:cubicBezTo>
                  <a:pt x="37522" y="11457"/>
                  <a:pt x="37558" y="11364"/>
                  <a:pt x="37523" y="11285"/>
                </a:cubicBezTo>
                <a:cubicBezTo>
                  <a:pt x="37496" y="11226"/>
                  <a:pt x="37439" y="11191"/>
                  <a:pt x="37378" y="11191"/>
                </a:cubicBezTo>
                <a:close/>
                <a:moveTo>
                  <a:pt x="51652" y="11428"/>
                </a:moveTo>
                <a:cubicBezTo>
                  <a:pt x="51609" y="11428"/>
                  <a:pt x="51566" y="11446"/>
                  <a:pt x="51535" y="11480"/>
                </a:cubicBezTo>
                <a:cubicBezTo>
                  <a:pt x="51476" y="11545"/>
                  <a:pt x="51481" y="11645"/>
                  <a:pt x="51546" y="11703"/>
                </a:cubicBezTo>
                <a:cubicBezTo>
                  <a:pt x="51576" y="11730"/>
                  <a:pt x="51613" y="11743"/>
                  <a:pt x="51652" y="11743"/>
                </a:cubicBezTo>
                <a:cubicBezTo>
                  <a:pt x="51694" y="11743"/>
                  <a:pt x="51737" y="11726"/>
                  <a:pt x="51768" y="11692"/>
                </a:cubicBezTo>
                <a:cubicBezTo>
                  <a:pt x="51826" y="11627"/>
                  <a:pt x="51821" y="11528"/>
                  <a:pt x="51757" y="11469"/>
                </a:cubicBezTo>
                <a:cubicBezTo>
                  <a:pt x="51727" y="11442"/>
                  <a:pt x="51689" y="11428"/>
                  <a:pt x="51652" y="11428"/>
                </a:cubicBezTo>
                <a:close/>
                <a:moveTo>
                  <a:pt x="49706" y="11506"/>
                </a:moveTo>
                <a:cubicBezTo>
                  <a:pt x="49674" y="11506"/>
                  <a:pt x="49641" y="11516"/>
                  <a:pt x="49613" y="11536"/>
                </a:cubicBezTo>
                <a:cubicBezTo>
                  <a:pt x="49543" y="11588"/>
                  <a:pt x="49528" y="11686"/>
                  <a:pt x="49580" y="11756"/>
                </a:cubicBezTo>
                <a:cubicBezTo>
                  <a:pt x="49610" y="11798"/>
                  <a:pt x="49658" y="11820"/>
                  <a:pt x="49706" y="11820"/>
                </a:cubicBezTo>
                <a:cubicBezTo>
                  <a:pt x="49739" y="11820"/>
                  <a:pt x="49772" y="11810"/>
                  <a:pt x="49800" y="11789"/>
                </a:cubicBezTo>
                <a:cubicBezTo>
                  <a:pt x="49870" y="11738"/>
                  <a:pt x="49884" y="11639"/>
                  <a:pt x="49833" y="11569"/>
                </a:cubicBezTo>
                <a:cubicBezTo>
                  <a:pt x="49802" y="11528"/>
                  <a:pt x="49754" y="11506"/>
                  <a:pt x="49706" y="11506"/>
                </a:cubicBezTo>
                <a:close/>
                <a:moveTo>
                  <a:pt x="36520" y="11585"/>
                </a:moveTo>
                <a:cubicBezTo>
                  <a:pt x="36497" y="11585"/>
                  <a:pt x="36474" y="11590"/>
                  <a:pt x="36452" y="11600"/>
                </a:cubicBezTo>
                <a:cubicBezTo>
                  <a:pt x="36374" y="11637"/>
                  <a:pt x="36340" y="11731"/>
                  <a:pt x="36378" y="11810"/>
                </a:cubicBezTo>
                <a:cubicBezTo>
                  <a:pt x="36405" y="11866"/>
                  <a:pt x="36462" y="11899"/>
                  <a:pt x="36520" y="11899"/>
                </a:cubicBezTo>
                <a:cubicBezTo>
                  <a:pt x="36543" y="11899"/>
                  <a:pt x="36566" y="11894"/>
                  <a:pt x="36588" y="11884"/>
                </a:cubicBezTo>
                <a:cubicBezTo>
                  <a:pt x="36666" y="11846"/>
                  <a:pt x="36699" y="11753"/>
                  <a:pt x="36663" y="11674"/>
                </a:cubicBezTo>
                <a:cubicBezTo>
                  <a:pt x="36636" y="11618"/>
                  <a:pt x="36579" y="11585"/>
                  <a:pt x="36520" y="11585"/>
                </a:cubicBezTo>
                <a:close/>
                <a:moveTo>
                  <a:pt x="35671" y="11999"/>
                </a:moveTo>
                <a:cubicBezTo>
                  <a:pt x="35648" y="11999"/>
                  <a:pt x="35624" y="12004"/>
                  <a:pt x="35602" y="12015"/>
                </a:cubicBezTo>
                <a:cubicBezTo>
                  <a:pt x="35524" y="12053"/>
                  <a:pt x="35492" y="12147"/>
                  <a:pt x="35530" y="12226"/>
                </a:cubicBezTo>
                <a:cubicBezTo>
                  <a:pt x="35558" y="12281"/>
                  <a:pt x="35614" y="12314"/>
                  <a:pt x="35672" y="12314"/>
                </a:cubicBezTo>
                <a:cubicBezTo>
                  <a:pt x="35695" y="12314"/>
                  <a:pt x="35719" y="12309"/>
                  <a:pt x="35741" y="12298"/>
                </a:cubicBezTo>
                <a:cubicBezTo>
                  <a:pt x="35819" y="12259"/>
                  <a:pt x="35851" y="12165"/>
                  <a:pt x="35813" y="12087"/>
                </a:cubicBezTo>
                <a:cubicBezTo>
                  <a:pt x="35786" y="12031"/>
                  <a:pt x="35730" y="11999"/>
                  <a:pt x="35671" y="11999"/>
                </a:cubicBezTo>
                <a:close/>
                <a:moveTo>
                  <a:pt x="48931" y="12045"/>
                </a:moveTo>
                <a:cubicBezTo>
                  <a:pt x="48901" y="12045"/>
                  <a:pt x="48871" y="12054"/>
                  <a:pt x="48844" y="12072"/>
                </a:cubicBezTo>
                <a:cubicBezTo>
                  <a:pt x="48771" y="12121"/>
                  <a:pt x="48753" y="12219"/>
                  <a:pt x="48802" y="12292"/>
                </a:cubicBezTo>
                <a:cubicBezTo>
                  <a:pt x="48832" y="12336"/>
                  <a:pt x="48881" y="12360"/>
                  <a:pt x="48932" y="12360"/>
                </a:cubicBezTo>
                <a:cubicBezTo>
                  <a:pt x="48962" y="12360"/>
                  <a:pt x="48993" y="12352"/>
                  <a:pt x="49020" y="12333"/>
                </a:cubicBezTo>
                <a:cubicBezTo>
                  <a:pt x="49093" y="12284"/>
                  <a:pt x="49111" y="12186"/>
                  <a:pt x="49062" y="12114"/>
                </a:cubicBezTo>
                <a:cubicBezTo>
                  <a:pt x="49031" y="12070"/>
                  <a:pt x="48982" y="12045"/>
                  <a:pt x="48931" y="12045"/>
                </a:cubicBezTo>
                <a:close/>
                <a:moveTo>
                  <a:pt x="52312" y="12101"/>
                </a:moveTo>
                <a:cubicBezTo>
                  <a:pt x="52275" y="12101"/>
                  <a:pt x="52239" y="12114"/>
                  <a:pt x="52209" y="12140"/>
                </a:cubicBezTo>
                <a:cubicBezTo>
                  <a:pt x="52144" y="12197"/>
                  <a:pt x="52137" y="12297"/>
                  <a:pt x="52195" y="12362"/>
                </a:cubicBezTo>
                <a:cubicBezTo>
                  <a:pt x="52225" y="12398"/>
                  <a:pt x="52269" y="12416"/>
                  <a:pt x="52313" y="12416"/>
                </a:cubicBezTo>
                <a:cubicBezTo>
                  <a:pt x="52349" y="12416"/>
                  <a:pt x="52387" y="12403"/>
                  <a:pt x="52417" y="12377"/>
                </a:cubicBezTo>
                <a:cubicBezTo>
                  <a:pt x="52482" y="12319"/>
                  <a:pt x="52488" y="12221"/>
                  <a:pt x="52431" y="12155"/>
                </a:cubicBezTo>
                <a:cubicBezTo>
                  <a:pt x="52400" y="12120"/>
                  <a:pt x="52356" y="12101"/>
                  <a:pt x="52312" y="12101"/>
                </a:cubicBezTo>
                <a:close/>
                <a:moveTo>
                  <a:pt x="34821" y="12411"/>
                </a:moveTo>
                <a:cubicBezTo>
                  <a:pt x="34798" y="12411"/>
                  <a:pt x="34775" y="12415"/>
                  <a:pt x="34753" y="12426"/>
                </a:cubicBezTo>
                <a:cubicBezTo>
                  <a:pt x="34674" y="12464"/>
                  <a:pt x="34641" y="12557"/>
                  <a:pt x="34679" y="12636"/>
                </a:cubicBezTo>
                <a:cubicBezTo>
                  <a:pt x="34706" y="12692"/>
                  <a:pt x="34763" y="12725"/>
                  <a:pt x="34821" y="12725"/>
                </a:cubicBezTo>
                <a:cubicBezTo>
                  <a:pt x="34844" y="12725"/>
                  <a:pt x="34867" y="12720"/>
                  <a:pt x="34888" y="12710"/>
                </a:cubicBezTo>
                <a:cubicBezTo>
                  <a:pt x="34967" y="12672"/>
                  <a:pt x="35000" y="12579"/>
                  <a:pt x="34963" y="12500"/>
                </a:cubicBezTo>
                <a:cubicBezTo>
                  <a:pt x="34936" y="12444"/>
                  <a:pt x="34880" y="12411"/>
                  <a:pt x="34821" y="12411"/>
                </a:cubicBezTo>
                <a:close/>
                <a:moveTo>
                  <a:pt x="48166" y="12598"/>
                </a:moveTo>
                <a:cubicBezTo>
                  <a:pt x="48132" y="12598"/>
                  <a:pt x="48099" y="12608"/>
                  <a:pt x="48070" y="12630"/>
                </a:cubicBezTo>
                <a:cubicBezTo>
                  <a:pt x="48001" y="12683"/>
                  <a:pt x="47988" y="12781"/>
                  <a:pt x="48041" y="12850"/>
                </a:cubicBezTo>
                <a:cubicBezTo>
                  <a:pt x="48073" y="12891"/>
                  <a:pt x="48119" y="12912"/>
                  <a:pt x="48166" y="12912"/>
                </a:cubicBezTo>
                <a:cubicBezTo>
                  <a:pt x="48199" y="12912"/>
                  <a:pt x="48233" y="12902"/>
                  <a:pt x="48262" y="12880"/>
                </a:cubicBezTo>
                <a:cubicBezTo>
                  <a:pt x="48331" y="12827"/>
                  <a:pt x="48344" y="12728"/>
                  <a:pt x="48291" y="12659"/>
                </a:cubicBezTo>
                <a:cubicBezTo>
                  <a:pt x="48260" y="12619"/>
                  <a:pt x="48213" y="12598"/>
                  <a:pt x="48166" y="12598"/>
                </a:cubicBezTo>
                <a:close/>
                <a:moveTo>
                  <a:pt x="33965" y="12812"/>
                </a:moveTo>
                <a:cubicBezTo>
                  <a:pt x="33943" y="12812"/>
                  <a:pt x="33921" y="12816"/>
                  <a:pt x="33899" y="12826"/>
                </a:cubicBezTo>
                <a:cubicBezTo>
                  <a:pt x="33821" y="12863"/>
                  <a:pt x="33786" y="12956"/>
                  <a:pt x="33822" y="13035"/>
                </a:cubicBezTo>
                <a:cubicBezTo>
                  <a:pt x="33849" y="13092"/>
                  <a:pt x="33906" y="13126"/>
                  <a:pt x="33965" y="13126"/>
                </a:cubicBezTo>
                <a:cubicBezTo>
                  <a:pt x="33987" y="13126"/>
                  <a:pt x="34010" y="13122"/>
                  <a:pt x="34031" y="13112"/>
                </a:cubicBezTo>
                <a:cubicBezTo>
                  <a:pt x="34110" y="13076"/>
                  <a:pt x="34144" y="12982"/>
                  <a:pt x="34109" y="12903"/>
                </a:cubicBezTo>
                <a:cubicBezTo>
                  <a:pt x="34082" y="12845"/>
                  <a:pt x="34025" y="12812"/>
                  <a:pt x="33965" y="12812"/>
                </a:cubicBezTo>
                <a:close/>
                <a:moveTo>
                  <a:pt x="52892" y="12846"/>
                </a:moveTo>
                <a:cubicBezTo>
                  <a:pt x="52861" y="12846"/>
                  <a:pt x="52830" y="12855"/>
                  <a:pt x="52803" y="12874"/>
                </a:cubicBezTo>
                <a:cubicBezTo>
                  <a:pt x="52732" y="12924"/>
                  <a:pt x="52713" y="13021"/>
                  <a:pt x="52763" y="13092"/>
                </a:cubicBezTo>
                <a:cubicBezTo>
                  <a:pt x="52794" y="13137"/>
                  <a:pt x="52843" y="13160"/>
                  <a:pt x="52892" y="13160"/>
                </a:cubicBezTo>
                <a:cubicBezTo>
                  <a:pt x="52924" y="13160"/>
                  <a:pt x="52954" y="13152"/>
                  <a:pt x="52982" y="13132"/>
                </a:cubicBezTo>
                <a:cubicBezTo>
                  <a:pt x="53053" y="13083"/>
                  <a:pt x="53071" y="12985"/>
                  <a:pt x="53022" y="12914"/>
                </a:cubicBezTo>
                <a:cubicBezTo>
                  <a:pt x="52991" y="12870"/>
                  <a:pt x="52942" y="12846"/>
                  <a:pt x="52892" y="12846"/>
                </a:cubicBezTo>
                <a:close/>
                <a:moveTo>
                  <a:pt x="47438" y="13197"/>
                </a:moveTo>
                <a:cubicBezTo>
                  <a:pt x="47400" y="13197"/>
                  <a:pt x="47363" y="13210"/>
                  <a:pt x="47333" y="13237"/>
                </a:cubicBezTo>
                <a:cubicBezTo>
                  <a:pt x="47268" y="13295"/>
                  <a:pt x="47262" y="13394"/>
                  <a:pt x="47320" y="13459"/>
                </a:cubicBezTo>
                <a:cubicBezTo>
                  <a:pt x="47351" y="13494"/>
                  <a:pt x="47394" y="13512"/>
                  <a:pt x="47437" y="13512"/>
                </a:cubicBezTo>
                <a:cubicBezTo>
                  <a:pt x="47475" y="13512"/>
                  <a:pt x="47512" y="13499"/>
                  <a:pt x="47542" y="13472"/>
                </a:cubicBezTo>
                <a:cubicBezTo>
                  <a:pt x="47607" y="13414"/>
                  <a:pt x="47613" y="13315"/>
                  <a:pt x="47555" y="13250"/>
                </a:cubicBezTo>
                <a:cubicBezTo>
                  <a:pt x="47524" y="13215"/>
                  <a:pt x="47481" y="13197"/>
                  <a:pt x="47438" y="13197"/>
                </a:cubicBezTo>
                <a:close/>
                <a:moveTo>
                  <a:pt x="33104" y="13203"/>
                </a:moveTo>
                <a:cubicBezTo>
                  <a:pt x="33083" y="13203"/>
                  <a:pt x="33061" y="13207"/>
                  <a:pt x="33040" y="13216"/>
                </a:cubicBezTo>
                <a:cubicBezTo>
                  <a:pt x="32961" y="13252"/>
                  <a:pt x="32925" y="13345"/>
                  <a:pt x="32961" y="13424"/>
                </a:cubicBezTo>
                <a:cubicBezTo>
                  <a:pt x="32987" y="13482"/>
                  <a:pt x="33044" y="13517"/>
                  <a:pt x="33105" y="13517"/>
                </a:cubicBezTo>
                <a:cubicBezTo>
                  <a:pt x="33126" y="13517"/>
                  <a:pt x="33147" y="13513"/>
                  <a:pt x="33168" y="13503"/>
                </a:cubicBezTo>
                <a:cubicBezTo>
                  <a:pt x="33248" y="13469"/>
                  <a:pt x="33284" y="13375"/>
                  <a:pt x="33248" y="13296"/>
                </a:cubicBezTo>
                <a:cubicBezTo>
                  <a:pt x="33222" y="13237"/>
                  <a:pt x="33164" y="13203"/>
                  <a:pt x="33104" y="13203"/>
                </a:cubicBezTo>
                <a:close/>
                <a:moveTo>
                  <a:pt x="32239" y="13584"/>
                </a:moveTo>
                <a:cubicBezTo>
                  <a:pt x="32218" y="13584"/>
                  <a:pt x="32197" y="13588"/>
                  <a:pt x="32176" y="13597"/>
                </a:cubicBezTo>
                <a:cubicBezTo>
                  <a:pt x="32096" y="13631"/>
                  <a:pt x="32059" y="13723"/>
                  <a:pt x="32094" y="13804"/>
                </a:cubicBezTo>
                <a:cubicBezTo>
                  <a:pt x="32120" y="13863"/>
                  <a:pt x="32178" y="13898"/>
                  <a:pt x="32238" y="13898"/>
                </a:cubicBezTo>
                <a:cubicBezTo>
                  <a:pt x="32259" y="13898"/>
                  <a:pt x="32281" y="13894"/>
                  <a:pt x="32301" y="13886"/>
                </a:cubicBezTo>
                <a:cubicBezTo>
                  <a:pt x="32381" y="13851"/>
                  <a:pt x="32417" y="13758"/>
                  <a:pt x="32383" y="13679"/>
                </a:cubicBezTo>
                <a:cubicBezTo>
                  <a:pt x="32357" y="13619"/>
                  <a:pt x="32300" y="13584"/>
                  <a:pt x="32239" y="13584"/>
                </a:cubicBezTo>
                <a:close/>
                <a:moveTo>
                  <a:pt x="53386" y="13650"/>
                </a:moveTo>
                <a:cubicBezTo>
                  <a:pt x="53360" y="13650"/>
                  <a:pt x="53335" y="13657"/>
                  <a:pt x="53311" y="13669"/>
                </a:cubicBezTo>
                <a:cubicBezTo>
                  <a:pt x="53235" y="13710"/>
                  <a:pt x="53206" y="13806"/>
                  <a:pt x="53247" y="13882"/>
                </a:cubicBezTo>
                <a:cubicBezTo>
                  <a:pt x="53276" y="13936"/>
                  <a:pt x="53330" y="13965"/>
                  <a:pt x="53386" y="13965"/>
                </a:cubicBezTo>
                <a:cubicBezTo>
                  <a:pt x="53411" y="13965"/>
                  <a:pt x="53436" y="13959"/>
                  <a:pt x="53461" y="13946"/>
                </a:cubicBezTo>
                <a:cubicBezTo>
                  <a:pt x="53537" y="13905"/>
                  <a:pt x="53566" y="13810"/>
                  <a:pt x="53525" y="13733"/>
                </a:cubicBezTo>
                <a:lnTo>
                  <a:pt x="53524" y="13733"/>
                </a:lnTo>
                <a:cubicBezTo>
                  <a:pt x="53495" y="13680"/>
                  <a:pt x="53441" y="13650"/>
                  <a:pt x="53386" y="13650"/>
                </a:cubicBezTo>
                <a:close/>
                <a:moveTo>
                  <a:pt x="46759" y="13853"/>
                </a:moveTo>
                <a:cubicBezTo>
                  <a:pt x="46717" y="13853"/>
                  <a:pt x="46675" y="13870"/>
                  <a:pt x="46644" y="13902"/>
                </a:cubicBezTo>
                <a:cubicBezTo>
                  <a:pt x="46585" y="13966"/>
                  <a:pt x="46587" y="14066"/>
                  <a:pt x="46651" y="14125"/>
                </a:cubicBezTo>
                <a:cubicBezTo>
                  <a:pt x="46682" y="14154"/>
                  <a:pt x="46720" y="14168"/>
                  <a:pt x="46759" y="14168"/>
                </a:cubicBezTo>
                <a:cubicBezTo>
                  <a:pt x="46801" y="14168"/>
                  <a:pt x="46842" y="14151"/>
                  <a:pt x="46874" y="14119"/>
                </a:cubicBezTo>
                <a:cubicBezTo>
                  <a:pt x="46933" y="14055"/>
                  <a:pt x="46931" y="13956"/>
                  <a:pt x="46867" y="13896"/>
                </a:cubicBezTo>
                <a:cubicBezTo>
                  <a:pt x="46836" y="13867"/>
                  <a:pt x="46797" y="13853"/>
                  <a:pt x="46759" y="13853"/>
                </a:cubicBezTo>
                <a:close/>
                <a:moveTo>
                  <a:pt x="31369" y="13955"/>
                </a:moveTo>
                <a:cubicBezTo>
                  <a:pt x="31348" y="13955"/>
                  <a:pt x="31328" y="13959"/>
                  <a:pt x="31308" y="13967"/>
                </a:cubicBezTo>
                <a:cubicBezTo>
                  <a:pt x="31227" y="14000"/>
                  <a:pt x="31189" y="14093"/>
                  <a:pt x="31223" y="14173"/>
                </a:cubicBezTo>
                <a:cubicBezTo>
                  <a:pt x="31248" y="14233"/>
                  <a:pt x="31307" y="14269"/>
                  <a:pt x="31368" y="14269"/>
                </a:cubicBezTo>
                <a:cubicBezTo>
                  <a:pt x="31389" y="14269"/>
                  <a:pt x="31409" y="14266"/>
                  <a:pt x="31429" y="14257"/>
                </a:cubicBezTo>
                <a:cubicBezTo>
                  <a:pt x="31509" y="14224"/>
                  <a:pt x="31547" y="14131"/>
                  <a:pt x="31514" y="14051"/>
                </a:cubicBezTo>
                <a:cubicBezTo>
                  <a:pt x="31488" y="13991"/>
                  <a:pt x="31430" y="13955"/>
                  <a:pt x="31369" y="13955"/>
                </a:cubicBezTo>
                <a:close/>
                <a:moveTo>
                  <a:pt x="30493" y="14315"/>
                </a:moveTo>
                <a:cubicBezTo>
                  <a:pt x="30473" y="14315"/>
                  <a:pt x="30453" y="14319"/>
                  <a:pt x="30434" y="14327"/>
                </a:cubicBezTo>
                <a:cubicBezTo>
                  <a:pt x="30353" y="14360"/>
                  <a:pt x="30315" y="14452"/>
                  <a:pt x="30347" y="14532"/>
                </a:cubicBezTo>
                <a:cubicBezTo>
                  <a:pt x="30372" y="14593"/>
                  <a:pt x="30431" y="14630"/>
                  <a:pt x="30493" y="14630"/>
                </a:cubicBezTo>
                <a:cubicBezTo>
                  <a:pt x="30513" y="14630"/>
                  <a:pt x="30533" y="14626"/>
                  <a:pt x="30552" y="14618"/>
                </a:cubicBezTo>
                <a:cubicBezTo>
                  <a:pt x="30633" y="14586"/>
                  <a:pt x="30672" y="14494"/>
                  <a:pt x="30639" y="14413"/>
                </a:cubicBezTo>
                <a:cubicBezTo>
                  <a:pt x="30614" y="14352"/>
                  <a:pt x="30555" y="14315"/>
                  <a:pt x="30493" y="14315"/>
                </a:cubicBezTo>
                <a:close/>
                <a:moveTo>
                  <a:pt x="53789" y="14504"/>
                </a:moveTo>
                <a:cubicBezTo>
                  <a:pt x="53769" y="14504"/>
                  <a:pt x="53749" y="14508"/>
                  <a:pt x="53730" y="14515"/>
                </a:cubicBezTo>
                <a:cubicBezTo>
                  <a:pt x="53649" y="14549"/>
                  <a:pt x="53610" y="14640"/>
                  <a:pt x="53643" y="14721"/>
                </a:cubicBezTo>
                <a:cubicBezTo>
                  <a:pt x="53668" y="14782"/>
                  <a:pt x="53727" y="14818"/>
                  <a:pt x="53789" y="14818"/>
                </a:cubicBezTo>
                <a:cubicBezTo>
                  <a:pt x="53809" y="14818"/>
                  <a:pt x="53829" y="14815"/>
                  <a:pt x="53848" y="14807"/>
                </a:cubicBezTo>
                <a:cubicBezTo>
                  <a:pt x="53929" y="14774"/>
                  <a:pt x="53967" y="14682"/>
                  <a:pt x="53934" y="14602"/>
                </a:cubicBezTo>
                <a:cubicBezTo>
                  <a:pt x="53909" y="14541"/>
                  <a:pt x="53851" y="14504"/>
                  <a:pt x="53789" y="14504"/>
                </a:cubicBezTo>
                <a:close/>
                <a:moveTo>
                  <a:pt x="46151" y="14575"/>
                </a:moveTo>
                <a:cubicBezTo>
                  <a:pt x="46103" y="14575"/>
                  <a:pt x="46056" y="14597"/>
                  <a:pt x="46025" y="14639"/>
                </a:cubicBezTo>
                <a:cubicBezTo>
                  <a:pt x="45974" y="14708"/>
                  <a:pt x="45989" y="14807"/>
                  <a:pt x="46057" y="14859"/>
                </a:cubicBezTo>
                <a:cubicBezTo>
                  <a:pt x="46086" y="14880"/>
                  <a:pt x="46119" y="14890"/>
                  <a:pt x="46152" y="14890"/>
                </a:cubicBezTo>
                <a:cubicBezTo>
                  <a:pt x="46200" y="14890"/>
                  <a:pt x="46247" y="14868"/>
                  <a:pt x="46278" y="14826"/>
                </a:cubicBezTo>
                <a:cubicBezTo>
                  <a:pt x="46330" y="14756"/>
                  <a:pt x="46315" y="14658"/>
                  <a:pt x="46245" y="14606"/>
                </a:cubicBezTo>
                <a:cubicBezTo>
                  <a:pt x="46217" y="14585"/>
                  <a:pt x="46184" y="14575"/>
                  <a:pt x="46151" y="14575"/>
                </a:cubicBezTo>
                <a:close/>
                <a:moveTo>
                  <a:pt x="29613" y="14666"/>
                </a:moveTo>
                <a:cubicBezTo>
                  <a:pt x="29594" y="14666"/>
                  <a:pt x="29575" y="14670"/>
                  <a:pt x="29556" y="14677"/>
                </a:cubicBezTo>
                <a:cubicBezTo>
                  <a:pt x="29475" y="14709"/>
                  <a:pt x="29436" y="14800"/>
                  <a:pt x="29467" y="14881"/>
                </a:cubicBezTo>
                <a:cubicBezTo>
                  <a:pt x="29492" y="14943"/>
                  <a:pt x="29551" y="14981"/>
                  <a:pt x="29614" y="14981"/>
                </a:cubicBezTo>
                <a:cubicBezTo>
                  <a:pt x="29633" y="14981"/>
                  <a:pt x="29652" y="14977"/>
                  <a:pt x="29671" y="14970"/>
                </a:cubicBezTo>
                <a:cubicBezTo>
                  <a:pt x="29752" y="14939"/>
                  <a:pt x="29792" y="14847"/>
                  <a:pt x="29760" y="14766"/>
                </a:cubicBezTo>
                <a:cubicBezTo>
                  <a:pt x="29736" y="14704"/>
                  <a:pt x="29676" y="14666"/>
                  <a:pt x="29613" y="14666"/>
                </a:cubicBezTo>
                <a:close/>
                <a:moveTo>
                  <a:pt x="28732" y="15006"/>
                </a:moveTo>
                <a:cubicBezTo>
                  <a:pt x="28714" y="15006"/>
                  <a:pt x="28695" y="15010"/>
                  <a:pt x="28677" y="15017"/>
                </a:cubicBezTo>
                <a:cubicBezTo>
                  <a:pt x="28596" y="15047"/>
                  <a:pt x="28555" y="15139"/>
                  <a:pt x="28585" y="15220"/>
                </a:cubicBezTo>
                <a:cubicBezTo>
                  <a:pt x="28609" y="15283"/>
                  <a:pt x="28669" y="15321"/>
                  <a:pt x="28733" y="15321"/>
                </a:cubicBezTo>
                <a:cubicBezTo>
                  <a:pt x="28751" y="15321"/>
                  <a:pt x="28770" y="15318"/>
                  <a:pt x="28789" y="15311"/>
                </a:cubicBezTo>
                <a:cubicBezTo>
                  <a:pt x="28870" y="15280"/>
                  <a:pt x="28911" y="15189"/>
                  <a:pt x="28879" y="15108"/>
                </a:cubicBezTo>
                <a:cubicBezTo>
                  <a:pt x="28856" y="15045"/>
                  <a:pt x="28796" y="15006"/>
                  <a:pt x="28732" y="15006"/>
                </a:cubicBezTo>
                <a:close/>
                <a:moveTo>
                  <a:pt x="27848" y="15337"/>
                </a:moveTo>
                <a:cubicBezTo>
                  <a:pt x="27830" y="15337"/>
                  <a:pt x="27812" y="15340"/>
                  <a:pt x="27793" y="15347"/>
                </a:cubicBezTo>
                <a:cubicBezTo>
                  <a:pt x="27712" y="15376"/>
                  <a:pt x="27670" y="15466"/>
                  <a:pt x="27700" y="15548"/>
                </a:cubicBezTo>
                <a:cubicBezTo>
                  <a:pt x="27723" y="15612"/>
                  <a:pt x="27784" y="15651"/>
                  <a:pt x="27847" y="15651"/>
                </a:cubicBezTo>
                <a:cubicBezTo>
                  <a:pt x="27866" y="15651"/>
                  <a:pt x="27884" y="15649"/>
                  <a:pt x="27902" y="15642"/>
                </a:cubicBezTo>
                <a:cubicBezTo>
                  <a:pt x="27984" y="15612"/>
                  <a:pt x="28026" y="15521"/>
                  <a:pt x="27995" y="15440"/>
                </a:cubicBezTo>
                <a:cubicBezTo>
                  <a:pt x="27972" y="15376"/>
                  <a:pt x="27912" y="15337"/>
                  <a:pt x="27848" y="15337"/>
                </a:cubicBezTo>
                <a:close/>
                <a:moveTo>
                  <a:pt x="45647" y="15372"/>
                </a:moveTo>
                <a:cubicBezTo>
                  <a:pt x="45590" y="15372"/>
                  <a:pt x="45536" y="15402"/>
                  <a:pt x="45507" y="15456"/>
                </a:cubicBezTo>
                <a:cubicBezTo>
                  <a:pt x="45467" y="15533"/>
                  <a:pt x="45497" y="15628"/>
                  <a:pt x="45574" y="15669"/>
                </a:cubicBezTo>
                <a:cubicBezTo>
                  <a:pt x="45596" y="15681"/>
                  <a:pt x="45622" y="15686"/>
                  <a:pt x="45647" y="15686"/>
                </a:cubicBezTo>
                <a:cubicBezTo>
                  <a:pt x="45703" y="15686"/>
                  <a:pt x="45758" y="15656"/>
                  <a:pt x="45786" y="15602"/>
                </a:cubicBezTo>
                <a:cubicBezTo>
                  <a:pt x="45827" y="15526"/>
                  <a:pt x="45797" y="15430"/>
                  <a:pt x="45720" y="15390"/>
                </a:cubicBezTo>
                <a:cubicBezTo>
                  <a:pt x="45697" y="15378"/>
                  <a:pt x="45671" y="15372"/>
                  <a:pt x="45647" y="15372"/>
                </a:cubicBezTo>
                <a:close/>
                <a:moveTo>
                  <a:pt x="54101" y="15395"/>
                </a:moveTo>
                <a:cubicBezTo>
                  <a:pt x="54086" y="15395"/>
                  <a:pt x="54071" y="15397"/>
                  <a:pt x="54056" y="15402"/>
                </a:cubicBezTo>
                <a:cubicBezTo>
                  <a:pt x="53973" y="15426"/>
                  <a:pt x="53925" y="15513"/>
                  <a:pt x="53950" y="15596"/>
                </a:cubicBezTo>
                <a:cubicBezTo>
                  <a:pt x="53970" y="15665"/>
                  <a:pt x="54033" y="15710"/>
                  <a:pt x="54101" y="15710"/>
                </a:cubicBezTo>
                <a:cubicBezTo>
                  <a:pt x="54115" y="15710"/>
                  <a:pt x="54130" y="15708"/>
                  <a:pt x="54144" y="15704"/>
                </a:cubicBezTo>
                <a:cubicBezTo>
                  <a:pt x="54228" y="15679"/>
                  <a:pt x="54276" y="15592"/>
                  <a:pt x="54252" y="15508"/>
                </a:cubicBezTo>
                <a:cubicBezTo>
                  <a:pt x="54232" y="15440"/>
                  <a:pt x="54169" y="15395"/>
                  <a:pt x="54101" y="15395"/>
                </a:cubicBezTo>
                <a:close/>
                <a:moveTo>
                  <a:pt x="26960" y="15657"/>
                </a:moveTo>
                <a:cubicBezTo>
                  <a:pt x="26942" y="15657"/>
                  <a:pt x="26924" y="15660"/>
                  <a:pt x="26906" y="15666"/>
                </a:cubicBezTo>
                <a:cubicBezTo>
                  <a:pt x="26824" y="15695"/>
                  <a:pt x="26781" y="15785"/>
                  <a:pt x="26811" y="15867"/>
                </a:cubicBezTo>
                <a:cubicBezTo>
                  <a:pt x="26834" y="15932"/>
                  <a:pt x="26894" y="15972"/>
                  <a:pt x="26959" y="15972"/>
                </a:cubicBezTo>
                <a:cubicBezTo>
                  <a:pt x="26976" y="15972"/>
                  <a:pt x="26994" y="15969"/>
                  <a:pt x="27012" y="15963"/>
                </a:cubicBezTo>
                <a:cubicBezTo>
                  <a:pt x="27093" y="15933"/>
                  <a:pt x="27137" y="15843"/>
                  <a:pt x="27107" y="15761"/>
                </a:cubicBezTo>
                <a:cubicBezTo>
                  <a:pt x="27084" y="15697"/>
                  <a:pt x="27024" y="15657"/>
                  <a:pt x="26960" y="15657"/>
                </a:cubicBezTo>
                <a:close/>
                <a:moveTo>
                  <a:pt x="26067" y="15967"/>
                </a:moveTo>
                <a:cubicBezTo>
                  <a:pt x="26050" y="15967"/>
                  <a:pt x="26033" y="15970"/>
                  <a:pt x="26016" y="15975"/>
                </a:cubicBezTo>
                <a:cubicBezTo>
                  <a:pt x="25934" y="16003"/>
                  <a:pt x="25890" y="16093"/>
                  <a:pt x="25918" y="16175"/>
                </a:cubicBezTo>
                <a:cubicBezTo>
                  <a:pt x="25941" y="16241"/>
                  <a:pt x="26002" y="16282"/>
                  <a:pt x="26067" y="16282"/>
                </a:cubicBezTo>
                <a:cubicBezTo>
                  <a:pt x="26084" y="16282"/>
                  <a:pt x="26101" y="16279"/>
                  <a:pt x="26118" y="16274"/>
                </a:cubicBezTo>
                <a:cubicBezTo>
                  <a:pt x="26200" y="16245"/>
                  <a:pt x="26244" y="16156"/>
                  <a:pt x="26216" y="16074"/>
                </a:cubicBezTo>
                <a:cubicBezTo>
                  <a:pt x="26193" y="16008"/>
                  <a:pt x="26132" y="15967"/>
                  <a:pt x="26067" y="15967"/>
                </a:cubicBezTo>
                <a:close/>
                <a:moveTo>
                  <a:pt x="45291" y="16244"/>
                </a:moveTo>
                <a:cubicBezTo>
                  <a:pt x="45223" y="16244"/>
                  <a:pt x="45160" y="16289"/>
                  <a:pt x="45140" y="16358"/>
                </a:cubicBezTo>
                <a:cubicBezTo>
                  <a:pt x="45115" y="16442"/>
                  <a:pt x="45163" y="16529"/>
                  <a:pt x="45247" y="16552"/>
                </a:cubicBezTo>
                <a:cubicBezTo>
                  <a:pt x="45262" y="16557"/>
                  <a:pt x="45277" y="16559"/>
                  <a:pt x="45291" y="16559"/>
                </a:cubicBezTo>
                <a:cubicBezTo>
                  <a:pt x="45359" y="16559"/>
                  <a:pt x="45423" y="16514"/>
                  <a:pt x="45442" y="16445"/>
                </a:cubicBezTo>
                <a:cubicBezTo>
                  <a:pt x="45466" y="16362"/>
                  <a:pt x="45418" y="16275"/>
                  <a:pt x="45335" y="16250"/>
                </a:cubicBezTo>
                <a:cubicBezTo>
                  <a:pt x="45320" y="16246"/>
                  <a:pt x="45305" y="16244"/>
                  <a:pt x="45291" y="16244"/>
                </a:cubicBezTo>
                <a:close/>
                <a:moveTo>
                  <a:pt x="25171" y="16267"/>
                </a:moveTo>
                <a:cubicBezTo>
                  <a:pt x="25155" y="16267"/>
                  <a:pt x="25139" y="16269"/>
                  <a:pt x="25122" y="16275"/>
                </a:cubicBezTo>
                <a:cubicBezTo>
                  <a:pt x="25039" y="16302"/>
                  <a:pt x="24995" y="16391"/>
                  <a:pt x="25022" y="16474"/>
                </a:cubicBezTo>
                <a:cubicBezTo>
                  <a:pt x="25044" y="16540"/>
                  <a:pt x="25105" y="16582"/>
                  <a:pt x="25171" y="16582"/>
                </a:cubicBezTo>
                <a:cubicBezTo>
                  <a:pt x="25188" y="16582"/>
                  <a:pt x="25204" y="16579"/>
                  <a:pt x="25220" y="16574"/>
                </a:cubicBezTo>
                <a:cubicBezTo>
                  <a:pt x="25303" y="16547"/>
                  <a:pt x="25348" y="16458"/>
                  <a:pt x="25321" y="16375"/>
                </a:cubicBezTo>
                <a:cubicBezTo>
                  <a:pt x="25299" y="16309"/>
                  <a:pt x="25237" y="16267"/>
                  <a:pt x="25171" y="16267"/>
                </a:cubicBezTo>
                <a:close/>
                <a:moveTo>
                  <a:pt x="54319" y="16314"/>
                </a:moveTo>
                <a:cubicBezTo>
                  <a:pt x="54309" y="16314"/>
                  <a:pt x="54300" y="16315"/>
                  <a:pt x="54290" y="16317"/>
                </a:cubicBezTo>
                <a:cubicBezTo>
                  <a:pt x="54205" y="16332"/>
                  <a:pt x="54148" y="16414"/>
                  <a:pt x="54164" y="16499"/>
                </a:cubicBezTo>
                <a:cubicBezTo>
                  <a:pt x="54177" y="16575"/>
                  <a:pt x="54243" y="16628"/>
                  <a:pt x="54318" y="16628"/>
                </a:cubicBezTo>
                <a:cubicBezTo>
                  <a:pt x="54327" y="16628"/>
                  <a:pt x="54337" y="16628"/>
                  <a:pt x="54346" y="16626"/>
                </a:cubicBezTo>
                <a:cubicBezTo>
                  <a:pt x="54432" y="16610"/>
                  <a:pt x="54488" y="16529"/>
                  <a:pt x="54473" y="16443"/>
                </a:cubicBezTo>
                <a:cubicBezTo>
                  <a:pt x="54459" y="16367"/>
                  <a:pt x="54393" y="16314"/>
                  <a:pt x="54319" y="16314"/>
                </a:cubicBezTo>
                <a:close/>
                <a:moveTo>
                  <a:pt x="24273" y="16557"/>
                </a:moveTo>
                <a:cubicBezTo>
                  <a:pt x="24257" y="16557"/>
                  <a:pt x="24241" y="16560"/>
                  <a:pt x="24225" y="16565"/>
                </a:cubicBezTo>
                <a:cubicBezTo>
                  <a:pt x="24142" y="16591"/>
                  <a:pt x="24096" y="16679"/>
                  <a:pt x="24123" y="16762"/>
                </a:cubicBezTo>
                <a:cubicBezTo>
                  <a:pt x="24144" y="16829"/>
                  <a:pt x="24206" y="16872"/>
                  <a:pt x="24272" y="16872"/>
                </a:cubicBezTo>
                <a:cubicBezTo>
                  <a:pt x="24288" y="16872"/>
                  <a:pt x="24304" y="16869"/>
                  <a:pt x="24320" y="16865"/>
                </a:cubicBezTo>
                <a:cubicBezTo>
                  <a:pt x="24403" y="16839"/>
                  <a:pt x="24448" y="16750"/>
                  <a:pt x="24422" y="16667"/>
                </a:cubicBezTo>
                <a:cubicBezTo>
                  <a:pt x="24401" y="16600"/>
                  <a:pt x="24339" y="16557"/>
                  <a:pt x="24273" y="16557"/>
                </a:cubicBezTo>
                <a:close/>
                <a:moveTo>
                  <a:pt x="23370" y="16837"/>
                </a:moveTo>
                <a:cubicBezTo>
                  <a:pt x="23355" y="16837"/>
                  <a:pt x="23340" y="16839"/>
                  <a:pt x="23325" y="16844"/>
                </a:cubicBezTo>
                <a:cubicBezTo>
                  <a:pt x="23242" y="16869"/>
                  <a:pt x="23195" y="16957"/>
                  <a:pt x="23220" y="17041"/>
                </a:cubicBezTo>
                <a:cubicBezTo>
                  <a:pt x="23240" y="17109"/>
                  <a:pt x="23303" y="17152"/>
                  <a:pt x="23370" y="17152"/>
                </a:cubicBezTo>
                <a:cubicBezTo>
                  <a:pt x="23386" y="17152"/>
                  <a:pt x="23401" y="17150"/>
                  <a:pt x="23416" y="17145"/>
                </a:cubicBezTo>
                <a:cubicBezTo>
                  <a:pt x="23499" y="17120"/>
                  <a:pt x="23546" y="17032"/>
                  <a:pt x="23521" y="16949"/>
                </a:cubicBezTo>
                <a:cubicBezTo>
                  <a:pt x="23500" y="16881"/>
                  <a:pt x="23438" y="16837"/>
                  <a:pt x="23370" y="16837"/>
                </a:cubicBezTo>
                <a:close/>
                <a:moveTo>
                  <a:pt x="172" y="16853"/>
                </a:moveTo>
                <a:cubicBezTo>
                  <a:pt x="162" y="16853"/>
                  <a:pt x="151" y="16854"/>
                  <a:pt x="141" y="16856"/>
                </a:cubicBezTo>
                <a:cubicBezTo>
                  <a:pt x="56" y="16874"/>
                  <a:pt x="1" y="16956"/>
                  <a:pt x="17" y="17041"/>
                </a:cubicBezTo>
                <a:cubicBezTo>
                  <a:pt x="33" y="17116"/>
                  <a:pt x="98" y="17168"/>
                  <a:pt x="172" y="17168"/>
                </a:cubicBezTo>
                <a:cubicBezTo>
                  <a:pt x="182" y="17168"/>
                  <a:pt x="192" y="17167"/>
                  <a:pt x="202" y="17165"/>
                </a:cubicBezTo>
                <a:cubicBezTo>
                  <a:pt x="288" y="17148"/>
                  <a:pt x="343" y="17065"/>
                  <a:pt x="326" y="16980"/>
                </a:cubicBezTo>
                <a:cubicBezTo>
                  <a:pt x="312" y="16905"/>
                  <a:pt x="246" y="16853"/>
                  <a:pt x="172" y="16853"/>
                </a:cubicBezTo>
                <a:close/>
                <a:moveTo>
                  <a:pt x="22465" y="17107"/>
                </a:moveTo>
                <a:cubicBezTo>
                  <a:pt x="22451" y="17107"/>
                  <a:pt x="22436" y="17109"/>
                  <a:pt x="22421" y="17113"/>
                </a:cubicBezTo>
                <a:cubicBezTo>
                  <a:pt x="22337" y="17137"/>
                  <a:pt x="22290" y="17224"/>
                  <a:pt x="22314" y="17308"/>
                </a:cubicBezTo>
                <a:cubicBezTo>
                  <a:pt x="22334" y="17377"/>
                  <a:pt x="22396" y="17421"/>
                  <a:pt x="22465" y="17421"/>
                </a:cubicBezTo>
                <a:cubicBezTo>
                  <a:pt x="22479" y="17421"/>
                  <a:pt x="22494" y="17419"/>
                  <a:pt x="22509" y="17415"/>
                </a:cubicBezTo>
                <a:cubicBezTo>
                  <a:pt x="22592" y="17391"/>
                  <a:pt x="22640" y="17303"/>
                  <a:pt x="22616" y="17219"/>
                </a:cubicBezTo>
                <a:cubicBezTo>
                  <a:pt x="22596" y="17151"/>
                  <a:pt x="22534" y="17107"/>
                  <a:pt x="22465" y="17107"/>
                </a:cubicBezTo>
                <a:close/>
                <a:moveTo>
                  <a:pt x="45141" y="17173"/>
                </a:moveTo>
                <a:cubicBezTo>
                  <a:pt x="45056" y="17173"/>
                  <a:pt x="44986" y="17240"/>
                  <a:pt x="44984" y="17326"/>
                </a:cubicBezTo>
                <a:cubicBezTo>
                  <a:pt x="44981" y="17412"/>
                  <a:pt x="45049" y="17485"/>
                  <a:pt x="45135" y="17488"/>
                </a:cubicBezTo>
                <a:lnTo>
                  <a:pt x="45141" y="17488"/>
                </a:lnTo>
                <a:cubicBezTo>
                  <a:pt x="45225" y="17488"/>
                  <a:pt x="45295" y="17421"/>
                  <a:pt x="45298" y="17336"/>
                </a:cubicBezTo>
                <a:cubicBezTo>
                  <a:pt x="45300" y="17249"/>
                  <a:pt x="45232" y="17177"/>
                  <a:pt x="45146" y="17173"/>
                </a:cubicBezTo>
                <a:cubicBezTo>
                  <a:pt x="45144" y="17173"/>
                  <a:pt x="45143" y="17173"/>
                  <a:pt x="45141" y="17173"/>
                </a:cubicBezTo>
                <a:close/>
                <a:moveTo>
                  <a:pt x="54438" y="17251"/>
                </a:moveTo>
                <a:cubicBezTo>
                  <a:pt x="54434" y="17251"/>
                  <a:pt x="54430" y="17251"/>
                  <a:pt x="54426" y="17251"/>
                </a:cubicBezTo>
                <a:cubicBezTo>
                  <a:pt x="54339" y="17257"/>
                  <a:pt x="54275" y="17332"/>
                  <a:pt x="54281" y="17419"/>
                </a:cubicBezTo>
                <a:cubicBezTo>
                  <a:pt x="54286" y="17502"/>
                  <a:pt x="54356" y="17565"/>
                  <a:pt x="54437" y="17565"/>
                </a:cubicBezTo>
                <a:cubicBezTo>
                  <a:pt x="54441" y="17565"/>
                  <a:pt x="54445" y="17565"/>
                  <a:pt x="54448" y="17564"/>
                </a:cubicBezTo>
                <a:cubicBezTo>
                  <a:pt x="54536" y="17558"/>
                  <a:pt x="54600" y="17483"/>
                  <a:pt x="54594" y="17397"/>
                </a:cubicBezTo>
                <a:cubicBezTo>
                  <a:pt x="54588" y="17313"/>
                  <a:pt x="54519" y="17251"/>
                  <a:pt x="54438" y="17251"/>
                </a:cubicBezTo>
                <a:close/>
                <a:moveTo>
                  <a:pt x="21557" y="17365"/>
                </a:moveTo>
                <a:cubicBezTo>
                  <a:pt x="21543" y="17365"/>
                  <a:pt x="21529" y="17367"/>
                  <a:pt x="21515" y="17371"/>
                </a:cubicBezTo>
                <a:cubicBezTo>
                  <a:pt x="21431" y="17394"/>
                  <a:pt x="21382" y="17481"/>
                  <a:pt x="21405" y="17564"/>
                </a:cubicBezTo>
                <a:cubicBezTo>
                  <a:pt x="21424" y="17634"/>
                  <a:pt x="21488" y="17680"/>
                  <a:pt x="21557" y="17680"/>
                </a:cubicBezTo>
                <a:cubicBezTo>
                  <a:pt x="21571" y="17680"/>
                  <a:pt x="21584" y="17678"/>
                  <a:pt x="21598" y="17674"/>
                </a:cubicBezTo>
                <a:cubicBezTo>
                  <a:pt x="21682" y="17651"/>
                  <a:pt x="21731" y="17564"/>
                  <a:pt x="21708" y="17481"/>
                </a:cubicBezTo>
                <a:cubicBezTo>
                  <a:pt x="21689" y="17411"/>
                  <a:pt x="21625" y="17365"/>
                  <a:pt x="21557" y="17365"/>
                </a:cubicBezTo>
                <a:close/>
                <a:moveTo>
                  <a:pt x="20645" y="17613"/>
                </a:moveTo>
                <a:cubicBezTo>
                  <a:pt x="20632" y="17613"/>
                  <a:pt x="20618" y="17615"/>
                  <a:pt x="20605" y="17619"/>
                </a:cubicBezTo>
                <a:cubicBezTo>
                  <a:pt x="20521" y="17641"/>
                  <a:pt x="20470" y="17727"/>
                  <a:pt x="20493" y="17811"/>
                </a:cubicBezTo>
                <a:cubicBezTo>
                  <a:pt x="20511" y="17881"/>
                  <a:pt x="20575" y="17928"/>
                  <a:pt x="20645" y="17928"/>
                </a:cubicBezTo>
                <a:cubicBezTo>
                  <a:pt x="20658" y="17928"/>
                  <a:pt x="20672" y="17926"/>
                  <a:pt x="20685" y="17922"/>
                </a:cubicBezTo>
                <a:lnTo>
                  <a:pt x="20685" y="17923"/>
                </a:lnTo>
                <a:cubicBezTo>
                  <a:pt x="20770" y="17901"/>
                  <a:pt x="20820" y="17814"/>
                  <a:pt x="20797" y="17730"/>
                </a:cubicBezTo>
                <a:cubicBezTo>
                  <a:pt x="20779" y="17660"/>
                  <a:pt x="20715" y="17613"/>
                  <a:pt x="20645" y="17613"/>
                </a:cubicBezTo>
                <a:close/>
                <a:moveTo>
                  <a:pt x="547" y="17710"/>
                </a:moveTo>
                <a:cubicBezTo>
                  <a:pt x="515" y="17710"/>
                  <a:pt x="483" y="17720"/>
                  <a:pt x="455" y="17740"/>
                </a:cubicBezTo>
                <a:cubicBezTo>
                  <a:pt x="384" y="17791"/>
                  <a:pt x="368" y="17889"/>
                  <a:pt x="419" y="17959"/>
                </a:cubicBezTo>
                <a:cubicBezTo>
                  <a:pt x="449" y="18002"/>
                  <a:pt x="497" y="18025"/>
                  <a:pt x="546" y="18025"/>
                </a:cubicBezTo>
                <a:cubicBezTo>
                  <a:pt x="579" y="18025"/>
                  <a:pt x="611" y="18015"/>
                  <a:pt x="639" y="17995"/>
                </a:cubicBezTo>
                <a:cubicBezTo>
                  <a:pt x="709" y="17944"/>
                  <a:pt x="725" y="17846"/>
                  <a:pt x="675" y="17776"/>
                </a:cubicBezTo>
                <a:cubicBezTo>
                  <a:pt x="644" y="17733"/>
                  <a:pt x="596" y="17710"/>
                  <a:pt x="547" y="17710"/>
                </a:cubicBezTo>
                <a:close/>
                <a:moveTo>
                  <a:pt x="19731" y="17850"/>
                </a:moveTo>
                <a:cubicBezTo>
                  <a:pt x="19718" y="17850"/>
                  <a:pt x="19705" y="17852"/>
                  <a:pt x="19692" y="17855"/>
                </a:cubicBezTo>
                <a:cubicBezTo>
                  <a:pt x="19608" y="17876"/>
                  <a:pt x="19557" y="17962"/>
                  <a:pt x="19578" y="18046"/>
                </a:cubicBezTo>
                <a:cubicBezTo>
                  <a:pt x="19596" y="18118"/>
                  <a:pt x="19660" y="18165"/>
                  <a:pt x="19731" y="18165"/>
                </a:cubicBezTo>
                <a:cubicBezTo>
                  <a:pt x="19744" y="18165"/>
                  <a:pt x="19756" y="18163"/>
                  <a:pt x="19769" y="18160"/>
                </a:cubicBezTo>
                <a:cubicBezTo>
                  <a:pt x="19854" y="18139"/>
                  <a:pt x="19905" y="18053"/>
                  <a:pt x="19884" y="17970"/>
                </a:cubicBezTo>
                <a:cubicBezTo>
                  <a:pt x="19865" y="17898"/>
                  <a:pt x="19801" y="17850"/>
                  <a:pt x="19731" y="17850"/>
                </a:cubicBezTo>
                <a:close/>
                <a:moveTo>
                  <a:pt x="18814" y="18076"/>
                </a:moveTo>
                <a:cubicBezTo>
                  <a:pt x="18802" y="18076"/>
                  <a:pt x="18789" y="18077"/>
                  <a:pt x="18776" y="18080"/>
                </a:cubicBezTo>
                <a:cubicBezTo>
                  <a:pt x="18693" y="18100"/>
                  <a:pt x="18640" y="18185"/>
                  <a:pt x="18660" y="18270"/>
                </a:cubicBezTo>
                <a:cubicBezTo>
                  <a:pt x="18678" y="18342"/>
                  <a:pt x="18742" y="18390"/>
                  <a:pt x="18813" y="18390"/>
                </a:cubicBezTo>
                <a:cubicBezTo>
                  <a:pt x="18825" y="18390"/>
                  <a:pt x="18838" y="18389"/>
                  <a:pt x="18850" y="18386"/>
                </a:cubicBezTo>
                <a:cubicBezTo>
                  <a:pt x="18935" y="18366"/>
                  <a:pt x="18987" y="18281"/>
                  <a:pt x="18967" y="18197"/>
                </a:cubicBezTo>
                <a:cubicBezTo>
                  <a:pt x="18950" y="18124"/>
                  <a:pt x="18885" y="18076"/>
                  <a:pt x="18814" y="18076"/>
                </a:cubicBezTo>
                <a:close/>
                <a:moveTo>
                  <a:pt x="45238" y="18108"/>
                </a:moveTo>
                <a:cubicBezTo>
                  <a:pt x="45225" y="18108"/>
                  <a:pt x="45213" y="18110"/>
                  <a:pt x="45201" y="18113"/>
                </a:cubicBezTo>
                <a:cubicBezTo>
                  <a:pt x="45116" y="18134"/>
                  <a:pt x="45064" y="18219"/>
                  <a:pt x="45085" y="18303"/>
                </a:cubicBezTo>
                <a:cubicBezTo>
                  <a:pt x="45102" y="18376"/>
                  <a:pt x="45167" y="18424"/>
                  <a:pt x="45238" y="18424"/>
                </a:cubicBezTo>
                <a:cubicBezTo>
                  <a:pt x="45250" y="18424"/>
                  <a:pt x="45263" y="18422"/>
                  <a:pt x="45275" y="18419"/>
                </a:cubicBezTo>
                <a:cubicBezTo>
                  <a:pt x="45360" y="18398"/>
                  <a:pt x="45411" y="18313"/>
                  <a:pt x="45390" y="18229"/>
                </a:cubicBezTo>
                <a:cubicBezTo>
                  <a:pt x="45373" y="18157"/>
                  <a:pt x="45308" y="18108"/>
                  <a:pt x="45238" y="18108"/>
                </a:cubicBezTo>
                <a:close/>
                <a:moveTo>
                  <a:pt x="54450" y="18195"/>
                </a:moveTo>
                <a:cubicBezTo>
                  <a:pt x="54367" y="18195"/>
                  <a:pt x="54297" y="18260"/>
                  <a:pt x="54294" y="18345"/>
                </a:cubicBezTo>
                <a:cubicBezTo>
                  <a:pt x="54289" y="18431"/>
                  <a:pt x="54357" y="18505"/>
                  <a:pt x="54444" y="18509"/>
                </a:cubicBezTo>
                <a:lnTo>
                  <a:pt x="54451" y="18509"/>
                </a:lnTo>
                <a:cubicBezTo>
                  <a:pt x="54535" y="18509"/>
                  <a:pt x="54604" y="18444"/>
                  <a:pt x="54608" y="18359"/>
                </a:cubicBezTo>
                <a:cubicBezTo>
                  <a:pt x="54612" y="18272"/>
                  <a:pt x="54544" y="18198"/>
                  <a:pt x="54458" y="18195"/>
                </a:cubicBezTo>
                <a:cubicBezTo>
                  <a:pt x="54455" y="18195"/>
                  <a:pt x="54453" y="18195"/>
                  <a:pt x="54450" y="18195"/>
                </a:cubicBezTo>
                <a:close/>
                <a:moveTo>
                  <a:pt x="17894" y="18290"/>
                </a:moveTo>
                <a:cubicBezTo>
                  <a:pt x="17882" y="18290"/>
                  <a:pt x="17870" y="18291"/>
                  <a:pt x="17859" y="18293"/>
                </a:cubicBezTo>
                <a:cubicBezTo>
                  <a:pt x="17774" y="18313"/>
                  <a:pt x="17721" y="18396"/>
                  <a:pt x="17740" y="18482"/>
                </a:cubicBezTo>
                <a:cubicBezTo>
                  <a:pt x="17757" y="18555"/>
                  <a:pt x="17821" y="18604"/>
                  <a:pt x="17893" y="18604"/>
                </a:cubicBezTo>
                <a:cubicBezTo>
                  <a:pt x="17904" y="18604"/>
                  <a:pt x="17916" y="18603"/>
                  <a:pt x="17928" y="18601"/>
                </a:cubicBezTo>
                <a:cubicBezTo>
                  <a:pt x="18012" y="18582"/>
                  <a:pt x="18066" y="18497"/>
                  <a:pt x="18047" y="18412"/>
                </a:cubicBezTo>
                <a:cubicBezTo>
                  <a:pt x="18030" y="18339"/>
                  <a:pt x="17965" y="18290"/>
                  <a:pt x="17894" y="18290"/>
                </a:cubicBezTo>
                <a:close/>
                <a:moveTo>
                  <a:pt x="1220" y="18365"/>
                </a:moveTo>
                <a:cubicBezTo>
                  <a:pt x="1171" y="18365"/>
                  <a:pt x="1122" y="18388"/>
                  <a:pt x="1091" y="18431"/>
                </a:cubicBezTo>
                <a:cubicBezTo>
                  <a:pt x="1041" y="18501"/>
                  <a:pt x="1057" y="18600"/>
                  <a:pt x="1129" y="18651"/>
                </a:cubicBezTo>
                <a:cubicBezTo>
                  <a:pt x="1156" y="18670"/>
                  <a:pt x="1188" y="18679"/>
                  <a:pt x="1220" y="18679"/>
                </a:cubicBezTo>
                <a:cubicBezTo>
                  <a:pt x="1268" y="18679"/>
                  <a:pt x="1317" y="18657"/>
                  <a:pt x="1348" y="18613"/>
                </a:cubicBezTo>
                <a:cubicBezTo>
                  <a:pt x="1399" y="18542"/>
                  <a:pt x="1382" y="18445"/>
                  <a:pt x="1311" y="18394"/>
                </a:cubicBezTo>
                <a:cubicBezTo>
                  <a:pt x="1284" y="18374"/>
                  <a:pt x="1252" y="18365"/>
                  <a:pt x="1220" y="18365"/>
                </a:cubicBezTo>
                <a:close/>
                <a:moveTo>
                  <a:pt x="16971" y="18491"/>
                </a:moveTo>
                <a:cubicBezTo>
                  <a:pt x="16960" y="18491"/>
                  <a:pt x="16949" y="18492"/>
                  <a:pt x="16939" y="18494"/>
                </a:cubicBezTo>
                <a:cubicBezTo>
                  <a:pt x="16853" y="18513"/>
                  <a:pt x="16799" y="18596"/>
                  <a:pt x="16816" y="18681"/>
                </a:cubicBezTo>
                <a:cubicBezTo>
                  <a:pt x="16832" y="18755"/>
                  <a:pt x="16897" y="18806"/>
                  <a:pt x="16971" y="18806"/>
                </a:cubicBezTo>
                <a:cubicBezTo>
                  <a:pt x="16981" y="18806"/>
                  <a:pt x="16993" y="18805"/>
                  <a:pt x="17003" y="18802"/>
                </a:cubicBezTo>
                <a:cubicBezTo>
                  <a:pt x="17088" y="18784"/>
                  <a:pt x="17143" y="18701"/>
                  <a:pt x="17125" y="18616"/>
                </a:cubicBezTo>
                <a:cubicBezTo>
                  <a:pt x="17109" y="18542"/>
                  <a:pt x="17043" y="18491"/>
                  <a:pt x="16971" y="18491"/>
                </a:cubicBezTo>
                <a:close/>
                <a:moveTo>
                  <a:pt x="16045" y="18680"/>
                </a:moveTo>
                <a:cubicBezTo>
                  <a:pt x="16035" y="18680"/>
                  <a:pt x="16025" y="18681"/>
                  <a:pt x="16015" y="18683"/>
                </a:cubicBezTo>
                <a:cubicBezTo>
                  <a:pt x="15929" y="18699"/>
                  <a:pt x="15874" y="18782"/>
                  <a:pt x="15891" y="18868"/>
                </a:cubicBezTo>
                <a:cubicBezTo>
                  <a:pt x="15906" y="18943"/>
                  <a:pt x="15971" y="18995"/>
                  <a:pt x="16044" y="18995"/>
                </a:cubicBezTo>
                <a:cubicBezTo>
                  <a:pt x="16055" y="18995"/>
                  <a:pt x="16065" y="18994"/>
                  <a:pt x="16075" y="18992"/>
                </a:cubicBezTo>
                <a:cubicBezTo>
                  <a:pt x="16161" y="18975"/>
                  <a:pt x="16216" y="18892"/>
                  <a:pt x="16200" y="18807"/>
                </a:cubicBezTo>
                <a:cubicBezTo>
                  <a:pt x="16184" y="18732"/>
                  <a:pt x="16119" y="18680"/>
                  <a:pt x="16045" y="18680"/>
                </a:cubicBezTo>
                <a:close/>
                <a:moveTo>
                  <a:pt x="2043" y="18823"/>
                </a:moveTo>
                <a:cubicBezTo>
                  <a:pt x="1982" y="18823"/>
                  <a:pt x="1925" y="18858"/>
                  <a:pt x="1899" y="18918"/>
                </a:cubicBezTo>
                <a:cubicBezTo>
                  <a:pt x="1864" y="18997"/>
                  <a:pt x="1900" y="19090"/>
                  <a:pt x="1979" y="19125"/>
                </a:cubicBezTo>
                <a:cubicBezTo>
                  <a:pt x="2000" y="19133"/>
                  <a:pt x="2021" y="19138"/>
                  <a:pt x="2043" y="19138"/>
                </a:cubicBezTo>
                <a:cubicBezTo>
                  <a:pt x="2103" y="19138"/>
                  <a:pt x="2161" y="19103"/>
                  <a:pt x="2187" y="19043"/>
                </a:cubicBezTo>
                <a:cubicBezTo>
                  <a:pt x="2222" y="18964"/>
                  <a:pt x="2185" y="18871"/>
                  <a:pt x="2106" y="18837"/>
                </a:cubicBezTo>
                <a:cubicBezTo>
                  <a:pt x="2085" y="18827"/>
                  <a:pt x="2064" y="18823"/>
                  <a:pt x="2043" y="18823"/>
                </a:cubicBezTo>
                <a:close/>
                <a:moveTo>
                  <a:pt x="15118" y="18856"/>
                </a:moveTo>
                <a:cubicBezTo>
                  <a:pt x="15108" y="18856"/>
                  <a:pt x="15099" y="18857"/>
                  <a:pt x="15089" y="18858"/>
                </a:cubicBezTo>
                <a:cubicBezTo>
                  <a:pt x="15004" y="18873"/>
                  <a:pt x="14947" y="18955"/>
                  <a:pt x="14962" y="19041"/>
                </a:cubicBezTo>
                <a:cubicBezTo>
                  <a:pt x="14976" y="19117"/>
                  <a:pt x="15042" y="19170"/>
                  <a:pt x="15117" y="19170"/>
                </a:cubicBezTo>
                <a:cubicBezTo>
                  <a:pt x="15126" y="19170"/>
                  <a:pt x="15136" y="19169"/>
                  <a:pt x="15145" y="19167"/>
                </a:cubicBezTo>
                <a:cubicBezTo>
                  <a:pt x="15231" y="19153"/>
                  <a:pt x="15287" y="19071"/>
                  <a:pt x="15272" y="18985"/>
                </a:cubicBezTo>
                <a:cubicBezTo>
                  <a:pt x="15258" y="18909"/>
                  <a:pt x="15192" y="18856"/>
                  <a:pt x="15118" y="18856"/>
                </a:cubicBezTo>
                <a:close/>
                <a:moveTo>
                  <a:pt x="45577" y="18986"/>
                </a:moveTo>
                <a:cubicBezTo>
                  <a:pt x="45552" y="18986"/>
                  <a:pt x="45527" y="18992"/>
                  <a:pt x="45503" y="19005"/>
                </a:cubicBezTo>
                <a:cubicBezTo>
                  <a:pt x="45426" y="19046"/>
                  <a:pt x="45397" y="19141"/>
                  <a:pt x="45438" y="19218"/>
                </a:cubicBezTo>
                <a:cubicBezTo>
                  <a:pt x="45466" y="19271"/>
                  <a:pt x="45521" y="19301"/>
                  <a:pt x="45577" y="19301"/>
                </a:cubicBezTo>
                <a:cubicBezTo>
                  <a:pt x="45603" y="19301"/>
                  <a:pt x="45628" y="19295"/>
                  <a:pt x="45651" y="19282"/>
                </a:cubicBezTo>
                <a:cubicBezTo>
                  <a:pt x="45728" y="19241"/>
                  <a:pt x="45757" y="19146"/>
                  <a:pt x="45716" y="19069"/>
                </a:cubicBezTo>
                <a:cubicBezTo>
                  <a:pt x="45687" y="19016"/>
                  <a:pt x="45633" y="18986"/>
                  <a:pt x="45577" y="18986"/>
                </a:cubicBezTo>
                <a:close/>
                <a:moveTo>
                  <a:pt x="14186" y="19017"/>
                </a:moveTo>
                <a:cubicBezTo>
                  <a:pt x="14178" y="19017"/>
                  <a:pt x="14169" y="19018"/>
                  <a:pt x="14160" y="19019"/>
                </a:cubicBezTo>
                <a:cubicBezTo>
                  <a:pt x="14075" y="19033"/>
                  <a:pt x="14017" y="19114"/>
                  <a:pt x="14031" y="19200"/>
                </a:cubicBezTo>
                <a:cubicBezTo>
                  <a:pt x="14044" y="19277"/>
                  <a:pt x="14110" y="19332"/>
                  <a:pt x="14186" y="19332"/>
                </a:cubicBezTo>
                <a:cubicBezTo>
                  <a:pt x="14194" y="19332"/>
                  <a:pt x="14203" y="19331"/>
                  <a:pt x="14212" y="19330"/>
                </a:cubicBezTo>
                <a:cubicBezTo>
                  <a:pt x="14298" y="19315"/>
                  <a:pt x="14356" y="19235"/>
                  <a:pt x="14342" y="19148"/>
                </a:cubicBezTo>
                <a:cubicBezTo>
                  <a:pt x="14328" y="19071"/>
                  <a:pt x="14262" y="19017"/>
                  <a:pt x="14186" y="19017"/>
                </a:cubicBezTo>
                <a:close/>
                <a:moveTo>
                  <a:pt x="54344" y="19132"/>
                </a:moveTo>
                <a:cubicBezTo>
                  <a:pt x="54270" y="19132"/>
                  <a:pt x="54205" y="19185"/>
                  <a:pt x="54191" y="19261"/>
                </a:cubicBezTo>
                <a:cubicBezTo>
                  <a:pt x="54175" y="19346"/>
                  <a:pt x="54231" y="19429"/>
                  <a:pt x="54316" y="19444"/>
                </a:cubicBezTo>
                <a:cubicBezTo>
                  <a:pt x="54326" y="19446"/>
                  <a:pt x="54336" y="19447"/>
                  <a:pt x="54345" y="19447"/>
                </a:cubicBezTo>
                <a:cubicBezTo>
                  <a:pt x="54419" y="19447"/>
                  <a:pt x="54486" y="19394"/>
                  <a:pt x="54500" y="19318"/>
                </a:cubicBezTo>
                <a:cubicBezTo>
                  <a:pt x="54516" y="19232"/>
                  <a:pt x="54460" y="19150"/>
                  <a:pt x="54374" y="19135"/>
                </a:cubicBezTo>
                <a:cubicBezTo>
                  <a:pt x="54364" y="19133"/>
                  <a:pt x="54354" y="19132"/>
                  <a:pt x="54344" y="19132"/>
                </a:cubicBezTo>
                <a:close/>
                <a:moveTo>
                  <a:pt x="2931" y="19140"/>
                </a:moveTo>
                <a:cubicBezTo>
                  <a:pt x="2863" y="19140"/>
                  <a:pt x="2800" y="19185"/>
                  <a:pt x="2780" y="19254"/>
                </a:cubicBezTo>
                <a:cubicBezTo>
                  <a:pt x="2756" y="19338"/>
                  <a:pt x="2804" y="19424"/>
                  <a:pt x="2887" y="19449"/>
                </a:cubicBezTo>
                <a:cubicBezTo>
                  <a:pt x="2902" y="19453"/>
                  <a:pt x="2917" y="19455"/>
                  <a:pt x="2932" y="19455"/>
                </a:cubicBezTo>
                <a:cubicBezTo>
                  <a:pt x="3000" y="19455"/>
                  <a:pt x="3063" y="19410"/>
                  <a:pt x="3083" y="19341"/>
                </a:cubicBezTo>
                <a:cubicBezTo>
                  <a:pt x="3106" y="19257"/>
                  <a:pt x="3058" y="19170"/>
                  <a:pt x="2975" y="19147"/>
                </a:cubicBezTo>
                <a:cubicBezTo>
                  <a:pt x="2960" y="19142"/>
                  <a:pt x="2945" y="19140"/>
                  <a:pt x="2931" y="19140"/>
                </a:cubicBezTo>
                <a:close/>
                <a:moveTo>
                  <a:pt x="13253" y="19163"/>
                </a:moveTo>
                <a:cubicBezTo>
                  <a:pt x="13246" y="19163"/>
                  <a:pt x="13238" y="19164"/>
                  <a:pt x="13229" y="19165"/>
                </a:cubicBezTo>
                <a:cubicBezTo>
                  <a:pt x="13144" y="19178"/>
                  <a:pt x="13085" y="19257"/>
                  <a:pt x="13098" y="19344"/>
                </a:cubicBezTo>
                <a:cubicBezTo>
                  <a:pt x="13109" y="19422"/>
                  <a:pt x="13176" y="19478"/>
                  <a:pt x="13253" y="19478"/>
                </a:cubicBezTo>
                <a:cubicBezTo>
                  <a:pt x="13260" y="19478"/>
                  <a:pt x="13268" y="19477"/>
                  <a:pt x="13276" y="19476"/>
                </a:cubicBezTo>
                <a:lnTo>
                  <a:pt x="13276" y="19477"/>
                </a:lnTo>
                <a:cubicBezTo>
                  <a:pt x="13362" y="19463"/>
                  <a:pt x="13422" y="19383"/>
                  <a:pt x="13408" y="19298"/>
                </a:cubicBezTo>
                <a:cubicBezTo>
                  <a:pt x="13397" y="19219"/>
                  <a:pt x="13330" y="19163"/>
                  <a:pt x="13253" y="19163"/>
                </a:cubicBezTo>
                <a:close/>
                <a:moveTo>
                  <a:pt x="12318" y="19294"/>
                </a:moveTo>
                <a:cubicBezTo>
                  <a:pt x="12311" y="19294"/>
                  <a:pt x="12304" y="19294"/>
                  <a:pt x="12297" y="19295"/>
                </a:cubicBezTo>
                <a:cubicBezTo>
                  <a:pt x="12211" y="19306"/>
                  <a:pt x="12150" y="19385"/>
                  <a:pt x="12162" y="19470"/>
                </a:cubicBezTo>
                <a:cubicBezTo>
                  <a:pt x="12172" y="19550"/>
                  <a:pt x="12239" y="19608"/>
                  <a:pt x="12317" y="19608"/>
                </a:cubicBezTo>
                <a:cubicBezTo>
                  <a:pt x="12324" y="19608"/>
                  <a:pt x="12331" y="19608"/>
                  <a:pt x="12338" y="19607"/>
                </a:cubicBezTo>
                <a:cubicBezTo>
                  <a:pt x="12424" y="19595"/>
                  <a:pt x="12485" y="19517"/>
                  <a:pt x="12473" y="19430"/>
                </a:cubicBezTo>
                <a:cubicBezTo>
                  <a:pt x="12463" y="19351"/>
                  <a:pt x="12396" y="19294"/>
                  <a:pt x="12318" y="19294"/>
                </a:cubicBezTo>
                <a:close/>
                <a:moveTo>
                  <a:pt x="3849" y="19358"/>
                </a:moveTo>
                <a:cubicBezTo>
                  <a:pt x="3776" y="19358"/>
                  <a:pt x="3710" y="19410"/>
                  <a:pt x="3696" y="19485"/>
                </a:cubicBezTo>
                <a:cubicBezTo>
                  <a:pt x="3679" y="19571"/>
                  <a:pt x="3735" y="19653"/>
                  <a:pt x="3821" y="19670"/>
                </a:cubicBezTo>
                <a:cubicBezTo>
                  <a:pt x="3830" y="19671"/>
                  <a:pt x="3840" y="19672"/>
                  <a:pt x="3850" y="19672"/>
                </a:cubicBezTo>
                <a:cubicBezTo>
                  <a:pt x="3924" y="19672"/>
                  <a:pt x="3990" y="19620"/>
                  <a:pt x="4004" y="19545"/>
                </a:cubicBezTo>
                <a:cubicBezTo>
                  <a:pt x="4021" y="19459"/>
                  <a:pt x="3965" y="19377"/>
                  <a:pt x="3879" y="19360"/>
                </a:cubicBezTo>
                <a:cubicBezTo>
                  <a:pt x="3869" y="19358"/>
                  <a:pt x="3859" y="19358"/>
                  <a:pt x="3849" y="19358"/>
                </a:cubicBezTo>
                <a:close/>
                <a:moveTo>
                  <a:pt x="11379" y="19406"/>
                </a:moveTo>
                <a:cubicBezTo>
                  <a:pt x="11374" y="19406"/>
                  <a:pt x="11368" y="19406"/>
                  <a:pt x="11362" y="19407"/>
                </a:cubicBezTo>
                <a:cubicBezTo>
                  <a:pt x="11276" y="19416"/>
                  <a:pt x="11213" y="19494"/>
                  <a:pt x="11223" y="19580"/>
                </a:cubicBezTo>
                <a:cubicBezTo>
                  <a:pt x="11232" y="19662"/>
                  <a:pt x="11300" y="19721"/>
                  <a:pt x="11379" y="19721"/>
                </a:cubicBezTo>
                <a:cubicBezTo>
                  <a:pt x="11385" y="19721"/>
                  <a:pt x="11391" y="19720"/>
                  <a:pt x="11397" y="19720"/>
                </a:cubicBezTo>
                <a:cubicBezTo>
                  <a:pt x="11483" y="19711"/>
                  <a:pt x="11545" y="19633"/>
                  <a:pt x="11536" y="19546"/>
                </a:cubicBezTo>
                <a:cubicBezTo>
                  <a:pt x="11528" y="19466"/>
                  <a:pt x="11459" y="19406"/>
                  <a:pt x="11379" y="19406"/>
                </a:cubicBezTo>
                <a:close/>
                <a:moveTo>
                  <a:pt x="10440" y="19500"/>
                </a:moveTo>
                <a:cubicBezTo>
                  <a:pt x="10435" y="19500"/>
                  <a:pt x="10431" y="19501"/>
                  <a:pt x="10426" y="19501"/>
                </a:cubicBezTo>
                <a:cubicBezTo>
                  <a:pt x="10339" y="19508"/>
                  <a:pt x="10275" y="19585"/>
                  <a:pt x="10283" y="19671"/>
                </a:cubicBezTo>
                <a:cubicBezTo>
                  <a:pt x="10291" y="19753"/>
                  <a:pt x="10359" y="19814"/>
                  <a:pt x="10440" y="19814"/>
                </a:cubicBezTo>
                <a:cubicBezTo>
                  <a:pt x="10444" y="19814"/>
                  <a:pt x="10449" y="19814"/>
                  <a:pt x="10454" y="19814"/>
                </a:cubicBezTo>
                <a:cubicBezTo>
                  <a:pt x="10540" y="19807"/>
                  <a:pt x="10604" y="19730"/>
                  <a:pt x="10596" y="19643"/>
                </a:cubicBezTo>
                <a:cubicBezTo>
                  <a:pt x="10589" y="19562"/>
                  <a:pt x="10521" y="19500"/>
                  <a:pt x="10440" y="19500"/>
                </a:cubicBezTo>
                <a:close/>
                <a:moveTo>
                  <a:pt x="4783" y="19502"/>
                </a:moveTo>
                <a:cubicBezTo>
                  <a:pt x="4704" y="19502"/>
                  <a:pt x="4636" y="19561"/>
                  <a:pt x="4626" y="19641"/>
                </a:cubicBezTo>
                <a:cubicBezTo>
                  <a:pt x="4616" y="19727"/>
                  <a:pt x="4677" y="19806"/>
                  <a:pt x="4764" y="19816"/>
                </a:cubicBezTo>
                <a:cubicBezTo>
                  <a:pt x="4771" y="19817"/>
                  <a:pt x="4777" y="19817"/>
                  <a:pt x="4783" y="19817"/>
                </a:cubicBezTo>
                <a:cubicBezTo>
                  <a:pt x="4861" y="19817"/>
                  <a:pt x="4929" y="19759"/>
                  <a:pt x="4939" y="19679"/>
                </a:cubicBezTo>
                <a:cubicBezTo>
                  <a:pt x="4950" y="19593"/>
                  <a:pt x="4888" y="19514"/>
                  <a:pt x="4802" y="19504"/>
                </a:cubicBezTo>
                <a:cubicBezTo>
                  <a:pt x="4796" y="19503"/>
                  <a:pt x="4789" y="19502"/>
                  <a:pt x="4783" y="19502"/>
                </a:cubicBezTo>
                <a:close/>
                <a:moveTo>
                  <a:pt x="9497" y="19572"/>
                </a:moveTo>
                <a:cubicBezTo>
                  <a:pt x="9494" y="19572"/>
                  <a:pt x="9490" y="19572"/>
                  <a:pt x="9487" y="19573"/>
                </a:cubicBezTo>
                <a:cubicBezTo>
                  <a:pt x="9401" y="19579"/>
                  <a:pt x="9335" y="19654"/>
                  <a:pt x="9341" y="19740"/>
                </a:cubicBezTo>
                <a:cubicBezTo>
                  <a:pt x="9347" y="19824"/>
                  <a:pt x="9416" y="19888"/>
                  <a:pt x="9498" y="19888"/>
                </a:cubicBezTo>
                <a:cubicBezTo>
                  <a:pt x="9501" y="19888"/>
                  <a:pt x="9505" y="19888"/>
                  <a:pt x="9508" y="19887"/>
                </a:cubicBezTo>
                <a:cubicBezTo>
                  <a:pt x="9595" y="19882"/>
                  <a:pt x="9661" y="19807"/>
                  <a:pt x="9655" y="19720"/>
                </a:cubicBezTo>
                <a:cubicBezTo>
                  <a:pt x="9650" y="19636"/>
                  <a:pt x="9580" y="19572"/>
                  <a:pt x="9497" y="19572"/>
                </a:cubicBezTo>
                <a:close/>
                <a:moveTo>
                  <a:pt x="5722" y="19591"/>
                </a:moveTo>
                <a:cubicBezTo>
                  <a:pt x="5641" y="19591"/>
                  <a:pt x="5572" y="19655"/>
                  <a:pt x="5566" y="19738"/>
                </a:cubicBezTo>
                <a:cubicBezTo>
                  <a:pt x="5560" y="19825"/>
                  <a:pt x="5625" y="19900"/>
                  <a:pt x="5712" y="19906"/>
                </a:cubicBezTo>
                <a:lnTo>
                  <a:pt x="5723" y="19906"/>
                </a:lnTo>
                <a:cubicBezTo>
                  <a:pt x="5805" y="19906"/>
                  <a:pt x="5874" y="19842"/>
                  <a:pt x="5879" y="19760"/>
                </a:cubicBezTo>
                <a:cubicBezTo>
                  <a:pt x="5886" y="19673"/>
                  <a:pt x="5820" y="19598"/>
                  <a:pt x="5734" y="19592"/>
                </a:cubicBezTo>
                <a:cubicBezTo>
                  <a:pt x="5730" y="19592"/>
                  <a:pt x="5726" y="19591"/>
                  <a:pt x="5722" y="19591"/>
                </a:cubicBezTo>
                <a:close/>
                <a:moveTo>
                  <a:pt x="8555" y="19622"/>
                </a:moveTo>
                <a:cubicBezTo>
                  <a:pt x="8553" y="19622"/>
                  <a:pt x="8551" y="19622"/>
                  <a:pt x="8549" y="19622"/>
                </a:cubicBezTo>
                <a:cubicBezTo>
                  <a:pt x="8461" y="19626"/>
                  <a:pt x="8394" y="19698"/>
                  <a:pt x="8398" y="19786"/>
                </a:cubicBezTo>
                <a:cubicBezTo>
                  <a:pt x="8401" y="19870"/>
                  <a:pt x="8470" y="19937"/>
                  <a:pt x="8555" y="19937"/>
                </a:cubicBezTo>
                <a:lnTo>
                  <a:pt x="8561" y="19937"/>
                </a:lnTo>
                <a:cubicBezTo>
                  <a:pt x="8647" y="19933"/>
                  <a:pt x="8715" y="19860"/>
                  <a:pt x="8712" y="19773"/>
                </a:cubicBezTo>
                <a:cubicBezTo>
                  <a:pt x="8708" y="19688"/>
                  <a:pt x="8639" y="19622"/>
                  <a:pt x="8555" y="19622"/>
                </a:cubicBezTo>
                <a:close/>
                <a:moveTo>
                  <a:pt x="6666" y="19636"/>
                </a:moveTo>
                <a:cubicBezTo>
                  <a:pt x="6581" y="19636"/>
                  <a:pt x="6511" y="19704"/>
                  <a:pt x="6509" y="19789"/>
                </a:cubicBezTo>
                <a:cubicBezTo>
                  <a:pt x="6506" y="19876"/>
                  <a:pt x="6574" y="19949"/>
                  <a:pt x="6662" y="19951"/>
                </a:cubicBezTo>
                <a:cubicBezTo>
                  <a:pt x="6664" y="19951"/>
                  <a:pt x="6664" y="19952"/>
                  <a:pt x="6666" y="19952"/>
                </a:cubicBezTo>
                <a:cubicBezTo>
                  <a:pt x="6751" y="19952"/>
                  <a:pt x="6821" y="19883"/>
                  <a:pt x="6823" y="19798"/>
                </a:cubicBezTo>
                <a:cubicBezTo>
                  <a:pt x="6826" y="19711"/>
                  <a:pt x="6757" y="19639"/>
                  <a:pt x="6670" y="19636"/>
                </a:cubicBezTo>
                <a:cubicBezTo>
                  <a:pt x="6669" y="19636"/>
                  <a:pt x="6667" y="19636"/>
                  <a:pt x="6666" y="19636"/>
                </a:cubicBezTo>
                <a:close/>
                <a:moveTo>
                  <a:pt x="7611" y="19645"/>
                </a:moveTo>
                <a:cubicBezTo>
                  <a:pt x="7610" y="19645"/>
                  <a:pt x="7610" y="19645"/>
                  <a:pt x="7609" y="19645"/>
                </a:cubicBezTo>
                <a:cubicBezTo>
                  <a:pt x="7522" y="19645"/>
                  <a:pt x="7452" y="19717"/>
                  <a:pt x="7453" y="19803"/>
                </a:cubicBezTo>
                <a:cubicBezTo>
                  <a:pt x="7454" y="19890"/>
                  <a:pt x="7524" y="19959"/>
                  <a:pt x="7610" y="19959"/>
                </a:cubicBezTo>
                <a:lnTo>
                  <a:pt x="7612" y="19959"/>
                </a:lnTo>
                <a:cubicBezTo>
                  <a:pt x="7699" y="19959"/>
                  <a:pt x="7769" y="19888"/>
                  <a:pt x="7768" y="19800"/>
                </a:cubicBezTo>
                <a:cubicBezTo>
                  <a:pt x="7767" y="19715"/>
                  <a:pt x="7697" y="19645"/>
                  <a:pt x="7611" y="19645"/>
                </a:cubicBezTo>
                <a:close/>
                <a:moveTo>
                  <a:pt x="46111" y="19763"/>
                </a:moveTo>
                <a:cubicBezTo>
                  <a:pt x="46075" y="19763"/>
                  <a:pt x="46038" y="19775"/>
                  <a:pt x="46009" y="19800"/>
                </a:cubicBezTo>
                <a:cubicBezTo>
                  <a:pt x="45942" y="19856"/>
                  <a:pt x="45935" y="19956"/>
                  <a:pt x="45991" y="20022"/>
                </a:cubicBezTo>
                <a:cubicBezTo>
                  <a:pt x="46022" y="20059"/>
                  <a:pt x="46066" y="20077"/>
                  <a:pt x="46111" y="20077"/>
                </a:cubicBezTo>
                <a:cubicBezTo>
                  <a:pt x="46147" y="20077"/>
                  <a:pt x="46183" y="20065"/>
                  <a:pt x="46213" y="20040"/>
                </a:cubicBezTo>
                <a:cubicBezTo>
                  <a:pt x="46279" y="19984"/>
                  <a:pt x="46287" y="19884"/>
                  <a:pt x="46231" y="19818"/>
                </a:cubicBezTo>
                <a:cubicBezTo>
                  <a:pt x="46200" y="19781"/>
                  <a:pt x="46156" y="19763"/>
                  <a:pt x="46111" y="19763"/>
                </a:cubicBezTo>
                <a:close/>
                <a:moveTo>
                  <a:pt x="54099" y="20042"/>
                </a:moveTo>
                <a:cubicBezTo>
                  <a:pt x="54035" y="20042"/>
                  <a:pt x="53974" y="20081"/>
                  <a:pt x="53951" y="20145"/>
                </a:cubicBezTo>
                <a:cubicBezTo>
                  <a:pt x="53921" y="20227"/>
                  <a:pt x="53962" y="20317"/>
                  <a:pt x="54044" y="20347"/>
                </a:cubicBezTo>
                <a:cubicBezTo>
                  <a:pt x="54062" y="20354"/>
                  <a:pt x="54080" y="20357"/>
                  <a:pt x="54098" y="20357"/>
                </a:cubicBezTo>
                <a:cubicBezTo>
                  <a:pt x="54162" y="20357"/>
                  <a:pt x="54222" y="20318"/>
                  <a:pt x="54246" y="20255"/>
                </a:cubicBezTo>
                <a:cubicBezTo>
                  <a:pt x="54276" y="20172"/>
                  <a:pt x="54234" y="20083"/>
                  <a:pt x="54153" y="20052"/>
                </a:cubicBezTo>
                <a:cubicBezTo>
                  <a:pt x="54135" y="20045"/>
                  <a:pt x="54117" y="20042"/>
                  <a:pt x="54099" y="20042"/>
                </a:cubicBezTo>
                <a:close/>
                <a:moveTo>
                  <a:pt x="46785" y="20423"/>
                </a:moveTo>
                <a:cubicBezTo>
                  <a:pt x="46739" y="20423"/>
                  <a:pt x="46694" y="20442"/>
                  <a:pt x="46663" y="20480"/>
                </a:cubicBezTo>
                <a:cubicBezTo>
                  <a:pt x="46608" y="20547"/>
                  <a:pt x="46617" y="20647"/>
                  <a:pt x="46684" y="20702"/>
                </a:cubicBezTo>
                <a:cubicBezTo>
                  <a:pt x="46713" y="20726"/>
                  <a:pt x="46749" y="20737"/>
                  <a:pt x="46784" y="20737"/>
                </a:cubicBezTo>
                <a:cubicBezTo>
                  <a:pt x="46829" y="20737"/>
                  <a:pt x="46875" y="20718"/>
                  <a:pt x="46905" y="20681"/>
                </a:cubicBezTo>
                <a:cubicBezTo>
                  <a:pt x="46961" y="20613"/>
                  <a:pt x="46952" y="20515"/>
                  <a:pt x="46884" y="20459"/>
                </a:cubicBezTo>
                <a:cubicBezTo>
                  <a:pt x="46855" y="20435"/>
                  <a:pt x="46820" y="20423"/>
                  <a:pt x="46785" y="20423"/>
                </a:cubicBezTo>
                <a:close/>
                <a:moveTo>
                  <a:pt x="53660" y="20875"/>
                </a:moveTo>
                <a:cubicBezTo>
                  <a:pt x="53613" y="20875"/>
                  <a:pt x="53567" y="20895"/>
                  <a:pt x="53536" y="20936"/>
                </a:cubicBezTo>
                <a:cubicBezTo>
                  <a:pt x="53483" y="21005"/>
                  <a:pt x="53496" y="21103"/>
                  <a:pt x="53565" y="21156"/>
                </a:cubicBezTo>
                <a:cubicBezTo>
                  <a:pt x="53594" y="21179"/>
                  <a:pt x="53627" y="21190"/>
                  <a:pt x="53661" y="21190"/>
                </a:cubicBezTo>
                <a:cubicBezTo>
                  <a:pt x="53708" y="21190"/>
                  <a:pt x="53754" y="21169"/>
                  <a:pt x="53786" y="21129"/>
                </a:cubicBezTo>
                <a:lnTo>
                  <a:pt x="53786" y="21128"/>
                </a:lnTo>
                <a:cubicBezTo>
                  <a:pt x="53839" y="21060"/>
                  <a:pt x="53826" y="20961"/>
                  <a:pt x="53757" y="20908"/>
                </a:cubicBezTo>
                <a:cubicBezTo>
                  <a:pt x="53728" y="20885"/>
                  <a:pt x="53694" y="20875"/>
                  <a:pt x="53660" y="20875"/>
                </a:cubicBezTo>
                <a:close/>
                <a:moveTo>
                  <a:pt x="47555" y="20967"/>
                </a:moveTo>
                <a:cubicBezTo>
                  <a:pt x="47502" y="20967"/>
                  <a:pt x="47450" y="20994"/>
                  <a:pt x="47420" y="21044"/>
                </a:cubicBezTo>
                <a:cubicBezTo>
                  <a:pt x="47375" y="21118"/>
                  <a:pt x="47400" y="21215"/>
                  <a:pt x="47474" y="21259"/>
                </a:cubicBezTo>
                <a:cubicBezTo>
                  <a:pt x="47499" y="21275"/>
                  <a:pt x="47527" y="21282"/>
                  <a:pt x="47555" y="21282"/>
                </a:cubicBezTo>
                <a:cubicBezTo>
                  <a:pt x="47608" y="21282"/>
                  <a:pt x="47660" y="21255"/>
                  <a:pt x="47689" y="21206"/>
                </a:cubicBezTo>
                <a:cubicBezTo>
                  <a:pt x="47735" y="21132"/>
                  <a:pt x="47710" y="21035"/>
                  <a:pt x="47636" y="20990"/>
                </a:cubicBezTo>
                <a:cubicBezTo>
                  <a:pt x="47611" y="20975"/>
                  <a:pt x="47583" y="20967"/>
                  <a:pt x="47555" y="20967"/>
                </a:cubicBezTo>
                <a:close/>
                <a:moveTo>
                  <a:pt x="48395" y="21399"/>
                </a:moveTo>
                <a:cubicBezTo>
                  <a:pt x="48334" y="21399"/>
                  <a:pt x="48275" y="21435"/>
                  <a:pt x="48250" y="21494"/>
                </a:cubicBezTo>
                <a:cubicBezTo>
                  <a:pt x="48215" y="21574"/>
                  <a:pt x="48252" y="21666"/>
                  <a:pt x="48332" y="21701"/>
                </a:cubicBezTo>
                <a:cubicBezTo>
                  <a:pt x="48352" y="21710"/>
                  <a:pt x="48373" y="21714"/>
                  <a:pt x="48394" y="21714"/>
                </a:cubicBezTo>
                <a:cubicBezTo>
                  <a:pt x="48455" y="21714"/>
                  <a:pt x="48513" y="21679"/>
                  <a:pt x="48539" y="21619"/>
                </a:cubicBezTo>
                <a:cubicBezTo>
                  <a:pt x="48573" y="21540"/>
                  <a:pt x="48536" y="21447"/>
                  <a:pt x="48457" y="21412"/>
                </a:cubicBezTo>
                <a:cubicBezTo>
                  <a:pt x="48437" y="21403"/>
                  <a:pt x="48415" y="21399"/>
                  <a:pt x="48395" y="21399"/>
                </a:cubicBezTo>
                <a:close/>
                <a:moveTo>
                  <a:pt x="52956" y="21494"/>
                </a:moveTo>
                <a:cubicBezTo>
                  <a:pt x="52929" y="21494"/>
                  <a:pt x="52901" y="21501"/>
                  <a:pt x="52876" y="21516"/>
                </a:cubicBezTo>
                <a:cubicBezTo>
                  <a:pt x="52801" y="21561"/>
                  <a:pt x="52776" y="21658"/>
                  <a:pt x="52821" y="21732"/>
                </a:cubicBezTo>
                <a:cubicBezTo>
                  <a:pt x="52850" y="21782"/>
                  <a:pt x="52903" y="21809"/>
                  <a:pt x="52956" y="21809"/>
                </a:cubicBezTo>
                <a:cubicBezTo>
                  <a:pt x="52984" y="21809"/>
                  <a:pt x="53011" y="21802"/>
                  <a:pt x="53036" y="21787"/>
                </a:cubicBezTo>
                <a:cubicBezTo>
                  <a:pt x="53112" y="21742"/>
                  <a:pt x="53136" y="21645"/>
                  <a:pt x="53091" y="21571"/>
                </a:cubicBezTo>
                <a:cubicBezTo>
                  <a:pt x="53062" y="21521"/>
                  <a:pt x="53010" y="21494"/>
                  <a:pt x="52956" y="21494"/>
                </a:cubicBezTo>
                <a:close/>
                <a:moveTo>
                  <a:pt x="49283" y="21717"/>
                </a:moveTo>
                <a:cubicBezTo>
                  <a:pt x="49215" y="21717"/>
                  <a:pt x="49151" y="21762"/>
                  <a:pt x="49132" y="21831"/>
                </a:cubicBezTo>
                <a:cubicBezTo>
                  <a:pt x="49108" y="21915"/>
                  <a:pt x="49156" y="22003"/>
                  <a:pt x="49240" y="22026"/>
                </a:cubicBezTo>
                <a:cubicBezTo>
                  <a:pt x="49254" y="22030"/>
                  <a:pt x="49269" y="22032"/>
                  <a:pt x="49283" y="22032"/>
                </a:cubicBezTo>
                <a:cubicBezTo>
                  <a:pt x="49352" y="22032"/>
                  <a:pt x="49415" y="21987"/>
                  <a:pt x="49435" y="21918"/>
                </a:cubicBezTo>
                <a:cubicBezTo>
                  <a:pt x="49458" y="21834"/>
                  <a:pt x="49410" y="21748"/>
                  <a:pt x="49327" y="21723"/>
                </a:cubicBezTo>
                <a:cubicBezTo>
                  <a:pt x="49312" y="21719"/>
                  <a:pt x="49298" y="21717"/>
                  <a:pt x="49283" y="21717"/>
                </a:cubicBezTo>
                <a:close/>
                <a:moveTo>
                  <a:pt x="52083" y="21845"/>
                </a:moveTo>
                <a:cubicBezTo>
                  <a:pt x="52071" y="21845"/>
                  <a:pt x="52058" y="21847"/>
                  <a:pt x="52045" y="21850"/>
                </a:cubicBezTo>
                <a:cubicBezTo>
                  <a:pt x="51961" y="21871"/>
                  <a:pt x="51909" y="21956"/>
                  <a:pt x="51930" y="22040"/>
                </a:cubicBezTo>
                <a:cubicBezTo>
                  <a:pt x="51948" y="22112"/>
                  <a:pt x="52012" y="22161"/>
                  <a:pt x="52083" y="22161"/>
                </a:cubicBezTo>
                <a:cubicBezTo>
                  <a:pt x="52095" y="22161"/>
                  <a:pt x="52108" y="22159"/>
                  <a:pt x="52121" y="22155"/>
                </a:cubicBezTo>
                <a:cubicBezTo>
                  <a:pt x="52205" y="22134"/>
                  <a:pt x="52257" y="22049"/>
                  <a:pt x="52236" y="21965"/>
                </a:cubicBezTo>
                <a:cubicBezTo>
                  <a:pt x="52218" y="21893"/>
                  <a:pt x="52154" y="21845"/>
                  <a:pt x="52083" y="21845"/>
                </a:cubicBezTo>
                <a:close/>
                <a:moveTo>
                  <a:pt x="50208" y="21913"/>
                </a:moveTo>
                <a:cubicBezTo>
                  <a:pt x="50130" y="21913"/>
                  <a:pt x="50062" y="21970"/>
                  <a:pt x="50051" y="22049"/>
                </a:cubicBezTo>
                <a:cubicBezTo>
                  <a:pt x="50039" y="22135"/>
                  <a:pt x="50099" y="22215"/>
                  <a:pt x="50185" y="22227"/>
                </a:cubicBezTo>
                <a:cubicBezTo>
                  <a:pt x="50193" y="22228"/>
                  <a:pt x="50200" y="22228"/>
                  <a:pt x="50207" y="22228"/>
                </a:cubicBezTo>
                <a:cubicBezTo>
                  <a:pt x="50284" y="22228"/>
                  <a:pt x="50352" y="22171"/>
                  <a:pt x="50363" y="22092"/>
                </a:cubicBezTo>
                <a:cubicBezTo>
                  <a:pt x="50374" y="22006"/>
                  <a:pt x="50314" y="21927"/>
                  <a:pt x="50228" y="21914"/>
                </a:cubicBezTo>
                <a:cubicBezTo>
                  <a:pt x="50221" y="21913"/>
                  <a:pt x="50214" y="21913"/>
                  <a:pt x="50208" y="21913"/>
                </a:cubicBezTo>
                <a:close/>
                <a:moveTo>
                  <a:pt x="51149" y="21968"/>
                </a:moveTo>
                <a:cubicBezTo>
                  <a:pt x="51148" y="21968"/>
                  <a:pt x="51146" y="21968"/>
                  <a:pt x="51144" y="21968"/>
                </a:cubicBezTo>
                <a:cubicBezTo>
                  <a:pt x="51057" y="21970"/>
                  <a:pt x="50989" y="22043"/>
                  <a:pt x="50992" y="22129"/>
                </a:cubicBezTo>
                <a:cubicBezTo>
                  <a:pt x="50993" y="22215"/>
                  <a:pt x="51064" y="22282"/>
                  <a:pt x="51149" y="22282"/>
                </a:cubicBezTo>
                <a:lnTo>
                  <a:pt x="51153" y="22282"/>
                </a:lnTo>
                <a:cubicBezTo>
                  <a:pt x="51240" y="22280"/>
                  <a:pt x="51309" y="22207"/>
                  <a:pt x="51306" y="22120"/>
                </a:cubicBezTo>
                <a:cubicBezTo>
                  <a:pt x="51303" y="22036"/>
                  <a:pt x="51233" y="21968"/>
                  <a:pt x="51149" y="21968"/>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0"/>
          <p:cNvSpPr/>
          <p:nvPr/>
        </p:nvSpPr>
        <p:spPr>
          <a:xfrm>
            <a:off x="2681270" y="1886569"/>
            <a:ext cx="66955" cy="94495"/>
          </a:xfrm>
          <a:custGeom>
            <a:avLst/>
            <a:gdLst/>
            <a:ahLst/>
            <a:cxnLst/>
            <a:rect l="l" t="t" r="r" b="b"/>
            <a:pathLst>
              <a:path w="1697" h="2395" extrusionOk="0">
                <a:moveTo>
                  <a:pt x="1058" y="0"/>
                </a:moveTo>
                <a:lnTo>
                  <a:pt x="0" y="2394"/>
                </a:lnTo>
                <a:lnTo>
                  <a:pt x="0" y="2394"/>
                </a:lnTo>
                <a:lnTo>
                  <a:pt x="1697" y="100"/>
                </a:lnTo>
                <a:lnTo>
                  <a:pt x="1058" y="0"/>
                </a:ln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0"/>
          <p:cNvSpPr/>
          <p:nvPr/>
        </p:nvSpPr>
        <p:spPr>
          <a:xfrm>
            <a:off x="2657439" y="1634725"/>
            <a:ext cx="284352" cy="346336"/>
          </a:xfrm>
          <a:custGeom>
            <a:avLst/>
            <a:gdLst/>
            <a:ahLst/>
            <a:cxnLst/>
            <a:rect l="l" t="t" r="r" b="b"/>
            <a:pathLst>
              <a:path w="7207" h="8778" extrusionOk="0">
                <a:moveTo>
                  <a:pt x="7207" y="0"/>
                </a:moveTo>
                <a:lnTo>
                  <a:pt x="1" y="6371"/>
                </a:lnTo>
                <a:lnTo>
                  <a:pt x="604" y="8777"/>
                </a:lnTo>
                <a:lnTo>
                  <a:pt x="1627" y="6474"/>
                </a:lnTo>
                <a:lnTo>
                  <a:pt x="7207" y="0"/>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0"/>
          <p:cNvSpPr/>
          <p:nvPr/>
        </p:nvSpPr>
        <p:spPr>
          <a:xfrm>
            <a:off x="2511886" y="1634725"/>
            <a:ext cx="429902" cy="251368"/>
          </a:xfrm>
          <a:custGeom>
            <a:avLst/>
            <a:gdLst/>
            <a:ahLst/>
            <a:cxnLst/>
            <a:rect l="l" t="t" r="r" b="b"/>
            <a:pathLst>
              <a:path w="10896" h="6371" extrusionOk="0">
                <a:moveTo>
                  <a:pt x="10896" y="0"/>
                </a:moveTo>
                <a:lnTo>
                  <a:pt x="1" y="5890"/>
                </a:lnTo>
                <a:lnTo>
                  <a:pt x="3690" y="6371"/>
                </a:lnTo>
                <a:lnTo>
                  <a:pt x="1089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0"/>
          <p:cNvSpPr/>
          <p:nvPr/>
        </p:nvSpPr>
        <p:spPr>
          <a:xfrm>
            <a:off x="2723449" y="1634725"/>
            <a:ext cx="218344" cy="290152"/>
          </a:xfrm>
          <a:custGeom>
            <a:avLst/>
            <a:gdLst/>
            <a:ahLst/>
            <a:cxnLst/>
            <a:rect l="l" t="t" r="r" b="b"/>
            <a:pathLst>
              <a:path w="5534" h="7354" extrusionOk="0">
                <a:moveTo>
                  <a:pt x="5534" y="0"/>
                </a:moveTo>
                <a:lnTo>
                  <a:pt x="1" y="6421"/>
                </a:lnTo>
                <a:lnTo>
                  <a:pt x="3625" y="7354"/>
                </a:lnTo>
                <a:lnTo>
                  <a:pt x="553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0"/>
          <p:cNvSpPr/>
          <p:nvPr/>
        </p:nvSpPr>
        <p:spPr>
          <a:xfrm>
            <a:off x="1335982" y="2575542"/>
            <a:ext cx="70033" cy="63680"/>
          </a:xfrm>
          <a:custGeom>
            <a:avLst/>
            <a:gdLst/>
            <a:ahLst/>
            <a:cxnLst/>
            <a:rect l="l" t="t" r="r" b="b"/>
            <a:pathLst>
              <a:path w="1775" h="1614" extrusionOk="0">
                <a:moveTo>
                  <a:pt x="975" y="1"/>
                </a:moveTo>
                <a:cubicBezTo>
                  <a:pt x="950" y="1"/>
                  <a:pt x="925" y="4"/>
                  <a:pt x="899" y="12"/>
                </a:cubicBezTo>
                <a:cubicBezTo>
                  <a:pt x="371" y="169"/>
                  <a:pt x="528" y="698"/>
                  <a:pt x="528" y="698"/>
                </a:cubicBezTo>
                <a:cubicBezTo>
                  <a:pt x="528" y="698"/>
                  <a:pt x="0" y="854"/>
                  <a:pt x="157" y="1382"/>
                </a:cubicBezTo>
                <a:cubicBezTo>
                  <a:pt x="209" y="1556"/>
                  <a:pt x="402" y="1614"/>
                  <a:pt x="638" y="1614"/>
                </a:cubicBezTo>
                <a:cubicBezTo>
                  <a:pt x="1118" y="1614"/>
                  <a:pt x="1775" y="1372"/>
                  <a:pt x="1775" y="1372"/>
                </a:cubicBezTo>
                <a:cubicBezTo>
                  <a:pt x="1775" y="1372"/>
                  <a:pt x="1460" y="1"/>
                  <a:pt x="975"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0"/>
          <p:cNvSpPr/>
          <p:nvPr/>
        </p:nvSpPr>
        <p:spPr>
          <a:xfrm>
            <a:off x="1940446" y="3952341"/>
            <a:ext cx="69875" cy="63601"/>
          </a:xfrm>
          <a:custGeom>
            <a:avLst/>
            <a:gdLst/>
            <a:ahLst/>
            <a:cxnLst/>
            <a:rect l="l" t="t" r="r" b="b"/>
            <a:pathLst>
              <a:path w="1771" h="1612" extrusionOk="0">
                <a:moveTo>
                  <a:pt x="642" y="0"/>
                </a:moveTo>
                <a:cubicBezTo>
                  <a:pt x="402" y="0"/>
                  <a:pt x="205" y="59"/>
                  <a:pt x="154" y="236"/>
                </a:cubicBezTo>
                <a:cubicBezTo>
                  <a:pt x="0" y="764"/>
                  <a:pt x="529" y="917"/>
                  <a:pt x="529" y="917"/>
                </a:cubicBezTo>
                <a:cubicBezTo>
                  <a:pt x="529" y="917"/>
                  <a:pt x="375" y="1447"/>
                  <a:pt x="903" y="1600"/>
                </a:cubicBezTo>
                <a:cubicBezTo>
                  <a:pt x="929" y="1608"/>
                  <a:pt x="954" y="1611"/>
                  <a:pt x="978" y="1611"/>
                </a:cubicBezTo>
                <a:cubicBezTo>
                  <a:pt x="1464" y="1611"/>
                  <a:pt x="1770" y="235"/>
                  <a:pt x="1770" y="235"/>
                </a:cubicBezTo>
                <a:cubicBezTo>
                  <a:pt x="1770" y="235"/>
                  <a:pt x="1121" y="0"/>
                  <a:pt x="642"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0"/>
          <p:cNvSpPr/>
          <p:nvPr/>
        </p:nvSpPr>
        <p:spPr>
          <a:xfrm>
            <a:off x="1175555" y="4102154"/>
            <a:ext cx="72558" cy="67468"/>
          </a:xfrm>
          <a:custGeom>
            <a:avLst/>
            <a:gdLst/>
            <a:ahLst/>
            <a:cxnLst/>
            <a:rect l="l" t="t" r="r" b="b"/>
            <a:pathLst>
              <a:path w="1839" h="1710" extrusionOk="0">
                <a:moveTo>
                  <a:pt x="581" y="0"/>
                </a:moveTo>
                <a:cubicBezTo>
                  <a:pt x="485" y="0"/>
                  <a:pt x="403" y="30"/>
                  <a:pt x="344" y="104"/>
                </a:cubicBezTo>
                <a:cubicBezTo>
                  <a:pt x="0" y="534"/>
                  <a:pt x="431" y="878"/>
                  <a:pt x="431" y="878"/>
                </a:cubicBezTo>
                <a:cubicBezTo>
                  <a:pt x="431" y="878"/>
                  <a:pt x="87" y="1308"/>
                  <a:pt x="518" y="1651"/>
                </a:cubicBezTo>
                <a:cubicBezTo>
                  <a:pt x="569" y="1692"/>
                  <a:pt x="626" y="1710"/>
                  <a:pt x="688" y="1710"/>
                </a:cubicBezTo>
                <a:cubicBezTo>
                  <a:pt x="1147" y="1710"/>
                  <a:pt x="1839" y="719"/>
                  <a:pt x="1839" y="719"/>
                </a:cubicBezTo>
                <a:cubicBezTo>
                  <a:pt x="1839" y="719"/>
                  <a:pt x="1047" y="0"/>
                  <a:pt x="581" y="0"/>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0"/>
          <p:cNvSpPr/>
          <p:nvPr/>
        </p:nvSpPr>
        <p:spPr>
          <a:xfrm>
            <a:off x="2631793" y="3699787"/>
            <a:ext cx="69875" cy="63601"/>
          </a:xfrm>
          <a:custGeom>
            <a:avLst/>
            <a:gdLst/>
            <a:ahLst/>
            <a:cxnLst/>
            <a:rect l="l" t="t" r="r" b="b"/>
            <a:pathLst>
              <a:path w="1771" h="1612" extrusionOk="0">
                <a:moveTo>
                  <a:pt x="641" y="1"/>
                </a:moveTo>
                <a:cubicBezTo>
                  <a:pt x="402" y="1"/>
                  <a:pt x="205" y="59"/>
                  <a:pt x="154" y="236"/>
                </a:cubicBezTo>
                <a:cubicBezTo>
                  <a:pt x="0" y="765"/>
                  <a:pt x="529" y="918"/>
                  <a:pt x="529" y="918"/>
                </a:cubicBezTo>
                <a:cubicBezTo>
                  <a:pt x="529" y="918"/>
                  <a:pt x="375" y="1447"/>
                  <a:pt x="903" y="1600"/>
                </a:cubicBezTo>
                <a:cubicBezTo>
                  <a:pt x="929" y="1608"/>
                  <a:pt x="954" y="1611"/>
                  <a:pt x="978" y="1611"/>
                </a:cubicBezTo>
                <a:cubicBezTo>
                  <a:pt x="1464" y="1611"/>
                  <a:pt x="1770" y="236"/>
                  <a:pt x="1770" y="236"/>
                </a:cubicBezTo>
                <a:cubicBezTo>
                  <a:pt x="1770" y="236"/>
                  <a:pt x="1120" y="1"/>
                  <a:pt x="641"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0"/>
          <p:cNvSpPr/>
          <p:nvPr/>
        </p:nvSpPr>
        <p:spPr>
          <a:xfrm>
            <a:off x="2909720" y="4189864"/>
            <a:ext cx="72794" cy="67310"/>
          </a:xfrm>
          <a:custGeom>
            <a:avLst/>
            <a:gdLst/>
            <a:ahLst/>
            <a:cxnLst/>
            <a:rect l="l" t="t" r="r" b="b"/>
            <a:pathLst>
              <a:path w="1845" h="1706" extrusionOk="0">
                <a:moveTo>
                  <a:pt x="577" y="0"/>
                </a:moveTo>
                <a:cubicBezTo>
                  <a:pt x="473" y="0"/>
                  <a:pt x="385" y="33"/>
                  <a:pt x="326" y="114"/>
                </a:cubicBezTo>
                <a:cubicBezTo>
                  <a:pt x="1" y="559"/>
                  <a:pt x="444" y="884"/>
                  <a:pt x="444" y="884"/>
                </a:cubicBezTo>
                <a:cubicBezTo>
                  <a:pt x="444" y="884"/>
                  <a:pt x="119" y="1328"/>
                  <a:pt x="565" y="1654"/>
                </a:cubicBezTo>
                <a:cubicBezTo>
                  <a:pt x="614" y="1690"/>
                  <a:pt x="667" y="1705"/>
                  <a:pt x="724" y="1705"/>
                </a:cubicBezTo>
                <a:cubicBezTo>
                  <a:pt x="1183" y="1705"/>
                  <a:pt x="1845" y="666"/>
                  <a:pt x="1845" y="666"/>
                </a:cubicBezTo>
                <a:cubicBezTo>
                  <a:pt x="1845" y="666"/>
                  <a:pt x="1046" y="0"/>
                  <a:pt x="577"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0"/>
          <p:cNvSpPr/>
          <p:nvPr/>
        </p:nvSpPr>
        <p:spPr>
          <a:xfrm>
            <a:off x="2974940" y="3557037"/>
            <a:ext cx="89800" cy="65219"/>
          </a:xfrm>
          <a:custGeom>
            <a:avLst/>
            <a:gdLst/>
            <a:ahLst/>
            <a:cxnLst/>
            <a:rect l="l" t="t" r="r" b="b"/>
            <a:pathLst>
              <a:path w="2276" h="1653" extrusionOk="0">
                <a:moveTo>
                  <a:pt x="904" y="0"/>
                </a:moveTo>
                <a:cubicBezTo>
                  <a:pt x="904" y="0"/>
                  <a:pt x="1" y="1266"/>
                  <a:pt x="469" y="1557"/>
                </a:cubicBezTo>
                <a:cubicBezTo>
                  <a:pt x="579" y="1626"/>
                  <a:pt x="680" y="1652"/>
                  <a:pt x="769" y="1652"/>
                </a:cubicBezTo>
                <a:cubicBezTo>
                  <a:pt x="1057" y="1652"/>
                  <a:pt x="1226" y="1380"/>
                  <a:pt x="1226" y="1380"/>
                </a:cubicBezTo>
                <a:cubicBezTo>
                  <a:pt x="1226" y="1380"/>
                  <a:pt x="1370" y="1469"/>
                  <a:pt x="1548" y="1469"/>
                </a:cubicBezTo>
                <a:cubicBezTo>
                  <a:pt x="1691" y="1469"/>
                  <a:pt x="1856" y="1412"/>
                  <a:pt x="1985" y="1204"/>
                </a:cubicBezTo>
                <a:cubicBezTo>
                  <a:pt x="2275" y="736"/>
                  <a:pt x="904" y="0"/>
                  <a:pt x="904" y="0"/>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0"/>
          <p:cNvSpPr/>
          <p:nvPr/>
        </p:nvSpPr>
        <p:spPr>
          <a:xfrm>
            <a:off x="1682957" y="2145713"/>
            <a:ext cx="72794" cy="63286"/>
          </a:xfrm>
          <a:custGeom>
            <a:avLst/>
            <a:gdLst/>
            <a:ahLst/>
            <a:cxnLst/>
            <a:rect l="l" t="t" r="r" b="b"/>
            <a:pathLst>
              <a:path w="1845" h="1604" extrusionOk="0">
                <a:moveTo>
                  <a:pt x="639" y="1"/>
                </a:moveTo>
                <a:cubicBezTo>
                  <a:pt x="610" y="1"/>
                  <a:pt x="579" y="3"/>
                  <a:pt x="547" y="7"/>
                </a:cubicBezTo>
                <a:cubicBezTo>
                  <a:pt x="0" y="75"/>
                  <a:pt x="292" y="1604"/>
                  <a:pt x="292" y="1604"/>
                </a:cubicBezTo>
                <a:cubicBezTo>
                  <a:pt x="292" y="1604"/>
                  <a:pt x="1845" y="1509"/>
                  <a:pt x="1776" y="962"/>
                </a:cubicBezTo>
                <a:cubicBezTo>
                  <a:pt x="1721" y="526"/>
                  <a:pt x="1362" y="482"/>
                  <a:pt x="1220" y="482"/>
                </a:cubicBezTo>
                <a:cubicBezTo>
                  <a:pt x="1184" y="482"/>
                  <a:pt x="1162" y="484"/>
                  <a:pt x="1162" y="484"/>
                </a:cubicBezTo>
                <a:cubicBezTo>
                  <a:pt x="1162" y="484"/>
                  <a:pt x="1101" y="1"/>
                  <a:pt x="63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0"/>
          <p:cNvSpPr/>
          <p:nvPr/>
        </p:nvSpPr>
        <p:spPr>
          <a:xfrm>
            <a:off x="1422154" y="1955301"/>
            <a:ext cx="72794" cy="63286"/>
          </a:xfrm>
          <a:custGeom>
            <a:avLst/>
            <a:gdLst/>
            <a:ahLst/>
            <a:cxnLst/>
            <a:rect l="l" t="t" r="r" b="b"/>
            <a:pathLst>
              <a:path w="1845" h="1604" extrusionOk="0">
                <a:moveTo>
                  <a:pt x="639" y="0"/>
                </a:moveTo>
                <a:cubicBezTo>
                  <a:pt x="610" y="0"/>
                  <a:pt x="579" y="2"/>
                  <a:pt x="547" y="6"/>
                </a:cubicBezTo>
                <a:cubicBezTo>
                  <a:pt x="0" y="75"/>
                  <a:pt x="292" y="1603"/>
                  <a:pt x="292" y="1603"/>
                </a:cubicBezTo>
                <a:cubicBezTo>
                  <a:pt x="292" y="1603"/>
                  <a:pt x="1845" y="1508"/>
                  <a:pt x="1776" y="961"/>
                </a:cubicBezTo>
                <a:cubicBezTo>
                  <a:pt x="1721" y="525"/>
                  <a:pt x="1361" y="481"/>
                  <a:pt x="1219" y="481"/>
                </a:cubicBezTo>
                <a:cubicBezTo>
                  <a:pt x="1183" y="481"/>
                  <a:pt x="1161" y="484"/>
                  <a:pt x="1161" y="484"/>
                </a:cubicBezTo>
                <a:cubicBezTo>
                  <a:pt x="1161" y="484"/>
                  <a:pt x="1101" y="0"/>
                  <a:pt x="639"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0"/>
          <p:cNvSpPr/>
          <p:nvPr/>
        </p:nvSpPr>
        <p:spPr>
          <a:xfrm>
            <a:off x="1048151" y="1954354"/>
            <a:ext cx="91496" cy="64391"/>
          </a:xfrm>
          <a:custGeom>
            <a:avLst/>
            <a:gdLst/>
            <a:ahLst/>
            <a:cxnLst/>
            <a:rect l="l" t="t" r="r" b="b"/>
            <a:pathLst>
              <a:path w="2319" h="1632" extrusionOk="0">
                <a:moveTo>
                  <a:pt x="1031" y="0"/>
                </a:moveTo>
                <a:cubicBezTo>
                  <a:pt x="1031" y="0"/>
                  <a:pt x="0" y="1165"/>
                  <a:pt x="435" y="1503"/>
                </a:cubicBezTo>
                <a:cubicBezTo>
                  <a:pt x="557" y="1598"/>
                  <a:pt x="671" y="1632"/>
                  <a:pt x="772" y="1632"/>
                </a:cubicBezTo>
                <a:cubicBezTo>
                  <a:pt x="1033" y="1632"/>
                  <a:pt x="1208" y="1406"/>
                  <a:pt x="1208" y="1406"/>
                </a:cubicBezTo>
                <a:cubicBezTo>
                  <a:pt x="1208" y="1406"/>
                  <a:pt x="1369" y="1531"/>
                  <a:pt x="1571" y="1531"/>
                </a:cubicBezTo>
                <a:cubicBezTo>
                  <a:pt x="1701" y="1531"/>
                  <a:pt x="1848" y="1479"/>
                  <a:pt x="1981" y="1309"/>
                </a:cubicBezTo>
                <a:cubicBezTo>
                  <a:pt x="2318" y="874"/>
                  <a:pt x="1031" y="0"/>
                  <a:pt x="1031"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0"/>
          <p:cNvSpPr/>
          <p:nvPr/>
        </p:nvSpPr>
        <p:spPr>
          <a:xfrm>
            <a:off x="2241416" y="2053230"/>
            <a:ext cx="72716" cy="67429"/>
          </a:xfrm>
          <a:custGeom>
            <a:avLst/>
            <a:gdLst/>
            <a:ahLst/>
            <a:cxnLst/>
            <a:rect l="l" t="t" r="r" b="b"/>
            <a:pathLst>
              <a:path w="1843" h="1709" extrusionOk="0">
                <a:moveTo>
                  <a:pt x="1144" y="0"/>
                </a:moveTo>
                <a:cubicBezTo>
                  <a:pt x="685" y="0"/>
                  <a:pt x="1" y="1004"/>
                  <a:pt x="1" y="1004"/>
                </a:cubicBezTo>
                <a:cubicBezTo>
                  <a:pt x="1" y="1004"/>
                  <a:pt x="796" y="1709"/>
                  <a:pt x="1263" y="1709"/>
                </a:cubicBezTo>
                <a:cubicBezTo>
                  <a:pt x="1361" y="1709"/>
                  <a:pt x="1445" y="1678"/>
                  <a:pt x="1504" y="1602"/>
                </a:cubicBezTo>
                <a:cubicBezTo>
                  <a:pt x="1842" y="1168"/>
                  <a:pt x="1407" y="830"/>
                  <a:pt x="1407" y="830"/>
                </a:cubicBezTo>
                <a:cubicBezTo>
                  <a:pt x="1407" y="830"/>
                  <a:pt x="1746" y="395"/>
                  <a:pt x="1311" y="57"/>
                </a:cubicBezTo>
                <a:cubicBezTo>
                  <a:pt x="1261" y="18"/>
                  <a:pt x="1204" y="0"/>
                  <a:pt x="1144" y="0"/>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0"/>
          <p:cNvSpPr/>
          <p:nvPr/>
        </p:nvSpPr>
        <p:spPr>
          <a:xfrm>
            <a:off x="883660" y="3387694"/>
            <a:ext cx="39" cy="78673"/>
          </a:xfrm>
          <a:custGeom>
            <a:avLst/>
            <a:gdLst/>
            <a:ahLst/>
            <a:cxnLst/>
            <a:rect l="l" t="t" r="r" b="b"/>
            <a:pathLst>
              <a:path w="1" h="1994" fill="none" extrusionOk="0">
                <a:moveTo>
                  <a:pt x="0" y="0"/>
                </a:moveTo>
                <a:lnTo>
                  <a:pt x="0" y="1993"/>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0"/>
          <p:cNvSpPr/>
          <p:nvPr/>
        </p:nvSpPr>
        <p:spPr>
          <a:xfrm>
            <a:off x="855883" y="3379842"/>
            <a:ext cx="20201" cy="101044"/>
          </a:xfrm>
          <a:custGeom>
            <a:avLst/>
            <a:gdLst/>
            <a:ahLst/>
            <a:cxnLst/>
            <a:rect l="l" t="t" r="r" b="b"/>
            <a:pathLst>
              <a:path w="512" h="2561" extrusionOk="0">
                <a:moveTo>
                  <a:pt x="0" y="1"/>
                </a:moveTo>
                <a:lnTo>
                  <a:pt x="511" y="2561"/>
                </a:lnTo>
              </a:path>
            </a:pathLst>
          </a:custGeom>
          <a:solidFill>
            <a:srgbClr val="2329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0"/>
          <p:cNvSpPr/>
          <p:nvPr/>
        </p:nvSpPr>
        <p:spPr>
          <a:xfrm>
            <a:off x="855883" y="3379842"/>
            <a:ext cx="20201" cy="101044"/>
          </a:xfrm>
          <a:custGeom>
            <a:avLst/>
            <a:gdLst/>
            <a:ahLst/>
            <a:cxnLst/>
            <a:rect l="l" t="t" r="r" b="b"/>
            <a:pathLst>
              <a:path w="512" h="2561" fill="none" extrusionOk="0">
                <a:moveTo>
                  <a:pt x="0" y="1"/>
                </a:moveTo>
                <a:lnTo>
                  <a:pt x="511" y="2561"/>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0"/>
          <p:cNvSpPr/>
          <p:nvPr/>
        </p:nvSpPr>
        <p:spPr>
          <a:xfrm>
            <a:off x="838996" y="3379842"/>
            <a:ext cx="20201" cy="101044"/>
          </a:xfrm>
          <a:custGeom>
            <a:avLst/>
            <a:gdLst/>
            <a:ahLst/>
            <a:cxnLst/>
            <a:rect l="l" t="t" r="r" b="b"/>
            <a:pathLst>
              <a:path w="512" h="2561" extrusionOk="0">
                <a:moveTo>
                  <a:pt x="0" y="1"/>
                </a:moveTo>
                <a:lnTo>
                  <a:pt x="511" y="2561"/>
                </a:lnTo>
              </a:path>
            </a:pathLst>
          </a:custGeom>
          <a:solidFill>
            <a:srgbClr val="2329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0"/>
          <p:cNvSpPr/>
          <p:nvPr/>
        </p:nvSpPr>
        <p:spPr>
          <a:xfrm>
            <a:off x="838996" y="3379842"/>
            <a:ext cx="20201" cy="101044"/>
          </a:xfrm>
          <a:custGeom>
            <a:avLst/>
            <a:gdLst/>
            <a:ahLst/>
            <a:cxnLst/>
            <a:rect l="l" t="t" r="r" b="b"/>
            <a:pathLst>
              <a:path w="512" h="2561" fill="none" extrusionOk="0">
                <a:moveTo>
                  <a:pt x="0" y="1"/>
                </a:moveTo>
                <a:lnTo>
                  <a:pt x="511" y="2561"/>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0"/>
          <p:cNvSpPr/>
          <p:nvPr/>
        </p:nvSpPr>
        <p:spPr>
          <a:xfrm>
            <a:off x="888513" y="3382643"/>
            <a:ext cx="20162" cy="101084"/>
          </a:xfrm>
          <a:custGeom>
            <a:avLst/>
            <a:gdLst/>
            <a:ahLst/>
            <a:cxnLst/>
            <a:rect l="l" t="t" r="r" b="b"/>
            <a:pathLst>
              <a:path w="511" h="2562" extrusionOk="0">
                <a:moveTo>
                  <a:pt x="511" y="1"/>
                </a:moveTo>
                <a:lnTo>
                  <a:pt x="0" y="2561"/>
                </a:lnTo>
              </a:path>
            </a:pathLst>
          </a:custGeom>
          <a:solidFill>
            <a:srgbClr val="2329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0"/>
          <p:cNvSpPr/>
          <p:nvPr/>
        </p:nvSpPr>
        <p:spPr>
          <a:xfrm>
            <a:off x="888513" y="3382643"/>
            <a:ext cx="20162" cy="101084"/>
          </a:xfrm>
          <a:custGeom>
            <a:avLst/>
            <a:gdLst/>
            <a:ahLst/>
            <a:cxnLst/>
            <a:rect l="l" t="t" r="r" b="b"/>
            <a:pathLst>
              <a:path w="511" h="2562" fill="none" extrusionOk="0">
                <a:moveTo>
                  <a:pt x="511" y="1"/>
                </a:moveTo>
                <a:lnTo>
                  <a:pt x="0" y="2561"/>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0"/>
          <p:cNvSpPr/>
          <p:nvPr/>
        </p:nvSpPr>
        <p:spPr>
          <a:xfrm>
            <a:off x="905400" y="3385484"/>
            <a:ext cx="20162" cy="101084"/>
          </a:xfrm>
          <a:custGeom>
            <a:avLst/>
            <a:gdLst/>
            <a:ahLst/>
            <a:cxnLst/>
            <a:rect l="l" t="t" r="r" b="b"/>
            <a:pathLst>
              <a:path w="511" h="2562" extrusionOk="0">
                <a:moveTo>
                  <a:pt x="511" y="0"/>
                </a:moveTo>
                <a:lnTo>
                  <a:pt x="1" y="2561"/>
                </a:lnTo>
              </a:path>
            </a:pathLst>
          </a:custGeom>
          <a:solidFill>
            <a:srgbClr val="2329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0"/>
          <p:cNvSpPr/>
          <p:nvPr/>
        </p:nvSpPr>
        <p:spPr>
          <a:xfrm>
            <a:off x="905400" y="3385484"/>
            <a:ext cx="20162" cy="101084"/>
          </a:xfrm>
          <a:custGeom>
            <a:avLst/>
            <a:gdLst/>
            <a:ahLst/>
            <a:cxnLst/>
            <a:rect l="l" t="t" r="r" b="b"/>
            <a:pathLst>
              <a:path w="511" h="2562" fill="none" extrusionOk="0">
                <a:moveTo>
                  <a:pt x="511" y="0"/>
                </a:moveTo>
                <a:lnTo>
                  <a:pt x="1" y="2561"/>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0"/>
          <p:cNvSpPr/>
          <p:nvPr/>
        </p:nvSpPr>
        <p:spPr>
          <a:xfrm>
            <a:off x="915895" y="3050389"/>
            <a:ext cx="136988" cy="320769"/>
          </a:xfrm>
          <a:custGeom>
            <a:avLst/>
            <a:gdLst/>
            <a:ahLst/>
            <a:cxnLst/>
            <a:rect l="l" t="t" r="r" b="b"/>
            <a:pathLst>
              <a:path w="3472" h="8130" extrusionOk="0">
                <a:moveTo>
                  <a:pt x="1937" y="1"/>
                </a:moveTo>
                <a:cubicBezTo>
                  <a:pt x="1696" y="1"/>
                  <a:pt x="1450" y="223"/>
                  <a:pt x="1237" y="846"/>
                </a:cubicBezTo>
                <a:cubicBezTo>
                  <a:pt x="576" y="2772"/>
                  <a:pt x="0" y="8129"/>
                  <a:pt x="0" y="8129"/>
                </a:cubicBezTo>
                <a:lnTo>
                  <a:pt x="345" y="8129"/>
                </a:lnTo>
                <a:cubicBezTo>
                  <a:pt x="345" y="8129"/>
                  <a:pt x="926" y="7479"/>
                  <a:pt x="2243" y="5845"/>
                </a:cubicBezTo>
                <a:cubicBezTo>
                  <a:pt x="3472" y="4320"/>
                  <a:pt x="3296" y="1939"/>
                  <a:pt x="3048" y="1296"/>
                </a:cubicBezTo>
                <a:cubicBezTo>
                  <a:pt x="2925" y="975"/>
                  <a:pt x="2442" y="1"/>
                  <a:pt x="1937" y="1"/>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0"/>
          <p:cNvSpPr/>
          <p:nvPr/>
        </p:nvSpPr>
        <p:spPr>
          <a:xfrm>
            <a:off x="890959" y="3019219"/>
            <a:ext cx="158412" cy="351939"/>
          </a:xfrm>
          <a:custGeom>
            <a:avLst/>
            <a:gdLst/>
            <a:ahLst/>
            <a:cxnLst/>
            <a:rect l="l" t="t" r="r" b="b"/>
            <a:pathLst>
              <a:path w="4015" h="8920" extrusionOk="0">
                <a:moveTo>
                  <a:pt x="1070" y="1"/>
                </a:moveTo>
                <a:cubicBezTo>
                  <a:pt x="1070" y="1"/>
                  <a:pt x="222" y="2"/>
                  <a:pt x="222" y="547"/>
                </a:cubicBezTo>
                <a:cubicBezTo>
                  <a:pt x="222" y="1091"/>
                  <a:pt x="0" y="8919"/>
                  <a:pt x="0" y="8919"/>
                </a:cubicBezTo>
                <a:lnTo>
                  <a:pt x="707" y="8919"/>
                </a:lnTo>
                <a:cubicBezTo>
                  <a:pt x="707" y="8919"/>
                  <a:pt x="1372" y="7358"/>
                  <a:pt x="2038" y="6067"/>
                </a:cubicBezTo>
                <a:cubicBezTo>
                  <a:pt x="2703" y="4776"/>
                  <a:pt x="4015" y="1"/>
                  <a:pt x="1070"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0"/>
          <p:cNvSpPr/>
          <p:nvPr/>
        </p:nvSpPr>
        <p:spPr>
          <a:xfrm>
            <a:off x="709738" y="3050389"/>
            <a:ext cx="134897" cy="320769"/>
          </a:xfrm>
          <a:custGeom>
            <a:avLst/>
            <a:gdLst/>
            <a:ahLst/>
            <a:cxnLst/>
            <a:rect l="l" t="t" r="r" b="b"/>
            <a:pathLst>
              <a:path w="3419" h="8130" extrusionOk="0">
                <a:moveTo>
                  <a:pt x="1482" y="1"/>
                </a:moveTo>
                <a:cubicBezTo>
                  <a:pt x="978" y="1"/>
                  <a:pt x="495" y="975"/>
                  <a:pt x="372" y="1296"/>
                </a:cubicBezTo>
                <a:cubicBezTo>
                  <a:pt x="124" y="1939"/>
                  <a:pt x="1" y="4279"/>
                  <a:pt x="1177" y="5845"/>
                </a:cubicBezTo>
                <a:cubicBezTo>
                  <a:pt x="2529" y="7644"/>
                  <a:pt x="3074" y="8129"/>
                  <a:pt x="3074" y="8129"/>
                </a:cubicBezTo>
                <a:lnTo>
                  <a:pt x="3419" y="8129"/>
                </a:lnTo>
                <a:cubicBezTo>
                  <a:pt x="3419" y="8129"/>
                  <a:pt x="2844" y="2772"/>
                  <a:pt x="2183" y="846"/>
                </a:cubicBezTo>
                <a:cubicBezTo>
                  <a:pt x="1969" y="223"/>
                  <a:pt x="1723" y="1"/>
                  <a:pt x="1482" y="1"/>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0"/>
          <p:cNvSpPr/>
          <p:nvPr/>
        </p:nvSpPr>
        <p:spPr>
          <a:xfrm>
            <a:off x="711198" y="3019219"/>
            <a:ext cx="158412" cy="351939"/>
          </a:xfrm>
          <a:custGeom>
            <a:avLst/>
            <a:gdLst/>
            <a:ahLst/>
            <a:cxnLst/>
            <a:rect l="l" t="t" r="r" b="b"/>
            <a:pathLst>
              <a:path w="4015" h="8920" extrusionOk="0">
                <a:moveTo>
                  <a:pt x="2945" y="1"/>
                </a:moveTo>
                <a:cubicBezTo>
                  <a:pt x="0" y="1"/>
                  <a:pt x="1312" y="4776"/>
                  <a:pt x="1977" y="6067"/>
                </a:cubicBezTo>
                <a:cubicBezTo>
                  <a:pt x="2643" y="7358"/>
                  <a:pt x="3308" y="8919"/>
                  <a:pt x="3308" y="8919"/>
                </a:cubicBezTo>
                <a:lnTo>
                  <a:pt x="4015" y="8919"/>
                </a:lnTo>
                <a:cubicBezTo>
                  <a:pt x="4015" y="8919"/>
                  <a:pt x="3793" y="1091"/>
                  <a:pt x="3793" y="547"/>
                </a:cubicBezTo>
                <a:cubicBezTo>
                  <a:pt x="3793" y="2"/>
                  <a:pt x="2945" y="1"/>
                  <a:pt x="2945"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0"/>
          <p:cNvSpPr/>
          <p:nvPr/>
        </p:nvSpPr>
        <p:spPr>
          <a:xfrm>
            <a:off x="826488" y="3006909"/>
            <a:ext cx="110237" cy="364249"/>
          </a:xfrm>
          <a:custGeom>
            <a:avLst/>
            <a:gdLst/>
            <a:ahLst/>
            <a:cxnLst/>
            <a:rect l="l" t="t" r="r" b="b"/>
            <a:pathLst>
              <a:path w="2794" h="9232" extrusionOk="0">
                <a:moveTo>
                  <a:pt x="1398" y="0"/>
                </a:moveTo>
                <a:cubicBezTo>
                  <a:pt x="1" y="0"/>
                  <a:pt x="65" y="1856"/>
                  <a:pt x="65" y="4475"/>
                </a:cubicBezTo>
                <a:cubicBezTo>
                  <a:pt x="65" y="6450"/>
                  <a:pt x="647" y="8392"/>
                  <a:pt x="932" y="9231"/>
                </a:cubicBezTo>
                <a:lnTo>
                  <a:pt x="1862" y="9231"/>
                </a:lnTo>
                <a:cubicBezTo>
                  <a:pt x="2148" y="8392"/>
                  <a:pt x="2729" y="6450"/>
                  <a:pt x="2729" y="4475"/>
                </a:cubicBezTo>
                <a:cubicBezTo>
                  <a:pt x="2729" y="1856"/>
                  <a:pt x="2794" y="0"/>
                  <a:pt x="1398"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0"/>
          <p:cNvSpPr/>
          <p:nvPr/>
        </p:nvSpPr>
        <p:spPr>
          <a:xfrm>
            <a:off x="819505" y="3371122"/>
            <a:ext cx="124204" cy="28999"/>
          </a:xfrm>
          <a:custGeom>
            <a:avLst/>
            <a:gdLst/>
            <a:ahLst/>
            <a:cxnLst/>
            <a:rect l="l" t="t" r="r" b="b"/>
            <a:pathLst>
              <a:path w="3148" h="735" extrusionOk="0">
                <a:moveTo>
                  <a:pt x="305" y="0"/>
                </a:moveTo>
                <a:cubicBezTo>
                  <a:pt x="137" y="0"/>
                  <a:pt x="0" y="136"/>
                  <a:pt x="0" y="305"/>
                </a:cubicBezTo>
                <a:lnTo>
                  <a:pt x="0" y="430"/>
                </a:lnTo>
                <a:cubicBezTo>
                  <a:pt x="0" y="598"/>
                  <a:pt x="137" y="734"/>
                  <a:pt x="305" y="734"/>
                </a:cubicBezTo>
                <a:lnTo>
                  <a:pt x="2843" y="734"/>
                </a:lnTo>
                <a:cubicBezTo>
                  <a:pt x="3012" y="734"/>
                  <a:pt x="3148" y="598"/>
                  <a:pt x="3148" y="430"/>
                </a:cubicBezTo>
                <a:lnTo>
                  <a:pt x="3148" y="305"/>
                </a:lnTo>
                <a:cubicBezTo>
                  <a:pt x="3148" y="136"/>
                  <a:pt x="3012" y="0"/>
                  <a:pt x="2843" y="0"/>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0"/>
          <p:cNvSpPr/>
          <p:nvPr/>
        </p:nvSpPr>
        <p:spPr>
          <a:xfrm>
            <a:off x="844283" y="3462186"/>
            <a:ext cx="76030" cy="70427"/>
          </a:xfrm>
          <a:custGeom>
            <a:avLst/>
            <a:gdLst/>
            <a:ahLst/>
            <a:cxnLst/>
            <a:rect l="l" t="t" r="r" b="b"/>
            <a:pathLst>
              <a:path w="1927" h="1785" extrusionOk="0">
                <a:moveTo>
                  <a:pt x="0" y="1"/>
                </a:moveTo>
                <a:lnTo>
                  <a:pt x="286" y="1784"/>
                </a:lnTo>
                <a:lnTo>
                  <a:pt x="1641" y="1784"/>
                </a:lnTo>
                <a:lnTo>
                  <a:pt x="192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0"/>
          <p:cNvSpPr/>
          <p:nvPr/>
        </p:nvSpPr>
        <p:spPr>
          <a:xfrm>
            <a:off x="842665" y="3462186"/>
            <a:ext cx="79305" cy="8325"/>
          </a:xfrm>
          <a:custGeom>
            <a:avLst/>
            <a:gdLst/>
            <a:ahLst/>
            <a:cxnLst/>
            <a:rect l="l" t="t" r="r" b="b"/>
            <a:pathLst>
              <a:path w="2010" h="211" extrusionOk="0">
                <a:moveTo>
                  <a:pt x="0" y="1"/>
                </a:moveTo>
                <a:lnTo>
                  <a:pt x="56" y="210"/>
                </a:lnTo>
                <a:lnTo>
                  <a:pt x="1952" y="210"/>
                </a:lnTo>
                <a:lnTo>
                  <a:pt x="2009"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0"/>
          <p:cNvSpPr/>
          <p:nvPr/>
        </p:nvSpPr>
        <p:spPr>
          <a:xfrm>
            <a:off x="852253" y="3520146"/>
            <a:ext cx="60090" cy="16611"/>
          </a:xfrm>
          <a:custGeom>
            <a:avLst/>
            <a:gdLst/>
            <a:ahLst/>
            <a:cxnLst/>
            <a:rect l="l" t="t" r="r" b="b"/>
            <a:pathLst>
              <a:path w="1523" h="421" extrusionOk="0">
                <a:moveTo>
                  <a:pt x="1" y="0"/>
                </a:moveTo>
                <a:lnTo>
                  <a:pt x="53" y="420"/>
                </a:lnTo>
                <a:lnTo>
                  <a:pt x="1470" y="420"/>
                </a:lnTo>
                <a:lnTo>
                  <a:pt x="1523"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0"/>
          <p:cNvSpPr/>
          <p:nvPr/>
        </p:nvSpPr>
        <p:spPr>
          <a:xfrm>
            <a:off x="929744" y="2721132"/>
            <a:ext cx="57999" cy="58038"/>
          </a:xfrm>
          <a:custGeom>
            <a:avLst/>
            <a:gdLst/>
            <a:ahLst/>
            <a:cxnLst/>
            <a:rect l="l" t="t" r="r" b="b"/>
            <a:pathLst>
              <a:path w="1470" h="1471" extrusionOk="0">
                <a:moveTo>
                  <a:pt x="736" y="1"/>
                </a:moveTo>
                <a:cubicBezTo>
                  <a:pt x="329" y="1"/>
                  <a:pt x="0" y="330"/>
                  <a:pt x="0" y="735"/>
                </a:cubicBezTo>
                <a:cubicBezTo>
                  <a:pt x="0" y="1141"/>
                  <a:pt x="329" y="1470"/>
                  <a:pt x="736" y="1470"/>
                </a:cubicBezTo>
                <a:cubicBezTo>
                  <a:pt x="1142" y="1470"/>
                  <a:pt x="1470" y="1141"/>
                  <a:pt x="1470" y="735"/>
                </a:cubicBezTo>
                <a:cubicBezTo>
                  <a:pt x="1470" y="330"/>
                  <a:pt x="1142" y="1"/>
                  <a:pt x="73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0"/>
          <p:cNvSpPr/>
          <p:nvPr/>
        </p:nvSpPr>
        <p:spPr>
          <a:xfrm>
            <a:off x="954325" y="2693040"/>
            <a:ext cx="58038" cy="57999"/>
          </a:xfrm>
          <a:custGeom>
            <a:avLst/>
            <a:gdLst/>
            <a:ahLst/>
            <a:cxnLst/>
            <a:rect l="l" t="t" r="r" b="b"/>
            <a:pathLst>
              <a:path w="1471" h="1470" extrusionOk="0">
                <a:moveTo>
                  <a:pt x="736" y="0"/>
                </a:moveTo>
                <a:cubicBezTo>
                  <a:pt x="330" y="0"/>
                  <a:pt x="1" y="328"/>
                  <a:pt x="1" y="734"/>
                </a:cubicBezTo>
                <a:cubicBezTo>
                  <a:pt x="1" y="1140"/>
                  <a:pt x="330" y="1470"/>
                  <a:pt x="736" y="1470"/>
                </a:cubicBezTo>
                <a:cubicBezTo>
                  <a:pt x="1142" y="1470"/>
                  <a:pt x="1470" y="1140"/>
                  <a:pt x="1470" y="734"/>
                </a:cubicBezTo>
                <a:cubicBezTo>
                  <a:pt x="1470" y="328"/>
                  <a:pt x="1142" y="0"/>
                  <a:pt x="736"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0"/>
          <p:cNvSpPr/>
          <p:nvPr/>
        </p:nvSpPr>
        <p:spPr>
          <a:xfrm>
            <a:off x="963124" y="2728155"/>
            <a:ext cx="58038" cy="58038"/>
          </a:xfrm>
          <a:custGeom>
            <a:avLst/>
            <a:gdLst/>
            <a:ahLst/>
            <a:cxnLst/>
            <a:rect l="l" t="t" r="r" b="b"/>
            <a:pathLst>
              <a:path w="1471" h="1471" extrusionOk="0">
                <a:moveTo>
                  <a:pt x="736" y="1"/>
                </a:moveTo>
                <a:cubicBezTo>
                  <a:pt x="330" y="1"/>
                  <a:pt x="0" y="330"/>
                  <a:pt x="0" y="735"/>
                </a:cubicBezTo>
                <a:cubicBezTo>
                  <a:pt x="0" y="1141"/>
                  <a:pt x="330" y="1470"/>
                  <a:pt x="736" y="1470"/>
                </a:cubicBezTo>
                <a:cubicBezTo>
                  <a:pt x="1142" y="1470"/>
                  <a:pt x="1471" y="1141"/>
                  <a:pt x="1471" y="735"/>
                </a:cubicBezTo>
                <a:cubicBezTo>
                  <a:pt x="1471" y="330"/>
                  <a:pt x="1142" y="1"/>
                  <a:pt x="73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0"/>
          <p:cNvSpPr/>
          <p:nvPr/>
        </p:nvSpPr>
        <p:spPr>
          <a:xfrm>
            <a:off x="995360" y="2711229"/>
            <a:ext cx="46281" cy="46241"/>
          </a:xfrm>
          <a:custGeom>
            <a:avLst/>
            <a:gdLst/>
            <a:ahLst/>
            <a:cxnLst/>
            <a:rect l="l" t="t" r="r" b="b"/>
            <a:pathLst>
              <a:path w="1173" h="1172" extrusionOk="0">
                <a:moveTo>
                  <a:pt x="587" y="0"/>
                </a:moveTo>
                <a:cubicBezTo>
                  <a:pt x="263" y="0"/>
                  <a:pt x="1" y="262"/>
                  <a:pt x="1" y="585"/>
                </a:cubicBezTo>
                <a:cubicBezTo>
                  <a:pt x="1" y="909"/>
                  <a:pt x="263" y="1171"/>
                  <a:pt x="587" y="1171"/>
                </a:cubicBezTo>
                <a:cubicBezTo>
                  <a:pt x="910" y="1171"/>
                  <a:pt x="1172" y="909"/>
                  <a:pt x="1172" y="585"/>
                </a:cubicBezTo>
                <a:cubicBezTo>
                  <a:pt x="1172" y="262"/>
                  <a:pt x="910" y="0"/>
                  <a:pt x="587"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0"/>
          <p:cNvSpPr/>
          <p:nvPr/>
        </p:nvSpPr>
        <p:spPr>
          <a:xfrm>
            <a:off x="1011497" y="2723776"/>
            <a:ext cx="52672" cy="52672"/>
          </a:xfrm>
          <a:custGeom>
            <a:avLst/>
            <a:gdLst/>
            <a:ahLst/>
            <a:cxnLst/>
            <a:rect l="l" t="t" r="r" b="b"/>
            <a:pathLst>
              <a:path w="1335" h="1335" extrusionOk="0">
                <a:moveTo>
                  <a:pt x="667" y="1"/>
                </a:moveTo>
                <a:cubicBezTo>
                  <a:pt x="299" y="1"/>
                  <a:pt x="0" y="299"/>
                  <a:pt x="0" y="668"/>
                </a:cubicBezTo>
                <a:cubicBezTo>
                  <a:pt x="0" y="1036"/>
                  <a:pt x="299" y="1335"/>
                  <a:pt x="667" y="1335"/>
                </a:cubicBezTo>
                <a:cubicBezTo>
                  <a:pt x="1036" y="1335"/>
                  <a:pt x="1334" y="1036"/>
                  <a:pt x="1334" y="668"/>
                </a:cubicBezTo>
                <a:cubicBezTo>
                  <a:pt x="1334" y="299"/>
                  <a:pt x="1036" y="1"/>
                  <a:pt x="66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0"/>
          <p:cNvSpPr/>
          <p:nvPr/>
        </p:nvSpPr>
        <p:spPr>
          <a:xfrm>
            <a:off x="2647772" y="2352697"/>
            <a:ext cx="57999" cy="57999"/>
          </a:xfrm>
          <a:custGeom>
            <a:avLst/>
            <a:gdLst/>
            <a:ahLst/>
            <a:cxnLst/>
            <a:rect l="l" t="t" r="r" b="b"/>
            <a:pathLst>
              <a:path w="1470" h="1470" extrusionOk="0">
                <a:moveTo>
                  <a:pt x="735" y="0"/>
                </a:moveTo>
                <a:cubicBezTo>
                  <a:pt x="329" y="0"/>
                  <a:pt x="0" y="330"/>
                  <a:pt x="0" y="735"/>
                </a:cubicBezTo>
                <a:cubicBezTo>
                  <a:pt x="0" y="1141"/>
                  <a:pt x="329" y="1470"/>
                  <a:pt x="735" y="1470"/>
                </a:cubicBezTo>
                <a:cubicBezTo>
                  <a:pt x="1141" y="1470"/>
                  <a:pt x="1470" y="1141"/>
                  <a:pt x="1470" y="735"/>
                </a:cubicBezTo>
                <a:cubicBezTo>
                  <a:pt x="1470" y="330"/>
                  <a:pt x="1141" y="0"/>
                  <a:pt x="735"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0"/>
          <p:cNvSpPr/>
          <p:nvPr/>
        </p:nvSpPr>
        <p:spPr>
          <a:xfrm>
            <a:off x="2672353" y="2324565"/>
            <a:ext cx="58038" cy="58038"/>
          </a:xfrm>
          <a:custGeom>
            <a:avLst/>
            <a:gdLst/>
            <a:ahLst/>
            <a:cxnLst/>
            <a:rect l="l" t="t" r="r" b="b"/>
            <a:pathLst>
              <a:path w="1471" h="1471" extrusionOk="0">
                <a:moveTo>
                  <a:pt x="735" y="1"/>
                </a:moveTo>
                <a:cubicBezTo>
                  <a:pt x="330" y="1"/>
                  <a:pt x="1" y="329"/>
                  <a:pt x="1" y="735"/>
                </a:cubicBezTo>
                <a:cubicBezTo>
                  <a:pt x="1" y="1141"/>
                  <a:pt x="330" y="1470"/>
                  <a:pt x="735" y="1470"/>
                </a:cubicBezTo>
                <a:cubicBezTo>
                  <a:pt x="1141" y="1470"/>
                  <a:pt x="1470" y="1141"/>
                  <a:pt x="1470" y="735"/>
                </a:cubicBezTo>
                <a:cubicBezTo>
                  <a:pt x="1470" y="329"/>
                  <a:pt x="1141" y="1"/>
                  <a:pt x="7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0"/>
          <p:cNvSpPr/>
          <p:nvPr/>
        </p:nvSpPr>
        <p:spPr>
          <a:xfrm>
            <a:off x="2681152" y="2359720"/>
            <a:ext cx="57999" cy="58038"/>
          </a:xfrm>
          <a:custGeom>
            <a:avLst/>
            <a:gdLst/>
            <a:ahLst/>
            <a:cxnLst/>
            <a:rect l="l" t="t" r="r" b="b"/>
            <a:pathLst>
              <a:path w="1470" h="1471" extrusionOk="0">
                <a:moveTo>
                  <a:pt x="735" y="1"/>
                </a:moveTo>
                <a:cubicBezTo>
                  <a:pt x="330" y="1"/>
                  <a:pt x="1" y="330"/>
                  <a:pt x="1" y="735"/>
                </a:cubicBezTo>
                <a:cubicBezTo>
                  <a:pt x="1" y="1141"/>
                  <a:pt x="330" y="1470"/>
                  <a:pt x="735" y="1470"/>
                </a:cubicBezTo>
                <a:cubicBezTo>
                  <a:pt x="1141" y="1470"/>
                  <a:pt x="1470" y="1141"/>
                  <a:pt x="1470" y="735"/>
                </a:cubicBezTo>
                <a:cubicBezTo>
                  <a:pt x="1470" y="330"/>
                  <a:pt x="1141" y="1"/>
                  <a:pt x="73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0"/>
          <p:cNvSpPr/>
          <p:nvPr/>
        </p:nvSpPr>
        <p:spPr>
          <a:xfrm>
            <a:off x="2713387" y="2342754"/>
            <a:ext cx="46241" cy="46241"/>
          </a:xfrm>
          <a:custGeom>
            <a:avLst/>
            <a:gdLst/>
            <a:ahLst/>
            <a:cxnLst/>
            <a:rect l="l" t="t" r="r" b="b"/>
            <a:pathLst>
              <a:path w="1172" h="1172" extrusionOk="0">
                <a:moveTo>
                  <a:pt x="587" y="1"/>
                </a:moveTo>
                <a:cubicBezTo>
                  <a:pt x="263" y="1"/>
                  <a:pt x="1" y="263"/>
                  <a:pt x="1" y="586"/>
                </a:cubicBezTo>
                <a:cubicBezTo>
                  <a:pt x="1" y="910"/>
                  <a:pt x="263" y="1172"/>
                  <a:pt x="587" y="1172"/>
                </a:cubicBezTo>
                <a:cubicBezTo>
                  <a:pt x="910" y="1172"/>
                  <a:pt x="1172" y="910"/>
                  <a:pt x="1172" y="586"/>
                </a:cubicBezTo>
                <a:cubicBezTo>
                  <a:pt x="1172" y="263"/>
                  <a:pt x="910" y="1"/>
                  <a:pt x="58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0"/>
          <p:cNvSpPr/>
          <p:nvPr/>
        </p:nvSpPr>
        <p:spPr>
          <a:xfrm>
            <a:off x="2729525" y="2355380"/>
            <a:ext cx="52672" cy="52633"/>
          </a:xfrm>
          <a:custGeom>
            <a:avLst/>
            <a:gdLst/>
            <a:ahLst/>
            <a:cxnLst/>
            <a:rect l="l" t="t" r="r" b="b"/>
            <a:pathLst>
              <a:path w="1335" h="1334" extrusionOk="0">
                <a:moveTo>
                  <a:pt x="667" y="1"/>
                </a:moveTo>
                <a:cubicBezTo>
                  <a:pt x="299" y="1"/>
                  <a:pt x="0" y="299"/>
                  <a:pt x="0" y="667"/>
                </a:cubicBezTo>
                <a:cubicBezTo>
                  <a:pt x="0" y="1035"/>
                  <a:pt x="299" y="1334"/>
                  <a:pt x="667" y="1334"/>
                </a:cubicBezTo>
                <a:cubicBezTo>
                  <a:pt x="1036" y="1334"/>
                  <a:pt x="1335" y="1035"/>
                  <a:pt x="1335" y="667"/>
                </a:cubicBezTo>
                <a:cubicBezTo>
                  <a:pt x="1335" y="299"/>
                  <a:pt x="1036" y="1"/>
                  <a:pt x="66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0"/>
          <p:cNvSpPr/>
          <p:nvPr/>
        </p:nvSpPr>
        <p:spPr>
          <a:xfrm>
            <a:off x="3065137" y="2777909"/>
            <a:ext cx="93982" cy="75714"/>
          </a:xfrm>
          <a:custGeom>
            <a:avLst/>
            <a:gdLst/>
            <a:ahLst/>
            <a:cxnLst/>
            <a:rect l="l" t="t" r="r" b="b"/>
            <a:pathLst>
              <a:path w="2382" h="1919" extrusionOk="0">
                <a:moveTo>
                  <a:pt x="1138" y="0"/>
                </a:moveTo>
                <a:cubicBezTo>
                  <a:pt x="787" y="0"/>
                  <a:pt x="388" y="127"/>
                  <a:pt x="0" y="414"/>
                </a:cubicBezTo>
                <a:cubicBezTo>
                  <a:pt x="0" y="414"/>
                  <a:pt x="236" y="1335"/>
                  <a:pt x="1390" y="1919"/>
                </a:cubicBezTo>
                <a:cubicBezTo>
                  <a:pt x="1390" y="1919"/>
                  <a:pt x="2381" y="802"/>
                  <a:pt x="1996" y="356"/>
                </a:cubicBezTo>
                <a:cubicBezTo>
                  <a:pt x="1802" y="131"/>
                  <a:pt x="1495" y="0"/>
                  <a:pt x="1138"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0"/>
          <p:cNvSpPr/>
          <p:nvPr/>
        </p:nvSpPr>
        <p:spPr>
          <a:xfrm>
            <a:off x="3201693" y="2767453"/>
            <a:ext cx="220790" cy="128387"/>
          </a:xfrm>
          <a:custGeom>
            <a:avLst/>
            <a:gdLst/>
            <a:ahLst/>
            <a:cxnLst/>
            <a:rect l="l" t="t" r="r" b="b"/>
            <a:pathLst>
              <a:path w="5596" h="3254" extrusionOk="0">
                <a:moveTo>
                  <a:pt x="3648" y="1"/>
                </a:moveTo>
                <a:cubicBezTo>
                  <a:pt x="2513" y="1"/>
                  <a:pt x="1072" y="868"/>
                  <a:pt x="1" y="2138"/>
                </a:cubicBezTo>
                <a:lnTo>
                  <a:pt x="3302" y="3253"/>
                </a:lnTo>
                <a:cubicBezTo>
                  <a:pt x="3302" y="3253"/>
                  <a:pt x="5596" y="737"/>
                  <a:pt x="4422" y="167"/>
                </a:cubicBezTo>
                <a:cubicBezTo>
                  <a:pt x="4190" y="54"/>
                  <a:pt x="3928" y="1"/>
                  <a:pt x="364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0"/>
          <p:cNvSpPr/>
          <p:nvPr/>
        </p:nvSpPr>
        <p:spPr>
          <a:xfrm>
            <a:off x="3000547" y="2743306"/>
            <a:ext cx="393524" cy="241701"/>
          </a:xfrm>
          <a:custGeom>
            <a:avLst/>
            <a:gdLst/>
            <a:ahLst/>
            <a:cxnLst/>
            <a:rect l="l" t="t" r="r" b="b"/>
            <a:pathLst>
              <a:path w="9974" h="6126" extrusionOk="0">
                <a:moveTo>
                  <a:pt x="1822" y="0"/>
                </a:moveTo>
                <a:cubicBezTo>
                  <a:pt x="1164" y="0"/>
                  <a:pt x="272" y="615"/>
                  <a:pt x="139" y="1600"/>
                </a:cubicBezTo>
                <a:cubicBezTo>
                  <a:pt x="0" y="2626"/>
                  <a:pt x="1420" y="3278"/>
                  <a:pt x="1420" y="3278"/>
                </a:cubicBezTo>
                <a:cubicBezTo>
                  <a:pt x="3089" y="5470"/>
                  <a:pt x="5557" y="6126"/>
                  <a:pt x="7393" y="6126"/>
                </a:cubicBezTo>
                <a:cubicBezTo>
                  <a:pt x="8780" y="6126"/>
                  <a:pt x="9807" y="5751"/>
                  <a:pt x="9857" y="5382"/>
                </a:cubicBezTo>
                <a:cubicBezTo>
                  <a:pt x="9973" y="4524"/>
                  <a:pt x="9552" y="4347"/>
                  <a:pt x="8880" y="3228"/>
                </a:cubicBezTo>
                <a:cubicBezTo>
                  <a:pt x="8210" y="2110"/>
                  <a:pt x="3607" y="2309"/>
                  <a:pt x="3008" y="2177"/>
                </a:cubicBezTo>
                <a:cubicBezTo>
                  <a:pt x="2409" y="2044"/>
                  <a:pt x="2524" y="946"/>
                  <a:pt x="2524" y="946"/>
                </a:cubicBezTo>
                <a:cubicBezTo>
                  <a:pt x="2613" y="289"/>
                  <a:pt x="2272" y="0"/>
                  <a:pt x="1822" y="0"/>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0"/>
          <p:cNvSpPr/>
          <p:nvPr/>
        </p:nvSpPr>
        <p:spPr>
          <a:xfrm>
            <a:off x="2939825" y="2892527"/>
            <a:ext cx="365077" cy="141328"/>
          </a:xfrm>
          <a:custGeom>
            <a:avLst/>
            <a:gdLst/>
            <a:ahLst/>
            <a:cxnLst/>
            <a:rect l="l" t="t" r="r" b="b"/>
            <a:pathLst>
              <a:path w="9253" h="3582" extrusionOk="0">
                <a:moveTo>
                  <a:pt x="5135" y="1"/>
                </a:moveTo>
                <a:cubicBezTo>
                  <a:pt x="4561" y="1"/>
                  <a:pt x="4009" y="190"/>
                  <a:pt x="3499" y="566"/>
                </a:cubicBezTo>
                <a:cubicBezTo>
                  <a:pt x="2288" y="1459"/>
                  <a:pt x="0" y="3581"/>
                  <a:pt x="3834" y="3581"/>
                </a:cubicBezTo>
                <a:cubicBezTo>
                  <a:pt x="4038" y="3581"/>
                  <a:pt x="4259" y="3575"/>
                  <a:pt x="4499" y="3563"/>
                </a:cubicBezTo>
                <a:cubicBezTo>
                  <a:pt x="4499" y="3563"/>
                  <a:pt x="9253" y="2749"/>
                  <a:pt x="7787" y="1301"/>
                </a:cubicBezTo>
                <a:cubicBezTo>
                  <a:pt x="6906" y="430"/>
                  <a:pt x="5997" y="1"/>
                  <a:pt x="513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0"/>
          <p:cNvSpPr/>
          <p:nvPr/>
        </p:nvSpPr>
        <p:spPr>
          <a:xfrm>
            <a:off x="2936865" y="2812630"/>
            <a:ext cx="159122" cy="69638"/>
          </a:xfrm>
          <a:custGeom>
            <a:avLst/>
            <a:gdLst/>
            <a:ahLst/>
            <a:cxnLst/>
            <a:rect l="l" t="t" r="r" b="b"/>
            <a:pathLst>
              <a:path w="4033" h="1765" extrusionOk="0">
                <a:moveTo>
                  <a:pt x="1835" y="0"/>
                </a:moveTo>
                <a:cubicBezTo>
                  <a:pt x="1552" y="0"/>
                  <a:pt x="1297" y="74"/>
                  <a:pt x="1119" y="220"/>
                </a:cubicBezTo>
                <a:cubicBezTo>
                  <a:pt x="695" y="568"/>
                  <a:pt x="1" y="1765"/>
                  <a:pt x="1859" y="1765"/>
                </a:cubicBezTo>
                <a:cubicBezTo>
                  <a:pt x="2193" y="1765"/>
                  <a:pt x="2610" y="1726"/>
                  <a:pt x="3125" y="1637"/>
                </a:cubicBezTo>
                <a:cubicBezTo>
                  <a:pt x="3125" y="1637"/>
                  <a:pt x="4032" y="1488"/>
                  <a:pt x="3381" y="731"/>
                </a:cubicBezTo>
                <a:cubicBezTo>
                  <a:pt x="2960" y="243"/>
                  <a:pt x="2350" y="0"/>
                  <a:pt x="1835"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0"/>
          <p:cNvSpPr/>
          <p:nvPr/>
        </p:nvSpPr>
        <p:spPr>
          <a:xfrm>
            <a:off x="3251684" y="2879231"/>
            <a:ext cx="30065" cy="28250"/>
          </a:xfrm>
          <a:custGeom>
            <a:avLst/>
            <a:gdLst/>
            <a:ahLst/>
            <a:cxnLst/>
            <a:rect l="l" t="t" r="r" b="b"/>
            <a:pathLst>
              <a:path w="762" h="716" extrusionOk="0">
                <a:moveTo>
                  <a:pt x="376" y="1"/>
                </a:moveTo>
                <a:cubicBezTo>
                  <a:pt x="202" y="1"/>
                  <a:pt x="52" y="128"/>
                  <a:pt x="28" y="305"/>
                </a:cubicBezTo>
                <a:lnTo>
                  <a:pt x="27" y="316"/>
                </a:lnTo>
                <a:cubicBezTo>
                  <a:pt x="0" y="508"/>
                  <a:pt x="136" y="685"/>
                  <a:pt x="328" y="711"/>
                </a:cubicBezTo>
                <a:lnTo>
                  <a:pt x="339" y="713"/>
                </a:lnTo>
                <a:cubicBezTo>
                  <a:pt x="355" y="715"/>
                  <a:pt x="370" y="716"/>
                  <a:pt x="386" y="716"/>
                </a:cubicBezTo>
                <a:cubicBezTo>
                  <a:pt x="559" y="716"/>
                  <a:pt x="711" y="588"/>
                  <a:pt x="734" y="411"/>
                </a:cubicBezTo>
                <a:lnTo>
                  <a:pt x="736" y="400"/>
                </a:lnTo>
                <a:cubicBezTo>
                  <a:pt x="762" y="208"/>
                  <a:pt x="627" y="31"/>
                  <a:pt x="434" y="5"/>
                </a:cubicBezTo>
                <a:lnTo>
                  <a:pt x="424" y="4"/>
                </a:lnTo>
                <a:cubicBezTo>
                  <a:pt x="408" y="2"/>
                  <a:pt x="392" y="1"/>
                  <a:pt x="376"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0"/>
          <p:cNvSpPr/>
          <p:nvPr/>
        </p:nvSpPr>
        <p:spPr>
          <a:xfrm>
            <a:off x="3205797" y="2868301"/>
            <a:ext cx="30065" cy="28250"/>
          </a:xfrm>
          <a:custGeom>
            <a:avLst/>
            <a:gdLst/>
            <a:ahLst/>
            <a:cxnLst/>
            <a:rect l="l" t="t" r="r" b="b"/>
            <a:pathLst>
              <a:path w="762" h="716" extrusionOk="0">
                <a:moveTo>
                  <a:pt x="375" y="0"/>
                </a:moveTo>
                <a:cubicBezTo>
                  <a:pt x="202" y="0"/>
                  <a:pt x="52" y="128"/>
                  <a:pt x="28" y="305"/>
                </a:cubicBezTo>
                <a:lnTo>
                  <a:pt x="27" y="315"/>
                </a:lnTo>
                <a:cubicBezTo>
                  <a:pt x="0" y="507"/>
                  <a:pt x="135" y="684"/>
                  <a:pt x="328" y="711"/>
                </a:cubicBezTo>
                <a:lnTo>
                  <a:pt x="338" y="712"/>
                </a:lnTo>
                <a:cubicBezTo>
                  <a:pt x="354" y="714"/>
                  <a:pt x="370" y="716"/>
                  <a:pt x="386" y="716"/>
                </a:cubicBezTo>
                <a:cubicBezTo>
                  <a:pt x="559" y="716"/>
                  <a:pt x="710" y="587"/>
                  <a:pt x="734" y="411"/>
                </a:cubicBezTo>
                <a:lnTo>
                  <a:pt x="736" y="400"/>
                </a:lnTo>
                <a:cubicBezTo>
                  <a:pt x="762" y="208"/>
                  <a:pt x="626" y="30"/>
                  <a:pt x="434" y="4"/>
                </a:cubicBezTo>
                <a:lnTo>
                  <a:pt x="423" y="3"/>
                </a:lnTo>
                <a:cubicBezTo>
                  <a:pt x="407" y="1"/>
                  <a:pt x="391" y="0"/>
                  <a:pt x="375"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0"/>
          <p:cNvSpPr/>
          <p:nvPr/>
        </p:nvSpPr>
        <p:spPr>
          <a:xfrm>
            <a:off x="3162198" y="2857648"/>
            <a:ext cx="30104" cy="28250"/>
          </a:xfrm>
          <a:custGeom>
            <a:avLst/>
            <a:gdLst/>
            <a:ahLst/>
            <a:cxnLst/>
            <a:rect l="l" t="t" r="r" b="b"/>
            <a:pathLst>
              <a:path w="763" h="716" extrusionOk="0">
                <a:moveTo>
                  <a:pt x="377" y="0"/>
                </a:moveTo>
                <a:cubicBezTo>
                  <a:pt x="203" y="0"/>
                  <a:pt x="52" y="129"/>
                  <a:pt x="29" y="305"/>
                </a:cubicBezTo>
                <a:lnTo>
                  <a:pt x="27" y="315"/>
                </a:lnTo>
                <a:cubicBezTo>
                  <a:pt x="1" y="508"/>
                  <a:pt x="135" y="685"/>
                  <a:pt x="328" y="711"/>
                </a:cubicBezTo>
                <a:lnTo>
                  <a:pt x="339" y="712"/>
                </a:lnTo>
                <a:cubicBezTo>
                  <a:pt x="355" y="715"/>
                  <a:pt x="371" y="716"/>
                  <a:pt x="387" y="716"/>
                </a:cubicBezTo>
                <a:cubicBezTo>
                  <a:pt x="560" y="716"/>
                  <a:pt x="711" y="587"/>
                  <a:pt x="734" y="411"/>
                </a:cubicBezTo>
                <a:lnTo>
                  <a:pt x="736" y="401"/>
                </a:lnTo>
                <a:cubicBezTo>
                  <a:pt x="762" y="208"/>
                  <a:pt x="627" y="31"/>
                  <a:pt x="435" y="5"/>
                </a:cubicBezTo>
                <a:lnTo>
                  <a:pt x="424" y="3"/>
                </a:lnTo>
                <a:cubicBezTo>
                  <a:pt x="408" y="1"/>
                  <a:pt x="392" y="0"/>
                  <a:pt x="377"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0"/>
          <p:cNvSpPr/>
          <p:nvPr/>
        </p:nvSpPr>
        <p:spPr>
          <a:xfrm>
            <a:off x="3292836" y="2886964"/>
            <a:ext cx="79699" cy="34365"/>
          </a:xfrm>
          <a:custGeom>
            <a:avLst/>
            <a:gdLst/>
            <a:ahLst/>
            <a:cxnLst/>
            <a:rect l="l" t="t" r="r" b="b"/>
            <a:pathLst>
              <a:path w="2020" h="871" extrusionOk="0">
                <a:moveTo>
                  <a:pt x="1734" y="0"/>
                </a:moveTo>
                <a:cubicBezTo>
                  <a:pt x="1734" y="0"/>
                  <a:pt x="1116" y="325"/>
                  <a:pt x="702" y="325"/>
                </a:cubicBezTo>
                <a:cubicBezTo>
                  <a:pt x="671" y="325"/>
                  <a:pt x="641" y="323"/>
                  <a:pt x="612" y="319"/>
                </a:cubicBezTo>
                <a:cubicBezTo>
                  <a:pt x="590" y="316"/>
                  <a:pt x="568" y="314"/>
                  <a:pt x="547" y="314"/>
                </a:cubicBezTo>
                <a:cubicBezTo>
                  <a:pt x="181" y="314"/>
                  <a:pt x="0" y="761"/>
                  <a:pt x="721" y="858"/>
                </a:cubicBezTo>
                <a:cubicBezTo>
                  <a:pt x="786" y="867"/>
                  <a:pt x="849" y="871"/>
                  <a:pt x="910" y="871"/>
                </a:cubicBezTo>
                <a:cubicBezTo>
                  <a:pt x="1570" y="871"/>
                  <a:pt x="2020" y="410"/>
                  <a:pt x="2020" y="410"/>
                </a:cubicBezTo>
                <a:lnTo>
                  <a:pt x="1734"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0"/>
          <p:cNvSpPr/>
          <p:nvPr/>
        </p:nvSpPr>
        <p:spPr>
          <a:xfrm>
            <a:off x="3352731" y="2919396"/>
            <a:ext cx="55947" cy="51489"/>
          </a:xfrm>
          <a:custGeom>
            <a:avLst/>
            <a:gdLst/>
            <a:ahLst/>
            <a:cxnLst/>
            <a:rect l="l" t="t" r="r" b="b"/>
            <a:pathLst>
              <a:path w="1418" h="1305" extrusionOk="0">
                <a:moveTo>
                  <a:pt x="772" y="1"/>
                </a:moveTo>
                <a:cubicBezTo>
                  <a:pt x="772" y="1"/>
                  <a:pt x="0" y="861"/>
                  <a:pt x="520" y="1305"/>
                </a:cubicBezTo>
                <a:cubicBezTo>
                  <a:pt x="520" y="1305"/>
                  <a:pt x="1417" y="1168"/>
                  <a:pt x="772"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0"/>
          <p:cNvSpPr/>
          <p:nvPr/>
        </p:nvSpPr>
        <p:spPr>
          <a:xfrm>
            <a:off x="751562" y="3818903"/>
            <a:ext cx="386422" cy="386383"/>
          </a:xfrm>
          <a:custGeom>
            <a:avLst/>
            <a:gdLst/>
            <a:ahLst/>
            <a:cxnLst/>
            <a:rect l="l" t="t" r="r" b="b"/>
            <a:pathLst>
              <a:path w="9794" h="9793" extrusionOk="0">
                <a:moveTo>
                  <a:pt x="4897" y="0"/>
                </a:moveTo>
                <a:cubicBezTo>
                  <a:pt x="2193" y="0"/>
                  <a:pt x="0" y="2192"/>
                  <a:pt x="0" y="4897"/>
                </a:cubicBezTo>
                <a:cubicBezTo>
                  <a:pt x="0" y="7600"/>
                  <a:pt x="2193" y="9792"/>
                  <a:pt x="4897" y="9792"/>
                </a:cubicBezTo>
                <a:cubicBezTo>
                  <a:pt x="7601" y="9792"/>
                  <a:pt x="9794" y="7600"/>
                  <a:pt x="9794" y="4897"/>
                </a:cubicBezTo>
                <a:cubicBezTo>
                  <a:pt x="9794" y="2192"/>
                  <a:pt x="7601" y="0"/>
                  <a:pt x="4897"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0"/>
          <p:cNvSpPr/>
          <p:nvPr/>
        </p:nvSpPr>
        <p:spPr>
          <a:xfrm>
            <a:off x="856514" y="3923855"/>
            <a:ext cx="176522" cy="176482"/>
          </a:xfrm>
          <a:custGeom>
            <a:avLst/>
            <a:gdLst/>
            <a:ahLst/>
            <a:cxnLst/>
            <a:rect l="l" t="t" r="r" b="b"/>
            <a:pathLst>
              <a:path w="4474" h="4473" fill="none" extrusionOk="0">
                <a:moveTo>
                  <a:pt x="1" y="2237"/>
                </a:moveTo>
                <a:cubicBezTo>
                  <a:pt x="1" y="1001"/>
                  <a:pt x="1002" y="1"/>
                  <a:pt x="2237" y="1"/>
                </a:cubicBezTo>
                <a:cubicBezTo>
                  <a:pt x="3472" y="1"/>
                  <a:pt x="4473" y="1001"/>
                  <a:pt x="4473" y="2237"/>
                </a:cubicBezTo>
                <a:cubicBezTo>
                  <a:pt x="4473" y="3471"/>
                  <a:pt x="3472" y="4473"/>
                  <a:pt x="2237" y="4473"/>
                </a:cubicBezTo>
                <a:cubicBezTo>
                  <a:pt x="1002" y="4473"/>
                  <a:pt x="1" y="3471"/>
                  <a:pt x="1" y="2237"/>
                </a:cubicBezTo>
                <a:close/>
              </a:path>
            </a:pathLst>
          </a:custGeom>
          <a:noFill/>
          <a:ln w="5250" cap="flat" cmpd="sng">
            <a:solidFill>
              <a:srgbClr val="1D1D1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0"/>
          <p:cNvSpPr/>
          <p:nvPr/>
        </p:nvSpPr>
        <p:spPr>
          <a:xfrm>
            <a:off x="765529" y="3832831"/>
            <a:ext cx="358488" cy="358488"/>
          </a:xfrm>
          <a:custGeom>
            <a:avLst/>
            <a:gdLst/>
            <a:ahLst/>
            <a:cxnLst/>
            <a:rect l="l" t="t" r="r" b="b"/>
            <a:pathLst>
              <a:path w="9086" h="9086" extrusionOk="0">
                <a:moveTo>
                  <a:pt x="4543" y="1"/>
                </a:moveTo>
                <a:cubicBezTo>
                  <a:pt x="2035" y="1"/>
                  <a:pt x="0" y="2034"/>
                  <a:pt x="0" y="4544"/>
                </a:cubicBezTo>
                <a:cubicBezTo>
                  <a:pt x="0" y="7052"/>
                  <a:pt x="2035" y="9086"/>
                  <a:pt x="4543" y="9086"/>
                </a:cubicBezTo>
                <a:cubicBezTo>
                  <a:pt x="7052" y="9086"/>
                  <a:pt x="9086" y="7052"/>
                  <a:pt x="9086" y="4544"/>
                </a:cubicBezTo>
                <a:cubicBezTo>
                  <a:pt x="9086" y="2034"/>
                  <a:pt x="7052" y="1"/>
                  <a:pt x="4543"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0"/>
          <p:cNvSpPr/>
          <p:nvPr/>
        </p:nvSpPr>
        <p:spPr>
          <a:xfrm>
            <a:off x="933374" y="3878047"/>
            <a:ext cx="19806" cy="72637"/>
          </a:xfrm>
          <a:custGeom>
            <a:avLst/>
            <a:gdLst/>
            <a:ahLst/>
            <a:cxnLst/>
            <a:rect l="l" t="t" r="r" b="b"/>
            <a:pathLst>
              <a:path w="502" h="1841" extrusionOk="0">
                <a:moveTo>
                  <a:pt x="289" y="0"/>
                </a:moveTo>
                <a:lnTo>
                  <a:pt x="1" y="1841"/>
                </a:lnTo>
                <a:lnTo>
                  <a:pt x="501" y="1841"/>
                </a:lnTo>
                <a:lnTo>
                  <a:pt x="28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0"/>
          <p:cNvSpPr/>
          <p:nvPr/>
        </p:nvSpPr>
        <p:spPr>
          <a:xfrm>
            <a:off x="1006131" y="4001030"/>
            <a:ext cx="72716" cy="19767"/>
          </a:xfrm>
          <a:custGeom>
            <a:avLst/>
            <a:gdLst/>
            <a:ahLst/>
            <a:cxnLst/>
            <a:rect l="l" t="t" r="r" b="b"/>
            <a:pathLst>
              <a:path w="1843" h="501" extrusionOk="0">
                <a:moveTo>
                  <a:pt x="4" y="0"/>
                </a:moveTo>
                <a:lnTo>
                  <a:pt x="1" y="501"/>
                </a:lnTo>
                <a:lnTo>
                  <a:pt x="1842" y="298"/>
                </a:lnTo>
                <a:lnTo>
                  <a:pt x="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0"/>
          <p:cNvSpPr/>
          <p:nvPr/>
        </p:nvSpPr>
        <p:spPr>
          <a:xfrm>
            <a:off x="935742" y="4073391"/>
            <a:ext cx="19767" cy="72755"/>
          </a:xfrm>
          <a:custGeom>
            <a:avLst/>
            <a:gdLst/>
            <a:ahLst/>
            <a:cxnLst/>
            <a:rect l="l" t="t" r="r" b="b"/>
            <a:pathLst>
              <a:path w="501" h="1844" extrusionOk="0">
                <a:moveTo>
                  <a:pt x="0" y="1"/>
                </a:moveTo>
                <a:lnTo>
                  <a:pt x="193" y="1843"/>
                </a:lnTo>
                <a:lnTo>
                  <a:pt x="501" y="6"/>
                </a:lnTo>
                <a:lnTo>
                  <a:pt x="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0"/>
          <p:cNvSpPr/>
          <p:nvPr/>
        </p:nvSpPr>
        <p:spPr>
          <a:xfrm>
            <a:off x="810745" y="4002726"/>
            <a:ext cx="72755" cy="19767"/>
          </a:xfrm>
          <a:custGeom>
            <a:avLst/>
            <a:gdLst/>
            <a:ahLst/>
            <a:cxnLst/>
            <a:rect l="l" t="t" r="r" b="b"/>
            <a:pathLst>
              <a:path w="1844" h="501" extrusionOk="0">
                <a:moveTo>
                  <a:pt x="1844" y="0"/>
                </a:moveTo>
                <a:lnTo>
                  <a:pt x="1" y="184"/>
                </a:lnTo>
                <a:lnTo>
                  <a:pt x="1836" y="500"/>
                </a:lnTo>
                <a:lnTo>
                  <a:pt x="184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0"/>
          <p:cNvSpPr/>
          <p:nvPr/>
        </p:nvSpPr>
        <p:spPr>
          <a:xfrm>
            <a:off x="943278" y="3842103"/>
            <a:ext cx="39" cy="13336"/>
          </a:xfrm>
          <a:custGeom>
            <a:avLst/>
            <a:gdLst/>
            <a:ahLst/>
            <a:cxnLst/>
            <a:rect l="l" t="t" r="r" b="b"/>
            <a:pathLst>
              <a:path w="1" h="338" fill="none" extrusionOk="0">
                <a:moveTo>
                  <a:pt x="0" y="1"/>
                </a:moveTo>
                <a:lnTo>
                  <a:pt x="0" y="338"/>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0"/>
          <p:cNvSpPr/>
          <p:nvPr/>
        </p:nvSpPr>
        <p:spPr>
          <a:xfrm>
            <a:off x="1054188" y="3892093"/>
            <a:ext cx="9390" cy="9430"/>
          </a:xfrm>
          <a:custGeom>
            <a:avLst/>
            <a:gdLst/>
            <a:ahLst/>
            <a:cxnLst/>
            <a:rect l="l" t="t" r="r" b="b"/>
            <a:pathLst>
              <a:path w="238" h="239" fill="none" extrusionOk="0">
                <a:moveTo>
                  <a:pt x="238" y="1"/>
                </a:moveTo>
                <a:lnTo>
                  <a:pt x="0" y="239"/>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0"/>
          <p:cNvSpPr/>
          <p:nvPr/>
        </p:nvSpPr>
        <p:spPr>
          <a:xfrm>
            <a:off x="1053912" y="4123342"/>
            <a:ext cx="9430" cy="9469"/>
          </a:xfrm>
          <a:custGeom>
            <a:avLst/>
            <a:gdLst/>
            <a:ahLst/>
            <a:cxnLst/>
            <a:rect l="l" t="t" r="r" b="b"/>
            <a:pathLst>
              <a:path w="239" h="240" fill="none" extrusionOk="0">
                <a:moveTo>
                  <a:pt x="238" y="239"/>
                </a:moveTo>
                <a:lnTo>
                  <a:pt x="0" y="1"/>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0"/>
          <p:cNvSpPr/>
          <p:nvPr/>
        </p:nvSpPr>
        <p:spPr>
          <a:xfrm>
            <a:off x="942883" y="4169228"/>
            <a:ext cx="39" cy="13296"/>
          </a:xfrm>
          <a:custGeom>
            <a:avLst/>
            <a:gdLst/>
            <a:ahLst/>
            <a:cxnLst/>
            <a:rect l="l" t="t" r="r" b="b"/>
            <a:pathLst>
              <a:path w="1" h="337" fill="none" extrusionOk="0">
                <a:moveTo>
                  <a:pt x="1" y="336"/>
                </a:moveTo>
                <a:lnTo>
                  <a:pt x="1" y="0"/>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0"/>
          <p:cNvSpPr/>
          <p:nvPr/>
        </p:nvSpPr>
        <p:spPr>
          <a:xfrm>
            <a:off x="822622" y="4123105"/>
            <a:ext cx="9430" cy="9469"/>
          </a:xfrm>
          <a:custGeom>
            <a:avLst/>
            <a:gdLst/>
            <a:ahLst/>
            <a:cxnLst/>
            <a:rect l="l" t="t" r="r" b="b"/>
            <a:pathLst>
              <a:path w="239" h="240" fill="none" extrusionOk="0">
                <a:moveTo>
                  <a:pt x="1" y="239"/>
                </a:moveTo>
                <a:lnTo>
                  <a:pt x="238" y="1"/>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0"/>
          <p:cNvSpPr/>
          <p:nvPr/>
        </p:nvSpPr>
        <p:spPr>
          <a:xfrm>
            <a:off x="772868" y="4012117"/>
            <a:ext cx="13336" cy="39"/>
          </a:xfrm>
          <a:custGeom>
            <a:avLst/>
            <a:gdLst/>
            <a:ahLst/>
            <a:cxnLst/>
            <a:rect l="l" t="t" r="r" b="b"/>
            <a:pathLst>
              <a:path w="338" h="1" fill="none" extrusionOk="0">
                <a:moveTo>
                  <a:pt x="1" y="1"/>
                </a:moveTo>
                <a:lnTo>
                  <a:pt x="338" y="1"/>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0"/>
          <p:cNvSpPr/>
          <p:nvPr/>
        </p:nvSpPr>
        <p:spPr>
          <a:xfrm>
            <a:off x="1099563" y="4012117"/>
            <a:ext cx="13336" cy="39"/>
          </a:xfrm>
          <a:custGeom>
            <a:avLst/>
            <a:gdLst/>
            <a:ahLst/>
            <a:cxnLst/>
            <a:rect l="l" t="t" r="r" b="b"/>
            <a:pathLst>
              <a:path w="338" h="1" fill="none" extrusionOk="0">
                <a:moveTo>
                  <a:pt x="1" y="1"/>
                </a:moveTo>
                <a:lnTo>
                  <a:pt x="338" y="1"/>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0"/>
          <p:cNvSpPr/>
          <p:nvPr/>
        </p:nvSpPr>
        <p:spPr>
          <a:xfrm>
            <a:off x="822858" y="3891856"/>
            <a:ext cx="9469" cy="9390"/>
          </a:xfrm>
          <a:custGeom>
            <a:avLst/>
            <a:gdLst/>
            <a:ahLst/>
            <a:cxnLst/>
            <a:rect l="l" t="t" r="r" b="b"/>
            <a:pathLst>
              <a:path w="240" h="238" fill="none" extrusionOk="0">
                <a:moveTo>
                  <a:pt x="1" y="0"/>
                </a:moveTo>
                <a:lnTo>
                  <a:pt x="239" y="238"/>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0"/>
          <p:cNvSpPr/>
          <p:nvPr/>
        </p:nvSpPr>
        <p:spPr>
          <a:xfrm>
            <a:off x="921498" y="3776528"/>
            <a:ext cx="49161" cy="49121"/>
          </a:xfrm>
          <a:custGeom>
            <a:avLst/>
            <a:gdLst/>
            <a:ahLst/>
            <a:cxnLst/>
            <a:rect l="l" t="t" r="r" b="b"/>
            <a:pathLst>
              <a:path w="1246" h="1245" extrusionOk="0">
                <a:moveTo>
                  <a:pt x="623" y="268"/>
                </a:moveTo>
                <a:cubicBezTo>
                  <a:pt x="819" y="268"/>
                  <a:pt x="977" y="427"/>
                  <a:pt x="977" y="622"/>
                </a:cubicBezTo>
                <a:cubicBezTo>
                  <a:pt x="977" y="817"/>
                  <a:pt x="819" y="975"/>
                  <a:pt x="623" y="975"/>
                </a:cubicBezTo>
                <a:cubicBezTo>
                  <a:pt x="428" y="975"/>
                  <a:pt x="270" y="817"/>
                  <a:pt x="270" y="622"/>
                </a:cubicBezTo>
                <a:cubicBezTo>
                  <a:pt x="270" y="427"/>
                  <a:pt x="428" y="268"/>
                  <a:pt x="623" y="268"/>
                </a:cubicBezTo>
                <a:close/>
                <a:moveTo>
                  <a:pt x="623" y="0"/>
                </a:moveTo>
                <a:cubicBezTo>
                  <a:pt x="280" y="0"/>
                  <a:pt x="1" y="279"/>
                  <a:pt x="1" y="622"/>
                </a:cubicBezTo>
                <a:cubicBezTo>
                  <a:pt x="1" y="966"/>
                  <a:pt x="280" y="1244"/>
                  <a:pt x="623" y="1244"/>
                </a:cubicBezTo>
                <a:cubicBezTo>
                  <a:pt x="967" y="1244"/>
                  <a:pt x="1246" y="966"/>
                  <a:pt x="1246" y="622"/>
                </a:cubicBezTo>
                <a:cubicBezTo>
                  <a:pt x="1246" y="279"/>
                  <a:pt x="967" y="0"/>
                  <a:pt x="623"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0"/>
          <p:cNvSpPr/>
          <p:nvPr/>
        </p:nvSpPr>
        <p:spPr>
          <a:xfrm>
            <a:off x="883344" y="3950645"/>
            <a:ext cx="122863" cy="122863"/>
          </a:xfrm>
          <a:custGeom>
            <a:avLst/>
            <a:gdLst/>
            <a:ahLst/>
            <a:cxnLst/>
            <a:rect l="l" t="t" r="r" b="b"/>
            <a:pathLst>
              <a:path w="3114" h="3114" extrusionOk="0">
                <a:moveTo>
                  <a:pt x="1557" y="1"/>
                </a:moveTo>
                <a:cubicBezTo>
                  <a:pt x="697" y="1"/>
                  <a:pt x="0" y="698"/>
                  <a:pt x="0" y="1558"/>
                </a:cubicBezTo>
                <a:cubicBezTo>
                  <a:pt x="0" y="2417"/>
                  <a:pt x="697" y="3114"/>
                  <a:pt x="1557" y="3114"/>
                </a:cubicBezTo>
                <a:cubicBezTo>
                  <a:pt x="2417" y="3114"/>
                  <a:pt x="3114" y="2417"/>
                  <a:pt x="3114" y="1558"/>
                </a:cubicBezTo>
                <a:cubicBezTo>
                  <a:pt x="3114" y="698"/>
                  <a:pt x="2417" y="1"/>
                  <a:pt x="1557"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0"/>
          <p:cNvSpPr/>
          <p:nvPr/>
        </p:nvSpPr>
        <p:spPr>
          <a:xfrm>
            <a:off x="889499" y="3956800"/>
            <a:ext cx="110592" cy="110592"/>
          </a:xfrm>
          <a:custGeom>
            <a:avLst/>
            <a:gdLst/>
            <a:ahLst/>
            <a:cxnLst/>
            <a:rect l="l" t="t" r="r" b="b"/>
            <a:pathLst>
              <a:path w="2803" h="2803" extrusionOk="0">
                <a:moveTo>
                  <a:pt x="1401" y="0"/>
                </a:moveTo>
                <a:cubicBezTo>
                  <a:pt x="627" y="0"/>
                  <a:pt x="1" y="628"/>
                  <a:pt x="1" y="1402"/>
                </a:cubicBezTo>
                <a:cubicBezTo>
                  <a:pt x="1" y="2175"/>
                  <a:pt x="627" y="2802"/>
                  <a:pt x="1401" y="2802"/>
                </a:cubicBezTo>
                <a:cubicBezTo>
                  <a:pt x="2175" y="2802"/>
                  <a:pt x="2802" y="2175"/>
                  <a:pt x="2802" y="1402"/>
                </a:cubicBezTo>
                <a:cubicBezTo>
                  <a:pt x="2802" y="628"/>
                  <a:pt x="2175" y="0"/>
                  <a:pt x="1401" y="0"/>
                </a:cubicBezTo>
                <a:close/>
              </a:path>
            </a:pathLst>
          </a:custGeom>
          <a:solidFill>
            <a:srgbClr val="FD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0"/>
          <p:cNvSpPr/>
          <p:nvPr/>
        </p:nvSpPr>
        <p:spPr>
          <a:xfrm>
            <a:off x="860263" y="3881598"/>
            <a:ext cx="158964" cy="253143"/>
          </a:xfrm>
          <a:custGeom>
            <a:avLst/>
            <a:gdLst/>
            <a:ahLst/>
            <a:cxnLst/>
            <a:rect l="l" t="t" r="r" b="b"/>
            <a:pathLst>
              <a:path w="4029" h="6416" extrusionOk="0">
                <a:moveTo>
                  <a:pt x="4029" y="1"/>
                </a:moveTo>
                <a:cubicBezTo>
                  <a:pt x="4011" y="1"/>
                  <a:pt x="1881" y="3131"/>
                  <a:pt x="1881" y="3131"/>
                </a:cubicBezTo>
                <a:lnTo>
                  <a:pt x="1889" y="3137"/>
                </a:lnTo>
                <a:cubicBezTo>
                  <a:pt x="1743" y="3390"/>
                  <a:pt x="0" y="6415"/>
                  <a:pt x="17" y="6415"/>
                </a:cubicBezTo>
                <a:cubicBezTo>
                  <a:pt x="17" y="6415"/>
                  <a:pt x="17" y="6415"/>
                  <a:pt x="17" y="6415"/>
                </a:cubicBezTo>
                <a:cubicBezTo>
                  <a:pt x="41" y="6404"/>
                  <a:pt x="2327" y="3377"/>
                  <a:pt x="2327" y="3377"/>
                </a:cubicBezTo>
                <a:lnTo>
                  <a:pt x="2317" y="3371"/>
                </a:lnTo>
                <a:cubicBezTo>
                  <a:pt x="2496" y="3022"/>
                  <a:pt x="4029" y="26"/>
                  <a:pt x="4029" y="1"/>
                </a:cubicBezTo>
                <a:cubicBezTo>
                  <a:pt x="4029" y="1"/>
                  <a:pt x="4029" y="1"/>
                  <a:pt x="402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0"/>
          <p:cNvSpPr/>
          <p:nvPr/>
        </p:nvSpPr>
        <p:spPr>
          <a:xfrm>
            <a:off x="928206" y="3996966"/>
            <a:ext cx="30223" cy="30262"/>
          </a:xfrm>
          <a:custGeom>
            <a:avLst/>
            <a:gdLst/>
            <a:ahLst/>
            <a:cxnLst/>
            <a:rect l="l" t="t" r="r" b="b"/>
            <a:pathLst>
              <a:path w="766" h="767" extrusionOk="0">
                <a:moveTo>
                  <a:pt x="382" y="0"/>
                </a:moveTo>
                <a:cubicBezTo>
                  <a:pt x="171" y="0"/>
                  <a:pt x="0" y="171"/>
                  <a:pt x="0" y="383"/>
                </a:cubicBezTo>
                <a:cubicBezTo>
                  <a:pt x="0" y="595"/>
                  <a:pt x="171" y="766"/>
                  <a:pt x="382" y="766"/>
                </a:cubicBezTo>
                <a:cubicBezTo>
                  <a:pt x="594" y="766"/>
                  <a:pt x="766" y="595"/>
                  <a:pt x="766" y="383"/>
                </a:cubicBezTo>
                <a:cubicBezTo>
                  <a:pt x="766" y="171"/>
                  <a:pt x="594" y="0"/>
                  <a:pt x="382" y="0"/>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0"/>
          <p:cNvSpPr/>
          <p:nvPr/>
        </p:nvSpPr>
        <p:spPr>
          <a:xfrm>
            <a:off x="2861978" y="3670353"/>
            <a:ext cx="555842" cy="345547"/>
          </a:xfrm>
          <a:custGeom>
            <a:avLst/>
            <a:gdLst/>
            <a:ahLst/>
            <a:cxnLst/>
            <a:rect l="l" t="t" r="r" b="b"/>
            <a:pathLst>
              <a:path w="14088" h="8758" extrusionOk="0">
                <a:moveTo>
                  <a:pt x="12493" y="1"/>
                </a:moveTo>
                <a:cubicBezTo>
                  <a:pt x="12471" y="1"/>
                  <a:pt x="12449" y="3"/>
                  <a:pt x="12426" y="9"/>
                </a:cubicBezTo>
                <a:lnTo>
                  <a:pt x="240" y="3047"/>
                </a:lnTo>
                <a:cubicBezTo>
                  <a:pt x="91" y="3085"/>
                  <a:pt x="1" y="3236"/>
                  <a:pt x="37" y="3384"/>
                </a:cubicBezTo>
                <a:lnTo>
                  <a:pt x="1324" y="8546"/>
                </a:lnTo>
                <a:cubicBezTo>
                  <a:pt x="1356" y="8673"/>
                  <a:pt x="1469" y="8757"/>
                  <a:pt x="1594" y="8757"/>
                </a:cubicBezTo>
                <a:cubicBezTo>
                  <a:pt x="1616" y="8757"/>
                  <a:pt x="1639" y="8754"/>
                  <a:pt x="1661" y="8749"/>
                </a:cubicBezTo>
                <a:lnTo>
                  <a:pt x="13848" y="5710"/>
                </a:lnTo>
                <a:cubicBezTo>
                  <a:pt x="13997" y="5674"/>
                  <a:pt x="14088" y="5523"/>
                  <a:pt x="14050" y="5373"/>
                </a:cubicBezTo>
                <a:lnTo>
                  <a:pt x="12763" y="211"/>
                </a:lnTo>
                <a:cubicBezTo>
                  <a:pt x="12731" y="85"/>
                  <a:pt x="12618" y="1"/>
                  <a:pt x="1249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0"/>
          <p:cNvSpPr/>
          <p:nvPr/>
        </p:nvSpPr>
        <p:spPr>
          <a:xfrm>
            <a:off x="2861978" y="3670353"/>
            <a:ext cx="555842" cy="345547"/>
          </a:xfrm>
          <a:custGeom>
            <a:avLst/>
            <a:gdLst/>
            <a:ahLst/>
            <a:cxnLst/>
            <a:rect l="l" t="t" r="r" b="b"/>
            <a:pathLst>
              <a:path w="14088" h="8758" extrusionOk="0">
                <a:moveTo>
                  <a:pt x="12493" y="1"/>
                </a:moveTo>
                <a:cubicBezTo>
                  <a:pt x="12471" y="1"/>
                  <a:pt x="12449" y="3"/>
                  <a:pt x="12426" y="9"/>
                </a:cubicBezTo>
                <a:lnTo>
                  <a:pt x="240" y="3047"/>
                </a:lnTo>
                <a:cubicBezTo>
                  <a:pt x="91" y="3085"/>
                  <a:pt x="1" y="3236"/>
                  <a:pt x="37" y="3384"/>
                </a:cubicBezTo>
                <a:lnTo>
                  <a:pt x="1324" y="8546"/>
                </a:lnTo>
                <a:cubicBezTo>
                  <a:pt x="1356" y="8673"/>
                  <a:pt x="1469" y="8757"/>
                  <a:pt x="1594" y="8757"/>
                </a:cubicBezTo>
                <a:cubicBezTo>
                  <a:pt x="1616" y="8757"/>
                  <a:pt x="1639" y="8754"/>
                  <a:pt x="1661" y="8749"/>
                </a:cubicBezTo>
                <a:lnTo>
                  <a:pt x="13848" y="5710"/>
                </a:lnTo>
                <a:cubicBezTo>
                  <a:pt x="13997" y="5674"/>
                  <a:pt x="14088" y="5523"/>
                  <a:pt x="14050" y="5373"/>
                </a:cubicBezTo>
                <a:lnTo>
                  <a:pt x="12763" y="211"/>
                </a:lnTo>
                <a:cubicBezTo>
                  <a:pt x="12731" y="85"/>
                  <a:pt x="12618" y="1"/>
                  <a:pt x="1249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0"/>
          <p:cNvSpPr/>
          <p:nvPr/>
        </p:nvSpPr>
        <p:spPr>
          <a:xfrm>
            <a:off x="2862136" y="3721606"/>
            <a:ext cx="344995" cy="293506"/>
          </a:xfrm>
          <a:custGeom>
            <a:avLst/>
            <a:gdLst/>
            <a:ahLst/>
            <a:cxnLst/>
            <a:rect l="l" t="t" r="r" b="b"/>
            <a:pathLst>
              <a:path w="8744" h="7439" extrusionOk="0">
                <a:moveTo>
                  <a:pt x="7332" y="0"/>
                </a:moveTo>
                <a:lnTo>
                  <a:pt x="241" y="1768"/>
                </a:lnTo>
                <a:cubicBezTo>
                  <a:pt x="92" y="1805"/>
                  <a:pt x="1" y="1956"/>
                  <a:pt x="38" y="2105"/>
                </a:cubicBezTo>
                <a:lnTo>
                  <a:pt x="1316" y="7228"/>
                </a:lnTo>
                <a:cubicBezTo>
                  <a:pt x="1347" y="7354"/>
                  <a:pt x="1461" y="7439"/>
                  <a:pt x="1585" y="7439"/>
                </a:cubicBezTo>
                <a:cubicBezTo>
                  <a:pt x="1607" y="7439"/>
                  <a:pt x="1630" y="7436"/>
                  <a:pt x="1652" y="7431"/>
                </a:cubicBezTo>
                <a:lnTo>
                  <a:pt x="8744" y="5663"/>
                </a:lnTo>
                <a:lnTo>
                  <a:pt x="733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0"/>
          <p:cNvSpPr/>
          <p:nvPr/>
        </p:nvSpPr>
        <p:spPr>
          <a:xfrm>
            <a:off x="2862136" y="3721606"/>
            <a:ext cx="344995" cy="293506"/>
          </a:xfrm>
          <a:custGeom>
            <a:avLst/>
            <a:gdLst/>
            <a:ahLst/>
            <a:cxnLst/>
            <a:rect l="l" t="t" r="r" b="b"/>
            <a:pathLst>
              <a:path w="8744" h="7439" extrusionOk="0">
                <a:moveTo>
                  <a:pt x="7332" y="0"/>
                </a:moveTo>
                <a:lnTo>
                  <a:pt x="241" y="1768"/>
                </a:lnTo>
                <a:cubicBezTo>
                  <a:pt x="92" y="1805"/>
                  <a:pt x="1" y="1956"/>
                  <a:pt x="38" y="2105"/>
                </a:cubicBezTo>
                <a:lnTo>
                  <a:pt x="1316" y="7228"/>
                </a:lnTo>
                <a:cubicBezTo>
                  <a:pt x="1347" y="7354"/>
                  <a:pt x="1461" y="7439"/>
                  <a:pt x="1585" y="7439"/>
                </a:cubicBezTo>
                <a:cubicBezTo>
                  <a:pt x="1607" y="7439"/>
                  <a:pt x="1630" y="7436"/>
                  <a:pt x="1652" y="7431"/>
                </a:cubicBezTo>
                <a:lnTo>
                  <a:pt x="8744" y="5663"/>
                </a:lnTo>
                <a:lnTo>
                  <a:pt x="733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0"/>
          <p:cNvSpPr/>
          <p:nvPr/>
        </p:nvSpPr>
        <p:spPr>
          <a:xfrm>
            <a:off x="2862136" y="3670984"/>
            <a:ext cx="508812" cy="152296"/>
          </a:xfrm>
          <a:custGeom>
            <a:avLst/>
            <a:gdLst/>
            <a:ahLst/>
            <a:cxnLst/>
            <a:rect l="l" t="t" r="r" b="b"/>
            <a:pathLst>
              <a:path w="12896" h="3860" extrusionOk="0">
                <a:moveTo>
                  <a:pt x="12509" y="1"/>
                </a:moveTo>
                <a:cubicBezTo>
                  <a:pt x="12487" y="1"/>
                  <a:pt x="12464" y="4"/>
                  <a:pt x="12441" y="9"/>
                </a:cubicBezTo>
                <a:lnTo>
                  <a:pt x="241" y="3051"/>
                </a:lnTo>
                <a:cubicBezTo>
                  <a:pt x="92" y="3088"/>
                  <a:pt x="1" y="3239"/>
                  <a:pt x="38" y="3388"/>
                </a:cubicBezTo>
                <a:lnTo>
                  <a:pt x="155" y="3859"/>
                </a:lnTo>
                <a:lnTo>
                  <a:pt x="12895" y="683"/>
                </a:lnTo>
                <a:lnTo>
                  <a:pt x="12777" y="212"/>
                </a:lnTo>
                <a:cubicBezTo>
                  <a:pt x="12746" y="86"/>
                  <a:pt x="12633" y="1"/>
                  <a:pt x="1250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0"/>
          <p:cNvSpPr/>
          <p:nvPr/>
        </p:nvSpPr>
        <p:spPr>
          <a:xfrm>
            <a:off x="2901039" y="3837329"/>
            <a:ext cx="11679" cy="20122"/>
          </a:xfrm>
          <a:custGeom>
            <a:avLst/>
            <a:gdLst/>
            <a:ahLst/>
            <a:cxnLst/>
            <a:rect l="l" t="t" r="r" b="b"/>
            <a:pathLst>
              <a:path w="296" h="510" extrusionOk="0">
                <a:moveTo>
                  <a:pt x="257" y="0"/>
                </a:moveTo>
                <a:lnTo>
                  <a:pt x="1" y="64"/>
                </a:lnTo>
                <a:lnTo>
                  <a:pt x="112" y="509"/>
                </a:lnTo>
                <a:lnTo>
                  <a:pt x="173" y="494"/>
                </a:lnTo>
                <a:lnTo>
                  <a:pt x="119" y="281"/>
                </a:lnTo>
                <a:lnTo>
                  <a:pt x="296" y="238"/>
                </a:lnTo>
                <a:lnTo>
                  <a:pt x="284" y="187"/>
                </a:lnTo>
                <a:lnTo>
                  <a:pt x="106" y="231"/>
                </a:lnTo>
                <a:lnTo>
                  <a:pt x="74" y="100"/>
                </a:lnTo>
                <a:lnTo>
                  <a:pt x="270" y="51"/>
                </a:lnTo>
                <a:lnTo>
                  <a:pt x="257"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0"/>
          <p:cNvSpPr/>
          <p:nvPr/>
        </p:nvSpPr>
        <p:spPr>
          <a:xfrm>
            <a:off x="2912797" y="3836303"/>
            <a:ext cx="15348" cy="18228"/>
          </a:xfrm>
          <a:custGeom>
            <a:avLst/>
            <a:gdLst/>
            <a:ahLst/>
            <a:cxnLst/>
            <a:rect l="l" t="t" r="r" b="b"/>
            <a:pathLst>
              <a:path w="389" h="462" extrusionOk="0">
                <a:moveTo>
                  <a:pt x="61" y="1"/>
                </a:moveTo>
                <a:lnTo>
                  <a:pt x="0" y="16"/>
                </a:lnTo>
                <a:lnTo>
                  <a:pt x="111" y="461"/>
                </a:lnTo>
                <a:lnTo>
                  <a:pt x="389" y="392"/>
                </a:lnTo>
                <a:lnTo>
                  <a:pt x="376" y="341"/>
                </a:lnTo>
                <a:lnTo>
                  <a:pt x="159" y="396"/>
                </a:lnTo>
                <a:lnTo>
                  <a:pt x="61"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0"/>
          <p:cNvSpPr/>
          <p:nvPr/>
        </p:nvSpPr>
        <p:spPr>
          <a:xfrm>
            <a:off x="2924200" y="3833462"/>
            <a:ext cx="6786" cy="18228"/>
          </a:xfrm>
          <a:custGeom>
            <a:avLst/>
            <a:gdLst/>
            <a:ahLst/>
            <a:cxnLst/>
            <a:rect l="l" t="t" r="r" b="b"/>
            <a:pathLst>
              <a:path w="172" h="462" extrusionOk="0">
                <a:moveTo>
                  <a:pt x="61" y="0"/>
                </a:moveTo>
                <a:lnTo>
                  <a:pt x="0" y="16"/>
                </a:lnTo>
                <a:lnTo>
                  <a:pt x="111" y="461"/>
                </a:lnTo>
                <a:lnTo>
                  <a:pt x="172" y="447"/>
                </a:lnTo>
                <a:lnTo>
                  <a:pt x="6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0"/>
          <p:cNvSpPr/>
          <p:nvPr/>
        </p:nvSpPr>
        <p:spPr>
          <a:xfrm>
            <a:off x="2930395" y="3829990"/>
            <a:ext cx="17913" cy="19017"/>
          </a:xfrm>
          <a:custGeom>
            <a:avLst/>
            <a:gdLst/>
            <a:ahLst/>
            <a:cxnLst/>
            <a:rect l="l" t="t" r="r" b="b"/>
            <a:pathLst>
              <a:path w="454" h="482" extrusionOk="0">
                <a:moveTo>
                  <a:pt x="261" y="0"/>
                </a:moveTo>
                <a:cubicBezTo>
                  <a:pt x="236" y="0"/>
                  <a:pt x="210" y="4"/>
                  <a:pt x="184" y="10"/>
                </a:cubicBezTo>
                <a:cubicBezTo>
                  <a:pt x="114" y="27"/>
                  <a:pt x="64" y="61"/>
                  <a:pt x="36" y="112"/>
                </a:cubicBezTo>
                <a:cubicBezTo>
                  <a:pt x="7" y="163"/>
                  <a:pt x="1" y="224"/>
                  <a:pt x="19" y="297"/>
                </a:cubicBezTo>
                <a:cubicBezTo>
                  <a:pt x="37" y="370"/>
                  <a:pt x="71" y="421"/>
                  <a:pt x="120" y="453"/>
                </a:cubicBezTo>
                <a:cubicBezTo>
                  <a:pt x="152" y="472"/>
                  <a:pt x="188" y="482"/>
                  <a:pt x="228" y="482"/>
                </a:cubicBezTo>
                <a:cubicBezTo>
                  <a:pt x="250" y="482"/>
                  <a:pt x="274" y="479"/>
                  <a:pt x="299" y="473"/>
                </a:cubicBezTo>
                <a:cubicBezTo>
                  <a:pt x="331" y="465"/>
                  <a:pt x="359" y="453"/>
                  <a:pt x="386" y="438"/>
                </a:cubicBezTo>
                <a:cubicBezTo>
                  <a:pt x="412" y="422"/>
                  <a:pt x="435" y="403"/>
                  <a:pt x="454" y="381"/>
                </a:cubicBezTo>
                <a:lnTo>
                  <a:pt x="406" y="190"/>
                </a:lnTo>
                <a:lnTo>
                  <a:pt x="248" y="229"/>
                </a:lnTo>
                <a:lnTo>
                  <a:pt x="260" y="279"/>
                </a:lnTo>
                <a:lnTo>
                  <a:pt x="359" y="253"/>
                </a:lnTo>
                <a:lnTo>
                  <a:pt x="388" y="374"/>
                </a:lnTo>
                <a:cubicBezTo>
                  <a:pt x="377" y="384"/>
                  <a:pt x="363" y="394"/>
                  <a:pt x="347" y="402"/>
                </a:cubicBezTo>
                <a:cubicBezTo>
                  <a:pt x="332" y="410"/>
                  <a:pt x="313" y="417"/>
                  <a:pt x="291" y="422"/>
                </a:cubicBezTo>
                <a:cubicBezTo>
                  <a:pt x="272" y="427"/>
                  <a:pt x="254" y="429"/>
                  <a:pt x="237" y="429"/>
                </a:cubicBezTo>
                <a:cubicBezTo>
                  <a:pt x="207" y="429"/>
                  <a:pt x="180" y="421"/>
                  <a:pt x="158" y="406"/>
                </a:cubicBezTo>
                <a:cubicBezTo>
                  <a:pt x="123" y="383"/>
                  <a:pt x="98" y="341"/>
                  <a:pt x="83" y="281"/>
                </a:cubicBezTo>
                <a:cubicBezTo>
                  <a:pt x="68" y="221"/>
                  <a:pt x="70" y="172"/>
                  <a:pt x="90" y="135"/>
                </a:cubicBezTo>
                <a:cubicBezTo>
                  <a:pt x="110" y="97"/>
                  <a:pt x="146" y="72"/>
                  <a:pt x="201" y="59"/>
                </a:cubicBezTo>
                <a:cubicBezTo>
                  <a:pt x="219" y="54"/>
                  <a:pt x="238" y="52"/>
                  <a:pt x="256" y="52"/>
                </a:cubicBezTo>
                <a:cubicBezTo>
                  <a:pt x="265" y="52"/>
                  <a:pt x="274" y="52"/>
                  <a:pt x="284" y="54"/>
                </a:cubicBezTo>
                <a:cubicBezTo>
                  <a:pt x="311" y="56"/>
                  <a:pt x="339" y="65"/>
                  <a:pt x="366" y="78"/>
                </a:cubicBezTo>
                <a:lnTo>
                  <a:pt x="350" y="14"/>
                </a:lnTo>
                <a:cubicBezTo>
                  <a:pt x="324" y="5"/>
                  <a:pt x="297" y="1"/>
                  <a:pt x="270" y="0"/>
                </a:cubicBezTo>
                <a:cubicBezTo>
                  <a:pt x="267" y="0"/>
                  <a:pt x="264" y="0"/>
                  <a:pt x="261"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0"/>
          <p:cNvSpPr/>
          <p:nvPr/>
        </p:nvSpPr>
        <p:spPr>
          <a:xfrm>
            <a:off x="2945506" y="3825413"/>
            <a:ext cx="17834" cy="20951"/>
          </a:xfrm>
          <a:custGeom>
            <a:avLst/>
            <a:gdLst/>
            <a:ahLst/>
            <a:cxnLst/>
            <a:rect l="l" t="t" r="r" b="b"/>
            <a:pathLst>
              <a:path w="452" h="531" extrusionOk="0">
                <a:moveTo>
                  <a:pt x="341" y="0"/>
                </a:moveTo>
                <a:lnTo>
                  <a:pt x="280" y="15"/>
                </a:lnTo>
                <a:lnTo>
                  <a:pt x="326" y="197"/>
                </a:lnTo>
                <a:lnTo>
                  <a:pt x="107" y="252"/>
                </a:lnTo>
                <a:lnTo>
                  <a:pt x="61" y="70"/>
                </a:lnTo>
                <a:lnTo>
                  <a:pt x="1" y="85"/>
                </a:lnTo>
                <a:lnTo>
                  <a:pt x="112" y="530"/>
                </a:lnTo>
                <a:lnTo>
                  <a:pt x="172" y="515"/>
                </a:lnTo>
                <a:lnTo>
                  <a:pt x="120" y="303"/>
                </a:lnTo>
                <a:lnTo>
                  <a:pt x="339" y="249"/>
                </a:lnTo>
                <a:lnTo>
                  <a:pt x="391" y="461"/>
                </a:lnTo>
                <a:lnTo>
                  <a:pt x="451" y="445"/>
                </a:lnTo>
                <a:lnTo>
                  <a:pt x="34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0"/>
          <p:cNvSpPr/>
          <p:nvPr/>
        </p:nvSpPr>
        <p:spPr>
          <a:xfrm>
            <a:off x="2958803" y="3821704"/>
            <a:ext cx="15427" cy="19767"/>
          </a:xfrm>
          <a:custGeom>
            <a:avLst/>
            <a:gdLst/>
            <a:ahLst/>
            <a:cxnLst/>
            <a:rect l="l" t="t" r="r" b="b"/>
            <a:pathLst>
              <a:path w="391" h="501" extrusionOk="0">
                <a:moveTo>
                  <a:pt x="377" y="1"/>
                </a:moveTo>
                <a:lnTo>
                  <a:pt x="1" y="95"/>
                </a:lnTo>
                <a:lnTo>
                  <a:pt x="13" y="146"/>
                </a:lnTo>
                <a:lnTo>
                  <a:pt x="171" y="106"/>
                </a:lnTo>
                <a:lnTo>
                  <a:pt x="270" y="501"/>
                </a:lnTo>
                <a:lnTo>
                  <a:pt x="330" y="486"/>
                </a:lnTo>
                <a:lnTo>
                  <a:pt x="232" y="92"/>
                </a:lnTo>
                <a:lnTo>
                  <a:pt x="390" y="51"/>
                </a:lnTo>
                <a:lnTo>
                  <a:pt x="377"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0"/>
          <p:cNvSpPr/>
          <p:nvPr/>
        </p:nvSpPr>
        <p:spPr>
          <a:xfrm>
            <a:off x="2974901" y="3817719"/>
            <a:ext cx="15427" cy="19728"/>
          </a:xfrm>
          <a:custGeom>
            <a:avLst/>
            <a:gdLst/>
            <a:ahLst/>
            <a:cxnLst/>
            <a:rect l="l" t="t" r="r" b="b"/>
            <a:pathLst>
              <a:path w="391" h="500" extrusionOk="0">
                <a:moveTo>
                  <a:pt x="378" y="0"/>
                </a:moveTo>
                <a:lnTo>
                  <a:pt x="1" y="94"/>
                </a:lnTo>
                <a:lnTo>
                  <a:pt x="14" y="144"/>
                </a:lnTo>
                <a:lnTo>
                  <a:pt x="172" y="105"/>
                </a:lnTo>
                <a:lnTo>
                  <a:pt x="271" y="500"/>
                </a:lnTo>
                <a:lnTo>
                  <a:pt x="331" y="485"/>
                </a:lnTo>
                <a:lnTo>
                  <a:pt x="232" y="90"/>
                </a:lnTo>
                <a:lnTo>
                  <a:pt x="390" y="51"/>
                </a:lnTo>
                <a:lnTo>
                  <a:pt x="378"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0"/>
          <p:cNvSpPr/>
          <p:nvPr/>
        </p:nvSpPr>
        <p:spPr>
          <a:xfrm>
            <a:off x="2989342" y="3817246"/>
            <a:ext cx="6786" cy="18189"/>
          </a:xfrm>
          <a:custGeom>
            <a:avLst/>
            <a:gdLst/>
            <a:ahLst/>
            <a:cxnLst/>
            <a:rect l="l" t="t" r="r" b="b"/>
            <a:pathLst>
              <a:path w="172" h="461" extrusionOk="0">
                <a:moveTo>
                  <a:pt x="61" y="0"/>
                </a:moveTo>
                <a:lnTo>
                  <a:pt x="1" y="15"/>
                </a:lnTo>
                <a:lnTo>
                  <a:pt x="111" y="460"/>
                </a:lnTo>
                <a:lnTo>
                  <a:pt x="172" y="445"/>
                </a:lnTo>
                <a:lnTo>
                  <a:pt x="6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0"/>
          <p:cNvSpPr/>
          <p:nvPr/>
        </p:nvSpPr>
        <p:spPr>
          <a:xfrm>
            <a:off x="2995576" y="3813853"/>
            <a:ext cx="16768" cy="18938"/>
          </a:xfrm>
          <a:custGeom>
            <a:avLst/>
            <a:gdLst/>
            <a:ahLst/>
            <a:cxnLst/>
            <a:rect l="l" t="t" r="r" b="b"/>
            <a:pathLst>
              <a:path w="425" h="480" extrusionOk="0">
                <a:moveTo>
                  <a:pt x="247" y="0"/>
                </a:moveTo>
                <a:cubicBezTo>
                  <a:pt x="225" y="0"/>
                  <a:pt x="202" y="3"/>
                  <a:pt x="179" y="8"/>
                </a:cubicBezTo>
                <a:cubicBezTo>
                  <a:pt x="111" y="25"/>
                  <a:pt x="63" y="59"/>
                  <a:pt x="35" y="111"/>
                </a:cubicBezTo>
                <a:cubicBezTo>
                  <a:pt x="6" y="161"/>
                  <a:pt x="1" y="222"/>
                  <a:pt x="19" y="294"/>
                </a:cubicBezTo>
                <a:cubicBezTo>
                  <a:pt x="36" y="366"/>
                  <a:pt x="70" y="417"/>
                  <a:pt x="119" y="449"/>
                </a:cubicBezTo>
                <a:cubicBezTo>
                  <a:pt x="152" y="469"/>
                  <a:pt x="188" y="480"/>
                  <a:pt x="228" y="480"/>
                </a:cubicBezTo>
                <a:cubicBezTo>
                  <a:pt x="249" y="480"/>
                  <a:pt x="271" y="477"/>
                  <a:pt x="294" y="471"/>
                </a:cubicBezTo>
                <a:cubicBezTo>
                  <a:pt x="320" y="464"/>
                  <a:pt x="344" y="455"/>
                  <a:pt x="366" y="442"/>
                </a:cubicBezTo>
                <a:cubicBezTo>
                  <a:pt x="387" y="428"/>
                  <a:pt x="407" y="412"/>
                  <a:pt x="425" y="393"/>
                </a:cubicBezTo>
                <a:lnTo>
                  <a:pt x="409" y="330"/>
                </a:lnTo>
                <a:cubicBezTo>
                  <a:pt x="393" y="353"/>
                  <a:pt x="375" y="373"/>
                  <a:pt x="354" y="388"/>
                </a:cubicBezTo>
                <a:cubicBezTo>
                  <a:pt x="334" y="403"/>
                  <a:pt x="311" y="414"/>
                  <a:pt x="285" y="421"/>
                </a:cubicBezTo>
                <a:cubicBezTo>
                  <a:pt x="267" y="425"/>
                  <a:pt x="251" y="427"/>
                  <a:pt x="235" y="427"/>
                </a:cubicBezTo>
                <a:cubicBezTo>
                  <a:pt x="205" y="427"/>
                  <a:pt x="179" y="419"/>
                  <a:pt x="156" y="403"/>
                </a:cubicBezTo>
                <a:cubicBezTo>
                  <a:pt x="121" y="379"/>
                  <a:pt x="97" y="337"/>
                  <a:pt x="82" y="278"/>
                </a:cubicBezTo>
                <a:cubicBezTo>
                  <a:pt x="68" y="220"/>
                  <a:pt x="70" y="171"/>
                  <a:pt x="89" y="133"/>
                </a:cubicBezTo>
                <a:cubicBezTo>
                  <a:pt x="108" y="95"/>
                  <a:pt x="144" y="70"/>
                  <a:pt x="194" y="57"/>
                </a:cubicBezTo>
                <a:cubicBezTo>
                  <a:pt x="212" y="53"/>
                  <a:pt x="228" y="51"/>
                  <a:pt x="245" y="51"/>
                </a:cubicBezTo>
                <a:cubicBezTo>
                  <a:pt x="254" y="51"/>
                  <a:pt x="263" y="52"/>
                  <a:pt x="271" y="53"/>
                </a:cubicBezTo>
                <a:cubicBezTo>
                  <a:pt x="297" y="57"/>
                  <a:pt x="322" y="65"/>
                  <a:pt x="346" y="79"/>
                </a:cubicBezTo>
                <a:lnTo>
                  <a:pt x="331" y="15"/>
                </a:lnTo>
                <a:cubicBezTo>
                  <a:pt x="306" y="7"/>
                  <a:pt x="282" y="1"/>
                  <a:pt x="256" y="1"/>
                </a:cubicBezTo>
                <a:cubicBezTo>
                  <a:pt x="253" y="1"/>
                  <a:pt x="250" y="0"/>
                  <a:pt x="247"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0"/>
          <p:cNvSpPr/>
          <p:nvPr/>
        </p:nvSpPr>
        <p:spPr>
          <a:xfrm>
            <a:off x="3009070" y="3809591"/>
            <a:ext cx="18386" cy="20911"/>
          </a:xfrm>
          <a:custGeom>
            <a:avLst/>
            <a:gdLst/>
            <a:ahLst/>
            <a:cxnLst/>
            <a:rect l="l" t="t" r="r" b="b"/>
            <a:pathLst>
              <a:path w="466" h="530" extrusionOk="0">
                <a:moveTo>
                  <a:pt x="339" y="0"/>
                </a:moveTo>
                <a:lnTo>
                  <a:pt x="261" y="20"/>
                </a:lnTo>
                <a:lnTo>
                  <a:pt x="108" y="257"/>
                </a:lnTo>
                <a:lnTo>
                  <a:pt x="61" y="69"/>
                </a:lnTo>
                <a:lnTo>
                  <a:pt x="1" y="84"/>
                </a:lnTo>
                <a:lnTo>
                  <a:pt x="112" y="529"/>
                </a:lnTo>
                <a:lnTo>
                  <a:pt x="172" y="515"/>
                </a:lnTo>
                <a:lnTo>
                  <a:pt x="119" y="300"/>
                </a:lnTo>
                <a:lnTo>
                  <a:pt x="387" y="461"/>
                </a:lnTo>
                <a:lnTo>
                  <a:pt x="465" y="441"/>
                </a:lnTo>
                <a:lnTo>
                  <a:pt x="169" y="263"/>
                </a:lnTo>
                <a:lnTo>
                  <a:pt x="339"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0"/>
          <p:cNvSpPr/>
          <p:nvPr/>
        </p:nvSpPr>
        <p:spPr>
          <a:xfrm>
            <a:off x="3022169" y="3806869"/>
            <a:ext cx="15743" cy="20398"/>
          </a:xfrm>
          <a:custGeom>
            <a:avLst/>
            <a:gdLst/>
            <a:ahLst/>
            <a:cxnLst/>
            <a:rect l="l" t="t" r="r" b="b"/>
            <a:pathLst>
              <a:path w="399" h="517" extrusionOk="0">
                <a:moveTo>
                  <a:pt x="282" y="0"/>
                </a:moveTo>
                <a:lnTo>
                  <a:pt x="1" y="70"/>
                </a:lnTo>
                <a:lnTo>
                  <a:pt x="112" y="516"/>
                </a:lnTo>
                <a:lnTo>
                  <a:pt x="399" y="445"/>
                </a:lnTo>
                <a:lnTo>
                  <a:pt x="386" y="394"/>
                </a:lnTo>
                <a:lnTo>
                  <a:pt x="159" y="450"/>
                </a:lnTo>
                <a:lnTo>
                  <a:pt x="119" y="289"/>
                </a:lnTo>
                <a:lnTo>
                  <a:pt x="331" y="236"/>
                </a:lnTo>
                <a:lnTo>
                  <a:pt x="318" y="185"/>
                </a:lnTo>
                <a:lnTo>
                  <a:pt x="106" y="238"/>
                </a:lnTo>
                <a:lnTo>
                  <a:pt x="73" y="106"/>
                </a:lnTo>
                <a:lnTo>
                  <a:pt x="295" y="51"/>
                </a:lnTo>
                <a:lnTo>
                  <a:pt x="28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0"/>
          <p:cNvSpPr/>
          <p:nvPr/>
        </p:nvSpPr>
        <p:spPr>
          <a:xfrm>
            <a:off x="3031954" y="3803476"/>
            <a:ext cx="15427" cy="19806"/>
          </a:xfrm>
          <a:custGeom>
            <a:avLst/>
            <a:gdLst/>
            <a:ahLst/>
            <a:cxnLst/>
            <a:rect l="l" t="t" r="r" b="b"/>
            <a:pathLst>
              <a:path w="391" h="502" extrusionOk="0">
                <a:moveTo>
                  <a:pt x="378" y="1"/>
                </a:moveTo>
                <a:lnTo>
                  <a:pt x="1" y="94"/>
                </a:lnTo>
                <a:lnTo>
                  <a:pt x="14" y="146"/>
                </a:lnTo>
                <a:lnTo>
                  <a:pt x="172" y="106"/>
                </a:lnTo>
                <a:lnTo>
                  <a:pt x="270" y="501"/>
                </a:lnTo>
                <a:lnTo>
                  <a:pt x="331" y="485"/>
                </a:lnTo>
                <a:lnTo>
                  <a:pt x="232" y="91"/>
                </a:lnTo>
                <a:lnTo>
                  <a:pt x="391" y="51"/>
                </a:lnTo>
                <a:lnTo>
                  <a:pt x="378"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0"/>
          <p:cNvSpPr/>
          <p:nvPr/>
        </p:nvSpPr>
        <p:spPr>
          <a:xfrm>
            <a:off x="3196959" y="3764218"/>
            <a:ext cx="16058" cy="19451"/>
          </a:xfrm>
          <a:custGeom>
            <a:avLst/>
            <a:gdLst/>
            <a:ahLst/>
            <a:cxnLst/>
            <a:rect l="l" t="t" r="r" b="b"/>
            <a:pathLst>
              <a:path w="407" h="493" extrusionOk="0">
                <a:moveTo>
                  <a:pt x="201" y="54"/>
                </a:moveTo>
                <a:cubicBezTo>
                  <a:pt x="213" y="54"/>
                  <a:pt x="223" y="56"/>
                  <a:pt x="231" y="60"/>
                </a:cubicBezTo>
                <a:cubicBezTo>
                  <a:pt x="249" y="68"/>
                  <a:pt x="260" y="83"/>
                  <a:pt x="266" y="104"/>
                </a:cubicBezTo>
                <a:cubicBezTo>
                  <a:pt x="272" y="127"/>
                  <a:pt x="269" y="146"/>
                  <a:pt x="257" y="161"/>
                </a:cubicBezTo>
                <a:cubicBezTo>
                  <a:pt x="245" y="175"/>
                  <a:pt x="225" y="186"/>
                  <a:pt x="196" y="193"/>
                </a:cubicBezTo>
                <a:lnTo>
                  <a:pt x="107" y="216"/>
                </a:lnTo>
                <a:lnTo>
                  <a:pt x="73" y="82"/>
                </a:lnTo>
                <a:lnTo>
                  <a:pt x="162" y="60"/>
                </a:lnTo>
                <a:cubicBezTo>
                  <a:pt x="176" y="56"/>
                  <a:pt x="190" y="54"/>
                  <a:pt x="201" y="54"/>
                </a:cubicBezTo>
                <a:close/>
                <a:moveTo>
                  <a:pt x="255" y="235"/>
                </a:moveTo>
                <a:cubicBezTo>
                  <a:pt x="269" y="235"/>
                  <a:pt x="282" y="238"/>
                  <a:pt x="292" y="243"/>
                </a:cubicBezTo>
                <a:cubicBezTo>
                  <a:pt x="311" y="252"/>
                  <a:pt x="324" y="270"/>
                  <a:pt x="331" y="298"/>
                </a:cubicBezTo>
                <a:cubicBezTo>
                  <a:pt x="338" y="326"/>
                  <a:pt x="335" y="349"/>
                  <a:pt x="323" y="366"/>
                </a:cubicBezTo>
                <a:cubicBezTo>
                  <a:pt x="311" y="383"/>
                  <a:pt x="288" y="396"/>
                  <a:pt x="256" y="404"/>
                </a:cubicBezTo>
                <a:lnTo>
                  <a:pt x="159" y="428"/>
                </a:lnTo>
                <a:lnTo>
                  <a:pt x="119" y="265"/>
                </a:lnTo>
                <a:lnTo>
                  <a:pt x="215" y="241"/>
                </a:lnTo>
                <a:cubicBezTo>
                  <a:pt x="229" y="237"/>
                  <a:pt x="243" y="235"/>
                  <a:pt x="255" y="235"/>
                </a:cubicBezTo>
                <a:close/>
                <a:moveTo>
                  <a:pt x="214" y="1"/>
                </a:moveTo>
                <a:cubicBezTo>
                  <a:pt x="196" y="1"/>
                  <a:pt x="176" y="3"/>
                  <a:pt x="154" y="9"/>
                </a:cubicBezTo>
                <a:lnTo>
                  <a:pt x="0" y="47"/>
                </a:lnTo>
                <a:lnTo>
                  <a:pt x="111" y="493"/>
                </a:lnTo>
                <a:lnTo>
                  <a:pt x="271" y="453"/>
                </a:lnTo>
                <a:cubicBezTo>
                  <a:pt x="321" y="440"/>
                  <a:pt x="357" y="420"/>
                  <a:pt x="378" y="392"/>
                </a:cubicBezTo>
                <a:cubicBezTo>
                  <a:pt x="400" y="363"/>
                  <a:pt x="406" y="329"/>
                  <a:pt x="396" y="289"/>
                </a:cubicBezTo>
                <a:cubicBezTo>
                  <a:pt x="389" y="259"/>
                  <a:pt x="374" y="236"/>
                  <a:pt x="353" y="220"/>
                </a:cubicBezTo>
                <a:cubicBezTo>
                  <a:pt x="332" y="205"/>
                  <a:pt x="307" y="197"/>
                  <a:pt x="278" y="197"/>
                </a:cubicBezTo>
                <a:cubicBezTo>
                  <a:pt x="276" y="197"/>
                  <a:pt x="275" y="197"/>
                  <a:pt x="273" y="197"/>
                </a:cubicBezTo>
                <a:cubicBezTo>
                  <a:pt x="297" y="187"/>
                  <a:pt x="313" y="172"/>
                  <a:pt x="322" y="153"/>
                </a:cubicBezTo>
                <a:cubicBezTo>
                  <a:pt x="331" y="134"/>
                  <a:pt x="332" y="110"/>
                  <a:pt x="325" y="83"/>
                </a:cubicBezTo>
                <a:cubicBezTo>
                  <a:pt x="316" y="48"/>
                  <a:pt x="297" y="24"/>
                  <a:pt x="267" y="11"/>
                </a:cubicBezTo>
                <a:cubicBezTo>
                  <a:pt x="252" y="4"/>
                  <a:pt x="234" y="1"/>
                  <a:pt x="214"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0"/>
          <p:cNvSpPr/>
          <p:nvPr/>
        </p:nvSpPr>
        <p:spPr>
          <a:xfrm>
            <a:off x="3210531" y="3760390"/>
            <a:ext cx="17676" cy="18899"/>
          </a:xfrm>
          <a:custGeom>
            <a:avLst/>
            <a:gdLst/>
            <a:ahLst/>
            <a:cxnLst/>
            <a:rect l="l" t="t" r="r" b="b"/>
            <a:pathLst>
              <a:path w="448" h="479" extrusionOk="0">
                <a:moveTo>
                  <a:pt x="216" y="53"/>
                </a:moveTo>
                <a:cubicBezTo>
                  <a:pt x="245" y="53"/>
                  <a:pt x="271" y="62"/>
                  <a:pt x="294" y="80"/>
                </a:cubicBezTo>
                <a:cubicBezTo>
                  <a:pt x="328" y="107"/>
                  <a:pt x="352" y="148"/>
                  <a:pt x="366" y="204"/>
                </a:cubicBezTo>
                <a:cubicBezTo>
                  <a:pt x="380" y="261"/>
                  <a:pt x="378" y="308"/>
                  <a:pt x="361" y="347"/>
                </a:cubicBezTo>
                <a:cubicBezTo>
                  <a:pt x="343" y="386"/>
                  <a:pt x="313" y="411"/>
                  <a:pt x="269" y="421"/>
                </a:cubicBezTo>
                <a:cubicBezTo>
                  <a:pt x="256" y="425"/>
                  <a:pt x="243" y="426"/>
                  <a:pt x="231" y="426"/>
                </a:cubicBezTo>
                <a:cubicBezTo>
                  <a:pt x="203" y="426"/>
                  <a:pt x="177" y="417"/>
                  <a:pt x="153" y="399"/>
                </a:cubicBezTo>
                <a:cubicBezTo>
                  <a:pt x="119" y="372"/>
                  <a:pt x="95" y="331"/>
                  <a:pt x="81" y="276"/>
                </a:cubicBezTo>
                <a:cubicBezTo>
                  <a:pt x="67" y="219"/>
                  <a:pt x="69" y="172"/>
                  <a:pt x="86" y="132"/>
                </a:cubicBezTo>
                <a:cubicBezTo>
                  <a:pt x="104" y="93"/>
                  <a:pt x="135" y="69"/>
                  <a:pt x="178" y="57"/>
                </a:cubicBezTo>
                <a:cubicBezTo>
                  <a:pt x="191" y="54"/>
                  <a:pt x="204" y="53"/>
                  <a:pt x="216" y="53"/>
                </a:cubicBezTo>
                <a:close/>
                <a:moveTo>
                  <a:pt x="224" y="1"/>
                </a:moveTo>
                <a:cubicBezTo>
                  <a:pt x="206" y="1"/>
                  <a:pt x="186" y="3"/>
                  <a:pt x="166" y="8"/>
                </a:cubicBezTo>
                <a:cubicBezTo>
                  <a:pt x="103" y="24"/>
                  <a:pt x="59" y="57"/>
                  <a:pt x="31" y="109"/>
                </a:cubicBezTo>
                <a:cubicBezTo>
                  <a:pt x="4" y="160"/>
                  <a:pt x="0" y="221"/>
                  <a:pt x="18" y="291"/>
                </a:cubicBezTo>
                <a:cubicBezTo>
                  <a:pt x="35" y="362"/>
                  <a:pt x="67" y="413"/>
                  <a:pt x="115" y="446"/>
                </a:cubicBezTo>
                <a:cubicBezTo>
                  <a:pt x="147" y="467"/>
                  <a:pt x="183" y="478"/>
                  <a:pt x="221" y="478"/>
                </a:cubicBezTo>
                <a:cubicBezTo>
                  <a:pt x="240" y="478"/>
                  <a:pt x="260" y="475"/>
                  <a:pt x="281" y="470"/>
                </a:cubicBezTo>
                <a:cubicBezTo>
                  <a:pt x="344" y="455"/>
                  <a:pt x="389" y="421"/>
                  <a:pt x="416" y="371"/>
                </a:cubicBezTo>
                <a:cubicBezTo>
                  <a:pt x="443" y="319"/>
                  <a:pt x="447" y="259"/>
                  <a:pt x="430" y="188"/>
                </a:cubicBezTo>
                <a:cubicBezTo>
                  <a:pt x="412" y="118"/>
                  <a:pt x="380" y="67"/>
                  <a:pt x="332" y="34"/>
                </a:cubicBezTo>
                <a:cubicBezTo>
                  <a:pt x="299" y="12"/>
                  <a:pt x="264" y="1"/>
                  <a:pt x="224"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0"/>
          <p:cNvSpPr/>
          <p:nvPr/>
        </p:nvSpPr>
        <p:spPr>
          <a:xfrm>
            <a:off x="3228484" y="3756958"/>
            <a:ext cx="16137" cy="19925"/>
          </a:xfrm>
          <a:custGeom>
            <a:avLst/>
            <a:gdLst/>
            <a:ahLst/>
            <a:cxnLst/>
            <a:rect l="l" t="t" r="r" b="b"/>
            <a:pathLst>
              <a:path w="409" h="505" extrusionOk="0">
                <a:moveTo>
                  <a:pt x="108" y="68"/>
                </a:moveTo>
                <a:lnTo>
                  <a:pt x="246" y="269"/>
                </a:lnTo>
                <a:lnTo>
                  <a:pt x="82" y="310"/>
                </a:lnTo>
                <a:lnTo>
                  <a:pt x="108" y="68"/>
                </a:lnTo>
                <a:close/>
                <a:moveTo>
                  <a:pt x="128" y="0"/>
                </a:moveTo>
                <a:lnTo>
                  <a:pt x="60" y="17"/>
                </a:lnTo>
                <a:lnTo>
                  <a:pt x="1" y="505"/>
                </a:lnTo>
                <a:lnTo>
                  <a:pt x="65" y="489"/>
                </a:lnTo>
                <a:lnTo>
                  <a:pt x="77" y="364"/>
                </a:lnTo>
                <a:lnTo>
                  <a:pt x="278" y="315"/>
                </a:lnTo>
                <a:lnTo>
                  <a:pt x="347" y="418"/>
                </a:lnTo>
                <a:lnTo>
                  <a:pt x="409" y="404"/>
                </a:lnTo>
                <a:lnTo>
                  <a:pt x="128"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0"/>
          <p:cNvSpPr/>
          <p:nvPr/>
        </p:nvSpPr>
        <p:spPr>
          <a:xfrm>
            <a:off x="3241031" y="3753367"/>
            <a:ext cx="18149" cy="19333"/>
          </a:xfrm>
          <a:custGeom>
            <a:avLst/>
            <a:gdLst/>
            <a:ahLst/>
            <a:cxnLst/>
            <a:rect l="l" t="t" r="r" b="b"/>
            <a:pathLst>
              <a:path w="460" h="490" extrusionOk="0">
                <a:moveTo>
                  <a:pt x="184" y="54"/>
                </a:moveTo>
                <a:cubicBezTo>
                  <a:pt x="198" y="54"/>
                  <a:pt x="210" y="57"/>
                  <a:pt x="220" y="62"/>
                </a:cubicBezTo>
                <a:cubicBezTo>
                  <a:pt x="238" y="72"/>
                  <a:pt x="250" y="89"/>
                  <a:pt x="257" y="116"/>
                </a:cubicBezTo>
                <a:cubicBezTo>
                  <a:pt x="263" y="142"/>
                  <a:pt x="261" y="164"/>
                  <a:pt x="249" y="181"/>
                </a:cubicBezTo>
                <a:cubicBezTo>
                  <a:pt x="238" y="198"/>
                  <a:pt x="218" y="210"/>
                  <a:pt x="188" y="217"/>
                </a:cubicBezTo>
                <a:lnTo>
                  <a:pt x="113" y="236"/>
                </a:lnTo>
                <a:lnTo>
                  <a:pt x="74" y="78"/>
                </a:lnTo>
                <a:lnTo>
                  <a:pt x="149" y="59"/>
                </a:lnTo>
                <a:cubicBezTo>
                  <a:pt x="162" y="56"/>
                  <a:pt x="174" y="54"/>
                  <a:pt x="184" y="54"/>
                </a:cubicBezTo>
                <a:close/>
                <a:moveTo>
                  <a:pt x="201" y="1"/>
                </a:moveTo>
                <a:cubicBezTo>
                  <a:pt x="182" y="1"/>
                  <a:pt x="161" y="4"/>
                  <a:pt x="137" y="9"/>
                </a:cubicBezTo>
                <a:lnTo>
                  <a:pt x="1" y="43"/>
                </a:lnTo>
                <a:lnTo>
                  <a:pt x="112" y="489"/>
                </a:lnTo>
                <a:lnTo>
                  <a:pt x="173" y="474"/>
                </a:lnTo>
                <a:lnTo>
                  <a:pt x="126" y="286"/>
                </a:lnTo>
                <a:lnTo>
                  <a:pt x="191" y="269"/>
                </a:lnTo>
                <a:cubicBezTo>
                  <a:pt x="202" y="266"/>
                  <a:pt x="213" y="265"/>
                  <a:pt x="223" y="265"/>
                </a:cubicBezTo>
                <a:cubicBezTo>
                  <a:pt x="233" y="265"/>
                  <a:pt x="243" y="267"/>
                  <a:pt x="251" y="270"/>
                </a:cubicBezTo>
                <a:cubicBezTo>
                  <a:pt x="268" y="276"/>
                  <a:pt x="287" y="292"/>
                  <a:pt x="309" y="318"/>
                </a:cubicBezTo>
                <a:lnTo>
                  <a:pt x="394" y="419"/>
                </a:lnTo>
                <a:lnTo>
                  <a:pt x="459" y="402"/>
                </a:lnTo>
                <a:lnTo>
                  <a:pt x="367" y="296"/>
                </a:lnTo>
                <a:cubicBezTo>
                  <a:pt x="349" y="274"/>
                  <a:pt x="332" y="257"/>
                  <a:pt x="316" y="246"/>
                </a:cubicBezTo>
                <a:cubicBezTo>
                  <a:pt x="300" y="234"/>
                  <a:pt x="285" y="228"/>
                  <a:pt x="271" y="227"/>
                </a:cubicBezTo>
                <a:cubicBezTo>
                  <a:pt x="294" y="214"/>
                  <a:pt x="310" y="197"/>
                  <a:pt x="318" y="175"/>
                </a:cubicBezTo>
                <a:cubicBezTo>
                  <a:pt x="327" y="153"/>
                  <a:pt x="327" y="128"/>
                  <a:pt x="320" y="100"/>
                </a:cubicBezTo>
                <a:cubicBezTo>
                  <a:pt x="310" y="57"/>
                  <a:pt x="290" y="28"/>
                  <a:pt x="259" y="13"/>
                </a:cubicBezTo>
                <a:cubicBezTo>
                  <a:pt x="243" y="5"/>
                  <a:pt x="223" y="1"/>
                  <a:pt x="201"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0"/>
          <p:cNvSpPr/>
          <p:nvPr/>
        </p:nvSpPr>
        <p:spPr>
          <a:xfrm>
            <a:off x="3254012" y="3750014"/>
            <a:ext cx="17755" cy="19451"/>
          </a:xfrm>
          <a:custGeom>
            <a:avLst/>
            <a:gdLst/>
            <a:ahLst/>
            <a:cxnLst/>
            <a:rect l="l" t="t" r="r" b="b"/>
            <a:pathLst>
              <a:path w="450" h="493" extrusionOk="0">
                <a:moveTo>
                  <a:pt x="217" y="53"/>
                </a:moveTo>
                <a:cubicBezTo>
                  <a:pt x="246" y="53"/>
                  <a:pt x="271" y="59"/>
                  <a:pt x="292" y="71"/>
                </a:cubicBezTo>
                <a:cubicBezTo>
                  <a:pt x="327" y="92"/>
                  <a:pt x="353" y="132"/>
                  <a:pt x="368" y="191"/>
                </a:cubicBezTo>
                <a:cubicBezTo>
                  <a:pt x="382" y="251"/>
                  <a:pt x="379" y="298"/>
                  <a:pt x="357" y="334"/>
                </a:cubicBezTo>
                <a:cubicBezTo>
                  <a:pt x="335" y="369"/>
                  <a:pt x="294" y="394"/>
                  <a:pt x="232" y="409"/>
                </a:cubicBezTo>
                <a:lnTo>
                  <a:pt x="160" y="428"/>
                </a:lnTo>
                <a:lnTo>
                  <a:pt x="73" y="81"/>
                </a:lnTo>
                <a:lnTo>
                  <a:pt x="146" y="63"/>
                </a:lnTo>
                <a:cubicBezTo>
                  <a:pt x="172" y="56"/>
                  <a:pt x="196" y="53"/>
                  <a:pt x="217" y="53"/>
                </a:cubicBezTo>
                <a:close/>
                <a:moveTo>
                  <a:pt x="230" y="1"/>
                </a:moveTo>
                <a:cubicBezTo>
                  <a:pt x="199" y="1"/>
                  <a:pt x="164" y="6"/>
                  <a:pt x="125" y="16"/>
                </a:cubicBezTo>
                <a:lnTo>
                  <a:pt x="1" y="46"/>
                </a:lnTo>
                <a:lnTo>
                  <a:pt x="112" y="492"/>
                </a:lnTo>
                <a:lnTo>
                  <a:pt x="236" y="461"/>
                </a:lnTo>
                <a:cubicBezTo>
                  <a:pt x="321" y="440"/>
                  <a:pt x="381" y="406"/>
                  <a:pt x="412" y="360"/>
                </a:cubicBezTo>
                <a:cubicBezTo>
                  <a:pt x="444" y="313"/>
                  <a:pt x="450" y="252"/>
                  <a:pt x="430" y="175"/>
                </a:cubicBezTo>
                <a:cubicBezTo>
                  <a:pt x="412" y="99"/>
                  <a:pt x="377" y="48"/>
                  <a:pt x="328" y="23"/>
                </a:cubicBezTo>
                <a:cubicBezTo>
                  <a:pt x="301" y="8"/>
                  <a:pt x="268" y="1"/>
                  <a:pt x="230"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0"/>
          <p:cNvSpPr/>
          <p:nvPr/>
        </p:nvSpPr>
        <p:spPr>
          <a:xfrm>
            <a:off x="3270070" y="3747212"/>
            <a:ext cx="6786" cy="18228"/>
          </a:xfrm>
          <a:custGeom>
            <a:avLst/>
            <a:gdLst/>
            <a:ahLst/>
            <a:cxnLst/>
            <a:rect l="l" t="t" r="r" b="b"/>
            <a:pathLst>
              <a:path w="172" h="462" extrusionOk="0">
                <a:moveTo>
                  <a:pt x="61" y="1"/>
                </a:moveTo>
                <a:lnTo>
                  <a:pt x="1" y="16"/>
                </a:lnTo>
                <a:lnTo>
                  <a:pt x="112" y="461"/>
                </a:lnTo>
                <a:lnTo>
                  <a:pt x="172" y="446"/>
                </a:lnTo>
                <a:lnTo>
                  <a:pt x="61"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0"/>
          <p:cNvSpPr/>
          <p:nvPr/>
        </p:nvSpPr>
        <p:spPr>
          <a:xfrm>
            <a:off x="3275831" y="3743069"/>
            <a:ext cx="17755" cy="20951"/>
          </a:xfrm>
          <a:custGeom>
            <a:avLst/>
            <a:gdLst/>
            <a:ahLst/>
            <a:cxnLst/>
            <a:rect l="l" t="t" r="r" b="b"/>
            <a:pathLst>
              <a:path w="450" h="531" extrusionOk="0">
                <a:moveTo>
                  <a:pt x="338" y="0"/>
                </a:moveTo>
                <a:lnTo>
                  <a:pt x="280" y="15"/>
                </a:lnTo>
                <a:lnTo>
                  <a:pt x="372" y="388"/>
                </a:lnTo>
                <a:lnTo>
                  <a:pt x="372" y="388"/>
                </a:lnTo>
                <a:lnTo>
                  <a:pt x="82" y="64"/>
                </a:lnTo>
                <a:lnTo>
                  <a:pt x="1" y="84"/>
                </a:lnTo>
                <a:lnTo>
                  <a:pt x="112" y="530"/>
                </a:lnTo>
                <a:lnTo>
                  <a:pt x="171" y="515"/>
                </a:lnTo>
                <a:lnTo>
                  <a:pt x="77" y="143"/>
                </a:lnTo>
                <a:lnTo>
                  <a:pt x="368" y="467"/>
                </a:lnTo>
                <a:lnTo>
                  <a:pt x="449" y="446"/>
                </a:lnTo>
                <a:lnTo>
                  <a:pt x="338"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0"/>
          <p:cNvSpPr/>
          <p:nvPr/>
        </p:nvSpPr>
        <p:spPr>
          <a:xfrm>
            <a:off x="3292205" y="3739795"/>
            <a:ext cx="17873" cy="19057"/>
          </a:xfrm>
          <a:custGeom>
            <a:avLst/>
            <a:gdLst/>
            <a:ahLst/>
            <a:cxnLst/>
            <a:rect l="l" t="t" r="r" b="b"/>
            <a:pathLst>
              <a:path w="453" h="483" extrusionOk="0">
                <a:moveTo>
                  <a:pt x="260" y="0"/>
                </a:moveTo>
                <a:cubicBezTo>
                  <a:pt x="235" y="0"/>
                  <a:pt x="209" y="4"/>
                  <a:pt x="183" y="10"/>
                </a:cubicBezTo>
                <a:cubicBezTo>
                  <a:pt x="113" y="27"/>
                  <a:pt x="64" y="61"/>
                  <a:pt x="34" y="112"/>
                </a:cubicBezTo>
                <a:cubicBezTo>
                  <a:pt x="5" y="163"/>
                  <a:pt x="0" y="224"/>
                  <a:pt x="18" y="297"/>
                </a:cubicBezTo>
                <a:cubicBezTo>
                  <a:pt x="36" y="370"/>
                  <a:pt x="70" y="421"/>
                  <a:pt x="119" y="453"/>
                </a:cubicBezTo>
                <a:cubicBezTo>
                  <a:pt x="151" y="472"/>
                  <a:pt x="187" y="482"/>
                  <a:pt x="227" y="482"/>
                </a:cubicBezTo>
                <a:cubicBezTo>
                  <a:pt x="249" y="482"/>
                  <a:pt x="273" y="479"/>
                  <a:pt x="298" y="473"/>
                </a:cubicBezTo>
                <a:cubicBezTo>
                  <a:pt x="329" y="465"/>
                  <a:pt x="358" y="453"/>
                  <a:pt x="384" y="438"/>
                </a:cubicBezTo>
                <a:cubicBezTo>
                  <a:pt x="411" y="422"/>
                  <a:pt x="433" y="403"/>
                  <a:pt x="453" y="381"/>
                </a:cubicBezTo>
                <a:lnTo>
                  <a:pt x="405" y="190"/>
                </a:lnTo>
                <a:lnTo>
                  <a:pt x="246" y="229"/>
                </a:lnTo>
                <a:lnTo>
                  <a:pt x="259" y="278"/>
                </a:lnTo>
                <a:lnTo>
                  <a:pt x="357" y="254"/>
                </a:lnTo>
                <a:lnTo>
                  <a:pt x="387" y="373"/>
                </a:lnTo>
                <a:cubicBezTo>
                  <a:pt x="376" y="385"/>
                  <a:pt x="362" y="394"/>
                  <a:pt x="346" y="402"/>
                </a:cubicBezTo>
                <a:cubicBezTo>
                  <a:pt x="330" y="410"/>
                  <a:pt x="312" y="416"/>
                  <a:pt x="291" y="421"/>
                </a:cubicBezTo>
                <a:cubicBezTo>
                  <a:pt x="271" y="426"/>
                  <a:pt x="252" y="429"/>
                  <a:pt x="235" y="429"/>
                </a:cubicBezTo>
                <a:cubicBezTo>
                  <a:pt x="205" y="429"/>
                  <a:pt x="179" y="421"/>
                  <a:pt x="157" y="406"/>
                </a:cubicBezTo>
                <a:cubicBezTo>
                  <a:pt x="122" y="383"/>
                  <a:pt x="96" y="341"/>
                  <a:pt x="81" y="281"/>
                </a:cubicBezTo>
                <a:cubicBezTo>
                  <a:pt x="67" y="220"/>
                  <a:pt x="69" y="172"/>
                  <a:pt x="88" y="135"/>
                </a:cubicBezTo>
                <a:cubicBezTo>
                  <a:pt x="109" y="97"/>
                  <a:pt x="145" y="72"/>
                  <a:pt x="200" y="59"/>
                </a:cubicBezTo>
                <a:cubicBezTo>
                  <a:pt x="220" y="54"/>
                  <a:pt x="239" y="52"/>
                  <a:pt x="259" y="52"/>
                </a:cubicBezTo>
                <a:cubicBezTo>
                  <a:pt x="267" y="52"/>
                  <a:pt x="275" y="52"/>
                  <a:pt x="283" y="53"/>
                </a:cubicBezTo>
                <a:cubicBezTo>
                  <a:pt x="310" y="56"/>
                  <a:pt x="337" y="65"/>
                  <a:pt x="364" y="78"/>
                </a:cubicBezTo>
                <a:lnTo>
                  <a:pt x="349" y="13"/>
                </a:lnTo>
                <a:cubicBezTo>
                  <a:pt x="322" y="6"/>
                  <a:pt x="296" y="1"/>
                  <a:pt x="268" y="0"/>
                </a:cubicBezTo>
                <a:cubicBezTo>
                  <a:pt x="265" y="0"/>
                  <a:pt x="263" y="0"/>
                  <a:pt x="260"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0"/>
          <p:cNvSpPr/>
          <p:nvPr/>
        </p:nvSpPr>
        <p:spPr>
          <a:xfrm>
            <a:off x="3312407" y="3735612"/>
            <a:ext cx="13139" cy="19254"/>
          </a:xfrm>
          <a:custGeom>
            <a:avLst/>
            <a:gdLst/>
            <a:ahLst/>
            <a:cxnLst/>
            <a:rect l="l" t="t" r="r" b="b"/>
            <a:pathLst>
              <a:path w="333" h="488" extrusionOk="0">
                <a:moveTo>
                  <a:pt x="181" y="54"/>
                </a:moveTo>
                <a:cubicBezTo>
                  <a:pt x="195" y="54"/>
                  <a:pt x="208" y="57"/>
                  <a:pt x="219" y="64"/>
                </a:cubicBezTo>
                <a:cubicBezTo>
                  <a:pt x="238" y="74"/>
                  <a:pt x="251" y="93"/>
                  <a:pt x="257" y="119"/>
                </a:cubicBezTo>
                <a:cubicBezTo>
                  <a:pt x="264" y="147"/>
                  <a:pt x="262" y="169"/>
                  <a:pt x="250" y="188"/>
                </a:cubicBezTo>
                <a:cubicBezTo>
                  <a:pt x="238" y="206"/>
                  <a:pt x="219" y="218"/>
                  <a:pt x="190" y="225"/>
                </a:cubicBezTo>
                <a:lnTo>
                  <a:pt x="115" y="244"/>
                </a:lnTo>
                <a:lnTo>
                  <a:pt x="73" y="77"/>
                </a:lnTo>
                <a:lnTo>
                  <a:pt x="149" y="58"/>
                </a:lnTo>
                <a:cubicBezTo>
                  <a:pt x="160" y="56"/>
                  <a:pt x="171" y="54"/>
                  <a:pt x="181" y="54"/>
                </a:cubicBezTo>
                <a:close/>
                <a:moveTo>
                  <a:pt x="196" y="1"/>
                </a:moveTo>
                <a:cubicBezTo>
                  <a:pt x="178" y="1"/>
                  <a:pt x="158" y="3"/>
                  <a:pt x="136" y="9"/>
                </a:cubicBezTo>
                <a:lnTo>
                  <a:pt x="1" y="43"/>
                </a:lnTo>
                <a:lnTo>
                  <a:pt x="112" y="488"/>
                </a:lnTo>
                <a:lnTo>
                  <a:pt x="172" y="473"/>
                </a:lnTo>
                <a:lnTo>
                  <a:pt x="127" y="294"/>
                </a:lnTo>
                <a:lnTo>
                  <a:pt x="203" y="275"/>
                </a:lnTo>
                <a:cubicBezTo>
                  <a:pt x="253" y="263"/>
                  <a:pt x="288" y="242"/>
                  <a:pt x="307" y="213"/>
                </a:cubicBezTo>
                <a:cubicBezTo>
                  <a:pt x="327" y="184"/>
                  <a:pt x="333" y="148"/>
                  <a:pt x="321" y="104"/>
                </a:cubicBezTo>
                <a:cubicBezTo>
                  <a:pt x="311" y="60"/>
                  <a:pt x="289" y="30"/>
                  <a:pt x="258" y="15"/>
                </a:cubicBezTo>
                <a:cubicBezTo>
                  <a:pt x="240" y="5"/>
                  <a:pt x="220" y="1"/>
                  <a:pt x="196"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0"/>
          <p:cNvSpPr/>
          <p:nvPr/>
        </p:nvSpPr>
        <p:spPr>
          <a:xfrm>
            <a:off x="3325388" y="3732772"/>
            <a:ext cx="16177" cy="19964"/>
          </a:xfrm>
          <a:custGeom>
            <a:avLst/>
            <a:gdLst/>
            <a:ahLst/>
            <a:cxnLst/>
            <a:rect l="l" t="t" r="r" b="b"/>
            <a:pathLst>
              <a:path w="410" h="506" extrusionOk="0">
                <a:moveTo>
                  <a:pt x="109" y="68"/>
                </a:moveTo>
                <a:lnTo>
                  <a:pt x="246" y="270"/>
                </a:lnTo>
                <a:lnTo>
                  <a:pt x="82" y="310"/>
                </a:lnTo>
                <a:lnTo>
                  <a:pt x="109" y="68"/>
                </a:lnTo>
                <a:close/>
                <a:moveTo>
                  <a:pt x="128" y="0"/>
                </a:moveTo>
                <a:lnTo>
                  <a:pt x="60" y="18"/>
                </a:lnTo>
                <a:lnTo>
                  <a:pt x="1" y="506"/>
                </a:lnTo>
                <a:lnTo>
                  <a:pt x="1" y="506"/>
                </a:lnTo>
                <a:lnTo>
                  <a:pt x="65" y="490"/>
                </a:lnTo>
                <a:lnTo>
                  <a:pt x="77" y="365"/>
                </a:lnTo>
                <a:lnTo>
                  <a:pt x="278" y="315"/>
                </a:lnTo>
                <a:lnTo>
                  <a:pt x="347" y="419"/>
                </a:lnTo>
                <a:lnTo>
                  <a:pt x="410" y="404"/>
                </a:lnTo>
                <a:lnTo>
                  <a:pt x="128"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0"/>
          <p:cNvSpPr/>
          <p:nvPr/>
        </p:nvSpPr>
        <p:spPr>
          <a:xfrm>
            <a:off x="3337974" y="3728787"/>
            <a:ext cx="15230" cy="19254"/>
          </a:xfrm>
          <a:custGeom>
            <a:avLst/>
            <a:gdLst/>
            <a:ahLst/>
            <a:cxnLst/>
            <a:rect l="l" t="t" r="r" b="b"/>
            <a:pathLst>
              <a:path w="386" h="488" extrusionOk="0">
                <a:moveTo>
                  <a:pt x="235" y="0"/>
                </a:moveTo>
                <a:cubicBezTo>
                  <a:pt x="223" y="0"/>
                  <a:pt x="211" y="1"/>
                  <a:pt x="200" y="2"/>
                </a:cubicBezTo>
                <a:cubicBezTo>
                  <a:pt x="178" y="3"/>
                  <a:pt x="156" y="7"/>
                  <a:pt x="135" y="12"/>
                </a:cubicBezTo>
                <a:cubicBezTo>
                  <a:pt x="86" y="24"/>
                  <a:pt x="50" y="45"/>
                  <a:pt x="29" y="74"/>
                </a:cubicBezTo>
                <a:cubicBezTo>
                  <a:pt x="7" y="104"/>
                  <a:pt x="1" y="139"/>
                  <a:pt x="10" y="178"/>
                </a:cubicBezTo>
                <a:cubicBezTo>
                  <a:pt x="19" y="212"/>
                  <a:pt x="36" y="236"/>
                  <a:pt x="60" y="251"/>
                </a:cubicBezTo>
                <a:cubicBezTo>
                  <a:pt x="82" y="263"/>
                  <a:pt x="112" y="268"/>
                  <a:pt x="151" y="268"/>
                </a:cubicBezTo>
                <a:cubicBezTo>
                  <a:pt x="157" y="268"/>
                  <a:pt x="162" y="268"/>
                  <a:pt x="168" y="268"/>
                </a:cubicBezTo>
                <a:lnTo>
                  <a:pt x="207" y="266"/>
                </a:lnTo>
                <a:cubicBezTo>
                  <a:pt x="212" y="266"/>
                  <a:pt x="217" y="266"/>
                  <a:pt x="222" y="266"/>
                </a:cubicBezTo>
                <a:cubicBezTo>
                  <a:pt x="247" y="266"/>
                  <a:pt x="266" y="270"/>
                  <a:pt x="280" y="278"/>
                </a:cubicBezTo>
                <a:cubicBezTo>
                  <a:pt x="297" y="286"/>
                  <a:pt x="307" y="301"/>
                  <a:pt x="312" y="324"/>
                </a:cubicBezTo>
                <a:cubicBezTo>
                  <a:pt x="319" y="348"/>
                  <a:pt x="314" y="370"/>
                  <a:pt x="299" y="389"/>
                </a:cubicBezTo>
                <a:cubicBezTo>
                  <a:pt x="284" y="407"/>
                  <a:pt x="259" y="420"/>
                  <a:pt x="224" y="429"/>
                </a:cubicBezTo>
                <a:cubicBezTo>
                  <a:pt x="204" y="433"/>
                  <a:pt x="184" y="436"/>
                  <a:pt x="162" y="436"/>
                </a:cubicBezTo>
                <a:cubicBezTo>
                  <a:pt x="159" y="436"/>
                  <a:pt x="156" y="436"/>
                  <a:pt x="153" y="436"/>
                </a:cubicBezTo>
                <a:cubicBezTo>
                  <a:pt x="127" y="434"/>
                  <a:pt x="101" y="430"/>
                  <a:pt x="73" y="423"/>
                </a:cubicBezTo>
                <a:lnTo>
                  <a:pt x="73" y="423"/>
                </a:lnTo>
                <a:lnTo>
                  <a:pt x="89" y="485"/>
                </a:lnTo>
                <a:cubicBezTo>
                  <a:pt x="109" y="487"/>
                  <a:pt x="129" y="488"/>
                  <a:pt x="149" y="488"/>
                </a:cubicBezTo>
                <a:cubicBezTo>
                  <a:pt x="155" y="488"/>
                  <a:pt x="161" y="487"/>
                  <a:pt x="167" y="487"/>
                </a:cubicBezTo>
                <a:cubicBezTo>
                  <a:pt x="193" y="486"/>
                  <a:pt x="215" y="483"/>
                  <a:pt x="236" y="478"/>
                </a:cubicBezTo>
                <a:cubicBezTo>
                  <a:pt x="292" y="464"/>
                  <a:pt x="332" y="442"/>
                  <a:pt x="355" y="412"/>
                </a:cubicBezTo>
                <a:cubicBezTo>
                  <a:pt x="379" y="382"/>
                  <a:pt x="386" y="347"/>
                  <a:pt x="374" y="303"/>
                </a:cubicBezTo>
                <a:cubicBezTo>
                  <a:pt x="366" y="267"/>
                  <a:pt x="347" y="241"/>
                  <a:pt x="321" y="225"/>
                </a:cubicBezTo>
                <a:cubicBezTo>
                  <a:pt x="298" y="211"/>
                  <a:pt x="267" y="204"/>
                  <a:pt x="229" y="204"/>
                </a:cubicBezTo>
                <a:cubicBezTo>
                  <a:pt x="223" y="204"/>
                  <a:pt x="217" y="204"/>
                  <a:pt x="210" y="204"/>
                </a:cubicBezTo>
                <a:lnTo>
                  <a:pt x="172" y="206"/>
                </a:lnTo>
                <a:cubicBezTo>
                  <a:pt x="165" y="206"/>
                  <a:pt x="158" y="207"/>
                  <a:pt x="152" y="207"/>
                </a:cubicBezTo>
                <a:cubicBezTo>
                  <a:pt x="127" y="207"/>
                  <a:pt x="110" y="204"/>
                  <a:pt x="98" y="198"/>
                </a:cubicBezTo>
                <a:cubicBezTo>
                  <a:pt x="84" y="191"/>
                  <a:pt x="75" y="178"/>
                  <a:pt x="70" y="158"/>
                </a:cubicBezTo>
                <a:cubicBezTo>
                  <a:pt x="64" y="134"/>
                  <a:pt x="68" y="114"/>
                  <a:pt x="83" y="97"/>
                </a:cubicBezTo>
                <a:cubicBezTo>
                  <a:pt x="98" y="80"/>
                  <a:pt x="121" y="67"/>
                  <a:pt x="154" y="59"/>
                </a:cubicBezTo>
                <a:cubicBezTo>
                  <a:pt x="173" y="54"/>
                  <a:pt x="193" y="52"/>
                  <a:pt x="215" y="52"/>
                </a:cubicBezTo>
                <a:cubicBezTo>
                  <a:pt x="236" y="53"/>
                  <a:pt x="260" y="56"/>
                  <a:pt x="285" y="61"/>
                </a:cubicBezTo>
                <a:lnTo>
                  <a:pt x="271" y="2"/>
                </a:lnTo>
                <a:cubicBezTo>
                  <a:pt x="259" y="1"/>
                  <a:pt x="246" y="0"/>
                  <a:pt x="235"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0"/>
          <p:cNvSpPr/>
          <p:nvPr/>
        </p:nvSpPr>
        <p:spPr>
          <a:xfrm>
            <a:off x="3349850" y="3725827"/>
            <a:ext cx="15230" cy="19254"/>
          </a:xfrm>
          <a:custGeom>
            <a:avLst/>
            <a:gdLst/>
            <a:ahLst/>
            <a:cxnLst/>
            <a:rect l="l" t="t" r="r" b="b"/>
            <a:pathLst>
              <a:path w="386" h="488" extrusionOk="0">
                <a:moveTo>
                  <a:pt x="235" y="0"/>
                </a:moveTo>
                <a:cubicBezTo>
                  <a:pt x="223" y="0"/>
                  <a:pt x="212" y="1"/>
                  <a:pt x="201" y="2"/>
                </a:cubicBezTo>
                <a:cubicBezTo>
                  <a:pt x="178" y="3"/>
                  <a:pt x="156" y="7"/>
                  <a:pt x="135" y="12"/>
                </a:cubicBezTo>
                <a:cubicBezTo>
                  <a:pt x="86" y="24"/>
                  <a:pt x="51" y="44"/>
                  <a:pt x="29" y="74"/>
                </a:cubicBezTo>
                <a:cubicBezTo>
                  <a:pt x="7" y="104"/>
                  <a:pt x="1" y="139"/>
                  <a:pt x="10" y="178"/>
                </a:cubicBezTo>
                <a:cubicBezTo>
                  <a:pt x="19" y="212"/>
                  <a:pt x="36" y="236"/>
                  <a:pt x="60" y="250"/>
                </a:cubicBezTo>
                <a:cubicBezTo>
                  <a:pt x="82" y="263"/>
                  <a:pt x="113" y="268"/>
                  <a:pt x="152" y="268"/>
                </a:cubicBezTo>
                <a:cubicBezTo>
                  <a:pt x="157" y="268"/>
                  <a:pt x="163" y="268"/>
                  <a:pt x="169" y="268"/>
                </a:cubicBezTo>
                <a:lnTo>
                  <a:pt x="207" y="266"/>
                </a:lnTo>
                <a:cubicBezTo>
                  <a:pt x="212" y="266"/>
                  <a:pt x="217" y="266"/>
                  <a:pt x="222" y="266"/>
                </a:cubicBezTo>
                <a:cubicBezTo>
                  <a:pt x="247" y="266"/>
                  <a:pt x="266" y="269"/>
                  <a:pt x="280" y="277"/>
                </a:cubicBezTo>
                <a:cubicBezTo>
                  <a:pt x="297" y="286"/>
                  <a:pt x="307" y="301"/>
                  <a:pt x="313" y="323"/>
                </a:cubicBezTo>
                <a:cubicBezTo>
                  <a:pt x="320" y="348"/>
                  <a:pt x="314" y="370"/>
                  <a:pt x="299" y="388"/>
                </a:cubicBezTo>
                <a:cubicBezTo>
                  <a:pt x="284" y="407"/>
                  <a:pt x="259" y="420"/>
                  <a:pt x="224" y="429"/>
                </a:cubicBezTo>
                <a:cubicBezTo>
                  <a:pt x="205" y="433"/>
                  <a:pt x="184" y="436"/>
                  <a:pt x="162" y="436"/>
                </a:cubicBezTo>
                <a:cubicBezTo>
                  <a:pt x="159" y="436"/>
                  <a:pt x="156" y="436"/>
                  <a:pt x="153" y="436"/>
                </a:cubicBezTo>
                <a:cubicBezTo>
                  <a:pt x="127" y="434"/>
                  <a:pt x="101" y="429"/>
                  <a:pt x="73" y="422"/>
                </a:cubicBezTo>
                <a:lnTo>
                  <a:pt x="73" y="422"/>
                </a:lnTo>
                <a:lnTo>
                  <a:pt x="89" y="484"/>
                </a:lnTo>
                <a:cubicBezTo>
                  <a:pt x="110" y="486"/>
                  <a:pt x="130" y="487"/>
                  <a:pt x="149" y="487"/>
                </a:cubicBezTo>
                <a:cubicBezTo>
                  <a:pt x="155" y="487"/>
                  <a:pt x="162" y="487"/>
                  <a:pt x="168" y="487"/>
                </a:cubicBezTo>
                <a:cubicBezTo>
                  <a:pt x="193" y="486"/>
                  <a:pt x="216" y="483"/>
                  <a:pt x="237" y="477"/>
                </a:cubicBezTo>
                <a:cubicBezTo>
                  <a:pt x="293" y="464"/>
                  <a:pt x="333" y="442"/>
                  <a:pt x="355" y="412"/>
                </a:cubicBezTo>
                <a:cubicBezTo>
                  <a:pt x="379" y="382"/>
                  <a:pt x="386" y="347"/>
                  <a:pt x="375" y="303"/>
                </a:cubicBezTo>
                <a:cubicBezTo>
                  <a:pt x="366" y="267"/>
                  <a:pt x="348" y="241"/>
                  <a:pt x="321" y="224"/>
                </a:cubicBezTo>
                <a:cubicBezTo>
                  <a:pt x="298" y="211"/>
                  <a:pt x="267" y="204"/>
                  <a:pt x="229" y="204"/>
                </a:cubicBezTo>
                <a:cubicBezTo>
                  <a:pt x="223" y="204"/>
                  <a:pt x="217" y="204"/>
                  <a:pt x="210" y="204"/>
                </a:cubicBezTo>
                <a:lnTo>
                  <a:pt x="172" y="206"/>
                </a:lnTo>
                <a:cubicBezTo>
                  <a:pt x="165" y="206"/>
                  <a:pt x="159" y="206"/>
                  <a:pt x="153" y="206"/>
                </a:cubicBezTo>
                <a:cubicBezTo>
                  <a:pt x="129" y="206"/>
                  <a:pt x="111" y="204"/>
                  <a:pt x="99" y="198"/>
                </a:cubicBezTo>
                <a:cubicBezTo>
                  <a:pt x="85" y="191"/>
                  <a:pt x="75" y="178"/>
                  <a:pt x="70" y="158"/>
                </a:cubicBezTo>
                <a:cubicBezTo>
                  <a:pt x="64" y="134"/>
                  <a:pt x="68" y="114"/>
                  <a:pt x="83" y="97"/>
                </a:cubicBezTo>
                <a:cubicBezTo>
                  <a:pt x="98" y="80"/>
                  <a:pt x="121" y="67"/>
                  <a:pt x="155" y="59"/>
                </a:cubicBezTo>
                <a:cubicBezTo>
                  <a:pt x="173" y="54"/>
                  <a:pt x="194" y="52"/>
                  <a:pt x="215" y="52"/>
                </a:cubicBezTo>
                <a:cubicBezTo>
                  <a:pt x="237" y="52"/>
                  <a:pt x="260" y="56"/>
                  <a:pt x="286" y="61"/>
                </a:cubicBezTo>
                <a:lnTo>
                  <a:pt x="272" y="2"/>
                </a:lnTo>
                <a:cubicBezTo>
                  <a:pt x="259" y="1"/>
                  <a:pt x="247" y="0"/>
                  <a:pt x="235"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0"/>
          <p:cNvSpPr/>
          <p:nvPr/>
        </p:nvSpPr>
        <p:spPr>
          <a:xfrm>
            <a:off x="3045448" y="3916871"/>
            <a:ext cx="13060" cy="37167"/>
          </a:xfrm>
          <a:custGeom>
            <a:avLst/>
            <a:gdLst/>
            <a:ahLst/>
            <a:cxnLst/>
            <a:rect l="l" t="t" r="r" b="b"/>
            <a:pathLst>
              <a:path w="331" h="942" extrusionOk="0">
                <a:moveTo>
                  <a:pt x="102" y="0"/>
                </a:moveTo>
                <a:lnTo>
                  <a:pt x="0" y="26"/>
                </a:lnTo>
                <a:lnTo>
                  <a:pt x="229" y="942"/>
                </a:lnTo>
                <a:lnTo>
                  <a:pt x="331" y="916"/>
                </a:lnTo>
                <a:lnTo>
                  <a:pt x="10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0"/>
          <p:cNvSpPr/>
          <p:nvPr/>
        </p:nvSpPr>
        <p:spPr>
          <a:xfrm>
            <a:off x="3053497" y="3915845"/>
            <a:ext cx="9035" cy="36180"/>
          </a:xfrm>
          <a:custGeom>
            <a:avLst/>
            <a:gdLst/>
            <a:ahLst/>
            <a:cxnLst/>
            <a:rect l="l" t="t" r="r" b="b"/>
            <a:pathLst>
              <a:path w="229" h="917" extrusionOk="0">
                <a:moveTo>
                  <a:pt x="228" y="917"/>
                </a:moveTo>
                <a:lnTo>
                  <a:pt x="228" y="917"/>
                </a:lnTo>
                <a:lnTo>
                  <a:pt x="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0"/>
          <p:cNvSpPr/>
          <p:nvPr/>
        </p:nvSpPr>
        <p:spPr>
          <a:xfrm>
            <a:off x="3057482" y="3913833"/>
            <a:ext cx="13099" cy="37206"/>
          </a:xfrm>
          <a:custGeom>
            <a:avLst/>
            <a:gdLst/>
            <a:ahLst/>
            <a:cxnLst/>
            <a:rect l="l" t="t" r="r" b="b"/>
            <a:pathLst>
              <a:path w="332" h="943" extrusionOk="0">
                <a:moveTo>
                  <a:pt x="103" y="0"/>
                </a:moveTo>
                <a:lnTo>
                  <a:pt x="1" y="27"/>
                </a:lnTo>
                <a:lnTo>
                  <a:pt x="229" y="943"/>
                </a:lnTo>
                <a:lnTo>
                  <a:pt x="332" y="917"/>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0"/>
          <p:cNvSpPr/>
          <p:nvPr/>
        </p:nvSpPr>
        <p:spPr>
          <a:xfrm>
            <a:off x="3061507" y="3912886"/>
            <a:ext cx="13060" cy="37167"/>
          </a:xfrm>
          <a:custGeom>
            <a:avLst/>
            <a:gdLst/>
            <a:ahLst/>
            <a:cxnLst/>
            <a:rect l="l" t="t" r="r" b="b"/>
            <a:pathLst>
              <a:path w="331" h="942" extrusionOk="0">
                <a:moveTo>
                  <a:pt x="103" y="0"/>
                </a:moveTo>
                <a:lnTo>
                  <a:pt x="1" y="24"/>
                </a:lnTo>
                <a:lnTo>
                  <a:pt x="230" y="941"/>
                </a:lnTo>
                <a:lnTo>
                  <a:pt x="331" y="916"/>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0"/>
          <p:cNvSpPr/>
          <p:nvPr/>
        </p:nvSpPr>
        <p:spPr>
          <a:xfrm>
            <a:off x="3069556" y="3911821"/>
            <a:ext cx="9035" cy="36220"/>
          </a:xfrm>
          <a:custGeom>
            <a:avLst/>
            <a:gdLst/>
            <a:ahLst/>
            <a:cxnLst/>
            <a:rect l="l" t="t" r="r" b="b"/>
            <a:pathLst>
              <a:path w="229" h="918" extrusionOk="0">
                <a:moveTo>
                  <a:pt x="229" y="918"/>
                </a:moveTo>
                <a:lnTo>
                  <a:pt x="229" y="918"/>
                </a:lnTo>
                <a:lnTo>
                  <a:pt x="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0"/>
          <p:cNvSpPr/>
          <p:nvPr/>
        </p:nvSpPr>
        <p:spPr>
          <a:xfrm>
            <a:off x="3073580" y="3909848"/>
            <a:ext cx="13060" cy="37206"/>
          </a:xfrm>
          <a:custGeom>
            <a:avLst/>
            <a:gdLst/>
            <a:ahLst/>
            <a:cxnLst/>
            <a:rect l="l" t="t" r="r" b="b"/>
            <a:pathLst>
              <a:path w="331" h="943" extrusionOk="0">
                <a:moveTo>
                  <a:pt x="103" y="0"/>
                </a:moveTo>
                <a:lnTo>
                  <a:pt x="0" y="25"/>
                </a:lnTo>
                <a:lnTo>
                  <a:pt x="228" y="942"/>
                </a:lnTo>
                <a:lnTo>
                  <a:pt x="330" y="916"/>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0"/>
          <p:cNvSpPr/>
          <p:nvPr/>
        </p:nvSpPr>
        <p:spPr>
          <a:xfrm>
            <a:off x="3077605" y="3908822"/>
            <a:ext cx="13060" cy="37206"/>
          </a:xfrm>
          <a:custGeom>
            <a:avLst/>
            <a:gdLst/>
            <a:ahLst/>
            <a:cxnLst/>
            <a:rect l="l" t="t" r="r" b="b"/>
            <a:pathLst>
              <a:path w="331" h="943" extrusionOk="0">
                <a:moveTo>
                  <a:pt x="102" y="1"/>
                </a:moveTo>
                <a:lnTo>
                  <a:pt x="1" y="26"/>
                </a:lnTo>
                <a:lnTo>
                  <a:pt x="228" y="942"/>
                </a:lnTo>
                <a:lnTo>
                  <a:pt x="331" y="917"/>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0"/>
          <p:cNvSpPr/>
          <p:nvPr/>
        </p:nvSpPr>
        <p:spPr>
          <a:xfrm>
            <a:off x="3085614" y="3907836"/>
            <a:ext cx="9035" cy="36220"/>
          </a:xfrm>
          <a:custGeom>
            <a:avLst/>
            <a:gdLst/>
            <a:ahLst/>
            <a:cxnLst/>
            <a:rect l="l" t="t" r="r" b="b"/>
            <a:pathLst>
              <a:path w="229" h="918" extrusionOk="0">
                <a:moveTo>
                  <a:pt x="229" y="917"/>
                </a:moveTo>
                <a:lnTo>
                  <a:pt x="229" y="917"/>
                </a:lnTo>
                <a:lnTo>
                  <a:pt x="1"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0"/>
          <p:cNvSpPr/>
          <p:nvPr/>
        </p:nvSpPr>
        <p:spPr>
          <a:xfrm>
            <a:off x="3089639" y="3905823"/>
            <a:ext cx="13060" cy="37206"/>
          </a:xfrm>
          <a:custGeom>
            <a:avLst/>
            <a:gdLst/>
            <a:ahLst/>
            <a:cxnLst/>
            <a:rect l="l" t="t" r="r" b="b"/>
            <a:pathLst>
              <a:path w="331" h="943" extrusionOk="0">
                <a:moveTo>
                  <a:pt x="102" y="1"/>
                </a:moveTo>
                <a:lnTo>
                  <a:pt x="0" y="26"/>
                </a:lnTo>
                <a:lnTo>
                  <a:pt x="229" y="942"/>
                </a:lnTo>
                <a:lnTo>
                  <a:pt x="330" y="917"/>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0"/>
          <p:cNvSpPr/>
          <p:nvPr/>
        </p:nvSpPr>
        <p:spPr>
          <a:xfrm>
            <a:off x="3093663" y="3904837"/>
            <a:ext cx="13060" cy="37167"/>
          </a:xfrm>
          <a:custGeom>
            <a:avLst/>
            <a:gdLst/>
            <a:ahLst/>
            <a:cxnLst/>
            <a:rect l="l" t="t" r="r" b="b"/>
            <a:pathLst>
              <a:path w="331" h="942" extrusionOk="0">
                <a:moveTo>
                  <a:pt x="102" y="1"/>
                </a:moveTo>
                <a:lnTo>
                  <a:pt x="0" y="26"/>
                </a:lnTo>
                <a:lnTo>
                  <a:pt x="228" y="942"/>
                </a:lnTo>
                <a:lnTo>
                  <a:pt x="330" y="916"/>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0"/>
          <p:cNvSpPr/>
          <p:nvPr/>
        </p:nvSpPr>
        <p:spPr>
          <a:xfrm>
            <a:off x="3101673" y="3903851"/>
            <a:ext cx="9075" cy="36180"/>
          </a:xfrm>
          <a:custGeom>
            <a:avLst/>
            <a:gdLst/>
            <a:ahLst/>
            <a:cxnLst/>
            <a:rect l="l" t="t" r="r" b="b"/>
            <a:pathLst>
              <a:path w="230" h="917" extrusionOk="0">
                <a:moveTo>
                  <a:pt x="230" y="916"/>
                </a:moveTo>
                <a:lnTo>
                  <a:pt x="230" y="916"/>
                </a:lnTo>
                <a:lnTo>
                  <a:pt x="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0"/>
          <p:cNvSpPr/>
          <p:nvPr/>
        </p:nvSpPr>
        <p:spPr>
          <a:xfrm>
            <a:off x="3105697" y="3901838"/>
            <a:ext cx="13099" cy="37167"/>
          </a:xfrm>
          <a:custGeom>
            <a:avLst/>
            <a:gdLst/>
            <a:ahLst/>
            <a:cxnLst/>
            <a:rect l="l" t="t" r="r" b="b"/>
            <a:pathLst>
              <a:path w="332" h="942" extrusionOk="0">
                <a:moveTo>
                  <a:pt x="102" y="1"/>
                </a:moveTo>
                <a:lnTo>
                  <a:pt x="1" y="26"/>
                </a:lnTo>
                <a:lnTo>
                  <a:pt x="229" y="942"/>
                </a:lnTo>
                <a:lnTo>
                  <a:pt x="331" y="917"/>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0"/>
          <p:cNvSpPr/>
          <p:nvPr/>
        </p:nvSpPr>
        <p:spPr>
          <a:xfrm>
            <a:off x="3109722" y="3900813"/>
            <a:ext cx="13060" cy="37206"/>
          </a:xfrm>
          <a:custGeom>
            <a:avLst/>
            <a:gdLst/>
            <a:ahLst/>
            <a:cxnLst/>
            <a:rect l="l" t="t" r="r" b="b"/>
            <a:pathLst>
              <a:path w="331" h="943" extrusionOk="0">
                <a:moveTo>
                  <a:pt x="102" y="0"/>
                </a:moveTo>
                <a:lnTo>
                  <a:pt x="0" y="27"/>
                </a:lnTo>
                <a:lnTo>
                  <a:pt x="229" y="943"/>
                </a:lnTo>
                <a:lnTo>
                  <a:pt x="330" y="917"/>
                </a:lnTo>
                <a:lnTo>
                  <a:pt x="10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0"/>
          <p:cNvSpPr/>
          <p:nvPr/>
        </p:nvSpPr>
        <p:spPr>
          <a:xfrm>
            <a:off x="3117771" y="3899826"/>
            <a:ext cx="9035" cy="36180"/>
          </a:xfrm>
          <a:custGeom>
            <a:avLst/>
            <a:gdLst/>
            <a:ahLst/>
            <a:cxnLst/>
            <a:rect l="l" t="t" r="r" b="b"/>
            <a:pathLst>
              <a:path w="229" h="917" extrusionOk="0">
                <a:moveTo>
                  <a:pt x="228" y="917"/>
                </a:moveTo>
                <a:lnTo>
                  <a:pt x="228" y="917"/>
                </a:lnTo>
                <a:lnTo>
                  <a:pt x="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0"/>
          <p:cNvSpPr/>
          <p:nvPr/>
        </p:nvSpPr>
        <p:spPr>
          <a:xfrm>
            <a:off x="3121756" y="3897814"/>
            <a:ext cx="13060" cy="37206"/>
          </a:xfrm>
          <a:custGeom>
            <a:avLst/>
            <a:gdLst/>
            <a:ahLst/>
            <a:cxnLst/>
            <a:rect l="l" t="t" r="r" b="b"/>
            <a:pathLst>
              <a:path w="331" h="943" extrusionOk="0">
                <a:moveTo>
                  <a:pt x="103" y="0"/>
                </a:moveTo>
                <a:lnTo>
                  <a:pt x="1" y="26"/>
                </a:lnTo>
                <a:lnTo>
                  <a:pt x="230" y="943"/>
                </a:lnTo>
                <a:lnTo>
                  <a:pt x="331" y="917"/>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0"/>
          <p:cNvSpPr/>
          <p:nvPr/>
        </p:nvSpPr>
        <p:spPr>
          <a:xfrm>
            <a:off x="3125820" y="3896828"/>
            <a:ext cx="13060" cy="37206"/>
          </a:xfrm>
          <a:custGeom>
            <a:avLst/>
            <a:gdLst/>
            <a:ahLst/>
            <a:cxnLst/>
            <a:rect l="l" t="t" r="r" b="b"/>
            <a:pathLst>
              <a:path w="331" h="943" extrusionOk="0">
                <a:moveTo>
                  <a:pt x="101" y="0"/>
                </a:moveTo>
                <a:lnTo>
                  <a:pt x="0" y="25"/>
                </a:lnTo>
                <a:lnTo>
                  <a:pt x="228" y="942"/>
                </a:lnTo>
                <a:lnTo>
                  <a:pt x="330" y="917"/>
                </a:lnTo>
                <a:lnTo>
                  <a:pt x="10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0"/>
          <p:cNvSpPr/>
          <p:nvPr/>
        </p:nvSpPr>
        <p:spPr>
          <a:xfrm>
            <a:off x="3133829" y="3895802"/>
            <a:ext cx="9035" cy="36180"/>
          </a:xfrm>
          <a:custGeom>
            <a:avLst/>
            <a:gdLst/>
            <a:ahLst/>
            <a:cxnLst/>
            <a:rect l="l" t="t" r="r" b="b"/>
            <a:pathLst>
              <a:path w="229" h="917" extrusionOk="0">
                <a:moveTo>
                  <a:pt x="228" y="917"/>
                </a:moveTo>
                <a:lnTo>
                  <a:pt x="228" y="917"/>
                </a:lnTo>
                <a:lnTo>
                  <a:pt x="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0"/>
          <p:cNvSpPr/>
          <p:nvPr/>
        </p:nvSpPr>
        <p:spPr>
          <a:xfrm>
            <a:off x="3137814" y="3893829"/>
            <a:ext cx="13099" cy="37167"/>
          </a:xfrm>
          <a:custGeom>
            <a:avLst/>
            <a:gdLst/>
            <a:ahLst/>
            <a:cxnLst/>
            <a:rect l="l" t="t" r="r" b="b"/>
            <a:pathLst>
              <a:path w="332" h="942" extrusionOk="0">
                <a:moveTo>
                  <a:pt x="103" y="0"/>
                </a:moveTo>
                <a:lnTo>
                  <a:pt x="1" y="25"/>
                </a:lnTo>
                <a:lnTo>
                  <a:pt x="230" y="941"/>
                </a:lnTo>
                <a:lnTo>
                  <a:pt x="332" y="916"/>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0"/>
          <p:cNvSpPr/>
          <p:nvPr/>
        </p:nvSpPr>
        <p:spPr>
          <a:xfrm>
            <a:off x="3141839" y="3892803"/>
            <a:ext cx="13060" cy="37206"/>
          </a:xfrm>
          <a:custGeom>
            <a:avLst/>
            <a:gdLst/>
            <a:ahLst/>
            <a:cxnLst/>
            <a:rect l="l" t="t" r="r" b="b"/>
            <a:pathLst>
              <a:path w="331" h="943" extrusionOk="0">
                <a:moveTo>
                  <a:pt x="103" y="1"/>
                </a:moveTo>
                <a:lnTo>
                  <a:pt x="1" y="26"/>
                </a:lnTo>
                <a:lnTo>
                  <a:pt x="230" y="942"/>
                </a:lnTo>
                <a:lnTo>
                  <a:pt x="331" y="917"/>
                </a:lnTo>
                <a:lnTo>
                  <a:pt x="10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0"/>
          <p:cNvSpPr/>
          <p:nvPr/>
        </p:nvSpPr>
        <p:spPr>
          <a:xfrm>
            <a:off x="3149888" y="3891817"/>
            <a:ext cx="9075" cy="36180"/>
          </a:xfrm>
          <a:custGeom>
            <a:avLst/>
            <a:gdLst/>
            <a:ahLst/>
            <a:cxnLst/>
            <a:rect l="l" t="t" r="r" b="b"/>
            <a:pathLst>
              <a:path w="230" h="917" extrusionOk="0">
                <a:moveTo>
                  <a:pt x="229" y="916"/>
                </a:moveTo>
                <a:lnTo>
                  <a:pt x="229" y="916"/>
                </a:lnTo>
                <a:lnTo>
                  <a:pt x="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0"/>
          <p:cNvSpPr/>
          <p:nvPr/>
        </p:nvSpPr>
        <p:spPr>
          <a:xfrm>
            <a:off x="3153912" y="3889804"/>
            <a:ext cx="13060" cy="37206"/>
          </a:xfrm>
          <a:custGeom>
            <a:avLst/>
            <a:gdLst/>
            <a:ahLst/>
            <a:cxnLst/>
            <a:rect l="l" t="t" r="r" b="b"/>
            <a:pathLst>
              <a:path w="331" h="943" extrusionOk="0">
                <a:moveTo>
                  <a:pt x="102" y="1"/>
                </a:moveTo>
                <a:lnTo>
                  <a:pt x="1" y="26"/>
                </a:lnTo>
                <a:lnTo>
                  <a:pt x="228" y="942"/>
                </a:lnTo>
                <a:lnTo>
                  <a:pt x="331" y="917"/>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0"/>
          <p:cNvSpPr/>
          <p:nvPr/>
        </p:nvSpPr>
        <p:spPr>
          <a:xfrm>
            <a:off x="3157897" y="3888818"/>
            <a:ext cx="13099" cy="37167"/>
          </a:xfrm>
          <a:custGeom>
            <a:avLst/>
            <a:gdLst/>
            <a:ahLst/>
            <a:cxnLst/>
            <a:rect l="l" t="t" r="r" b="b"/>
            <a:pathLst>
              <a:path w="332" h="942" extrusionOk="0">
                <a:moveTo>
                  <a:pt x="103" y="1"/>
                </a:moveTo>
                <a:lnTo>
                  <a:pt x="1" y="26"/>
                </a:lnTo>
                <a:lnTo>
                  <a:pt x="230" y="942"/>
                </a:lnTo>
                <a:lnTo>
                  <a:pt x="332" y="916"/>
                </a:lnTo>
                <a:lnTo>
                  <a:pt x="10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0"/>
          <p:cNvSpPr/>
          <p:nvPr/>
        </p:nvSpPr>
        <p:spPr>
          <a:xfrm>
            <a:off x="3165986" y="3887832"/>
            <a:ext cx="8996" cy="36180"/>
          </a:xfrm>
          <a:custGeom>
            <a:avLst/>
            <a:gdLst/>
            <a:ahLst/>
            <a:cxnLst/>
            <a:rect l="l" t="t" r="r" b="b"/>
            <a:pathLst>
              <a:path w="228" h="917" extrusionOk="0">
                <a:moveTo>
                  <a:pt x="228" y="916"/>
                </a:moveTo>
                <a:lnTo>
                  <a:pt x="228" y="916"/>
                </a:lnTo>
                <a:lnTo>
                  <a:pt x="0"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0"/>
          <p:cNvSpPr/>
          <p:nvPr/>
        </p:nvSpPr>
        <p:spPr>
          <a:xfrm>
            <a:off x="3169971" y="3885780"/>
            <a:ext cx="13060" cy="37206"/>
          </a:xfrm>
          <a:custGeom>
            <a:avLst/>
            <a:gdLst/>
            <a:ahLst/>
            <a:cxnLst/>
            <a:rect l="l" t="t" r="r" b="b"/>
            <a:pathLst>
              <a:path w="331" h="943" extrusionOk="0">
                <a:moveTo>
                  <a:pt x="103" y="1"/>
                </a:moveTo>
                <a:lnTo>
                  <a:pt x="0" y="27"/>
                </a:lnTo>
                <a:lnTo>
                  <a:pt x="229" y="943"/>
                </a:lnTo>
                <a:lnTo>
                  <a:pt x="330" y="918"/>
                </a:lnTo>
                <a:lnTo>
                  <a:pt x="10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0"/>
          <p:cNvSpPr/>
          <p:nvPr/>
        </p:nvSpPr>
        <p:spPr>
          <a:xfrm>
            <a:off x="2910706" y="3876981"/>
            <a:ext cx="11087" cy="15032"/>
          </a:xfrm>
          <a:custGeom>
            <a:avLst/>
            <a:gdLst/>
            <a:ahLst/>
            <a:cxnLst/>
            <a:rect l="l" t="t" r="r" b="b"/>
            <a:pathLst>
              <a:path w="281" h="381" extrusionOk="0">
                <a:moveTo>
                  <a:pt x="119" y="41"/>
                </a:moveTo>
                <a:cubicBezTo>
                  <a:pt x="138" y="41"/>
                  <a:pt x="155" y="49"/>
                  <a:pt x="170" y="66"/>
                </a:cubicBezTo>
                <a:cubicBezTo>
                  <a:pt x="188" y="88"/>
                  <a:pt x="204" y="122"/>
                  <a:pt x="216" y="172"/>
                </a:cubicBezTo>
                <a:cubicBezTo>
                  <a:pt x="228" y="221"/>
                  <a:pt x="231" y="260"/>
                  <a:pt x="225" y="287"/>
                </a:cubicBezTo>
                <a:cubicBezTo>
                  <a:pt x="218" y="315"/>
                  <a:pt x="202" y="332"/>
                  <a:pt x="177" y="338"/>
                </a:cubicBezTo>
                <a:cubicBezTo>
                  <a:pt x="172" y="339"/>
                  <a:pt x="166" y="340"/>
                  <a:pt x="161" y="340"/>
                </a:cubicBezTo>
                <a:cubicBezTo>
                  <a:pt x="143" y="340"/>
                  <a:pt x="126" y="332"/>
                  <a:pt x="112" y="315"/>
                </a:cubicBezTo>
                <a:cubicBezTo>
                  <a:pt x="93" y="294"/>
                  <a:pt x="78" y="259"/>
                  <a:pt x="66" y="210"/>
                </a:cubicBezTo>
                <a:cubicBezTo>
                  <a:pt x="53" y="160"/>
                  <a:pt x="50" y="122"/>
                  <a:pt x="56" y="95"/>
                </a:cubicBezTo>
                <a:cubicBezTo>
                  <a:pt x="63" y="67"/>
                  <a:pt x="79" y="49"/>
                  <a:pt x="103" y="43"/>
                </a:cubicBezTo>
                <a:cubicBezTo>
                  <a:pt x="109" y="42"/>
                  <a:pt x="114" y="41"/>
                  <a:pt x="119" y="41"/>
                </a:cubicBezTo>
                <a:close/>
                <a:moveTo>
                  <a:pt x="125" y="1"/>
                </a:moveTo>
                <a:cubicBezTo>
                  <a:pt x="115" y="1"/>
                  <a:pt x="105" y="2"/>
                  <a:pt x="94" y="5"/>
                </a:cubicBezTo>
                <a:cubicBezTo>
                  <a:pt x="53" y="15"/>
                  <a:pt x="27" y="39"/>
                  <a:pt x="14" y="75"/>
                </a:cubicBezTo>
                <a:cubicBezTo>
                  <a:pt x="0" y="112"/>
                  <a:pt x="1" y="161"/>
                  <a:pt x="17" y="222"/>
                </a:cubicBezTo>
                <a:cubicBezTo>
                  <a:pt x="32" y="282"/>
                  <a:pt x="53" y="325"/>
                  <a:pt x="82" y="352"/>
                </a:cubicBezTo>
                <a:cubicBezTo>
                  <a:pt x="104" y="371"/>
                  <a:pt x="128" y="380"/>
                  <a:pt x="155" y="380"/>
                </a:cubicBezTo>
                <a:cubicBezTo>
                  <a:pt x="165" y="380"/>
                  <a:pt x="176" y="379"/>
                  <a:pt x="187" y="377"/>
                </a:cubicBezTo>
                <a:cubicBezTo>
                  <a:pt x="227" y="366"/>
                  <a:pt x="253" y="343"/>
                  <a:pt x="266" y="306"/>
                </a:cubicBezTo>
                <a:cubicBezTo>
                  <a:pt x="280" y="269"/>
                  <a:pt x="280" y="220"/>
                  <a:pt x="264" y="160"/>
                </a:cubicBezTo>
                <a:cubicBezTo>
                  <a:pt x="249" y="99"/>
                  <a:pt x="227" y="56"/>
                  <a:pt x="198" y="30"/>
                </a:cubicBezTo>
                <a:cubicBezTo>
                  <a:pt x="177" y="10"/>
                  <a:pt x="152" y="1"/>
                  <a:pt x="125"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0"/>
          <p:cNvSpPr/>
          <p:nvPr/>
        </p:nvSpPr>
        <p:spPr>
          <a:xfrm>
            <a:off x="2920255" y="3874535"/>
            <a:ext cx="11324" cy="15348"/>
          </a:xfrm>
          <a:custGeom>
            <a:avLst/>
            <a:gdLst/>
            <a:ahLst/>
            <a:cxnLst/>
            <a:rect l="l" t="t" r="r" b="b"/>
            <a:pathLst>
              <a:path w="287" h="389" extrusionOk="0">
                <a:moveTo>
                  <a:pt x="128" y="41"/>
                </a:moveTo>
                <a:cubicBezTo>
                  <a:pt x="142" y="41"/>
                  <a:pt x="154" y="45"/>
                  <a:pt x="165" y="53"/>
                </a:cubicBezTo>
                <a:cubicBezTo>
                  <a:pt x="182" y="65"/>
                  <a:pt x="193" y="84"/>
                  <a:pt x="200" y="109"/>
                </a:cubicBezTo>
                <a:cubicBezTo>
                  <a:pt x="206" y="136"/>
                  <a:pt x="205" y="157"/>
                  <a:pt x="196" y="176"/>
                </a:cubicBezTo>
                <a:cubicBezTo>
                  <a:pt x="187" y="193"/>
                  <a:pt x="171" y="205"/>
                  <a:pt x="149" y="211"/>
                </a:cubicBezTo>
                <a:cubicBezTo>
                  <a:pt x="142" y="212"/>
                  <a:pt x="136" y="213"/>
                  <a:pt x="129" y="213"/>
                </a:cubicBezTo>
                <a:cubicBezTo>
                  <a:pt x="116" y="213"/>
                  <a:pt x="104" y="209"/>
                  <a:pt x="93" y="201"/>
                </a:cubicBezTo>
                <a:cubicBezTo>
                  <a:pt x="76" y="190"/>
                  <a:pt x="65" y="170"/>
                  <a:pt x="58" y="145"/>
                </a:cubicBezTo>
                <a:cubicBezTo>
                  <a:pt x="52" y="119"/>
                  <a:pt x="52" y="97"/>
                  <a:pt x="62" y="79"/>
                </a:cubicBezTo>
                <a:cubicBezTo>
                  <a:pt x="71" y="60"/>
                  <a:pt x="86" y="49"/>
                  <a:pt x="108" y="44"/>
                </a:cubicBezTo>
                <a:cubicBezTo>
                  <a:pt x="115" y="42"/>
                  <a:pt x="122" y="41"/>
                  <a:pt x="128" y="41"/>
                </a:cubicBezTo>
                <a:close/>
                <a:moveTo>
                  <a:pt x="133" y="1"/>
                </a:moveTo>
                <a:cubicBezTo>
                  <a:pt x="122" y="1"/>
                  <a:pt x="110" y="2"/>
                  <a:pt x="99" y="5"/>
                </a:cubicBezTo>
                <a:cubicBezTo>
                  <a:pt x="62" y="14"/>
                  <a:pt x="36" y="33"/>
                  <a:pt x="20" y="60"/>
                </a:cubicBezTo>
                <a:cubicBezTo>
                  <a:pt x="4" y="88"/>
                  <a:pt x="0" y="120"/>
                  <a:pt x="10" y="157"/>
                </a:cubicBezTo>
                <a:cubicBezTo>
                  <a:pt x="18" y="195"/>
                  <a:pt x="37" y="222"/>
                  <a:pt x="63" y="239"/>
                </a:cubicBezTo>
                <a:cubicBezTo>
                  <a:pt x="80" y="249"/>
                  <a:pt x="99" y="254"/>
                  <a:pt x="120" y="254"/>
                </a:cubicBezTo>
                <a:cubicBezTo>
                  <a:pt x="131" y="254"/>
                  <a:pt x="144" y="252"/>
                  <a:pt x="156" y="249"/>
                </a:cubicBezTo>
                <a:cubicBezTo>
                  <a:pt x="173" y="245"/>
                  <a:pt x="188" y="238"/>
                  <a:pt x="201" y="226"/>
                </a:cubicBezTo>
                <a:cubicBezTo>
                  <a:pt x="213" y="216"/>
                  <a:pt x="222" y="202"/>
                  <a:pt x="228" y="186"/>
                </a:cubicBezTo>
                <a:lnTo>
                  <a:pt x="228" y="186"/>
                </a:lnTo>
                <a:cubicBezTo>
                  <a:pt x="237" y="231"/>
                  <a:pt x="235" y="266"/>
                  <a:pt x="224" y="292"/>
                </a:cubicBezTo>
                <a:cubicBezTo>
                  <a:pt x="212" y="317"/>
                  <a:pt x="190" y="334"/>
                  <a:pt x="158" y="342"/>
                </a:cubicBezTo>
                <a:cubicBezTo>
                  <a:pt x="146" y="345"/>
                  <a:pt x="134" y="347"/>
                  <a:pt x="121" y="347"/>
                </a:cubicBezTo>
                <a:cubicBezTo>
                  <a:pt x="107" y="347"/>
                  <a:pt x="93" y="345"/>
                  <a:pt x="80" y="342"/>
                </a:cubicBezTo>
                <a:lnTo>
                  <a:pt x="80" y="342"/>
                </a:lnTo>
                <a:lnTo>
                  <a:pt x="91" y="387"/>
                </a:lnTo>
                <a:cubicBezTo>
                  <a:pt x="101" y="388"/>
                  <a:pt x="111" y="388"/>
                  <a:pt x="121" y="388"/>
                </a:cubicBezTo>
                <a:cubicBezTo>
                  <a:pt x="125" y="388"/>
                  <a:pt x="129" y="388"/>
                  <a:pt x="133" y="388"/>
                </a:cubicBezTo>
                <a:cubicBezTo>
                  <a:pt x="146" y="387"/>
                  <a:pt x="158" y="385"/>
                  <a:pt x="170" y="382"/>
                </a:cubicBezTo>
                <a:cubicBezTo>
                  <a:pt x="216" y="371"/>
                  <a:pt x="248" y="345"/>
                  <a:pt x="266" y="305"/>
                </a:cubicBezTo>
                <a:cubicBezTo>
                  <a:pt x="285" y="265"/>
                  <a:pt x="286" y="216"/>
                  <a:pt x="272" y="159"/>
                </a:cubicBezTo>
                <a:cubicBezTo>
                  <a:pt x="258" y="99"/>
                  <a:pt x="235" y="55"/>
                  <a:pt x="205" y="29"/>
                </a:cubicBezTo>
                <a:cubicBezTo>
                  <a:pt x="184" y="10"/>
                  <a:pt x="160" y="1"/>
                  <a:pt x="133"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0"/>
          <p:cNvSpPr/>
          <p:nvPr/>
        </p:nvSpPr>
        <p:spPr>
          <a:xfrm>
            <a:off x="2929882" y="3872128"/>
            <a:ext cx="12271" cy="15664"/>
          </a:xfrm>
          <a:custGeom>
            <a:avLst/>
            <a:gdLst/>
            <a:ahLst/>
            <a:cxnLst/>
            <a:rect l="l" t="t" r="r" b="b"/>
            <a:pathLst>
              <a:path w="311" h="397" extrusionOk="0">
                <a:moveTo>
                  <a:pt x="140" y="0"/>
                </a:moveTo>
                <a:cubicBezTo>
                  <a:pt x="126" y="0"/>
                  <a:pt x="112" y="2"/>
                  <a:pt x="96" y="6"/>
                </a:cubicBezTo>
                <a:cubicBezTo>
                  <a:pt x="82" y="10"/>
                  <a:pt x="67" y="16"/>
                  <a:pt x="51" y="24"/>
                </a:cubicBezTo>
                <a:cubicBezTo>
                  <a:pt x="35" y="32"/>
                  <a:pt x="18" y="42"/>
                  <a:pt x="1" y="55"/>
                </a:cubicBezTo>
                <a:lnTo>
                  <a:pt x="13" y="104"/>
                </a:lnTo>
                <a:cubicBezTo>
                  <a:pt x="29" y="88"/>
                  <a:pt x="45" y="76"/>
                  <a:pt x="61" y="66"/>
                </a:cubicBezTo>
                <a:cubicBezTo>
                  <a:pt x="76" y="57"/>
                  <a:pt x="91" y="51"/>
                  <a:pt x="107" y="46"/>
                </a:cubicBezTo>
                <a:cubicBezTo>
                  <a:pt x="115" y="44"/>
                  <a:pt x="123" y="43"/>
                  <a:pt x="130" y="43"/>
                </a:cubicBezTo>
                <a:cubicBezTo>
                  <a:pt x="142" y="43"/>
                  <a:pt x="153" y="46"/>
                  <a:pt x="164" y="52"/>
                </a:cubicBezTo>
                <a:cubicBezTo>
                  <a:pt x="180" y="60"/>
                  <a:pt x="191" y="74"/>
                  <a:pt x="195" y="94"/>
                </a:cubicBezTo>
                <a:cubicBezTo>
                  <a:pt x="198" y="105"/>
                  <a:pt x="198" y="117"/>
                  <a:pt x="195" y="131"/>
                </a:cubicBezTo>
                <a:cubicBezTo>
                  <a:pt x="192" y="145"/>
                  <a:pt x="185" y="162"/>
                  <a:pt x="173" y="183"/>
                </a:cubicBezTo>
                <a:cubicBezTo>
                  <a:pt x="167" y="195"/>
                  <a:pt x="152" y="220"/>
                  <a:pt x="129" y="260"/>
                </a:cubicBezTo>
                <a:cubicBezTo>
                  <a:pt x="105" y="300"/>
                  <a:pt x="87" y="332"/>
                  <a:pt x="73" y="356"/>
                </a:cubicBezTo>
                <a:lnTo>
                  <a:pt x="83" y="396"/>
                </a:lnTo>
                <a:lnTo>
                  <a:pt x="310" y="340"/>
                </a:lnTo>
                <a:lnTo>
                  <a:pt x="301" y="300"/>
                </a:lnTo>
                <a:lnTo>
                  <a:pt x="131" y="341"/>
                </a:lnTo>
                <a:cubicBezTo>
                  <a:pt x="160" y="292"/>
                  <a:pt x="183" y="253"/>
                  <a:pt x="199" y="226"/>
                </a:cubicBezTo>
                <a:cubicBezTo>
                  <a:pt x="214" y="198"/>
                  <a:pt x="224" y="182"/>
                  <a:pt x="227" y="176"/>
                </a:cubicBezTo>
                <a:cubicBezTo>
                  <a:pt x="237" y="155"/>
                  <a:pt x="243" y="136"/>
                  <a:pt x="245" y="122"/>
                </a:cubicBezTo>
                <a:cubicBezTo>
                  <a:pt x="248" y="107"/>
                  <a:pt x="247" y="93"/>
                  <a:pt x="243" y="78"/>
                </a:cubicBezTo>
                <a:cubicBezTo>
                  <a:pt x="235" y="47"/>
                  <a:pt x="218" y="25"/>
                  <a:pt x="192" y="11"/>
                </a:cubicBezTo>
                <a:cubicBezTo>
                  <a:pt x="176" y="4"/>
                  <a:pt x="159" y="0"/>
                  <a:pt x="140"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0"/>
          <p:cNvSpPr/>
          <p:nvPr/>
        </p:nvSpPr>
        <p:spPr>
          <a:xfrm>
            <a:off x="2940338" y="3869485"/>
            <a:ext cx="11718" cy="15190"/>
          </a:xfrm>
          <a:custGeom>
            <a:avLst/>
            <a:gdLst/>
            <a:ahLst/>
            <a:cxnLst/>
            <a:rect l="l" t="t" r="r" b="b"/>
            <a:pathLst>
              <a:path w="297" h="385" extrusionOk="0">
                <a:moveTo>
                  <a:pt x="134" y="41"/>
                </a:moveTo>
                <a:cubicBezTo>
                  <a:pt x="144" y="41"/>
                  <a:pt x="153" y="43"/>
                  <a:pt x="162" y="48"/>
                </a:cubicBezTo>
                <a:cubicBezTo>
                  <a:pt x="176" y="56"/>
                  <a:pt x="186" y="68"/>
                  <a:pt x="190" y="87"/>
                </a:cubicBezTo>
                <a:cubicBezTo>
                  <a:pt x="195" y="106"/>
                  <a:pt x="193" y="121"/>
                  <a:pt x="183" y="135"/>
                </a:cubicBezTo>
                <a:cubicBezTo>
                  <a:pt x="175" y="148"/>
                  <a:pt x="159" y="157"/>
                  <a:pt x="139" y="162"/>
                </a:cubicBezTo>
                <a:cubicBezTo>
                  <a:pt x="130" y="164"/>
                  <a:pt x="122" y="166"/>
                  <a:pt x="114" y="166"/>
                </a:cubicBezTo>
                <a:cubicBezTo>
                  <a:pt x="103" y="166"/>
                  <a:pt x="94" y="163"/>
                  <a:pt x="86" y="159"/>
                </a:cubicBezTo>
                <a:cubicBezTo>
                  <a:pt x="72" y="152"/>
                  <a:pt x="62" y="139"/>
                  <a:pt x="58" y="120"/>
                </a:cubicBezTo>
                <a:cubicBezTo>
                  <a:pt x="53" y="101"/>
                  <a:pt x="55" y="85"/>
                  <a:pt x="64" y="72"/>
                </a:cubicBezTo>
                <a:cubicBezTo>
                  <a:pt x="73" y="59"/>
                  <a:pt x="88" y="50"/>
                  <a:pt x="109" y="44"/>
                </a:cubicBezTo>
                <a:cubicBezTo>
                  <a:pt x="118" y="42"/>
                  <a:pt x="126" y="41"/>
                  <a:pt x="134" y="41"/>
                </a:cubicBezTo>
                <a:close/>
                <a:moveTo>
                  <a:pt x="174" y="197"/>
                </a:moveTo>
                <a:cubicBezTo>
                  <a:pt x="186" y="197"/>
                  <a:pt x="197" y="200"/>
                  <a:pt x="207" y="206"/>
                </a:cubicBezTo>
                <a:cubicBezTo>
                  <a:pt x="224" y="215"/>
                  <a:pt x="234" y="229"/>
                  <a:pt x="240" y="251"/>
                </a:cubicBezTo>
                <a:cubicBezTo>
                  <a:pt x="245" y="273"/>
                  <a:pt x="243" y="291"/>
                  <a:pt x="232" y="307"/>
                </a:cubicBezTo>
                <a:cubicBezTo>
                  <a:pt x="223" y="323"/>
                  <a:pt x="206" y="333"/>
                  <a:pt x="183" y="340"/>
                </a:cubicBezTo>
                <a:cubicBezTo>
                  <a:pt x="174" y="342"/>
                  <a:pt x="165" y="343"/>
                  <a:pt x="157" y="343"/>
                </a:cubicBezTo>
                <a:cubicBezTo>
                  <a:pt x="145" y="343"/>
                  <a:pt x="133" y="340"/>
                  <a:pt x="123" y="334"/>
                </a:cubicBezTo>
                <a:cubicBezTo>
                  <a:pt x="107" y="326"/>
                  <a:pt x="97" y="310"/>
                  <a:pt x="91" y="289"/>
                </a:cubicBezTo>
                <a:cubicBezTo>
                  <a:pt x="86" y="267"/>
                  <a:pt x="88" y="249"/>
                  <a:pt x="98" y="233"/>
                </a:cubicBezTo>
                <a:cubicBezTo>
                  <a:pt x="108" y="217"/>
                  <a:pt x="125" y="207"/>
                  <a:pt x="149" y="201"/>
                </a:cubicBezTo>
                <a:cubicBezTo>
                  <a:pt x="157" y="198"/>
                  <a:pt x="166" y="197"/>
                  <a:pt x="174" y="197"/>
                </a:cubicBezTo>
                <a:close/>
                <a:moveTo>
                  <a:pt x="143" y="0"/>
                </a:moveTo>
                <a:cubicBezTo>
                  <a:pt x="130" y="0"/>
                  <a:pt x="115" y="2"/>
                  <a:pt x="100" y="6"/>
                </a:cubicBezTo>
                <a:cubicBezTo>
                  <a:pt x="64" y="15"/>
                  <a:pt x="38" y="30"/>
                  <a:pt x="22" y="52"/>
                </a:cubicBezTo>
                <a:cubicBezTo>
                  <a:pt x="5" y="73"/>
                  <a:pt x="1" y="99"/>
                  <a:pt x="8" y="127"/>
                </a:cubicBezTo>
                <a:cubicBezTo>
                  <a:pt x="13" y="148"/>
                  <a:pt x="24" y="164"/>
                  <a:pt x="38" y="175"/>
                </a:cubicBezTo>
                <a:cubicBezTo>
                  <a:pt x="53" y="187"/>
                  <a:pt x="73" y="192"/>
                  <a:pt x="94" y="192"/>
                </a:cubicBezTo>
                <a:cubicBezTo>
                  <a:pt x="73" y="203"/>
                  <a:pt x="57" y="219"/>
                  <a:pt x="48" y="237"/>
                </a:cubicBezTo>
                <a:cubicBezTo>
                  <a:pt x="38" y="257"/>
                  <a:pt x="37" y="278"/>
                  <a:pt x="43" y="301"/>
                </a:cubicBezTo>
                <a:cubicBezTo>
                  <a:pt x="52" y="335"/>
                  <a:pt x="68" y="360"/>
                  <a:pt x="94" y="373"/>
                </a:cubicBezTo>
                <a:cubicBezTo>
                  <a:pt x="109" y="380"/>
                  <a:pt x="126" y="384"/>
                  <a:pt x="146" y="384"/>
                </a:cubicBezTo>
                <a:cubicBezTo>
                  <a:pt x="160" y="384"/>
                  <a:pt x="176" y="382"/>
                  <a:pt x="192" y="378"/>
                </a:cubicBezTo>
                <a:cubicBezTo>
                  <a:pt x="231" y="368"/>
                  <a:pt x="259" y="351"/>
                  <a:pt x="276" y="327"/>
                </a:cubicBezTo>
                <a:cubicBezTo>
                  <a:pt x="293" y="304"/>
                  <a:pt x="297" y="274"/>
                  <a:pt x="288" y="239"/>
                </a:cubicBezTo>
                <a:cubicBezTo>
                  <a:pt x="283" y="216"/>
                  <a:pt x="272" y="199"/>
                  <a:pt x="254" y="186"/>
                </a:cubicBezTo>
                <a:cubicBezTo>
                  <a:pt x="238" y="174"/>
                  <a:pt x="217" y="168"/>
                  <a:pt x="191" y="168"/>
                </a:cubicBezTo>
                <a:cubicBezTo>
                  <a:pt x="211" y="158"/>
                  <a:pt x="224" y="144"/>
                  <a:pt x="232" y="126"/>
                </a:cubicBezTo>
                <a:cubicBezTo>
                  <a:pt x="241" y="110"/>
                  <a:pt x="242" y="91"/>
                  <a:pt x="238" y="71"/>
                </a:cubicBezTo>
                <a:cubicBezTo>
                  <a:pt x="230" y="42"/>
                  <a:pt x="214" y="22"/>
                  <a:pt x="190" y="10"/>
                </a:cubicBezTo>
                <a:cubicBezTo>
                  <a:pt x="176" y="3"/>
                  <a:pt x="160" y="0"/>
                  <a:pt x="143"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0"/>
          <p:cNvSpPr/>
          <p:nvPr/>
        </p:nvSpPr>
        <p:spPr>
          <a:xfrm>
            <a:off x="2970837" y="3862343"/>
            <a:ext cx="12981" cy="16058"/>
          </a:xfrm>
          <a:custGeom>
            <a:avLst/>
            <a:gdLst/>
            <a:ahLst/>
            <a:cxnLst/>
            <a:rect l="l" t="t" r="r" b="b"/>
            <a:pathLst>
              <a:path w="329" h="407" extrusionOk="0">
                <a:moveTo>
                  <a:pt x="87" y="55"/>
                </a:moveTo>
                <a:lnTo>
                  <a:pt x="198" y="217"/>
                </a:lnTo>
                <a:lnTo>
                  <a:pt x="66" y="250"/>
                </a:lnTo>
                <a:lnTo>
                  <a:pt x="87" y="55"/>
                </a:lnTo>
                <a:close/>
                <a:moveTo>
                  <a:pt x="103" y="0"/>
                </a:moveTo>
                <a:lnTo>
                  <a:pt x="48" y="14"/>
                </a:lnTo>
                <a:lnTo>
                  <a:pt x="1" y="406"/>
                </a:lnTo>
                <a:lnTo>
                  <a:pt x="51" y="394"/>
                </a:lnTo>
                <a:lnTo>
                  <a:pt x="62" y="293"/>
                </a:lnTo>
                <a:lnTo>
                  <a:pt x="223" y="253"/>
                </a:lnTo>
                <a:lnTo>
                  <a:pt x="278" y="337"/>
                </a:lnTo>
                <a:lnTo>
                  <a:pt x="329" y="325"/>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0"/>
          <p:cNvSpPr/>
          <p:nvPr/>
        </p:nvSpPr>
        <p:spPr>
          <a:xfrm>
            <a:off x="2981017" y="3858792"/>
            <a:ext cx="14401" cy="15309"/>
          </a:xfrm>
          <a:custGeom>
            <a:avLst/>
            <a:gdLst/>
            <a:ahLst/>
            <a:cxnLst/>
            <a:rect l="l" t="t" r="r" b="b"/>
            <a:pathLst>
              <a:path w="365" h="388" extrusionOk="0">
                <a:moveTo>
                  <a:pt x="208" y="0"/>
                </a:moveTo>
                <a:cubicBezTo>
                  <a:pt x="188" y="0"/>
                  <a:pt x="168" y="3"/>
                  <a:pt x="148" y="8"/>
                </a:cubicBezTo>
                <a:cubicBezTo>
                  <a:pt x="92" y="22"/>
                  <a:pt x="52" y="49"/>
                  <a:pt x="28" y="90"/>
                </a:cubicBezTo>
                <a:cubicBezTo>
                  <a:pt x="5" y="130"/>
                  <a:pt x="0" y="180"/>
                  <a:pt x="15" y="239"/>
                </a:cubicBezTo>
                <a:cubicBezTo>
                  <a:pt x="30" y="297"/>
                  <a:pt x="57" y="339"/>
                  <a:pt x="96" y="363"/>
                </a:cubicBezTo>
                <a:cubicBezTo>
                  <a:pt x="122" y="380"/>
                  <a:pt x="151" y="388"/>
                  <a:pt x="183" y="388"/>
                </a:cubicBezTo>
                <a:cubicBezTo>
                  <a:pt x="201" y="388"/>
                  <a:pt x="220" y="385"/>
                  <a:pt x="240" y="380"/>
                </a:cubicBezTo>
                <a:cubicBezTo>
                  <a:pt x="266" y="373"/>
                  <a:pt x="289" y="364"/>
                  <a:pt x="310" y="352"/>
                </a:cubicBezTo>
                <a:cubicBezTo>
                  <a:pt x="331" y="339"/>
                  <a:pt x="349" y="324"/>
                  <a:pt x="364" y="306"/>
                </a:cubicBezTo>
                <a:lnTo>
                  <a:pt x="326" y="152"/>
                </a:lnTo>
                <a:lnTo>
                  <a:pt x="199" y="184"/>
                </a:lnTo>
                <a:lnTo>
                  <a:pt x="209" y="224"/>
                </a:lnTo>
                <a:lnTo>
                  <a:pt x="288" y="204"/>
                </a:lnTo>
                <a:lnTo>
                  <a:pt x="312" y="301"/>
                </a:lnTo>
                <a:cubicBezTo>
                  <a:pt x="303" y="309"/>
                  <a:pt x="292" y="317"/>
                  <a:pt x="280" y="323"/>
                </a:cubicBezTo>
                <a:cubicBezTo>
                  <a:pt x="267" y="329"/>
                  <a:pt x="252" y="335"/>
                  <a:pt x="234" y="339"/>
                </a:cubicBezTo>
                <a:cubicBezTo>
                  <a:pt x="218" y="343"/>
                  <a:pt x="203" y="345"/>
                  <a:pt x="189" y="345"/>
                </a:cubicBezTo>
                <a:cubicBezTo>
                  <a:pt x="165" y="345"/>
                  <a:pt x="145" y="339"/>
                  <a:pt x="127" y="327"/>
                </a:cubicBezTo>
                <a:cubicBezTo>
                  <a:pt x="98" y="308"/>
                  <a:pt x="78" y="274"/>
                  <a:pt x="67" y="225"/>
                </a:cubicBezTo>
                <a:cubicBezTo>
                  <a:pt x="54" y="177"/>
                  <a:pt x="56" y="138"/>
                  <a:pt x="72" y="108"/>
                </a:cubicBezTo>
                <a:cubicBezTo>
                  <a:pt x="88" y="78"/>
                  <a:pt x="118" y="58"/>
                  <a:pt x="162" y="46"/>
                </a:cubicBezTo>
                <a:cubicBezTo>
                  <a:pt x="177" y="43"/>
                  <a:pt x="192" y="41"/>
                  <a:pt x="208" y="41"/>
                </a:cubicBezTo>
                <a:cubicBezTo>
                  <a:pt x="215" y="41"/>
                  <a:pt x="221" y="41"/>
                  <a:pt x="228" y="42"/>
                </a:cubicBezTo>
                <a:cubicBezTo>
                  <a:pt x="250" y="45"/>
                  <a:pt x="272" y="52"/>
                  <a:pt x="294" y="62"/>
                </a:cubicBezTo>
                <a:lnTo>
                  <a:pt x="281" y="11"/>
                </a:lnTo>
                <a:cubicBezTo>
                  <a:pt x="260" y="5"/>
                  <a:pt x="239" y="0"/>
                  <a:pt x="216" y="0"/>
                </a:cubicBezTo>
                <a:cubicBezTo>
                  <a:pt x="213" y="0"/>
                  <a:pt x="210" y="0"/>
                  <a:pt x="208"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0"/>
          <p:cNvSpPr/>
          <p:nvPr/>
        </p:nvSpPr>
        <p:spPr>
          <a:xfrm>
            <a:off x="2993564" y="3855873"/>
            <a:ext cx="14243" cy="15151"/>
          </a:xfrm>
          <a:custGeom>
            <a:avLst/>
            <a:gdLst/>
            <a:ahLst/>
            <a:cxnLst/>
            <a:rect l="l" t="t" r="r" b="b"/>
            <a:pathLst>
              <a:path w="361" h="384" extrusionOk="0">
                <a:moveTo>
                  <a:pt x="174" y="42"/>
                </a:moveTo>
                <a:cubicBezTo>
                  <a:pt x="198" y="42"/>
                  <a:pt x="218" y="49"/>
                  <a:pt x="238" y="64"/>
                </a:cubicBezTo>
                <a:cubicBezTo>
                  <a:pt x="265" y="85"/>
                  <a:pt x="284" y="118"/>
                  <a:pt x="295" y="163"/>
                </a:cubicBezTo>
                <a:cubicBezTo>
                  <a:pt x="307" y="209"/>
                  <a:pt x="305" y="247"/>
                  <a:pt x="291" y="279"/>
                </a:cubicBezTo>
                <a:cubicBezTo>
                  <a:pt x="277" y="310"/>
                  <a:pt x="252" y="330"/>
                  <a:pt x="217" y="339"/>
                </a:cubicBezTo>
                <a:cubicBezTo>
                  <a:pt x="207" y="341"/>
                  <a:pt x="197" y="343"/>
                  <a:pt x="188" y="343"/>
                </a:cubicBezTo>
                <a:cubicBezTo>
                  <a:pt x="164" y="343"/>
                  <a:pt x="143" y="335"/>
                  <a:pt x="123" y="320"/>
                </a:cubicBezTo>
                <a:cubicBezTo>
                  <a:pt x="96" y="299"/>
                  <a:pt x="77" y="265"/>
                  <a:pt x="66" y="221"/>
                </a:cubicBezTo>
                <a:cubicBezTo>
                  <a:pt x="54" y="175"/>
                  <a:pt x="56" y="137"/>
                  <a:pt x="70" y="106"/>
                </a:cubicBezTo>
                <a:cubicBezTo>
                  <a:pt x="85" y="74"/>
                  <a:pt x="109" y="54"/>
                  <a:pt x="144" y="45"/>
                </a:cubicBezTo>
                <a:cubicBezTo>
                  <a:pt x="155" y="43"/>
                  <a:pt x="165" y="42"/>
                  <a:pt x="174" y="42"/>
                </a:cubicBezTo>
                <a:close/>
                <a:moveTo>
                  <a:pt x="182" y="0"/>
                </a:moveTo>
                <a:cubicBezTo>
                  <a:pt x="167" y="0"/>
                  <a:pt x="151" y="2"/>
                  <a:pt x="135" y="6"/>
                </a:cubicBezTo>
                <a:cubicBezTo>
                  <a:pt x="84" y="18"/>
                  <a:pt x="48" y="45"/>
                  <a:pt x="26" y="86"/>
                </a:cubicBezTo>
                <a:cubicBezTo>
                  <a:pt x="4" y="127"/>
                  <a:pt x="1" y="176"/>
                  <a:pt x="15" y="233"/>
                </a:cubicBezTo>
                <a:cubicBezTo>
                  <a:pt x="29" y="290"/>
                  <a:pt x="55" y="332"/>
                  <a:pt x="93" y="358"/>
                </a:cubicBezTo>
                <a:cubicBezTo>
                  <a:pt x="120" y="375"/>
                  <a:pt x="149" y="384"/>
                  <a:pt x="180" y="384"/>
                </a:cubicBezTo>
                <a:cubicBezTo>
                  <a:pt x="195" y="384"/>
                  <a:pt x="211" y="382"/>
                  <a:pt x="227" y="378"/>
                </a:cubicBezTo>
                <a:cubicBezTo>
                  <a:pt x="278" y="365"/>
                  <a:pt x="314" y="339"/>
                  <a:pt x="335" y="298"/>
                </a:cubicBezTo>
                <a:cubicBezTo>
                  <a:pt x="357" y="256"/>
                  <a:pt x="361" y="207"/>
                  <a:pt x="347" y="151"/>
                </a:cubicBezTo>
                <a:cubicBezTo>
                  <a:pt x="333" y="94"/>
                  <a:pt x="306" y="52"/>
                  <a:pt x="267" y="26"/>
                </a:cubicBezTo>
                <a:cubicBezTo>
                  <a:pt x="241" y="9"/>
                  <a:pt x="213" y="0"/>
                  <a:pt x="182"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0"/>
          <p:cNvSpPr/>
          <p:nvPr/>
        </p:nvSpPr>
        <p:spPr>
          <a:xfrm>
            <a:off x="3006545" y="3853111"/>
            <a:ext cx="10574" cy="15545"/>
          </a:xfrm>
          <a:custGeom>
            <a:avLst/>
            <a:gdLst/>
            <a:ahLst/>
            <a:cxnLst/>
            <a:rect l="l" t="t" r="r" b="b"/>
            <a:pathLst>
              <a:path w="268" h="394" extrusionOk="0">
                <a:moveTo>
                  <a:pt x="144" y="43"/>
                </a:moveTo>
                <a:cubicBezTo>
                  <a:pt x="156" y="43"/>
                  <a:pt x="167" y="46"/>
                  <a:pt x="177" y="52"/>
                </a:cubicBezTo>
                <a:cubicBezTo>
                  <a:pt x="191" y="59"/>
                  <a:pt x="202" y="75"/>
                  <a:pt x="207" y="96"/>
                </a:cubicBezTo>
                <a:cubicBezTo>
                  <a:pt x="212" y="118"/>
                  <a:pt x="211" y="136"/>
                  <a:pt x="201" y="151"/>
                </a:cubicBezTo>
                <a:cubicBezTo>
                  <a:pt x="191" y="166"/>
                  <a:pt x="176" y="176"/>
                  <a:pt x="153" y="182"/>
                </a:cubicBezTo>
                <a:lnTo>
                  <a:pt x="93" y="197"/>
                </a:lnTo>
                <a:lnTo>
                  <a:pt x="59" y="62"/>
                </a:lnTo>
                <a:lnTo>
                  <a:pt x="120" y="46"/>
                </a:lnTo>
                <a:cubicBezTo>
                  <a:pt x="128" y="44"/>
                  <a:pt x="136" y="43"/>
                  <a:pt x="144" y="43"/>
                </a:cubicBezTo>
                <a:close/>
                <a:moveTo>
                  <a:pt x="158" y="0"/>
                </a:moveTo>
                <a:cubicBezTo>
                  <a:pt x="143" y="0"/>
                  <a:pt x="127" y="3"/>
                  <a:pt x="109" y="7"/>
                </a:cubicBezTo>
                <a:lnTo>
                  <a:pt x="0" y="34"/>
                </a:lnTo>
                <a:lnTo>
                  <a:pt x="89" y="393"/>
                </a:lnTo>
                <a:lnTo>
                  <a:pt x="138" y="381"/>
                </a:lnTo>
                <a:lnTo>
                  <a:pt x="102" y="237"/>
                </a:lnTo>
                <a:lnTo>
                  <a:pt x="164" y="221"/>
                </a:lnTo>
                <a:cubicBezTo>
                  <a:pt x="204" y="211"/>
                  <a:pt x="232" y="195"/>
                  <a:pt x="247" y="171"/>
                </a:cubicBezTo>
                <a:cubicBezTo>
                  <a:pt x="264" y="149"/>
                  <a:pt x="267" y="119"/>
                  <a:pt x="259" y="84"/>
                </a:cubicBezTo>
                <a:cubicBezTo>
                  <a:pt x="250" y="48"/>
                  <a:pt x="232" y="25"/>
                  <a:pt x="208" y="11"/>
                </a:cubicBezTo>
                <a:cubicBezTo>
                  <a:pt x="194" y="4"/>
                  <a:pt x="177" y="0"/>
                  <a:pt x="158"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0"/>
          <p:cNvSpPr/>
          <p:nvPr/>
        </p:nvSpPr>
        <p:spPr>
          <a:xfrm>
            <a:off x="3027930" y="3846403"/>
            <a:ext cx="14322" cy="16887"/>
          </a:xfrm>
          <a:custGeom>
            <a:avLst/>
            <a:gdLst/>
            <a:ahLst/>
            <a:cxnLst/>
            <a:rect l="l" t="t" r="r" b="b"/>
            <a:pathLst>
              <a:path w="363" h="428" extrusionOk="0">
                <a:moveTo>
                  <a:pt x="274" y="1"/>
                </a:moveTo>
                <a:lnTo>
                  <a:pt x="225" y="13"/>
                </a:lnTo>
                <a:lnTo>
                  <a:pt x="262" y="160"/>
                </a:lnTo>
                <a:lnTo>
                  <a:pt x="86" y="204"/>
                </a:lnTo>
                <a:lnTo>
                  <a:pt x="49" y="57"/>
                </a:lnTo>
                <a:lnTo>
                  <a:pt x="0" y="69"/>
                </a:lnTo>
                <a:lnTo>
                  <a:pt x="90" y="428"/>
                </a:lnTo>
                <a:lnTo>
                  <a:pt x="138" y="415"/>
                </a:lnTo>
                <a:lnTo>
                  <a:pt x="96" y="244"/>
                </a:lnTo>
                <a:lnTo>
                  <a:pt x="272" y="201"/>
                </a:lnTo>
                <a:lnTo>
                  <a:pt x="315" y="372"/>
                </a:lnTo>
                <a:lnTo>
                  <a:pt x="363" y="360"/>
                </a:lnTo>
                <a:lnTo>
                  <a:pt x="274"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0"/>
          <p:cNvSpPr/>
          <p:nvPr/>
        </p:nvSpPr>
        <p:spPr>
          <a:xfrm>
            <a:off x="3040556" y="3845496"/>
            <a:ext cx="5682" cy="19254"/>
          </a:xfrm>
          <a:custGeom>
            <a:avLst/>
            <a:gdLst/>
            <a:ahLst/>
            <a:cxnLst/>
            <a:rect l="l" t="t" r="r" b="b"/>
            <a:pathLst>
              <a:path w="144" h="488" extrusionOk="0">
                <a:moveTo>
                  <a:pt x="50" y="0"/>
                </a:moveTo>
                <a:lnTo>
                  <a:pt x="1" y="12"/>
                </a:lnTo>
                <a:lnTo>
                  <a:pt x="84" y="346"/>
                </a:lnTo>
                <a:cubicBezTo>
                  <a:pt x="92" y="376"/>
                  <a:pt x="93" y="399"/>
                  <a:pt x="87" y="413"/>
                </a:cubicBezTo>
                <a:cubicBezTo>
                  <a:pt x="81" y="428"/>
                  <a:pt x="68" y="438"/>
                  <a:pt x="46" y="443"/>
                </a:cubicBezTo>
                <a:lnTo>
                  <a:pt x="31" y="446"/>
                </a:lnTo>
                <a:lnTo>
                  <a:pt x="41" y="487"/>
                </a:lnTo>
                <a:lnTo>
                  <a:pt x="59" y="483"/>
                </a:lnTo>
                <a:cubicBezTo>
                  <a:pt x="96" y="473"/>
                  <a:pt x="120" y="458"/>
                  <a:pt x="132" y="434"/>
                </a:cubicBezTo>
                <a:cubicBezTo>
                  <a:pt x="143" y="411"/>
                  <a:pt x="143" y="376"/>
                  <a:pt x="133" y="334"/>
                </a:cubicBezTo>
                <a:lnTo>
                  <a:pt x="50"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0"/>
          <p:cNvSpPr/>
          <p:nvPr/>
        </p:nvSpPr>
        <p:spPr>
          <a:xfrm>
            <a:off x="3047776" y="3842458"/>
            <a:ext cx="12231" cy="15506"/>
          </a:xfrm>
          <a:custGeom>
            <a:avLst/>
            <a:gdLst/>
            <a:ahLst/>
            <a:cxnLst/>
            <a:rect l="l" t="t" r="r" b="b"/>
            <a:pathLst>
              <a:path w="310" h="393" extrusionOk="0">
                <a:moveTo>
                  <a:pt x="189" y="1"/>
                </a:moveTo>
                <a:cubicBezTo>
                  <a:pt x="179" y="1"/>
                  <a:pt x="170" y="1"/>
                  <a:pt x="161" y="2"/>
                </a:cubicBezTo>
                <a:cubicBezTo>
                  <a:pt x="143" y="3"/>
                  <a:pt x="125" y="6"/>
                  <a:pt x="109" y="10"/>
                </a:cubicBezTo>
                <a:cubicBezTo>
                  <a:pt x="69" y="20"/>
                  <a:pt x="41" y="36"/>
                  <a:pt x="23" y="61"/>
                </a:cubicBezTo>
                <a:cubicBezTo>
                  <a:pt x="5" y="84"/>
                  <a:pt x="0" y="112"/>
                  <a:pt x="8" y="144"/>
                </a:cubicBezTo>
                <a:cubicBezTo>
                  <a:pt x="15" y="171"/>
                  <a:pt x="28" y="191"/>
                  <a:pt x="48" y="201"/>
                </a:cubicBezTo>
                <a:cubicBezTo>
                  <a:pt x="66" y="211"/>
                  <a:pt x="90" y="216"/>
                  <a:pt x="121" y="216"/>
                </a:cubicBezTo>
                <a:cubicBezTo>
                  <a:pt x="126" y="216"/>
                  <a:pt x="130" y="216"/>
                  <a:pt x="135" y="216"/>
                </a:cubicBezTo>
                <a:lnTo>
                  <a:pt x="166" y="214"/>
                </a:lnTo>
                <a:cubicBezTo>
                  <a:pt x="169" y="214"/>
                  <a:pt x="172" y="214"/>
                  <a:pt x="175" y="214"/>
                </a:cubicBezTo>
                <a:cubicBezTo>
                  <a:pt x="196" y="214"/>
                  <a:pt x="213" y="217"/>
                  <a:pt x="225" y="223"/>
                </a:cubicBezTo>
                <a:cubicBezTo>
                  <a:pt x="238" y="231"/>
                  <a:pt x="247" y="243"/>
                  <a:pt x="251" y="261"/>
                </a:cubicBezTo>
                <a:cubicBezTo>
                  <a:pt x="256" y="281"/>
                  <a:pt x="253" y="298"/>
                  <a:pt x="240" y="313"/>
                </a:cubicBezTo>
                <a:cubicBezTo>
                  <a:pt x="228" y="328"/>
                  <a:pt x="208" y="338"/>
                  <a:pt x="180" y="345"/>
                </a:cubicBezTo>
                <a:cubicBezTo>
                  <a:pt x="165" y="349"/>
                  <a:pt x="149" y="351"/>
                  <a:pt x="133" y="351"/>
                </a:cubicBezTo>
                <a:cubicBezTo>
                  <a:pt x="129" y="351"/>
                  <a:pt x="126" y="351"/>
                  <a:pt x="123" y="350"/>
                </a:cubicBezTo>
                <a:cubicBezTo>
                  <a:pt x="103" y="350"/>
                  <a:pt x="81" y="346"/>
                  <a:pt x="59" y="340"/>
                </a:cubicBezTo>
                <a:lnTo>
                  <a:pt x="59" y="340"/>
                </a:lnTo>
                <a:lnTo>
                  <a:pt x="71" y="390"/>
                </a:lnTo>
                <a:cubicBezTo>
                  <a:pt x="87" y="392"/>
                  <a:pt x="104" y="393"/>
                  <a:pt x="119" y="393"/>
                </a:cubicBezTo>
                <a:cubicBezTo>
                  <a:pt x="125" y="393"/>
                  <a:pt x="130" y="393"/>
                  <a:pt x="135" y="392"/>
                </a:cubicBezTo>
                <a:cubicBezTo>
                  <a:pt x="155" y="391"/>
                  <a:pt x="173" y="389"/>
                  <a:pt x="190" y="385"/>
                </a:cubicBezTo>
                <a:cubicBezTo>
                  <a:pt x="235" y="373"/>
                  <a:pt x="267" y="356"/>
                  <a:pt x="286" y="332"/>
                </a:cubicBezTo>
                <a:cubicBezTo>
                  <a:pt x="305" y="309"/>
                  <a:pt x="309" y="279"/>
                  <a:pt x="301" y="244"/>
                </a:cubicBezTo>
                <a:cubicBezTo>
                  <a:pt x="294" y="215"/>
                  <a:pt x="280" y="194"/>
                  <a:pt x="258" y="181"/>
                </a:cubicBezTo>
                <a:cubicBezTo>
                  <a:pt x="239" y="170"/>
                  <a:pt x="214" y="164"/>
                  <a:pt x="182" y="164"/>
                </a:cubicBezTo>
                <a:cubicBezTo>
                  <a:pt x="178" y="164"/>
                  <a:pt x="174" y="164"/>
                  <a:pt x="169" y="164"/>
                </a:cubicBezTo>
                <a:lnTo>
                  <a:pt x="138" y="166"/>
                </a:lnTo>
                <a:cubicBezTo>
                  <a:pt x="133" y="167"/>
                  <a:pt x="127" y="167"/>
                  <a:pt x="122" y="167"/>
                </a:cubicBezTo>
                <a:cubicBezTo>
                  <a:pt x="102" y="167"/>
                  <a:pt x="88" y="164"/>
                  <a:pt x="79" y="160"/>
                </a:cubicBezTo>
                <a:cubicBezTo>
                  <a:pt x="68" y="154"/>
                  <a:pt x="60" y="144"/>
                  <a:pt x="55" y="128"/>
                </a:cubicBezTo>
                <a:cubicBezTo>
                  <a:pt x="51" y="109"/>
                  <a:pt x="55" y="92"/>
                  <a:pt x="66" y="79"/>
                </a:cubicBezTo>
                <a:cubicBezTo>
                  <a:pt x="78" y="65"/>
                  <a:pt x="97" y="54"/>
                  <a:pt x="123" y="47"/>
                </a:cubicBezTo>
                <a:cubicBezTo>
                  <a:pt x="139" y="44"/>
                  <a:pt x="155" y="42"/>
                  <a:pt x="172" y="42"/>
                </a:cubicBezTo>
                <a:cubicBezTo>
                  <a:pt x="190" y="43"/>
                  <a:pt x="209" y="45"/>
                  <a:pt x="229" y="49"/>
                </a:cubicBezTo>
                <a:lnTo>
                  <a:pt x="218" y="2"/>
                </a:lnTo>
                <a:cubicBezTo>
                  <a:pt x="208" y="1"/>
                  <a:pt x="198" y="1"/>
                  <a:pt x="189"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0"/>
          <p:cNvSpPr/>
          <p:nvPr/>
        </p:nvSpPr>
        <p:spPr>
          <a:xfrm>
            <a:off x="3057719" y="3840406"/>
            <a:ext cx="11797" cy="15427"/>
          </a:xfrm>
          <a:custGeom>
            <a:avLst/>
            <a:gdLst/>
            <a:ahLst/>
            <a:cxnLst/>
            <a:rect l="l" t="t" r="r" b="b"/>
            <a:pathLst>
              <a:path w="299" h="391" extrusionOk="0">
                <a:moveTo>
                  <a:pt x="130" y="1"/>
                </a:moveTo>
                <a:lnTo>
                  <a:pt x="82" y="12"/>
                </a:lnTo>
                <a:lnTo>
                  <a:pt x="1" y="51"/>
                </a:lnTo>
                <a:lnTo>
                  <a:pt x="11" y="95"/>
                </a:lnTo>
                <a:lnTo>
                  <a:pt x="93" y="57"/>
                </a:lnTo>
                <a:lnTo>
                  <a:pt x="161" y="330"/>
                </a:lnTo>
                <a:lnTo>
                  <a:pt x="82" y="350"/>
                </a:lnTo>
                <a:lnTo>
                  <a:pt x="92" y="390"/>
                </a:lnTo>
                <a:lnTo>
                  <a:pt x="298" y="339"/>
                </a:lnTo>
                <a:lnTo>
                  <a:pt x="289" y="299"/>
                </a:lnTo>
                <a:lnTo>
                  <a:pt x="209" y="318"/>
                </a:lnTo>
                <a:lnTo>
                  <a:pt x="13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0"/>
          <p:cNvSpPr/>
          <p:nvPr/>
        </p:nvSpPr>
        <p:spPr>
          <a:xfrm>
            <a:off x="3067701" y="3837920"/>
            <a:ext cx="11758" cy="15427"/>
          </a:xfrm>
          <a:custGeom>
            <a:avLst/>
            <a:gdLst/>
            <a:ahLst/>
            <a:cxnLst/>
            <a:rect l="l" t="t" r="r" b="b"/>
            <a:pathLst>
              <a:path w="298" h="391" extrusionOk="0">
                <a:moveTo>
                  <a:pt x="129" y="1"/>
                </a:moveTo>
                <a:lnTo>
                  <a:pt x="81" y="12"/>
                </a:lnTo>
                <a:lnTo>
                  <a:pt x="0" y="52"/>
                </a:lnTo>
                <a:lnTo>
                  <a:pt x="11" y="95"/>
                </a:lnTo>
                <a:lnTo>
                  <a:pt x="93" y="57"/>
                </a:lnTo>
                <a:lnTo>
                  <a:pt x="161" y="330"/>
                </a:lnTo>
                <a:lnTo>
                  <a:pt x="81" y="350"/>
                </a:lnTo>
                <a:lnTo>
                  <a:pt x="92" y="390"/>
                </a:lnTo>
                <a:lnTo>
                  <a:pt x="298" y="339"/>
                </a:lnTo>
                <a:lnTo>
                  <a:pt x="288" y="299"/>
                </a:lnTo>
                <a:lnTo>
                  <a:pt x="209" y="318"/>
                </a:lnTo>
                <a:lnTo>
                  <a:pt x="129"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0"/>
          <p:cNvSpPr/>
          <p:nvPr/>
        </p:nvSpPr>
        <p:spPr>
          <a:xfrm>
            <a:off x="2930040" y="3957313"/>
            <a:ext cx="8286" cy="14243"/>
          </a:xfrm>
          <a:custGeom>
            <a:avLst/>
            <a:gdLst/>
            <a:ahLst/>
            <a:cxnLst/>
            <a:rect l="l" t="t" r="r" b="b"/>
            <a:pathLst>
              <a:path w="210" h="361" extrusionOk="0">
                <a:moveTo>
                  <a:pt x="182" y="0"/>
                </a:moveTo>
                <a:lnTo>
                  <a:pt x="1" y="46"/>
                </a:lnTo>
                <a:lnTo>
                  <a:pt x="79" y="360"/>
                </a:lnTo>
                <a:lnTo>
                  <a:pt x="122" y="350"/>
                </a:lnTo>
                <a:lnTo>
                  <a:pt x="85" y="199"/>
                </a:lnTo>
                <a:lnTo>
                  <a:pt x="210" y="168"/>
                </a:lnTo>
                <a:lnTo>
                  <a:pt x="200" y="132"/>
                </a:lnTo>
                <a:lnTo>
                  <a:pt x="75" y="164"/>
                </a:lnTo>
                <a:lnTo>
                  <a:pt x="52" y="71"/>
                </a:lnTo>
                <a:lnTo>
                  <a:pt x="190" y="36"/>
                </a:lnTo>
                <a:lnTo>
                  <a:pt x="18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0"/>
          <p:cNvSpPr/>
          <p:nvPr/>
        </p:nvSpPr>
        <p:spPr>
          <a:xfrm>
            <a:off x="2938365" y="3956603"/>
            <a:ext cx="4774" cy="12862"/>
          </a:xfrm>
          <a:custGeom>
            <a:avLst/>
            <a:gdLst/>
            <a:ahLst/>
            <a:cxnLst/>
            <a:rect l="l" t="t" r="r" b="b"/>
            <a:pathLst>
              <a:path w="121" h="326" extrusionOk="0">
                <a:moveTo>
                  <a:pt x="43" y="1"/>
                </a:moveTo>
                <a:lnTo>
                  <a:pt x="0" y="11"/>
                </a:lnTo>
                <a:lnTo>
                  <a:pt x="79" y="326"/>
                </a:lnTo>
                <a:lnTo>
                  <a:pt x="121" y="315"/>
                </a:lnTo>
                <a:lnTo>
                  <a:pt x="4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0"/>
          <p:cNvSpPr/>
          <p:nvPr/>
        </p:nvSpPr>
        <p:spPr>
          <a:xfrm>
            <a:off x="2942429" y="3954827"/>
            <a:ext cx="12823" cy="13651"/>
          </a:xfrm>
          <a:custGeom>
            <a:avLst/>
            <a:gdLst/>
            <a:ahLst/>
            <a:cxnLst/>
            <a:rect l="l" t="t" r="r" b="b"/>
            <a:pathLst>
              <a:path w="325" h="346" extrusionOk="0">
                <a:moveTo>
                  <a:pt x="130" y="38"/>
                </a:moveTo>
                <a:cubicBezTo>
                  <a:pt x="139" y="38"/>
                  <a:pt x="148" y="40"/>
                  <a:pt x="155" y="44"/>
                </a:cubicBezTo>
                <a:cubicBezTo>
                  <a:pt x="168" y="51"/>
                  <a:pt x="177" y="63"/>
                  <a:pt x="181" y="82"/>
                </a:cubicBezTo>
                <a:cubicBezTo>
                  <a:pt x="185" y="100"/>
                  <a:pt x="184" y="116"/>
                  <a:pt x="176" y="128"/>
                </a:cubicBezTo>
                <a:cubicBezTo>
                  <a:pt x="168" y="139"/>
                  <a:pt x="153" y="148"/>
                  <a:pt x="133" y="153"/>
                </a:cubicBezTo>
                <a:lnTo>
                  <a:pt x="80" y="166"/>
                </a:lnTo>
                <a:lnTo>
                  <a:pt x="52" y="55"/>
                </a:lnTo>
                <a:lnTo>
                  <a:pt x="105" y="42"/>
                </a:lnTo>
                <a:cubicBezTo>
                  <a:pt x="114" y="39"/>
                  <a:pt x="122" y="38"/>
                  <a:pt x="130" y="38"/>
                </a:cubicBezTo>
                <a:close/>
                <a:moveTo>
                  <a:pt x="141" y="1"/>
                </a:moveTo>
                <a:cubicBezTo>
                  <a:pt x="127" y="1"/>
                  <a:pt x="113" y="3"/>
                  <a:pt x="96" y="7"/>
                </a:cubicBezTo>
                <a:lnTo>
                  <a:pt x="0" y="30"/>
                </a:lnTo>
                <a:lnTo>
                  <a:pt x="79" y="345"/>
                </a:lnTo>
                <a:lnTo>
                  <a:pt x="122" y="335"/>
                </a:lnTo>
                <a:lnTo>
                  <a:pt x="89" y="201"/>
                </a:lnTo>
                <a:lnTo>
                  <a:pt x="135" y="190"/>
                </a:lnTo>
                <a:cubicBezTo>
                  <a:pt x="142" y="188"/>
                  <a:pt x="149" y="187"/>
                  <a:pt x="156" y="187"/>
                </a:cubicBezTo>
                <a:cubicBezTo>
                  <a:pt x="163" y="187"/>
                  <a:pt x="170" y="188"/>
                  <a:pt x="177" y="191"/>
                </a:cubicBezTo>
                <a:cubicBezTo>
                  <a:pt x="189" y="195"/>
                  <a:pt x="202" y="207"/>
                  <a:pt x="218" y="225"/>
                </a:cubicBezTo>
                <a:lnTo>
                  <a:pt x="278" y="296"/>
                </a:lnTo>
                <a:lnTo>
                  <a:pt x="324" y="284"/>
                </a:lnTo>
                <a:lnTo>
                  <a:pt x="260" y="209"/>
                </a:lnTo>
                <a:cubicBezTo>
                  <a:pt x="247" y="193"/>
                  <a:pt x="234" y="182"/>
                  <a:pt x="223" y="173"/>
                </a:cubicBezTo>
                <a:cubicBezTo>
                  <a:pt x="212" y="166"/>
                  <a:pt x="201" y="161"/>
                  <a:pt x="192" y="160"/>
                </a:cubicBezTo>
                <a:cubicBezTo>
                  <a:pt x="207" y="151"/>
                  <a:pt x="219" y="138"/>
                  <a:pt x="225" y="124"/>
                </a:cubicBezTo>
                <a:cubicBezTo>
                  <a:pt x="231" y="108"/>
                  <a:pt x="231" y="90"/>
                  <a:pt x="226" y="70"/>
                </a:cubicBezTo>
                <a:cubicBezTo>
                  <a:pt x="219" y="40"/>
                  <a:pt x="204" y="20"/>
                  <a:pt x="183" y="9"/>
                </a:cubicBezTo>
                <a:cubicBezTo>
                  <a:pt x="171" y="4"/>
                  <a:pt x="157" y="1"/>
                  <a:pt x="141"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0"/>
          <p:cNvSpPr/>
          <p:nvPr/>
        </p:nvSpPr>
        <p:spPr>
          <a:xfrm>
            <a:off x="2951582" y="3952223"/>
            <a:ext cx="10811" cy="13651"/>
          </a:xfrm>
          <a:custGeom>
            <a:avLst/>
            <a:gdLst/>
            <a:ahLst/>
            <a:cxnLst/>
            <a:rect l="l" t="t" r="r" b="b"/>
            <a:pathLst>
              <a:path w="274" h="346" extrusionOk="0">
                <a:moveTo>
                  <a:pt x="162" y="1"/>
                </a:moveTo>
                <a:cubicBezTo>
                  <a:pt x="155" y="1"/>
                  <a:pt x="149" y="1"/>
                  <a:pt x="142" y="2"/>
                </a:cubicBezTo>
                <a:cubicBezTo>
                  <a:pt x="125" y="3"/>
                  <a:pt x="111" y="5"/>
                  <a:pt x="96" y="9"/>
                </a:cubicBezTo>
                <a:cubicBezTo>
                  <a:pt x="62" y="18"/>
                  <a:pt x="36" y="32"/>
                  <a:pt x="21" y="53"/>
                </a:cubicBezTo>
                <a:cubicBezTo>
                  <a:pt x="5" y="74"/>
                  <a:pt x="1" y="99"/>
                  <a:pt x="8" y="126"/>
                </a:cubicBezTo>
                <a:cubicBezTo>
                  <a:pt x="14" y="150"/>
                  <a:pt x="25" y="167"/>
                  <a:pt x="43" y="177"/>
                </a:cubicBezTo>
                <a:cubicBezTo>
                  <a:pt x="58" y="186"/>
                  <a:pt x="79" y="190"/>
                  <a:pt x="105" y="190"/>
                </a:cubicBezTo>
                <a:cubicBezTo>
                  <a:pt x="110" y="190"/>
                  <a:pt x="115" y="190"/>
                  <a:pt x="119" y="190"/>
                </a:cubicBezTo>
                <a:lnTo>
                  <a:pt x="146" y="189"/>
                </a:lnTo>
                <a:cubicBezTo>
                  <a:pt x="151" y="188"/>
                  <a:pt x="155" y="188"/>
                  <a:pt x="159" y="188"/>
                </a:cubicBezTo>
                <a:cubicBezTo>
                  <a:pt x="176" y="188"/>
                  <a:pt x="189" y="191"/>
                  <a:pt x="198" y="197"/>
                </a:cubicBezTo>
                <a:cubicBezTo>
                  <a:pt x="210" y="203"/>
                  <a:pt x="217" y="213"/>
                  <a:pt x="221" y="229"/>
                </a:cubicBezTo>
                <a:cubicBezTo>
                  <a:pt x="226" y="246"/>
                  <a:pt x="222" y="262"/>
                  <a:pt x="212" y="275"/>
                </a:cubicBezTo>
                <a:cubicBezTo>
                  <a:pt x="201" y="287"/>
                  <a:pt x="183" y="297"/>
                  <a:pt x="159" y="303"/>
                </a:cubicBezTo>
                <a:cubicBezTo>
                  <a:pt x="146" y="307"/>
                  <a:pt x="132" y="309"/>
                  <a:pt x="117" y="309"/>
                </a:cubicBezTo>
                <a:cubicBezTo>
                  <a:pt x="114" y="309"/>
                  <a:pt x="111" y="308"/>
                  <a:pt x="108" y="308"/>
                </a:cubicBezTo>
                <a:cubicBezTo>
                  <a:pt x="91" y="307"/>
                  <a:pt x="71" y="304"/>
                  <a:pt x="52" y="299"/>
                </a:cubicBezTo>
                <a:lnTo>
                  <a:pt x="52" y="299"/>
                </a:lnTo>
                <a:lnTo>
                  <a:pt x="63" y="342"/>
                </a:lnTo>
                <a:cubicBezTo>
                  <a:pt x="83" y="345"/>
                  <a:pt x="101" y="345"/>
                  <a:pt x="118" y="345"/>
                </a:cubicBezTo>
                <a:cubicBezTo>
                  <a:pt x="137" y="344"/>
                  <a:pt x="153" y="342"/>
                  <a:pt x="167" y="338"/>
                </a:cubicBezTo>
                <a:cubicBezTo>
                  <a:pt x="208" y="328"/>
                  <a:pt x="235" y="313"/>
                  <a:pt x="251" y="292"/>
                </a:cubicBezTo>
                <a:cubicBezTo>
                  <a:pt x="268" y="271"/>
                  <a:pt x="273" y="245"/>
                  <a:pt x="265" y="215"/>
                </a:cubicBezTo>
                <a:cubicBezTo>
                  <a:pt x="259" y="190"/>
                  <a:pt x="246" y="170"/>
                  <a:pt x="227" y="159"/>
                </a:cubicBezTo>
                <a:cubicBezTo>
                  <a:pt x="211" y="149"/>
                  <a:pt x="189" y="145"/>
                  <a:pt x="163" y="145"/>
                </a:cubicBezTo>
                <a:cubicBezTo>
                  <a:pt x="158" y="145"/>
                  <a:pt x="154" y="145"/>
                  <a:pt x="149" y="145"/>
                </a:cubicBezTo>
                <a:lnTo>
                  <a:pt x="122" y="146"/>
                </a:lnTo>
                <a:cubicBezTo>
                  <a:pt x="116" y="146"/>
                  <a:pt x="110" y="147"/>
                  <a:pt x="105" y="147"/>
                </a:cubicBezTo>
                <a:cubicBezTo>
                  <a:pt x="89" y="147"/>
                  <a:pt x="77" y="145"/>
                  <a:pt x="70" y="141"/>
                </a:cubicBezTo>
                <a:cubicBezTo>
                  <a:pt x="60" y="135"/>
                  <a:pt x="53" y="126"/>
                  <a:pt x="49" y="112"/>
                </a:cubicBezTo>
                <a:cubicBezTo>
                  <a:pt x="45" y="95"/>
                  <a:pt x="49" y="81"/>
                  <a:pt x="59" y="69"/>
                </a:cubicBezTo>
                <a:cubicBezTo>
                  <a:pt x="70" y="57"/>
                  <a:pt x="86" y="48"/>
                  <a:pt x="109" y="42"/>
                </a:cubicBezTo>
                <a:cubicBezTo>
                  <a:pt x="123" y="39"/>
                  <a:pt x="137" y="38"/>
                  <a:pt x="153" y="38"/>
                </a:cubicBezTo>
                <a:cubicBezTo>
                  <a:pt x="167" y="38"/>
                  <a:pt x="184" y="39"/>
                  <a:pt x="202" y="44"/>
                </a:cubicBezTo>
                <a:lnTo>
                  <a:pt x="192" y="2"/>
                </a:lnTo>
                <a:cubicBezTo>
                  <a:pt x="182" y="1"/>
                  <a:pt x="172" y="1"/>
                  <a:pt x="162"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0"/>
          <p:cNvSpPr/>
          <p:nvPr/>
        </p:nvSpPr>
        <p:spPr>
          <a:xfrm>
            <a:off x="2958251" y="3949461"/>
            <a:ext cx="10929" cy="13967"/>
          </a:xfrm>
          <a:custGeom>
            <a:avLst/>
            <a:gdLst/>
            <a:ahLst/>
            <a:cxnLst/>
            <a:rect l="l" t="t" r="r" b="b"/>
            <a:pathLst>
              <a:path w="277" h="354" extrusionOk="0">
                <a:moveTo>
                  <a:pt x="267" y="0"/>
                </a:moveTo>
                <a:lnTo>
                  <a:pt x="1" y="67"/>
                </a:lnTo>
                <a:lnTo>
                  <a:pt x="10" y="102"/>
                </a:lnTo>
                <a:lnTo>
                  <a:pt x="121" y="75"/>
                </a:lnTo>
                <a:lnTo>
                  <a:pt x="191" y="353"/>
                </a:lnTo>
                <a:lnTo>
                  <a:pt x="234" y="343"/>
                </a:lnTo>
                <a:lnTo>
                  <a:pt x="164" y="64"/>
                </a:lnTo>
                <a:lnTo>
                  <a:pt x="276" y="36"/>
                </a:lnTo>
                <a:lnTo>
                  <a:pt x="267"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0"/>
          <p:cNvSpPr/>
          <p:nvPr/>
        </p:nvSpPr>
        <p:spPr>
          <a:xfrm>
            <a:off x="2972376" y="3946818"/>
            <a:ext cx="11876" cy="13415"/>
          </a:xfrm>
          <a:custGeom>
            <a:avLst/>
            <a:gdLst/>
            <a:ahLst/>
            <a:cxnLst/>
            <a:rect l="l" t="t" r="r" b="b"/>
            <a:pathLst>
              <a:path w="301" h="340" extrusionOk="0">
                <a:moveTo>
                  <a:pt x="173" y="1"/>
                </a:moveTo>
                <a:cubicBezTo>
                  <a:pt x="158" y="1"/>
                  <a:pt x="143" y="3"/>
                  <a:pt x="127" y="7"/>
                </a:cubicBezTo>
                <a:cubicBezTo>
                  <a:pt x="79" y="18"/>
                  <a:pt x="45" y="43"/>
                  <a:pt x="25" y="79"/>
                </a:cubicBezTo>
                <a:cubicBezTo>
                  <a:pt x="5" y="114"/>
                  <a:pt x="1" y="158"/>
                  <a:pt x="14" y="209"/>
                </a:cubicBezTo>
                <a:cubicBezTo>
                  <a:pt x="26" y="259"/>
                  <a:pt x="50" y="295"/>
                  <a:pt x="85" y="318"/>
                </a:cubicBezTo>
                <a:cubicBezTo>
                  <a:pt x="108" y="332"/>
                  <a:pt x="133" y="339"/>
                  <a:pt x="162" y="339"/>
                </a:cubicBezTo>
                <a:cubicBezTo>
                  <a:pt x="176" y="339"/>
                  <a:pt x="192" y="337"/>
                  <a:pt x="208" y="334"/>
                </a:cubicBezTo>
                <a:cubicBezTo>
                  <a:pt x="227" y="328"/>
                  <a:pt x="244" y="321"/>
                  <a:pt x="259" y="313"/>
                </a:cubicBezTo>
                <a:cubicBezTo>
                  <a:pt x="274" y="303"/>
                  <a:pt x="288" y="292"/>
                  <a:pt x="300" y="278"/>
                </a:cubicBezTo>
                <a:lnTo>
                  <a:pt x="290" y="233"/>
                </a:lnTo>
                <a:cubicBezTo>
                  <a:pt x="279" y="251"/>
                  <a:pt x="266" y="265"/>
                  <a:pt x="251" y="275"/>
                </a:cubicBezTo>
                <a:cubicBezTo>
                  <a:pt x="237" y="286"/>
                  <a:pt x="220" y="293"/>
                  <a:pt x="202" y="298"/>
                </a:cubicBezTo>
                <a:cubicBezTo>
                  <a:pt x="190" y="301"/>
                  <a:pt x="178" y="302"/>
                  <a:pt x="167" y="302"/>
                </a:cubicBezTo>
                <a:cubicBezTo>
                  <a:pt x="146" y="302"/>
                  <a:pt x="127" y="297"/>
                  <a:pt x="111" y="286"/>
                </a:cubicBezTo>
                <a:cubicBezTo>
                  <a:pt x="87" y="268"/>
                  <a:pt x="69" y="238"/>
                  <a:pt x="59" y="197"/>
                </a:cubicBezTo>
                <a:cubicBezTo>
                  <a:pt x="48" y="155"/>
                  <a:pt x="50" y="121"/>
                  <a:pt x="64" y="95"/>
                </a:cubicBezTo>
                <a:cubicBezTo>
                  <a:pt x="77" y="68"/>
                  <a:pt x="102" y="50"/>
                  <a:pt x="138" y="41"/>
                </a:cubicBezTo>
                <a:cubicBezTo>
                  <a:pt x="150" y="38"/>
                  <a:pt x="161" y="37"/>
                  <a:pt x="172" y="37"/>
                </a:cubicBezTo>
                <a:cubicBezTo>
                  <a:pt x="179" y="37"/>
                  <a:pt x="185" y="37"/>
                  <a:pt x="192" y="38"/>
                </a:cubicBezTo>
                <a:cubicBezTo>
                  <a:pt x="210" y="41"/>
                  <a:pt x="228" y="47"/>
                  <a:pt x="245" y="57"/>
                </a:cubicBezTo>
                <a:lnTo>
                  <a:pt x="234" y="11"/>
                </a:lnTo>
                <a:cubicBezTo>
                  <a:pt x="218" y="5"/>
                  <a:pt x="200" y="2"/>
                  <a:pt x="182" y="1"/>
                </a:cubicBezTo>
                <a:cubicBezTo>
                  <a:pt x="179" y="1"/>
                  <a:pt x="176" y="1"/>
                  <a:pt x="173"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0"/>
          <p:cNvSpPr/>
          <p:nvPr/>
        </p:nvSpPr>
        <p:spPr>
          <a:xfrm>
            <a:off x="2981924" y="3945713"/>
            <a:ext cx="10850" cy="12902"/>
          </a:xfrm>
          <a:custGeom>
            <a:avLst/>
            <a:gdLst/>
            <a:ahLst/>
            <a:cxnLst/>
            <a:rect l="l" t="t" r="r" b="b"/>
            <a:pathLst>
              <a:path w="275" h="327" extrusionOk="0">
                <a:moveTo>
                  <a:pt x="44" y="1"/>
                </a:moveTo>
                <a:lnTo>
                  <a:pt x="1" y="11"/>
                </a:lnTo>
                <a:lnTo>
                  <a:pt x="79" y="327"/>
                </a:lnTo>
                <a:lnTo>
                  <a:pt x="275" y="278"/>
                </a:lnTo>
                <a:lnTo>
                  <a:pt x="266" y="242"/>
                </a:lnTo>
                <a:lnTo>
                  <a:pt x="113" y="280"/>
                </a:lnTo>
                <a:lnTo>
                  <a:pt x="44"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0"/>
          <p:cNvSpPr/>
          <p:nvPr/>
        </p:nvSpPr>
        <p:spPr>
          <a:xfrm>
            <a:off x="2991551" y="3942872"/>
            <a:ext cx="11402" cy="14125"/>
          </a:xfrm>
          <a:custGeom>
            <a:avLst/>
            <a:gdLst/>
            <a:ahLst/>
            <a:cxnLst/>
            <a:rect l="l" t="t" r="r" b="b"/>
            <a:pathLst>
              <a:path w="289" h="358" extrusionOk="0">
                <a:moveTo>
                  <a:pt x="76" y="49"/>
                </a:moveTo>
                <a:lnTo>
                  <a:pt x="173" y="191"/>
                </a:lnTo>
                <a:lnTo>
                  <a:pt x="58" y="220"/>
                </a:lnTo>
                <a:lnTo>
                  <a:pt x="58" y="220"/>
                </a:lnTo>
                <a:lnTo>
                  <a:pt x="76" y="49"/>
                </a:lnTo>
                <a:close/>
                <a:moveTo>
                  <a:pt x="90" y="1"/>
                </a:moveTo>
                <a:lnTo>
                  <a:pt x="42" y="13"/>
                </a:lnTo>
                <a:lnTo>
                  <a:pt x="0" y="358"/>
                </a:lnTo>
                <a:lnTo>
                  <a:pt x="45" y="346"/>
                </a:lnTo>
                <a:lnTo>
                  <a:pt x="54" y="258"/>
                </a:lnTo>
                <a:lnTo>
                  <a:pt x="196" y="223"/>
                </a:lnTo>
                <a:lnTo>
                  <a:pt x="244" y="297"/>
                </a:lnTo>
                <a:lnTo>
                  <a:pt x="289" y="285"/>
                </a:lnTo>
                <a:lnTo>
                  <a:pt x="9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0"/>
          <p:cNvSpPr/>
          <p:nvPr/>
        </p:nvSpPr>
        <p:spPr>
          <a:xfrm>
            <a:off x="3000389" y="3940071"/>
            <a:ext cx="10811" cy="13612"/>
          </a:xfrm>
          <a:custGeom>
            <a:avLst/>
            <a:gdLst/>
            <a:ahLst/>
            <a:cxnLst/>
            <a:rect l="l" t="t" r="r" b="b"/>
            <a:pathLst>
              <a:path w="274" h="345" extrusionOk="0">
                <a:moveTo>
                  <a:pt x="162" y="0"/>
                </a:moveTo>
                <a:cubicBezTo>
                  <a:pt x="155" y="0"/>
                  <a:pt x="149" y="0"/>
                  <a:pt x="142" y="1"/>
                </a:cubicBezTo>
                <a:cubicBezTo>
                  <a:pt x="127" y="3"/>
                  <a:pt x="111" y="4"/>
                  <a:pt x="96" y="9"/>
                </a:cubicBezTo>
                <a:cubicBezTo>
                  <a:pt x="62" y="17"/>
                  <a:pt x="37" y="31"/>
                  <a:pt x="21" y="52"/>
                </a:cubicBezTo>
                <a:cubicBezTo>
                  <a:pt x="5" y="73"/>
                  <a:pt x="1" y="98"/>
                  <a:pt x="8" y="126"/>
                </a:cubicBezTo>
                <a:cubicBezTo>
                  <a:pt x="14" y="150"/>
                  <a:pt x="26" y="167"/>
                  <a:pt x="44" y="176"/>
                </a:cubicBezTo>
                <a:cubicBezTo>
                  <a:pt x="59" y="185"/>
                  <a:pt x="79" y="190"/>
                  <a:pt x="106" y="190"/>
                </a:cubicBezTo>
                <a:cubicBezTo>
                  <a:pt x="110" y="190"/>
                  <a:pt x="115" y="190"/>
                  <a:pt x="120" y="189"/>
                </a:cubicBezTo>
                <a:lnTo>
                  <a:pt x="147" y="188"/>
                </a:lnTo>
                <a:cubicBezTo>
                  <a:pt x="149" y="188"/>
                  <a:pt x="152" y="187"/>
                  <a:pt x="155" y="187"/>
                </a:cubicBezTo>
                <a:cubicBezTo>
                  <a:pt x="174" y="187"/>
                  <a:pt x="188" y="190"/>
                  <a:pt x="198" y="196"/>
                </a:cubicBezTo>
                <a:cubicBezTo>
                  <a:pt x="210" y="202"/>
                  <a:pt x="218" y="213"/>
                  <a:pt x="222" y="229"/>
                </a:cubicBezTo>
                <a:cubicBezTo>
                  <a:pt x="226" y="246"/>
                  <a:pt x="223" y="262"/>
                  <a:pt x="212" y="274"/>
                </a:cubicBezTo>
                <a:cubicBezTo>
                  <a:pt x="202" y="287"/>
                  <a:pt x="184" y="297"/>
                  <a:pt x="160" y="303"/>
                </a:cubicBezTo>
                <a:cubicBezTo>
                  <a:pt x="146" y="306"/>
                  <a:pt x="132" y="307"/>
                  <a:pt x="118" y="307"/>
                </a:cubicBezTo>
                <a:cubicBezTo>
                  <a:pt x="115" y="307"/>
                  <a:pt x="112" y="307"/>
                  <a:pt x="109" y="307"/>
                </a:cubicBezTo>
                <a:cubicBezTo>
                  <a:pt x="91" y="306"/>
                  <a:pt x="72" y="304"/>
                  <a:pt x="52" y="299"/>
                </a:cubicBezTo>
                <a:lnTo>
                  <a:pt x="52" y="299"/>
                </a:lnTo>
                <a:lnTo>
                  <a:pt x="64" y="342"/>
                </a:lnTo>
                <a:cubicBezTo>
                  <a:pt x="78" y="343"/>
                  <a:pt x="91" y="344"/>
                  <a:pt x="105" y="344"/>
                </a:cubicBezTo>
                <a:cubicBezTo>
                  <a:pt x="110" y="344"/>
                  <a:pt x="115" y="344"/>
                  <a:pt x="120" y="344"/>
                </a:cubicBezTo>
                <a:cubicBezTo>
                  <a:pt x="137" y="343"/>
                  <a:pt x="154" y="341"/>
                  <a:pt x="168" y="337"/>
                </a:cubicBezTo>
                <a:cubicBezTo>
                  <a:pt x="208" y="327"/>
                  <a:pt x="236" y="313"/>
                  <a:pt x="252" y="292"/>
                </a:cubicBezTo>
                <a:cubicBezTo>
                  <a:pt x="269" y="271"/>
                  <a:pt x="273" y="244"/>
                  <a:pt x="265" y="214"/>
                </a:cubicBezTo>
                <a:cubicBezTo>
                  <a:pt x="259" y="189"/>
                  <a:pt x="246" y="170"/>
                  <a:pt x="228" y="159"/>
                </a:cubicBezTo>
                <a:cubicBezTo>
                  <a:pt x="211" y="149"/>
                  <a:pt x="189" y="144"/>
                  <a:pt x="161" y="144"/>
                </a:cubicBezTo>
                <a:cubicBezTo>
                  <a:pt x="158" y="144"/>
                  <a:pt x="153" y="144"/>
                  <a:pt x="149" y="144"/>
                </a:cubicBezTo>
                <a:lnTo>
                  <a:pt x="122" y="146"/>
                </a:lnTo>
                <a:cubicBezTo>
                  <a:pt x="118" y="146"/>
                  <a:pt x="114" y="146"/>
                  <a:pt x="111" y="146"/>
                </a:cubicBezTo>
                <a:cubicBezTo>
                  <a:pt x="92" y="146"/>
                  <a:pt x="79" y="144"/>
                  <a:pt x="71" y="140"/>
                </a:cubicBezTo>
                <a:cubicBezTo>
                  <a:pt x="60" y="135"/>
                  <a:pt x="53" y="126"/>
                  <a:pt x="50" y="112"/>
                </a:cubicBezTo>
                <a:cubicBezTo>
                  <a:pt x="46" y="95"/>
                  <a:pt x="49" y="81"/>
                  <a:pt x="59" y="69"/>
                </a:cubicBezTo>
                <a:cubicBezTo>
                  <a:pt x="70" y="57"/>
                  <a:pt x="86" y="47"/>
                  <a:pt x="110" y="42"/>
                </a:cubicBezTo>
                <a:cubicBezTo>
                  <a:pt x="121" y="39"/>
                  <a:pt x="132" y="37"/>
                  <a:pt x="145" y="37"/>
                </a:cubicBezTo>
                <a:cubicBezTo>
                  <a:pt x="147" y="37"/>
                  <a:pt x="150" y="37"/>
                  <a:pt x="153" y="37"/>
                </a:cubicBezTo>
                <a:cubicBezTo>
                  <a:pt x="168" y="37"/>
                  <a:pt x="184" y="39"/>
                  <a:pt x="203" y="43"/>
                </a:cubicBezTo>
                <a:lnTo>
                  <a:pt x="192" y="2"/>
                </a:lnTo>
                <a:cubicBezTo>
                  <a:pt x="182" y="1"/>
                  <a:pt x="172" y="0"/>
                  <a:pt x="162"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0"/>
          <p:cNvSpPr/>
          <p:nvPr/>
        </p:nvSpPr>
        <p:spPr>
          <a:xfrm>
            <a:off x="3008794" y="3937980"/>
            <a:ext cx="10811" cy="13612"/>
          </a:xfrm>
          <a:custGeom>
            <a:avLst/>
            <a:gdLst/>
            <a:ahLst/>
            <a:cxnLst/>
            <a:rect l="l" t="t" r="r" b="b"/>
            <a:pathLst>
              <a:path w="274" h="345" extrusionOk="0">
                <a:moveTo>
                  <a:pt x="167" y="0"/>
                </a:moveTo>
                <a:cubicBezTo>
                  <a:pt x="158" y="0"/>
                  <a:pt x="150" y="1"/>
                  <a:pt x="142" y="1"/>
                </a:cubicBezTo>
                <a:cubicBezTo>
                  <a:pt x="127" y="2"/>
                  <a:pt x="111" y="5"/>
                  <a:pt x="96" y="8"/>
                </a:cubicBezTo>
                <a:cubicBezTo>
                  <a:pt x="62" y="17"/>
                  <a:pt x="37" y="32"/>
                  <a:pt x="21" y="53"/>
                </a:cubicBezTo>
                <a:cubicBezTo>
                  <a:pt x="5" y="74"/>
                  <a:pt x="1" y="97"/>
                  <a:pt x="8" y="125"/>
                </a:cubicBezTo>
                <a:cubicBezTo>
                  <a:pt x="14" y="150"/>
                  <a:pt x="25" y="166"/>
                  <a:pt x="44" y="177"/>
                </a:cubicBezTo>
                <a:cubicBezTo>
                  <a:pt x="59" y="185"/>
                  <a:pt x="79" y="190"/>
                  <a:pt x="106" y="190"/>
                </a:cubicBezTo>
                <a:cubicBezTo>
                  <a:pt x="110" y="190"/>
                  <a:pt x="115" y="189"/>
                  <a:pt x="120" y="189"/>
                </a:cubicBezTo>
                <a:lnTo>
                  <a:pt x="147" y="187"/>
                </a:lnTo>
                <a:cubicBezTo>
                  <a:pt x="149" y="187"/>
                  <a:pt x="152" y="187"/>
                  <a:pt x="155" y="187"/>
                </a:cubicBezTo>
                <a:cubicBezTo>
                  <a:pt x="174" y="187"/>
                  <a:pt x="188" y="190"/>
                  <a:pt x="198" y="196"/>
                </a:cubicBezTo>
                <a:cubicBezTo>
                  <a:pt x="210" y="202"/>
                  <a:pt x="217" y="213"/>
                  <a:pt x="222" y="228"/>
                </a:cubicBezTo>
                <a:cubicBezTo>
                  <a:pt x="226" y="246"/>
                  <a:pt x="223" y="262"/>
                  <a:pt x="212" y="275"/>
                </a:cubicBezTo>
                <a:cubicBezTo>
                  <a:pt x="201" y="287"/>
                  <a:pt x="183" y="297"/>
                  <a:pt x="160" y="303"/>
                </a:cubicBezTo>
                <a:cubicBezTo>
                  <a:pt x="143" y="307"/>
                  <a:pt x="127" y="308"/>
                  <a:pt x="108" y="308"/>
                </a:cubicBezTo>
                <a:cubicBezTo>
                  <a:pt x="91" y="307"/>
                  <a:pt x="72" y="304"/>
                  <a:pt x="52" y="298"/>
                </a:cubicBezTo>
                <a:lnTo>
                  <a:pt x="52" y="298"/>
                </a:lnTo>
                <a:lnTo>
                  <a:pt x="63" y="342"/>
                </a:lnTo>
                <a:cubicBezTo>
                  <a:pt x="76" y="344"/>
                  <a:pt x="88" y="344"/>
                  <a:pt x="99" y="344"/>
                </a:cubicBezTo>
                <a:cubicBezTo>
                  <a:pt x="106" y="344"/>
                  <a:pt x="112" y="344"/>
                  <a:pt x="119" y="344"/>
                </a:cubicBezTo>
                <a:cubicBezTo>
                  <a:pt x="137" y="343"/>
                  <a:pt x="153" y="341"/>
                  <a:pt x="168" y="338"/>
                </a:cubicBezTo>
                <a:cubicBezTo>
                  <a:pt x="208" y="327"/>
                  <a:pt x="236" y="312"/>
                  <a:pt x="251" y="291"/>
                </a:cubicBezTo>
                <a:cubicBezTo>
                  <a:pt x="269" y="270"/>
                  <a:pt x="273" y="245"/>
                  <a:pt x="265" y="214"/>
                </a:cubicBezTo>
                <a:cubicBezTo>
                  <a:pt x="259" y="188"/>
                  <a:pt x="246" y="170"/>
                  <a:pt x="227" y="159"/>
                </a:cubicBezTo>
                <a:cubicBezTo>
                  <a:pt x="212" y="149"/>
                  <a:pt x="191" y="144"/>
                  <a:pt x="166" y="144"/>
                </a:cubicBezTo>
                <a:cubicBezTo>
                  <a:pt x="160" y="144"/>
                  <a:pt x="155" y="144"/>
                  <a:pt x="149" y="145"/>
                </a:cubicBezTo>
                <a:lnTo>
                  <a:pt x="122" y="145"/>
                </a:lnTo>
                <a:cubicBezTo>
                  <a:pt x="117" y="146"/>
                  <a:pt x="112" y="146"/>
                  <a:pt x="107" y="146"/>
                </a:cubicBezTo>
                <a:cubicBezTo>
                  <a:pt x="91" y="146"/>
                  <a:pt x="78" y="144"/>
                  <a:pt x="70" y="140"/>
                </a:cubicBezTo>
                <a:cubicBezTo>
                  <a:pt x="60" y="135"/>
                  <a:pt x="53" y="125"/>
                  <a:pt x="50" y="111"/>
                </a:cubicBezTo>
                <a:cubicBezTo>
                  <a:pt x="45" y="95"/>
                  <a:pt x="49" y="81"/>
                  <a:pt x="59" y="69"/>
                </a:cubicBezTo>
                <a:cubicBezTo>
                  <a:pt x="70" y="56"/>
                  <a:pt x="86" y="48"/>
                  <a:pt x="109" y="42"/>
                </a:cubicBezTo>
                <a:cubicBezTo>
                  <a:pt x="121" y="39"/>
                  <a:pt x="132" y="37"/>
                  <a:pt x="145" y="37"/>
                </a:cubicBezTo>
                <a:cubicBezTo>
                  <a:pt x="147" y="37"/>
                  <a:pt x="150" y="37"/>
                  <a:pt x="153" y="37"/>
                </a:cubicBezTo>
                <a:cubicBezTo>
                  <a:pt x="168" y="37"/>
                  <a:pt x="184" y="39"/>
                  <a:pt x="203" y="42"/>
                </a:cubicBezTo>
                <a:lnTo>
                  <a:pt x="192" y="1"/>
                </a:lnTo>
                <a:cubicBezTo>
                  <a:pt x="183" y="1"/>
                  <a:pt x="175" y="0"/>
                  <a:pt x="167"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0"/>
          <p:cNvSpPr/>
          <p:nvPr/>
        </p:nvSpPr>
        <p:spPr>
          <a:xfrm>
            <a:off x="3209979" y="3809828"/>
            <a:ext cx="8286" cy="14283"/>
          </a:xfrm>
          <a:custGeom>
            <a:avLst/>
            <a:gdLst/>
            <a:ahLst/>
            <a:cxnLst/>
            <a:rect l="l" t="t" r="r" b="b"/>
            <a:pathLst>
              <a:path w="210" h="362" extrusionOk="0">
                <a:moveTo>
                  <a:pt x="182" y="0"/>
                </a:moveTo>
                <a:lnTo>
                  <a:pt x="1" y="46"/>
                </a:lnTo>
                <a:lnTo>
                  <a:pt x="80" y="361"/>
                </a:lnTo>
                <a:lnTo>
                  <a:pt x="122" y="350"/>
                </a:lnTo>
                <a:lnTo>
                  <a:pt x="85" y="200"/>
                </a:lnTo>
                <a:lnTo>
                  <a:pt x="210" y="169"/>
                </a:lnTo>
                <a:lnTo>
                  <a:pt x="200" y="133"/>
                </a:lnTo>
                <a:lnTo>
                  <a:pt x="75" y="164"/>
                </a:lnTo>
                <a:lnTo>
                  <a:pt x="52" y="71"/>
                </a:lnTo>
                <a:lnTo>
                  <a:pt x="190" y="36"/>
                </a:lnTo>
                <a:lnTo>
                  <a:pt x="18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0"/>
          <p:cNvSpPr/>
          <p:nvPr/>
        </p:nvSpPr>
        <p:spPr>
          <a:xfrm>
            <a:off x="3218304" y="3809157"/>
            <a:ext cx="10850" cy="12823"/>
          </a:xfrm>
          <a:custGeom>
            <a:avLst/>
            <a:gdLst/>
            <a:ahLst/>
            <a:cxnLst/>
            <a:rect l="l" t="t" r="r" b="b"/>
            <a:pathLst>
              <a:path w="275" h="325" extrusionOk="0">
                <a:moveTo>
                  <a:pt x="43" y="0"/>
                </a:moveTo>
                <a:lnTo>
                  <a:pt x="0" y="10"/>
                </a:lnTo>
                <a:lnTo>
                  <a:pt x="79" y="325"/>
                </a:lnTo>
                <a:lnTo>
                  <a:pt x="275" y="277"/>
                </a:lnTo>
                <a:lnTo>
                  <a:pt x="266" y="241"/>
                </a:lnTo>
                <a:lnTo>
                  <a:pt x="112" y="279"/>
                </a:lnTo>
                <a:lnTo>
                  <a:pt x="4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0"/>
          <p:cNvSpPr/>
          <p:nvPr/>
        </p:nvSpPr>
        <p:spPr>
          <a:xfrm>
            <a:off x="3226314" y="3807145"/>
            <a:ext cx="4853" cy="12862"/>
          </a:xfrm>
          <a:custGeom>
            <a:avLst/>
            <a:gdLst/>
            <a:ahLst/>
            <a:cxnLst/>
            <a:rect l="l" t="t" r="r" b="b"/>
            <a:pathLst>
              <a:path w="123" h="326" extrusionOk="0">
                <a:moveTo>
                  <a:pt x="44" y="0"/>
                </a:moveTo>
                <a:lnTo>
                  <a:pt x="1" y="11"/>
                </a:lnTo>
                <a:lnTo>
                  <a:pt x="79" y="325"/>
                </a:lnTo>
                <a:lnTo>
                  <a:pt x="122" y="315"/>
                </a:lnTo>
                <a:lnTo>
                  <a:pt x="44"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0"/>
          <p:cNvSpPr/>
          <p:nvPr/>
        </p:nvSpPr>
        <p:spPr>
          <a:xfrm>
            <a:off x="3230733" y="3804659"/>
            <a:ext cx="12665" cy="13454"/>
          </a:xfrm>
          <a:custGeom>
            <a:avLst/>
            <a:gdLst/>
            <a:ahLst/>
            <a:cxnLst/>
            <a:rect l="l" t="t" r="r" b="b"/>
            <a:pathLst>
              <a:path w="321" h="341" extrusionOk="0">
                <a:moveTo>
                  <a:pt x="190" y="0"/>
                </a:moveTo>
                <a:cubicBezTo>
                  <a:pt x="170" y="0"/>
                  <a:pt x="150" y="2"/>
                  <a:pt x="130" y="7"/>
                </a:cubicBezTo>
                <a:cubicBezTo>
                  <a:pt x="81" y="20"/>
                  <a:pt x="46" y="44"/>
                  <a:pt x="25" y="80"/>
                </a:cubicBezTo>
                <a:cubicBezTo>
                  <a:pt x="4" y="115"/>
                  <a:pt x="1" y="159"/>
                  <a:pt x="14" y="210"/>
                </a:cubicBezTo>
                <a:cubicBezTo>
                  <a:pt x="26" y="262"/>
                  <a:pt x="50" y="298"/>
                  <a:pt x="85" y="320"/>
                </a:cubicBezTo>
                <a:cubicBezTo>
                  <a:pt x="107" y="334"/>
                  <a:pt x="132" y="341"/>
                  <a:pt x="160" y="341"/>
                </a:cubicBezTo>
                <a:cubicBezTo>
                  <a:pt x="176" y="341"/>
                  <a:pt x="193" y="338"/>
                  <a:pt x="211" y="334"/>
                </a:cubicBezTo>
                <a:cubicBezTo>
                  <a:pt x="234" y="329"/>
                  <a:pt x="254" y="320"/>
                  <a:pt x="272" y="310"/>
                </a:cubicBezTo>
                <a:cubicBezTo>
                  <a:pt x="290" y="298"/>
                  <a:pt x="307" y="285"/>
                  <a:pt x="320" y="269"/>
                </a:cubicBezTo>
                <a:lnTo>
                  <a:pt x="286" y="134"/>
                </a:lnTo>
                <a:lnTo>
                  <a:pt x="174" y="162"/>
                </a:lnTo>
                <a:lnTo>
                  <a:pt x="183" y="197"/>
                </a:lnTo>
                <a:lnTo>
                  <a:pt x="253" y="179"/>
                </a:lnTo>
                <a:lnTo>
                  <a:pt x="274" y="264"/>
                </a:lnTo>
                <a:cubicBezTo>
                  <a:pt x="266" y="272"/>
                  <a:pt x="256" y="279"/>
                  <a:pt x="245" y="284"/>
                </a:cubicBezTo>
                <a:cubicBezTo>
                  <a:pt x="234" y="290"/>
                  <a:pt x="221" y="295"/>
                  <a:pt x="206" y="298"/>
                </a:cubicBezTo>
                <a:cubicBezTo>
                  <a:pt x="192" y="302"/>
                  <a:pt x="179" y="304"/>
                  <a:pt x="166" y="304"/>
                </a:cubicBezTo>
                <a:cubicBezTo>
                  <a:pt x="145" y="304"/>
                  <a:pt x="127" y="298"/>
                  <a:pt x="111" y="288"/>
                </a:cubicBezTo>
                <a:cubicBezTo>
                  <a:pt x="86" y="271"/>
                  <a:pt x="69" y="241"/>
                  <a:pt x="58" y="199"/>
                </a:cubicBezTo>
                <a:cubicBezTo>
                  <a:pt x="48" y="157"/>
                  <a:pt x="49" y="122"/>
                  <a:pt x="63" y="96"/>
                </a:cubicBezTo>
                <a:cubicBezTo>
                  <a:pt x="77" y="69"/>
                  <a:pt x="104" y="51"/>
                  <a:pt x="142" y="42"/>
                </a:cubicBezTo>
                <a:cubicBezTo>
                  <a:pt x="155" y="39"/>
                  <a:pt x="169" y="37"/>
                  <a:pt x="182" y="37"/>
                </a:cubicBezTo>
                <a:cubicBezTo>
                  <a:pt x="188" y="37"/>
                  <a:pt x="194" y="37"/>
                  <a:pt x="201" y="38"/>
                </a:cubicBezTo>
                <a:cubicBezTo>
                  <a:pt x="220" y="40"/>
                  <a:pt x="239" y="46"/>
                  <a:pt x="258" y="56"/>
                </a:cubicBezTo>
                <a:lnTo>
                  <a:pt x="247" y="10"/>
                </a:lnTo>
                <a:cubicBezTo>
                  <a:pt x="228" y="4"/>
                  <a:pt x="210" y="1"/>
                  <a:pt x="190"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0"/>
          <p:cNvSpPr/>
          <p:nvPr/>
        </p:nvSpPr>
        <p:spPr>
          <a:xfrm>
            <a:off x="3241425" y="3801424"/>
            <a:ext cx="12586" cy="14796"/>
          </a:xfrm>
          <a:custGeom>
            <a:avLst/>
            <a:gdLst/>
            <a:ahLst/>
            <a:cxnLst/>
            <a:rect l="l" t="t" r="r" b="b"/>
            <a:pathLst>
              <a:path w="319" h="375" extrusionOk="0">
                <a:moveTo>
                  <a:pt x="240" y="0"/>
                </a:moveTo>
                <a:lnTo>
                  <a:pt x="198" y="11"/>
                </a:lnTo>
                <a:lnTo>
                  <a:pt x="230" y="140"/>
                </a:lnTo>
                <a:lnTo>
                  <a:pt x="74" y="179"/>
                </a:lnTo>
                <a:lnTo>
                  <a:pt x="43" y="50"/>
                </a:lnTo>
                <a:lnTo>
                  <a:pt x="0" y="61"/>
                </a:lnTo>
                <a:lnTo>
                  <a:pt x="79" y="375"/>
                </a:lnTo>
                <a:lnTo>
                  <a:pt x="122" y="365"/>
                </a:lnTo>
                <a:lnTo>
                  <a:pt x="84" y="214"/>
                </a:lnTo>
                <a:lnTo>
                  <a:pt x="239" y="176"/>
                </a:lnTo>
                <a:lnTo>
                  <a:pt x="276" y="326"/>
                </a:lnTo>
                <a:lnTo>
                  <a:pt x="319" y="316"/>
                </a:lnTo>
                <a:lnTo>
                  <a:pt x="240"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0"/>
          <p:cNvSpPr/>
          <p:nvPr/>
        </p:nvSpPr>
        <p:spPr>
          <a:xfrm>
            <a:off x="3250776" y="3798820"/>
            <a:ext cx="10890" cy="13967"/>
          </a:xfrm>
          <a:custGeom>
            <a:avLst/>
            <a:gdLst/>
            <a:ahLst/>
            <a:cxnLst/>
            <a:rect l="l" t="t" r="r" b="b"/>
            <a:pathLst>
              <a:path w="276" h="354" extrusionOk="0">
                <a:moveTo>
                  <a:pt x="267" y="1"/>
                </a:moveTo>
                <a:lnTo>
                  <a:pt x="1" y="67"/>
                </a:lnTo>
                <a:lnTo>
                  <a:pt x="10" y="103"/>
                </a:lnTo>
                <a:lnTo>
                  <a:pt x="121" y="75"/>
                </a:lnTo>
                <a:lnTo>
                  <a:pt x="191" y="354"/>
                </a:lnTo>
                <a:lnTo>
                  <a:pt x="234" y="343"/>
                </a:lnTo>
                <a:lnTo>
                  <a:pt x="165" y="65"/>
                </a:lnTo>
                <a:lnTo>
                  <a:pt x="276" y="37"/>
                </a:lnTo>
                <a:lnTo>
                  <a:pt x="267"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0"/>
          <p:cNvSpPr/>
          <p:nvPr/>
        </p:nvSpPr>
        <p:spPr>
          <a:xfrm>
            <a:off x="3217594" y="3846640"/>
            <a:ext cx="10890" cy="14007"/>
          </a:xfrm>
          <a:custGeom>
            <a:avLst/>
            <a:gdLst/>
            <a:ahLst/>
            <a:cxnLst/>
            <a:rect l="l" t="t" r="r" b="b"/>
            <a:pathLst>
              <a:path w="276" h="355" extrusionOk="0">
                <a:moveTo>
                  <a:pt x="265" y="1"/>
                </a:moveTo>
                <a:lnTo>
                  <a:pt x="0" y="67"/>
                </a:lnTo>
                <a:lnTo>
                  <a:pt x="9" y="104"/>
                </a:lnTo>
                <a:lnTo>
                  <a:pt x="121" y="76"/>
                </a:lnTo>
                <a:lnTo>
                  <a:pt x="190" y="354"/>
                </a:lnTo>
                <a:lnTo>
                  <a:pt x="232" y="344"/>
                </a:lnTo>
                <a:lnTo>
                  <a:pt x="163" y="65"/>
                </a:lnTo>
                <a:lnTo>
                  <a:pt x="275" y="37"/>
                </a:lnTo>
                <a:lnTo>
                  <a:pt x="265"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0"/>
          <p:cNvSpPr/>
          <p:nvPr/>
        </p:nvSpPr>
        <p:spPr>
          <a:xfrm>
            <a:off x="3227734" y="3846324"/>
            <a:ext cx="4814" cy="12862"/>
          </a:xfrm>
          <a:custGeom>
            <a:avLst/>
            <a:gdLst/>
            <a:ahLst/>
            <a:cxnLst/>
            <a:rect l="l" t="t" r="r" b="b"/>
            <a:pathLst>
              <a:path w="122" h="326" extrusionOk="0">
                <a:moveTo>
                  <a:pt x="43" y="1"/>
                </a:moveTo>
                <a:lnTo>
                  <a:pt x="1" y="11"/>
                </a:lnTo>
                <a:lnTo>
                  <a:pt x="79" y="326"/>
                </a:lnTo>
                <a:lnTo>
                  <a:pt x="122" y="315"/>
                </a:lnTo>
                <a:lnTo>
                  <a:pt x="4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0"/>
          <p:cNvSpPr/>
          <p:nvPr/>
        </p:nvSpPr>
        <p:spPr>
          <a:xfrm>
            <a:off x="3231798" y="3842892"/>
            <a:ext cx="14519" cy="15309"/>
          </a:xfrm>
          <a:custGeom>
            <a:avLst/>
            <a:gdLst/>
            <a:ahLst/>
            <a:cxnLst/>
            <a:rect l="l" t="t" r="r" b="b"/>
            <a:pathLst>
              <a:path w="368" h="388" extrusionOk="0">
                <a:moveTo>
                  <a:pt x="289" y="1"/>
                </a:moveTo>
                <a:lnTo>
                  <a:pt x="226" y="16"/>
                </a:lnTo>
                <a:lnTo>
                  <a:pt x="198" y="251"/>
                </a:lnTo>
                <a:lnTo>
                  <a:pt x="64" y="57"/>
                </a:lnTo>
                <a:lnTo>
                  <a:pt x="1" y="72"/>
                </a:lnTo>
                <a:lnTo>
                  <a:pt x="79" y="387"/>
                </a:lnTo>
                <a:lnTo>
                  <a:pt x="121" y="377"/>
                </a:lnTo>
                <a:lnTo>
                  <a:pt x="52" y="100"/>
                </a:lnTo>
                <a:lnTo>
                  <a:pt x="187" y="297"/>
                </a:lnTo>
                <a:lnTo>
                  <a:pt x="229" y="285"/>
                </a:lnTo>
                <a:lnTo>
                  <a:pt x="257" y="50"/>
                </a:lnTo>
                <a:lnTo>
                  <a:pt x="326" y="325"/>
                </a:lnTo>
                <a:lnTo>
                  <a:pt x="367" y="316"/>
                </a:lnTo>
                <a:lnTo>
                  <a:pt x="289"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0"/>
          <p:cNvSpPr/>
          <p:nvPr/>
        </p:nvSpPr>
        <p:spPr>
          <a:xfrm>
            <a:off x="3245529" y="3840367"/>
            <a:ext cx="11126" cy="14441"/>
          </a:xfrm>
          <a:custGeom>
            <a:avLst/>
            <a:gdLst/>
            <a:ahLst/>
            <a:cxnLst/>
            <a:rect l="l" t="t" r="r" b="b"/>
            <a:pathLst>
              <a:path w="282" h="366" extrusionOk="0">
                <a:moveTo>
                  <a:pt x="199" y="0"/>
                </a:moveTo>
                <a:lnTo>
                  <a:pt x="0" y="50"/>
                </a:lnTo>
                <a:lnTo>
                  <a:pt x="79" y="365"/>
                </a:lnTo>
                <a:lnTo>
                  <a:pt x="281" y="314"/>
                </a:lnTo>
                <a:lnTo>
                  <a:pt x="273" y="279"/>
                </a:lnTo>
                <a:lnTo>
                  <a:pt x="112" y="318"/>
                </a:lnTo>
                <a:lnTo>
                  <a:pt x="84" y="204"/>
                </a:lnTo>
                <a:lnTo>
                  <a:pt x="234" y="167"/>
                </a:lnTo>
                <a:lnTo>
                  <a:pt x="225" y="131"/>
                </a:lnTo>
                <a:lnTo>
                  <a:pt x="75" y="169"/>
                </a:lnTo>
                <a:lnTo>
                  <a:pt x="52" y="75"/>
                </a:lnTo>
                <a:lnTo>
                  <a:pt x="208" y="36"/>
                </a:lnTo>
                <a:lnTo>
                  <a:pt x="199"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0"/>
          <p:cNvSpPr/>
          <p:nvPr/>
        </p:nvSpPr>
        <p:spPr>
          <a:xfrm>
            <a:off x="3257523" y="3838078"/>
            <a:ext cx="12547" cy="13730"/>
          </a:xfrm>
          <a:custGeom>
            <a:avLst/>
            <a:gdLst/>
            <a:ahLst/>
            <a:cxnLst/>
            <a:rect l="l" t="t" r="r" b="b"/>
            <a:pathLst>
              <a:path w="318" h="348" extrusionOk="0">
                <a:moveTo>
                  <a:pt x="154" y="37"/>
                </a:moveTo>
                <a:cubicBezTo>
                  <a:pt x="174" y="37"/>
                  <a:pt x="191" y="41"/>
                  <a:pt x="205" y="49"/>
                </a:cubicBezTo>
                <a:cubicBezTo>
                  <a:pt x="231" y="64"/>
                  <a:pt x="249" y="92"/>
                  <a:pt x="259" y="135"/>
                </a:cubicBezTo>
                <a:cubicBezTo>
                  <a:pt x="270" y="177"/>
                  <a:pt x="267" y="211"/>
                  <a:pt x="251" y="235"/>
                </a:cubicBezTo>
                <a:cubicBezTo>
                  <a:pt x="237" y="260"/>
                  <a:pt x="207" y="278"/>
                  <a:pt x="164" y="289"/>
                </a:cubicBezTo>
                <a:lnTo>
                  <a:pt x="113" y="302"/>
                </a:lnTo>
                <a:lnTo>
                  <a:pt x="52" y="56"/>
                </a:lnTo>
                <a:lnTo>
                  <a:pt x="103" y="44"/>
                </a:lnTo>
                <a:cubicBezTo>
                  <a:pt x="122" y="39"/>
                  <a:pt x="139" y="37"/>
                  <a:pt x="154" y="37"/>
                </a:cubicBezTo>
                <a:close/>
                <a:moveTo>
                  <a:pt x="161" y="0"/>
                </a:moveTo>
                <a:cubicBezTo>
                  <a:pt x="139" y="0"/>
                  <a:pt x="115" y="3"/>
                  <a:pt x="87" y="10"/>
                </a:cubicBezTo>
                <a:lnTo>
                  <a:pt x="0" y="32"/>
                </a:lnTo>
                <a:lnTo>
                  <a:pt x="79" y="347"/>
                </a:lnTo>
                <a:lnTo>
                  <a:pt x="166" y="325"/>
                </a:lnTo>
                <a:cubicBezTo>
                  <a:pt x="227" y="310"/>
                  <a:pt x="268" y="286"/>
                  <a:pt x="291" y="254"/>
                </a:cubicBezTo>
                <a:cubicBezTo>
                  <a:pt x="313" y="221"/>
                  <a:pt x="318" y="178"/>
                  <a:pt x="304" y="124"/>
                </a:cubicBezTo>
                <a:cubicBezTo>
                  <a:pt x="291" y="69"/>
                  <a:pt x="266" y="34"/>
                  <a:pt x="231" y="15"/>
                </a:cubicBezTo>
                <a:cubicBezTo>
                  <a:pt x="212" y="5"/>
                  <a:pt x="189" y="0"/>
                  <a:pt x="161"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0"/>
          <p:cNvSpPr/>
          <p:nvPr/>
        </p:nvSpPr>
        <p:spPr>
          <a:xfrm>
            <a:off x="3268887" y="3834527"/>
            <a:ext cx="11126" cy="14441"/>
          </a:xfrm>
          <a:custGeom>
            <a:avLst/>
            <a:gdLst/>
            <a:ahLst/>
            <a:cxnLst/>
            <a:rect l="l" t="t" r="r" b="b"/>
            <a:pathLst>
              <a:path w="282" h="366" extrusionOk="0">
                <a:moveTo>
                  <a:pt x="198" y="1"/>
                </a:moveTo>
                <a:lnTo>
                  <a:pt x="0" y="50"/>
                </a:lnTo>
                <a:lnTo>
                  <a:pt x="78" y="365"/>
                </a:lnTo>
                <a:lnTo>
                  <a:pt x="281" y="315"/>
                </a:lnTo>
                <a:lnTo>
                  <a:pt x="272" y="279"/>
                </a:lnTo>
                <a:lnTo>
                  <a:pt x="112" y="319"/>
                </a:lnTo>
                <a:lnTo>
                  <a:pt x="83" y="205"/>
                </a:lnTo>
                <a:lnTo>
                  <a:pt x="233" y="167"/>
                </a:lnTo>
                <a:lnTo>
                  <a:pt x="225" y="131"/>
                </a:lnTo>
                <a:lnTo>
                  <a:pt x="74" y="169"/>
                </a:lnTo>
                <a:lnTo>
                  <a:pt x="52" y="76"/>
                </a:lnTo>
                <a:lnTo>
                  <a:pt x="208" y="36"/>
                </a:lnTo>
                <a:lnTo>
                  <a:pt x="198"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0"/>
          <p:cNvSpPr/>
          <p:nvPr/>
        </p:nvSpPr>
        <p:spPr>
          <a:xfrm>
            <a:off x="3277251" y="3833225"/>
            <a:ext cx="9272" cy="13651"/>
          </a:xfrm>
          <a:custGeom>
            <a:avLst/>
            <a:gdLst/>
            <a:ahLst/>
            <a:cxnLst/>
            <a:rect l="l" t="t" r="r" b="b"/>
            <a:pathLst>
              <a:path w="235" h="346" extrusionOk="0">
                <a:moveTo>
                  <a:pt x="127" y="39"/>
                </a:moveTo>
                <a:cubicBezTo>
                  <a:pt x="138" y="39"/>
                  <a:pt x="147" y="41"/>
                  <a:pt x="155" y="46"/>
                </a:cubicBezTo>
                <a:cubicBezTo>
                  <a:pt x="168" y="53"/>
                  <a:pt x="178" y="66"/>
                  <a:pt x="182" y="85"/>
                </a:cubicBezTo>
                <a:cubicBezTo>
                  <a:pt x="186" y="104"/>
                  <a:pt x="185" y="120"/>
                  <a:pt x="177" y="133"/>
                </a:cubicBezTo>
                <a:cubicBezTo>
                  <a:pt x="168" y="146"/>
                  <a:pt x="154" y="155"/>
                  <a:pt x="135" y="160"/>
                </a:cubicBezTo>
                <a:lnTo>
                  <a:pt x="81" y="173"/>
                </a:lnTo>
                <a:lnTo>
                  <a:pt x="52" y="55"/>
                </a:lnTo>
                <a:lnTo>
                  <a:pt x="105" y="41"/>
                </a:lnTo>
                <a:cubicBezTo>
                  <a:pt x="113" y="40"/>
                  <a:pt x="120" y="39"/>
                  <a:pt x="127" y="39"/>
                </a:cubicBezTo>
                <a:close/>
                <a:moveTo>
                  <a:pt x="137" y="1"/>
                </a:moveTo>
                <a:cubicBezTo>
                  <a:pt x="125" y="1"/>
                  <a:pt x="111" y="3"/>
                  <a:pt x="96" y="6"/>
                </a:cubicBezTo>
                <a:lnTo>
                  <a:pt x="0" y="31"/>
                </a:lnTo>
                <a:lnTo>
                  <a:pt x="79" y="345"/>
                </a:lnTo>
                <a:lnTo>
                  <a:pt x="121" y="335"/>
                </a:lnTo>
                <a:lnTo>
                  <a:pt x="89" y="208"/>
                </a:lnTo>
                <a:lnTo>
                  <a:pt x="144" y="195"/>
                </a:lnTo>
                <a:cubicBezTo>
                  <a:pt x="178" y="186"/>
                  <a:pt x="203" y="171"/>
                  <a:pt x="217" y="151"/>
                </a:cubicBezTo>
                <a:cubicBezTo>
                  <a:pt x="232" y="130"/>
                  <a:pt x="234" y="105"/>
                  <a:pt x="226" y="74"/>
                </a:cubicBezTo>
                <a:cubicBezTo>
                  <a:pt x="219" y="43"/>
                  <a:pt x="205" y="22"/>
                  <a:pt x="182" y="11"/>
                </a:cubicBezTo>
                <a:cubicBezTo>
                  <a:pt x="169" y="4"/>
                  <a:pt x="154" y="1"/>
                  <a:pt x="137"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0"/>
          <p:cNvSpPr/>
          <p:nvPr/>
        </p:nvSpPr>
        <p:spPr>
          <a:xfrm>
            <a:off x="3286445" y="3831213"/>
            <a:ext cx="11402" cy="14125"/>
          </a:xfrm>
          <a:custGeom>
            <a:avLst/>
            <a:gdLst/>
            <a:ahLst/>
            <a:cxnLst/>
            <a:rect l="l" t="t" r="r" b="b"/>
            <a:pathLst>
              <a:path w="289" h="358" extrusionOk="0">
                <a:moveTo>
                  <a:pt x="76" y="49"/>
                </a:moveTo>
                <a:lnTo>
                  <a:pt x="173" y="191"/>
                </a:lnTo>
                <a:lnTo>
                  <a:pt x="57" y="220"/>
                </a:lnTo>
                <a:lnTo>
                  <a:pt x="76" y="49"/>
                </a:lnTo>
                <a:close/>
                <a:moveTo>
                  <a:pt x="90" y="1"/>
                </a:moveTo>
                <a:lnTo>
                  <a:pt x="41" y="13"/>
                </a:lnTo>
                <a:lnTo>
                  <a:pt x="0" y="358"/>
                </a:lnTo>
                <a:lnTo>
                  <a:pt x="0" y="358"/>
                </a:lnTo>
                <a:lnTo>
                  <a:pt x="45" y="346"/>
                </a:lnTo>
                <a:lnTo>
                  <a:pt x="54" y="258"/>
                </a:lnTo>
                <a:lnTo>
                  <a:pt x="195" y="223"/>
                </a:lnTo>
                <a:lnTo>
                  <a:pt x="244" y="297"/>
                </a:lnTo>
                <a:lnTo>
                  <a:pt x="289" y="286"/>
                </a:lnTo>
                <a:lnTo>
                  <a:pt x="9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0"/>
          <p:cNvSpPr/>
          <p:nvPr/>
        </p:nvSpPr>
        <p:spPr>
          <a:xfrm>
            <a:off x="3295283" y="3828727"/>
            <a:ext cx="12823" cy="13612"/>
          </a:xfrm>
          <a:custGeom>
            <a:avLst/>
            <a:gdLst/>
            <a:ahLst/>
            <a:cxnLst/>
            <a:rect l="l" t="t" r="r" b="b"/>
            <a:pathLst>
              <a:path w="325" h="345" extrusionOk="0">
                <a:moveTo>
                  <a:pt x="131" y="38"/>
                </a:moveTo>
                <a:cubicBezTo>
                  <a:pt x="140" y="38"/>
                  <a:pt x="149" y="40"/>
                  <a:pt x="155" y="44"/>
                </a:cubicBezTo>
                <a:cubicBezTo>
                  <a:pt x="168" y="51"/>
                  <a:pt x="177" y="63"/>
                  <a:pt x="182" y="82"/>
                </a:cubicBezTo>
                <a:cubicBezTo>
                  <a:pt x="186" y="100"/>
                  <a:pt x="184" y="115"/>
                  <a:pt x="176" y="127"/>
                </a:cubicBezTo>
                <a:cubicBezTo>
                  <a:pt x="168" y="140"/>
                  <a:pt x="154" y="148"/>
                  <a:pt x="134" y="153"/>
                </a:cubicBezTo>
                <a:lnTo>
                  <a:pt x="80" y="167"/>
                </a:lnTo>
                <a:lnTo>
                  <a:pt x="52" y="55"/>
                </a:lnTo>
                <a:lnTo>
                  <a:pt x="106" y="42"/>
                </a:lnTo>
                <a:cubicBezTo>
                  <a:pt x="115" y="40"/>
                  <a:pt x="123" y="38"/>
                  <a:pt x="131" y="38"/>
                </a:cubicBezTo>
                <a:close/>
                <a:moveTo>
                  <a:pt x="141" y="0"/>
                </a:moveTo>
                <a:cubicBezTo>
                  <a:pt x="128" y="0"/>
                  <a:pt x="113" y="2"/>
                  <a:pt x="97" y="6"/>
                </a:cubicBezTo>
                <a:lnTo>
                  <a:pt x="1" y="31"/>
                </a:lnTo>
                <a:lnTo>
                  <a:pt x="79" y="345"/>
                </a:lnTo>
                <a:lnTo>
                  <a:pt x="122" y="334"/>
                </a:lnTo>
                <a:lnTo>
                  <a:pt x="89" y="202"/>
                </a:lnTo>
                <a:lnTo>
                  <a:pt x="135" y="190"/>
                </a:lnTo>
                <a:cubicBezTo>
                  <a:pt x="144" y="188"/>
                  <a:pt x="151" y="187"/>
                  <a:pt x="158" y="187"/>
                </a:cubicBezTo>
                <a:cubicBezTo>
                  <a:pt x="165" y="187"/>
                  <a:pt x="172" y="188"/>
                  <a:pt x="177" y="190"/>
                </a:cubicBezTo>
                <a:cubicBezTo>
                  <a:pt x="189" y="195"/>
                  <a:pt x="203" y="206"/>
                  <a:pt x="218" y="224"/>
                </a:cubicBezTo>
                <a:lnTo>
                  <a:pt x="278" y="295"/>
                </a:lnTo>
                <a:lnTo>
                  <a:pt x="325" y="284"/>
                </a:lnTo>
                <a:lnTo>
                  <a:pt x="260" y="209"/>
                </a:lnTo>
                <a:cubicBezTo>
                  <a:pt x="247" y="193"/>
                  <a:pt x="235" y="182"/>
                  <a:pt x="223" y="174"/>
                </a:cubicBezTo>
                <a:cubicBezTo>
                  <a:pt x="212" y="166"/>
                  <a:pt x="202" y="161"/>
                  <a:pt x="192" y="161"/>
                </a:cubicBezTo>
                <a:cubicBezTo>
                  <a:pt x="208" y="151"/>
                  <a:pt x="219" y="139"/>
                  <a:pt x="225" y="123"/>
                </a:cubicBezTo>
                <a:cubicBezTo>
                  <a:pt x="231" y="108"/>
                  <a:pt x="231" y="90"/>
                  <a:pt x="227" y="71"/>
                </a:cubicBezTo>
                <a:cubicBezTo>
                  <a:pt x="219" y="40"/>
                  <a:pt x="204" y="19"/>
                  <a:pt x="183" y="9"/>
                </a:cubicBezTo>
                <a:cubicBezTo>
                  <a:pt x="171" y="3"/>
                  <a:pt x="157" y="0"/>
                  <a:pt x="141"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0"/>
          <p:cNvSpPr/>
          <p:nvPr/>
        </p:nvSpPr>
        <p:spPr>
          <a:xfrm>
            <a:off x="3302858" y="3825413"/>
            <a:ext cx="10929" cy="13928"/>
          </a:xfrm>
          <a:custGeom>
            <a:avLst/>
            <a:gdLst/>
            <a:ahLst/>
            <a:cxnLst/>
            <a:rect l="l" t="t" r="r" b="b"/>
            <a:pathLst>
              <a:path w="277" h="353" extrusionOk="0">
                <a:moveTo>
                  <a:pt x="267" y="0"/>
                </a:moveTo>
                <a:lnTo>
                  <a:pt x="1" y="66"/>
                </a:lnTo>
                <a:lnTo>
                  <a:pt x="11" y="102"/>
                </a:lnTo>
                <a:lnTo>
                  <a:pt x="122" y="74"/>
                </a:lnTo>
                <a:lnTo>
                  <a:pt x="191" y="353"/>
                </a:lnTo>
                <a:lnTo>
                  <a:pt x="234" y="342"/>
                </a:lnTo>
                <a:lnTo>
                  <a:pt x="165" y="64"/>
                </a:lnTo>
                <a:lnTo>
                  <a:pt x="277" y="36"/>
                </a:lnTo>
                <a:lnTo>
                  <a:pt x="267"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0"/>
          <p:cNvSpPr/>
          <p:nvPr/>
        </p:nvSpPr>
        <p:spPr>
          <a:xfrm>
            <a:off x="3312920" y="3823164"/>
            <a:ext cx="11876" cy="14085"/>
          </a:xfrm>
          <a:custGeom>
            <a:avLst/>
            <a:gdLst/>
            <a:ahLst/>
            <a:cxnLst/>
            <a:rect l="l" t="t" r="r" b="b"/>
            <a:pathLst>
              <a:path w="301" h="357" extrusionOk="0">
                <a:moveTo>
                  <a:pt x="241" y="0"/>
                </a:moveTo>
                <a:lnTo>
                  <a:pt x="198" y="11"/>
                </a:lnTo>
                <a:lnTo>
                  <a:pt x="245" y="202"/>
                </a:lnTo>
                <a:cubicBezTo>
                  <a:pt x="254" y="236"/>
                  <a:pt x="254" y="261"/>
                  <a:pt x="245" y="280"/>
                </a:cubicBezTo>
                <a:cubicBezTo>
                  <a:pt x="237" y="297"/>
                  <a:pt x="219" y="309"/>
                  <a:pt x="192" y="316"/>
                </a:cubicBezTo>
                <a:cubicBezTo>
                  <a:pt x="182" y="319"/>
                  <a:pt x="172" y="320"/>
                  <a:pt x="164" y="320"/>
                </a:cubicBezTo>
                <a:cubicBezTo>
                  <a:pt x="149" y="320"/>
                  <a:pt x="137" y="317"/>
                  <a:pt x="127" y="309"/>
                </a:cubicBezTo>
                <a:cubicBezTo>
                  <a:pt x="111" y="297"/>
                  <a:pt x="99" y="275"/>
                  <a:pt x="90" y="240"/>
                </a:cubicBezTo>
                <a:lnTo>
                  <a:pt x="43" y="49"/>
                </a:lnTo>
                <a:lnTo>
                  <a:pt x="0" y="61"/>
                </a:lnTo>
                <a:lnTo>
                  <a:pt x="49" y="257"/>
                </a:lnTo>
                <a:cubicBezTo>
                  <a:pt x="59" y="298"/>
                  <a:pt x="77" y="326"/>
                  <a:pt x="102" y="342"/>
                </a:cubicBezTo>
                <a:cubicBezTo>
                  <a:pt x="118" y="352"/>
                  <a:pt x="136" y="357"/>
                  <a:pt x="158" y="357"/>
                </a:cubicBezTo>
                <a:cubicBezTo>
                  <a:pt x="171" y="357"/>
                  <a:pt x="185" y="355"/>
                  <a:pt x="200" y="351"/>
                </a:cubicBezTo>
                <a:cubicBezTo>
                  <a:pt x="240" y="341"/>
                  <a:pt x="267" y="323"/>
                  <a:pt x="282" y="297"/>
                </a:cubicBezTo>
                <a:cubicBezTo>
                  <a:pt x="298" y="271"/>
                  <a:pt x="300" y="238"/>
                  <a:pt x="290" y="197"/>
                </a:cubicBezTo>
                <a:lnTo>
                  <a:pt x="24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0"/>
          <p:cNvSpPr/>
          <p:nvPr/>
        </p:nvSpPr>
        <p:spPr>
          <a:xfrm>
            <a:off x="3324086" y="3821546"/>
            <a:ext cx="12823" cy="13651"/>
          </a:xfrm>
          <a:custGeom>
            <a:avLst/>
            <a:gdLst/>
            <a:ahLst/>
            <a:cxnLst/>
            <a:rect l="l" t="t" r="r" b="b"/>
            <a:pathLst>
              <a:path w="325" h="346" extrusionOk="0">
                <a:moveTo>
                  <a:pt x="130" y="38"/>
                </a:moveTo>
                <a:cubicBezTo>
                  <a:pt x="140" y="38"/>
                  <a:pt x="148" y="40"/>
                  <a:pt x="155" y="44"/>
                </a:cubicBezTo>
                <a:cubicBezTo>
                  <a:pt x="168" y="51"/>
                  <a:pt x="177" y="63"/>
                  <a:pt x="182" y="82"/>
                </a:cubicBezTo>
                <a:cubicBezTo>
                  <a:pt x="187" y="100"/>
                  <a:pt x="185" y="116"/>
                  <a:pt x="176" y="128"/>
                </a:cubicBezTo>
                <a:cubicBezTo>
                  <a:pt x="168" y="139"/>
                  <a:pt x="154" y="148"/>
                  <a:pt x="133" y="153"/>
                </a:cubicBezTo>
                <a:lnTo>
                  <a:pt x="80" y="166"/>
                </a:lnTo>
                <a:lnTo>
                  <a:pt x="52" y="54"/>
                </a:lnTo>
                <a:lnTo>
                  <a:pt x="106" y="41"/>
                </a:lnTo>
                <a:cubicBezTo>
                  <a:pt x="115" y="39"/>
                  <a:pt x="123" y="38"/>
                  <a:pt x="130" y="38"/>
                </a:cubicBezTo>
                <a:close/>
                <a:moveTo>
                  <a:pt x="142" y="0"/>
                </a:moveTo>
                <a:cubicBezTo>
                  <a:pt x="128" y="0"/>
                  <a:pt x="113" y="2"/>
                  <a:pt x="97" y="6"/>
                </a:cubicBezTo>
                <a:lnTo>
                  <a:pt x="1" y="30"/>
                </a:lnTo>
                <a:lnTo>
                  <a:pt x="79" y="345"/>
                </a:lnTo>
                <a:lnTo>
                  <a:pt x="122" y="335"/>
                </a:lnTo>
                <a:lnTo>
                  <a:pt x="89" y="201"/>
                </a:lnTo>
                <a:lnTo>
                  <a:pt x="135" y="190"/>
                </a:lnTo>
                <a:cubicBezTo>
                  <a:pt x="143" y="188"/>
                  <a:pt x="150" y="187"/>
                  <a:pt x="157" y="187"/>
                </a:cubicBezTo>
                <a:cubicBezTo>
                  <a:pt x="165" y="187"/>
                  <a:pt x="172" y="188"/>
                  <a:pt x="178" y="191"/>
                </a:cubicBezTo>
                <a:cubicBezTo>
                  <a:pt x="189" y="195"/>
                  <a:pt x="202" y="206"/>
                  <a:pt x="218" y="225"/>
                </a:cubicBezTo>
                <a:lnTo>
                  <a:pt x="278" y="295"/>
                </a:lnTo>
                <a:lnTo>
                  <a:pt x="325" y="284"/>
                </a:lnTo>
                <a:lnTo>
                  <a:pt x="260" y="209"/>
                </a:lnTo>
                <a:cubicBezTo>
                  <a:pt x="247" y="193"/>
                  <a:pt x="235" y="181"/>
                  <a:pt x="223" y="173"/>
                </a:cubicBezTo>
                <a:cubicBezTo>
                  <a:pt x="212" y="165"/>
                  <a:pt x="202" y="161"/>
                  <a:pt x="192" y="160"/>
                </a:cubicBezTo>
                <a:cubicBezTo>
                  <a:pt x="209" y="151"/>
                  <a:pt x="219" y="138"/>
                  <a:pt x="225" y="123"/>
                </a:cubicBezTo>
                <a:cubicBezTo>
                  <a:pt x="231" y="108"/>
                  <a:pt x="232" y="90"/>
                  <a:pt x="227" y="70"/>
                </a:cubicBezTo>
                <a:cubicBezTo>
                  <a:pt x="219" y="40"/>
                  <a:pt x="205" y="20"/>
                  <a:pt x="183" y="9"/>
                </a:cubicBezTo>
                <a:cubicBezTo>
                  <a:pt x="171" y="3"/>
                  <a:pt x="158" y="0"/>
                  <a:pt x="142"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0"/>
          <p:cNvSpPr/>
          <p:nvPr/>
        </p:nvSpPr>
        <p:spPr>
          <a:xfrm>
            <a:off x="3333279" y="3818469"/>
            <a:ext cx="11126" cy="14441"/>
          </a:xfrm>
          <a:custGeom>
            <a:avLst/>
            <a:gdLst/>
            <a:ahLst/>
            <a:cxnLst/>
            <a:rect l="l" t="t" r="r" b="b"/>
            <a:pathLst>
              <a:path w="282" h="366" extrusionOk="0">
                <a:moveTo>
                  <a:pt x="199" y="1"/>
                </a:moveTo>
                <a:lnTo>
                  <a:pt x="0" y="50"/>
                </a:lnTo>
                <a:lnTo>
                  <a:pt x="79" y="366"/>
                </a:lnTo>
                <a:lnTo>
                  <a:pt x="281" y="315"/>
                </a:lnTo>
                <a:lnTo>
                  <a:pt x="272" y="279"/>
                </a:lnTo>
                <a:lnTo>
                  <a:pt x="113" y="318"/>
                </a:lnTo>
                <a:lnTo>
                  <a:pt x="84" y="205"/>
                </a:lnTo>
                <a:lnTo>
                  <a:pt x="234" y="167"/>
                </a:lnTo>
                <a:lnTo>
                  <a:pt x="225" y="132"/>
                </a:lnTo>
                <a:lnTo>
                  <a:pt x="75" y="169"/>
                </a:lnTo>
                <a:lnTo>
                  <a:pt x="52" y="76"/>
                </a:lnTo>
                <a:lnTo>
                  <a:pt x="208" y="36"/>
                </a:lnTo>
                <a:lnTo>
                  <a:pt x="199"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0"/>
          <p:cNvSpPr/>
          <p:nvPr/>
        </p:nvSpPr>
        <p:spPr>
          <a:xfrm>
            <a:off x="3228563" y="3884794"/>
            <a:ext cx="11324" cy="13770"/>
          </a:xfrm>
          <a:custGeom>
            <a:avLst/>
            <a:gdLst/>
            <a:ahLst/>
            <a:cxnLst/>
            <a:rect l="l" t="t" r="r" b="b"/>
            <a:pathLst>
              <a:path w="287" h="349" extrusionOk="0">
                <a:moveTo>
                  <a:pt x="143" y="38"/>
                </a:moveTo>
                <a:cubicBezTo>
                  <a:pt x="151" y="38"/>
                  <a:pt x="158" y="40"/>
                  <a:pt x="164" y="42"/>
                </a:cubicBezTo>
                <a:cubicBezTo>
                  <a:pt x="176" y="48"/>
                  <a:pt x="185" y="58"/>
                  <a:pt x="188" y="75"/>
                </a:cubicBezTo>
                <a:cubicBezTo>
                  <a:pt x="193" y="90"/>
                  <a:pt x="190" y="103"/>
                  <a:pt x="182" y="114"/>
                </a:cubicBezTo>
                <a:cubicBezTo>
                  <a:pt x="173" y="124"/>
                  <a:pt x="159" y="132"/>
                  <a:pt x="139" y="137"/>
                </a:cubicBezTo>
                <a:lnTo>
                  <a:pt x="76" y="153"/>
                </a:lnTo>
                <a:lnTo>
                  <a:pt x="52" y="58"/>
                </a:lnTo>
                <a:lnTo>
                  <a:pt x="115" y="42"/>
                </a:lnTo>
                <a:cubicBezTo>
                  <a:pt x="125" y="40"/>
                  <a:pt x="135" y="38"/>
                  <a:pt x="143" y="38"/>
                </a:cubicBezTo>
                <a:close/>
                <a:moveTo>
                  <a:pt x="181" y="166"/>
                </a:moveTo>
                <a:cubicBezTo>
                  <a:pt x="191" y="166"/>
                  <a:pt x="200" y="168"/>
                  <a:pt x="207" y="172"/>
                </a:cubicBezTo>
                <a:cubicBezTo>
                  <a:pt x="221" y="179"/>
                  <a:pt x="229" y="192"/>
                  <a:pt x="235" y="211"/>
                </a:cubicBezTo>
                <a:cubicBezTo>
                  <a:pt x="239" y="231"/>
                  <a:pt x="237" y="247"/>
                  <a:pt x="228" y="259"/>
                </a:cubicBezTo>
                <a:cubicBezTo>
                  <a:pt x="220" y="271"/>
                  <a:pt x="204" y="280"/>
                  <a:pt x="181" y="286"/>
                </a:cubicBezTo>
                <a:lnTo>
                  <a:pt x="113" y="303"/>
                </a:lnTo>
                <a:lnTo>
                  <a:pt x="84" y="187"/>
                </a:lnTo>
                <a:lnTo>
                  <a:pt x="153" y="171"/>
                </a:lnTo>
                <a:cubicBezTo>
                  <a:pt x="163" y="168"/>
                  <a:pt x="173" y="166"/>
                  <a:pt x="181" y="166"/>
                </a:cubicBezTo>
                <a:close/>
                <a:moveTo>
                  <a:pt x="152" y="1"/>
                </a:moveTo>
                <a:cubicBezTo>
                  <a:pt x="139" y="1"/>
                  <a:pt x="125" y="3"/>
                  <a:pt x="110" y="7"/>
                </a:cubicBezTo>
                <a:lnTo>
                  <a:pt x="1" y="34"/>
                </a:lnTo>
                <a:lnTo>
                  <a:pt x="79" y="349"/>
                </a:lnTo>
                <a:lnTo>
                  <a:pt x="192" y="320"/>
                </a:lnTo>
                <a:cubicBezTo>
                  <a:pt x="228" y="311"/>
                  <a:pt x="253" y="297"/>
                  <a:pt x="268" y="277"/>
                </a:cubicBezTo>
                <a:cubicBezTo>
                  <a:pt x="283" y="257"/>
                  <a:pt x="287" y="233"/>
                  <a:pt x="280" y="205"/>
                </a:cubicBezTo>
                <a:cubicBezTo>
                  <a:pt x="275" y="183"/>
                  <a:pt x="265" y="167"/>
                  <a:pt x="249" y="156"/>
                </a:cubicBezTo>
                <a:cubicBezTo>
                  <a:pt x="236" y="145"/>
                  <a:pt x="219" y="139"/>
                  <a:pt x="198" y="139"/>
                </a:cubicBezTo>
                <a:cubicBezTo>
                  <a:pt x="196" y="139"/>
                  <a:pt x="195" y="139"/>
                  <a:pt x="194" y="139"/>
                </a:cubicBezTo>
                <a:cubicBezTo>
                  <a:pt x="210" y="132"/>
                  <a:pt x="222" y="122"/>
                  <a:pt x="228" y="109"/>
                </a:cubicBezTo>
                <a:cubicBezTo>
                  <a:pt x="235" y="95"/>
                  <a:pt x="235" y="78"/>
                  <a:pt x="230" y="59"/>
                </a:cubicBezTo>
                <a:cubicBezTo>
                  <a:pt x="224" y="34"/>
                  <a:pt x="210" y="17"/>
                  <a:pt x="189" y="8"/>
                </a:cubicBezTo>
                <a:cubicBezTo>
                  <a:pt x="178" y="3"/>
                  <a:pt x="166" y="1"/>
                  <a:pt x="152"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0"/>
          <p:cNvSpPr/>
          <p:nvPr/>
        </p:nvSpPr>
        <p:spPr>
          <a:xfrm>
            <a:off x="3238151" y="3882111"/>
            <a:ext cx="12507" cy="13336"/>
          </a:xfrm>
          <a:custGeom>
            <a:avLst/>
            <a:gdLst/>
            <a:ahLst/>
            <a:cxnLst/>
            <a:rect l="l" t="t" r="r" b="b"/>
            <a:pathLst>
              <a:path w="317" h="338" extrusionOk="0">
                <a:moveTo>
                  <a:pt x="153" y="37"/>
                </a:moveTo>
                <a:cubicBezTo>
                  <a:pt x="173" y="37"/>
                  <a:pt x="192" y="43"/>
                  <a:pt x="209" y="56"/>
                </a:cubicBezTo>
                <a:cubicBezTo>
                  <a:pt x="233" y="75"/>
                  <a:pt x="249" y="104"/>
                  <a:pt x="260" y="144"/>
                </a:cubicBezTo>
                <a:cubicBezTo>
                  <a:pt x="269" y="184"/>
                  <a:pt x="267" y="217"/>
                  <a:pt x="255" y="245"/>
                </a:cubicBezTo>
                <a:cubicBezTo>
                  <a:pt x="243" y="273"/>
                  <a:pt x="222" y="290"/>
                  <a:pt x="191" y="298"/>
                </a:cubicBezTo>
                <a:cubicBezTo>
                  <a:pt x="182" y="300"/>
                  <a:pt x="174" y="301"/>
                  <a:pt x="165" y="301"/>
                </a:cubicBezTo>
                <a:cubicBezTo>
                  <a:pt x="145" y="301"/>
                  <a:pt x="125" y="295"/>
                  <a:pt x="109" y="281"/>
                </a:cubicBezTo>
                <a:cubicBezTo>
                  <a:pt x="84" y="263"/>
                  <a:pt x="68" y="234"/>
                  <a:pt x="58" y="194"/>
                </a:cubicBezTo>
                <a:cubicBezTo>
                  <a:pt x="47" y="155"/>
                  <a:pt x="49" y="121"/>
                  <a:pt x="61" y="93"/>
                </a:cubicBezTo>
                <a:cubicBezTo>
                  <a:pt x="74" y="66"/>
                  <a:pt x="95" y="48"/>
                  <a:pt x="127" y="40"/>
                </a:cubicBezTo>
                <a:cubicBezTo>
                  <a:pt x="136" y="38"/>
                  <a:pt x="145" y="37"/>
                  <a:pt x="153" y="37"/>
                </a:cubicBezTo>
                <a:close/>
                <a:moveTo>
                  <a:pt x="159" y="0"/>
                </a:moveTo>
                <a:cubicBezTo>
                  <a:pt x="146" y="0"/>
                  <a:pt x="132" y="2"/>
                  <a:pt x="118" y="6"/>
                </a:cubicBezTo>
                <a:cubicBezTo>
                  <a:pt x="74" y="17"/>
                  <a:pt x="42" y="40"/>
                  <a:pt x="23" y="76"/>
                </a:cubicBezTo>
                <a:cubicBezTo>
                  <a:pt x="4" y="113"/>
                  <a:pt x="0" y="156"/>
                  <a:pt x="13" y="205"/>
                </a:cubicBezTo>
                <a:cubicBezTo>
                  <a:pt x="26" y="255"/>
                  <a:pt x="48" y="292"/>
                  <a:pt x="82" y="315"/>
                </a:cubicBezTo>
                <a:cubicBezTo>
                  <a:pt x="105" y="330"/>
                  <a:pt x="130" y="338"/>
                  <a:pt x="158" y="338"/>
                </a:cubicBezTo>
                <a:cubicBezTo>
                  <a:pt x="171" y="338"/>
                  <a:pt x="185" y="336"/>
                  <a:pt x="199" y="332"/>
                </a:cubicBezTo>
                <a:cubicBezTo>
                  <a:pt x="244" y="322"/>
                  <a:pt x="275" y="298"/>
                  <a:pt x="295" y="261"/>
                </a:cubicBezTo>
                <a:cubicBezTo>
                  <a:pt x="313" y="226"/>
                  <a:pt x="316" y="183"/>
                  <a:pt x="304" y="133"/>
                </a:cubicBezTo>
                <a:cubicBezTo>
                  <a:pt x="292" y="83"/>
                  <a:pt x="268" y="47"/>
                  <a:pt x="235" y="24"/>
                </a:cubicBezTo>
                <a:cubicBezTo>
                  <a:pt x="212" y="8"/>
                  <a:pt x="187" y="0"/>
                  <a:pt x="159"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0"/>
          <p:cNvSpPr/>
          <p:nvPr/>
        </p:nvSpPr>
        <p:spPr>
          <a:xfrm>
            <a:off x="3250855" y="3879664"/>
            <a:ext cx="11402" cy="14125"/>
          </a:xfrm>
          <a:custGeom>
            <a:avLst/>
            <a:gdLst/>
            <a:ahLst/>
            <a:cxnLst/>
            <a:rect l="l" t="t" r="r" b="b"/>
            <a:pathLst>
              <a:path w="289" h="358" extrusionOk="0">
                <a:moveTo>
                  <a:pt x="76" y="48"/>
                </a:moveTo>
                <a:lnTo>
                  <a:pt x="173" y="191"/>
                </a:lnTo>
                <a:lnTo>
                  <a:pt x="58" y="219"/>
                </a:lnTo>
                <a:lnTo>
                  <a:pt x="76" y="48"/>
                </a:lnTo>
                <a:close/>
                <a:moveTo>
                  <a:pt x="90" y="0"/>
                </a:moveTo>
                <a:lnTo>
                  <a:pt x="42" y="13"/>
                </a:lnTo>
                <a:lnTo>
                  <a:pt x="0" y="357"/>
                </a:lnTo>
                <a:lnTo>
                  <a:pt x="0" y="357"/>
                </a:lnTo>
                <a:lnTo>
                  <a:pt x="45" y="346"/>
                </a:lnTo>
                <a:lnTo>
                  <a:pt x="54" y="258"/>
                </a:lnTo>
                <a:lnTo>
                  <a:pt x="196" y="223"/>
                </a:lnTo>
                <a:lnTo>
                  <a:pt x="245" y="296"/>
                </a:lnTo>
                <a:lnTo>
                  <a:pt x="289" y="285"/>
                </a:lnTo>
                <a:lnTo>
                  <a:pt x="90"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0"/>
          <p:cNvSpPr/>
          <p:nvPr/>
        </p:nvSpPr>
        <p:spPr>
          <a:xfrm>
            <a:off x="3259694" y="3877139"/>
            <a:ext cx="12823" cy="13651"/>
          </a:xfrm>
          <a:custGeom>
            <a:avLst/>
            <a:gdLst/>
            <a:ahLst/>
            <a:cxnLst/>
            <a:rect l="l" t="t" r="r" b="b"/>
            <a:pathLst>
              <a:path w="325" h="346" extrusionOk="0">
                <a:moveTo>
                  <a:pt x="130" y="38"/>
                </a:moveTo>
                <a:cubicBezTo>
                  <a:pt x="140" y="38"/>
                  <a:pt x="149" y="40"/>
                  <a:pt x="156" y="44"/>
                </a:cubicBezTo>
                <a:cubicBezTo>
                  <a:pt x="169" y="51"/>
                  <a:pt x="177" y="63"/>
                  <a:pt x="183" y="82"/>
                </a:cubicBezTo>
                <a:cubicBezTo>
                  <a:pt x="187" y="100"/>
                  <a:pt x="185" y="116"/>
                  <a:pt x="177" y="128"/>
                </a:cubicBezTo>
                <a:cubicBezTo>
                  <a:pt x="169" y="139"/>
                  <a:pt x="155" y="148"/>
                  <a:pt x="134" y="153"/>
                </a:cubicBezTo>
                <a:lnTo>
                  <a:pt x="80" y="166"/>
                </a:lnTo>
                <a:lnTo>
                  <a:pt x="52" y="55"/>
                </a:lnTo>
                <a:lnTo>
                  <a:pt x="107" y="42"/>
                </a:lnTo>
                <a:cubicBezTo>
                  <a:pt x="115" y="39"/>
                  <a:pt x="123" y="38"/>
                  <a:pt x="130" y="38"/>
                </a:cubicBezTo>
                <a:close/>
                <a:moveTo>
                  <a:pt x="142" y="1"/>
                </a:moveTo>
                <a:cubicBezTo>
                  <a:pt x="129" y="1"/>
                  <a:pt x="114" y="3"/>
                  <a:pt x="98" y="7"/>
                </a:cubicBezTo>
                <a:lnTo>
                  <a:pt x="1" y="31"/>
                </a:lnTo>
                <a:lnTo>
                  <a:pt x="79" y="345"/>
                </a:lnTo>
                <a:lnTo>
                  <a:pt x="122" y="335"/>
                </a:lnTo>
                <a:lnTo>
                  <a:pt x="89" y="201"/>
                </a:lnTo>
                <a:lnTo>
                  <a:pt x="135" y="190"/>
                </a:lnTo>
                <a:cubicBezTo>
                  <a:pt x="143" y="188"/>
                  <a:pt x="150" y="187"/>
                  <a:pt x="157" y="187"/>
                </a:cubicBezTo>
                <a:cubicBezTo>
                  <a:pt x="165" y="187"/>
                  <a:pt x="172" y="189"/>
                  <a:pt x="178" y="191"/>
                </a:cubicBezTo>
                <a:cubicBezTo>
                  <a:pt x="189" y="195"/>
                  <a:pt x="203" y="207"/>
                  <a:pt x="219" y="225"/>
                </a:cubicBezTo>
                <a:lnTo>
                  <a:pt x="279" y="296"/>
                </a:lnTo>
                <a:lnTo>
                  <a:pt x="325" y="284"/>
                </a:lnTo>
                <a:lnTo>
                  <a:pt x="260" y="209"/>
                </a:lnTo>
                <a:cubicBezTo>
                  <a:pt x="247" y="194"/>
                  <a:pt x="235" y="182"/>
                  <a:pt x="224" y="173"/>
                </a:cubicBezTo>
                <a:cubicBezTo>
                  <a:pt x="213" y="166"/>
                  <a:pt x="203" y="161"/>
                  <a:pt x="192" y="160"/>
                </a:cubicBezTo>
                <a:cubicBezTo>
                  <a:pt x="209" y="152"/>
                  <a:pt x="220" y="139"/>
                  <a:pt x="225" y="124"/>
                </a:cubicBezTo>
                <a:cubicBezTo>
                  <a:pt x="231" y="108"/>
                  <a:pt x="232" y="91"/>
                  <a:pt x="227" y="70"/>
                </a:cubicBezTo>
                <a:cubicBezTo>
                  <a:pt x="219" y="41"/>
                  <a:pt x="205" y="20"/>
                  <a:pt x="183" y="9"/>
                </a:cubicBezTo>
                <a:cubicBezTo>
                  <a:pt x="172" y="4"/>
                  <a:pt x="158" y="1"/>
                  <a:pt x="142"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0"/>
          <p:cNvSpPr/>
          <p:nvPr/>
        </p:nvSpPr>
        <p:spPr>
          <a:xfrm>
            <a:off x="3268926" y="3874772"/>
            <a:ext cx="12507" cy="13730"/>
          </a:xfrm>
          <a:custGeom>
            <a:avLst/>
            <a:gdLst/>
            <a:ahLst/>
            <a:cxnLst/>
            <a:rect l="l" t="t" r="r" b="b"/>
            <a:pathLst>
              <a:path w="317" h="348" extrusionOk="0">
                <a:moveTo>
                  <a:pt x="152" y="37"/>
                </a:moveTo>
                <a:cubicBezTo>
                  <a:pt x="173" y="37"/>
                  <a:pt x="191" y="42"/>
                  <a:pt x="205" y="50"/>
                </a:cubicBezTo>
                <a:cubicBezTo>
                  <a:pt x="231" y="65"/>
                  <a:pt x="248" y="93"/>
                  <a:pt x="258" y="135"/>
                </a:cubicBezTo>
                <a:cubicBezTo>
                  <a:pt x="269" y="178"/>
                  <a:pt x="266" y="211"/>
                  <a:pt x="251" y="236"/>
                </a:cubicBezTo>
                <a:cubicBezTo>
                  <a:pt x="236" y="261"/>
                  <a:pt x="207" y="278"/>
                  <a:pt x="163" y="289"/>
                </a:cubicBezTo>
                <a:lnTo>
                  <a:pt x="112" y="302"/>
                </a:lnTo>
                <a:lnTo>
                  <a:pt x="51" y="57"/>
                </a:lnTo>
                <a:lnTo>
                  <a:pt x="102" y="44"/>
                </a:lnTo>
                <a:cubicBezTo>
                  <a:pt x="121" y="40"/>
                  <a:pt x="137" y="37"/>
                  <a:pt x="152" y="37"/>
                </a:cubicBezTo>
                <a:close/>
                <a:moveTo>
                  <a:pt x="161" y="1"/>
                </a:moveTo>
                <a:cubicBezTo>
                  <a:pt x="139" y="1"/>
                  <a:pt x="115" y="4"/>
                  <a:pt x="87" y="11"/>
                </a:cubicBezTo>
                <a:lnTo>
                  <a:pt x="0" y="33"/>
                </a:lnTo>
                <a:lnTo>
                  <a:pt x="78" y="348"/>
                </a:lnTo>
                <a:lnTo>
                  <a:pt x="166" y="326"/>
                </a:lnTo>
                <a:cubicBezTo>
                  <a:pt x="226" y="310"/>
                  <a:pt x="268" y="287"/>
                  <a:pt x="290" y="254"/>
                </a:cubicBezTo>
                <a:cubicBezTo>
                  <a:pt x="313" y="221"/>
                  <a:pt x="317" y="178"/>
                  <a:pt x="303" y="124"/>
                </a:cubicBezTo>
                <a:cubicBezTo>
                  <a:pt x="290" y="70"/>
                  <a:pt x="265" y="34"/>
                  <a:pt x="231" y="16"/>
                </a:cubicBezTo>
                <a:cubicBezTo>
                  <a:pt x="211" y="6"/>
                  <a:pt x="188" y="1"/>
                  <a:pt x="161"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0"/>
          <p:cNvSpPr/>
          <p:nvPr/>
        </p:nvSpPr>
        <p:spPr>
          <a:xfrm>
            <a:off x="3280250" y="3872799"/>
            <a:ext cx="4814" cy="12902"/>
          </a:xfrm>
          <a:custGeom>
            <a:avLst/>
            <a:gdLst/>
            <a:ahLst/>
            <a:cxnLst/>
            <a:rect l="l" t="t" r="r" b="b"/>
            <a:pathLst>
              <a:path w="122" h="327" extrusionOk="0">
                <a:moveTo>
                  <a:pt x="43" y="1"/>
                </a:moveTo>
                <a:lnTo>
                  <a:pt x="0" y="11"/>
                </a:lnTo>
                <a:lnTo>
                  <a:pt x="79" y="326"/>
                </a:lnTo>
                <a:lnTo>
                  <a:pt x="122" y="315"/>
                </a:lnTo>
                <a:lnTo>
                  <a:pt x="4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0"/>
          <p:cNvSpPr/>
          <p:nvPr/>
        </p:nvSpPr>
        <p:spPr>
          <a:xfrm>
            <a:off x="3284314" y="3869879"/>
            <a:ext cx="12547" cy="14796"/>
          </a:xfrm>
          <a:custGeom>
            <a:avLst/>
            <a:gdLst/>
            <a:ahLst/>
            <a:cxnLst/>
            <a:rect l="l" t="t" r="r" b="b"/>
            <a:pathLst>
              <a:path w="318" h="375" extrusionOk="0">
                <a:moveTo>
                  <a:pt x="239" y="0"/>
                </a:moveTo>
                <a:lnTo>
                  <a:pt x="198" y="10"/>
                </a:lnTo>
                <a:lnTo>
                  <a:pt x="263" y="274"/>
                </a:lnTo>
                <a:lnTo>
                  <a:pt x="58" y="45"/>
                </a:lnTo>
                <a:lnTo>
                  <a:pt x="0" y="60"/>
                </a:lnTo>
                <a:lnTo>
                  <a:pt x="79" y="374"/>
                </a:lnTo>
                <a:lnTo>
                  <a:pt x="120" y="364"/>
                </a:lnTo>
                <a:lnTo>
                  <a:pt x="54" y="101"/>
                </a:lnTo>
                <a:lnTo>
                  <a:pt x="260" y="329"/>
                </a:lnTo>
                <a:lnTo>
                  <a:pt x="317" y="315"/>
                </a:lnTo>
                <a:lnTo>
                  <a:pt x="239"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0"/>
          <p:cNvSpPr/>
          <p:nvPr/>
        </p:nvSpPr>
        <p:spPr>
          <a:xfrm>
            <a:off x="3295835" y="3867512"/>
            <a:ext cx="12665" cy="13494"/>
          </a:xfrm>
          <a:custGeom>
            <a:avLst/>
            <a:gdLst/>
            <a:ahLst/>
            <a:cxnLst/>
            <a:rect l="l" t="t" r="r" b="b"/>
            <a:pathLst>
              <a:path w="321" h="342" extrusionOk="0">
                <a:moveTo>
                  <a:pt x="190" y="1"/>
                </a:moveTo>
                <a:cubicBezTo>
                  <a:pt x="170" y="1"/>
                  <a:pt x="150" y="3"/>
                  <a:pt x="130" y="8"/>
                </a:cubicBezTo>
                <a:cubicBezTo>
                  <a:pt x="81" y="20"/>
                  <a:pt x="46" y="45"/>
                  <a:pt x="25" y="80"/>
                </a:cubicBezTo>
                <a:cubicBezTo>
                  <a:pt x="4" y="116"/>
                  <a:pt x="1" y="159"/>
                  <a:pt x="14" y="211"/>
                </a:cubicBezTo>
                <a:cubicBezTo>
                  <a:pt x="26" y="262"/>
                  <a:pt x="51" y="299"/>
                  <a:pt x="86" y="321"/>
                </a:cubicBezTo>
                <a:cubicBezTo>
                  <a:pt x="108" y="334"/>
                  <a:pt x="133" y="341"/>
                  <a:pt x="160" y="341"/>
                </a:cubicBezTo>
                <a:cubicBezTo>
                  <a:pt x="176" y="341"/>
                  <a:pt x="193" y="339"/>
                  <a:pt x="211" y="335"/>
                </a:cubicBezTo>
                <a:cubicBezTo>
                  <a:pt x="234" y="329"/>
                  <a:pt x="254" y="321"/>
                  <a:pt x="272" y="310"/>
                </a:cubicBezTo>
                <a:cubicBezTo>
                  <a:pt x="291" y="299"/>
                  <a:pt x="307" y="286"/>
                  <a:pt x="320" y="270"/>
                </a:cubicBezTo>
                <a:lnTo>
                  <a:pt x="286" y="135"/>
                </a:lnTo>
                <a:lnTo>
                  <a:pt x="175" y="162"/>
                </a:lnTo>
                <a:lnTo>
                  <a:pt x="183" y="197"/>
                </a:lnTo>
                <a:lnTo>
                  <a:pt x="253" y="180"/>
                </a:lnTo>
                <a:lnTo>
                  <a:pt x="274" y="265"/>
                </a:lnTo>
                <a:cubicBezTo>
                  <a:pt x="266" y="273"/>
                  <a:pt x="257" y="279"/>
                  <a:pt x="245" y="285"/>
                </a:cubicBezTo>
                <a:cubicBezTo>
                  <a:pt x="235" y="291"/>
                  <a:pt x="222" y="295"/>
                  <a:pt x="206" y="299"/>
                </a:cubicBezTo>
                <a:cubicBezTo>
                  <a:pt x="192" y="302"/>
                  <a:pt x="179" y="304"/>
                  <a:pt x="167" y="304"/>
                </a:cubicBezTo>
                <a:cubicBezTo>
                  <a:pt x="145" y="304"/>
                  <a:pt x="127" y="299"/>
                  <a:pt x="112" y="288"/>
                </a:cubicBezTo>
                <a:cubicBezTo>
                  <a:pt x="86" y="272"/>
                  <a:pt x="69" y="242"/>
                  <a:pt x="58" y="199"/>
                </a:cubicBezTo>
                <a:cubicBezTo>
                  <a:pt x="48" y="157"/>
                  <a:pt x="50" y="122"/>
                  <a:pt x="64" y="96"/>
                </a:cubicBezTo>
                <a:cubicBezTo>
                  <a:pt x="78" y="70"/>
                  <a:pt x="104" y="52"/>
                  <a:pt x="142" y="42"/>
                </a:cubicBezTo>
                <a:cubicBezTo>
                  <a:pt x="155" y="39"/>
                  <a:pt x="169" y="37"/>
                  <a:pt x="182" y="37"/>
                </a:cubicBezTo>
                <a:cubicBezTo>
                  <a:pt x="188" y="37"/>
                  <a:pt x="195" y="38"/>
                  <a:pt x="201" y="39"/>
                </a:cubicBezTo>
                <a:cubicBezTo>
                  <a:pt x="220" y="41"/>
                  <a:pt x="239" y="46"/>
                  <a:pt x="258" y="56"/>
                </a:cubicBezTo>
                <a:lnTo>
                  <a:pt x="247" y="11"/>
                </a:lnTo>
                <a:cubicBezTo>
                  <a:pt x="229" y="4"/>
                  <a:pt x="210" y="2"/>
                  <a:pt x="190"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0"/>
          <p:cNvSpPr/>
          <p:nvPr/>
        </p:nvSpPr>
        <p:spPr>
          <a:xfrm>
            <a:off x="3307711" y="3863724"/>
            <a:ext cx="10929" cy="14007"/>
          </a:xfrm>
          <a:custGeom>
            <a:avLst/>
            <a:gdLst/>
            <a:ahLst/>
            <a:cxnLst/>
            <a:rect l="l" t="t" r="r" b="b"/>
            <a:pathLst>
              <a:path w="277" h="355" extrusionOk="0">
                <a:moveTo>
                  <a:pt x="266" y="1"/>
                </a:moveTo>
                <a:lnTo>
                  <a:pt x="0" y="67"/>
                </a:lnTo>
                <a:lnTo>
                  <a:pt x="10" y="103"/>
                </a:lnTo>
                <a:lnTo>
                  <a:pt x="122" y="75"/>
                </a:lnTo>
                <a:lnTo>
                  <a:pt x="191" y="355"/>
                </a:lnTo>
                <a:lnTo>
                  <a:pt x="233" y="344"/>
                </a:lnTo>
                <a:lnTo>
                  <a:pt x="164" y="65"/>
                </a:lnTo>
                <a:lnTo>
                  <a:pt x="276" y="37"/>
                </a:lnTo>
                <a:lnTo>
                  <a:pt x="266"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0"/>
          <p:cNvSpPr/>
          <p:nvPr/>
        </p:nvSpPr>
        <p:spPr>
          <a:xfrm>
            <a:off x="3317891" y="3863409"/>
            <a:ext cx="4814" cy="12862"/>
          </a:xfrm>
          <a:custGeom>
            <a:avLst/>
            <a:gdLst/>
            <a:ahLst/>
            <a:cxnLst/>
            <a:rect l="l" t="t" r="r" b="b"/>
            <a:pathLst>
              <a:path w="122" h="326" extrusionOk="0">
                <a:moveTo>
                  <a:pt x="43" y="0"/>
                </a:moveTo>
                <a:lnTo>
                  <a:pt x="1" y="11"/>
                </a:lnTo>
                <a:lnTo>
                  <a:pt x="79" y="326"/>
                </a:lnTo>
                <a:lnTo>
                  <a:pt x="122" y="315"/>
                </a:lnTo>
                <a:lnTo>
                  <a:pt x="4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0"/>
          <p:cNvSpPr/>
          <p:nvPr/>
        </p:nvSpPr>
        <p:spPr>
          <a:xfrm>
            <a:off x="3321955" y="3859976"/>
            <a:ext cx="14519" cy="15269"/>
          </a:xfrm>
          <a:custGeom>
            <a:avLst/>
            <a:gdLst/>
            <a:ahLst/>
            <a:cxnLst/>
            <a:rect l="l" t="t" r="r" b="b"/>
            <a:pathLst>
              <a:path w="368" h="387" extrusionOk="0">
                <a:moveTo>
                  <a:pt x="289" y="1"/>
                </a:moveTo>
                <a:lnTo>
                  <a:pt x="226" y="16"/>
                </a:lnTo>
                <a:lnTo>
                  <a:pt x="198" y="250"/>
                </a:lnTo>
                <a:lnTo>
                  <a:pt x="64" y="57"/>
                </a:lnTo>
                <a:lnTo>
                  <a:pt x="1" y="72"/>
                </a:lnTo>
                <a:lnTo>
                  <a:pt x="79" y="387"/>
                </a:lnTo>
                <a:lnTo>
                  <a:pt x="121" y="377"/>
                </a:lnTo>
                <a:lnTo>
                  <a:pt x="52" y="100"/>
                </a:lnTo>
                <a:lnTo>
                  <a:pt x="187" y="296"/>
                </a:lnTo>
                <a:lnTo>
                  <a:pt x="229" y="285"/>
                </a:lnTo>
                <a:lnTo>
                  <a:pt x="257" y="50"/>
                </a:lnTo>
                <a:lnTo>
                  <a:pt x="326" y="326"/>
                </a:lnTo>
                <a:lnTo>
                  <a:pt x="367" y="315"/>
                </a:lnTo>
                <a:lnTo>
                  <a:pt x="289"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0"/>
          <p:cNvSpPr/>
          <p:nvPr/>
        </p:nvSpPr>
        <p:spPr>
          <a:xfrm>
            <a:off x="3335686" y="3857451"/>
            <a:ext cx="11126" cy="14401"/>
          </a:xfrm>
          <a:custGeom>
            <a:avLst/>
            <a:gdLst/>
            <a:ahLst/>
            <a:cxnLst/>
            <a:rect l="l" t="t" r="r" b="b"/>
            <a:pathLst>
              <a:path w="282" h="365" extrusionOk="0">
                <a:moveTo>
                  <a:pt x="199" y="0"/>
                </a:moveTo>
                <a:lnTo>
                  <a:pt x="0" y="50"/>
                </a:lnTo>
                <a:lnTo>
                  <a:pt x="79" y="364"/>
                </a:lnTo>
                <a:lnTo>
                  <a:pt x="281" y="314"/>
                </a:lnTo>
                <a:lnTo>
                  <a:pt x="273" y="278"/>
                </a:lnTo>
                <a:lnTo>
                  <a:pt x="112" y="318"/>
                </a:lnTo>
                <a:lnTo>
                  <a:pt x="84" y="204"/>
                </a:lnTo>
                <a:lnTo>
                  <a:pt x="234" y="167"/>
                </a:lnTo>
                <a:lnTo>
                  <a:pt x="225" y="131"/>
                </a:lnTo>
                <a:lnTo>
                  <a:pt x="75" y="168"/>
                </a:lnTo>
                <a:lnTo>
                  <a:pt x="52" y="75"/>
                </a:lnTo>
                <a:lnTo>
                  <a:pt x="208" y="36"/>
                </a:lnTo>
                <a:lnTo>
                  <a:pt x="199"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0"/>
          <p:cNvSpPr/>
          <p:nvPr/>
        </p:nvSpPr>
        <p:spPr>
          <a:xfrm>
            <a:off x="2921438" y="3871734"/>
            <a:ext cx="249079" cy="62142"/>
          </a:xfrm>
          <a:custGeom>
            <a:avLst/>
            <a:gdLst/>
            <a:ahLst/>
            <a:cxnLst/>
            <a:rect l="l" t="t" r="r" b="b"/>
            <a:pathLst>
              <a:path w="6313" h="1575" fill="none" extrusionOk="0">
                <a:moveTo>
                  <a:pt x="1" y="1575"/>
                </a:moveTo>
                <a:lnTo>
                  <a:pt x="6312" y="0"/>
                </a:lnTo>
              </a:path>
            </a:pathLst>
          </a:custGeom>
          <a:noFill/>
          <a:ln w="2625" cap="flat" cmpd="sng">
            <a:solidFill>
              <a:srgbClr val="F3E6D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0"/>
          <p:cNvSpPr/>
          <p:nvPr/>
        </p:nvSpPr>
        <p:spPr>
          <a:xfrm>
            <a:off x="3031717" y="2013853"/>
            <a:ext cx="172339" cy="92680"/>
          </a:xfrm>
          <a:custGeom>
            <a:avLst/>
            <a:gdLst/>
            <a:ahLst/>
            <a:cxnLst/>
            <a:rect l="l" t="t" r="r" b="b"/>
            <a:pathLst>
              <a:path w="4368" h="2349" extrusionOk="0">
                <a:moveTo>
                  <a:pt x="3600" y="1"/>
                </a:moveTo>
                <a:cubicBezTo>
                  <a:pt x="3554" y="1"/>
                  <a:pt x="3507" y="7"/>
                  <a:pt x="3461" y="19"/>
                </a:cubicBezTo>
                <a:lnTo>
                  <a:pt x="480" y="786"/>
                </a:lnTo>
                <a:cubicBezTo>
                  <a:pt x="180" y="863"/>
                  <a:pt x="0" y="1168"/>
                  <a:pt x="77" y="1467"/>
                </a:cubicBezTo>
                <a:lnTo>
                  <a:pt x="303" y="2348"/>
                </a:lnTo>
                <a:lnTo>
                  <a:pt x="710" y="2243"/>
                </a:lnTo>
                <a:lnTo>
                  <a:pt x="510" y="1467"/>
                </a:lnTo>
                <a:cubicBezTo>
                  <a:pt x="476" y="1334"/>
                  <a:pt x="560" y="1198"/>
                  <a:pt x="699" y="1162"/>
                </a:cubicBezTo>
                <a:lnTo>
                  <a:pt x="3450" y="455"/>
                </a:lnTo>
                <a:cubicBezTo>
                  <a:pt x="3473" y="449"/>
                  <a:pt x="3495" y="447"/>
                  <a:pt x="3518" y="447"/>
                </a:cubicBezTo>
                <a:cubicBezTo>
                  <a:pt x="3631" y="447"/>
                  <a:pt x="3733" y="520"/>
                  <a:pt x="3762" y="630"/>
                </a:cubicBezTo>
                <a:lnTo>
                  <a:pt x="3962" y="1407"/>
                </a:lnTo>
                <a:lnTo>
                  <a:pt x="4368" y="1302"/>
                </a:lnTo>
                <a:lnTo>
                  <a:pt x="4142" y="421"/>
                </a:lnTo>
                <a:cubicBezTo>
                  <a:pt x="4077" y="168"/>
                  <a:pt x="3849" y="1"/>
                  <a:pt x="3600"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0"/>
          <p:cNvSpPr/>
          <p:nvPr/>
        </p:nvSpPr>
        <p:spPr>
          <a:xfrm>
            <a:off x="2895121" y="2022612"/>
            <a:ext cx="536943" cy="435189"/>
          </a:xfrm>
          <a:custGeom>
            <a:avLst/>
            <a:gdLst/>
            <a:ahLst/>
            <a:cxnLst/>
            <a:rect l="l" t="t" r="r" b="b"/>
            <a:pathLst>
              <a:path w="13609" h="11030" extrusionOk="0">
                <a:moveTo>
                  <a:pt x="11236" y="1"/>
                </a:moveTo>
                <a:cubicBezTo>
                  <a:pt x="11201" y="1"/>
                  <a:pt x="11166" y="5"/>
                  <a:pt x="11131" y="14"/>
                </a:cubicBezTo>
                <a:lnTo>
                  <a:pt x="360" y="2785"/>
                </a:lnTo>
                <a:cubicBezTo>
                  <a:pt x="136" y="2843"/>
                  <a:pt x="1" y="3072"/>
                  <a:pt x="58" y="3296"/>
                </a:cubicBezTo>
                <a:lnTo>
                  <a:pt x="1967" y="10714"/>
                </a:lnTo>
                <a:cubicBezTo>
                  <a:pt x="2015" y="10903"/>
                  <a:pt x="2185" y="11029"/>
                  <a:pt x="2372" y="11029"/>
                </a:cubicBezTo>
                <a:cubicBezTo>
                  <a:pt x="2407" y="11029"/>
                  <a:pt x="2442" y="11025"/>
                  <a:pt x="2478" y="11016"/>
                </a:cubicBezTo>
                <a:lnTo>
                  <a:pt x="13249" y="8245"/>
                </a:lnTo>
                <a:cubicBezTo>
                  <a:pt x="13473" y="8187"/>
                  <a:pt x="13608" y="7958"/>
                  <a:pt x="13551" y="7733"/>
                </a:cubicBezTo>
                <a:lnTo>
                  <a:pt x="11642" y="316"/>
                </a:lnTo>
                <a:cubicBezTo>
                  <a:pt x="11593" y="127"/>
                  <a:pt x="11423" y="1"/>
                  <a:pt x="1123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0"/>
          <p:cNvSpPr/>
          <p:nvPr/>
        </p:nvSpPr>
        <p:spPr>
          <a:xfrm>
            <a:off x="2904709" y="2030109"/>
            <a:ext cx="518281" cy="420038"/>
          </a:xfrm>
          <a:custGeom>
            <a:avLst/>
            <a:gdLst/>
            <a:ahLst/>
            <a:cxnLst/>
            <a:rect l="l" t="t" r="r" b="b"/>
            <a:pathLst>
              <a:path w="13136" h="10646" extrusionOk="0">
                <a:moveTo>
                  <a:pt x="10204" y="0"/>
                </a:moveTo>
                <a:lnTo>
                  <a:pt x="811" y="2417"/>
                </a:lnTo>
                <a:cubicBezTo>
                  <a:pt x="837" y="2472"/>
                  <a:pt x="859" y="2530"/>
                  <a:pt x="874" y="2592"/>
                </a:cubicBezTo>
                <a:cubicBezTo>
                  <a:pt x="1010" y="3122"/>
                  <a:pt x="692" y="3662"/>
                  <a:pt x="161" y="3799"/>
                </a:cubicBezTo>
                <a:cubicBezTo>
                  <a:pt x="108" y="3813"/>
                  <a:pt x="54" y="3821"/>
                  <a:pt x="0" y="3826"/>
                </a:cubicBezTo>
                <a:lnTo>
                  <a:pt x="1553" y="9858"/>
                </a:lnTo>
                <a:cubicBezTo>
                  <a:pt x="1602" y="9837"/>
                  <a:pt x="1652" y="9818"/>
                  <a:pt x="1706" y="9804"/>
                </a:cubicBezTo>
                <a:cubicBezTo>
                  <a:pt x="1789" y="9783"/>
                  <a:pt x="1872" y="9773"/>
                  <a:pt x="1954" y="9773"/>
                </a:cubicBezTo>
                <a:cubicBezTo>
                  <a:pt x="2395" y="9773"/>
                  <a:pt x="2798" y="10070"/>
                  <a:pt x="2914" y="10517"/>
                </a:cubicBezTo>
                <a:cubicBezTo>
                  <a:pt x="2924" y="10560"/>
                  <a:pt x="2931" y="10603"/>
                  <a:pt x="2937" y="10646"/>
                </a:cubicBezTo>
                <a:lnTo>
                  <a:pt x="12313" y="8233"/>
                </a:lnTo>
                <a:cubicBezTo>
                  <a:pt x="12297" y="8193"/>
                  <a:pt x="12283" y="8152"/>
                  <a:pt x="12271" y="8110"/>
                </a:cubicBezTo>
                <a:cubicBezTo>
                  <a:pt x="12135" y="7579"/>
                  <a:pt x="12455" y="7039"/>
                  <a:pt x="12985" y="6902"/>
                </a:cubicBezTo>
                <a:cubicBezTo>
                  <a:pt x="13035" y="6889"/>
                  <a:pt x="13086" y="6882"/>
                  <a:pt x="13136" y="6876"/>
                </a:cubicBezTo>
                <a:lnTo>
                  <a:pt x="11585" y="846"/>
                </a:lnTo>
                <a:cubicBezTo>
                  <a:pt x="11538" y="867"/>
                  <a:pt x="11491" y="884"/>
                  <a:pt x="11440" y="897"/>
                </a:cubicBezTo>
                <a:cubicBezTo>
                  <a:pt x="11357" y="918"/>
                  <a:pt x="11274" y="929"/>
                  <a:pt x="11192" y="929"/>
                </a:cubicBezTo>
                <a:cubicBezTo>
                  <a:pt x="10751" y="929"/>
                  <a:pt x="10347" y="632"/>
                  <a:pt x="10233" y="184"/>
                </a:cubicBezTo>
                <a:cubicBezTo>
                  <a:pt x="10217" y="123"/>
                  <a:pt x="10207" y="61"/>
                  <a:pt x="10204"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0"/>
          <p:cNvSpPr/>
          <p:nvPr/>
        </p:nvSpPr>
        <p:spPr>
          <a:xfrm>
            <a:off x="3014515" y="2182170"/>
            <a:ext cx="90668" cy="253498"/>
          </a:xfrm>
          <a:custGeom>
            <a:avLst/>
            <a:gdLst/>
            <a:ahLst/>
            <a:cxnLst/>
            <a:rect l="l" t="t" r="r" b="b"/>
            <a:pathLst>
              <a:path w="2298" h="6425" extrusionOk="0">
                <a:moveTo>
                  <a:pt x="407" y="0"/>
                </a:moveTo>
                <a:cubicBezTo>
                  <a:pt x="377" y="0"/>
                  <a:pt x="346" y="4"/>
                  <a:pt x="315" y="12"/>
                </a:cubicBezTo>
                <a:cubicBezTo>
                  <a:pt x="120" y="62"/>
                  <a:pt x="1" y="262"/>
                  <a:pt x="51" y="459"/>
                </a:cubicBezTo>
                <a:lnTo>
                  <a:pt x="1586" y="6424"/>
                </a:lnTo>
                <a:lnTo>
                  <a:pt x="2297" y="6242"/>
                </a:lnTo>
                <a:lnTo>
                  <a:pt x="762" y="276"/>
                </a:lnTo>
                <a:cubicBezTo>
                  <a:pt x="720" y="111"/>
                  <a:pt x="571" y="0"/>
                  <a:pt x="407"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0"/>
          <p:cNvSpPr/>
          <p:nvPr/>
        </p:nvSpPr>
        <p:spPr>
          <a:xfrm>
            <a:off x="2993287" y="2102786"/>
            <a:ext cx="90668" cy="253498"/>
          </a:xfrm>
          <a:custGeom>
            <a:avLst/>
            <a:gdLst/>
            <a:ahLst/>
            <a:cxnLst/>
            <a:rect l="l" t="t" r="r" b="b"/>
            <a:pathLst>
              <a:path w="2298" h="6425" extrusionOk="0">
                <a:moveTo>
                  <a:pt x="712" y="1"/>
                </a:moveTo>
                <a:lnTo>
                  <a:pt x="1" y="184"/>
                </a:lnTo>
                <a:lnTo>
                  <a:pt x="1535" y="6148"/>
                </a:lnTo>
                <a:cubicBezTo>
                  <a:pt x="1578" y="6314"/>
                  <a:pt x="1727" y="6425"/>
                  <a:pt x="1891" y="6425"/>
                </a:cubicBezTo>
                <a:cubicBezTo>
                  <a:pt x="1922" y="6425"/>
                  <a:pt x="1952" y="6421"/>
                  <a:pt x="1983" y="6413"/>
                </a:cubicBezTo>
                <a:cubicBezTo>
                  <a:pt x="2179" y="6362"/>
                  <a:pt x="2297" y="6162"/>
                  <a:pt x="2247" y="5966"/>
                </a:cubicBezTo>
                <a:lnTo>
                  <a:pt x="71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0"/>
          <p:cNvSpPr/>
          <p:nvPr/>
        </p:nvSpPr>
        <p:spPr>
          <a:xfrm>
            <a:off x="3017592" y="2240840"/>
            <a:ext cx="55237" cy="25448"/>
          </a:xfrm>
          <a:custGeom>
            <a:avLst/>
            <a:gdLst/>
            <a:ahLst/>
            <a:cxnLst/>
            <a:rect l="l" t="t" r="r" b="b"/>
            <a:pathLst>
              <a:path w="1400" h="645" extrusionOk="0">
                <a:moveTo>
                  <a:pt x="1322" y="0"/>
                </a:moveTo>
                <a:lnTo>
                  <a:pt x="1" y="340"/>
                </a:lnTo>
                <a:lnTo>
                  <a:pt x="78" y="645"/>
                </a:lnTo>
                <a:lnTo>
                  <a:pt x="1399" y="305"/>
                </a:lnTo>
                <a:lnTo>
                  <a:pt x="1322" y="0"/>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0"/>
          <p:cNvSpPr/>
          <p:nvPr/>
        </p:nvSpPr>
        <p:spPr>
          <a:xfrm>
            <a:off x="3025838" y="2272918"/>
            <a:ext cx="55237" cy="25448"/>
          </a:xfrm>
          <a:custGeom>
            <a:avLst/>
            <a:gdLst/>
            <a:ahLst/>
            <a:cxnLst/>
            <a:rect l="l" t="t" r="r" b="b"/>
            <a:pathLst>
              <a:path w="1400" h="645" extrusionOk="0">
                <a:moveTo>
                  <a:pt x="1321" y="0"/>
                </a:moveTo>
                <a:lnTo>
                  <a:pt x="0" y="340"/>
                </a:lnTo>
                <a:lnTo>
                  <a:pt x="79" y="645"/>
                </a:lnTo>
                <a:lnTo>
                  <a:pt x="1400" y="305"/>
                </a:lnTo>
                <a:lnTo>
                  <a:pt x="1321" y="0"/>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0"/>
          <p:cNvSpPr/>
          <p:nvPr/>
        </p:nvSpPr>
        <p:spPr>
          <a:xfrm>
            <a:off x="3239058" y="2124407"/>
            <a:ext cx="90628" cy="253459"/>
          </a:xfrm>
          <a:custGeom>
            <a:avLst/>
            <a:gdLst/>
            <a:ahLst/>
            <a:cxnLst/>
            <a:rect l="l" t="t" r="r" b="b"/>
            <a:pathLst>
              <a:path w="2297" h="6424" extrusionOk="0">
                <a:moveTo>
                  <a:pt x="405" y="0"/>
                </a:moveTo>
                <a:cubicBezTo>
                  <a:pt x="375" y="0"/>
                  <a:pt x="345" y="4"/>
                  <a:pt x="314" y="12"/>
                </a:cubicBezTo>
                <a:cubicBezTo>
                  <a:pt x="119" y="62"/>
                  <a:pt x="0" y="263"/>
                  <a:pt x="51" y="459"/>
                </a:cubicBezTo>
                <a:lnTo>
                  <a:pt x="1586" y="6424"/>
                </a:lnTo>
                <a:lnTo>
                  <a:pt x="2296" y="6241"/>
                </a:lnTo>
                <a:lnTo>
                  <a:pt x="761" y="276"/>
                </a:lnTo>
                <a:cubicBezTo>
                  <a:pt x="719" y="110"/>
                  <a:pt x="569" y="0"/>
                  <a:pt x="405"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0"/>
          <p:cNvSpPr/>
          <p:nvPr/>
        </p:nvSpPr>
        <p:spPr>
          <a:xfrm>
            <a:off x="3217831" y="2045023"/>
            <a:ext cx="90628" cy="253498"/>
          </a:xfrm>
          <a:custGeom>
            <a:avLst/>
            <a:gdLst/>
            <a:ahLst/>
            <a:cxnLst/>
            <a:rect l="l" t="t" r="r" b="b"/>
            <a:pathLst>
              <a:path w="2297" h="6425" extrusionOk="0">
                <a:moveTo>
                  <a:pt x="711" y="0"/>
                </a:moveTo>
                <a:lnTo>
                  <a:pt x="0" y="184"/>
                </a:lnTo>
                <a:lnTo>
                  <a:pt x="1535" y="6148"/>
                </a:lnTo>
                <a:cubicBezTo>
                  <a:pt x="1577" y="6314"/>
                  <a:pt x="1727" y="6424"/>
                  <a:pt x="1890" y="6424"/>
                </a:cubicBezTo>
                <a:cubicBezTo>
                  <a:pt x="1921" y="6424"/>
                  <a:pt x="1952" y="6421"/>
                  <a:pt x="1982" y="6413"/>
                </a:cubicBezTo>
                <a:cubicBezTo>
                  <a:pt x="2179" y="6362"/>
                  <a:pt x="2297" y="6162"/>
                  <a:pt x="2246" y="5966"/>
                </a:cubicBezTo>
                <a:lnTo>
                  <a:pt x="71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0"/>
          <p:cNvSpPr/>
          <p:nvPr/>
        </p:nvSpPr>
        <p:spPr>
          <a:xfrm>
            <a:off x="3242096" y="2183078"/>
            <a:ext cx="55237" cy="25448"/>
          </a:xfrm>
          <a:custGeom>
            <a:avLst/>
            <a:gdLst/>
            <a:ahLst/>
            <a:cxnLst/>
            <a:rect l="l" t="t" r="r" b="b"/>
            <a:pathLst>
              <a:path w="1400" h="645" extrusionOk="0">
                <a:moveTo>
                  <a:pt x="1322" y="0"/>
                </a:moveTo>
                <a:lnTo>
                  <a:pt x="1" y="340"/>
                </a:lnTo>
                <a:lnTo>
                  <a:pt x="79" y="644"/>
                </a:lnTo>
                <a:lnTo>
                  <a:pt x="1399" y="305"/>
                </a:lnTo>
                <a:lnTo>
                  <a:pt x="1322" y="0"/>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0"/>
          <p:cNvSpPr/>
          <p:nvPr/>
        </p:nvSpPr>
        <p:spPr>
          <a:xfrm>
            <a:off x="3250342" y="2215155"/>
            <a:ext cx="55276" cy="25448"/>
          </a:xfrm>
          <a:custGeom>
            <a:avLst/>
            <a:gdLst/>
            <a:ahLst/>
            <a:cxnLst/>
            <a:rect l="l" t="t" r="r" b="b"/>
            <a:pathLst>
              <a:path w="1401" h="645" extrusionOk="0">
                <a:moveTo>
                  <a:pt x="1321" y="0"/>
                </a:moveTo>
                <a:lnTo>
                  <a:pt x="0" y="340"/>
                </a:lnTo>
                <a:lnTo>
                  <a:pt x="79" y="644"/>
                </a:lnTo>
                <a:lnTo>
                  <a:pt x="1400" y="305"/>
                </a:lnTo>
                <a:lnTo>
                  <a:pt x="1321" y="0"/>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0"/>
          <p:cNvSpPr/>
          <p:nvPr/>
        </p:nvSpPr>
        <p:spPr>
          <a:xfrm>
            <a:off x="886501" y="2246049"/>
            <a:ext cx="237401" cy="244226"/>
          </a:xfrm>
          <a:custGeom>
            <a:avLst/>
            <a:gdLst/>
            <a:ahLst/>
            <a:cxnLst/>
            <a:rect l="l" t="t" r="r" b="b"/>
            <a:pathLst>
              <a:path w="6017" h="6190" extrusionOk="0">
                <a:moveTo>
                  <a:pt x="1788" y="0"/>
                </a:moveTo>
                <a:lnTo>
                  <a:pt x="1" y="4517"/>
                </a:lnTo>
                <a:lnTo>
                  <a:pt x="4228" y="6190"/>
                </a:lnTo>
                <a:lnTo>
                  <a:pt x="6016" y="1673"/>
                </a:lnTo>
                <a:lnTo>
                  <a:pt x="17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0"/>
          <p:cNvSpPr/>
          <p:nvPr/>
        </p:nvSpPr>
        <p:spPr>
          <a:xfrm>
            <a:off x="918894" y="2268183"/>
            <a:ext cx="182282" cy="174746"/>
          </a:xfrm>
          <a:custGeom>
            <a:avLst/>
            <a:gdLst/>
            <a:ahLst/>
            <a:cxnLst/>
            <a:rect l="l" t="t" r="r" b="b"/>
            <a:pathLst>
              <a:path w="4620" h="4429" extrusionOk="0">
                <a:moveTo>
                  <a:pt x="1219" y="1"/>
                </a:moveTo>
                <a:lnTo>
                  <a:pt x="0" y="3084"/>
                </a:lnTo>
                <a:lnTo>
                  <a:pt x="3399" y="4428"/>
                </a:lnTo>
                <a:lnTo>
                  <a:pt x="4619" y="1346"/>
                </a:lnTo>
                <a:lnTo>
                  <a:pt x="1219"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0"/>
          <p:cNvSpPr/>
          <p:nvPr/>
        </p:nvSpPr>
        <p:spPr>
          <a:xfrm>
            <a:off x="642900" y="2161219"/>
            <a:ext cx="240794" cy="247225"/>
          </a:xfrm>
          <a:custGeom>
            <a:avLst/>
            <a:gdLst/>
            <a:ahLst/>
            <a:cxnLst/>
            <a:rect l="l" t="t" r="r" b="b"/>
            <a:pathLst>
              <a:path w="6103" h="6266" extrusionOk="0">
                <a:moveTo>
                  <a:pt x="4173" y="1"/>
                </a:moveTo>
                <a:lnTo>
                  <a:pt x="1" y="1807"/>
                </a:lnTo>
                <a:lnTo>
                  <a:pt x="1931" y="6265"/>
                </a:lnTo>
                <a:lnTo>
                  <a:pt x="6103" y="4459"/>
                </a:lnTo>
                <a:lnTo>
                  <a:pt x="41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0"/>
          <p:cNvSpPr/>
          <p:nvPr/>
        </p:nvSpPr>
        <p:spPr>
          <a:xfrm>
            <a:off x="665627" y="2183827"/>
            <a:ext cx="184413" cy="177390"/>
          </a:xfrm>
          <a:custGeom>
            <a:avLst/>
            <a:gdLst/>
            <a:ahLst/>
            <a:cxnLst/>
            <a:rect l="l" t="t" r="r" b="b"/>
            <a:pathLst>
              <a:path w="4674" h="4496" extrusionOk="0">
                <a:moveTo>
                  <a:pt x="3355" y="0"/>
                </a:moveTo>
                <a:lnTo>
                  <a:pt x="1" y="1453"/>
                </a:lnTo>
                <a:lnTo>
                  <a:pt x="1318" y="4495"/>
                </a:lnTo>
                <a:lnTo>
                  <a:pt x="4673" y="3042"/>
                </a:lnTo>
                <a:lnTo>
                  <a:pt x="335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0"/>
          <p:cNvSpPr/>
          <p:nvPr/>
        </p:nvSpPr>
        <p:spPr>
          <a:xfrm>
            <a:off x="724258" y="1802135"/>
            <a:ext cx="281551" cy="207020"/>
          </a:xfrm>
          <a:custGeom>
            <a:avLst/>
            <a:gdLst/>
            <a:ahLst/>
            <a:cxnLst/>
            <a:rect l="l" t="t" r="r" b="b"/>
            <a:pathLst>
              <a:path w="7136" h="5247" extrusionOk="0">
                <a:moveTo>
                  <a:pt x="952" y="1"/>
                </a:moveTo>
                <a:cubicBezTo>
                  <a:pt x="427" y="1"/>
                  <a:pt x="1" y="426"/>
                  <a:pt x="1" y="952"/>
                </a:cubicBezTo>
                <a:lnTo>
                  <a:pt x="1" y="4295"/>
                </a:lnTo>
                <a:cubicBezTo>
                  <a:pt x="1" y="4821"/>
                  <a:pt x="427" y="5247"/>
                  <a:pt x="952" y="5247"/>
                </a:cubicBezTo>
                <a:lnTo>
                  <a:pt x="6184" y="5247"/>
                </a:lnTo>
                <a:cubicBezTo>
                  <a:pt x="6710" y="5247"/>
                  <a:pt x="7135" y="4821"/>
                  <a:pt x="7135" y="4295"/>
                </a:cubicBezTo>
                <a:lnTo>
                  <a:pt x="7135" y="952"/>
                </a:lnTo>
                <a:cubicBezTo>
                  <a:pt x="7135" y="426"/>
                  <a:pt x="6710" y="1"/>
                  <a:pt x="6184"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0"/>
          <p:cNvSpPr/>
          <p:nvPr/>
        </p:nvSpPr>
        <p:spPr>
          <a:xfrm>
            <a:off x="724298" y="1800754"/>
            <a:ext cx="281551" cy="89918"/>
          </a:xfrm>
          <a:custGeom>
            <a:avLst/>
            <a:gdLst/>
            <a:ahLst/>
            <a:cxnLst/>
            <a:rect l="l" t="t" r="r" b="b"/>
            <a:pathLst>
              <a:path w="7136" h="2279" extrusionOk="0">
                <a:moveTo>
                  <a:pt x="952" y="1"/>
                </a:moveTo>
                <a:cubicBezTo>
                  <a:pt x="426" y="1"/>
                  <a:pt x="1" y="426"/>
                  <a:pt x="1" y="952"/>
                </a:cubicBezTo>
                <a:lnTo>
                  <a:pt x="1" y="2279"/>
                </a:lnTo>
                <a:lnTo>
                  <a:pt x="7135" y="2279"/>
                </a:lnTo>
                <a:lnTo>
                  <a:pt x="7135" y="952"/>
                </a:lnTo>
                <a:cubicBezTo>
                  <a:pt x="7135" y="426"/>
                  <a:pt x="6709" y="1"/>
                  <a:pt x="618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0"/>
          <p:cNvSpPr/>
          <p:nvPr/>
        </p:nvSpPr>
        <p:spPr>
          <a:xfrm>
            <a:off x="791136" y="1832437"/>
            <a:ext cx="152533" cy="152494"/>
          </a:xfrm>
          <a:custGeom>
            <a:avLst/>
            <a:gdLst/>
            <a:ahLst/>
            <a:cxnLst/>
            <a:rect l="l" t="t" r="r" b="b"/>
            <a:pathLst>
              <a:path w="3866" h="3865" extrusionOk="0">
                <a:moveTo>
                  <a:pt x="1933" y="0"/>
                </a:moveTo>
                <a:cubicBezTo>
                  <a:pt x="866" y="0"/>
                  <a:pt x="1" y="866"/>
                  <a:pt x="1" y="1933"/>
                </a:cubicBezTo>
                <a:cubicBezTo>
                  <a:pt x="1" y="3000"/>
                  <a:pt x="866" y="3865"/>
                  <a:pt x="1933" y="3865"/>
                </a:cubicBezTo>
                <a:cubicBezTo>
                  <a:pt x="3001" y="3865"/>
                  <a:pt x="3865" y="3000"/>
                  <a:pt x="3865" y="1933"/>
                </a:cubicBezTo>
                <a:cubicBezTo>
                  <a:pt x="3865" y="866"/>
                  <a:pt x="3001" y="0"/>
                  <a:pt x="1933"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0"/>
          <p:cNvSpPr/>
          <p:nvPr/>
        </p:nvSpPr>
        <p:spPr>
          <a:xfrm>
            <a:off x="804077" y="1845338"/>
            <a:ext cx="126690" cy="126729"/>
          </a:xfrm>
          <a:custGeom>
            <a:avLst/>
            <a:gdLst/>
            <a:ahLst/>
            <a:cxnLst/>
            <a:rect l="l" t="t" r="r" b="b"/>
            <a:pathLst>
              <a:path w="3211" h="3212" extrusionOk="0">
                <a:moveTo>
                  <a:pt x="1605" y="1"/>
                </a:moveTo>
                <a:cubicBezTo>
                  <a:pt x="719" y="1"/>
                  <a:pt x="0" y="719"/>
                  <a:pt x="0" y="1606"/>
                </a:cubicBezTo>
                <a:cubicBezTo>
                  <a:pt x="0" y="2493"/>
                  <a:pt x="719" y="3211"/>
                  <a:pt x="1605" y="3211"/>
                </a:cubicBezTo>
                <a:cubicBezTo>
                  <a:pt x="2492" y="3211"/>
                  <a:pt x="3211" y="2493"/>
                  <a:pt x="3211" y="1606"/>
                </a:cubicBezTo>
                <a:cubicBezTo>
                  <a:pt x="3211" y="719"/>
                  <a:pt x="2492" y="1"/>
                  <a:pt x="1605" y="1"/>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0"/>
          <p:cNvSpPr/>
          <p:nvPr/>
        </p:nvSpPr>
        <p:spPr>
          <a:xfrm>
            <a:off x="827356" y="1758379"/>
            <a:ext cx="75399" cy="56618"/>
          </a:xfrm>
          <a:custGeom>
            <a:avLst/>
            <a:gdLst/>
            <a:ahLst/>
            <a:cxnLst/>
            <a:rect l="l" t="t" r="r" b="b"/>
            <a:pathLst>
              <a:path w="1911" h="1435" extrusionOk="0">
                <a:moveTo>
                  <a:pt x="1429" y="1"/>
                </a:moveTo>
                <a:cubicBezTo>
                  <a:pt x="1428" y="1"/>
                  <a:pt x="1427" y="1"/>
                  <a:pt x="1426" y="1"/>
                </a:cubicBezTo>
                <a:lnTo>
                  <a:pt x="475" y="8"/>
                </a:lnTo>
                <a:cubicBezTo>
                  <a:pt x="213" y="10"/>
                  <a:pt x="0" y="224"/>
                  <a:pt x="3" y="487"/>
                </a:cubicBezTo>
                <a:lnTo>
                  <a:pt x="6" y="962"/>
                </a:lnTo>
                <a:cubicBezTo>
                  <a:pt x="8" y="1223"/>
                  <a:pt x="220" y="1435"/>
                  <a:pt x="480" y="1435"/>
                </a:cubicBezTo>
                <a:cubicBezTo>
                  <a:pt x="482" y="1435"/>
                  <a:pt x="483" y="1435"/>
                  <a:pt x="485" y="1435"/>
                </a:cubicBezTo>
                <a:lnTo>
                  <a:pt x="1437" y="1428"/>
                </a:lnTo>
                <a:cubicBezTo>
                  <a:pt x="1699" y="1426"/>
                  <a:pt x="1911" y="1212"/>
                  <a:pt x="1909" y="949"/>
                </a:cubicBezTo>
                <a:lnTo>
                  <a:pt x="1906" y="473"/>
                </a:lnTo>
                <a:cubicBezTo>
                  <a:pt x="1903" y="212"/>
                  <a:pt x="1691" y="1"/>
                  <a:pt x="142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0"/>
          <p:cNvSpPr/>
          <p:nvPr/>
        </p:nvSpPr>
        <p:spPr>
          <a:xfrm>
            <a:off x="836826" y="1767808"/>
            <a:ext cx="56500" cy="37837"/>
          </a:xfrm>
          <a:custGeom>
            <a:avLst/>
            <a:gdLst/>
            <a:ahLst/>
            <a:cxnLst/>
            <a:rect l="l" t="t" r="r" b="b"/>
            <a:pathLst>
              <a:path w="1432" h="959" extrusionOk="0">
                <a:moveTo>
                  <a:pt x="1188" y="0"/>
                </a:moveTo>
                <a:lnTo>
                  <a:pt x="237" y="6"/>
                </a:lnTo>
                <a:cubicBezTo>
                  <a:pt x="173" y="7"/>
                  <a:pt x="114" y="33"/>
                  <a:pt x="69" y="78"/>
                </a:cubicBezTo>
                <a:cubicBezTo>
                  <a:pt x="24" y="123"/>
                  <a:pt x="0" y="183"/>
                  <a:pt x="0" y="247"/>
                </a:cubicBezTo>
                <a:lnTo>
                  <a:pt x="4" y="722"/>
                </a:lnTo>
                <a:cubicBezTo>
                  <a:pt x="5" y="853"/>
                  <a:pt x="111" y="958"/>
                  <a:pt x="241" y="958"/>
                </a:cubicBezTo>
                <a:lnTo>
                  <a:pt x="1195" y="951"/>
                </a:lnTo>
                <a:cubicBezTo>
                  <a:pt x="1259" y="950"/>
                  <a:pt x="1318" y="926"/>
                  <a:pt x="1363" y="880"/>
                </a:cubicBezTo>
                <a:cubicBezTo>
                  <a:pt x="1407" y="835"/>
                  <a:pt x="1432" y="775"/>
                  <a:pt x="1431" y="712"/>
                </a:cubicBezTo>
                <a:lnTo>
                  <a:pt x="1427" y="236"/>
                </a:lnTo>
                <a:cubicBezTo>
                  <a:pt x="1426" y="106"/>
                  <a:pt x="1320" y="0"/>
                  <a:pt x="1188"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0"/>
          <p:cNvSpPr/>
          <p:nvPr/>
        </p:nvSpPr>
        <p:spPr>
          <a:xfrm>
            <a:off x="765687" y="1777317"/>
            <a:ext cx="37285" cy="45531"/>
          </a:xfrm>
          <a:custGeom>
            <a:avLst/>
            <a:gdLst/>
            <a:ahLst/>
            <a:cxnLst/>
            <a:rect l="l" t="t" r="r" b="b"/>
            <a:pathLst>
              <a:path w="945" h="1154" extrusionOk="0">
                <a:moveTo>
                  <a:pt x="0" y="0"/>
                </a:moveTo>
                <a:lnTo>
                  <a:pt x="0" y="1154"/>
                </a:lnTo>
                <a:lnTo>
                  <a:pt x="944" y="1154"/>
                </a:lnTo>
                <a:lnTo>
                  <a:pt x="94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0"/>
          <p:cNvSpPr/>
          <p:nvPr/>
        </p:nvSpPr>
        <p:spPr>
          <a:xfrm>
            <a:off x="922997" y="1818667"/>
            <a:ext cx="57959" cy="16611"/>
          </a:xfrm>
          <a:custGeom>
            <a:avLst/>
            <a:gdLst/>
            <a:ahLst/>
            <a:cxnLst/>
            <a:rect l="l" t="t" r="r" b="b"/>
            <a:pathLst>
              <a:path w="1469" h="421" extrusionOk="0">
                <a:moveTo>
                  <a:pt x="0" y="1"/>
                </a:moveTo>
                <a:lnTo>
                  <a:pt x="0" y="421"/>
                </a:lnTo>
                <a:lnTo>
                  <a:pt x="1469" y="421"/>
                </a:lnTo>
                <a:lnTo>
                  <a:pt x="1469" y="1"/>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0"/>
          <p:cNvSpPr/>
          <p:nvPr/>
        </p:nvSpPr>
        <p:spPr>
          <a:xfrm>
            <a:off x="1970354" y="1808645"/>
            <a:ext cx="38114" cy="38153"/>
          </a:xfrm>
          <a:custGeom>
            <a:avLst/>
            <a:gdLst/>
            <a:ahLst/>
            <a:cxnLst/>
            <a:rect l="l" t="t" r="r" b="b"/>
            <a:pathLst>
              <a:path w="966" h="967" extrusionOk="0">
                <a:moveTo>
                  <a:pt x="483" y="1"/>
                </a:moveTo>
                <a:cubicBezTo>
                  <a:pt x="216" y="1"/>
                  <a:pt x="0" y="217"/>
                  <a:pt x="0" y="484"/>
                </a:cubicBezTo>
                <a:cubicBezTo>
                  <a:pt x="0" y="751"/>
                  <a:pt x="216" y="967"/>
                  <a:pt x="483" y="967"/>
                </a:cubicBezTo>
                <a:cubicBezTo>
                  <a:pt x="749" y="967"/>
                  <a:pt x="966" y="751"/>
                  <a:pt x="966" y="484"/>
                </a:cubicBezTo>
                <a:cubicBezTo>
                  <a:pt x="966" y="217"/>
                  <a:pt x="749" y="1"/>
                  <a:pt x="48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0"/>
          <p:cNvSpPr/>
          <p:nvPr/>
        </p:nvSpPr>
        <p:spPr>
          <a:xfrm>
            <a:off x="1987754" y="1792942"/>
            <a:ext cx="69559" cy="69559"/>
          </a:xfrm>
          <a:custGeom>
            <a:avLst/>
            <a:gdLst/>
            <a:ahLst/>
            <a:cxnLst/>
            <a:rect l="l" t="t" r="r" b="b"/>
            <a:pathLst>
              <a:path w="1763" h="1763" extrusionOk="0">
                <a:moveTo>
                  <a:pt x="881" y="1"/>
                </a:moveTo>
                <a:cubicBezTo>
                  <a:pt x="395" y="1"/>
                  <a:pt x="0" y="395"/>
                  <a:pt x="0" y="882"/>
                </a:cubicBezTo>
                <a:cubicBezTo>
                  <a:pt x="0" y="1369"/>
                  <a:pt x="395" y="1763"/>
                  <a:pt x="881" y="1763"/>
                </a:cubicBezTo>
                <a:cubicBezTo>
                  <a:pt x="1367" y="1763"/>
                  <a:pt x="1762" y="1369"/>
                  <a:pt x="1762" y="882"/>
                </a:cubicBezTo>
                <a:cubicBezTo>
                  <a:pt x="1762" y="395"/>
                  <a:pt x="1367" y="1"/>
                  <a:pt x="881"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0"/>
          <p:cNvSpPr/>
          <p:nvPr/>
        </p:nvSpPr>
        <p:spPr>
          <a:xfrm>
            <a:off x="2041532" y="1792942"/>
            <a:ext cx="69559" cy="69559"/>
          </a:xfrm>
          <a:custGeom>
            <a:avLst/>
            <a:gdLst/>
            <a:ahLst/>
            <a:cxnLst/>
            <a:rect l="l" t="t" r="r" b="b"/>
            <a:pathLst>
              <a:path w="1763" h="1763" extrusionOk="0">
                <a:moveTo>
                  <a:pt x="882" y="1"/>
                </a:moveTo>
                <a:cubicBezTo>
                  <a:pt x="396" y="1"/>
                  <a:pt x="1" y="395"/>
                  <a:pt x="1" y="882"/>
                </a:cubicBezTo>
                <a:cubicBezTo>
                  <a:pt x="1" y="1369"/>
                  <a:pt x="396" y="1763"/>
                  <a:pt x="882" y="1763"/>
                </a:cubicBezTo>
                <a:cubicBezTo>
                  <a:pt x="1369" y="1763"/>
                  <a:pt x="1763" y="1369"/>
                  <a:pt x="1763" y="882"/>
                </a:cubicBezTo>
                <a:cubicBezTo>
                  <a:pt x="1763" y="395"/>
                  <a:pt x="1369" y="1"/>
                  <a:pt x="88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0"/>
          <p:cNvSpPr/>
          <p:nvPr/>
        </p:nvSpPr>
        <p:spPr>
          <a:xfrm>
            <a:off x="2098467" y="1804305"/>
            <a:ext cx="46833" cy="46833"/>
          </a:xfrm>
          <a:custGeom>
            <a:avLst/>
            <a:gdLst/>
            <a:ahLst/>
            <a:cxnLst/>
            <a:rect l="l" t="t" r="r" b="b"/>
            <a:pathLst>
              <a:path w="1187" h="1187" extrusionOk="0">
                <a:moveTo>
                  <a:pt x="593" y="1"/>
                </a:moveTo>
                <a:cubicBezTo>
                  <a:pt x="266" y="1"/>
                  <a:pt x="0" y="266"/>
                  <a:pt x="0" y="594"/>
                </a:cubicBezTo>
                <a:cubicBezTo>
                  <a:pt x="0" y="921"/>
                  <a:pt x="266" y="1187"/>
                  <a:pt x="593" y="1187"/>
                </a:cubicBezTo>
                <a:cubicBezTo>
                  <a:pt x="921" y="1187"/>
                  <a:pt x="1186" y="921"/>
                  <a:pt x="1186" y="594"/>
                </a:cubicBezTo>
                <a:cubicBezTo>
                  <a:pt x="1186" y="266"/>
                  <a:pt x="921" y="1"/>
                  <a:pt x="59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0"/>
          <p:cNvSpPr/>
          <p:nvPr/>
        </p:nvSpPr>
        <p:spPr>
          <a:xfrm>
            <a:off x="2066390" y="1759838"/>
            <a:ext cx="69559" cy="69559"/>
          </a:xfrm>
          <a:custGeom>
            <a:avLst/>
            <a:gdLst/>
            <a:ahLst/>
            <a:cxnLst/>
            <a:rect l="l" t="t" r="r" b="b"/>
            <a:pathLst>
              <a:path w="1763" h="1763" extrusionOk="0">
                <a:moveTo>
                  <a:pt x="881" y="1"/>
                </a:moveTo>
                <a:cubicBezTo>
                  <a:pt x="395" y="1"/>
                  <a:pt x="0" y="395"/>
                  <a:pt x="0" y="882"/>
                </a:cubicBezTo>
                <a:cubicBezTo>
                  <a:pt x="0" y="1368"/>
                  <a:pt x="395" y="1763"/>
                  <a:pt x="881" y="1763"/>
                </a:cubicBezTo>
                <a:cubicBezTo>
                  <a:pt x="1369" y="1763"/>
                  <a:pt x="1762" y="1368"/>
                  <a:pt x="1762" y="882"/>
                </a:cubicBezTo>
                <a:cubicBezTo>
                  <a:pt x="1762" y="395"/>
                  <a:pt x="1369" y="1"/>
                  <a:pt x="881"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0"/>
          <p:cNvSpPr/>
          <p:nvPr/>
        </p:nvSpPr>
        <p:spPr>
          <a:xfrm>
            <a:off x="2024251" y="1771517"/>
            <a:ext cx="54527" cy="54527"/>
          </a:xfrm>
          <a:custGeom>
            <a:avLst/>
            <a:gdLst/>
            <a:ahLst/>
            <a:cxnLst/>
            <a:rect l="l" t="t" r="r" b="b"/>
            <a:pathLst>
              <a:path w="1382" h="1382" extrusionOk="0">
                <a:moveTo>
                  <a:pt x="690" y="1"/>
                </a:moveTo>
                <a:cubicBezTo>
                  <a:pt x="310" y="1"/>
                  <a:pt x="1" y="310"/>
                  <a:pt x="1" y="690"/>
                </a:cubicBezTo>
                <a:cubicBezTo>
                  <a:pt x="1" y="1072"/>
                  <a:pt x="310" y="1381"/>
                  <a:pt x="690" y="1381"/>
                </a:cubicBezTo>
                <a:cubicBezTo>
                  <a:pt x="1072" y="1381"/>
                  <a:pt x="1381" y="1072"/>
                  <a:pt x="1381" y="690"/>
                </a:cubicBezTo>
                <a:cubicBezTo>
                  <a:pt x="1381" y="310"/>
                  <a:pt x="1072" y="1"/>
                  <a:pt x="690"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0"/>
          <p:cNvSpPr/>
          <p:nvPr/>
        </p:nvSpPr>
        <p:spPr>
          <a:xfrm>
            <a:off x="1981836" y="1774634"/>
            <a:ext cx="56500" cy="56539"/>
          </a:xfrm>
          <a:custGeom>
            <a:avLst/>
            <a:gdLst/>
            <a:ahLst/>
            <a:cxnLst/>
            <a:rect l="l" t="t" r="r" b="b"/>
            <a:pathLst>
              <a:path w="1432" h="1433" extrusionOk="0">
                <a:moveTo>
                  <a:pt x="716" y="0"/>
                </a:moveTo>
                <a:cubicBezTo>
                  <a:pt x="321" y="0"/>
                  <a:pt x="1" y="321"/>
                  <a:pt x="1" y="716"/>
                </a:cubicBezTo>
                <a:cubicBezTo>
                  <a:pt x="1" y="1112"/>
                  <a:pt x="321" y="1432"/>
                  <a:pt x="716" y="1432"/>
                </a:cubicBezTo>
                <a:cubicBezTo>
                  <a:pt x="1111" y="1432"/>
                  <a:pt x="1432" y="1112"/>
                  <a:pt x="1432" y="716"/>
                </a:cubicBezTo>
                <a:cubicBezTo>
                  <a:pt x="1432" y="321"/>
                  <a:pt x="1111" y="0"/>
                  <a:pt x="716"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0"/>
          <p:cNvSpPr/>
          <p:nvPr/>
        </p:nvSpPr>
        <p:spPr>
          <a:xfrm>
            <a:off x="3025917" y="3255202"/>
            <a:ext cx="53343" cy="53343"/>
          </a:xfrm>
          <a:custGeom>
            <a:avLst/>
            <a:gdLst/>
            <a:ahLst/>
            <a:cxnLst/>
            <a:rect l="l" t="t" r="r" b="b"/>
            <a:pathLst>
              <a:path w="1352" h="1352" extrusionOk="0">
                <a:moveTo>
                  <a:pt x="676" y="1"/>
                </a:moveTo>
                <a:cubicBezTo>
                  <a:pt x="303" y="1"/>
                  <a:pt x="1" y="303"/>
                  <a:pt x="1" y="676"/>
                </a:cubicBezTo>
                <a:cubicBezTo>
                  <a:pt x="1" y="1049"/>
                  <a:pt x="303" y="1352"/>
                  <a:pt x="676" y="1352"/>
                </a:cubicBezTo>
                <a:cubicBezTo>
                  <a:pt x="1049" y="1352"/>
                  <a:pt x="1352" y="1049"/>
                  <a:pt x="1352" y="676"/>
                </a:cubicBezTo>
                <a:cubicBezTo>
                  <a:pt x="1352" y="303"/>
                  <a:pt x="1049" y="1"/>
                  <a:pt x="67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0"/>
          <p:cNvSpPr/>
          <p:nvPr/>
        </p:nvSpPr>
        <p:spPr>
          <a:xfrm>
            <a:off x="3048092" y="3224190"/>
            <a:ext cx="53343" cy="53304"/>
          </a:xfrm>
          <a:custGeom>
            <a:avLst/>
            <a:gdLst/>
            <a:ahLst/>
            <a:cxnLst/>
            <a:rect l="l" t="t" r="r" b="b"/>
            <a:pathLst>
              <a:path w="1352" h="1351" extrusionOk="0">
                <a:moveTo>
                  <a:pt x="676" y="0"/>
                </a:moveTo>
                <a:cubicBezTo>
                  <a:pt x="303" y="0"/>
                  <a:pt x="0" y="302"/>
                  <a:pt x="0" y="675"/>
                </a:cubicBezTo>
                <a:cubicBezTo>
                  <a:pt x="0" y="1049"/>
                  <a:pt x="303" y="1351"/>
                  <a:pt x="676" y="1351"/>
                </a:cubicBezTo>
                <a:cubicBezTo>
                  <a:pt x="1049" y="1351"/>
                  <a:pt x="1352" y="1049"/>
                  <a:pt x="1352" y="675"/>
                </a:cubicBezTo>
                <a:cubicBezTo>
                  <a:pt x="1352" y="302"/>
                  <a:pt x="1049" y="0"/>
                  <a:pt x="676"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0"/>
          <p:cNvSpPr/>
          <p:nvPr/>
        </p:nvSpPr>
        <p:spPr>
          <a:xfrm>
            <a:off x="3057009" y="3253032"/>
            <a:ext cx="62102" cy="62142"/>
          </a:xfrm>
          <a:custGeom>
            <a:avLst/>
            <a:gdLst/>
            <a:ahLst/>
            <a:cxnLst/>
            <a:rect l="l" t="t" r="r" b="b"/>
            <a:pathLst>
              <a:path w="1574" h="1575" extrusionOk="0">
                <a:moveTo>
                  <a:pt x="787" y="1"/>
                </a:moveTo>
                <a:cubicBezTo>
                  <a:pt x="352" y="1"/>
                  <a:pt x="0" y="353"/>
                  <a:pt x="0" y="788"/>
                </a:cubicBezTo>
                <a:cubicBezTo>
                  <a:pt x="0" y="1221"/>
                  <a:pt x="352" y="1574"/>
                  <a:pt x="787" y="1574"/>
                </a:cubicBezTo>
                <a:cubicBezTo>
                  <a:pt x="1222" y="1574"/>
                  <a:pt x="1574" y="1221"/>
                  <a:pt x="1574" y="788"/>
                </a:cubicBezTo>
                <a:cubicBezTo>
                  <a:pt x="1574" y="353"/>
                  <a:pt x="1222" y="1"/>
                  <a:pt x="78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0"/>
          <p:cNvSpPr/>
          <p:nvPr/>
        </p:nvSpPr>
        <p:spPr>
          <a:xfrm>
            <a:off x="3101436" y="3259779"/>
            <a:ext cx="48648" cy="48648"/>
          </a:xfrm>
          <a:custGeom>
            <a:avLst/>
            <a:gdLst/>
            <a:ahLst/>
            <a:cxnLst/>
            <a:rect l="l" t="t" r="r" b="b"/>
            <a:pathLst>
              <a:path w="1233" h="1233" extrusionOk="0">
                <a:moveTo>
                  <a:pt x="616" y="0"/>
                </a:moveTo>
                <a:cubicBezTo>
                  <a:pt x="276" y="0"/>
                  <a:pt x="1" y="276"/>
                  <a:pt x="1" y="617"/>
                </a:cubicBezTo>
                <a:cubicBezTo>
                  <a:pt x="1" y="957"/>
                  <a:pt x="276" y="1233"/>
                  <a:pt x="616" y="1233"/>
                </a:cubicBezTo>
                <a:cubicBezTo>
                  <a:pt x="957" y="1233"/>
                  <a:pt x="1233" y="957"/>
                  <a:pt x="1233" y="617"/>
                </a:cubicBezTo>
                <a:cubicBezTo>
                  <a:pt x="1233" y="276"/>
                  <a:pt x="957" y="0"/>
                  <a:pt x="616"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0"/>
          <p:cNvSpPr/>
          <p:nvPr/>
        </p:nvSpPr>
        <p:spPr>
          <a:xfrm>
            <a:off x="3097451" y="3231410"/>
            <a:ext cx="38863" cy="38863"/>
          </a:xfrm>
          <a:custGeom>
            <a:avLst/>
            <a:gdLst/>
            <a:ahLst/>
            <a:cxnLst/>
            <a:rect l="l" t="t" r="r" b="b"/>
            <a:pathLst>
              <a:path w="985" h="985" extrusionOk="0">
                <a:moveTo>
                  <a:pt x="493" y="1"/>
                </a:moveTo>
                <a:cubicBezTo>
                  <a:pt x="221" y="1"/>
                  <a:pt x="0" y="221"/>
                  <a:pt x="0" y="492"/>
                </a:cubicBezTo>
                <a:cubicBezTo>
                  <a:pt x="0" y="764"/>
                  <a:pt x="221" y="985"/>
                  <a:pt x="493" y="985"/>
                </a:cubicBezTo>
                <a:cubicBezTo>
                  <a:pt x="764" y="985"/>
                  <a:pt x="984" y="764"/>
                  <a:pt x="984" y="492"/>
                </a:cubicBezTo>
                <a:cubicBezTo>
                  <a:pt x="984" y="221"/>
                  <a:pt x="764" y="1"/>
                  <a:pt x="49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0"/>
          <p:cNvSpPr/>
          <p:nvPr/>
        </p:nvSpPr>
        <p:spPr>
          <a:xfrm>
            <a:off x="1231148" y="3755616"/>
            <a:ext cx="55237" cy="55237"/>
          </a:xfrm>
          <a:custGeom>
            <a:avLst/>
            <a:gdLst/>
            <a:ahLst/>
            <a:cxnLst/>
            <a:rect l="l" t="t" r="r" b="b"/>
            <a:pathLst>
              <a:path w="1400" h="1400" extrusionOk="0">
                <a:moveTo>
                  <a:pt x="701" y="0"/>
                </a:moveTo>
                <a:cubicBezTo>
                  <a:pt x="314" y="0"/>
                  <a:pt x="0" y="314"/>
                  <a:pt x="0" y="700"/>
                </a:cubicBezTo>
                <a:cubicBezTo>
                  <a:pt x="0" y="1086"/>
                  <a:pt x="314" y="1400"/>
                  <a:pt x="701" y="1400"/>
                </a:cubicBezTo>
                <a:cubicBezTo>
                  <a:pt x="1087" y="1400"/>
                  <a:pt x="1400" y="1086"/>
                  <a:pt x="1400" y="700"/>
                </a:cubicBezTo>
                <a:cubicBezTo>
                  <a:pt x="1400" y="314"/>
                  <a:pt x="1087" y="0"/>
                  <a:pt x="701"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0"/>
          <p:cNvSpPr/>
          <p:nvPr/>
        </p:nvSpPr>
        <p:spPr>
          <a:xfrm>
            <a:off x="1254111" y="3723460"/>
            <a:ext cx="55276" cy="55276"/>
          </a:xfrm>
          <a:custGeom>
            <a:avLst/>
            <a:gdLst/>
            <a:ahLst/>
            <a:cxnLst/>
            <a:rect l="l" t="t" r="r" b="b"/>
            <a:pathLst>
              <a:path w="1401" h="1401" extrusionOk="0">
                <a:moveTo>
                  <a:pt x="700" y="1"/>
                </a:moveTo>
                <a:cubicBezTo>
                  <a:pt x="314" y="1"/>
                  <a:pt x="1" y="313"/>
                  <a:pt x="1" y="700"/>
                </a:cubicBezTo>
                <a:cubicBezTo>
                  <a:pt x="1" y="1087"/>
                  <a:pt x="314" y="1400"/>
                  <a:pt x="700" y="1400"/>
                </a:cubicBezTo>
                <a:cubicBezTo>
                  <a:pt x="1087" y="1400"/>
                  <a:pt x="1400" y="1087"/>
                  <a:pt x="1400" y="700"/>
                </a:cubicBezTo>
                <a:cubicBezTo>
                  <a:pt x="1400" y="313"/>
                  <a:pt x="1087" y="1"/>
                  <a:pt x="700"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0"/>
          <p:cNvSpPr/>
          <p:nvPr/>
        </p:nvSpPr>
        <p:spPr>
          <a:xfrm>
            <a:off x="1263344" y="3753367"/>
            <a:ext cx="64351" cy="64351"/>
          </a:xfrm>
          <a:custGeom>
            <a:avLst/>
            <a:gdLst/>
            <a:ahLst/>
            <a:cxnLst/>
            <a:rect l="l" t="t" r="r" b="b"/>
            <a:pathLst>
              <a:path w="1631" h="1631" extrusionOk="0">
                <a:moveTo>
                  <a:pt x="816" y="0"/>
                </a:moveTo>
                <a:cubicBezTo>
                  <a:pt x="366" y="0"/>
                  <a:pt x="1" y="364"/>
                  <a:pt x="1" y="815"/>
                </a:cubicBezTo>
                <a:cubicBezTo>
                  <a:pt x="1" y="1266"/>
                  <a:pt x="366" y="1631"/>
                  <a:pt x="816" y="1631"/>
                </a:cubicBezTo>
                <a:cubicBezTo>
                  <a:pt x="1266" y="1631"/>
                  <a:pt x="1631" y="1266"/>
                  <a:pt x="1631" y="815"/>
                </a:cubicBezTo>
                <a:cubicBezTo>
                  <a:pt x="1631" y="364"/>
                  <a:pt x="1266" y="0"/>
                  <a:pt x="816"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0"/>
          <p:cNvSpPr/>
          <p:nvPr/>
        </p:nvSpPr>
        <p:spPr>
          <a:xfrm>
            <a:off x="1309389" y="3760311"/>
            <a:ext cx="50384" cy="50423"/>
          </a:xfrm>
          <a:custGeom>
            <a:avLst/>
            <a:gdLst/>
            <a:ahLst/>
            <a:cxnLst/>
            <a:rect l="l" t="t" r="r" b="b"/>
            <a:pathLst>
              <a:path w="1277" h="1278" extrusionOk="0">
                <a:moveTo>
                  <a:pt x="639" y="1"/>
                </a:moveTo>
                <a:cubicBezTo>
                  <a:pt x="286" y="1"/>
                  <a:pt x="0" y="286"/>
                  <a:pt x="0" y="639"/>
                </a:cubicBezTo>
                <a:cubicBezTo>
                  <a:pt x="0" y="992"/>
                  <a:pt x="286" y="1277"/>
                  <a:pt x="639" y="1277"/>
                </a:cubicBezTo>
                <a:cubicBezTo>
                  <a:pt x="991" y="1277"/>
                  <a:pt x="1277" y="992"/>
                  <a:pt x="1277" y="639"/>
                </a:cubicBezTo>
                <a:cubicBezTo>
                  <a:pt x="1277" y="286"/>
                  <a:pt x="991" y="1"/>
                  <a:pt x="639"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0"/>
          <p:cNvSpPr/>
          <p:nvPr/>
        </p:nvSpPr>
        <p:spPr>
          <a:xfrm>
            <a:off x="1305286" y="3730917"/>
            <a:ext cx="40244" cy="40284"/>
          </a:xfrm>
          <a:custGeom>
            <a:avLst/>
            <a:gdLst/>
            <a:ahLst/>
            <a:cxnLst/>
            <a:rect l="l" t="t" r="r" b="b"/>
            <a:pathLst>
              <a:path w="1020" h="1021" extrusionOk="0">
                <a:moveTo>
                  <a:pt x="509" y="1"/>
                </a:moveTo>
                <a:cubicBezTo>
                  <a:pt x="228" y="1"/>
                  <a:pt x="0" y="230"/>
                  <a:pt x="0" y="511"/>
                </a:cubicBezTo>
                <a:cubicBezTo>
                  <a:pt x="0" y="792"/>
                  <a:pt x="228" y="1021"/>
                  <a:pt x="509" y="1021"/>
                </a:cubicBezTo>
                <a:cubicBezTo>
                  <a:pt x="791" y="1021"/>
                  <a:pt x="1019" y="792"/>
                  <a:pt x="1019" y="511"/>
                </a:cubicBezTo>
                <a:cubicBezTo>
                  <a:pt x="1019" y="230"/>
                  <a:pt x="791" y="1"/>
                  <a:pt x="509"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6" name="Google Shape;2566;p50"/>
          <p:cNvGrpSpPr/>
          <p:nvPr/>
        </p:nvGrpSpPr>
        <p:grpSpPr>
          <a:xfrm>
            <a:off x="4010816" y="2002068"/>
            <a:ext cx="273587" cy="303561"/>
            <a:chOff x="4661687" y="2266303"/>
            <a:chExt cx="386422" cy="428758"/>
          </a:xfrm>
        </p:grpSpPr>
        <p:sp>
          <p:nvSpPr>
            <p:cNvPr id="2567" name="Google Shape;2567;p50"/>
            <p:cNvSpPr/>
            <p:nvPr/>
          </p:nvSpPr>
          <p:spPr>
            <a:xfrm>
              <a:off x="4661687" y="2308678"/>
              <a:ext cx="386422" cy="386383"/>
            </a:xfrm>
            <a:custGeom>
              <a:avLst/>
              <a:gdLst/>
              <a:ahLst/>
              <a:cxnLst/>
              <a:rect l="l" t="t" r="r" b="b"/>
              <a:pathLst>
                <a:path w="9794" h="9793" extrusionOk="0">
                  <a:moveTo>
                    <a:pt x="4897" y="0"/>
                  </a:moveTo>
                  <a:cubicBezTo>
                    <a:pt x="2193" y="0"/>
                    <a:pt x="0" y="2192"/>
                    <a:pt x="0" y="4897"/>
                  </a:cubicBezTo>
                  <a:cubicBezTo>
                    <a:pt x="0" y="7600"/>
                    <a:pt x="2193" y="9792"/>
                    <a:pt x="4897" y="9792"/>
                  </a:cubicBezTo>
                  <a:cubicBezTo>
                    <a:pt x="7601" y="9792"/>
                    <a:pt x="9794" y="7600"/>
                    <a:pt x="9794" y="4897"/>
                  </a:cubicBezTo>
                  <a:cubicBezTo>
                    <a:pt x="9794" y="2192"/>
                    <a:pt x="7601" y="0"/>
                    <a:pt x="4897"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0"/>
            <p:cNvSpPr/>
            <p:nvPr/>
          </p:nvSpPr>
          <p:spPr>
            <a:xfrm>
              <a:off x="4766639" y="2413630"/>
              <a:ext cx="176522" cy="176482"/>
            </a:xfrm>
            <a:custGeom>
              <a:avLst/>
              <a:gdLst/>
              <a:ahLst/>
              <a:cxnLst/>
              <a:rect l="l" t="t" r="r" b="b"/>
              <a:pathLst>
                <a:path w="4474" h="4473" fill="none" extrusionOk="0">
                  <a:moveTo>
                    <a:pt x="1" y="2237"/>
                  </a:moveTo>
                  <a:cubicBezTo>
                    <a:pt x="1" y="1001"/>
                    <a:pt x="1002" y="1"/>
                    <a:pt x="2237" y="1"/>
                  </a:cubicBezTo>
                  <a:cubicBezTo>
                    <a:pt x="3472" y="1"/>
                    <a:pt x="4473" y="1001"/>
                    <a:pt x="4473" y="2237"/>
                  </a:cubicBezTo>
                  <a:cubicBezTo>
                    <a:pt x="4473" y="3471"/>
                    <a:pt x="3472" y="4473"/>
                    <a:pt x="2237" y="4473"/>
                  </a:cubicBezTo>
                  <a:cubicBezTo>
                    <a:pt x="1002" y="4473"/>
                    <a:pt x="1" y="3471"/>
                    <a:pt x="1" y="2237"/>
                  </a:cubicBezTo>
                  <a:close/>
                </a:path>
              </a:pathLst>
            </a:custGeom>
            <a:noFill/>
            <a:ln w="5250" cap="flat" cmpd="sng">
              <a:solidFill>
                <a:srgbClr val="1D1D1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0"/>
            <p:cNvSpPr/>
            <p:nvPr/>
          </p:nvSpPr>
          <p:spPr>
            <a:xfrm>
              <a:off x="4675654" y="2322606"/>
              <a:ext cx="358488" cy="358488"/>
            </a:xfrm>
            <a:custGeom>
              <a:avLst/>
              <a:gdLst/>
              <a:ahLst/>
              <a:cxnLst/>
              <a:rect l="l" t="t" r="r" b="b"/>
              <a:pathLst>
                <a:path w="9086" h="9086" extrusionOk="0">
                  <a:moveTo>
                    <a:pt x="4543" y="1"/>
                  </a:moveTo>
                  <a:cubicBezTo>
                    <a:pt x="2035" y="1"/>
                    <a:pt x="0" y="2034"/>
                    <a:pt x="0" y="4544"/>
                  </a:cubicBezTo>
                  <a:cubicBezTo>
                    <a:pt x="0" y="7052"/>
                    <a:pt x="2035" y="9086"/>
                    <a:pt x="4543" y="9086"/>
                  </a:cubicBezTo>
                  <a:cubicBezTo>
                    <a:pt x="7052" y="9086"/>
                    <a:pt x="9086" y="7052"/>
                    <a:pt x="9086" y="4544"/>
                  </a:cubicBezTo>
                  <a:cubicBezTo>
                    <a:pt x="9086" y="2034"/>
                    <a:pt x="7052" y="1"/>
                    <a:pt x="4543"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0"/>
            <p:cNvSpPr/>
            <p:nvPr/>
          </p:nvSpPr>
          <p:spPr>
            <a:xfrm>
              <a:off x="4843499" y="2367822"/>
              <a:ext cx="19806" cy="72637"/>
            </a:xfrm>
            <a:custGeom>
              <a:avLst/>
              <a:gdLst/>
              <a:ahLst/>
              <a:cxnLst/>
              <a:rect l="l" t="t" r="r" b="b"/>
              <a:pathLst>
                <a:path w="502" h="1841" extrusionOk="0">
                  <a:moveTo>
                    <a:pt x="289" y="0"/>
                  </a:moveTo>
                  <a:lnTo>
                    <a:pt x="1" y="1841"/>
                  </a:lnTo>
                  <a:lnTo>
                    <a:pt x="501" y="1841"/>
                  </a:lnTo>
                  <a:lnTo>
                    <a:pt x="28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0"/>
            <p:cNvSpPr/>
            <p:nvPr/>
          </p:nvSpPr>
          <p:spPr>
            <a:xfrm>
              <a:off x="4916256" y="2490805"/>
              <a:ext cx="72716" cy="19767"/>
            </a:xfrm>
            <a:custGeom>
              <a:avLst/>
              <a:gdLst/>
              <a:ahLst/>
              <a:cxnLst/>
              <a:rect l="l" t="t" r="r" b="b"/>
              <a:pathLst>
                <a:path w="1843" h="501" extrusionOk="0">
                  <a:moveTo>
                    <a:pt x="4" y="0"/>
                  </a:moveTo>
                  <a:lnTo>
                    <a:pt x="1" y="501"/>
                  </a:lnTo>
                  <a:lnTo>
                    <a:pt x="1842" y="298"/>
                  </a:lnTo>
                  <a:lnTo>
                    <a:pt x="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0"/>
            <p:cNvSpPr/>
            <p:nvPr/>
          </p:nvSpPr>
          <p:spPr>
            <a:xfrm>
              <a:off x="4845867" y="2563166"/>
              <a:ext cx="19767" cy="72755"/>
            </a:xfrm>
            <a:custGeom>
              <a:avLst/>
              <a:gdLst/>
              <a:ahLst/>
              <a:cxnLst/>
              <a:rect l="l" t="t" r="r" b="b"/>
              <a:pathLst>
                <a:path w="501" h="1844" extrusionOk="0">
                  <a:moveTo>
                    <a:pt x="0" y="1"/>
                  </a:moveTo>
                  <a:lnTo>
                    <a:pt x="193" y="1843"/>
                  </a:lnTo>
                  <a:lnTo>
                    <a:pt x="501" y="6"/>
                  </a:lnTo>
                  <a:lnTo>
                    <a:pt x="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0"/>
            <p:cNvSpPr/>
            <p:nvPr/>
          </p:nvSpPr>
          <p:spPr>
            <a:xfrm>
              <a:off x="4720870" y="2492501"/>
              <a:ext cx="72755" cy="19767"/>
            </a:xfrm>
            <a:custGeom>
              <a:avLst/>
              <a:gdLst/>
              <a:ahLst/>
              <a:cxnLst/>
              <a:rect l="l" t="t" r="r" b="b"/>
              <a:pathLst>
                <a:path w="1844" h="501" extrusionOk="0">
                  <a:moveTo>
                    <a:pt x="1844" y="0"/>
                  </a:moveTo>
                  <a:lnTo>
                    <a:pt x="1" y="184"/>
                  </a:lnTo>
                  <a:lnTo>
                    <a:pt x="1836" y="500"/>
                  </a:lnTo>
                  <a:lnTo>
                    <a:pt x="184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0"/>
            <p:cNvSpPr/>
            <p:nvPr/>
          </p:nvSpPr>
          <p:spPr>
            <a:xfrm>
              <a:off x="4853403" y="2331878"/>
              <a:ext cx="39" cy="13336"/>
            </a:xfrm>
            <a:custGeom>
              <a:avLst/>
              <a:gdLst/>
              <a:ahLst/>
              <a:cxnLst/>
              <a:rect l="l" t="t" r="r" b="b"/>
              <a:pathLst>
                <a:path w="1" h="338" fill="none" extrusionOk="0">
                  <a:moveTo>
                    <a:pt x="0" y="1"/>
                  </a:moveTo>
                  <a:lnTo>
                    <a:pt x="0" y="338"/>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0"/>
            <p:cNvSpPr/>
            <p:nvPr/>
          </p:nvSpPr>
          <p:spPr>
            <a:xfrm>
              <a:off x="4964313" y="2381868"/>
              <a:ext cx="9390" cy="9430"/>
            </a:xfrm>
            <a:custGeom>
              <a:avLst/>
              <a:gdLst/>
              <a:ahLst/>
              <a:cxnLst/>
              <a:rect l="l" t="t" r="r" b="b"/>
              <a:pathLst>
                <a:path w="238" h="239" fill="none" extrusionOk="0">
                  <a:moveTo>
                    <a:pt x="238" y="1"/>
                  </a:moveTo>
                  <a:lnTo>
                    <a:pt x="0" y="239"/>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0"/>
            <p:cNvSpPr/>
            <p:nvPr/>
          </p:nvSpPr>
          <p:spPr>
            <a:xfrm>
              <a:off x="4964037" y="2613117"/>
              <a:ext cx="9430" cy="9469"/>
            </a:xfrm>
            <a:custGeom>
              <a:avLst/>
              <a:gdLst/>
              <a:ahLst/>
              <a:cxnLst/>
              <a:rect l="l" t="t" r="r" b="b"/>
              <a:pathLst>
                <a:path w="239" h="240" fill="none" extrusionOk="0">
                  <a:moveTo>
                    <a:pt x="238" y="239"/>
                  </a:moveTo>
                  <a:lnTo>
                    <a:pt x="0" y="1"/>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0"/>
            <p:cNvSpPr/>
            <p:nvPr/>
          </p:nvSpPr>
          <p:spPr>
            <a:xfrm>
              <a:off x="4853008" y="2659003"/>
              <a:ext cx="39" cy="13296"/>
            </a:xfrm>
            <a:custGeom>
              <a:avLst/>
              <a:gdLst/>
              <a:ahLst/>
              <a:cxnLst/>
              <a:rect l="l" t="t" r="r" b="b"/>
              <a:pathLst>
                <a:path w="1" h="337" fill="none" extrusionOk="0">
                  <a:moveTo>
                    <a:pt x="1" y="336"/>
                  </a:moveTo>
                  <a:lnTo>
                    <a:pt x="1" y="0"/>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0"/>
            <p:cNvSpPr/>
            <p:nvPr/>
          </p:nvSpPr>
          <p:spPr>
            <a:xfrm>
              <a:off x="4732747" y="2612880"/>
              <a:ext cx="9430" cy="9469"/>
            </a:xfrm>
            <a:custGeom>
              <a:avLst/>
              <a:gdLst/>
              <a:ahLst/>
              <a:cxnLst/>
              <a:rect l="l" t="t" r="r" b="b"/>
              <a:pathLst>
                <a:path w="239" h="240" fill="none" extrusionOk="0">
                  <a:moveTo>
                    <a:pt x="1" y="239"/>
                  </a:moveTo>
                  <a:lnTo>
                    <a:pt x="238" y="1"/>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0"/>
            <p:cNvSpPr/>
            <p:nvPr/>
          </p:nvSpPr>
          <p:spPr>
            <a:xfrm>
              <a:off x="4682993" y="2501892"/>
              <a:ext cx="13336" cy="39"/>
            </a:xfrm>
            <a:custGeom>
              <a:avLst/>
              <a:gdLst/>
              <a:ahLst/>
              <a:cxnLst/>
              <a:rect l="l" t="t" r="r" b="b"/>
              <a:pathLst>
                <a:path w="338" h="1" fill="none" extrusionOk="0">
                  <a:moveTo>
                    <a:pt x="1" y="1"/>
                  </a:moveTo>
                  <a:lnTo>
                    <a:pt x="338" y="1"/>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0"/>
            <p:cNvSpPr/>
            <p:nvPr/>
          </p:nvSpPr>
          <p:spPr>
            <a:xfrm>
              <a:off x="5009688" y="2501892"/>
              <a:ext cx="13336" cy="39"/>
            </a:xfrm>
            <a:custGeom>
              <a:avLst/>
              <a:gdLst/>
              <a:ahLst/>
              <a:cxnLst/>
              <a:rect l="l" t="t" r="r" b="b"/>
              <a:pathLst>
                <a:path w="338" h="1" fill="none" extrusionOk="0">
                  <a:moveTo>
                    <a:pt x="1" y="1"/>
                  </a:moveTo>
                  <a:lnTo>
                    <a:pt x="338" y="1"/>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0"/>
            <p:cNvSpPr/>
            <p:nvPr/>
          </p:nvSpPr>
          <p:spPr>
            <a:xfrm>
              <a:off x="4732983" y="2381631"/>
              <a:ext cx="9469" cy="9390"/>
            </a:xfrm>
            <a:custGeom>
              <a:avLst/>
              <a:gdLst/>
              <a:ahLst/>
              <a:cxnLst/>
              <a:rect l="l" t="t" r="r" b="b"/>
              <a:pathLst>
                <a:path w="240" h="238" fill="none" extrusionOk="0">
                  <a:moveTo>
                    <a:pt x="1" y="0"/>
                  </a:moveTo>
                  <a:lnTo>
                    <a:pt x="239" y="238"/>
                  </a:lnTo>
                </a:path>
              </a:pathLst>
            </a:custGeom>
            <a:noFill/>
            <a:ln w="5250" cap="flat" cmpd="sng">
              <a:solidFill>
                <a:srgbClr val="BF5435"/>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0"/>
            <p:cNvSpPr/>
            <p:nvPr/>
          </p:nvSpPr>
          <p:spPr>
            <a:xfrm>
              <a:off x="4831623" y="2266303"/>
              <a:ext cx="49161" cy="49121"/>
            </a:xfrm>
            <a:custGeom>
              <a:avLst/>
              <a:gdLst/>
              <a:ahLst/>
              <a:cxnLst/>
              <a:rect l="l" t="t" r="r" b="b"/>
              <a:pathLst>
                <a:path w="1246" h="1245" extrusionOk="0">
                  <a:moveTo>
                    <a:pt x="623" y="268"/>
                  </a:moveTo>
                  <a:cubicBezTo>
                    <a:pt x="819" y="268"/>
                    <a:pt x="977" y="427"/>
                    <a:pt x="977" y="622"/>
                  </a:cubicBezTo>
                  <a:cubicBezTo>
                    <a:pt x="977" y="817"/>
                    <a:pt x="819" y="975"/>
                    <a:pt x="623" y="975"/>
                  </a:cubicBezTo>
                  <a:cubicBezTo>
                    <a:pt x="428" y="975"/>
                    <a:pt x="270" y="817"/>
                    <a:pt x="270" y="622"/>
                  </a:cubicBezTo>
                  <a:cubicBezTo>
                    <a:pt x="270" y="427"/>
                    <a:pt x="428" y="268"/>
                    <a:pt x="623" y="268"/>
                  </a:cubicBezTo>
                  <a:close/>
                  <a:moveTo>
                    <a:pt x="623" y="0"/>
                  </a:moveTo>
                  <a:cubicBezTo>
                    <a:pt x="280" y="0"/>
                    <a:pt x="1" y="279"/>
                    <a:pt x="1" y="622"/>
                  </a:cubicBezTo>
                  <a:cubicBezTo>
                    <a:pt x="1" y="966"/>
                    <a:pt x="280" y="1244"/>
                    <a:pt x="623" y="1244"/>
                  </a:cubicBezTo>
                  <a:cubicBezTo>
                    <a:pt x="967" y="1244"/>
                    <a:pt x="1246" y="966"/>
                    <a:pt x="1246" y="622"/>
                  </a:cubicBezTo>
                  <a:cubicBezTo>
                    <a:pt x="1246" y="279"/>
                    <a:pt x="967" y="0"/>
                    <a:pt x="623"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0"/>
            <p:cNvSpPr/>
            <p:nvPr/>
          </p:nvSpPr>
          <p:spPr>
            <a:xfrm>
              <a:off x="4793469" y="2440420"/>
              <a:ext cx="122863" cy="122863"/>
            </a:xfrm>
            <a:custGeom>
              <a:avLst/>
              <a:gdLst/>
              <a:ahLst/>
              <a:cxnLst/>
              <a:rect l="l" t="t" r="r" b="b"/>
              <a:pathLst>
                <a:path w="3114" h="3114" extrusionOk="0">
                  <a:moveTo>
                    <a:pt x="1557" y="1"/>
                  </a:moveTo>
                  <a:cubicBezTo>
                    <a:pt x="697" y="1"/>
                    <a:pt x="0" y="698"/>
                    <a:pt x="0" y="1558"/>
                  </a:cubicBezTo>
                  <a:cubicBezTo>
                    <a:pt x="0" y="2417"/>
                    <a:pt x="697" y="3114"/>
                    <a:pt x="1557" y="3114"/>
                  </a:cubicBezTo>
                  <a:cubicBezTo>
                    <a:pt x="2417" y="3114"/>
                    <a:pt x="3114" y="2417"/>
                    <a:pt x="3114" y="1558"/>
                  </a:cubicBezTo>
                  <a:cubicBezTo>
                    <a:pt x="3114" y="698"/>
                    <a:pt x="2417" y="1"/>
                    <a:pt x="1557"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0"/>
            <p:cNvSpPr/>
            <p:nvPr/>
          </p:nvSpPr>
          <p:spPr>
            <a:xfrm>
              <a:off x="4799624" y="2446575"/>
              <a:ext cx="110592" cy="110592"/>
            </a:xfrm>
            <a:custGeom>
              <a:avLst/>
              <a:gdLst/>
              <a:ahLst/>
              <a:cxnLst/>
              <a:rect l="l" t="t" r="r" b="b"/>
              <a:pathLst>
                <a:path w="2803" h="2803" extrusionOk="0">
                  <a:moveTo>
                    <a:pt x="1401" y="0"/>
                  </a:moveTo>
                  <a:cubicBezTo>
                    <a:pt x="627" y="0"/>
                    <a:pt x="1" y="628"/>
                    <a:pt x="1" y="1402"/>
                  </a:cubicBezTo>
                  <a:cubicBezTo>
                    <a:pt x="1" y="2175"/>
                    <a:pt x="627" y="2802"/>
                    <a:pt x="1401" y="2802"/>
                  </a:cubicBezTo>
                  <a:cubicBezTo>
                    <a:pt x="2175" y="2802"/>
                    <a:pt x="2802" y="2175"/>
                    <a:pt x="2802" y="1402"/>
                  </a:cubicBezTo>
                  <a:cubicBezTo>
                    <a:pt x="2802" y="628"/>
                    <a:pt x="2175" y="0"/>
                    <a:pt x="1401" y="0"/>
                  </a:cubicBezTo>
                  <a:close/>
                </a:path>
              </a:pathLst>
            </a:custGeom>
            <a:solidFill>
              <a:srgbClr val="FDF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0"/>
            <p:cNvSpPr/>
            <p:nvPr/>
          </p:nvSpPr>
          <p:spPr>
            <a:xfrm>
              <a:off x="4770388" y="2371373"/>
              <a:ext cx="158964" cy="253143"/>
            </a:xfrm>
            <a:custGeom>
              <a:avLst/>
              <a:gdLst/>
              <a:ahLst/>
              <a:cxnLst/>
              <a:rect l="l" t="t" r="r" b="b"/>
              <a:pathLst>
                <a:path w="4029" h="6416" extrusionOk="0">
                  <a:moveTo>
                    <a:pt x="4029" y="1"/>
                  </a:moveTo>
                  <a:cubicBezTo>
                    <a:pt x="4011" y="1"/>
                    <a:pt x="1881" y="3131"/>
                    <a:pt x="1881" y="3131"/>
                  </a:cubicBezTo>
                  <a:lnTo>
                    <a:pt x="1889" y="3137"/>
                  </a:lnTo>
                  <a:cubicBezTo>
                    <a:pt x="1743" y="3390"/>
                    <a:pt x="0" y="6415"/>
                    <a:pt x="17" y="6415"/>
                  </a:cubicBezTo>
                  <a:cubicBezTo>
                    <a:pt x="17" y="6415"/>
                    <a:pt x="17" y="6415"/>
                    <a:pt x="17" y="6415"/>
                  </a:cubicBezTo>
                  <a:cubicBezTo>
                    <a:pt x="41" y="6404"/>
                    <a:pt x="2327" y="3377"/>
                    <a:pt x="2327" y="3377"/>
                  </a:cubicBezTo>
                  <a:lnTo>
                    <a:pt x="2317" y="3371"/>
                  </a:lnTo>
                  <a:cubicBezTo>
                    <a:pt x="2496" y="3022"/>
                    <a:pt x="4029" y="26"/>
                    <a:pt x="4029" y="1"/>
                  </a:cubicBezTo>
                  <a:cubicBezTo>
                    <a:pt x="4029" y="1"/>
                    <a:pt x="4029" y="1"/>
                    <a:pt x="402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0"/>
            <p:cNvSpPr/>
            <p:nvPr/>
          </p:nvSpPr>
          <p:spPr>
            <a:xfrm>
              <a:off x="4838331" y="2486741"/>
              <a:ext cx="30223" cy="30262"/>
            </a:xfrm>
            <a:custGeom>
              <a:avLst/>
              <a:gdLst/>
              <a:ahLst/>
              <a:cxnLst/>
              <a:rect l="l" t="t" r="r" b="b"/>
              <a:pathLst>
                <a:path w="766" h="767" extrusionOk="0">
                  <a:moveTo>
                    <a:pt x="382" y="0"/>
                  </a:moveTo>
                  <a:cubicBezTo>
                    <a:pt x="171" y="0"/>
                    <a:pt x="0" y="171"/>
                    <a:pt x="0" y="383"/>
                  </a:cubicBezTo>
                  <a:cubicBezTo>
                    <a:pt x="0" y="595"/>
                    <a:pt x="171" y="766"/>
                    <a:pt x="382" y="766"/>
                  </a:cubicBezTo>
                  <a:cubicBezTo>
                    <a:pt x="594" y="766"/>
                    <a:pt x="766" y="595"/>
                    <a:pt x="766" y="383"/>
                  </a:cubicBezTo>
                  <a:cubicBezTo>
                    <a:pt x="766" y="171"/>
                    <a:pt x="594" y="0"/>
                    <a:pt x="382" y="0"/>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 name="Google Shape;2587;p50"/>
          <p:cNvGrpSpPr/>
          <p:nvPr/>
        </p:nvGrpSpPr>
        <p:grpSpPr>
          <a:xfrm>
            <a:off x="4026059" y="2598639"/>
            <a:ext cx="242947" cy="375132"/>
            <a:chOff x="862138" y="3159309"/>
            <a:chExt cx="343145" cy="529848"/>
          </a:xfrm>
        </p:grpSpPr>
        <p:sp>
          <p:nvSpPr>
            <p:cNvPr id="2588" name="Google Shape;2588;p50"/>
            <p:cNvSpPr/>
            <p:nvPr/>
          </p:nvSpPr>
          <p:spPr>
            <a:xfrm>
              <a:off x="1036060" y="3540094"/>
              <a:ext cx="39" cy="78673"/>
            </a:xfrm>
            <a:custGeom>
              <a:avLst/>
              <a:gdLst/>
              <a:ahLst/>
              <a:cxnLst/>
              <a:rect l="l" t="t" r="r" b="b"/>
              <a:pathLst>
                <a:path w="1" h="1994" fill="none" extrusionOk="0">
                  <a:moveTo>
                    <a:pt x="0" y="0"/>
                  </a:moveTo>
                  <a:lnTo>
                    <a:pt x="0" y="1993"/>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0"/>
            <p:cNvSpPr/>
            <p:nvPr/>
          </p:nvSpPr>
          <p:spPr>
            <a:xfrm>
              <a:off x="1008283" y="3532242"/>
              <a:ext cx="20201" cy="101044"/>
            </a:xfrm>
            <a:custGeom>
              <a:avLst/>
              <a:gdLst/>
              <a:ahLst/>
              <a:cxnLst/>
              <a:rect l="l" t="t" r="r" b="b"/>
              <a:pathLst>
                <a:path w="512" h="2561" extrusionOk="0">
                  <a:moveTo>
                    <a:pt x="0" y="1"/>
                  </a:moveTo>
                  <a:lnTo>
                    <a:pt x="511" y="2561"/>
                  </a:lnTo>
                </a:path>
              </a:pathLst>
            </a:custGeom>
            <a:solidFill>
              <a:srgbClr val="2329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0"/>
            <p:cNvSpPr/>
            <p:nvPr/>
          </p:nvSpPr>
          <p:spPr>
            <a:xfrm>
              <a:off x="1008283" y="3532242"/>
              <a:ext cx="20201" cy="101044"/>
            </a:xfrm>
            <a:custGeom>
              <a:avLst/>
              <a:gdLst/>
              <a:ahLst/>
              <a:cxnLst/>
              <a:rect l="l" t="t" r="r" b="b"/>
              <a:pathLst>
                <a:path w="512" h="2561" fill="none" extrusionOk="0">
                  <a:moveTo>
                    <a:pt x="0" y="1"/>
                  </a:moveTo>
                  <a:lnTo>
                    <a:pt x="511" y="2561"/>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0"/>
            <p:cNvSpPr/>
            <p:nvPr/>
          </p:nvSpPr>
          <p:spPr>
            <a:xfrm>
              <a:off x="991396" y="3532242"/>
              <a:ext cx="20201" cy="101044"/>
            </a:xfrm>
            <a:custGeom>
              <a:avLst/>
              <a:gdLst/>
              <a:ahLst/>
              <a:cxnLst/>
              <a:rect l="l" t="t" r="r" b="b"/>
              <a:pathLst>
                <a:path w="512" h="2561" extrusionOk="0">
                  <a:moveTo>
                    <a:pt x="0" y="1"/>
                  </a:moveTo>
                  <a:lnTo>
                    <a:pt x="511" y="2561"/>
                  </a:lnTo>
                </a:path>
              </a:pathLst>
            </a:custGeom>
            <a:solidFill>
              <a:srgbClr val="2329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0"/>
            <p:cNvSpPr/>
            <p:nvPr/>
          </p:nvSpPr>
          <p:spPr>
            <a:xfrm>
              <a:off x="991396" y="3532242"/>
              <a:ext cx="20201" cy="101044"/>
            </a:xfrm>
            <a:custGeom>
              <a:avLst/>
              <a:gdLst/>
              <a:ahLst/>
              <a:cxnLst/>
              <a:rect l="l" t="t" r="r" b="b"/>
              <a:pathLst>
                <a:path w="512" h="2561" fill="none" extrusionOk="0">
                  <a:moveTo>
                    <a:pt x="0" y="1"/>
                  </a:moveTo>
                  <a:lnTo>
                    <a:pt x="511" y="2561"/>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0"/>
            <p:cNvSpPr/>
            <p:nvPr/>
          </p:nvSpPr>
          <p:spPr>
            <a:xfrm>
              <a:off x="1040913" y="3535043"/>
              <a:ext cx="20162" cy="101084"/>
            </a:xfrm>
            <a:custGeom>
              <a:avLst/>
              <a:gdLst/>
              <a:ahLst/>
              <a:cxnLst/>
              <a:rect l="l" t="t" r="r" b="b"/>
              <a:pathLst>
                <a:path w="511" h="2562" extrusionOk="0">
                  <a:moveTo>
                    <a:pt x="511" y="1"/>
                  </a:moveTo>
                  <a:lnTo>
                    <a:pt x="0" y="2561"/>
                  </a:lnTo>
                </a:path>
              </a:pathLst>
            </a:custGeom>
            <a:solidFill>
              <a:srgbClr val="2329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0"/>
            <p:cNvSpPr/>
            <p:nvPr/>
          </p:nvSpPr>
          <p:spPr>
            <a:xfrm>
              <a:off x="1040913" y="3535043"/>
              <a:ext cx="20162" cy="101084"/>
            </a:xfrm>
            <a:custGeom>
              <a:avLst/>
              <a:gdLst/>
              <a:ahLst/>
              <a:cxnLst/>
              <a:rect l="l" t="t" r="r" b="b"/>
              <a:pathLst>
                <a:path w="511" h="2562" fill="none" extrusionOk="0">
                  <a:moveTo>
                    <a:pt x="511" y="1"/>
                  </a:moveTo>
                  <a:lnTo>
                    <a:pt x="0" y="2561"/>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0"/>
            <p:cNvSpPr/>
            <p:nvPr/>
          </p:nvSpPr>
          <p:spPr>
            <a:xfrm>
              <a:off x="1057800" y="3537884"/>
              <a:ext cx="20162" cy="101084"/>
            </a:xfrm>
            <a:custGeom>
              <a:avLst/>
              <a:gdLst/>
              <a:ahLst/>
              <a:cxnLst/>
              <a:rect l="l" t="t" r="r" b="b"/>
              <a:pathLst>
                <a:path w="511" h="2562" extrusionOk="0">
                  <a:moveTo>
                    <a:pt x="511" y="0"/>
                  </a:moveTo>
                  <a:lnTo>
                    <a:pt x="1" y="2561"/>
                  </a:lnTo>
                </a:path>
              </a:pathLst>
            </a:custGeom>
            <a:solidFill>
              <a:srgbClr val="2329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0"/>
            <p:cNvSpPr/>
            <p:nvPr/>
          </p:nvSpPr>
          <p:spPr>
            <a:xfrm>
              <a:off x="1057800" y="3537884"/>
              <a:ext cx="20162" cy="101084"/>
            </a:xfrm>
            <a:custGeom>
              <a:avLst/>
              <a:gdLst/>
              <a:ahLst/>
              <a:cxnLst/>
              <a:rect l="l" t="t" r="r" b="b"/>
              <a:pathLst>
                <a:path w="511" h="2562" fill="none" extrusionOk="0">
                  <a:moveTo>
                    <a:pt x="511" y="0"/>
                  </a:moveTo>
                  <a:lnTo>
                    <a:pt x="1" y="2561"/>
                  </a:lnTo>
                </a:path>
              </a:pathLst>
            </a:custGeom>
            <a:noFill/>
            <a:ln w="2625" cap="flat" cmpd="sng">
              <a:solidFill>
                <a:srgbClr val="23292A"/>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0"/>
            <p:cNvSpPr/>
            <p:nvPr/>
          </p:nvSpPr>
          <p:spPr>
            <a:xfrm>
              <a:off x="1068295" y="3202789"/>
              <a:ext cx="136988" cy="320769"/>
            </a:xfrm>
            <a:custGeom>
              <a:avLst/>
              <a:gdLst/>
              <a:ahLst/>
              <a:cxnLst/>
              <a:rect l="l" t="t" r="r" b="b"/>
              <a:pathLst>
                <a:path w="3472" h="8130" extrusionOk="0">
                  <a:moveTo>
                    <a:pt x="1937" y="1"/>
                  </a:moveTo>
                  <a:cubicBezTo>
                    <a:pt x="1696" y="1"/>
                    <a:pt x="1450" y="223"/>
                    <a:pt x="1237" y="846"/>
                  </a:cubicBezTo>
                  <a:cubicBezTo>
                    <a:pt x="576" y="2772"/>
                    <a:pt x="0" y="8129"/>
                    <a:pt x="0" y="8129"/>
                  </a:cubicBezTo>
                  <a:lnTo>
                    <a:pt x="345" y="8129"/>
                  </a:lnTo>
                  <a:cubicBezTo>
                    <a:pt x="345" y="8129"/>
                    <a:pt x="926" y="7479"/>
                    <a:pt x="2243" y="5845"/>
                  </a:cubicBezTo>
                  <a:cubicBezTo>
                    <a:pt x="3472" y="4320"/>
                    <a:pt x="3296" y="1939"/>
                    <a:pt x="3048" y="1296"/>
                  </a:cubicBezTo>
                  <a:cubicBezTo>
                    <a:pt x="2925" y="975"/>
                    <a:pt x="2442" y="1"/>
                    <a:pt x="1937" y="1"/>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0"/>
            <p:cNvSpPr/>
            <p:nvPr/>
          </p:nvSpPr>
          <p:spPr>
            <a:xfrm>
              <a:off x="1043359" y="3171619"/>
              <a:ext cx="158412" cy="351939"/>
            </a:xfrm>
            <a:custGeom>
              <a:avLst/>
              <a:gdLst/>
              <a:ahLst/>
              <a:cxnLst/>
              <a:rect l="l" t="t" r="r" b="b"/>
              <a:pathLst>
                <a:path w="4015" h="8920" extrusionOk="0">
                  <a:moveTo>
                    <a:pt x="1070" y="1"/>
                  </a:moveTo>
                  <a:cubicBezTo>
                    <a:pt x="1070" y="1"/>
                    <a:pt x="222" y="2"/>
                    <a:pt x="222" y="547"/>
                  </a:cubicBezTo>
                  <a:cubicBezTo>
                    <a:pt x="222" y="1091"/>
                    <a:pt x="0" y="8919"/>
                    <a:pt x="0" y="8919"/>
                  </a:cubicBezTo>
                  <a:lnTo>
                    <a:pt x="707" y="8919"/>
                  </a:lnTo>
                  <a:cubicBezTo>
                    <a:pt x="707" y="8919"/>
                    <a:pt x="1372" y="7358"/>
                    <a:pt x="2038" y="6067"/>
                  </a:cubicBezTo>
                  <a:cubicBezTo>
                    <a:pt x="2703" y="4776"/>
                    <a:pt x="4015" y="1"/>
                    <a:pt x="1070"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0"/>
            <p:cNvSpPr/>
            <p:nvPr/>
          </p:nvSpPr>
          <p:spPr>
            <a:xfrm>
              <a:off x="862138" y="3202789"/>
              <a:ext cx="134897" cy="320769"/>
            </a:xfrm>
            <a:custGeom>
              <a:avLst/>
              <a:gdLst/>
              <a:ahLst/>
              <a:cxnLst/>
              <a:rect l="l" t="t" r="r" b="b"/>
              <a:pathLst>
                <a:path w="3419" h="8130" extrusionOk="0">
                  <a:moveTo>
                    <a:pt x="1482" y="1"/>
                  </a:moveTo>
                  <a:cubicBezTo>
                    <a:pt x="978" y="1"/>
                    <a:pt x="495" y="975"/>
                    <a:pt x="372" y="1296"/>
                  </a:cubicBezTo>
                  <a:cubicBezTo>
                    <a:pt x="124" y="1939"/>
                    <a:pt x="1" y="4279"/>
                    <a:pt x="1177" y="5845"/>
                  </a:cubicBezTo>
                  <a:cubicBezTo>
                    <a:pt x="2529" y="7644"/>
                    <a:pt x="3074" y="8129"/>
                    <a:pt x="3074" y="8129"/>
                  </a:cubicBezTo>
                  <a:lnTo>
                    <a:pt x="3419" y="8129"/>
                  </a:lnTo>
                  <a:cubicBezTo>
                    <a:pt x="3419" y="8129"/>
                    <a:pt x="2844" y="2772"/>
                    <a:pt x="2183" y="846"/>
                  </a:cubicBezTo>
                  <a:cubicBezTo>
                    <a:pt x="1969" y="223"/>
                    <a:pt x="1723" y="1"/>
                    <a:pt x="1482" y="1"/>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0"/>
            <p:cNvSpPr/>
            <p:nvPr/>
          </p:nvSpPr>
          <p:spPr>
            <a:xfrm>
              <a:off x="863598" y="3171619"/>
              <a:ext cx="158412" cy="351939"/>
            </a:xfrm>
            <a:custGeom>
              <a:avLst/>
              <a:gdLst/>
              <a:ahLst/>
              <a:cxnLst/>
              <a:rect l="l" t="t" r="r" b="b"/>
              <a:pathLst>
                <a:path w="4015" h="8920" extrusionOk="0">
                  <a:moveTo>
                    <a:pt x="2945" y="1"/>
                  </a:moveTo>
                  <a:cubicBezTo>
                    <a:pt x="0" y="1"/>
                    <a:pt x="1312" y="4776"/>
                    <a:pt x="1977" y="6067"/>
                  </a:cubicBezTo>
                  <a:cubicBezTo>
                    <a:pt x="2643" y="7358"/>
                    <a:pt x="3308" y="8919"/>
                    <a:pt x="3308" y="8919"/>
                  </a:cubicBezTo>
                  <a:lnTo>
                    <a:pt x="4015" y="8919"/>
                  </a:lnTo>
                  <a:cubicBezTo>
                    <a:pt x="4015" y="8919"/>
                    <a:pt x="3793" y="1091"/>
                    <a:pt x="3793" y="547"/>
                  </a:cubicBezTo>
                  <a:cubicBezTo>
                    <a:pt x="3793" y="2"/>
                    <a:pt x="2945" y="1"/>
                    <a:pt x="2945"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0"/>
            <p:cNvSpPr/>
            <p:nvPr/>
          </p:nvSpPr>
          <p:spPr>
            <a:xfrm>
              <a:off x="978888" y="3159309"/>
              <a:ext cx="110237" cy="364249"/>
            </a:xfrm>
            <a:custGeom>
              <a:avLst/>
              <a:gdLst/>
              <a:ahLst/>
              <a:cxnLst/>
              <a:rect l="l" t="t" r="r" b="b"/>
              <a:pathLst>
                <a:path w="2794" h="9232" extrusionOk="0">
                  <a:moveTo>
                    <a:pt x="1398" y="0"/>
                  </a:moveTo>
                  <a:cubicBezTo>
                    <a:pt x="1" y="0"/>
                    <a:pt x="65" y="1856"/>
                    <a:pt x="65" y="4475"/>
                  </a:cubicBezTo>
                  <a:cubicBezTo>
                    <a:pt x="65" y="6450"/>
                    <a:pt x="647" y="8392"/>
                    <a:pt x="932" y="9231"/>
                  </a:cubicBezTo>
                  <a:lnTo>
                    <a:pt x="1862" y="9231"/>
                  </a:lnTo>
                  <a:cubicBezTo>
                    <a:pt x="2148" y="8392"/>
                    <a:pt x="2729" y="6450"/>
                    <a:pt x="2729" y="4475"/>
                  </a:cubicBezTo>
                  <a:cubicBezTo>
                    <a:pt x="2729" y="1856"/>
                    <a:pt x="2794" y="0"/>
                    <a:pt x="1398"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0"/>
            <p:cNvSpPr/>
            <p:nvPr/>
          </p:nvSpPr>
          <p:spPr>
            <a:xfrm>
              <a:off x="971905" y="3523522"/>
              <a:ext cx="124204" cy="28999"/>
            </a:xfrm>
            <a:custGeom>
              <a:avLst/>
              <a:gdLst/>
              <a:ahLst/>
              <a:cxnLst/>
              <a:rect l="l" t="t" r="r" b="b"/>
              <a:pathLst>
                <a:path w="3148" h="735" extrusionOk="0">
                  <a:moveTo>
                    <a:pt x="305" y="0"/>
                  </a:moveTo>
                  <a:cubicBezTo>
                    <a:pt x="137" y="0"/>
                    <a:pt x="0" y="136"/>
                    <a:pt x="0" y="305"/>
                  </a:cubicBezTo>
                  <a:lnTo>
                    <a:pt x="0" y="430"/>
                  </a:lnTo>
                  <a:cubicBezTo>
                    <a:pt x="0" y="598"/>
                    <a:pt x="137" y="734"/>
                    <a:pt x="305" y="734"/>
                  </a:cubicBezTo>
                  <a:lnTo>
                    <a:pt x="2843" y="734"/>
                  </a:lnTo>
                  <a:cubicBezTo>
                    <a:pt x="3012" y="734"/>
                    <a:pt x="3148" y="598"/>
                    <a:pt x="3148" y="430"/>
                  </a:cubicBezTo>
                  <a:lnTo>
                    <a:pt x="3148" y="305"/>
                  </a:lnTo>
                  <a:cubicBezTo>
                    <a:pt x="3148" y="136"/>
                    <a:pt x="3012" y="0"/>
                    <a:pt x="2843" y="0"/>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0"/>
            <p:cNvSpPr/>
            <p:nvPr/>
          </p:nvSpPr>
          <p:spPr>
            <a:xfrm>
              <a:off x="996683" y="3614586"/>
              <a:ext cx="76030" cy="70427"/>
            </a:xfrm>
            <a:custGeom>
              <a:avLst/>
              <a:gdLst/>
              <a:ahLst/>
              <a:cxnLst/>
              <a:rect l="l" t="t" r="r" b="b"/>
              <a:pathLst>
                <a:path w="1927" h="1785" extrusionOk="0">
                  <a:moveTo>
                    <a:pt x="0" y="1"/>
                  </a:moveTo>
                  <a:lnTo>
                    <a:pt x="286" y="1784"/>
                  </a:lnTo>
                  <a:lnTo>
                    <a:pt x="1641" y="1784"/>
                  </a:lnTo>
                  <a:lnTo>
                    <a:pt x="1926"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0"/>
            <p:cNvSpPr/>
            <p:nvPr/>
          </p:nvSpPr>
          <p:spPr>
            <a:xfrm>
              <a:off x="995065" y="3614586"/>
              <a:ext cx="79305" cy="8325"/>
            </a:xfrm>
            <a:custGeom>
              <a:avLst/>
              <a:gdLst/>
              <a:ahLst/>
              <a:cxnLst/>
              <a:rect l="l" t="t" r="r" b="b"/>
              <a:pathLst>
                <a:path w="2010" h="211" extrusionOk="0">
                  <a:moveTo>
                    <a:pt x="0" y="1"/>
                  </a:moveTo>
                  <a:lnTo>
                    <a:pt x="56" y="210"/>
                  </a:lnTo>
                  <a:lnTo>
                    <a:pt x="1952" y="210"/>
                  </a:lnTo>
                  <a:lnTo>
                    <a:pt x="2009"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0"/>
            <p:cNvSpPr/>
            <p:nvPr/>
          </p:nvSpPr>
          <p:spPr>
            <a:xfrm>
              <a:off x="1004653" y="3672546"/>
              <a:ext cx="60090" cy="16611"/>
            </a:xfrm>
            <a:custGeom>
              <a:avLst/>
              <a:gdLst/>
              <a:ahLst/>
              <a:cxnLst/>
              <a:rect l="l" t="t" r="r" b="b"/>
              <a:pathLst>
                <a:path w="1523" h="421" extrusionOk="0">
                  <a:moveTo>
                    <a:pt x="1" y="0"/>
                  </a:moveTo>
                  <a:lnTo>
                    <a:pt x="53" y="420"/>
                  </a:lnTo>
                  <a:lnTo>
                    <a:pt x="1470" y="420"/>
                  </a:lnTo>
                  <a:lnTo>
                    <a:pt x="1523"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50"/>
          <p:cNvGrpSpPr/>
          <p:nvPr/>
        </p:nvGrpSpPr>
        <p:grpSpPr>
          <a:xfrm>
            <a:off x="3975670" y="3266781"/>
            <a:ext cx="343818" cy="205708"/>
            <a:chOff x="3089265" y="2895706"/>
            <a:chExt cx="485618" cy="290549"/>
          </a:xfrm>
        </p:grpSpPr>
        <p:sp>
          <p:nvSpPr>
            <p:cNvPr id="2607" name="Google Shape;2607;p50"/>
            <p:cNvSpPr/>
            <p:nvPr/>
          </p:nvSpPr>
          <p:spPr>
            <a:xfrm>
              <a:off x="3217537" y="2930309"/>
              <a:ext cx="93982" cy="75714"/>
            </a:xfrm>
            <a:custGeom>
              <a:avLst/>
              <a:gdLst/>
              <a:ahLst/>
              <a:cxnLst/>
              <a:rect l="l" t="t" r="r" b="b"/>
              <a:pathLst>
                <a:path w="2382" h="1919" extrusionOk="0">
                  <a:moveTo>
                    <a:pt x="1138" y="0"/>
                  </a:moveTo>
                  <a:cubicBezTo>
                    <a:pt x="787" y="0"/>
                    <a:pt x="388" y="127"/>
                    <a:pt x="0" y="414"/>
                  </a:cubicBezTo>
                  <a:cubicBezTo>
                    <a:pt x="0" y="414"/>
                    <a:pt x="236" y="1335"/>
                    <a:pt x="1390" y="1919"/>
                  </a:cubicBezTo>
                  <a:cubicBezTo>
                    <a:pt x="1390" y="1919"/>
                    <a:pt x="2381" y="802"/>
                    <a:pt x="1996" y="356"/>
                  </a:cubicBezTo>
                  <a:cubicBezTo>
                    <a:pt x="1802" y="131"/>
                    <a:pt x="1495" y="0"/>
                    <a:pt x="1138"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0"/>
            <p:cNvSpPr/>
            <p:nvPr/>
          </p:nvSpPr>
          <p:spPr>
            <a:xfrm>
              <a:off x="3354093" y="2919853"/>
              <a:ext cx="220790" cy="128387"/>
            </a:xfrm>
            <a:custGeom>
              <a:avLst/>
              <a:gdLst/>
              <a:ahLst/>
              <a:cxnLst/>
              <a:rect l="l" t="t" r="r" b="b"/>
              <a:pathLst>
                <a:path w="5596" h="3254" extrusionOk="0">
                  <a:moveTo>
                    <a:pt x="3648" y="1"/>
                  </a:moveTo>
                  <a:cubicBezTo>
                    <a:pt x="2513" y="1"/>
                    <a:pt x="1072" y="868"/>
                    <a:pt x="1" y="2138"/>
                  </a:cubicBezTo>
                  <a:lnTo>
                    <a:pt x="3302" y="3253"/>
                  </a:lnTo>
                  <a:cubicBezTo>
                    <a:pt x="3302" y="3253"/>
                    <a:pt x="5596" y="737"/>
                    <a:pt x="4422" y="167"/>
                  </a:cubicBezTo>
                  <a:cubicBezTo>
                    <a:pt x="4190" y="54"/>
                    <a:pt x="3928" y="1"/>
                    <a:pt x="364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0"/>
            <p:cNvSpPr/>
            <p:nvPr/>
          </p:nvSpPr>
          <p:spPr>
            <a:xfrm>
              <a:off x="3152947" y="2895706"/>
              <a:ext cx="393524" cy="241701"/>
            </a:xfrm>
            <a:custGeom>
              <a:avLst/>
              <a:gdLst/>
              <a:ahLst/>
              <a:cxnLst/>
              <a:rect l="l" t="t" r="r" b="b"/>
              <a:pathLst>
                <a:path w="9974" h="6126" extrusionOk="0">
                  <a:moveTo>
                    <a:pt x="1822" y="0"/>
                  </a:moveTo>
                  <a:cubicBezTo>
                    <a:pt x="1164" y="0"/>
                    <a:pt x="272" y="615"/>
                    <a:pt x="139" y="1600"/>
                  </a:cubicBezTo>
                  <a:cubicBezTo>
                    <a:pt x="0" y="2626"/>
                    <a:pt x="1420" y="3278"/>
                    <a:pt x="1420" y="3278"/>
                  </a:cubicBezTo>
                  <a:cubicBezTo>
                    <a:pt x="3089" y="5470"/>
                    <a:pt x="5557" y="6126"/>
                    <a:pt x="7393" y="6126"/>
                  </a:cubicBezTo>
                  <a:cubicBezTo>
                    <a:pt x="8780" y="6126"/>
                    <a:pt x="9807" y="5751"/>
                    <a:pt x="9857" y="5382"/>
                  </a:cubicBezTo>
                  <a:cubicBezTo>
                    <a:pt x="9973" y="4524"/>
                    <a:pt x="9552" y="4347"/>
                    <a:pt x="8880" y="3228"/>
                  </a:cubicBezTo>
                  <a:cubicBezTo>
                    <a:pt x="8210" y="2110"/>
                    <a:pt x="3607" y="2309"/>
                    <a:pt x="3008" y="2177"/>
                  </a:cubicBezTo>
                  <a:cubicBezTo>
                    <a:pt x="2409" y="2044"/>
                    <a:pt x="2524" y="946"/>
                    <a:pt x="2524" y="946"/>
                  </a:cubicBezTo>
                  <a:cubicBezTo>
                    <a:pt x="2613" y="289"/>
                    <a:pt x="2272" y="0"/>
                    <a:pt x="1822" y="0"/>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0"/>
            <p:cNvSpPr/>
            <p:nvPr/>
          </p:nvSpPr>
          <p:spPr>
            <a:xfrm>
              <a:off x="3092225" y="3044927"/>
              <a:ext cx="365077" cy="141328"/>
            </a:xfrm>
            <a:custGeom>
              <a:avLst/>
              <a:gdLst/>
              <a:ahLst/>
              <a:cxnLst/>
              <a:rect l="l" t="t" r="r" b="b"/>
              <a:pathLst>
                <a:path w="9253" h="3582" extrusionOk="0">
                  <a:moveTo>
                    <a:pt x="5135" y="1"/>
                  </a:moveTo>
                  <a:cubicBezTo>
                    <a:pt x="4561" y="1"/>
                    <a:pt x="4009" y="190"/>
                    <a:pt x="3499" y="566"/>
                  </a:cubicBezTo>
                  <a:cubicBezTo>
                    <a:pt x="2288" y="1459"/>
                    <a:pt x="0" y="3581"/>
                    <a:pt x="3834" y="3581"/>
                  </a:cubicBezTo>
                  <a:cubicBezTo>
                    <a:pt x="4038" y="3581"/>
                    <a:pt x="4259" y="3575"/>
                    <a:pt x="4499" y="3563"/>
                  </a:cubicBezTo>
                  <a:cubicBezTo>
                    <a:pt x="4499" y="3563"/>
                    <a:pt x="9253" y="2749"/>
                    <a:pt x="7787" y="1301"/>
                  </a:cubicBezTo>
                  <a:cubicBezTo>
                    <a:pt x="6906" y="430"/>
                    <a:pt x="5997" y="1"/>
                    <a:pt x="513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0"/>
            <p:cNvSpPr/>
            <p:nvPr/>
          </p:nvSpPr>
          <p:spPr>
            <a:xfrm>
              <a:off x="3089265" y="2965030"/>
              <a:ext cx="159122" cy="69638"/>
            </a:xfrm>
            <a:custGeom>
              <a:avLst/>
              <a:gdLst/>
              <a:ahLst/>
              <a:cxnLst/>
              <a:rect l="l" t="t" r="r" b="b"/>
              <a:pathLst>
                <a:path w="4033" h="1765" extrusionOk="0">
                  <a:moveTo>
                    <a:pt x="1835" y="0"/>
                  </a:moveTo>
                  <a:cubicBezTo>
                    <a:pt x="1552" y="0"/>
                    <a:pt x="1297" y="74"/>
                    <a:pt x="1119" y="220"/>
                  </a:cubicBezTo>
                  <a:cubicBezTo>
                    <a:pt x="695" y="568"/>
                    <a:pt x="1" y="1765"/>
                    <a:pt x="1859" y="1765"/>
                  </a:cubicBezTo>
                  <a:cubicBezTo>
                    <a:pt x="2193" y="1765"/>
                    <a:pt x="2610" y="1726"/>
                    <a:pt x="3125" y="1637"/>
                  </a:cubicBezTo>
                  <a:cubicBezTo>
                    <a:pt x="3125" y="1637"/>
                    <a:pt x="4032" y="1488"/>
                    <a:pt x="3381" y="731"/>
                  </a:cubicBezTo>
                  <a:cubicBezTo>
                    <a:pt x="2960" y="243"/>
                    <a:pt x="2350" y="0"/>
                    <a:pt x="1835"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0"/>
            <p:cNvSpPr/>
            <p:nvPr/>
          </p:nvSpPr>
          <p:spPr>
            <a:xfrm>
              <a:off x="3404084" y="3031631"/>
              <a:ext cx="30065" cy="28250"/>
            </a:xfrm>
            <a:custGeom>
              <a:avLst/>
              <a:gdLst/>
              <a:ahLst/>
              <a:cxnLst/>
              <a:rect l="l" t="t" r="r" b="b"/>
              <a:pathLst>
                <a:path w="762" h="716" extrusionOk="0">
                  <a:moveTo>
                    <a:pt x="376" y="1"/>
                  </a:moveTo>
                  <a:cubicBezTo>
                    <a:pt x="202" y="1"/>
                    <a:pt x="52" y="128"/>
                    <a:pt x="28" y="305"/>
                  </a:cubicBezTo>
                  <a:lnTo>
                    <a:pt x="27" y="316"/>
                  </a:lnTo>
                  <a:cubicBezTo>
                    <a:pt x="0" y="508"/>
                    <a:pt x="136" y="685"/>
                    <a:pt x="328" y="711"/>
                  </a:cubicBezTo>
                  <a:lnTo>
                    <a:pt x="339" y="713"/>
                  </a:lnTo>
                  <a:cubicBezTo>
                    <a:pt x="355" y="715"/>
                    <a:pt x="370" y="716"/>
                    <a:pt x="386" y="716"/>
                  </a:cubicBezTo>
                  <a:cubicBezTo>
                    <a:pt x="559" y="716"/>
                    <a:pt x="711" y="588"/>
                    <a:pt x="734" y="411"/>
                  </a:cubicBezTo>
                  <a:lnTo>
                    <a:pt x="736" y="400"/>
                  </a:lnTo>
                  <a:cubicBezTo>
                    <a:pt x="762" y="208"/>
                    <a:pt x="627" y="31"/>
                    <a:pt x="434" y="5"/>
                  </a:cubicBezTo>
                  <a:lnTo>
                    <a:pt x="424" y="4"/>
                  </a:lnTo>
                  <a:cubicBezTo>
                    <a:pt x="408" y="2"/>
                    <a:pt x="392" y="1"/>
                    <a:pt x="376"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0"/>
            <p:cNvSpPr/>
            <p:nvPr/>
          </p:nvSpPr>
          <p:spPr>
            <a:xfrm>
              <a:off x="3358197" y="3020701"/>
              <a:ext cx="30065" cy="28250"/>
            </a:xfrm>
            <a:custGeom>
              <a:avLst/>
              <a:gdLst/>
              <a:ahLst/>
              <a:cxnLst/>
              <a:rect l="l" t="t" r="r" b="b"/>
              <a:pathLst>
                <a:path w="762" h="716" extrusionOk="0">
                  <a:moveTo>
                    <a:pt x="375" y="0"/>
                  </a:moveTo>
                  <a:cubicBezTo>
                    <a:pt x="202" y="0"/>
                    <a:pt x="52" y="128"/>
                    <a:pt x="28" y="305"/>
                  </a:cubicBezTo>
                  <a:lnTo>
                    <a:pt x="27" y="315"/>
                  </a:lnTo>
                  <a:cubicBezTo>
                    <a:pt x="0" y="507"/>
                    <a:pt x="135" y="684"/>
                    <a:pt x="328" y="711"/>
                  </a:cubicBezTo>
                  <a:lnTo>
                    <a:pt x="338" y="712"/>
                  </a:lnTo>
                  <a:cubicBezTo>
                    <a:pt x="354" y="714"/>
                    <a:pt x="370" y="716"/>
                    <a:pt x="386" y="716"/>
                  </a:cubicBezTo>
                  <a:cubicBezTo>
                    <a:pt x="559" y="716"/>
                    <a:pt x="710" y="587"/>
                    <a:pt x="734" y="411"/>
                  </a:cubicBezTo>
                  <a:lnTo>
                    <a:pt x="736" y="400"/>
                  </a:lnTo>
                  <a:cubicBezTo>
                    <a:pt x="762" y="208"/>
                    <a:pt x="626" y="30"/>
                    <a:pt x="434" y="4"/>
                  </a:cubicBezTo>
                  <a:lnTo>
                    <a:pt x="423" y="3"/>
                  </a:lnTo>
                  <a:cubicBezTo>
                    <a:pt x="407" y="1"/>
                    <a:pt x="391" y="0"/>
                    <a:pt x="375"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0"/>
            <p:cNvSpPr/>
            <p:nvPr/>
          </p:nvSpPr>
          <p:spPr>
            <a:xfrm>
              <a:off x="3314598" y="3010048"/>
              <a:ext cx="30104" cy="28250"/>
            </a:xfrm>
            <a:custGeom>
              <a:avLst/>
              <a:gdLst/>
              <a:ahLst/>
              <a:cxnLst/>
              <a:rect l="l" t="t" r="r" b="b"/>
              <a:pathLst>
                <a:path w="763" h="716" extrusionOk="0">
                  <a:moveTo>
                    <a:pt x="377" y="0"/>
                  </a:moveTo>
                  <a:cubicBezTo>
                    <a:pt x="203" y="0"/>
                    <a:pt x="52" y="129"/>
                    <a:pt x="29" y="305"/>
                  </a:cubicBezTo>
                  <a:lnTo>
                    <a:pt x="27" y="315"/>
                  </a:lnTo>
                  <a:cubicBezTo>
                    <a:pt x="1" y="508"/>
                    <a:pt x="135" y="685"/>
                    <a:pt x="328" y="711"/>
                  </a:cubicBezTo>
                  <a:lnTo>
                    <a:pt x="339" y="712"/>
                  </a:lnTo>
                  <a:cubicBezTo>
                    <a:pt x="355" y="715"/>
                    <a:pt x="371" y="716"/>
                    <a:pt x="387" y="716"/>
                  </a:cubicBezTo>
                  <a:cubicBezTo>
                    <a:pt x="560" y="716"/>
                    <a:pt x="711" y="587"/>
                    <a:pt x="734" y="411"/>
                  </a:cubicBezTo>
                  <a:lnTo>
                    <a:pt x="736" y="401"/>
                  </a:lnTo>
                  <a:cubicBezTo>
                    <a:pt x="762" y="208"/>
                    <a:pt x="627" y="31"/>
                    <a:pt x="435" y="5"/>
                  </a:cubicBezTo>
                  <a:lnTo>
                    <a:pt x="424" y="3"/>
                  </a:lnTo>
                  <a:cubicBezTo>
                    <a:pt x="408" y="1"/>
                    <a:pt x="392" y="0"/>
                    <a:pt x="377"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0"/>
            <p:cNvSpPr/>
            <p:nvPr/>
          </p:nvSpPr>
          <p:spPr>
            <a:xfrm>
              <a:off x="3445236" y="3039364"/>
              <a:ext cx="79699" cy="34365"/>
            </a:xfrm>
            <a:custGeom>
              <a:avLst/>
              <a:gdLst/>
              <a:ahLst/>
              <a:cxnLst/>
              <a:rect l="l" t="t" r="r" b="b"/>
              <a:pathLst>
                <a:path w="2020" h="871" extrusionOk="0">
                  <a:moveTo>
                    <a:pt x="1734" y="0"/>
                  </a:moveTo>
                  <a:cubicBezTo>
                    <a:pt x="1734" y="0"/>
                    <a:pt x="1116" y="325"/>
                    <a:pt x="702" y="325"/>
                  </a:cubicBezTo>
                  <a:cubicBezTo>
                    <a:pt x="671" y="325"/>
                    <a:pt x="641" y="323"/>
                    <a:pt x="612" y="319"/>
                  </a:cubicBezTo>
                  <a:cubicBezTo>
                    <a:pt x="590" y="316"/>
                    <a:pt x="568" y="314"/>
                    <a:pt x="547" y="314"/>
                  </a:cubicBezTo>
                  <a:cubicBezTo>
                    <a:pt x="181" y="314"/>
                    <a:pt x="0" y="761"/>
                    <a:pt x="721" y="858"/>
                  </a:cubicBezTo>
                  <a:cubicBezTo>
                    <a:pt x="786" y="867"/>
                    <a:pt x="849" y="871"/>
                    <a:pt x="910" y="871"/>
                  </a:cubicBezTo>
                  <a:cubicBezTo>
                    <a:pt x="1570" y="871"/>
                    <a:pt x="2020" y="410"/>
                    <a:pt x="2020" y="410"/>
                  </a:cubicBezTo>
                  <a:lnTo>
                    <a:pt x="1734"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0"/>
            <p:cNvSpPr/>
            <p:nvPr/>
          </p:nvSpPr>
          <p:spPr>
            <a:xfrm>
              <a:off x="3505131" y="3071796"/>
              <a:ext cx="55947" cy="51489"/>
            </a:xfrm>
            <a:custGeom>
              <a:avLst/>
              <a:gdLst/>
              <a:ahLst/>
              <a:cxnLst/>
              <a:rect l="l" t="t" r="r" b="b"/>
              <a:pathLst>
                <a:path w="1418" h="1305" extrusionOk="0">
                  <a:moveTo>
                    <a:pt x="772" y="1"/>
                  </a:moveTo>
                  <a:cubicBezTo>
                    <a:pt x="772" y="1"/>
                    <a:pt x="0" y="861"/>
                    <a:pt x="520" y="1305"/>
                  </a:cubicBezTo>
                  <a:cubicBezTo>
                    <a:pt x="520" y="1305"/>
                    <a:pt x="1417" y="1168"/>
                    <a:pt x="772"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50"/>
          <p:cNvGrpSpPr/>
          <p:nvPr/>
        </p:nvGrpSpPr>
        <p:grpSpPr>
          <a:xfrm>
            <a:off x="3950810" y="3765500"/>
            <a:ext cx="393536" cy="244647"/>
            <a:chOff x="3014378" y="3822753"/>
            <a:chExt cx="555842" cy="345547"/>
          </a:xfrm>
        </p:grpSpPr>
        <p:sp>
          <p:nvSpPr>
            <p:cNvPr id="2618" name="Google Shape;2618;p50"/>
            <p:cNvSpPr/>
            <p:nvPr/>
          </p:nvSpPr>
          <p:spPr>
            <a:xfrm>
              <a:off x="3014378" y="3822753"/>
              <a:ext cx="555842" cy="345547"/>
            </a:xfrm>
            <a:custGeom>
              <a:avLst/>
              <a:gdLst/>
              <a:ahLst/>
              <a:cxnLst/>
              <a:rect l="l" t="t" r="r" b="b"/>
              <a:pathLst>
                <a:path w="14088" h="8758" extrusionOk="0">
                  <a:moveTo>
                    <a:pt x="12493" y="1"/>
                  </a:moveTo>
                  <a:cubicBezTo>
                    <a:pt x="12471" y="1"/>
                    <a:pt x="12449" y="3"/>
                    <a:pt x="12426" y="9"/>
                  </a:cubicBezTo>
                  <a:lnTo>
                    <a:pt x="240" y="3047"/>
                  </a:lnTo>
                  <a:cubicBezTo>
                    <a:pt x="91" y="3085"/>
                    <a:pt x="1" y="3236"/>
                    <a:pt x="37" y="3384"/>
                  </a:cubicBezTo>
                  <a:lnTo>
                    <a:pt x="1324" y="8546"/>
                  </a:lnTo>
                  <a:cubicBezTo>
                    <a:pt x="1356" y="8673"/>
                    <a:pt x="1469" y="8757"/>
                    <a:pt x="1594" y="8757"/>
                  </a:cubicBezTo>
                  <a:cubicBezTo>
                    <a:pt x="1616" y="8757"/>
                    <a:pt x="1639" y="8754"/>
                    <a:pt x="1661" y="8749"/>
                  </a:cubicBezTo>
                  <a:lnTo>
                    <a:pt x="13848" y="5710"/>
                  </a:lnTo>
                  <a:cubicBezTo>
                    <a:pt x="13997" y="5674"/>
                    <a:pt x="14088" y="5523"/>
                    <a:pt x="14050" y="5373"/>
                  </a:cubicBezTo>
                  <a:lnTo>
                    <a:pt x="12763" y="211"/>
                  </a:lnTo>
                  <a:cubicBezTo>
                    <a:pt x="12731" y="85"/>
                    <a:pt x="12618" y="1"/>
                    <a:pt x="1249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0"/>
            <p:cNvSpPr/>
            <p:nvPr/>
          </p:nvSpPr>
          <p:spPr>
            <a:xfrm>
              <a:off x="3014378" y="3822753"/>
              <a:ext cx="555842" cy="345547"/>
            </a:xfrm>
            <a:custGeom>
              <a:avLst/>
              <a:gdLst/>
              <a:ahLst/>
              <a:cxnLst/>
              <a:rect l="l" t="t" r="r" b="b"/>
              <a:pathLst>
                <a:path w="14088" h="8758" extrusionOk="0">
                  <a:moveTo>
                    <a:pt x="12493" y="1"/>
                  </a:moveTo>
                  <a:cubicBezTo>
                    <a:pt x="12471" y="1"/>
                    <a:pt x="12449" y="3"/>
                    <a:pt x="12426" y="9"/>
                  </a:cubicBezTo>
                  <a:lnTo>
                    <a:pt x="240" y="3047"/>
                  </a:lnTo>
                  <a:cubicBezTo>
                    <a:pt x="91" y="3085"/>
                    <a:pt x="1" y="3236"/>
                    <a:pt x="37" y="3384"/>
                  </a:cubicBezTo>
                  <a:lnTo>
                    <a:pt x="1324" y="8546"/>
                  </a:lnTo>
                  <a:cubicBezTo>
                    <a:pt x="1356" y="8673"/>
                    <a:pt x="1469" y="8757"/>
                    <a:pt x="1594" y="8757"/>
                  </a:cubicBezTo>
                  <a:cubicBezTo>
                    <a:pt x="1616" y="8757"/>
                    <a:pt x="1639" y="8754"/>
                    <a:pt x="1661" y="8749"/>
                  </a:cubicBezTo>
                  <a:lnTo>
                    <a:pt x="13848" y="5710"/>
                  </a:lnTo>
                  <a:cubicBezTo>
                    <a:pt x="13997" y="5674"/>
                    <a:pt x="14088" y="5523"/>
                    <a:pt x="14050" y="5373"/>
                  </a:cubicBezTo>
                  <a:lnTo>
                    <a:pt x="12763" y="211"/>
                  </a:lnTo>
                  <a:cubicBezTo>
                    <a:pt x="12731" y="85"/>
                    <a:pt x="12618" y="1"/>
                    <a:pt x="1249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0"/>
            <p:cNvSpPr/>
            <p:nvPr/>
          </p:nvSpPr>
          <p:spPr>
            <a:xfrm>
              <a:off x="3014536" y="3874006"/>
              <a:ext cx="344995" cy="293506"/>
            </a:xfrm>
            <a:custGeom>
              <a:avLst/>
              <a:gdLst/>
              <a:ahLst/>
              <a:cxnLst/>
              <a:rect l="l" t="t" r="r" b="b"/>
              <a:pathLst>
                <a:path w="8744" h="7439" extrusionOk="0">
                  <a:moveTo>
                    <a:pt x="7332" y="0"/>
                  </a:moveTo>
                  <a:lnTo>
                    <a:pt x="241" y="1768"/>
                  </a:lnTo>
                  <a:cubicBezTo>
                    <a:pt x="92" y="1805"/>
                    <a:pt x="1" y="1956"/>
                    <a:pt x="38" y="2105"/>
                  </a:cubicBezTo>
                  <a:lnTo>
                    <a:pt x="1316" y="7228"/>
                  </a:lnTo>
                  <a:cubicBezTo>
                    <a:pt x="1347" y="7354"/>
                    <a:pt x="1461" y="7439"/>
                    <a:pt x="1585" y="7439"/>
                  </a:cubicBezTo>
                  <a:cubicBezTo>
                    <a:pt x="1607" y="7439"/>
                    <a:pt x="1630" y="7436"/>
                    <a:pt x="1652" y="7431"/>
                  </a:cubicBezTo>
                  <a:lnTo>
                    <a:pt x="8744" y="5663"/>
                  </a:lnTo>
                  <a:lnTo>
                    <a:pt x="733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0"/>
            <p:cNvSpPr/>
            <p:nvPr/>
          </p:nvSpPr>
          <p:spPr>
            <a:xfrm>
              <a:off x="3014536" y="3874006"/>
              <a:ext cx="344995" cy="293506"/>
            </a:xfrm>
            <a:custGeom>
              <a:avLst/>
              <a:gdLst/>
              <a:ahLst/>
              <a:cxnLst/>
              <a:rect l="l" t="t" r="r" b="b"/>
              <a:pathLst>
                <a:path w="8744" h="7439" extrusionOk="0">
                  <a:moveTo>
                    <a:pt x="7332" y="0"/>
                  </a:moveTo>
                  <a:lnTo>
                    <a:pt x="241" y="1768"/>
                  </a:lnTo>
                  <a:cubicBezTo>
                    <a:pt x="92" y="1805"/>
                    <a:pt x="1" y="1956"/>
                    <a:pt x="38" y="2105"/>
                  </a:cubicBezTo>
                  <a:lnTo>
                    <a:pt x="1316" y="7228"/>
                  </a:lnTo>
                  <a:cubicBezTo>
                    <a:pt x="1347" y="7354"/>
                    <a:pt x="1461" y="7439"/>
                    <a:pt x="1585" y="7439"/>
                  </a:cubicBezTo>
                  <a:cubicBezTo>
                    <a:pt x="1607" y="7439"/>
                    <a:pt x="1630" y="7436"/>
                    <a:pt x="1652" y="7431"/>
                  </a:cubicBezTo>
                  <a:lnTo>
                    <a:pt x="8744" y="5663"/>
                  </a:lnTo>
                  <a:lnTo>
                    <a:pt x="733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0"/>
            <p:cNvSpPr/>
            <p:nvPr/>
          </p:nvSpPr>
          <p:spPr>
            <a:xfrm>
              <a:off x="3014536" y="3823384"/>
              <a:ext cx="508812" cy="152296"/>
            </a:xfrm>
            <a:custGeom>
              <a:avLst/>
              <a:gdLst/>
              <a:ahLst/>
              <a:cxnLst/>
              <a:rect l="l" t="t" r="r" b="b"/>
              <a:pathLst>
                <a:path w="12896" h="3860" extrusionOk="0">
                  <a:moveTo>
                    <a:pt x="12509" y="1"/>
                  </a:moveTo>
                  <a:cubicBezTo>
                    <a:pt x="12487" y="1"/>
                    <a:pt x="12464" y="4"/>
                    <a:pt x="12441" y="9"/>
                  </a:cubicBezTo>
                  <a:lnTo>
                    <a:pt x="241" y="3051"/>
                  </a:lnTo>
                  <a:cubicBezTo>
                    <a:pt x="92" y="3088"/>
                    <a:pt x="1" y="3239"/>
                    <a:pt x="38" y="3388"/>
                  </a:cubicBezTo>
                  <a:lnTo>
                    <a:pt x="155" y="3859"/>
                  </a:lnTo>
                  <a:lnTo>
                    <a:pt x="12895" y="683"/>
                  </a:lnTo>
                  <a:lnTo>
                    <a:pt x="12777" y="212"/>
                  </a:lnTo>
                  <a:cubicBezTo>
                    <a:pt x="12746" y="86"/>
                    <a:pt x="12633" y="1"/>
                    <a:pt x="1250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0"/>
            <p:cNvSpPr/>
            <p:nvPr/>
          </p:nvSpPr>
          <p:spPr>
            <a:xfrm>
              <a:off x="3053439" y="3989729"/>
              <a:ext cx="11679" cy="20122"/>
            </a:xfrm>
            <a:custGeom>
              <a:avLst/>
              <a:gdLst/>
              <a:ahLst/>
              <a:cxnLst/>
              <a:rect l="l" t="t" r="r" b="b"/>
              <a:pathLst>
                <a:path w="296" h="510" extrusionOk="0">
                  <a:moveTo>
                    <a:pt x="257" y="0"/>
                  </a:moveTo>
                  <a:lnTo>
                    <a:pt x="1" y="64"/>
                  </a:lnTo>
                  <a:lnTo>
                    <a:pt x="112" y="509"/>
                  </a:lnTo>
                  <a:lnTo>
                    <a:pt x="173" y="494"/>
                  </a:lnTo>
                  <a:lnTo>
                    <a:pt x="119" y="281"/>
                  </a:lnTo>
                  <a:lnTo>
                    <a:pt x="296" y="238"/>
                  </a:lnTo>
                  <a:lnTo>
                    <a:pt x="284" y="187"/>
                  </a:lnTo>
                  <a:lnTo>
                    <a:pt x="106" y="231"/>
                  </a:lnTo>
                  <a:lnTo>
                    <a:pt x="74" y="100"/>
                  </a:lnTo>
                  <a:lnTo>
                    <a:pt x="270" y="51"/>
                  </a:lnTo>
                  <a:lnTo>
                    <a:pt x="257"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0"/>
            <p:cNvSpPr/>
            <p:nvPr/>
          </p:nvSpPr>
          <p:spPr>
            <a:xfrm>
              <a:off x="3065197" y="3988703"/>
              <a:ext cx="15348" cy="18228"/>
            </a:xfrm>
            <a:custGeom>
              <a:avLst/>
              <a:gdLst/>
              <a:ahLst/>
              <a:cxnLst/>
              <a:rect l="l" t="t" r="r" b="b"/>
              <a:pathLst>
                <a:path w="389" h="462" extrusionOk="0">
                  <a:moveTo>
                    <a:pt x="61" y="1"/>
                  </a:moveTo>
                  <a:lnTo>
                    <a:pt x="0" y="16"/>
                  </a:lnTo>
                  <a:lnTo>
                    <a:pt x="111" y="461"/>
                  </a:lnTo>
                  <a:lnTo>
                    <a:pt x="389" y="392"/>
                  </a:lnTo>
                  <a:lnTo>
                    <a:pt x="376" y="341"/>
                  </a:lnTo>
                  <a:lnTo>
                    <a:pt x="159" y="396"/>
                  </a:lnTo>
                  <a:lnTo>
                    <a:pt x="61"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0"/>
            <p:cNvSpPr/>
            <p:nvPr/>
          </p:nvSpPr>
          <p:spPr>
            <a:xfrm>
              <a:off x="3076600" y="3985862"/>
              <a:ext cx="6786" cy="18228"/>
            </a:xfrm>
            <a:custGeom>
              <a:avLst/>
              <a:gdLst/>
              <a:ahLst/>
              <a:cxnLst/>
              <a:rect l="l" t="t" r="r" b="b"/>
              <a:pathLst>
                <a:path w="172" h="462" extrusionOk="0">
                  <a:moveTo>
                    <a:pt x="61" y="0"/>
                  </a:moveTo>
                  <a:lnTo>
                    <a:pt x="0" y="16"/>
                  </a:lnTo>
                  <a:lnTo>
                    <a:pt x="111" y="461"/>
                  </a:lnTo>
                  <a:lnTo>
                    <a:pt x="172" y="447"/>
                  </a:lnTo>
                  <a:lnTo>
                    <a:pt x="6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0"/>
            <p:cNvSpPr/>
            <p:nvPr/>
          </p:nvSpPr>
          <p:spPr>
            <a:xfrm>
              <a:off x="3082795" y="3982390"/>
              <a:ext cx="17913" cy="19017"/>
            </a:xfrm>
            <a:custGeom>
              <a:avLst/>
              <a:gdLst/>
              <a:ahLst/>
              <a:cxnLst/>
              <a:rect l="l" t="t" r="r" b="b"/>
              <a:pathLst>
                <a:path w="454" h="482" extrusionOk="0">
                  <a:moveTo>
                    <a:pt x="261" y="0"/>
                  </a:moveTo>
                  <a:cubicBezTo>
                    <a:pt x="236" y="0"/>
                    <a:pt x="210" y="4"/>
                    <a:pt x="184" y="10"/>
                  </a:cubicBezTo>
                  <a:cubicBezTo>
                    <a:pt x="114" y="27"/>
                    <a:pt x="64" y="61"/>
                    <a:pt x="36" y="112"/>
                  </a:cubicBezTo>
                  <a:cubicBezTo>
                    <a:pt x="7" y="163"/>
                    <a:pt x="1" y="224"/>
                    <a:pt x="19" y="297"/>
                  </a:cubicBezTo>
                  <a:cubicBezTo>
                    <a:pt x="37" y="370"/>
                    <a:pt x="71" y="421"/>
                    <a:pt x="120" y="453"/>
                  </a:cubicBezTo>
                  <a:cubicBezTo>
                    <a:pt x="152" y="472"/>
                    <a:pt x="188" y="482"/>
                    <a:pt x="228" y="482"/>
                  </a:cubicBezTo>
                  <a:cubicBezTo>
                    <a:pt x="250" y="482"/>
                    <a:pt x="274" y="479"/>
                    <a:pt x="299" y="473"/>
                  </a:cubicBezTo>
                  <a:cubicBezTo>
                    <a:pt x="331" y="465"/>
                    <a:pt x="359" y="453"/>
                    <a:pt x="386" y="438"/>
                  </a:cubicBezTo>
                  <a:cubicBezTo>
                    <a:pt x="412" y="422"/>
                    <a:pt x="435" y="403"/>
                    <a:pt x="454" y="381"/>
                  </a:cubicBezTo>
                  <a:lnTo>
                    <a:pt x="406" y="190"/>
                  </a:lnTo>
                  <a:lnTo>
                    <a:pt x="248" y="229"/>
                  </a:lnTo>
                  <a:lnTo>
                    <a:pt x="260" y="279"/>
                  </a:lnTo>
                  <a:lnTo>
                    <a:pt x="359" y="253"/>
                  </a:lnTo>
                  <a:lnTo>
                    <a:pt x="388" y="374"/>
                  </a:lnTo>
                  <a:cubicBezTo>
                    <a:pt x="377" y="384"/>
                    <a:pt x="363" y="394"/>
                    <a:pt x="347" y="402"/>
                  </a:cubicBezTo>
                  <a:cubicBezTo>
                    <a:pt x="332" y="410"/>
                    <a:pt x="313" y="417"/>
                    <a:pt x="291" y="422"/>
                  </a:cubicBezTo>
                  <a:cubicBezTo>
                    <a:pt x="272" y="427"/>
                    <a:pt x="254" y="429"/>
                    <a:pt x="237" y="429"/>
                  </a:cubicBezTo>
                  <a:cubicBezTo>
                    <a:pt x="207" y="429"/>
                    <a:pt x="180" y="421"/>
                    <a:pt x="158" y="406"/>
                  </a:cubicBezTo>
                  <a:cubicBezTo>
                    <a:pt x="123" y="383"/>
                    <a:pt x="98" y="341"/>
                    <a:pt x="83" y="281"/>
                  </a:cubicBezTo>
                  <a:cubicBezTo>
                    <a:pt x="68" y="221"/>
                    <a:pt x="70" y="172"/>
                    <a:pt x="90" y="135"/>
                  </a:cubicBezTo>
                  <a:cubicBezTo>
                    <a:pt x="110" y="97"/>
                    <a:pt x="146" y="72"/>
                    <a:pt x="201" y="59"/>
                  </a:cubicBezTo>
                  <a:cubicBezTo>
                    <a:pt x="219" y="54"/>
                    <a:pt x="238" y="52"/>
                    <a:pt x="256" y="52"/>
                  </a:cubicBezTo>
                  <a:cubicBezTo>
                    <a:pt x="265" y="52"/>
                    <a:pt x="274" y="52"/>
                    <a:pt x="284" y="54"/>
                  </a:cubicBezTo>
                  <a:cubicBezTo>
                    <a:pt x="311" y="56"/>
                    <a:pt x="339" y="65"/>
                    <a:pt x="366" y="78"/>
                  </a:cubicBezTo>
                  <a:lnTo>
                    <a:pt x="350" y="14"/>
                  </a:lnTo>
                  <a:cubicBezTo>
                    <a:pt x="324" y="5"/>
                    <a:pt x="297" y="1"/>
                    <a:pt x="270" y="0"/>
                  </a:cubicBezTo>
                  <a:cubicBezTo>
                    <a:pt x="267" y="0"/>
                    <a:pt x="264" y="0"/>
                    <a:pt x="261"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0"/>
            <p:cNvSpPr/>
            <p:nvPr/>
          </p:nvSpPr>
          <p:spPr>
            <a:xfrm>
              <a:off x="3097906" y="3977813"/>
              <a:ext cx="17834" cy="20951"/>
            </a:xfrm>
            <a:custGeom>
              <a:avLst/>
              <a:gdLst/>
              <a:ahLst/>
              <a:cxnLst/>
              <a:rect l="l" t="t" r="r" b="b"/>
              <a:pathLst>
                <a:path w="452" h="531" extrusionOk="0">
                  <a:moveTo>
                    <a:pt x="341" y="0"/>
                  </a:moveTo>
                  <a:lnTo>
                    <a:pt x="280" y="15"/>
                  </a:lnTo>
                  <a:lnTo>
                    <a:pt x="326" y="197"/>
                  </a:lnTo>
                  <a:lnTo>
                    <a:pt x="107" y="252"/>
                  </a:lnTo>
                  <a:lnTo>
                    <a:pt x="61" y="70"/>
                  </a:lnTo>
                  <a:lnTo>
                    <a:pt x="1" y="85"/>
                  </a:lnTo>
                  <a:lnTo>
                    <a:pt x="112" y="530"/>
                  </a:lnTo>
                  <a:lnTo>
                    <a:pt x="172" y="515"/>
                  </a:lnTo>
                  <a:lnTo>
                    <a:pt x="120" y="303"/>
                  </a:lnTo>
                  <a:lnTo>
                    <a:pt x="339" y="249"/>
                  </a:lnTo>
                  <a:lnTo>
                    <a:pt x="391" y="461"/>
                  </a:lnTo>
                  <a:lnTo>
                    <a:pt x="451" y="445"/>
                  </a:lnTo>
                  <a:lnTo>
                    <a:pt x="34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0"/>
            <p:cNvSpPr/>
            <p:nvPr/>
          </p:nvSpPr>
          <p:spPr>
            <a:xfrm>
              <a:off x="3111203" y="3974104"/>
              <a:ext cx="15427" cy="19767"/>
            </a:xfrm>
            <a:custGeom>
              <a:avLst/>
              <a:gdLst/>
              <a:ahLst/>
              <a:cxnLst/>
              <a:rect l="l" t="t" r="r" b="b"/>
              <a:pathLst>
                <a:path w="391" h="501" extrusionOk="0">
                  <a:moveTo>
                    <a:pt x="377" y="1"/>
                  </a:moveTo>
                  <a:lnTo>
                    <a:pt x="1" y="95"/>
                  </a:lnTo>
                  <a:lnTo>
                    <a:pt x="13" y="146"/>
                  </a:lnTo>
                  <a:lnTo>
                    <a:pt x="171" y="106"/>
                  </a:lnTo>
                  <a:lnTo>
                    <a:pt x="270" y="501"/>
                  </a:lnTo>
                  <a:lnTo>
                    <a:pt x="330" y="486"/>
                  </a:lnTo>
                  <a:lnTo>
                    <a:pt x="232" y="92"/>
                  </a:lnTo>
                  <a:lnTo>
                    <a:pt x="390" y="51"/>
                  </a:lnTo>
                  <a:lnTo>
                    <a:pt x="377"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0"/>
            <p:cNvSpPr/>
            <p:nvPr/>
          </p:nvSpPr>
          <p:spPr>
            <a:xfrm>
              <a:off x="3127301" y="3970119"/>
              <a:ext cx="15427" cy="19728"/>
            </a:xfrm>
            <a:custGeom>
              <a:avLst/>
              <a:gdLst/>
              <a:ahLst/>
              <a:cxnLst/>
              <a:rect l="l" t="t" r="r" b="b"/>
              <a:pathLst>
                <a:path w="391" h="500" extrusionOk="0">
                  <a:moveTo>
                    <a:pt x="378" y="0"/>
                  </a:moveTo>
                  <a:lnTo>
                    <a:pt x="1" y="94"/>
                  </a:lnTo>
                  <a:lnTo>
                    <a:pt x="14" y="144"/>
                  </a:lnTo>
                  <a:lnTo>
                    <a:pt x="172" y="105"/>
                  </a:lnTo>
                  <a:lnTo>
                    <a:pt x="271" y="500"/>
                  </a:lnTo>
                  <a:lnTo>
                    <a:pt x="331" y="485"/>
                  </a:lnTo>
                  <a:lnTo>
                    <a:pt x="232" y="90"/>
                  </a:lnTo>
                  <a:lnTo>
                    <a:pt x="390" y="51"/>
                  </a:lnTo>
                  <a:lnTo>
                    <a:pt x="378"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0"/>
            <p:cNvSpPr/>
            <p:nvPr/>
          </p:nvSpPr>
          <p:spPr>
            <a:xfrm>
              <a:off x="3141742" y="3969646"/>
              <a:ext cx="6786" cy="18189"/>
            </a:xfrm>
            <a:custGeom>
              <a:avLst/>
              <a:gdLst/>
              <a:ahLst/>
              <a:cxnLst/>
              <a:rect l="l" t="t" r="r" b="b"/>
              <a:pathLst>
                <a:path w="172" h="461" extrusionOk="0">
                  <a:moveTo>
                    <a:pt x="61" y="0"/>
                  </a:moveTo>
                  <a:lnTo>
                    <a:pt x="1" y="15"/>
                  </a:lnTo>
                  <a:lnTo>
                    <a:pt x="111" y="460"/>
                  </a:lnTo>
                  <a:lnTo>
                    <a:pt x="172" y="445"/>
                  </a:lnTo>
                  <a:lnTo>
                    <a:pt x="6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0"/>
            <p:cNvSpPr/>
            <p:nvPr/>
          </p:nvSpPr>
          <p:spPr>
            <a:xfrm>
              <a:off x="3147976" y="3966253"/>
              <a:ext cx="16768" cy="18938"/>
            </a:xfrm>
            <a:custGeom>
              <a:avLst/>
              <a:gdLst/>
              <a:ahLst/>
              <a:cxnLst/>
              <a:rect l="l" t="t" r="r" b="b"/>
              <a:pathLst>
                <a:path w="425" h="480" extrusionOk="0">
                  <a:moveTo>
                    <a:pt x="247" y="0"/>
                  </a:moveTo>
                  <a:cubicBezTo>
                    <a:pt x="225" y="0"/>
                    <a:pt x="202" y="3"/>
                    <a:pt x="179" y="8"/>
                  </a:cubicBezTo>
                  <a:cubicBezTo>
                    <a:pt x="111" y="25"/>
                    <a:pt x="63" y="59"/>
                    <a:pt x="35" y="111"/>
                  </a:cubicBezTo>
                  <a:cubicBezTo>
                    <a:pt x="6" y="161"/>
                    <a:pt x="1" y="222"/>
                    <a:pt x="19" y="294"/>
                  </a:cubicBezTo>
                  <a:cubicBezTo>
                    <a:pt x="36" y="366"/>
                    <a:pt x="70" y="417"/>
                    <a:pt x="119" y="449"/>
                  </a:cubicBezTo>
                  <a:cubicBezTo>
                    <a:pt x="152" y="469"/>
                    <a:pt x="188" y="480"/>
                    <a:pt x="228" y="480"/>
                  </a:cubicBezTo>
                  <a:cubicBezTo>
                    <a:pt x="249" y="480"/>
                    <a:pt x="271" y="477"/>
                    <a:pt x="294" y="471"/>
                  </a:cubicBezTo>
                  <a:cubicBezTo>
                    <a:pt x="320" y="464"/>
                    <a:pt x="344" y="455"/>
                    <a:pt x="366" y="442"/>
                  </a:cubicBezTo>
                  <a:cubicBezTo>
                    <a:pt x="387" y="428"/>
                    <a:pt x="407" y="412"/>
                    <a:pt x="425" y="393"/>
                  </a:cubicBezTo>
                  <a:lnTo>
                    <a:pt x="409" y="330"/>
                  </a:lnTo>
                  <a:cubicBezTo>
                    <a:pt x="393" y="353"/>
                    <a:pt x="375" y="373"/>
                    <a:pt x="354" y="388"/>
                  </a:cubicBezTo>
                  <a:cubicBezTo>
                    <a:pt x="334" y="403"/>
                    <a:pt x="311" y="414"/>
                    <a:pt x="285" y="421"/>
                  </a:cubicBezTo>
                  <a:cubicBezTo>
                    <a:pt x="267" y="425"/>
                    <a:pt x="251" y="427"/>
                    <a:pt x="235" y="427"/>
                  </a:cubicBezTo>
                  <a:cubicBezTo>
                    <a:pt x="205" y="427"/>
                    <a:pt x="179" y="419"/>
                    <a:pt x="156" y="403"/>
                  </a:cubicBezTo>
                  <a:cubicBezTo>
                    <a:pt x="121" y="379"/>
                    <a:pt x="97" y="337"/>
                    <a:pt x="82" y="278"/>
                  </a:cubicBezTo>
                  <a:cubicBezTo>
                    <a:pt x="68" y="220"/>
                    <a:pt x="70" y="171"/>
                    <a:pt x="89" y="133"/>
                  </a:cubicBezTo>
                  <a:cubicBezTo>
                    <a:pt x="108" y="95"/>
                    <a:pt x="144" y="70"/>
                    <a:pt x="194" y="57"/>
                  </a:cubicBezTo>
                  <a:cubicBezTo>
                    <a:pt x="212" y="53"/>
                    <a:pt x="228" y="51"/>
                    <a:pt x="245" y="51"/>
                  </a:cubicBezTo>
                  <a:cubicBezTo>
                    <a:pt x="254" y="51"/>
                    <a:pt x="263" y="52"/>
                    <a:pt x="271" y="53"/>
                  </a:cubicBezTo>
                  <a:cubicBezTo>
                    <a:pt x="297" y="57"/>
                    <a:pt x="322" y="65"/>
                    <a:pt x="346" y="79"/>
                  </a:cubicBezTo>
                  <a:lnTo>
                    <a:pt x="331" y="15"/>
                  </a:lnTo>
                  <a:cubicBezTo>
                    <a:pt x="306" y="7"/>
                    <a:pt x="282" y="1"/>
                    <a:pt x="256" y="1"/>
                  </a:cubicBezTo>
                  <a:cubicBezTo>
                    <a:pt x="253" y="1"/>
                    <a:pt x="250" y="0"/>
                    <a:pt x="247"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0"/>
            <p:cNvSpPr/>
            <p:nvPr/>
          </p:nvSpPr>
          <p:spPr>
            <a:xfrm>
              <a:off x="3161470" y="3961991"/>
              <a:ext cx="18386" cy="20911"/>
            </a:xfrm>
            <a:custGeom>
              <a:avLst/>
              <a:gdLst/>
              <a:ahLst/>
              <a:cxnLst/>
              <a:rect l="l" t="t" r="r" b="b"/>
              <a:pathLst>
                <a:path w="466" h="530" extrusionOk="0">
                  <a:moveTo>
                    <a:pt x="339" y="0"/>
                  </a:moveTo>
                  <a:lnTo>
                    <a:pt x="261" y="20"/>
                  </a:lnTo>
                  <a:lnTo>
                    <a:pt x="108" y="257"/>
                  </a:lnTo>
                  <a:lnTo>
                    <a:pt x="61" y="69"/>
                  </a:lnTo>
                  <a:lnTo>
                    <a:pt x="1" y="84"/>
                  </a:lnTo>
                  <a:lnTo>
                    <a:pt x="112" y="529"/>
                  </a:lnTo>
                  <a:lnTo>
                    <a:pt x="172" y="515"/>
                  </a:lnTo>
                  <a:lnTo>
                    <a:pt x="119" y="300"/>
                  </a:lnTo>
                  <a:lnTo>
                    <a:pt x="387" y="461"/>
                  </a:lnTo>
                  <a:lnTo>
                    <a:pt x="465" y="441"/>
                  </a:lnTo>
                  <a:lnTo>
                    <a:pt x="169" y="263"/>
                  </a:lnTo>
                  <a:lnTo>
                    <a:pt x="339"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0"/>
            <p:cNvSpPr/>
            <p:nvPr/>
          </p:nvSpPr>
          <p:spPr>
            <a:xfrm>
              <a:off x="3174569" y="3959269"/>
              <a:ext cx="15743" cy="20398"/>
            </a:xfrm>
            <a:custGeom>
              <a:avLst/>
              <a:gdLst/>
              <a:ahLst/>
              <a:cxnLst/>
              <a:rect l="l" t="t" r="r" b="b"/>
              <a:pathLst>
                <a:path w="399" h="517" extrusionOk="0">
                  <a:moveTo>
                    <a:pt x="282" y="0"/>
                  </a:moveTo>
                  <a:lnTo>
                    <a:pt x="1" y="70"/>
                  </a:lnTo>
                  <a:lnTo>
                    <a:pt x="112" y="516"/>
                  </a:lnTo>
                  <a:lnTo>
                    <a:pt x="399" y="445"/>
                  </a:lnTo>
                  <a:lnTo>
                    <a:pt x="386" y="394"/>
                  </a:lnTo>
                  <a:lnTo>
                    <a:pt x="159" y="450"/>
                  </a:lnTo>
                  <a:lnTo>
                    <a:pt x="119" y="289"/>
                  </a:lnTo>
                  <a:lnTo>
                    <a:pt x="331" y="236"/>
                  </a:lnTo>
                  <a:lnTo>
                    <a:pt x="318" y="185"/>
                  </a:lnTo>
                  <a:lnTo>
                    <a:pt x="106" y="238"/>
                  </a:lnTo>
                  <a:lnTo>
                    <a:pt x="73" y="106"/>
                  </a:lnTo>
                  <a:lnTo>
                    <a:pt x="295" y="51"/>
                  </a:lnTo>
                  <a:lnTo>
                    <a:pt x="28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0"/>
            <p:cNvSpPr/>
            <p:nvPr/>
          </p:nvSpPr>
          <p:spPr>
            <a:xfrm>
              <a:off x="3184354" y="3955876"/>
              <a:ext cx="15427" cy="19806"/>
            </a:xfrm>
            <a:custGeom>
              <a:avLst/>
              <a:gdLst/>
              <a:ahLst/>
              <a:cxnLst/>
              <a:rect l="l" t="t" r="r" b="b"/>
              <a:pathLst>
                <a:path w="391" h="502" extrusionOk="0">
                  <a:moveTo>
                    <a:pt x="378" y="1"/>
                  </a:moveTo>
                  <a:lnTo>
                    <a:pt x="1" y="94"/>
                  </a:lnTo>
                  <a:lnTo>
                    <a:pt x="14" y="146"/>
                  </a:lnTo>
                  <a:lnTo>
                    <a:pt x="172" y="106"/>
                  </a:lnTo>
                  <a:lnTo>
                    <a:pt x="270" y="501"/>
                  </a:lnTo>
                  <a:lnTo>
                    <a:pt x="331" y="485"/>
                  </a:lnTo>
                  <a:lnTo>
                    <a:pt x="232" y="91"/>
                  </a:lnTo>
                  <a:lnTo>
                    <a:pt x="391" y="51"/>
                  </a:lnTo>
                  <a:lnTo>
                    <a:pt x="378"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0"/>
            <p:cNvSpPr/>
            <p:nvPr/>
          </p:nvSpPr>
          <p:spPr>
            <a:xfrm>
              <a:off x="3349359" y="3916618"/>
              <a:ext cx="16058" cy="19451"/>
            </a:xfrm>
            <a:custGeom>
              <a:avLst/>
              <a:gdLst/>
              <a:ahLst/>
              <a:cxnLst/>
              <a:rect l="l" t="t" r="r" b="b"/>
              <a:pathLst>
                <a:path w="407" h="493" extrusionOk="0">
                  <a:moveTo>
                    <a:pt x="201" y="54"/>
                  </a:moveTo>
                  <a:cubicBezTo>
                    <a:pt x="213" y="54"/>
                    <a:pt x="223" y="56"/>
                    <a:pt x="231" y="60"/>
                  </a:cubicBezTo>
                  <a:cubicBezTo>
                    <a:pt x="249" y="68"/>
                    <a:pt x="260" y="83"/>
                    <a:pt x="266" y="104"/>
                  </a:cubicBezTo>
                  <a:cubicBezTo>
                    <a:pt x="272" y="127"/>
                    <a:pt x="269" y="146"/>
                    <a:pt x="257" y="161"/>
                  </a:cubicBezTo>
                  <a:cubicBezTo>
                    <a:pt x="245" y="175"/>
                    <a:pt x="225" y="186"/>
                    <a:pt x="196" y="193"/>
                  </a:cubicBezTo>
                  <a:lnTo>
                    <a:pt x="107" y="216"/>
                  </a:lnTo>
                  <a:lnTo>
                    <a:pt x="73" y="82"/>
                  </a:lnTo>
                  <a:lnTo>
                    <a:pt x="162" y="60"/>
                  </a:lnTo>
                  <a:cubicBezTo>
                    <a:pt x="176" y="56"/>
                    <a:pt x="190" y="54"/>
                    <a:pt x="201" y="54"/>
                  </a:cubicBezTo>
                  <a:close/>
                  <a:moveTo>
                    <a:pt x="255" y="235"/>
                  </a:moveTo>
                  <a:cubicBezTo>
                    <a:pt x="269" y="235"/>
                    <a:pt x="282" y="238"/>
                    <a:pt x="292" y="243"/>
                  </a:cubicBezTo>
                  <a:cubicBezTo>
                    <a:pt x="311" y="252"/>
                    <a:pt x="324" y="270"/>
                    <a:pt x="331" y="298"/>
                  </a:cubicBezTo>
                  <a:cubicBezTo>
                    <a:pt x="338" y="326"/>
                    <a:pt x="335" y="349"/>
                    <a:pt x="323" y="366"/>
                  </a:cubicBezTo>
                  <a:cubicBezTo>
                    <a:pt x="311" y="383"/>
                    <a:pt x="288" y="396"/>
                    <a:pt x="256" y="404"/>
                  </a:cubicBezTo>
                  <a:lnTo>
                    <a:pt x="159" y="428"/>
                  </a:lnTo>
                  <a:lnTo>
                    <a:pt x="119" y="265"/>
                  </a:lnTo>
                  <a:lnTo>
                    <a:pt x="215" y="241"/>
                  </a:lnTo>
                  <a:cubicBezTo>
                    <a:pt x="229" y="237"/>
                    <a:pt x="243" y="235"/>
                    <a:pt x="255" y="235"/>
                  </a:cubicBezTo>
                  <a:close/>
                  <a:moveTo>
                    <a:pt x="214" y="1"/>
                  </a:moveTo>
                  <a:cubicBezTo>
                    <a:pt x="196" y="1"/>
                    <a:pt x="176" y="3"/>
                    <a:pt x="154" y="9"/>
                  </a:cubicBezTo>
                  <a:lnTo>
                    <a:pt x="0" y="47"/>
                  </a:lnTo>
                  <a:lnTo>
                    <a:pt x="111" y="493"/>
                  </a:lnTo>
                  <a:lnTo>
                    <a:pt x="271" y="453"/>
                  </a:lnTo>
                  <a:cubicBezTo>
                    <a:pt x="321" y="440"/>
                    <a:pt x="357" y="420"/>
                    <a:pt x="378" y="392"/>
                  </a:cubicBezTo>
                  <a:cubicBezTo>
                    <a:pt x="400" y="363"/>
                    <a:pt x="406" y="329"/>
                    <a:pt x="396" y="289"/>
                  </a:cubicBezTo>
                  <a:cubicBezTo>
                    <a:pt x="389" y="259"/>
                    <a:pt x="374" y="236"/>
                    <a:pt x="353" y="220"/>
                  </a:cubicBezTo>
                  <a:cubicBezTo>
                    <a:pt x="332" y="205"/>
                    <a:pt x="307" y="197"/>
                    <a:pt x="278" y="197"/>
                  </a:cubicBezTo>
                  <a:cubicBezTo>
                    <a:pt x="276" y="197"/>
                    <a:pt x="275" y="197"/>
                    <a:pt x="273" y="197"/>
                  </a:cubicBezTo>
                  <a:cubicBezTo>
                    <a:pt x="297" y="187"/>
                    <a:pt x="313" y="172"/>
                    <a:pt x="322" y="153"/>
                  </a:cubicBezTo>
                  <a:cubicBezTo>
                    <a:pt x="331" y="134"/>
                    <a:pt x="332" y="110"/>
                    <a:pt x="325" y="83"/>
                  </a:cubicBezTo>
                  <a:cubicBezTo>
                    <a:pt x="316" y="48"/>
                    <a:pt x="297" y="24"/>
                    <a:pt x="267" y="11"/>
                  </a:cubicBezTo>
                  <a:cubicBezTo>
                    <a:pt x="252" y="4"/>
                    <a:pt x="234" y="1"/>
                    <a:pt x="214"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0"/>
            <p:cNvSpPr/>
            <p:nvPr/>
          </p:nvSpPr>
          <p:spPr>
            <a:xfrm>
              <a:off x="3362931" y="3912790"/>
              <a:ext cx="17676" cy="18899"/>
            </a:xfrm>
            <a:custGeom>
              <a:avLst/>
              <a:gdLst/>
              <a:ahLst/>
              <a:cxnLst/>
              <a:rect l="l" t="t" r="r" b="b"/>
              <a:pathLst>
                <a:path w="448" h="479" extrusionOk="0">
                  <a:moveTo>
                    <a:pt x="216" y="53"/>
                  </a:moveTo>
                  <a:cubicBezTo>
                    <a:pt x="245" y="53"/>
                    <a:pt x="271" y="62"/>
                    <a:pt x="294" y="80"/>
                  </a:cubicBezTo>
                  <a:cubicBezTo>
                    <a:pt x="328" y="107"/>
                    <a:pt x="352" y="148"/>
                    <a:pt x="366" y="204"/>
                  </a:cubicBezTo>
                  <a:cubicBezTo>
                    <a:pt x="380" y="261"/>
                    <a:pt x="378" y="308"/>
                    <a:pt x="361" y="347"/>
                  </a:cubicBezTo>
                  <a:cubicBezTo>
                    <a:pt x="343" y="386"/>
                    <a:pt x="313" y="411"/>
                    <a:pt x="269" y="421"/>
                  </a:cubicBezTo>
                  <a:cubicBezTo>
                    <a:pt x="256" y="425"/>
                    <a:pt x="243" y="426"/>
                    <a:pt x="231" y="426"/>
                  </a:cubicBezTo>
                  <a:cubicBezTo>
                    <a:pt x="203" y="426"/>
                    <a:pt x="177" y="417"/>
                    <a:pt x="153" y="399"/>
                  </a:cubicBezTo>
                  <a:cubicBezTo>
                    <a:pt x="119" y="372"/>
                    <a:pt x="95" y="331"/>
                    <a:pt x="81" y="276"/>
                  </a:cubicBezTo>
                  <a:cubicBezTo>
                    <a:pt x="67" y="219"/>
                    <a:pt x="69" y="172"/>
                    <a:pt x="86" y="132"/>
                  </a:cubicBezTo>
                  <a:cubicBezTo>
                    <a:pt x="104" y="93"/>
                    <a:pt x="135" y="69"/>
                    <a:pt x="178" y="57"/>
                  </a:cubicBezTo>
                  <a:cubicBezTo>
                    <a:pt x="191" y="54"/>
                    <a:pt x="204" y="53"/>
                    <a:pt x="216" y="53"/>
                  </a:cubicBezTo>
                  <a:close/>
                  <a:moveTo>
                    <a:pt x="224" y="1"/>
                  </a:moveTo>
                  <a:cubicBezTo>
                    <a:pt x="206" y="1"/>
                    <a:pt x="186" y="3"/>
                    <a:pt x="166" y="8"/>
                  </a:cubicBezTo>
                  <a:cubicBezTo>
                    <a:pt x="103" y="24"/>
                    <a:pt x="59" y="57"/>
                    <a:pt x="31" y="109"/>
                  </a:cubicBezTo>
                  <a:cubicBezTo>
                    <a:pt x="4" y="160"/>
                    <a:pt x="0" y="221"/>
                    <a:pt x="18" y="291"/>
                  </a:cubicBezTo>
                  <a:cubicBezTo>
                    <a:pt x="35" y="362"/>
                    <a:pt x="67" y="413"/>
                    <a:pt x="115" y="446"/>
                  </a:cubicBezTo>
                  <a:cubicBezTo>
                    <a:pt x="147" y="467"/>
                    <a:pt x="183" y="478"/>
                    <a:pt x="221" y="478"/>
                  </a:cubicBezTo>
                  <a:cubicBezTo>
                    <a:pt x="240" y="478"/>
                    <a:pt x="260" y="475"/>
                    <a:pt x="281" y="470"/>
                  </a:cubicBezTo>
                  <a:cubicBezTo>
                    <a:pt x="344" y="455"/>
                    <a:pt x="389" y="421"/>
                    <a:pt x="416" y="371"/>
                  </a:cubicBezTo>
                  <a:cubicBezTo>
                    <a:pt x="443" y="319"/>
                    <a:pt x="447" y="259"/>
                    <a:pt x="430" y="188"/>
                  </a:cubicBezTo>
                  <a:cubicBezTo>
                    <a:pt x="412" y="118"/>
                    <a:pt x="380" y="67"/>
                    <a:pt x="332" y="34"/>
                  </a:cubicBezTo>
                  <a:cubicBezTo>
                    <a:pt x="299" y="12"/>
                    <a:pt x="264" y="1"/>
                    <a:pt x="224"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0"/>
            <p:cNvSpPr/>
            <p:nvPr/>
          </p:nvSpPr>
          <p:spPr>
            <a:xfrm>
              <a:off x="3380884" y="3909358"/>
              <a:ext cx="16137" cy="19925"/>
            </a:xfrm>
            <a:custGeom>
              <a:avLst/>
              <a:gdLst/>
              <a:ahLst/>
              <a:cxnLst/>
              <a:rect l="l" t="t" r="r" b="b"/>
              <a:pathLst>
                <a:path w="409" h="505" extrusionOk="0">
                  <a:moveTo>
                    <a:pt x="108" y="68"/>
                  </a:moveTo>
                  <a:lnTo>
                    <a:pt x="246" y="269"/>
                  </a:lnTo>
                  <a:lnTo>
                    <a:pt x="82" y="310"/>
                  </a:lnTo>
                  <a:lnTo>
                    <a:pt x="108" y="68"/>
                  </a:lnTo>
                  <a:close/>
                  <a:moveTo>
                    <a:pt x="128" y="0"/>
                  </a:moveTo>
                  <a:lnTo>
                    <a:pt x="60" y="17"/>
                  </a:lnTo>
                  <a:lnTo>
                    <a:pt x="1" y="505"/>
                  </a:lnTo>
                  <a:lnTo>
                    <a:pt x="65" y="489"/>
                  </a:lnTo>
                  <a:lnTo>
                    <a:pt x="77" y="364"/>
                  </a:lnTo>
                  <a:lnTo>
                    <a:pt x="278" y="315"/>
                  </a:lnTo>
                  <a:lnTo>
                    <a:pt x="347" y="418"/>
                  </a:lnTo>
                  <a:lnTo>
                    <a:pt x="409" y="404"/>
                  </a:lnTo>
                  <a:lnTo>
                    <a:pt x="128"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0"/>
            <p:cNvSpPr/>
            <p:nvPr/>
          </p:nvSpPr>
          <p:spPr>
            <a:xfrm>
              <a:off x="3393431" y="3905767"/>
              <a:ext cx="18149" cy="19333"/>
            </a:xfrm>
            <a:custGeom>
              <a:avLst/>
              <a:gdLst/>
              <a:ahLst/>
              <a:cxnLst/>
              <a:rect l="l" t="t" r="r" b="b"/>
              <a:pathLst>
                <a:path w="460" h="490" extrusionOk="0">
                  <a:moveTo>
                    <a:pt x="184" y="54"/>
                  </a:moveTo>
                  <a:cubicBezTo>
                    <a:pt x="198" y="54"/>
                    <a:pt x="210" y="57"/>
                    <a:pt x="220" y="62"/>
                  </a:cubicBezTo>
                  <a:cubicBezTo>
                    <a:pt x="238" y="72"/>
                    <a:pt x="250" y="89"/>
                    <a:pt x="257" y="116"/>
                  </a:cubicBezTo>
                  <a:cubicBezTo>
                    <a:pt x="263" y="142"/>
                    <a:pt x="261" y="164"/>
                    <a:pt x="249" y="181"/>
                  </a:cubicBezTo>
                  <a:cubicBezTo>
                    <a:pt x="238" y="198"/>
                    <a:pt x="218" y="210"/>
                    <a:pt x="188" y="217"/>
                  </a:cubicBezTo>
                  <a:lnTo>
                    <a:pt x="113" y="236"/>
                  </a:lnTo>
                  <a:lnTo>
                    <a:pt x="74" y="78"/>
                  </a:lnTo>
                  <a:lnTo>
                    <a:pt x="149" y="59"/>
                  </a:lnTo>
                  <a:cubicBezTo>
                    <a:pt x="162" y="56"/>
                    <a:pt x="174" y="54"/>
                    <a:pt x="184" y="54"/>
                  </a:cubicBezTo>
                  <a:close/>
                  <a:moveTo>
                    <a:pt x="201" y="1"/>
                  </a:moveTo>
                  <a:cubicBezTo>
                    <a:pt x="182" y="1"/>
                    <a:pt x="161" y="4"/>
                    <a:pt x="137" y="9"/>
                  </a:cubicBezTo>
                  <a:lnTo>
                    <a:pt x="1" y="43"/>
                  </a:lnTo>
                  <a:lnTo>
                    <a:pt x="112" y="489"/>
                  </a:lnTo>
                  <a:lnTo>
                    <a:pt x="173" y="474"/>
                  </a:lnTo>
                  <a:lnTo>
                    <a:pt x="126" y="286"/>
                  </a:lnTo>
                  <a:lnTo>
                    <a:pt x="191" y="269"/>
                  </a:lnTo>
                  <a:cubicBezTo>
                    <a:pt x="202" y="266"/>
                    <a:pt x="213" y="265"/>
                    <a:pt x="223" y="265"/>
                  </a:cubicBezTo>
                  <a:cubicBezTo>
                    <a:pt x="233" y="265"/>
                    <a:pt x="243" y="267"/>
                    <a:pt x="251" y="270"/>
                  </a:cubicBezTo>
                  <a:cubicBezTo>
                    <a:pt x="268" y="276"/>
                    <a:pt x="287" y="292"/>
                    <a:pt x="309" y="318"/>
                  </a:cubicBezTo>
                  <a:lnTo>
                    <a:pt x="394" y="419"/>
                  </a:lnTo>
                  <a:lnTo>
                    <a:pt x="459" y="402"/>
                  </a:lnTo>
                  <a:lnTo>
                    <a:pt x="367" y="296"/>
                  </a:lnTo>
                  <a:cubicBezTo>
                    <a:pt x="349" y="274"/>
                    <a:pt x="332" y="257"/>
                    <a:pt x="316" y="246"/>
                  </a:cubicBezTo>
                  <a:cubicBezTo>
                    <a:pt x="300" y="234"/>
                    <a:pt x="285" y="228"/>
                    <a:pt x="271" y="227"/>
                  </a:cubicBezTo>
                  <a:cubicBezTo>
                    <a:pt x="294" y="214"/>
                    <a:pt x="310" y="197"/>
                    <a:pt x="318" y="175"/>
                  </a:cubicBezTo>
                  <a:cubicBezTo>
                    <a:pt x="327" y="153"/>
                    <a:pt x="327" y="128"/>
                    <a:pt x="320" y="100"/>
                  </a:cubicBezTo>
                  <a:cubicBezTo>
                    <a:pt x="310" y="57"/>
                    <a:pt x="290" y="28"/>
                    <a:pt x="259" y="13"/>
                  </a:cubicBezTo>
                  <a:cubicBezTo>
                    <a:pt x="243" y="5"/>
                    <a:pt x="223" y="1"/>
                    <a:pt x="201"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0"/>
            <p:cNvSpPr/>
            <p:nvPr/>
          </p:nvSpPr>
          <p:spPr>
            <a:xfrm>
              <a:off x="3406412" y="3902414"/>
              <a:ext cx="17755" cy="19451"/>
            </a:xfrm>
            <a:custGeom>
              <a:avLst/>
              <a:gdLst/>
              <a:ahLst/>
              <a:cxnLst/>
              <a:rect l="l" t="t" r="r" b="b"/>
              <a:pathLst>
                <a:path w="450" h="493" extrusionOk="0">
                  <a:moveTo>
                    <a:pt x="217" y="53"/>
                  </a:moveTo>
                  <a:cubicBezTo>
                    <a:pt x="246" y="53"/>
                    <a:pt x="271" y="59"/>
                    <a:pt x="292" y="71"/>
                  </a:cubicBezTo>
                  <a:cubicBezTo>
                    <a:pt x="327" y="92"/>
                    <a:pt x="353" y="132"/>
                    <a:pt x="368" y="191"/>
                  </a:cubicBezTo>
                  <a:cubicBezTo>
                    <a:pt x="382" y="251"/>
                    <a:pt x="379" y="298"/>
                    <a:pt x="357" y="334"/>
                  </a:cubicBezTo>
                  <a:cubicBezTo>
                    <a:pt x="335" y="369"/>
                    <a:pt x="294" y="394"/>
                    <a:pt x="232" y="409"/>
                  </a:cubicBezTo>
                  <a:lnTo>
                    <a:pt x="160" y="428"/>
                  </a:lnTo>
                  <a:lnTo>
                    <a:pt x="73" y="81"/>
                  </a:lnTo>
                  <a:lnTo>
                    <a:pt x="146" y="63"/>
                  </a:lnTo>
                  <a:cubicBezTo>
                    <a:pt x="172" y="56"/>
                    <a:pt x="196" y="53"/>
                    <a:pt x="217" y="53"/>
                  </a:cubicBezTo>
                  <a:close/>
                  <a:moveTo>
                    <a:pt x="230" y="1"/>
                  </a:moveTo>
                  <a:cubicBezTo>
                    <a:pt x="199" y="1"/>
                    <a:pt x="164" y="6"/>
                    <a:pt x="125" y="16"/>
                  </a:cubicBezTo>
                  <a:lnTo>
                    <a:pt x="1" y="46"/>
                  </a:lnTo>
                  <a:lnTo>
                    <a:pt x="112" y="492"/>
                  </a:lnTo>
                  <a:lnTo>
                    <a:pt x="236" y="461"/>
                  </a:lnTo>
                  <a:cubicBezTo>
                    <a:pt x="321" y="440"/>
                    <a:pt x="381" y="406"/>
                    <a:pt x="412" y="360"/>
                  </a:cubicBezTo>
                  <a:cubicBezTo>
                    <a:pt x="444" y="313"/>
                    <a:pt x="450" y="252"/>
                    <a:pt x="430" y="175"/>
                  </a:cubicBezTo>
                  <a:cubicBezTo>
                    <a:pt x="412" y="99"/>
                    <a:pt x="377" y="48"/>
                    <a:pt x="328" y="23"/>
                  </a:cubicBezTo>
                  <a:cubicBezTo>
                    <a:pt x="301" y="8"/>
                    <a:pt x="268" y="1"/>
                    <a:pt x="230"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0"/>
            <p:cNvSpPr/>
            <p:nvPr/>
          </p:nvSpPr>
          <p:spPr>
            <a:xfrm>
              <a:off x="3422470" y="3899612"/>
              <a:ext cx="6786" cy="18228"/>
            </a:xfrm>
            <a:custGeom>
              <a:avLst/>
              <a:gdLst/>
              <a:ahLst/>
              <a:cxnLst/>
              <a:rect l="l" t="t" r="r" b="b"/>
              <a:pathLst>
                <a:path w="172" h="462" extrusionOk="0">
                  <a:moveTo>
                    <a:pt x="61" y="1"/>
                  </a:moveTo>
                  <a:lnTo>
                    <a:pt x="1" y="16"/>
                  </a:lnTo>
                  <a:lnTo>
                    <a:pt x="112" y="461"/>
                  </a:lnTo>
                  <a:lnTo>
                    <a:pt x="172" y="446"/>
                  </a:lnTo>
                  <a:lnTo>
                    <a:pt x="61"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0"/>
            <p:cNvSpPr/>
            <p:nvPr/>
          </p:nvSpPr>
          <p:spPr>
            <a:xfrm>
              <a:off x="3428231" y="3895469"/>
              <a:ext cx="17755" cy="20951"/>
            </a:xfrm>
            <a:custGeom>
              <a:avLst/>
              <a:gdLst/>
              <a:ahLst/>
              <a:cxnLst/>
              <a:rect l="l" t="t" r="r" b="b"/>
              <a:pathLst>
                <a:path w="450" h="531" extrusionOk="0">
                  <a:moveTo>
                    <a:pt x="338" y="0"/>
                  </a:moveTo>
                  <a:lnTo>
                    <a:pt x="280" y="15"/>
                  </a:lnTo>
                  <a:lnTo>
                    <a:pt x="372" y="388"/>
                  </a:lnTo>
                  <a:lnTo>
                    <a:pt x="372" y="388"/>
                  </a:lnTo>
                  <a:lnTo>
                    <a:pt x="82" y="64"/>
                  </a:lnTo>
                  <a:lnTo>
                    <a:pt x="1" y="84"/>
                  </a:lnTo>
                  <a:lnTo>
                    <a:pt x="112" y="530"/>
                  </a:lnTo>
                  <a:lnTo>
                    <a:pt x="171" y="515"/>
                  </a:lnTo>
                  <a:lnTo>
                    <a:pt x="77" y="143"/>
                  </a:lnTo>
                  <a:lnTo>
                    <a:pt x="368" y="467"/>
                  </a:lnTo>
                  <a:lnTo>
                    <a:pt x="449" y="446"/>
                  </a:lnTo>
                  <a:lnTo>
                    <a:pt x="338"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0"/>
            <p:cNvSpPr/>
            <p:nvPr/>
          </p:nvSpPr>
          <p:spPr>
            <a:xfrm>
              <a:off x="3444605" y="3892195"/>
              <a:ext cx="17873" cy="19057"/>
            </a:xfrm>
            <a:custGeom>
              <a:avLst/>
              <a:gdLst/>
              <a:ahLst/>
              <a:cxnLst/>
              <a:rect l="l" t="t" r="r" b="b"/>
              <a:pathLst>
                <a:path w="453" h="483" extrusionOk="0">
                  <a:moveTo>
                    <a:pt x="260" y="0"/>
                  </a:moveTo>
                  <a:cubicBezTo>
                    <a:pt x="235" y="0"/>
                    <a:pt x="209" y="4"/>
                    <a:pt x="183" y="10"/>
                  </a:cubicBezTo>
                  <a:cubicBezTo>
                    <a:pt x="113" y="27"/>
                    <a:pt x="64" y="61"/>
                    <a:pt x="34" y="112"/>
                  </a:cubicBezTo>
                  <a:cubicBezTo>
                    <a:pt x="5" y="163"/>
                    <a:pt x="0" y="224"/>
                    <a:pt x="18" y="297"/>
                  </a:cubicBezTo>
                  <a:cubicBezTo>
                    <a:pt x="36" y="370"/>
                    <a:pt x="70" y="421"/>
                    <a:pt x="119" y="453"/>
                  </a:cubicBezTo>
                  <a:cubicBezTo>
                    <a:pt x="151" y="472"/>
                    <a:pt x="187" y="482"/>
                    <a:pt x="227" y="482"/>
                  </a:cubicBezTo>
                  <a:cubicBezTo>
                    <a:pt x="249" y="482"/>
                    <a:pt x="273" y="479"/>
                    <a:pt x="298" y="473"/>
                  </a:cubicBezTo>
                  <a:cubicBezTo>
                    <a:pt x="329" y="465"/>
                    <a:pt x="358" y="453"/>
                    <a:pt x="384" y="438"/>
                  </a:cubicBezTo>
                  <a:cubicBezTo>
                    <a:pt x="411" y="422"/>
                    <a:pt x="433" y="403"/>
                    <a:pt x="453" y="381"/>
                  </a:cubicBezTo>
                  <a:lnTo>
                    <a:pt x="405" y="190"/>
                  </a:lnTo>
                  <a:lnTo>
                    <a:pt x="246" y="229"/>
                  </a:lnTo>
                  <a:lnTo>
                    <a:pt x="259" y="278"/>
                  </a:lnTo>
                  <a:lnTo>
                    <a:pt x="357" y="254"/>
                  </a:lnTo>
                  <a:lnTo>
                    <a:pt x="387" y="373"/>
                  </a:lnTo>
                  <a:cubicBezTo>
                    <a:pt x="376" y="385"/>
                    <a:pt x="362" y="394"/>
                    <a:pt x="346" y="402"/>
                  </a:cubicBezTo>
                  <a:cubicBezTo>
                    <a:pt x="330" y="410"/>
                    <a:pt x="312" y="416"/>
                    <a:pt x="291" y="421"/>
                  </a:cubicBezTo>
                  <a:cubicBezTo>
                    <a:pt x="271" y="426"/>
                    <a:pt x="252" y="429"/>
                    <a:pt x="235" y="429"/>
                  </a:cubicBezTo>
                  <a:cubicBezTo>
                    <a:pt x="205" y="429"/>
                    <a:pt x="179" y="421"/>
                    <a:pt x="157" y="406"/>
                  </a:cubicBezTo>
                  <a:cubicBezTo>
                    <a:pt x="122" y="383"/>
                    <a:pt x="96" y="341"/>
                    <a:pt x="81" y="281"/>
                  </a:cubicBezTo>
                  <a:cubicBezTo>
                    <a:pt x="67" y="220"/>
                    <a:pt x="69" y="172"/>
                    <a:pt x="88" y="135"/>
                  </a:cubicBezTo>
                  <a:cubicBezTo>
                    <a:pt x="109" y="97"/>
                    <a:pt x="145" y="72"/>
                    <a:pt x="200" y="59"/>
                  </a:cubicBezTo>
                  <a:cubicBezTo>
                    <a:pt x="220" y="54"/>
                    <a:pt x="239" y="52"/>
                    <a:pt x="259" y="52"/>
                  </a:cubicBezTo>
                  <a:cubicBezTo>
                    <a:pt x="267" y="52"/>
                    <a:pt x="275" y="52"/>
                    <a:pt x="283" y="53"/>
                  </a:cubicBezTo>
                  <a:cubicBezTo>
                    <a:pt x="310" y="56"/>
                    <a:pt x="337" y="65"/>
                    <a:pt x="364" y="78"/>
                  </a:cubicBezTo>
                  <a:lnTo>
                    <a:pt x="349" y="13"/>
                  </a:lnTo>
                  <a:cubicBezTo>
                    <a:pt x="322" y="6"/>
                    <a:pt x="296" y="1"/>
                    <a:pt x="268" y="0"/>
                  </a:cubicBezTo>
                  <a:cubicBezTo>
                    <a:pt x="265" y="0"/>
                    <a:pt x="263" y="0"/>
                    <a:pt x="260"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0"/>
            <p:cNvSpPr/>
            <p:nvPr/>
          </p:nvSpPr>
          <p:spPr>
            <a:xfrm>
              <a:off x="3464807" y="3888012"/>
              <a:ext cx="13139" cy="19254"/>
            </a:xfrm>
            <a:custGeom>
              <a:avLst/>
              <a:gdLst/>
              <a:ahLst/>
              <a:cxnLst/>
              <a:rect l="l" t="t" r="r" b="b"/>
              <a:pathLst>
                <a:path w="333" h="488" extrusionOk="0">
                  <a:moveTo>
                    <a:pt x="181" y="54"/>
                  </a:moveTo>
                  <a:cubicBezTo>
                    <a:pt x="195" y="54"/>
                    <a:pt x="208" y="57"/>
                    <a:pt x="219" y="64"/>
                  </a:cubicBezTo>
                  <a:cubicBezTo>
                    <a:pt x="238" y="74"/>
                    <a:pt x="251" y="93"/>
                    <a:pt x="257" y="119"/>
                  </a:cubicBezTo>
                  <a:cubicBezTo>
                    <a:pt x="264" y="147"/>
                    <a:pt x="262" y="169"/>
                    <a:pt x="250" y="188"/>
                  </a:cubicBezTo>
                  <a:cubicBezTo>
                    <a:pt x="238" y="206"/>
                    <a:pt x="219" y="218"/>
                    <a:pt x="190" y="225"/>
                  </a:cubicBezTo>
                  <a:lnTo>
                    <a:pt x="115" y="244"/>
                  </a:lnTo>
                  <a:lnTo>
                    <a:pt x="73" y="77"/>
                  </a:lnTo>
                  <a:lnTo>
                    <a:pt x="149" y="58"/>
                  </a:lnTo>
                  <a:cubicBezTo>
                    <a:pt x="160" y="56"/>
                    <a:pt x="171" y="54"/>
                    <a:pt x="181" y="54"/>
                  </a:cubicBezTo>
                  <a:close/>
                  <a:moveTo>
                    <a:pt x="196" y="1"/>
                  </a:moveTo>
                  <a:cubicBezTo>
                    <a:pt x="178" y="1"/>
                    <a:pt x="158" y="3"/>
                    <a:pt x="136" y="9"/>
                  </a:cubicBezTo>
                  <a:lnTo>
                    <a:pt x="1" y="43"/>
                  </a:lnTo>
                  <a:lnTo>
                    <a:pt x="112" y="488"/>
                  </a:lnTo>
                  <a:lnTo>
                    <a:pt x="172" y="473"/>
                  </a:lnTo>
                  <a:lnTo>
                    <a:pt x="127" y="294"/>
                  </a:lnTo>
                  <a:lnTo>
                    <a:pt x="203" y="275"/>
                  </a:lnTo>
                  <a:cubicBezTo>
                    <a:pt x="253" y="263"/>
                    <a:pt x="288" y="242"/>
                    <a:pt x="307" y="213"/>
                  </a:cubicBezTo>
                  <a:cubicBezTo>
                    <a:pt x="327" y="184"/>
                    <a:pt x="333" y="148"/>
                    <a:pt x="321" y="104"/>
                  </a:cubicBezTo>
                  <a:cubicBezTo>
                    <a:pt x="311" y="60"/>
                    <a:pt x="289" y="30"/>
                    <a:pt x="258" y="15"/>
                  </a:cubicBezTo>
                  <a:cubicBezTo>
                    <a:pt x="240" y="5"/>
                    <a:pt x="220" y="1"/>
                    <a:pt x="196"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0"/>
            <p:cNvSpPr/>
            <p:nvPr/>
          </p:nvSpPr>
          <p:spPr>
            <a:xfrm>
              <a:off x="3477788" y="3885172"/>
              <a:ext cx="16177" cy="19964"/>
            </a:xfrm>
            <a:custGeom>
              <a:avLst/>
              <a:gdLst/>
              <a:ahLst/>
              <a:cxnLst/>
              <a:rect l="l" t="t" r="r" b="b"/>
              <a:pathLst>
                <a:path w="410" h="506" extrusionOk="0">
                  <a:moveTo>
                    <a:pt x="109" y="68"/>
                  </a:moveTo>
                  <a:lnTo>
                    <a:pt x="246" y="270"/>
                  </a:lnTo>
                  <a:lnTo>
                    <a:pt x="82" y="310"/>
                  </a:lnTo>
                  <a:lnTo>
                    <a:pt x="109" y="68"/>
                  </a:lnTo>
                  <a:close/>
                  <a:moveTo>
                    <a:pt x="128" y="0"/>
                  </a:moveTo>
                  <a:lnTo>
                    <a:pt x="60" y="18"/>
                  </a:lnTo>
                  <a:lnTo>
                    <a:pt x="1" y="506"/>
                  </a:lnTo>
                  <a:lnTo>
                    <a:pt x="1" y="506"/>
                  </a:lnTo>
                  <a:lnTo>
                    <a:pt x="65" y="490"/>
                  </a:lnTo>
                  <a:lnTo>
                    <a:pt x="77" y="365"/>
                  </a:lnTo>
                  <a:lnTo>
                    <a:pt x="278" y="315"/>
                  </a:lnTo>
                  <a:lnTo>
                    <a:pt x="347" y="419"/>
                  </a:lnTo>
                  <a:lnTo>
                    <a:pt x="410" y="404"/>
                  </a:lnTo>
                  <a:lnTo>
                    <a:pt x="128"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0"/>
            <p:cNvSpPr/>
            <p:nvPr/>
          </p:nvSpPr>
          <p:spPr>
            <a:xfrm>
              <a:off x="3490374" y="3881187"/>
              <a:ext cx="15230" cy="19254"/>
            </a:xfrm>
            <a:custGeom>
              <a:avLst/>
              <a:gdLst/>
              <a:ahLst/>
              <a:cxnLst/>
              <a:rect l="l" t="t" r="r" b="b"/>
              <a:pathLst>
                <a:path w="386" h="488" extrusionOk="0">
                  <a:moveTo>
                    <a:pt x="235" y="0"/>
                  </a:moveTo>
                  <a:cubicBezTo>
                    <a:pt x="223" y="0"/>
                    <a:pt x="211" y="1"/>
                    <a:pt x="200" y="2"/>
                  </a:cubicBezTo>
                  <a:cubicBezTo>
                    <a:pt x="178" y="3"/>
                    <a:pt x="156" y="7"/>
                    <a:pt x="135" y="12"/>
                  </a:cubicBezTo>
                  <a:cubicBezTo>
                    <a:pt x="86" y="24"/>
                    <a:pt x="50" y="45"/>
                    <a:pt x="29" y="74"/>
                  </a:cubicBezTo>
                  <a:cubicBezTo>
                    <a:pt x="7" y="104"/>
                    <a:pt x="1" y="139"/>
                    <a:pt x="10" y="178"/>
                  </a:cubicBezTo>
                  <a:cubicBezTo>
                    <a:pt x="19" y="212"/>
                    <a:pt x="36" y="236"/>
                    <a:pt x="60" y="251"/>
                  </a:cubicBezTo>
                  <a:cubicBezTo>
                    <a:pt x="82" y="263"/>
                    <a:pt x="112" y="268"/>
                    <a:pt x="151" y="268"/>
                  </a:cubicBezTo>
                  <a:cubicBezTo>
                    <a:pt x="157" y="268"/>
                    <a:pt x="162" y="268"/>
                    <a:pt x="168" y="268"/>
                  </a:cubicBezTo>
                  <a:lnTo>
                    <a:pt x="207" y="266"/>
                  </a:lnTo>
                  <a:cubicBezTo>
                    <a:pt x="212" y="266"/>
                    <a:pt x="217" y="266"/>
                    <a:pt x="222" y="266"/>
                  </a:cubicBezTo>
                  <a:cubicBezTo>
                    <a:pt x="247" y="266"/>
                    <a:pt x="266" y="270"/>
                    <a:pt x="280" y="278"/>
                  </a:cubicBezTo>
                  <a:cubicBezTo>
                    <a:pt x="297" y="286"/>
                    <a:pt x="307" y="301"/>
                    <a:pt x="312" y="324"/>
                  </a:cubicBezTo>
                  <a:cubicBezTo>
                    <a:pt x="319" y="348"/>
                    <a:pt x="314" y="370"/>
                    <a:pt x="299" y="389"/>
                  </a:cubicBezTo>
                  <a:cubicBezTo>
                    <a:pt x="284" y="407"/>
                    <a:pt x="259" y="420"/>
                    <a:pt x="224" y="429"/>
                  </a:cubicBezTo>
                  <a:cubicBezTo>
                    <a:pt x="204" y="433"/>
                    <a:pt x="184" y="436"/>
                    <a:pt x="162" y="436"/>
                  </a:cubicBezTo>
                  <a:cubicBezTo>
                    <a:pt x="159" y="436"/>
                    <a:pt x="156" y="436"/>
                    <a:pt x="153" y="436"/>
                  </a:cubicBezTo>
                  <a:cubicBezTo>
                    <a:pt x="127" y="434"/>
                    <a:pt x="101" y="430"/>
                    <a:pt x="73" y="423"/>
                  </a:cubicBezTo>
                  <a:lnTo>
                    <a:pt x="73" y="423"/>
                  </a:lnTo>
                  <a:lnTo>
                    <a:pt x="89" y="485"/>
                  </a:lnTo>
                  <a:cubicBezTo>
                    <a:pt x="109" y="487"/>
                    <a:pt x="129" y="488"/>
                    <a:pt x="149" y="488"/>
                  </a:cubicBezTo>
                  <a:cubicBezTo>
                    <a:pt x="155" y="488"/>
                    <a:pt x="161" y="487"/>
                    <a:pt x="167" y="487"/>
                  </a:cubicBezTo>
                  <a:cubicBezTo>
                    <a:pt x="193" y="486"/>
                    <a:pt x="215" y="483"/>
                    <a:pt x="236" y="478"/>
                  </a:cubicBezTo>
                  <a:cubicBezTo>
                    <a:pt x="292" y="464"/>
                    <a:pt x="332" y="442"/>
                    <a:pt x="355" y="412"/>
                  </a:cubicBezTo>
                  <a:cubicBezTo>
                    <a:pt x="379" y="382"/>
                    <a:pt x="386" y="347"/>
                    <a:pt x="374" y="303"/>
                  </a:cubicBezTo>
                  <a:cubicBezTo>
                    <a:pt x="366" y="267"/>
                    <a:pt x="347" y="241"/>
                    <a:pt x="321" y="225"/>
                  </a:cubicBezTo>
                  <a:cubicBezTo>
                    <a:pt x="298" y="211"/>
                    <a:pt x="267" y="204"/>
                    <a:pt x="229" y="204"/>
                  </a:cubicBezTo>
                  <a:cubicBezTo>
                    <a:pt x="223" y="204"/>
                    <a:pt x="217" y="204"/>
                    <a:pt x="210" y="204"/>
                  </a:cubicBezTo>
                  <a:lnTo>
                    <a:pt x="172" y="206"/>
                  </a:lnTo>
                  <a:cubicBezTo>
                    <a:pt x="165" y="206"/>
                    <a:pt x="158" y="207"/>
                    <a:pt x="152" y="207"/>
                  </a:cubicBezTo>
                  <a:cubicBezTo>
                    <a:pt x="127" y="207"/>
                    <a:pt x="110" y="204"/>
                    <a:pt x="98" y="198"/>
                  </a:cubicBezTo>
                  <a:cubicBezTo>
                    <a:pt x="84" y="191"/>
                    <a:pt x="75" y="178"/>
                    <a:pt x="70" y="158"/>
                  </a:cubicBezTo>
                  <a:cubicBezTo>
                    <a:pt x="64" y="134"/>
                    <a:pt x="68" y="114"/>
                    <a:pt x="83" y="97"/>
                  </a:cubicBezTo>
                  <a:cubicBezTo>
                    <a:pt x="98" y="80"/>
                    <a:pt x="121" y="67"/>
                    <a:pt x="154" y="59"/>
                  </a:cubicBezTo>
                  <a:cubicBezTo>
                    <a:pt x="173" y="54"/>
                    <a:pt x="193" y="52"/>
                    <a:pt x="215" y="52"/>
                  </a:cubicBezTo>
                  <a:cubicBezTo>
                    <a:pt x="236" y="53"/>
                    <a:pt x="260" y="56"/>
                    <a:pt x="285" y="61"/>
                  </a:cubicBezTo>
                  <a:lnTo>
                    <a:pt x="271" y="2"/>
                  </a:lnTo>
                  <a:cubicBezTo>
                    <a:pt x="259" y="1"/>
                    <a:pt x="246" y="0"/>
                    <a:pt x="235"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0"/>
            <p:cNvSpPr/>
            <p:nvPr/>
          </p:nvSpPr>
          <p:spPr>
            <a:xfrm>
              <a:off x="3502250" y="3878227"/>
              <a:ext cx="15230" cy="19254"/>
            </a:xfrm>
            <a:custGeom>
              <a:avLst/>
              <a:gdLst/>
              <a:ahLst/>
              <a:cxnLst/>
              <a:rect l="l" t="t" r="r" b="b"/>
              <a:pathLst>
                <a:path w="386" h="488" extrusionOk="0">
                  <a:moveTo>
                    <a:pt x="235" y="0"/>
                  </a:moveTo>
                  <a:cubicBezTo>
                    <a:pt x="223" y="0"/>
                    <a:pt x="212" y="1"/>
                    <a:pt x="201" y="2"/>
                  </a:cubicBezTo>
                  <a:cubicBezTo>
                    <a:pt x="178" y="3"/>
                    <a:pt x="156" y="7"/>
                    <a:pt x="135" y="12"/>
                  </a:cubicBezTo>
                  <a:cubicBezTo>
                    <a:pt x="86" y="24"/>
                    <a:pt x="51" y="44"/>
                    <a:pt x="29" y="74"/>
                  </a:cubicBezTo>
                  <a:cubicBezTo>
                    <a:pt x="7" y="104"/>
                    <a:pt x="1" y="139"/>
                    <a:pt x="10" y="178"/>
                  </a:cubicBezTo>
                  <a:cubicBezTo>
                    <a:pt x="19" y="212"/>
                    <a:pt x="36" y="236"/>
                    <a:pt x="60" y="250"/>
                  </a:cubicBezTo>
                  <a:cubicBezTo>
                    <a:pt x="82" y="263"/>
                    <a:pt x="113" y="268"/>
                    <a:pt x="152" y="268"/>
                  </a:cubicBezTo>
                  <a:cubicBezTo>
                    <a:pt x="157" y="268"/>
                    <a:pt x="163" y="268"/>
                    <a:pt x="169" y="268"/>
                  </a:cubicBezTo>
                  <a:lnTo>
                    <a:pt x="207" y="266"/>
                  </a:lnTo>
                  <a:cubicBezTo>
                    <a:pt x="212" y="266"/>
                    <a:pt x="217" y="266"/>
                    <a:pt x="222" y="266"/>
                  </a:cubicBezTo>
                  <a:cubicBezTo>
                    <a:pt x="247" y="266"/>
                    <a:pt x="266" y="269"/>
                    <a:pt x="280" y="277"/>
                  </a:cubicBezTo>
                  <a:cubicBezTo>
                    <a:pt x="297" y="286"/>
                    <a:pt x="307" y="301"/>
                    <a:pt x="313" y="323"/>
                  </a:cubicBezTo>
                  <a:cubicBezTo>
                    <a:pt x="320" y="348"/>
                    <a:pt x="314" y="370"/>
                    <a:pt x="299" y="388"/>
                  </a:cubicBezTo>
                  <a:cubicBezTo>
                    <a:pt x="284" y="407"/>
                    <a:pt x="259" y="420"/>
                    <a:pt x="224" y="429"/>
                  </a:cubicBezTo>
                  <a:cubicBezTo>
                    <a:pt x="205" y="433"/>
                    <a:pt x="184" y="436"/>
                    <a:pt x="162" y="436"/>
                  </a:cubicBezTo>
                  <a:cubicBezTo>
                    <a:pt x="159" y="436"/>
                    <a:pt x="156" y="436"/>
                    <a:pt x="153" y="436"/>
                  </a:cubicBezTo>
                  <a:cubicBezTo>
                    <a:pt x="127" y="434"/>
                    <a:pt x="101" y="429"/>
                    <a:pt x="73" y="422"/>
                  </a:cubicBezTo>
                  <a:lnTo>
                    <a:pt x="73" y="422"/>
                  </a:lnTo>
                  <a:lnTo>
                    <a:pt x="89" y="484"/>
                  </a:lnTo>
                  <a:cubicBezTo>
                    <a:pt x="110" y="486"/>
                    <a:pt x="130" y="487"/>
                    <a:pt x="149" y="487"/>
                  </a:cubicBezTo>
                  <a:cubicBezTo>
                    <a:pt x="155" y="487"/>
                    <a:pt x="162" y="487"/>
                    <a:pt x="168" y="487"/>
                  </a:cubicBezTo>
                  <a:cubicBezTo>
                    <a:pt x="193" y="486"/>
                    <a:pt x="216" y="483"/>
                    <a:pt x="237" y="477"/>
                  </a:cubicBezTo>
                  <a:cubicBezTo>
                    <a:pt x="293" y="464"/>
                    <a:pt x="333" y="442"/>
                    <a:pt x="355" y="412"/>
                  </a:cubicBezTo>
                  <a:cubicBezTo>
                    <a:pt x="379" y="382"/>
                    <a:pt x="386" y="347"/>
                    <a:pt x="375" y="303"/>
                  </a:cubicBezTo>
                  <a:cubicBezTo>
                    <a:pt x="366" y="267"/>
                    <a:pt x="348" y="241"/>
                    <a:pt x="321" y="224"/>
                  </a:cubicBezTo>
                  <a:cubicBezTo>
                    <a:pt x="298" y="211"/>
                    <a:pt x="267" y="204"/>
                    <a:pt x="229" y="204"/>
                  </a:cubicBezTo>
                  <a:cubicBezTo>
                    <a:pt x="223" y="204"/>
                    <a:pt x="217" y="204"/>
                    <a:pt x="210" y="204"/>
                  </a:cubicBezTo>
                  <a:lnTo>
                    <a:pt x="172" y="206"/>
                  </a:lnTo>
                  <a:cubicBezTo>
                    <a:pt x="165" y="206"/>
                    <a:pt x="159" y="206"/>
                    <a:pt x="153" y="206"/>
                  </a:cubicBezTo>
                  <a:cubicBezTo>
                    <a:pt x="129" y="206"/>
                    <a:pt x="111" y="204"/>
                    <a:pt x="99" y="198"/>
                  </a:cubicBezTo>
                  <a:cubicBezTo>
                    <a:pt x="85" y="191"/>
                    <a:pt x="75" y="178"/>
                    <a:pt x="70" y="158"/>
                  </a:cubicBezTo>
                  <a:cubicBezTo>
                    <a:pt x="64" y="134"/>
                    <a:pt x="68" y="114"/>
                    <a:pt x="83" y="97"/>
                  </a:cubicBezTo>
                  <a:cubicBezTo>
                    <a:pt x="98" y="80"/>
                    <a:pt x="121" y="67"/>
                    <a:pt x="155" y="59"/>
                  </a:cubicBezTo>
                  <a:cubicBezTo>
                    <a:pt x="173" y="54"/>
                    <a:pt x="194" y="52"/>
                    <a:pt x="215" y="52"/>
                  </a:cubicBezTo>
                  <a:cubicBezTo>
                    <a:pt x="237" y="52"/>
                    <a:pt x="260" y="56"/>
                    <a:pt x="286" y="61"/>
                  </a:cubicBezTo>
                  <a:lnTo>
                    <a:pt x="272" y="2"/>
                  </a:lnTo>
                  <a:cubicBezTo>
                    <a:pt x="259" y="1"/>
                    <a:pt x="247" y="0"/>
                    <a:pt x="235"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0"/>
            <p:cNvSpPr/>
            <p:nvPr/>
          </p:nvSpPr>
          <p:spPr>
            <a:xfrm>
              <a:off x="3197848" y="4069271"/>
              <a:ext cx="13060" cy="37167"/>
            </a:xfrm>
            <a:custGeom>
              <a:avLst/>
              <a:gdLst/>
              <a:ahLst/>
              <a:cxnLst/>
              <a:rect l="l" t="t" r="r" b="b"/>
              <a:pathLst>
                <a:path w="331" h="942" extrusionOk="0">
                  <a:moveTo>
                    <a:pt x="102" y="0"/>
                  </a:moveTo>
                  <a:lnTo>
                    <a:pt x="0" y="26"/>
                  </a:lnTo>
                  <a:lnTo>
                    <a:pt x="229" y="942"/>
                  </a:lnTo>
                  <a:lnTo>
                    <a:pt x="331" y="916"/>
                  </a:lnTo>
                  <a:lnTo>
                    <a:pt x="10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0"/>
            <p:cNvSpPr/>
            <p:nvPr/>
          </p:nvSpPr>
          <p:spPr>
            <a:xfrm>
              <a:off x="3205897" y="4068245"/>
              <a:ext cx="9035" cy="36180"/>
            </a:xfrm>
            <a:custGeom>
              <a:avLst/>
              <a:gdLst/>
              <a:ahLst/>
              <a:cxnLst/>
              <a:rect l="l" t="t" r="r" b="b"/>
              <a:pathLst>
                <a:path w="229" h="917" extrusionOk="0">
                  <a:moveTo>
                    <a:pt x="228" y="917"/>
                  </a:moveTo>
                  <a:lnTo>
                    <a:pt x="228" y="917"/>
                  </a:lnTo>
                  <a:lnTo>
                    <a:pt x="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0"/>
            <p:cNvSpPr/>
            <p:nvPr/>
          </p:nvSpPr>
          <p:spPr>
            <a:xfrm>
              <a:off x="3209882" y="4066233"/>
              <a:ext cx="13099" cy="37206"/>
            </a:xfrm>
            <a:custGeom>
              <a:avLst/>
              <a:gdLst/>
              <a:ahLst/>
              <a:cxnLst/>
              <a:rect l="l" t="t" r="r" b="b"/>
              <a:pathLst>
                <a:path w="332" h="943" extrusionOk="0">
                  <a:moveTo>
                    <a:pt x="103" y="0"/>
                  </a:moveTo>
                  <a:lnTo>
                    <a:pt x="1" y="27"/>
                  </a:lnTo>
                  <a:lnTo>
                    <a:pt x="229" y="943"/>
                  </a:lnTo>
                  <a:lnTo>
                    <a:pt x="332" y="917"/>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0"/>
            <p:cNvSpPr/>
            <p:nvPr/>
          </p:nvSpPr>
          <p:spPr>
            <a:xfrm>
              <a:off x="3213907" y="4065286"/>
              <a:ext cx="13060" cy="37167"/>
            </a:xfrm>
            <a:custGeom>
              <a:avLst/>
              <a:gdLst/>
              <a:ahLst/>
              <a:cxnLst/>
              <a:rect l="l" t="t" r="r" b="b"/>
              <a:pathLst>
                <a:path w="331" h="942" extrusionOk="0">
                  <a:moveTo>
                    <a:pt x="103" y="0"/>
                  </a:moveTo>
                  <a:lnTo>
                    <a:pt x="1" y="24"/>
                  </a:lnTo>
                  <a:lnTo>
                    <a:pt x="230" y="941"/>
                  </a:lnTo>
                  <a:lnTo>
                    <a:pt x="331" y="916"/>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0"/>
            <p:cNvSpPr/>
            <p:nvPr/>
          </p:nvSpPr>
          <p:spPr>
            <a:xfrm>
              <a:off x="3221956" y="4064221"/>
              <a:ext cx="9035" cy="36220"/>
            </a:xfrm>
            <a:custGeom>
              <a:avLst/>
              <a:gdLst/>
              <a:ahLst/>
              <a:cxnLst/>
              <a:rect l="l" t="t" r="r" b="b"/>
              <a:pathLst>
                <a:path w="229" h="918" extrusionOk="0">
                  <a:moveTo>
                    <a:pt x="229" y="918"/>
                  </a:moveTo>
                  <a:lnTo>
                    <a:pt x="229" y="918"/>
                  </a:lnTo>
                  <a:lnTo>
                    <a:pt x="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0"/>
            <p:cNvSpPr/>
            <p:nvPr/>
          </p:nvSpPr>
          <p:spPr>
            <a:xfrm>
              <a:off x="3225980" y="4062248"/>
              <a:ext cx="13060" cy="37206"/>
            </a:xfrm>
            <a:custGeom>
              <a:avLst/>
              <a:gdLst/>
              <a:ahLst/>
              <a:cxnLst/>
              <a:rect l="l" t="t" r="r" b="b"/>
              <a:pathLst>
                <a:path w="331" h="943" extrusionOk="0">
                  <a:moveTo>
                    <a:pt x="103" y="0"/>
                  </a:moveTo>
                  <a:lnTo>
                    <a:pt x="0" y="25"/>
                  </a:lnTo>
                  <a:lnTo>
                    <a:pt x="228" y="942"/>
                  </a:lnTo>
                  <a:lnTo>
                    <a:pt x="330" y="916"/>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0"/>
            <p:cNvSpPr/>
            <p:nvPr/>
          </p:nvSpPr>
          <p:spPr>
            <a:xfrm>
              <a:off x="3230005" y="4061222"/>
              <a:ext cx="13060" cy="37206"/>
            </a:xfrm>
            <a:custGeom>
              <a:avLst/>
              <a:gdLst/>
              <a:ahLst/>
              <a:cxnLst/>
              <a:rect l="l" t="t" r="r" b="b"/>
              <a:pathLst>
                <a:path w="331" h="943" extrusionOk="0">
                  <a:moveTo>
                    <a:pt x="102" y="1"/>
                  </a:moveTo>
                  <a:lnTo>
                    <a:pt x="1" y="26"/>
                  </a:lnTo>
                  <a:lnTo>
                    <a:pt x="228" y="942"/>
                  </a:lnTo>
                  <a:lnTo>
                    <a:pt x="331" y="917"/>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0"/>
            <p:cNvSpPr/>
            <p:nvPr/>
          </p:nvSpPr>
          <p:spPr>
            <a:xfrm>
              <a:off x="3238014" y="4060236"/>
              <a:ext cx="9035" cy="36220"/>
            </a:xfrm>
            <a:custGeom>
              <a:avLst/>
              <a:gdLst/>
              <a:ahLst/>
              <a:cxnLst/>
              <a:rect l="l" t="t" r="r" b="b"/>
              <a:pathLst>
                <a:path w="229" h="918" extrusionOk="0">
                  <a:moveTo>
                    <a:pt x="229" y="917"/>
                  </a:moveTo>
                  <a:lnTo>
                    <a:pt x="229" y="917"/>
                  </a:lnTo>
                  <a:lnTo>
                    <a:pt x="1"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0"/>
            <p:cNvSpPr/>
            <p:nvPr/>
          </p:nvSpPr>
          <p:spPr>
            <a:xfrm>
              <a:off x="3242039" y="4058223"/>
              <a:ext cx="13060" cy="37206"/>
            </a:xfrm>
            <a:custGeom>
              <a:avLst/>
              <a:gdLst/>
              <a:ahLst/>
              <a:cxnLst/>
              <a:rect l="l" t="t" r="r" b="b"/>
              <a:pathLst>
                <a:path w="331" h="943" extrusionOk="0">
                  <a:moveTo>
                    <a:pt x="102" y="1"/>
                  </a:moveTo>
                  <a:lnTo>
                    <a:pt x="0" y="26"/>
                  </a:lnTo>
                  <a:lnTo>
                    <a:pt x="229" y="942"/>
                  </a:lnTo>
                  <a:lnTo>
                    <a:pt x="330" y="917"/>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0"/>
            <p:cNvSpPr/>
            <p:nvPr/>
          </p:nvSpPr>
          <p:spPr>
            <a:xfrm>
              <a:off x="3246063" y="4057237"/>
              <a:ext cx="13060" cy="37167"/>
            </a:xfrm>
            <a:custGeom>
              <a:avLst/>
              <a:gdLst/>
              <a:ahLst/>
              <a:cxnLst/>
              <a:rect l="l" t="t" r="r" b="b"/>
              <a:pathLst>
                <a:path w="331" h="942" extrusionOk="0">
                  <a:moveTo>
                    <a:pt x="102" y="1"/>
                  </a:moveTo>
                  <a:lnTo>
                    <a:pt x="0" y="26"/>
                  </a:lnTo>
                  <a:lnTo>
                    <a:pt x="228" y="942"/>
                  </a:lnTo>
                  <a:lnTo>
                    <a:pt x="330" y="916"/>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0"/>
            <p:cNvSpPr/>
            <p:nvPr/>
          </p:nvSpPr>
          <p:spPr>
            <a:xfrm>
              <a:off x="3254073" y="4056251"/>
              <a:ext cx="9075" cy="36180"/>
            </a:xfrm>
            <a:custGeom>
              <a:avLst/>
              <a:gdLst/>
              <a:ahLst/>
              <a:cxnLst/>
              <a:rect l="l" t="t" r="r" b="b"/>
              <a:pathLst>
                <a:path w="230" h="917" extrusionOk="0">
                  <a:moveTo>
                    <a:pt x="230" y="916"/>
                  </a:moveTo>
                  <a:lnTo>
                    <a:pt x="230" y="916"/>
                  </a:lnTo>
                  <a:lnTo>
                    <a:pt x="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0"/>
            <p:cNvSpPr/>
            <p:nvPr/>
          </p:nvSpPr>
          <p:spPr>
            <a:xfrm>
              <a:off x="3258097" y="4054238"/>
              <a:ext cx="13099" cy="37167"/>
            </a:xfrm>
            <a:custGeom>
              <a:avLst/>
              <a:gdLst/>
              <a:ahLst/>
              <a:cxnLst/>
              <a:rect l="l" t="t" r="r" b="b"/>
              <a:pathLst>
                <a:path w="332" h="942" extrusionOk="0">
                  <a:moveTo>
                    <a:pt x="102" y="1"/>
                  </a:moveTo>
                  <a:lnTo>
                    <a:pt x="1" y="26"/>
                  </a:lnTo>
                  <a:lnTo>
                    <a:pt x="229" y="942"/>
                  </a:lnTo>
                  <a:lnTo>
                    <a:pt x="331" y="917"/>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0"/>
            <p:cNvSpPr/>
            <p:nvPr/>
          </p:nvSpPr>
          <p:spPr>
            <a:xfrm>
              <a:off x="3262122" y="4053213"/>
              <a:ext cx="13060" cy="37206"/>
            </a:xfrm>
            <a:custGeom>
              <a:avLst/>
              <a:gdLst/>
              <a:ahLst/>
              <a:cxnLst/>
              <a:rect l="l" t="t" r="r" b="b"/>
              <a:pathLst>
                <a:path w="331" h="943" extrusionOk="0">
                  <a:moveTo>
                    <a:pt x="102" y="0"/>
                  </a:moveTo>
                  <a:lnTo>
                    <a:pt x="0" y="27"/>
                  </a:lnTo>
                  <a:lnTo>
                    <a:pt x="229" y="943"/>
                  </a:lnTo>
                  <a:lnTo>
                    <a:pt x="330" y="917"/>
                  </a:lnTo>
                  <a:lnTo>
                    <a:pt x="10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0"/>
            <p:cNvSpPr/>
            <p:nvPr/>
          </p:nvSpPr>
          <p:spPr>
            <a:xfrm>
              <a:off x="3270171" y="4052226"/>
              <a:ext cx="9035" cy="36180"/>
            </a:xfrm>
            <a:custGeom>
              <a:avLst/>
              <a:gdLst/>
              <a:ahLst/>
              <a:cxnLst/>
              <a:rect l="l" t="t" r="r" b="b"/>
              <a:pathLst>
                <a:path w="229" h="917" extrusionOk="0">
                  <a:moveTo>
                    <a:pt x="228" y="917"/>
                  </a:moveTo>
                  <a:lnTo>
                    <a:pt x="228" y="917"/>
                  </a:lnTo>
                  <a:lnTo>
                    <a:pt x="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0"/>
            <p:cNvSpPr/>
            <p:nvPr/>
          </p:nvSpPr>
          <p:spPr>
            <a:xfrm>
              <a:off x="3274156" y="4050214"/>
              <a:ext cx="13060" cy="37206"/>
            </a:xfrm>
            <a:custGeom>
              <a:avLst/>
              <a:gdLst/>
              <a:ahLst/>
              <a:cxnLst/>
              <a:rect l="l" t="t" r="r" b="b"/>
              <a:pathLst>
                <a:path w="331" h="943" extrusionOk="0">
                  <a:moveTo>
                    <a:pt x="103" y="0"/>
                  </a:moveTo>
                  <a:lnTo>
                    <a:pt x="1" y="26"/>
                  </a:lnTo>
                  <a:lnTo>
                    <a:pt x="230" y="943"/>
                  </a:lnTo>
                  <a:lnTo>
                    <a:pt x="331" y="917"/>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0"/>
            <p:cNvSpPr/>
            <p:nvPr/>
          </p:nvSpPr>
          <p:spPr>
            <a:xfrm>
              <a:off x="3278220" y="4049228"/>
              <a:ext cx="13060" cy="37206"/>
            </a:xfrm>
            <a:custGeom>
              <a:avLst/>
              <a:gdLst/>
              <a:ahLst/>
              <a:cxnLst/>
              <a:rect l="l" t="t" r="r" b="b"/>
              <a:pathLst>
                <a:path w="331" h="943" extrusionOk="0">
                  <a:moveTo>
                    <a:pt x="101" y="0"/>
                  </a:moveTo>
                  <a:lnTo>
                    <a:pt x="0" y="25"/>
                  </a:lnTo>
                  <a:lnTo>
                    <a:pt x="228" y="942"/>
                  </a:lnTo>
                  <a:lnTo>
                    <a:pt x="330" y="917"/>
                  </a:lnTo>
                  <a:lnTo>
                    <a:pt x="10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0"/>
            <p:cNvSpPr/>
            <p:nvPr/>
          </p:nvSpPr>
          <p:spPr>
            <a:xfrm>
              <a:off x="3286229" y="4048202"/>
              <a:ext cx="9035" cy="36180"/>
            </a:xfrm>
            <a:custGeom>
              <a:avLst/>
              <a:gdLst/>
              <a:ahLst/>
              <a:cxnLst/>
              <a:rect l="l" t="t" r="r" b="b"/>
              <a:pathLst>
                <a:path w="229" h="917" extrusionOk="0">
                  <a:moveTo>
                    <a:pt x="228" y="917"/>
                  </a:moveTo>
                  <a:lnTo>
                    <a:pt x="228" y="917"/>
                  </a:lnTo>
                  <a:lnTo>
                    <a:pt x="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0"/>
            <p:cNvSpPr/>
            <p:nvPr/>
          </p:nvSpPr>
          <p:spPr>
            <a:xfrm>
              <a:off x="3290214" y="4046229"/>
              <a:ext cx="13099" cy="37167"/>
            </a:xfrm>
            <a:custGeom>
              <a:avLst/>
              <a:gdLst/>
              <a:ahLst/>
              <a:cxnLst/>
              <a:rect l="l" t="t" r="r" b="b"/>
              <a:pathLst>
                <a:path w="332" h="942" extrusionOk="0">
                  <a:moveTo>
                    <a:pt x="103" y="0"/>
                  </a:moveTo>
                  <a:lnTo>
                    <a:pt x="1" y="25"/>
                  </a:lnTo>
                  <a:lnTo>
                    <a:pt x="230" y="941"/>
                  </a:lnTo>
                  <a:lnTo>
                    <a:pt x="332" y="916"/>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0"/>
            <p:cNvSpPr/>
            <p:nvPr/>
          </p:nvSpPr>
          <p:spPr>
            <a:xfrm>
              <a:off x="3294239" y="4045203"/>
              <a:ext cx="13060" cy="37206"/>
            </a:xfrm>
            <a:custGeom>
              <a:avLst/>
              <a:gdLst/>
              <a:ahLst/>
              <a:cxnLst/>
              <a:rect l="l" t="t" r="r" b="b"/>
              <a:pathLst>
                <a:path w="331" h="943" extrusionOk="0">
                  <a:moveTo>
                    <a:pt x="103" y="1"/>
                  </a:moveTo>
                  <a:lnTo>
                    <a:pt x="1" y="26"/>
                  </a:lnTo>
                  <a:lnTo>
                    <a:pt x="230" y="942"/>
                  </a:lnTo>
                  <a:lnTo>
                    <a:pt x="331" y="917"/>
                  </a:lnTo>
                  <a:lnTo>
                    <a:pt x="10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0"/>
            <p:cNvSpPr/>
            <p:nvPr/>
          </p:nvSpPr>
          <p:spPr>
            <a:xfrm>
              <a:off x="3302288" y="4044217"/>
              <a:ext cx="9075" cy="36180"/>
            </a:xfrm>
            <a:custGeom>
              <a:avLst/>
              <a:gdLst/>
              <a:ahLst/>
              <a:cxnLst/>
              <a:rect l="l" t="t" r="r" b="b"/>
              <a:pathLst>
                <a:path w="230" h="917" extrusionOk="0">
                  <a:moveTo>
                    <a:pt x="229" y="916"/>
                  </a:moveTo>
                  <a:lnTo>
                    <a:pt x="229" y="916"/>
                  </a:lnTo>
                  <a:lnTo>
                    <a:pt x="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0"/>
            <p:cNvSpPr/>
            <p:nvPr/>
          </p:nvSpPr>
          <p:spPr>
            <a:xfrm>
              <a:off x="3306312" y="4042204"/>
              <a:ext cx="13060" cy="37206"/>
            </a:xfrm>
            <a:custGeom>
              <a:avLst/>
              <a:gdLst/>
              <a:ahLst/>
              <a:cxnLst/>
              <a:rect l="l" t="t" r="r" b="b"/>
              <a:pathLst>
                <a:path w="331" h="943" extrusionOk="0">
                  <a:moveTo>
                    <a:pt x="102" y="1"/>
                  </a:moveTo>
                  <a:lnTo>
                    <a:pt x="1" y="26"/>
                  </a:lnTo>
                  <a:lnTo>
                    <a:pt x="228" y="942"/>
                  </a:lnTo>
                  <a:lnTo>
                    <a:pt x="331" y="917"/>
                  </a:lnTo>
                  <a:lnTo>
                    <a:pt x="10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0"/>
            <p:cNvSpPr/>
            <p:nvPr/>
          </p:nvSpPr>
          <p:spPr>
            <a:xfrm>
              <a:off x="3310297" y="4041218"/>
              <a:ext cx="13099" cy="37167"/>
            </a:xfrm>
            <a:custGeom>
              <a:avLst/>
              <a:gdLst/>
              <a:ahLst/>
              <a:cxnLst/>
              <a:rect l="l" t="t" r="r" b="b"/>
              <a:pathLst>
                <a:path w="332" h="942" extrusionOk="0">
                  <a:moveTo>
                    <a:pt x="103" y="1"/>
                  </a:moveTo>
                  <a:lnTo>
                    <a:pt x="1" y="26"/>
                  </a:lnTo>
                  <a:lnTo>
                    <a:pt x="230" y="942"/>
                  </a:lnTo>
                  <a:lnTo>
                    <a:pt x="332" y="916"/>
                  </a:lnTo>
                  <a:lnTo>
                    <a:pt x="10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0"/>
            <p:cNvSpPr/>
            <p:nvPr/>
          </p:nvSpPr>
          <p:spPr>
            <a:xfrm>
              <a:off x="3318386" y="4040232"/>
              <a:ext cx="8996" cy="36180"/>
            </a:xfrm>
            <a:custGeom>
              <a:avLst/>
              <a:gdLst/>
              <a:ahLst/>
              <a:cxnLst/>
              <a:rect l="l" t="t" r="r" b="b"/>
              <a:pathLst>
                <a:path w="228" h="917" extrusionOk="0">
                  <a:moveTo>
                    <a:pt x="228" y="916"/>
                  </a:moveTo>
                  <a:lnTo>
                    <a:pt x="228" y="916"/>
                  </a:lnTo>
                  <a:lnTo>
                    <a:pt x="0"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0"/>
            <p:cNvSpPr/>
            <p:nvPr/>
          </p:nvSpPr>
          <p:spPr>
            <a:xfrm>
              <a:off x="3322371" y="4038180"/>
              <a:ext cx="13060" cy="37206"/>
            </a:xfrm>
            <a:custGeom>
              <a:avLst/>
              <a:gdLst/>
              <a:ahLst/>
              <a:cxnLst/>
              <a:rect l="l" t="t" r="r" b="b"/>
              <a:pathLst>
                <a:path w="331" h="943" extrusionOk="0">
                  <a:moveTo>
                    <a:pt x="103" y="1"/>
                  </a:moveTo>
                  <a:lnTo>
                    <a:pt x="0" y="27"/>
                  </a:lnTo>
                  <a:lnTo>
                    <a:pt x="229" y="943"/>
                  </a:lnTo>
                  <a:lnTo>
                    <a:pt x="330" y="918"/>
                  </a:lnTo>
                  <a:lnTo>
                    <a:pt x="10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0"/>
            <p:cNvSpPr/>
            <p:nvPr/>
          </p:nvSpPr>
          <p:spPr>
            <a:xfrm>
              <a:off x="3063106" y="4029381"/>
              <a:ext cx="11087" cy="15032"/>
            </a:xfrm>
            <a:custGeom>
              <a:avLst/>
              <a:gdLst/>
              <a:ahLst/>
              <a:cxnLst/>
              <a:rect l="l" t="t" r="r" b="b"/>
              <a:pathLst>
                <a:path w="281" h="381" extrusionOk="0">
                  <a:moveTo>
                    <a:pt x="119" y="41"/>
                  </a:moveTo>
                  <a:cubicBezTo>
                    <a:pt x="138" y="41"/>
                    <a:pt x="155" y="49"/>
                    <a:pt x="170" y="66"/>
                  </a:cubicBezTo>
                  <a:cubicBezTo>
                    <a:pt x="188" y="88"/>
                    <a:pt x="204" y="122"/>
                    <a:pt x="216" y="172"/>
                  </a:cubicBezTo>
                  <a:cubicBezTo>
                    <a:pt x="228" y="221"/>
                    <a:pt x="231" y="260"/>
                    <a:pt x="225" y="287"/>
                  </a:cubicBezTo>
                  <a:cubicBezTo>
                    <a:pt x="218" y="315"/>
                    <a:pt x="202" y="332"/>
                    <a:pt x="177" y="338"/>
                  </a:cubicBezTo>
                  <a:cubicBezTo>
                    <a:pt x="172" y="339"/>
                    <a:pt x="166" y="340"/>
                    <a:pt x="161" y="340"/>
                  </a:cubicBezTo>
                  <a:cubicBezTo>
                    <a:pt x="143" y="340"/>
                    <a:pt x="126" y="332"/>
                    <a:pt x="112" y="315"/>
                  </a:cubicBezTo>
                  <a:cubicBezTo>
                    <a:pt x="93" y="294"/>
                    <a:pt x="78" y="259"/>
                    <a:pt x="66" y="210"/>
                  </a:cubicBezTo>
                  <a:cubicBezTo>
                    <a:pt x="53" y="160"/>
                    <a:pt x="50" y="122"/>
                    <a:pt x="56" y="95"/>
                  </a:cubicBezTo>
                  <a:cubicBezTo>
                    <a:pt x="63" y="67"/>
                    <a:pt x="79" y="49"/>
                    <a:pt x="103" y="43"/>
                  </a:cubicBezTo>
                  <a:cubicBezTo>
                    <a:pt x="109" y="42"/>
                    <a:pt x="114" y="41"/>
                    <a:pt x="119" y="41"/>
                  </a:cubicBezTo>
                  <a:close/>
                  <a:moveTo>
                    <a:pt x="125" y="1"/>
                  </a:moveTo>
                  <a:cubicBezTo>
                    <a:pt x="115" y="1"/>
                    <a:pt x="105" y="2"/>
                    <a:pt x="94" y="5"/>
                  </a:cubicBezTo>
                  <a:cubicBezTo>
                    <a:pt x="53" y="15"/>
                    <a:pt x="27" y="39"/>
                    <a:pt x="14" y="75"/>
                  </a:cubicBezTo>
                  <a:cubicBezTo>
                    <a:pt x="0" y="112"/>
                    <a:pt x="1" y="161"/>
                    <a:pt x="17" y="222"/>
                  </a:cubicBezTo>
                  <a:cubicBezTo>
                    <a:pt x="32" y="282"/>
                    <a:pt x="53" y="325"/>
                    <a:pt x="82" y="352"/>
                  </a:cubicBezTo>
                  <a:cubicBezTo>
                    <a:pt x="104" y="371"/>
                    <a:pt x="128" y="380"/>
                    <a:pt x="155" y="380"/>
                  </a:cubicBezTo>
                  <a:cubicBezTo>
                    <a:pt x="165" y="380"/>
                    <a:pt x="176" y="379"/>
                    <a:pt x="187" y="377"/>
                  </a:cubicBezTo>
                  <a:cubicBezTo>
                    <a:pt x="227" y="366"/>
                    <a:pt x="253" y="343"/>
                    <a:pt x="266" y="306"/>
                  </a:cubicBezTo>
                  <a:cubicBezTo>
                    <a:pt x="280" y="269"/>
                    <a:pt x="280" y="220"/>
                    <a:pt x="264" y="160"/>
                  </a:cubicBezTo>
                  <a:cubicBezTo>
                    <a:pt x="249" y="99"/>
                    <a:pt x="227" y="56"/>
                    <a:pt x="198" y="30"/>
                  </a:cubicBezTo>
                  <a:cubicBezTo>
                    <a:pt x="177" y="10"/>
                    <a:pt x="152" y="1"/>
                    <a:pt x="125"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0"/>
            <p:cNvSpPr/>
            <p:nvPr/>
          </p:nvSpPr>
          <p:spPr>
            <a:xfrm>
              <a:off x="3072655" y="4026935"/>
              <a:ext cx="11324" cy="15348"/>
            </a:xfrm>
            <a:custGeom>
              <a:avLst/>
              <a:gdLst/>
              <a:ahLst/>
              <a:cxnLst/>
              <a:rect l="l" t="t" r="r" b="b"/>
              <a:pathLst>
                <a:path w="287" h="389" extrusionOk="0">
                  <a:moveTo>
                    <a:pt x="128" y="41"/>
                  </a:moveTo>
                  <a:cubicBezTo>
                    <a:pt x="142" y="41"/>
                    <a:pt x="154" y="45"/>
                    <a:pt x="165" y="53"/>
                  </a:cubicBezTo>
                  <a:cubicBezTo>
                    <a:pt x="182" y="65"/>
                    <a:pt x="193" y="84"/>
                    <a:pt x="200" y="109"/>
                  </a:cubicBezTo>
                  <a:cubicBezTo>
                    <a:pt x="206" y="136"/>
                    <a:pt x="205" y="157"/>
                    <a:pt x="196" y="176"/>
                  </a:cubicBezTo>
                  <a:cubicBezTo>
                    <a:pt x="187" y="193"/>
                    <a:pt x="171" y="205"/>
                    <a:pt x="149" y="211"/>
                  </a:cubicBezTo>
                  <a:cubicBezTo>
                    <a:pt x="142" y="212"/>
                    <a:pt x="136" y="213"/>
                    <a:pt x="129" y="213"/>
                  </a:cubicBezTo>
                  <a:cubicBezTo>
                    <a:pt x="116" y="213"/>
                    <a:pt x="104" y="209"/>
                    <a:pt x="93" y="201"/>
                  </a:cubicBezTo>
                  <a:cubicBezTo>
                    <a:pt x="76" y="190"/>
                    <a:pt x="65" y="170"/>
                    <a:pt x="58" y="145"/>
                  </a:cubicBezTo>
                  <a:cubicBezTo>
                    <a:pt x="52" y="119"/>
                    <a:pt x="52" y="97"/>
                    <a:pt x="62" y="79"/>
                  </a:cubicBezTo>
                  <a:cubicBezTo>
                    <a:pt x="71" y="60"/>
                    <a:pt x="86" y="49"/>
                    <a:pt x="108" y="44"/>
                  </a:cubicBezTo>
                  <a:cubicBezTo>
                    <a:pt x="115" y="42"/>
                    <a:pt x="122" y="41"/>
                    <a:pt x="128" y="41"/>
                  </a:cubicBezTo>
                  <a:close/>
                  <a:moveTo>
                    <a:pt x="133" y="1"/>
                  </a:moveTo>
                  <a:cubicBezTo>
                    <a:pt x="122" y="1"/>
                    <a:pt x="110" y="2"/>
                    <a:pt x="99" y="5"/>
                  </a:cubicBezTo>
                  <a:cubicBezTo>
                    <a:pt x="62" y="14"/>
                    <a:pt x="36" y="33"/>
                    <a:pt x="20" y="60"/>
                  </a:cubicBezTo>
                  <a:cubicBezTo>
                    <a:pt x="4" y="88"/>
                    <a:pt x="0" y="120"/>
                    <a:pt x="10" y="157"/>
                  </a:cubicBezTo>
                  <a:cubicBezTo>
                    <a:pt x="18" y="195"/>
                    <a:pt x="37" y="222"/>
                    <a:pt x="63" y="239"/>
                  </a:cubicBezTo>
                  <a:cubicBezTo>
                    <a:pt x="80" y="249"/>
                    <a:pt x="99" y="254"/>
                    <a:pt x="120" y="254"/>
                  </a:cubicBezTo>
                  <a:cubicBezTo>
                    <a:pt x="131" y="254"/>
                    <a:pt x="144" y="252"/>
                    <a:pt x="156" y="249"/>
                  </a:cubicBezTo>
                  <a:cubicBezTo>
                    <a:pt x="173" y="245"/>
                    <a:pt x="188" y="238"/>
                    <a:pt x="201" y="226"/>
                  </a:cubicBezTo>
                  <a:cubicBezTo>
                    <a:pt x="213" y="216"/>
                    <a:pt x="222" y="202"/>
                    <a:pt x="228" y="186"/>
                  </a:cubicBezTo>
                  <a:lnTo>
                    <a:pt x="228" y="186"/>
                  </a:lnTo>
                  <a:cubicBezTo>
                    <a:pt x="237" y="231"/>
                    <a:pt x="235" y="266"/>
                    <a:pt x="224" y="292"/>
                  </a:cubicBezTo>
                  <a:cubicBezTo>
                    <a:pt x="212" y="317"/>
                    <a:pt x="190" y="334"/>
                    <a:pt x="158" y="342"/>
                  </a:cubicBezTo>
                  <a:cubicBezTo>
                    <a:pt x="146" y="345"/>
                    <a:pt x="134" y="347"/>
                    <a:pt x="121" y="347"/>
                  </a:cubicBezTo>
                  <a:cubicBezTo>
                    <a:pt x="107" y="347"/>
                    <a:pt x="93" y="345"/>
                    <a:pt x="80" y="342"/>
                  </a:cubicBezTo>
                  <a:lnTo>
                    <a:pt x="80" y="342"/>
                  </a:lnTo>
                  <a:lnTo>
                    <a:pt x="91" y="387"/>
                  </a:lnTo>
                  <a:cubicBezTo>
                    <a:pt x="101" y="388"/>
                    <a:pt x="111" y="388"/>
                    <a:pt x="121" y="388"/>
                  </a:cubicBezTo>
                  <a:cubicBezTo>
                    <a:pt x="125" y="388"/>
                    <a:pt x="129" y="388"/>
                    <a:pt x="133" y="388"/>
                  </a:cubicBezTo>
                  <a:cubicBezTo>
                    <a:pt x="146" y="387"/>
                    <a:pt x="158" y="385"/>
                    <a:pt x="170" y="382"/>
                  </a:cubicBezTo>
                  <a:cubicBezTo>
                    <a:pt x="216" y="371"/>
                    <a:pt x="248" y="345"/>
                    <a:pt x="266" y="305"/>
                  </a:cubicBezTo>
                  <a:cubicBezTo>
                    <a:pt x="285" y="265"/>
                    <a:pt x="286" y="216"/>
                    <a:pt x="272" y="159"/>
                  </a:cubicBezTo>
                  <a:cubicBezTo>
                    <a:pt x="258" y="99"/>
                    <a:pt x="235" y="55"/>
                    <a:pt x="205" y="29"/>
                  </a:cubicBezTo>
                  <a:cubicBezTo>
                    <a:pt x="184" y="10"/>
                    <a:pt x="160" y="1"/>
                    <a:pt x="133"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0"/>
            <p:cNvSpPr/>
            <p:nvPr/>
          </p:nvSpPr>
          <p:spPr>
            <a:xfrm>
              <a:off x="3082282" y="4024528"/>
              <a:ext cx="12271" cy="15664"/>
            </a:xfrm>
            <a:custGeom>
              <a:avLst/>
              <a:gdLst/>
              <a:ahLst/>
              <a:cxnLst/>
              <a:rect l="l" t="t" r="r" b="b"/>
              <a:pathLst>
                <a:path w="311" h="397" extrusionOk="0">
                  <a:moveTo>
                    <a:pt x="140" y="0"/>
                  </a:moveTo>
                  <a:cubicBezTo>
                    <a:pt x="126" y="0"/>
                    <a:pt x="112" y="2"/>
                    <a:pt x="96" y="6"/>
                  </a:cubicBezTo>
                  <a:cubicBezTo>
                    <a:pt x="82" y="10"/>
                    <a:pt x="67" y="16"/>
                    <a:pt x="51" y="24"/>
                  </a:cubicBezTo>
                  <a:cubicBezTo>
                    <a:pt x="35" y="32"/>
                    <a:pt x="18" y="42"/>
                    <a:pt x="1" y="55"/>
                  </a:cubicBezTo>
                  <a:lnTo>
                    <a:pt x="13" y="104"/>
                  </a:lnTo>
                  <a:cubicBezTo>
                    <a:pt x="29" y="88"/>
                    <a:pt x="45" y="76"/>
                    <a:pt x="61" y="66"/>
                  </a:cubicBezTo>
                  <a:cubicBezTo>
                    <a:pt x="76" y="57"/>
                    <a:pt x="91" y="51"/>
                    <a:pt x="107" y="46"/>
                  </a:cubicBezTo>
                  <a:cubicBezTo>
                    <a:pt x="115" y="44"/>
                    <a:pt x="123" y="43"/>
                    <a:pt x="130" y="43"/>
                  </a:cubicBezTo>
                  <a:cubicBezTo>
                    <a:pt x="142" y="43"/>
                    <a:pt x="153" y="46"/>
                    <a:pt x="164" y="52"/>
                  </a:cubicBezTo>
                  <a:cubicBezTo>
                    <a:pt x="180" y="60"/>
                    <a:pt x="191" y="74"/>
                    <a:pt x="195" y="94"/>
                  </a:cubicBezTo>
                  <a:cubicBezTo>
                    <a:pt x="198" y="105"/>
                    <a:pt x="198" y="117"/>
                    <a:pt x="195" y="131"/>
                  </a:cubicBezTo>
                  <a:cubicBezTo>
                    <a:pt x="192" y="145"/>
                    <a:pt x="185" y="162"/>
                    <a:pt x="173" y="183"/>
                  </a:cubicBezTo>
                  <a:cubicBezTo>
                    <a:pt x="167" y="195"/>
                    <a:pt x="152" y="220"/>
                    <a:pt x="129" y="260"/>
                  </a:cubicBezTo>
                  <a:cubicBezTo>
                    <a:pt x="105" y="300"/>
                    <a:pt x="87" y="332"/>
                    <a:pt x="73" y="356"/>
                  </a:cubicBezTo>
                  <a:lnTo>
                    <a:pt x="83" y="396"/>
                  </a:lnTo>
                  <a:lnTo>
                    <a:pt x="310" y="340"/>
                  </a:lnTo>
                  <a:lnTo>
                    <a:pt x="301" y="300"/>
                  </a:lnTo>
                  <a:lnTo>
                    <a:pt x="131" y="341"/>
                  </a:lnTo>
                  <a:cubicBezTo>
                    <a:pt x="160" y="292"/>
                    <a:pt x="183" y="253"/>
                    <a:pt x="199" y="226"/>
                  </a:cubicBezTo>
                  <a:cubicBezTo>
                    <a:pt x="214" y="198"/>
                    <a:pt x="224" y="182"/>
                    <a:pt x="227" y="176"/>
                  </a:cubicBezTo>
                  <a:cubicBezTo>
                    <a:pt x="237" y="155"/>
                    <a:pt x="243" y="136"/>
                    <a:pt x="245" y="122"/>
                  </a:cubicBezTo>
                  <a:cubicBezTo>
                    <a:pt x="248" y="107"/>
                    <a:pt x="247" y="93"/>
                    <a:pt x="243" y="78"/>
                  </a:cubicBezTo>
                  <a:cubicBezTo>
                    <a:pt x="235" y="47"/>
                    <a:pt x="218" y="25"/>
                    <a:pt x="192" y="11"/>
                  </a:cubicBezTo>
                  <a:cubicBezTo>
                    <a:pt x="176" y="4"/>
                    <a:pt x="159" y="0"/>
                    <a:pt x="140"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0"/>
            <p:cNvSpPr/>
            <p:nvPr/>
          </p:nvSpPr>
          <p:spPr>
            <a:xfrm>
              <a:off x="3092738" y="4021885"/>
              <a:ext cx="11718" cy="15190"/>
            </a:xfrm>
            <a:custGeom>
              <a:avLst/>
              <a:gdLst/>
              <a:ahLst/>
              <a:cxnLst/>
              <a:rect l="l" t="t" r="r" b="b"/>
              <a:pathLst>
                <a:path w="297" h="385" extrusionOk="0">
                  <a:moveTo>
                    <a:pt x="134" y="41"/>
                  </a:moveTo>
                  <a:cubicBezTo>
                    <a:pt x="144" y="41"/>
                    <a:pt x="153" y="43"/>
                    <a:pt x="162" y="48"/>
                  </a:cubicBezTo>
                  <a:cubicBezTo>
                    <a:pt x="176" y="56"/>
                    <a:pt x="186" y="68"/>
                    <a:pt x="190" y="87"/>
                  </a:cubicBezTo>
                  <a:cubicBezTo>
                    <a:pt x="195" y="106"/>
                    <a:pt x="193" y="121"/>
                    <a:pt x="183" y="135"/>
                  </a:cubicBezTo>
                  <a:cubicBezTo>
                    <a:pt x="175" y="148"/>
                    <a:pt x="159" y="157"/>
                    <a:pt x="139" y="162"/>
                  </a:cubicBezTo>
                  <a:cubicBezTo>
                    <a:pt x="130" y="164"/>
                    <a:pt x="122" y="166"/>
                    <a:pt x="114" y="166"/>
                  </a:cubicBezTo>
                  <a:cubicBezTo>
                    <a:pt x="103" y="166"/>
                    <a:pt x="94" y="163"/>
                    <a:pt x="86" y="159"/>
                  </a:cubicBezTo>
                  <a:cubicBezTo>
                    <a:pt x="72" y="152"/>
                    <a:pt x="62" y="139"/>
                    <a:pt x="58" y="120"/>
                  </a:cubicBezTo>
                  <a:cubicBezTo>
                    <a:pt x="53" y="101"/>
                    <a:pt x="55" y="85"/>
                    <a:pt x="64" y="72"/>
                  </a:cubicBezTo>
                  <a:cubicBezTo>
                    <a:pt x="73" y="59"/>
                    <a:pt x="88" y="50"/>
                    <a:pt x="109" y="44"/>
                  </a:cubicBezTo>
                  <a:cubicBezTo>
                    <a:pt x="118" y="42"/>
                    <a:pt x="126" y="41"/>
                    <a:pt x="134" y="41"/>
                  </a:cubicBezTo>
                  <a:close/>
                  <a:moveTo>
                    <a:pt x="174" y="197"/>
                  </a:moveTo>
                  <a:cubicBezTo>
                    <a:pt x="186" y="197"/>
                    <a:pt x="197" y="200"/>
                    <a:pt x="207" y="206"/>
                  </a:cubicBezTo>
                  <a:cubicBezTo>
                    <a:pt x="224" y="215"/>
                    <a:pt x="234" y="229"/>
                    <a:pt x="240" y="251"/>
                  </a:cubicBezTo>
                  <a:cubicBezTo>
                    <a:pt x="245" y="273"/>
                    <a:pt x="243" y="291"/>
                    <a:pt x="232" y="307"/>
                  </a:cubicBezTo>
                  <a:cubicBezTo>
                    <a:pt x="223" y="323"/>
                    <a:pt x="206" y="333"/>
                    <a:pt x="183" y="340"/>
                  </a:cubicBezTo>
                  <a:cubicBezTo>
                    <a:pt x="174" y="342"/>
                    <a:pt x="165" y="343"/>
                    <a:pt x="157" y="343"/>
                  </a:cubicBezTo>
                  <a:cubicBezTo>
                    <a:pt x="145" y="343"/>
                    <a:pt x="133" y="340"/>
                    <a:pt x="123" y="334"/>
                  </a:cubicBezTo>
                  <a:cubicBezTo>
                    <a:pt x="107" y="326"/>
                    <a:pt x="97" y="310"/>
                    <a:pt x="91" y="289"/>
                  </a:cubicBezTo>
                  <a:cubicBezTo>
                    <a:pt x="86" y="267"/>
                    <a:pt x="88" y="249"/>
                    <a:pt x="98" y="233"/>
                  </a:cubicBezTo>
                  <a:cubicBezTo>
                    <a:pt x="108" y="217"/>
                    <a:pt x="125" y="207"/>
                    <a:pt x="149" y="201"/>
                  </a:cubicBezTo>
                  <a:cubicBezTo>
                    <a:pt x="157" y="198"/>
                    <a:pt x="166" y="197"/>
                    <a:pt x="174" y="197"/>
                  </a:cubicBezTo>
                  <a:close/>
                  <a:moveTo>
                    <a:pt x="143" y="0"/>
                  </a:moveTo>
                  <a:cubicBezTo>
                    <a:pt x="130" y="0"/>
                    <a:pt x="115" y="2"/>
                    <a:pt x="100" y="6"/>
                  </a:cubicBezTo>
                  <a:cubicBezTo>
                    <a:pt x="64" y="15"/>
                    <a:pt x="38" y="30"/>
                    <a:pt x="22" y="52"/>
                  </a:cubicBezTo>
                  <a:cubicBezTo>
                    <a:pt x="5" y="73"/>
                    <a:pt x="1" y="99"/>
                    <a:pt x="8" y="127"/>
                  </a:cubicBezTo>
                  <a:cubicBezTo>
                    <a:pt x="13" y="148"/>
                    <a:pt x="24" y="164"/>
                    <a:pt x="38" y="175"/>
                  </a:cubicBezTo>
                  <a:cubicBezTo>
                    <a:pt x="53" y="187"/>
                    <a:pt x="73" y="192"/>
                    <a:pt x="94" y="192"/>
                  </a:cubicBezTo>
                  <a:cubicBezTo>
                    <a:pt x="73" y="203"/>
                    <a:pt x="57" y="219"/>
                    <a:pt x="48" y="237"/>
                  </a:cubicBezTo>
                  <a:cubicBezTo>
                    <a:pt x="38" y="257"/>
                    <a:pt x="37" y="278"/>
                    <a:pt x="43" y="301"/>
                  </a:cubicBezTo>
                  <a:cubicBezTo>
                    <a:pt x="52" y="335"/>
                    <a:pt x="68" y="360"/>
                    <a:pt x="94" y="373"/>
                  </a:cubicBezTo>
                  <a:cubicBezTo>
                    <a:pt x="109" y="380"/>
                    <a:pt x="126" y="384"/>
                    <a:pt x="146" y="384"/>
                  </a:cubicBezTo>
                  <a:cubicBezTo>
                    <a:pt x="160" y="384"/>
                    <a:pt x="176" y="382"/>
                    <a:pt x="192" y="378"/>
                  </a:cubicBezTo>
                  <a:cubicBezTo>
                    <a:pt x="231" y="368"/>
                    <a:pt x="259" y="351"/>
                    <a:pt x="276" y="327"/>
                  </a:cubicBezTo>
                  <a:cubicBezTo>
                    <a:pt x="293" y="304"/>
                    <a:pt x="297" y="274"/>
                    <a:pt x="288" y="239"/>
                  </a:cubicBezTo>
                  <a:cubicBezTo>
                    <a:pt x="283" y="216"/>
                    <a:pt x="272" y="199"/>
                    <a:pt x="254" y="186"/>
                  </a:cubicBezTo>
                  <a:cubicBezTo>
                    <a:pt x="238" y="174"/>
                    <a:pt x="217" y="168"/>
                    <a:pt x="191" y="168"/>
                  </a:cubicBezTo>
                  <a:cubicBezTo>
                    <a:pt x="211" y="158"/>
                    <a:pt x="224" y="144"/>
                    <a:pt x="232" y="126"/>
                  </a:cubicBezTo>
                  <a:cubicBezTo>
                    <a:pt x="241" y="110"/>
                    <a:pt x="242" y="91"/>
                    <a:pt x="238" y="71"/>
                  </a:cubicBezTo>
                  <a:cubicBezTo>
                    <a:pt x="230" y="42"/>
                    <a:pt x="214" y="22"/>
                    <a:pt x="190" y="10"/>
                  </a:cubicBezTo>
                  <a:cubicBezTo>
                    <a:pt x="176" y="3"/>
                    <a:pt x="160" y="0"/>
                    <a:pt x="143"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0"/>
            <p:cNvSpPr/>
            <p:nvPr/>
          </p:nvSpPr>
          <p:spPr>
            <a:xfrm>
              <a:off x="3123237" y="4014743"/>
              <a:ext cx="12981" cy="16058"/>
            </a:xfrm>
            <a:custGeom>
              <a:avLst/>
              <a:gdLst/>
              <a:ahLst/>
              <a:cxnLst/>
              <a:rect l="l" t="t" r="r" b="b"/>
              <a:pathLst>
                <a:path w="329" h="407" extrusionOk="0">
                  <a:moveTo>
                    <a:pt x="87" y="55"/>
                  </a:moveTo>
                  <a:lnTo>
                    <a:pt x="198" y="217"/>
                  </a:lnTo>
                  <a:lnTo>
                    <a:pt x="66" y="250"/>
                  </a:lnTo>
                  <a:lnTo>
                    <a:pt x="87" y="55"/>
                  </a:lnTo>
                  <a:close/>
                  <a:moveTo>
                    <a:pt x="103" y="0"/>
                  </a:moveTo>
                  <a:lnTo>
                    <a:pt x="48" y="14"/>
                  </a:lnTo>
                  <a:lnTo>
                    <a:pt x="1" y="406"/>
                  </a:lnTo>
                  <a:lnTo>
                    <a:pt x="51" y="394"/>
                  </a:lnTo>
                  <a:lnTo>
                    <a:pt x="62" y="293"/>
                  </a:lnTo>
                  <a:lnTo>
                    <a:pt x="223" y="253"/>
                  </a:lnTo>
                  <a:lnTo>
                    <a:pt x="278" y="337"/>
                  </a:lnTo>
                  <a:lnTo>
                    <a:pt x="329" y="325"/>
                  </a:lnTo>
                  <a:lnTo>
                    <a:pt x="10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0"/>
            <p:cNvSpPr/>
            <p:nvPr/>
          </p:nvSpPr>
          <p:spPr>
            <a:xfrm>
              <a:off x="3133417" y="4011192"/>
              <a:ext cx="14401" cy="15309"/>
            </a:xfrm>
            <a:custGeom>
              <a:avLst/>
              <a:gdLst/>
              <a:ahLst/>
              <a:cxnLst/>
              <a:rect l="l" t="t" r="r" b="b"/>
              <a:pathLst>
                <a:path w="365" h="388" extrusionOk="0">
                  <a:moveTo>
                    <a:pt x="208" y="0"/>
                  </a:moveTo>
                  <a:cubicBezTo>
                    <a:pt x="188" y="0"/>
                    <a:pt x="168" y="3"/>
                    <a:pt x="148" y="8"/>
                  </a:cubicBezTo>
                  <a:cubicBezTo>
                    <a:pt x="92" y="22"/>
                    <a:pt x="52" y="49"/>
                    <a:pt x="28" y="90"/>
                  </a:cubicBezTo>
                  <a:cubicBezTo>
                    <a:pt x="5" y="130"/>
                    <a:pt x="0" y="180"/>
                    <a:pt x="15" y="239"/>
                  </a:cubicBezTo>
                  <a:cubicBezTo>
                    <a:pt x="30" y="297"/>
                    <a:pt x="57" y="339"/>
                    <a:pt x="96" y="363"/>
                  </a:cubicBezTo>
                  <a:cubicBezTo>
                    <a:pt x="122" y="380"/>
                    <a:pt x="151" y="388"/>
                    <a:pt x="183" y="388"/>
                  </a:cubicBezTo>
                  <a:cubicBezTo>
                    <a:pt x="201" y="388"/>
                    <a:pt x="220" y="385"/>
                    <a:pt x="240" y="380"/>
                  </a:cubicBezTo>
                  <a:cubicBezTo>
                    <a:pt x="266" y="373"/>
                    <a:pt x="289" y="364"/>
                    <a:pt x="310" y="352"/>
                  </a:cubicBezTo>
                  <a:cubicBezTo>
                    <a:pt x="331" y="339"/>
                    <a:pt x="349" y="324"/>
                    <a:pt x="364" y="306"/>
                  </a:cubicBezTo>
                  <a:lnTo>
                    <a:pt x="326" y="152"/>
                  </a:lnTo>
                  <a:lnTo>
                    <a:pt x="199" y="184"/>
                  </a:lnTo>
                  <a:lnTo>
                    <a:pt x="209" y="224"/>
                  </a:lnTo>
                  <a:lnTo>
                    <a:pt x="288" y="204"/>
                  </a:lnTo>
                  <a:lnTo>
                    <a:pt x="312" y="301"/>
                  </a:lnTo>
                  <a:cubicBezTo>
                    <a:pt x="303" y="309"/>
                    <a:pt x="292" y="317"/>
                    <a:pt x="280" y="323"/>
                  </a:cubicBezTo>
                  <a:cubicBezTo>
                    <a:pt x="267" y="329"/>
                    <a:pt x="252" y="335"/>
                    <a:pt x="234" y="339"/>
                  </a:cubicBezTo>
                  <a:cubicBezTo>
                    <a:pt x="218" y="343"/>
                    <a:pt x="203" y="345"/>
                    <a:pt x="189" y="345"/>
                  </a:cubicBezTo>
                  <a:cubicBezTo>
                    <a:pt x="165" y="345"/>
                    <a:pt x="145" y="339"/>
                    <a:pt x="127" y="327"/>
                  </a:cubicBezTo>
                  <a:cubicBezTo>
                    <a:pt x="98" y="308"/>
                    <a:pt x="78" y="274"/>
                    <a:pt x="67" y="225"/>
                  </a:cubicBezTo>
                  <a:cubicBezTo>
                    <a:pt x="54" y="177"/>
                    <a:pt x="56" y="138"/>
                    <a:pt x="72" y="108"/>
                  </a:cubicBezTo>
                  <a:cubicBezTo>
                    <a:pt x="88" y="78"/>
                    <a:pt x="118" y="58"/>
                    <a:pt x="162" y="46"/>
                  </a:cubicBezTo>
                  <a:cubicBezTo>
                    <a:pt x="177" y="43"/>
                    <a:pt x="192" y="41"/>
                    <a:pt x="208" y="41"/>
                  </a:cubicBezTo>
                  <a:cubicBezTo>
                    <a:pt x="215" y="41"/>
                    <a:pt x="221" y="41"/>
                    <a:pt x="228" y="42"/>
                  </a:cubicBezTo>
                  <a:cubicBezTo>
                    <a:pt x="250" y="45"/>
                    <a:pt x="272" y="52"/>
                    <a:pt x="294" y="62"/>
                  </a:cubicBezTo>
                  <a:lnTo>
                    <a:pt x="281" y="11"/>
                  </a:lnTo>
                  <a:cubicBezTo>
                    <a:pt x="260" y="5"/>
                    <a:pt x="239" y="0"/>
                    <a:pt x="216" y="0"/>
                  </a:cubicBezTo>
                  <a:cubicBezTo>
                    <a:pt x="213" y="0"/>
                    <a:pt x="210" y="0"/>
                    <a:pt x="208"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0"/>
            <p:cNvSpPr/>
            <p:nvPr/>
          </p:nvSpPr>
          <p:spPr>
            <a:xfrm>
              <a:off x="3145964" y="4008273"/>
              <a:ext cx="14243" cy="15151"/>
            </a:xfrm>
            <a:custGeom>
              <a:avLst/>
              <a:gdLst/>
              <a:ahLst/>
              <a:cxnLst/>
              <a:rect l="l" t="t" r="r" b="b"/>
              <a:pathLst>
                <a:path w="361" h="384" extrusionOk="0">
                  <a:moveTo>
                    <a:pt x="174" y="42"/>
                  </a:moveTo>
                  <a:cubicBezTo>
                    <a:pt x="198" y="42"/>
                    <a:pt x="218" y="49"/>
                    <a:pt x="238" y="64"/>
                  </a:cubicBezTo>
                  <a:cubicBezTo>
                    <a:pt x="265" y="85"/>
                    <a:pt x="284" y="118"/>
                    <a:pt x="295" y="163"/>
                  </a:cubicBezTo>
                  <a:cubicBezTo>
                    <a:pt x="307" y="209"/>
                    <a:pt x="305" y="247"/>
                    <a:pt x="291" y="279"/>
                  </a:cubicBezTo>
                  <a:cubicBezTo>
                    <a:pt x="277" y="310"/>
                    <a:pt x="252" y="330"/>
                    <a:pt x="217" y="339"/>
                  </a:cubicBezTo>
                  <a:cubicBezTo>
                    <a:pt x="207" y="341"/>
                    <a:pt x="197" y="343"/>
                    <a:pt x="188" y="343"/>
                  </a:cubicBezTo>
                  <a:cubicBezTo>
                    <a:pt x="164" y="343"/>
                    <a:pt x="143" y="335"/>
                    <a:pt x="123" y="320"/>
                  </a:cubicBezTo>
                  <a:cubicBezTo>
                    <a:pt x="96" y="299"/>
                    <a:pt x="77" y="265"/>
                    <a:pt x="66" y="221"/>
                  </a:cubicBezTo>
                  <a:cubicBezTo>
                    <a:pt x="54" y="175"/>
                    <a:pt x="56" y="137"/>
                    <a:pt x="70" y="106"/>
                  </a:cubicBezTo>
                  <a:cubicBezTo>
                    <a:pt x="85" y="74"/>
                    <a:pt x="109" y="54"/>
                    <a:pt x="144" y="45"/>
                  </a:cubicBezTo>
                  <a:cubicBezTo>
                    <a:pt x="155" y="43"/>
                    <a:pt x="165" y="42"/>
                    <a:pt x="174" y="42"/>
                  </a:cubicBezTo>
                  <a:close/>
                  <a:moveTo>
                    <a:pt x="182" y="0"/>
                  </a:moveTo>
                  <a:cubicBezTo>
                    <a:pt x="167" y="0"/>
                    <a:pt x="151" y="2"/>
                    <a:pt x="135" y="6"/>
                  </a:cubicBezTo>
                  <a:cubicBezTo>
                    <a:pt x="84" y="18"/>
                    <a:pt x="48" y="45"/>
                    <a:pt x="26" y="86"/>
                  </a:cubicBezTo>
                  <a:cubicBezTo>
                    <a:pt x="4" y="127"/>
                    <a:pt x="1" y="176"/>
                    <a:pt x="15" y="233"/>
                  </a:cubicBezTo>
                  <a:cubicBezTo>
                    <a:pt x="29" y="290"/>
                    <a:pt x="55" y="332"/>
                    <a:pt x="93" y="358"/>
                  </a:cubicBezTo>
                  <a:cubicBezTo>
                    <a:pt x="120" y="375"/>
                    <a:pt x="149" y="384"/>
                    <a:pt x="180" y="384"/>
                  </a:cubicBezTo>
                  <a:cubicBezTo>
                    <a:pt x="195" y="384"/>
                    <a:pt x="211" y="382"/>
                    <a:pt x="227" y="378"/>
                  </a:cubicBezTo>
                  <a:cubicBezTo>
                    <a:pt x="278" y="365"/>
                    <a:pt x="314" y="339"/>
                    <a:pt x="335" y="298"/>
                  </a:cubicBezTo>
                  <a:cubicBezTo>
                    <a:pt x="357" y="256"/>
                    <a:pt x="361" y="207"/>
                    <a:pt x="347" y="151"/>
                  </a:cubicBezTo>
                  <a:cubicBezTo>
                    <a:pt x="333" y="94"/>
                    <a:pt x="306" y="52"/>
                    <a:pt x="267" y="26"/>
                  </a:cubicBezTo>
                  <a:cubicBezTo>
                    <a:pt x="241" y="9"/>
                    <a:pt x="213" y="0"/>
                    <a:pt x="182"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0"/>
            <p:cNvSpPr/>
            <p:nvPr/>
          </p:nvSpPr>
          <p:spPr>
            <a:xfrm>
              <a:off x="3158945" y="4005511"/>
              <a:ext cx="10574" cy="15545"/>
            </a:xfrm>
            <a:custGeom>
              <a:avLst/>
              <a:gdLst/>
              <a:ahLst/>
              <a:cxnLst/>
              <a:rect l="l" t="t" r="r" b="b"/>
              <a:pathLst>
                <a:path w="268" h="394" extrusionOk="0">
                  <a:moveTo>
                    <a:pt x="144" y="43"/>
                  </a:moveTo>
                  <a:cubicBezTo>
                    <a:pt x="156" y="43"/>
                    <a:pt x="167" y="46"/>
                    <a:pt x="177" y="52"/>
                  </a:cubicBezTo>
                  <a:cubicBezTo>
                    <a:pt x="191" y="59"/>
                    <a:pt x="202" y="75"/>
                    <a:pt x="207" y="96"/>
                  </a:cubicBezTo>
                  <a:cubicBezTo>
                    <a:pt x="212" y="118"/>
                    <a:pt x="211" y="136"/>
                    <a:pt x="201" y="151"/>
                  </a:cubicBezTo>
                  <a:cubicBezTo>
                    <a:pt x="191" y="166"/>
                    <a:pt x="176" y="176"/>
                    <a:pt x="153" y="182"/>
                  </a:cubicBezTo>
                  <a:lnTo>
                    <a:pt x="93" y="197"/>
                  </a:lnTo>
                  <a:lnTo>
                    <a:pt x="59" y="62"/>
                  </a:lnTo>
                  <a:lnTo>
                    <a:pt x="120" y="46"/>
                  </a:lnTo>
                  <a:cubicBezTo>
                    <a:pt x="128" y="44"/>
                    <a:pt x="136" y="43"/>
                    <a:pt x="144" y="43"/>
                  </a:cubicBezTo>
                  <a:close/>
                  <a:moveTo>
                    <a:pt x="158" y="0"/>
                  </a:moveTo>
                  <a:cubicBezTo>
                    <a:pt x="143" y="0"/>
                    <a:pt x="127" y="3"/>
                    <a:pt x="109" y="7"/>
                  </a:cubicBezTo>
                  <a:lnTo>
                    <a:pt x="0" y="34"/>
                  </a:lnTo>
                  <a:lnTo>
                    <a:pt x="89" y="393"/>
                  </a:lnTo>
                  <a:lnTo>
                    <a:pt x="138" y="381"/>
                  </a:lnTo>
                  <a:lnTo>
                    <a:pt x="102" y="237"/>
                  </a:lnTo>
                  <a:lnTo>
                    <a:pt x="164" y="221"/>
                  </a:lnTo>
                  <a:cubicBezTo>
                    <a:pt x="204" y="211"/>
                    <a:pt x="232" y="195"/>
                    <a:pt x="247" y="171"/>
                  </a:cubicBezTo>
                  <a:cubicBezTo>
                    <a:pt x="264" y="149"/>
                    <a:pt x="267" y="119"/>
                    <a:pt x="259" y="84"/>
                  </a:cubicBezTo>
                  <a:cubicBezTo>
                    <a:pt x="250" y="48"/>
                    <a:pt x="232" y="25"/>
                    <a:pt x="208" y="11"/>
                  </a:cubicBezTo>
                  <a:cubicBezTo>
                    <a:pt x="194" y="4"/>
                    <a:pt x="177" y="0"/>
                    <a:pt x="158"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0"/>
            <p:cNvSpPr/>
            <p:nvPr/>
          </p:nvSpPr>
          <p:spPr>
            <a:xfrm>
              <a:off x="3180330" y="3998803"/>
              <a:ext cx="14322" cy="16887"/>
            </a:xfrm>
            <a:custGeom>
              <a:avLst/>
              <a:gdLst/>
              <a:ahLst/>
              <a:cxnLst/>
              <a:rect l="l" t="t" r="r" b="b"/>
              <a:pathLst>
                <a:path w="363" h="428" extrusionOk="0">
                  <a:moveTo>
                    <a:pt x="274" y="1"/>
                  </a:moveTo>
                  <a:lnTo>
                    <a:pt x="225" y="13"/>
                  </a:lnTo>
                  <a:lnTo>
                    <a:pt x="262" y="160"/>
                  </a:lnTo>
                  <a:lnTo>
                    <a:pt x="86" y="204"/>
                  </a:lnTo>
                  <a:lnTo>
                    <a:pt x="49" y="57"/>
                  </a:lnTo>
                  <a:lnTo>
                    <a:pt x="0" y="69"/>
                  </a:lnTo>
                  <a:lnTo>
                    <a:pt x="90" y="428"/>
                  </a:lnTo>
                  <a:lnTo>
                    <a:pt x="138" y="415"/>
                  </a:lnTo>
                  <a:lnTo>
                    <a:pt x="96" y="244"/>
                  </a:lnTo>
                  <a:lnTo>
                    <a:pt x="272" y="201"/>
                  </a:lnTo>
                  <a:lnTo>
                    <a:pt x="315" y="372"/>
                  </a:lnTo>
                  <a:lnTo>
                    <a:pt x="363" y="360"/>
                  </a:lnTo>
                  <a:lnTo>
                    <a:pt x="274"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0"/>
            <p:cNvSpPr/>
            <p:nvPr/>
          </p:nvSpPr>
          <p:spPr>
            <a:xfrm>
              <a:off x="3192956" y="3997896"/>
              <a:ext cx="5682" cy="19254"/>
            </a:xfrm>
            <a:custGeom>
              <a:avLst/>
              <a:gdLst/>
              <a:ahLst/>
              <a:cxnLst/>
              <a:rect l="l" t="t" r="r" b="b"/>
              <a:pathLst>
                <a:path w="144" h="488" extrusionOk="0">
                  <a:moveTo>
                    <a:pt x="50" y="0"/>
                  </a:moveTo>
                  <a:lnTo>
                    <a:pt x="1" y="12"/>
                  </a:lnTo>
                  <a:lnTo>
                    <a:pt x="84" y="346"/>
                  </a:lnTo>
                  <a:cubicBezTo>
                    <a:pt x="92" y="376"/>
                    <a:pt x="93" y="399"/>
                    <a:pt x="87" y="413"/>
                  </a:cubicBezTo>
                  <a:cubicBezTo>
                    <a:pt x="81" y="428"/>
                    <a:pt x="68" y="438"/>
                    <a:pt x="46" y="443"/>
                  </a:cubicBezTo>
                  <a:lnTo>
                    <a:pt x="31" y="446"/>
                  </a:lnTo>
                  <a:lnTo>
                    <a:pt x="41" y="487"/>
                  </a:lnTo>
                  <a:lnTo>
                    <a:pt x="59" y="483"/>
                  </a:lnTo>
                  <a:cubicBezTo>
                    <a:pt x="96" y="473"/>
                    <a:pt x="120" y="458"/>
                    <a:pt x="132" y="434"/>
                  </a:cubicBezTo>
                  <a:cubicBezTo>
                    <a:pt x="143" y="411"/>
                    <a:pt x="143" y="376"/>
                    <a:pt x="133" y="334"/>
                  </a:cubicBezTo>
                  <a:lnTo>
                    <a:pt x="50"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0"/>
            <p:cNvSpPr/>
            <p:nvPr/>
          </p:nvSpPr>
          <p:spPr>
            <a:xfrm>
              <a:off x="3200176" y="3994858"/>
              <a:ext cx="12231" cy="15506"/>
            </a:xfrm>
            <a:custGeom>
              <a:avLst/>
              <a:gdLst/>
              <a:ahLst/>
              <a:cxnLst/>
              <a:rect l="l" t="t" r="r" b="b"/>
              <a:pathLst>
                <a:path w="310" h="393" extrusionOk="0">
                  <a:moveTo>
                    <a:pt x="189" y="1"/>
                  </a:moveTo>
                  <a:cubicBezTo>
                    <a:pt x="179" y="1"/>
                    <a:pt x="170" y="1"/>
                    <a:pt x="161" y="2"/>
                  </a:cubicBezTo>
                  <a:cubicBezTo>
                    <a:pt x="143" y="3"/>
                    <a:pt x="125" y="6"/>
                    <a:pt x="109" y="10"/>
                  </a:cubicBezTo>
                  <a:cubicBezTo>
                    <a:pt x="69" y="20"/>
                    <a:pt x="41" y="36"/>
                    <a:pt x="23" y="61"/>
                  </a:cubicBezTo>
                  <a:cubicBezTo>
                    <a:pt x="5" y="84"/>
                    <a:pt x="0" y="112"/>
                    <a:pt x="8" y="144"/>
                  </a:cubicBezTo>
                  <a:cubicBezTo>
                    <a:pt x="15" y="171"/>
                    <a:pt x="28" y="191"/>
                    <a:pt x="48" y="201"/>
                  </a:cubicBezTo>
                  <a:cubicBezTo>
                    <a:pt x="66" y="211"/>
                    <a:pt x="90" y="216"/>
                    <a:pt x="121" y="216"/>
                  </a:cubicBezTo>
                  <a:cubicBezTo>
                    <a:pt x="126" y="216"/>
                    <a:pt x="130" y="216"/>
                    <a:pt x="135" y="216"/>
                  </a:cubicBezTo>
                  <a:lnTo>
                    <a:pt x="166" y="214"/>
                  </a:lnTo>
                  <a:cubicBezTo>
                    <a:pt x="169" y="214"/>
                    <a:pt x="172" y="214"/>
                    <a:pt x="175" y="214"/>
                  </a:cubicBezTo>
                  <a:cubicBezTo>
                    <a:pt x="196" y="214"/>
                    <a:pt x="213" y="217"/>
                    <a:pt x="225" y="223"/>
                  </a:cubicBezTo>
                  <a:cubicBezTo>
                    <a:pt x="238" y="231"/>
                    <a:pt x="247" y="243"/>
                    <a:pt x="251" y="261"/>
                  </a:cubicBezTo>
                  <a:cubicBezTo>
                    <a:pt x="256" y="281"/>
                    <a:pt x="253" y="298"/>
                    <a:pt x="240" y="313"/>
                  </a:cubicBezTo>
                  <a:cubicBezTo>
                    <a:pt x="228" y="328"/>
                    <a:pt x="208" y="338"/>
                    <a:pt x="180" y="345"/>
                  </a:cubicBezTo>
                  <a:cubicBezTo>
                    <a:pt x="165" y="349"/>
                    <a:pt x="149" y="351"/>
                    <a:pt x="133" y="351"/>
                  </a:cubicBezTo>
                  <a:cubicBezTo>
                    <a:pt x="129" y="351"/>
                    <a:pt x="126" y="351"/>
                    <a:pt x="123" y="350"/>
                  </a:cubicBezTo>
                  <a:cubicBezTo>
                    <a:pt x="103" y="350"/>
                    <a:pt x="81" y="346"/>
                    <a:pt x="59" y="340"/>
                  </a:cubicBezTo>
                  <a:lnTo>
                    <a:pt x="59" y="340"/>
                  </a:lnTo>
                  <a:lnTo>
                    <a:pt x="71" y="390"/>
                  </a:lnTo>
                  <a:cubicBezTo>
                    <a:pt x="87" y="392"/>
                    <a:pt x="104" y="393"/>
                    <a:pt x="119" y="393"/>
                  </a:cubicBezTo>
                  <a:cubicBezTo>
                    <a:pt x="125" y="393"/>
                    <a:pt x="130" y="393"/>
                    <a:pt x="135" y="392"/>
                  </a:cubicBezTo>
                  <a:cubicBezTo>
                    <a:pt x="155" y="391"/>
                    <a:pt x="173" y="389"/>
                    <a:pt x="190" y="385"/>
                  </a:cubicBezTo>
                  <a:cubicBezTo>
                    <a:pt x="235" y="373"/>
                    <a:pt x="267" y="356"/>
                    <a:pt x="286" y="332"/>
                  </a:cubicBezTo>
                  <a:cubicBezTo>
                    <a:pt x="305" y="309"/>
                    <a:pt x="309" y="279"/>
                    <a:pt x="301" y="244"/>
                  </a:cubicBezTo>
                  <a:cubicBezTo>
                    <a:pt x="294" y="215"/>
                    <a:pt x="280" y="194"/>
                    <a:pt x="258" y="181"/>
                  </a:cubicBezTo>
                  <a:cubicBezTo>
                    <a:pt x="239" y="170"/>
                    <a:pt x="214" y="164"/>
                    <a:pt x="182" y="164"/>
                  </a:cubicBezTo>
                  <a:cubicBezTo>
                    <a:pt x="178" y="164"/>
                    <a:pt x="174" y="164"/>
                    <a:pt x="169" y="164"/>
                  </a:cubicBezTo>
                  <a:lnTo>
                    <a:pt x="138" y="166"/>
                  </a:lnTo>
                  <a:cubicBezTo>
                    <a:pt x="133" y="167"/>
                    <a:pt x="127" y="167"/>
                    <a:pt x="122" y="167"/>
                  </a:cubicBezTo>
                  <a:cubicBezTo>
                    <a:pt x="102" y="167"/>
                    <a:pt x="88" y="164"/>
                    <a:pt x="79" y="160"/>
                  </a:cubicBezTo>
                  <a:cubicBezTo>
                    <a:pt x="68" y="154"/>
                    <a:pt x="60" y="144"/>
                    <a:pt x="55" y="128"/>
                  </a:cubicBezTo>
                  <a:cubicBezTo>
                    <a:pt x="51" y="109"/>
                    <a:pt x="55" y="92"/>
                    <a:pt x="66" y="79"/>
                  </a:cubicBezTo>
                  <a:cubicBezTo>
                    <a:pt x="78" y="65"/>
                    <a:pt x="97" y="54"/>
                    <a:pt x="123" y="47"/>
                  </a:cubicBezTo>
                  <a:cubicBezTo>
                    <a:pt x="139" y="44"/>
                    <a:pt x="155" y="42"/>
                    <a:pt x="172" y="42"/>
                  </a:cubicBezTo>
                  <a:cubicBezTo>
                    <a:pt x="190" y="43"/>
                    <a:pt x="209" y="45"/>
                    <a:pt x="229" y="49"/>
                  </a:cubicBezTo>
                  <a:lnTo>
                    <a:pt x="218" y="2"/>
                  </a:lnTo>
                  <a:cubicBezTo>
                    <a:pt x="208" y="1"/>
                    <a:pt x="198" y="1"/>
                    <a:pt x="189"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0"/>
            <p:cNvSpPr/>
            <p:nvPr/>
          </p:nvSpPr>
          <p:spPr>
            <a:xfrm>
              <a:off x="3210119" y="3992806"/>
              <a:ext cx="11797" cy="15427"/>
            </a:xfrm>
            <a:custGeom>
              <a:avLst/>
              <a:gdLst/>
              <a:ahLst/>
              <a:cxnLst/>
              <a:rect l="l" t="t" r="r" b="b"/>
              <a:pathLst>
                <a:path w="299" h="391" extrusionOk="0">
                  <a:moveTo>
                    <a:pt x="130" y="1"/>
                  </a:moveTo>
                  <a:lnTo>
                    <a:pt x="82" y="12"/>
                  </a:lnTo>
                  <a:lnTo>
                    <a:pt x="1" y="51"/>
                  </a:lnTo>
                  <a:lnTo>
                    <a:pt x="11" y="95"/>
                  </a:lnTo>
                  <a:lnTo>
                    <a:pt x="93" y="57"/>
                  </a:lnTo>
                  <a:lnTo>
                    <a:pt x="161" y="330"/>
                  </a:lnTo>
                  <a:lnTo>
                    <a:pt x="82" y="350"/>
                  </a:lnTo>
                  <a:lnTo>
                    <a:pt x="92" y="390"/>
                  </a:lnTo>
                  <a:lnTo>
                    <a:pt x="298" y="339"/>
                  </a:lnTo>
                  <a:lnTo>
                    <a:pt x="289" y="299"/>
                  </a:lnTo>
                  <a:lnTo>
                    <a:pt x="209" y="318"/>
                  </a:lnTo>
                  <a:lnTo>
                    <a:pt x="13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0"/>
            <p:cNvSpPr/>
            <p:nvPr/>
          </p:nvSpPr>
          <p:spPr>
            <a:xfrm>
              <a:off x="3220101" y="3990320"/>
              <a:ext cx="11758" cy="15427"/>
            </a:xfrm>
            <a:custGeom>
              <a:avLst/>
              <a:gdLst/>
              <a:ahLst/>
              <a:cxnLst/>
              <a:rect l="l" t="t" r="r" b="b"/>
              <a:pathLst>
                <a:path w="298" h="391" extrusionOk="0">
                  <a:moveTo>
                    <a:pt x="129" y="1"/>
                  </a:moveTo>
                  <a:lnTo>
                    <a:pt x="81" y="12"/>
                  </a:lnTo>
                  <a:lnTo>
                    <a:pt x="0" y="52"/>
                  </a:lnTo>
                  <a:lnTo>
                    <a:pt x="11" y="95"/>
                  </a:lnTo>
                  <a:lnTo>
                    <a:pt x="93" y="57"/>
                  </a:lnTo>
                  <a:lnTo>
                    <a:pt x="161" y="330"/>
                  </a:lnTo>
                  <a:lnTo>
                    <a:pt x="81" y="350"/>
                  </a:lnTo>
                  <a:lnTo>
                    <a:pt x="92" y="390"/>
                  </a:lnTo>
                  <a:lnTo>
                    <a:pt x="298" y="339"/>
                  </a:lnTo>
                  <a:lnTo>
                    <a:pt x="288" y="299"/>
                  </a:lnTo>
                  <a:lnTo>
                    <a:pt x="209" y="318"/>
                  </a:lnTo>
                  <a:lnTo>
                    <a:pt x="129"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0"/>
            <p:cNvSpPr/>
            <p:nvPr/>
          </p:nvSpPr>
          <p:spPr>
            <a:xfrm>
              <a:off x="3082440" y="4109713"/>
              <a:ext cx="8286" cy="14243"/>
            </a:xfrm>
            <a:custGeom>
              <a:avLst/>
              <a:gdLst/>
              <a:ahLst/>
              <a:cxnLst/>
              <a:rect l="l" t="t" r="r" b="b"/>
              <a:pathLst>
                <a:path w="210" h="361" extrusionOk="0">
                  <a:moveTo>
                    <a:pt x="182" y="0"/>
                  </a:moveTo>
                  <a:lnTo>
                    <a:pt x="1" y="46"/>
                  </a:lnTo>
                  <a:lnTo>
                    <a:pt x="79" y="360"/>
                  </a:lnTo>
                  <a:lnTo>
                    <a:pt x="122" y="350"/>
                  </a:lnTo>
                  <a:lnTo>
                    <a:pt x="85" y="199"/>
                  </a:lnTo>
                  <a:lnTo>
                    <a:pt x="210" y="168"/>
                  </a:lnTo>
                  <a:lnTo>
                    <a:pt x="200" y="132"/>
                  </a:lnTo>
                  <a:lnTo>
                    <a:pt x="75" y="164"/>
                  </a:lnTo>
                  <a:lnTo>
                    <a:pt x="52" y="71"/>
                  </a:lnTo>
                  <a:lnTo>
                    <a:pt x="190" y="36"/>
                  </a:lnTo>
                  <a:lnTo>
                    <a:pt x="18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0"/>
            <p:cNvSpPr/>
            <p:nvPr/>
          </p:nvSpPr>
          <p:spPr>
            <a:xfrm>
              <a:off x="3090765" y="4109003"/>
              <a:ext cx="4774" cy="12862"/>
            </a:xfrm>
            <a:custGeom>
              <a:avLst/>
              <a:gdLst/>
              <a:ahLst/>
              <a:cxnLst/>
              <a:rect l="l" t="t" r="r" b="b"/>
              <a:pathLst>
                <a:path w="121" h="326" extrusionOk="0">
                  <a:moveTo>
                    <a:pt x="43" y="1"/>
                  </a:moveTo>
                  <a:lnTo>
                    <a:pt x="0" y="11"/>
                  </a:lnTo>
                  <a:lnTo>
                    <a:pt x="79" y="326"/>
                  </a:lnTo>
                  <a:lnTo>
                    <a:pt x="121" y="315"/>
                  </a:lnTo>
                  <a:lnTo>
                    <a:pt x="4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0"/>
            <p:cNvSpPr/>
            <p:nvPr/>
          </p:nvSpPr>
          <p:spPr>
            <a:xfrm>
              <a:off x="3094829" y="4107227"/>
              <a:ext cx="12823" cy="13651"/>
            </a:xfrm>
            <a:custGeom>
              <a:avLst/>
              <a:gdLst/>
              <a:ahLst/>
              <a:cxnLst/>
              <a:rect l="l" t="t" r="r" b="b"/>
              <a:pathLst>
                <a:path w="325" h="346" extrusionOk="0">
                  <a:moveTo>
                    <a:pt x="130" y="38"/>
                  </a:moveTo>
                  <a:cubicBezTo>
                    <a:pt x="139" y="38"/>
                    <a:pt x="148" y="40"/>
                    <a:pt x="155" y="44"/>
                  </a:cubicBezTo>
                  <a:cubicBezTo>
                    <a:pt x="168" y="51"/>
                    <a:pt x="177" y="63"/>
                    <a:pt x="181" y="82"/>
                  </a:cubicBezTo>
                  <a:cubicBezTo>
                    <a:pt x="185" y="100"/>
                    <a:pt x="184" y="116"/>
                    <a:pt x="176" y="128"/>
                  </a:cubicBezTo>
                  <a:cubicBezTo>
                    <a:pt x="168" y="139"/>
                    <a:pt x="153" y="148"/>
                    <a:pt x="133" y="153"/>
                  </a:cubicBezTo>
                  <a:lnTo>
                    <a:pt x="80" y="166"/>
                  </a:lnTo>
                  <a:lnTo>
                    <a:pt x="52" y="55"/>
                  </a:lnTo>
                  <a:lnTo>
                    <a:pt x="105" y="42"/>
                  </a:lnTo>
                  <a:cubicBezTo>
                    <a:pt x="114" y="39"/>
                    <a:pt x="122" y="38"/>
                    <a:pt x="130" y="38"/>
                  </a:cubicBezTo>
                  <a:close/>
                  <a:moveTo>
                    <a:pt x="141" y="1"/>
                  </a:moveTo>
                  <a:cubicBezTo>
                    <a:pt x="127" y="1"/>
                    <a:pt x="113" y="3"/>
                    <a:pt x="96" y="7"/>
                  </a:cubicBezTo>
                  <a:lnTo>
                    <a:pt x="0" y="30"/>
                  </a:lnTo>
                  <a:lnTo>
                    <a:pt x="79" y="345"/>
                  </a:lnTo>
                  <a:lnTo>
                    <a:pt x="122" y="335"/>
                  </a:lnTo>
                  <a:lnTo>
                    <a:pt x="89" y="201"/>
                  </a:lnTo>
                  <a:lnTo>
                    <a:pt x="135" y="190"/>
                  </a:lnTo>
                  <a:cubicBezTo>
                    <a:pt x="142" y="188"/>
                    <a:pt x="149" y="187"/>
                    <a:pt x="156" y="187"/>
                  </a:cubicBezTo>
                  <a:cubicBezTo>
                    <a:pt x="163" y="187"/>
                    <a:pt x="170" y="188"/>
                    <a:pt x="177" y="191"/>
                  </a:cubicBezTo>
                  <a:cubicBezTo>
                    <a:pt x="189" y="195"/>
                    <a:pt x="202" y="207"/>
                    <a:pt x="218" y="225"/>
                  </a:cubicBezTo>
                  <a:lnTo>
                    <a:pt x="278" y="296"/>
                  </a:lnTo>
                  <a:lnTo>
                    <a:pt x="324" y="284"/>
                  </a:lnTo>
                  <a:lnTo>
                    <a:pt x="260" y="209"/>
                  </a:lnTo>
                  <a:cubicBezTo>
                    <a:pt x="247" y="193"/>
                    <a:pt x="234" y="182"/>
                    <a:pt x="223" y="173"/>
                  </a:cubicBezTo>
                  <a:cubicBezTo>
                    <a:pt x="212" y="166"/>
                    <a:pt x="201" y="161"/>
                    <a:pt x="192" y="160"/>
                  </a:cubicBezTo>
                  <a:cubicBezTo>
                    <a:pt x="207" y="151"/>
                    <a:pt x="219" y="138"/>
                    <a:pt x="225" y="124"/>
                  </a:cubicBezTo>
                  <a:cubicBezTo>
                    <a:pt x="231" y="108"/>
                    <a:pt x="231" y="90"/>
                    <a:pt x="226" y="70"/>
                  </a:cubicBezTo>
                  <a:cubicBezTo>
                    <a:pt x="219" y="40"/>
                    <a:pt x="204" y="20"/>
                    <a:pt x="183" y="9"/>
                  </a:cubicBezTo>
                  <a:cubicBezTo>
                    <a:pt x="171" y="4"/>
                    <a:pt x="157" y="1"/>
                    <a:pt x="141"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0"/>
            <p:cNvSpPr/>
            <p:nvPr/>
          </p:nvSpPr>
          <p:spPr>
            <a:xfrm>
              <a:off x="3103982" y="4104623"/>
              <a:ext cx="10811" cy="13651"/>
            </a:xfrm>
            <a:custGeom>
              <a:avLst/>
              <a:gdLst/>
              <a:ahLst/>
              <a:cxnLst/>
              <a:rect l="l" t="t" r="r" b="b"/>
              <a:pathLst>
                <a:path w="274" h="346" extrusionOk="0">
                  <a:moveTo>
                    <a:pt x="162" y="1"/>
                  </a:moveTo>
                  <a:cubicBezTo>
                    <a:pt x="155" y="1"/>
                    <a:pt x="149" y="1"/>
                    <a:pt x="142" y="2"/>
                  </a:cubicBezTo>
                  <a:cubicBezTo>
                    <a:pt x="125" y="3"/>
                    <a:pt x="111" y="5"/>
                    <a:pt x="96" y="9"/>
                  </a:cubicBezTo>
                  <a:cubicBezTo>
                    <a:pt x="62" y="18"/>
                    <a:pt x="36" y="32"/>
                    <a:pt x="21" y="53"/>
                  </a:cubicBezTo>
                  <a:cubicBezTo>
                    <a:pt x="5" y="74"/>
                    <a:pt x="1" y="99"/>
                    <a:pt x="8" y="126"/>
                  </a:cubicBezTo>
                  <a:cubicBezTo>
                    <a:pt x="14" y="150"/>
                    <a:pt x="25" y="167"/>
                    <a:pt x="43" y="177"/>
                  </a:cubicBezTo>
                  <a:cubicBezTo>
                    <a:pt x="58" y="186"/>
                    <a:pt x="79" y="190"/>
                    <a:pt x="105" y="190"/>
                  </a:cubicBezTo>
                  <a:cubicBezTo>
                    <a:pt x="110" y="190"/>
                    <a:pt x="115" y="190"/>
                    <a:pt x="119" y="190"/>
                  </a:cubicBezTo>
                  <a:lnTo>
                    <a:pt x="146" y="189"/>
                  </a:lnTo>
                  <a:cubicBezTo>
                    <a:pt x="151" y="188"/>
                    <a:pt x="155" y="188"/>
                    <a:pt x="159" y="188"/>
                  </a:cubicBezTo>
                  <a:cubicBezTo>
                    <a:pt x="176" y="188"/>
                    <a:pt x="189" y="191"/>
                    <a:pt x="198" y="197"/>
                  </a:cubicBezTo>
                  <a:cubicBezTo>
                    <a:pt x="210" y="203"/>
                    <a:pt x="217" y="213"/>
                    <a:pt x="221" y="229"/>
                  </a:cubicBezTo>
                  <a:cubicBezTo>
                    <a:pt x="226" y="246"/>
                    <a:pt x="222" y="262"/>
                    <a:pt x="212" y="275"/>
                  </a:cubicBezTo>
                  <a:cubicBezTo>
                    <a:pt x="201" y="287"/>
                    <a:pt x="183" y="297"/>
                    <a:pt x="159" y="303"/>
                  </a:cubicBezTo>
                  <a:cubicBezTo>
                    <a:pt x="146" y="307"/>
                    <a:pt x="132" y="309"/>
                    <a:pt x="117" y="309"/>
                  </a:cubicBezTo>
                  <a:cubicBezTo>
                    <a:pt x="114" y="309"/>
                    <a:pt x="111" y="308"/>
                    <a:pt x="108" y="308"/>
                  </a:cubicBezTo>
                  <a:cubicBezTo>
                    <a:pt x="91" y="307"/>
                    <a:pt x="71" y="304"/>
                    <a:pt x="52" y="299"/>
                  </a:cubicBezTo>
                  <a:lnTo>
                    <a:pt x="52" y="299"/>
                  </a:lnTo>
                  <a:lnTo>
                    <a:pt x="63" y="342"/>
                  </a:lnTo>
                  <a:cubicBezTo>
                    <a:pt x="83" y="345"/>
                    <a:pt x="101" y="345"/>
                    <a:pt x="118" y="345"/>
                  </a:cubicBezTo>
                  <a:cubicBezTo>
                    <a:pt x="137" y="344"/>
                    <a:pt x="153" y="342"/>
                    <a:pt x="167" y="338"/>
                  </a:cubicBezTo>
                  <a:cubicBezTo>
                    <a:pt x="208" y="328"/>
                    <a:pt x="235" y="313"/>
                    <a:pt x="251" y="292"/>
                  </a:cubicBezTo>
                  <a:cubicBezTo>
                    <a:pt x="268" y="271"/>
                    <a:pt x="273" y="245"/>
                    <a:pt x="265" y="215"/>
                  </a:cubicBezTo>
                  <a:cubicBezTo>
                    <a:pt x="259" y="190"/>
                    <a:pt x="246" y="170"/>
                    <a:pt x="227" y="159"/>
                  </a:cubicBezTo>
                  <a:cubicBezTo>
                    <a:pt x="211" y="149"/>
                    <a:pt x="189" y="145"/>
                    <a:pt x="163" y="145"/>
                  </a:cubicBezTo>
                  <a:cubicBezTo>
                    <a:pt x="158" y="145"/>
                    <a:pt x="154" y="145"/>
                    <a:pt x="149" y="145"/>
                  </a:cubicBezTo>
                  <a:lnTo>
                    <a:pt x="122" y="146"/>
                  </a:lnTo>
                  <a:cubicBezTo>
                    <a:pt x="116" y="146"/>
                    <a:pt x="110" y="147"/>
                    <a:pt x="105" y="147"/>
                  </a:cubicBezTo>
                  <a:cubicBezTo>
                    <a:pt x="89" y="147"/>
                    <a:pt x="77" y="145"/>
                    <a:pt x="70" y="141"/>
                  </a:cubicBezTo>
                  <a:cubicBezTo>
                    <a:pt x="60" y="135"/>
                    <a:pt x="53" y="126"/>
                    <a:pt x="49" y="112"/>
                  </a:cubicBezTo>
                  <a:cubicBezTo>
                    <a:pt x="45" y="95"/>
                    <a:pt x="49" y="81"/>
                    <a:pt x="59" y="69"/>
                  </a:cubicBezTo>
                  <a:cubicBezTo>
                    <a:pt x="70" y="57"/>
                    <a:pt x="86" y="48"/>
                    <a:pt x="109" y="42"/>
                  </a:cubicBezTo>
                  <a:cubicBezTo>
                    <a:pt x="123" y="39"/>
                    <a:pt x="137" y="38"/>
                    <a:pt x="153" y="38"/>
                  </a:cubicBezTo>
                  <a:cubicBezTo>
                    <a:pt x="167" y="38"/>
                    <a:pt x="184" y="39"/>
                    <a:pt x="202" y="44"/>
                  </a:cubicBezTo>
                  <a:lnTo>
                    <a:pt x="192" y="2"/>
                  </a:lnTo>
                  <a:cubicBezTo>
                    <a:pt x="182" y="1"/>
                    <a:pt x="172" y="1"/>
                    <a:pt x="162"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0"/>
            <p:cNvSpPr/>
            <p:nvPr/>
          </p:nvSpPr>
          <p:spPr>
            <a:xfrm>
              <a:off x="3110651" y="4101861"/>
              <a:ext cx="10929" cy="13967"/>
            </a:xfrm>
            <a:custGeom>
              <a:avLst/>
              <a:gdLst/>
              <a:ahLst/>
              <a:cxnLst/>
              <a:rect l="l" t="t" r="r" b="b"/>
              <a:pathLst>
                <a:path w="277" h="354" extrusionOk="0">
                  <a:moveTo>
                    <a:pt x="267" y="0"/>
                  </a:moveTo>
                  <a:lnTo>
                    <a:pt x="1" y="67"/>
                  </a:lnTo>
                  <a:lnTo>
                    <a:pt x="10" y="102"/>
                  </a:lnTo>
                  <a:lnTo>
                    <a:pt x="121" y="75"/>
                  </a:lnTo>
                  <a:lnTo>
                    <a:pt x="191" y="353"/>
                  </a:lnTo>
                  <a:lnTo>
                    <a:pt x="234" y="343"/>
                  </a:lnTo>
                  <a:lnTo>
                    <a:pt x="164" y="64"/>
                  </a:lnTo>
                  <a:lnTo>
                    <a:pt x="276" y="36"/>
                  </a:lnTo>
                  <a:lnTo>
                    <a:pt x="267"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0"/>
            <p:cNvSpPr/>
            <p:nvPr/>
          </p:nvSpPr>
          <p:spPr>
            <a:xfrm>
              <a:off x="3124776" y="4099218"/>
              <a:ext cx="11876" cy="13415"/>
            </a:xfrm>
            <a:custGeom>
              <a:avLst/>
              <a:gdLst/>
              <a:ahLst/>
              <a:cxnLst/>
              <a:rect l="l" t="t" r="r" b="b"/>
              <a:pathLst>
                <a:path w="301" h="340" extrusionOk="0">
                  <a:moveTo>
                    <a:pt x="173" y="1"/>
                  </a:moveTo>
                  <a:cubicBezTo>
                    <a:pt x="158" y="1"/>
                    <a:pt x="143" y="3"/>
                    <a:pt x="127" y="7"/>
                  </a:cubicBezTo>
                  <a:cubicBezTo>
                    <a:pt x="79" y="18"/>
                    <a:pt x="45" y="43"/>
                    <a:pt x="25" y="79"/>
                  </a:cubicBezTo>
                  <a:cubicBezTo>
                    <a:pt x="5" y="114"/>
                    <a:pt x="1" y="158"/>
                    <a:pt x="14" y="209"/>
                  </a:cubicBezTo>
                  <a:cubicBezTo>
                    <a:pt x="26" y="259"/>
                    <a:pt x="50" y="295"/>
                    <a:pt x="85" y="318"/>
                  </a:cubicBezTo>
                  <a:cubicBezTo>
                    <a:pt x="108" y="332"/>
                    <a:pt x="133" y="339"/>
                    <a:pt x="162" y="339"/>
                  </a:cubicBezTo>
                  <a:cubicBezTo>
                    <a:pt x="176" y="339"/>
                    <a:pt x="192" y="337"/>
                    <a:pt x="208" y="334"/>
                  </a:cubicBezTo>
                  <a:cubicBezTo>
                    <a:pt x="227" y="328"/>
                    <a:pt x="244" y="321"/>
                    <a:pt x="259" y="313"/>
                  </a:cubicBezTo>
                  <a:cubicBezTo>
                    <a:pt x="274" y="303"/>
                    <a:pt x="288" y="292"/>
                    <a:pt x="300" y="278"/>
                  </a:cubicBezTo>
                  <a:lnTo>
                    <a:pt x="290" y="233"/>
                  </a:lnTo>
                  <a:cubicBezTo>
                    <a:pt x="279" y="251"/>
                    <a:pt x="266" y="265"/>
                    <a:pt x="251" y="275"/>
                  </a:cubicBezTo>
                  <a:cubicBezTo>
                    <a:pt x="237" y="286"/>
                    <a:pt x="220" y="293"/>
                    <a:pt x="202" y="298"/>
                  </a:cubicBezTo>
                  <a:cubicBezTo>
                    <a:pt x="190" y="301"/>
                    <a:pt x="178" y="302"/>
                    <a:pt x="167" y="302"/>
                  </a:cubicBezTo>
                  <a:cubicBezTo>
                    <a:pt x="146" y="302"/>
                    <a:pt x="127" y="297"/>
                    <a:pt x="111" y="286"/>
                  </a:cubicBezTo>
                  <a:cubicBezTo>
                    <a:pt x="87" y="268"/>
                    <a:pt x="69" y="238"/>
                    <a:pt x="59" y="197"/>
                  </a:cubicBezTo>
                  <a:cubicBezTo>
                    <a:pt x="48" y="155"/>
                    <a:pt x="50" y="121"/>
                    <a:pt x="64" y="95"/>
                  </a:cubicBezTo>
                  <a:cubicBezTo>
                    <a:pt x="77" y="68"/>
                    <a:pt x="102" y="50"/>
                    <a:pt x="138" y="41"/>
                  </a:cubicBezTo>
                  <a:cubicBezTo>
                    <a:pt x="150" y="38"/>
                    <a:pt x="161" y="37"/>
                    <a:pt x="172" y="37"/>
                  </a:cubicBezTo>
                  <a:cubicBezTo>
                    <a:pt x="179" y="37"/>
                    <a:pt x="185" y="37"/>
                    <a:pt x="192" y="38"/>
                  </a:cubicBezTo>
                  <a:cubicBezTo>
                    <a:pt x="210" y="41"/>
                    <a:pt x="228" y="47"/>
                    <a:pt x="245" y="57"/>
                  </a:cubicBezTo>
                  <a:lnTo>
                    <a:pt x="234" y="11"/>
                  </a:lnTo>
                  <a:cubicBezTo>
                    <a:pt x="218" y="5"/>
                    <a:pt x="200" y="2"/>
                    <a:pt x="182" y="1"/>
                  </a:cubicBezTo>
                  <a:cubicBezTo>
                    <a:pt x="179" y="1"/>
                    <a:pt x="176" y="1"/>
                    <a:pt x="173"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0"/>
            <p:cNvSpPr/>
            <p:nvPr/>
          </p:nvSpPr>
          <p:spPr>
            <a:xfrm>
              <a:off x="3134324" y="4098113"/>
              <a:ext cx="10850" cy="12902"/>
            </a:xfrm>
            <a:custGeom>
              <a:avLst/>
              <a:gdLst/>
              <a:ahLst/>
              <a:cxnLst/>
              <a:rect l="l" t="t" r="r" b="b"/>
              <a:pathLst>
                <a:path w="275" h="327" extrusionOk="0">
                  <a:moveTo>
                    <a:pt x="44" y="1"/>
                  </a:moveTo>
                  <a:lnTo>
                    <a:pt x="1" y="11"/>
                  </a:lnTo>
                  <a:lnTo>
                    <a:pt x="79" y="327"/>
                  </a:lnTo>
                  <a:lnTo>
                    <a:pt x="275" y="278"/>
                  </a:lnTo>
                  <a:lnTo>
                    <a:pt x="266" y="242"/>
                  </a:lnTo>
                  <a:lnTo>
                    <a:pt x="113" y="280"/>
                  </a:lnTo>
                  <a:lnTo>
                    <a:pt x="44"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0"/>
            <p:cNvSpPr/>
            <p:nvPr/>
          </p:nvSpPr>
          <p:spPr>
            <a:xfrm>
              <a:off x="3143951" y="4095272"/>
              <a:ext cx="11402" cy="14125"/>
            </a:xfrm>
            <a:custGeom>
              <a:avLst/>
              <a:gdLst/>
              <a:ahLst/>
              <a:cxnLst/>
              <a:rect l="l" t="t" r="r" b="b"/>
              <a:pathLst>
                <a:path w="289" h="358" extrusionOk="0">
                  <a:moveTo>
                    <a:pt x="76" y="49"/>
                  </a:moveTo>
                  <a:lnTo>
                    <a:pt x="173" y="191"/>
                  </a:lnTo>
                  <a:lnTo>
                    <a:pt x="58" y="220"/>
                  </a:lnTo>
                  <a:lnTo>
                    <a:pt x="58" y="220"/>
                  </a:lnTo>
                  <a:lnTo>
                    <a:pt x="76" y="49"/>
                  </a:lnTo>
                  <a:close/>
                  <a:moveTo>
                    <a:pt x="90" y="1"/>
                  </a:moveTo>
                  <a:lnTo>
                    <a:pt x="42" y="13"/>
                  </a:lnTo>
                  <a:lnTo>
                    <a:pt x="0" y="358"/>
                  </a:lnTo>
                  <a:lnTo>
                    <a:pt x="45" y="346"/>
                  </a:lnTo>
                  <a:lnTo>
                    <a:pt x="54" y="258"/>
                  </a:lnTo>
                  <a:lnTo>
                    <a:pt x="196" y="223"/>
                  </a:lnTo>
                  <a:lnTo>
                    <a:pt x="244" y="297"/>
                  </a:lnTo>
                  <a:lnTo>
                    <a:pt x="289" y="285"/>
                  </a:lnTo>
                  <a:lnTo>
                    <a:pt x="9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0"/>
            <p:cNvSpPr/>
            <p:nvPr/>
          </p:nvSpPr>
          <p:spPr>
            <a:xfrm>
              <a:off x="3152789" y="4092471"/>
              <a:ext cx="10811" cy="13612"/>
            </a:xfrm>
            <a:custGeom>
              <a:avLst/>
              <a:gdLst/>
              <a:ahLst/>
              <a:cxnLst/>
              <a:rect l="l" t="t" r="r" b="b"/>
              <a:pathLst>
                <a:path w="274" h="345" extrusionOk="0">
                  <a:moveTo>
                    <a:pt x="162" y="0"/>
                  </a:moveTo>
                  <a:cubicBezTo>
                    <a:pt x="155" y="0"/>
                    <a:pt x="149" y="0"/>
                    <a:pt x="142" y="1"/>
                  </a:cubicBezTo>
                  <a:cubicBezTo>
                    <a:pt x="127" y="3"/>
                    <a:pt x="111" y="4"/>
                    <a:pt x="96" y="9"/>
                  </a:cubicBezTo>
                  <a:cubicBezTo>
                    <a:pt x="62" y="17"/>
                    <a:pt x="37" y="31"/>
                    <a:pt x="21" y="52"/>
                  </a:cubicBezTo>
                  <a:cubicBezTo>
                    <a:pt x="5" y="73"/>
                    <a:pt x="1" y="98"/>
                    <a:pt x="8" y="126"/>
                  </a:cubicBezTo>
                  <a:cubicBezTo>
                    <a:pt x="14" y="150"/>
                    <a:pt x="26" y="167"/>
                    <a:pt x="44" y="176"/>
                  </a:cubicBezTo>
                  <a:cubicBezTo>
                    <a:pt x="59" y="185"/>
                    <a:pt x="79" y="190"/>
                    <a:pt x="106" y="190"/>
                  </a:cubicBezTo>
                  <a:cubicBezTo>
                    <a:pt x="110" y="190"/>
                    <a:pt x="115" y="190"/>
                    <a:pt x="120" y="189"/>
                  </a:cubicBezTo>
                  <a:lnTo>
                    <a:pt x="147" y="188"/>
                  </a:lnTo>
                  <a:cubicBezTo>
                    <a:pt x="149" y="188"/>
                    <a:pt x="152" y="187"/>
                    <a:pt x="155" y="187"/>
                  </a:cubicBezTo>
                  <a:cubicBezTo>
                    <a:pt x="174" y="187"/>
                    <a:pt x="188" y="190"/>
                    <a:pt x="198" y="196"/>
                  </a:cubicBezTo>
                  <a:cubicBezTo>
                    <a:pt x="210" y="202"/>
                    <a:pt x="218" y="213"/>
                    <a:pt x="222" y="229"/>
                  </a:cubicBezTo>
                  <a:cubicBezTo>
                    <a:pt x="226" y="246"/>
                    <a:pt x="223" y="262"/>
                    <a:pt x="212" y="274"/>
                  </a:cubicBezTo>
                  <a:cubicBezTo>
                    <a:pt x="202" y="287"/>
                    <a:pt x="184" y="297"/>
                    <a:pt x="160" y="303"/>
                  </a:cubicBezTo>
                  <a:cubicBezTo>
                    <a:pt x="146" y="306"/>
                    <a:pt x="132" y="307"/>
                    <a:pt x="118" y="307"/>
                  </a:cubicBezTo>
                  <a:cubicBezTo>
                    <a:pt x="115" y="307"/>
                    <a:pt x="112" y="307"/>
                    <a:pt x="109" y="307"/>
                  </a:cubicBezTo>
                  <a:cubicBezTo>
                    <a:pt x="91" y="306"/>
                    <a:pt x="72" y="304"/>
                    <a:pt x="52" y="299"/>
                  </a:cubicBezTo>
                  <a:lnTo>
                    <a:pt x="52" y="299"/>
                  </a:lnTo>
                  <a:lnTo>
                    <a:pt x="64" y="342"/>
                  </a:lnTo>
                  <a:cubicBezTo>
                    <a:pt x="78" y="343"/>
                    <a:pt x="91" y="344"/>
                    <a:pt x="105" y="344"/>
                  </a:cubicBezTo>
                  <a:cubicBezTo>
                    <a:pt x="110" y="344"/>
                    <a:pt x="115" y="344"/>
                    <a:pt x="120" y="344"/>
                  </a:cubicBezTo>
                  <a:cubicBezTo>
                    <a:pt x="137" y="343"/>
                    <a:pt x="154" y="341"/>
                    <a:pt x="168" y="337"/>
                  </a:cubicBezTo>
                  <a:cubicBezTo>
                    <a:pt x="208" y="327"/>
                    <a:pt x="236" y="313"/>
                    <a:pt x="252" y="292"/>
                  </a:cubicBezTo>
                  <a:cubicBezTo>
                    <a:pt x="269" y="271"/>
                    <a:pt x="273" y="244"/>
                    <a:pt x="265" y="214"/>
                  </a:cubicBezTo>
                  <a:cubicBezTo>
                    <a:pt x="259" y="189"/>
                    <a:pt x="246" y="170"/>
                    <a:pt x="228" y="159"/>
                  </a:cubicBezTo>
                  <a:cubicBezTo>
                    <a:pt x="211" y="149"/>
                    <a:pt x="189" y="144"/>
                    <a:pt x="161" y="144"/>
                  </a:cubicBezTo>
                  <a:cubicBezTo>
                    <a:pt x="158" y="144"/>
                    <a:pt x="153" y="144"/>
                    <a:pt x="149" y="144"/>
                  </a:cubicBezTo>
                  <a:lnTo>
                    <a:pt x="122" y="146"/>
                  </a:lnTo>
                  <a:cubicBezTo>
                    <a:pt x="118" y="146"/>
                    <a:pt x="114" y="146"/>
                    <a:pt x="111" y="146"/>
                  </a:cubicBezTo>
                  <a:cubicBezTo>
                    <a:pt x="92" y="146"/>
                    <a:pt x="79" y="144"/>
                    <a:pt x="71" y="140"/>
                  </a:cubicBezTo>
                  <a:cubicBezTo>
                    <a:pt x="60" y="135"/>
                    <a:pt x="53" y="126"/>
                    <a:pt x="50" y="112"/>
                  </a:cubicBezTo>
                  <a:cubicBezTo>
                    <a:pt x="46" y="95"/>
                    <a:pt x="49" y="81"/>
                    <a:pt x="59" y="69"/>
                  </a:cubicBezTo>
                  <a:cubicBezTo>
                    <a:pt x="70" y="57"/>
                    <a:pt x="86" y="47"/>
                    <a:pt x="110" y="42"/>
                  </a:cubicBezTo>
                  <a:cubicBezTo>
                    <a:pt x="121" y="39"/>
                    <a:pt x="132" y="37"/>
                    <a:pt x="145" y="37"/>
                  </a:cubicBezTo>
                  <a:cubicBezTo>
                    <a:pt x="147" y="37"/>
                    <a:pt x="150" y="37"/>
                    <a:pt x="153" y="37"/>
                  </a:cubicBezTo>
                  <a:cubicBezTo>
                    <a:pt x="168" y="37"/>
                    <a:pt x="184" y="39"/>
                    <a:pt x="203" y="43"/>
                  </a:cubicBezTo>
                  <a:lnTo>
                    <a:pt x="192" y="2"/>
                  </a:lnTo>
                  <a:cubicBezTo>
                    <a:pt x="182" y="1"/>
                    <a:pt x="172" y="0"/>
                    <a:pt x="162"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0"/>
            <p:cNvSpPr/>
            <p:nvPr/>
          </p:nvSpPr>
          <p:spPr>
            <a:xfrm>
              <a:off x="3161194" y="4090380"/>
              <a:ext cx="10811" cy="13612"/>
            </a:xfrm>
            <a:custGeom>
              <a:avLst/>
              <a:gdLst/>
              <a:ahLst/>
              <a:cxnLst/>
              <a:rect l="l" t="t" r="r" b="b"/>
              <a:pathLst>
                <a:path w="274" h="345" extrusionOk="0">
                  <a:moveTo>
                    <a:pt x="167" y="0"/>
                  </a:moveTo>
                  <a:cubicBezTo>
                    <a:pt x="158" y="0"/>
                    <a:pt x="150" y="1"/>
                    <a:pt x="142" y="1"/>
                  </a:cubicBezTo>
                  <a:cubicBezTo>
                    <a:pt x="127" y="2"/>
                    <a:pt x="111" y="5"/>
                    <a:pt x="96" y="8"/>
                  </a:cubicBezTo>
                  <a:cubicBezTo>
                    <a:pt x="62" y="17"/>
                    <a:pt x="37" y="32"/>
                    <a:pt x="21" y="53"/>
                  </a:cubicBezTo>
                  <a:cubicBezTo>
                    <a:pt x="5" y="74"/>
                    <a:pt x="1" y="97"/>
                    <a:pt x="8" y="125"/>
                  </a:cubicBezTo>
                  <a:cubicBezTo>
                    <a:pt x="14" y="150"/>
                    <a:pt x="25" y="166"/>
                    <a:pt x="44" y="177"/>
                  </a:cubicBezTo>
                  <a:cubicBezTo>
                    <a:pt x="59" y="185"/>
                    <a:pt x="79" y="190"/>
                    <a:pt x="106" y="190"/>
                  </a:cubicBezTo>
                  <a:cubicBezTo>
                    <a:pt x="110" y="190"/>
                    <a:pt x="115" y="189"/>
                    <a:pt x="120" y="189"/>
                  </a:cubicBezTo>
                  <a:lnTo>
                    <a:pt x="147" y="187"/>
                  </a:lnTo>
                  <a:cubicBezTo>
                    <a:pt x="149" y="187"/>
                    <a:pt x="152" y="187"/>
                    <a:pt x="155" y="187"/>
                  </a:cubicBezTo>
                  <a:cubicBezTo>
                    <a:pt x="174" y="187"/>
                    <a:pt x="188" y="190"/>
                    <a:pt x="198" y="196"/>
                  </a:cubicBezTo>
                  <a:cubicBezTo>
                    <a:pt x="210" y="202"/>
                    <a:pt x="217" y="213"/>
                    <a:pt x="222" y="228"/>
                  </a:cubicBezTo>
                  <a:cubicBezTo>
                    <a:pt x="226" y="246"/>
                    <a:pt x="223" y="262"/>
                    <a:pt x="212" y="275"/>
                  </a:cubicBezTo>
                  <a:cubicBezTo>
                    <a:pt x="201" y="287"/>
                    <a:pt x="183" y="297"/>
                    <a:pt x="160" y="303"/>
                  </a:cubicBezTo>
                  <a:cubicBezTo>
                    <a:pt x="143" y="307"/>
                    <a:pt x="127" y="308"/>
                    <a:pt x="108" y="308"/>
                  </a:cubicBezTo>
                  <a:cubicBezTo>
                    <a:pt x="91" y="307"/>
                    <a:pt x="72" y="304"/>
                    <a:pt x="52" y="298"/>
                  </a:cubicBezTo>
                  <a:lnTo>
                    <a:pt x="52" y="298"/>
                  </a:lnTo>
                  <a:lnTo>
                    <a:pt x="63" y="342"/>
                  </a:lnTo>
                  <a:cubicBezTo>
                    <a:pt x="76" y="344"/>
                    <a:pt x="88" y="344"/>
                    <a:pt x="99" y="344"/>
                  </a:cubicBezTo>
                  <a:cubicBezTo>
                    <a:pt x="106" y="344"/>
                    <a:pt x="112" y="344"/>
                    <a:pt x="119" y="344"/>
                  </a:cubicBezTo>
                  <a:cubicBezTo>
                    <a:pt x="137" y="343"/>
                    <a:pt x="153" y="341"/>
                    <a:pt x="168" y="338"/>
                  </a:cubicBezTo>
                  <a:cubicBezTo>
                    <a:pt x="208" y="327"/>
                    <a:pt x="236" y="312"/>
                    <a:pt x="251" y="291"/>
                  </a:cubicBezTo>
                  <a:cubicBezTo>
                    <a:pt x="269" y="270"/>
                    <a:pt x="273" y="245"/>
                    <a:pt x="265" y="214"/>
                  </a:cubicBezTo>
                  <a:cubicBezTo>
                    <a:pt x="259" y="188"/>
                    <a:pt x="246" y="170"/>
                    <a:pt x="227" y="159"/>
                  </a:cubicBezTo>
                  <a:cubicBezTo>
                    <a:pt x="212" y="149"/>
                    <a:pt x="191" y="144"/>
                    <a:pt x="166" y="144"/>
                  </a:cubicBezTo>
                  <a:cubicBezTo>
                    <a:pt x="160" y="144"/>
                    <a:pt x="155" y="144"/>
                    <a:pt x="149" y="145"/>
                  </a:cubicBezTo>
                  <a:lnTo>
                    <a:pt x="122" y="145"/>
                  </a:lnTo>
                  <a:cubicBezTo>
                    <a:pt x="117" y="146"/>
                    <a:pt x="112" y="146"/>
                    <a:pt x="107" y="146"/>
                  </a:cubicBezTo>
                  <a:cubicBezTo>
                    <a:pt x="91" y="146"/>
                    <a:pt x="78" y="144"/>
                    <a:pt x="70" y="140"/>
                  </a:cubicBezTo>
                  <a:cubicBezTo>
                    <a:pt x="60" y="135"/>
                    <a:pt x="53" y="125"/>
                    <a:pt x="50" y="111"/>
                  </a:cubicBezTo>
                  <a:cubicBezTo>
                    <a:pt x="45" y="95"/>
                    <a:pt x="49" y="81"/>
                    <a:pt x="59" y="69"/>
                  </a:cubicBezTo>
                  <a:cubicBezTo>
                    <a:pt x="70" y="56"/>
                    <a:pt x="86" y="48"/>
                    <a:pt x="109" y="42"/>
                  </a:cubicBezTo>
                  <a:cubicBezTo>
                    <a:pt x="121" y="39"/>
                    <a:pt x="132" y="37"/>
                    <a:pt x="145" y="37"/>
                  </a:cubicBezTo>
                  <a:cubicBezTo>
                    <a:pt x="147" y="37"/>
                    <a:pt x="150" y="37"/>
                    <a:pt x="153" y="37"/>
                  </a:cubicBezTo>
                  <a:cubicBezTo>
                    <a:pt x="168" y="37"/>
                    <a:pt x="184" y="39"/>
                    <a:pt x="203" y="42"/>
                  </a:cubicBezTo>
                  <a:lnTo>
                    <a:pt x="192" y="1"/>
                  </a:lnTo>
                  <a:cubicBezTo>
                    <a:pt x="183" y="1"/>
                    <a:pt x="175" y="0"/>
                    <a:pt x="167"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0"/>
            <p:cNvSpPr/>
            <p:nvPr/>
          </p:nvSpPr>
          <p:spPr>
            <a:xfrm>
              <a:off x="3362379" y="3962228"/>
              <a:ext cx="8286" cy="14283"/>
            </a:xfrm>
            <a:custGeom>
              <a:avLst/>
              <a:gdLst/>
              <a:ahLst/>
              <a:cxnLst/>
              <a:rect l="l" t="t" r="r" b="b"/>
              <a:pathLst>
                <a:path w="210" h="362" extrusionOk="0">
                  <a:moveTo>
                    <a:pt x="182" y="0"/>
                  </a:moveTo>
                  <a:lnTo>
                    <a:pt x="1" y="46"/>
                  </a:lnTo>
                  <a:lnTo>
                    <a:pt x="80" y="361"/>
                  </a:lnTo>
                  <a:lnTo>
                    <a:pt x="122" y="350"/>
                  </a:lnTo>
                  <a:lnTo>
                    <a:pt x="85" y="200"/>
                  </a:lnTo>
                  <a:lnTo>
                    <a:pt x="210" y="169"/>
                  </a:lnTo>
                  <a:lnTo>
                    <a:pt x="200" y="133"/>
                  </a:lnTo>
                  <a:lnTo>
                    <a:pt x="75" y="164"/>
                  </a:lnTo>
                  <a:lnTo>
                    <a:pt x="52" y="71"/>
                  </a:lnTo>
                  <a:lnTo>
                    <a:pt x="190" y="36"/>
                  </a:lnTo>
                  <a:lnTo>
                    <a:pt x="182"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0"/>
            <p:cNvSpPr/>
            <p:nvPr/>
          </p:nvSpPr>
          <p:spPr>
            <a:xfrm>
              <a:off x="3370704" y="3961557"/>
              <a:ext cx="10850" cy="12823"/>
            </a:xfrm>
            <a:custGeom>
              <a:avLst/>
              <a:gdLst/>
              <a:ahLst/>
              <a:cxnLst/>
              <a:rect l="l" t="t" r="r" b="b"/>
              <a:pathLst>
                <a:path w="275" h="325" extrusionOk="0">
                  <a:moveTo>
                    <a:pt x="43" y="0"/>
                  </a:moveTo>
                  <a:lnTo>
                    <a:pt x="0" y="10"/>
                  </a:lnTo>
                  <a:lnTo>
                    <a:pt x="79" y="325"/>
                  </a:lnTo>
                  <a:lnTo>
                    <a:pt x="275" y="277"/>
                  </a:lnTo>
                  <a:lnTo>
                    <a:pt x="266" y="241"/>
                  </a:lnTo>
                  <a:lnTo>
                    <a:pt x="112" y="279"/>
                  </a:lnTo>
                  <a:lnTo>
                    <a:pt x="4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0"/>
            <p:cNvSpPr/>
            <p:nvPr/>
          </p:nvSpPr>
          <p:spPr>
            <a:xfrm>
              <a:off x="3378714" y="3959545"/>
              <a:ext cx="4853" cy="12862"/>
            </a:xfrm>
            <a:custGeom>
              <a:avLst/>
              <a:gdLst/>
              <a:ahLst/>
              <a:cxnLst/>
              <a:rect l="l" t="t" r="r" b="b"/>
              <a:pathLst>
                <a:path w="123" h="326" extrusionOk="0">
                  <a:moveTo>
                    <a:pt x="44" y="0"/>
                  </a:moveTo>
                  <a:lnTo>
                    <a:pt x="1" y="11"/>
                  </a:lnTo>
                  <a:lnTo>
                    <a:pt x="79" y="325"/>
                  </a:lnTo>
                  <a:lnTo>
                    <a:pt x="122" y="315"/>
                  </a:lnTo>
                  <a:lnTo>
                    <a:pt x="44"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0"/>
            <p:cNvSpPr/>
            <p:nvPr/>
          </p:nvSpPr>
          <p:spPr>
            <a:xfrm>
              <a:off x="3383133" y="3957059"/>
              <a:ext cx="12665" cy="13454"/>
            </a:xfrm>
            <a:custGeom>
              <a:avLst/>
              <a:gdLst/>
              <a:ahLst/>
              <a:cxnLst/>
              <a:rect l="l" t="t" r="r" b="b"/>
              <a:pathLst>
                <a:path w="321" h="341" extrusionOk="0">
                  <a:moveTo>
                    <a:pt x="190" y="0"/>
                  </a:moveTo>
                  <a:cubicBezTo>
                    <a:pt x="170" y="0"/>
                    <a:pt x="150" y="2"/>
                    <a:pt x="130" y="7"/>
                  </a:cubicBezTo>
                  <a:cubicBezTo>
                    <a:pt x="81" y="20"/>
                    <a:pt x="46" y="44"/>
                    <a:pt x="25" y="80"/>
                  </a:cubicBezTo>
                  <a:cubicBezTo>
                    <a:pt x="4" y="115"/>
                    <a:pt x="1" y="159"/>
                    <a:pt x="14" y="210"/>
                  </a:cubicBezTo>
                  <a:cubicBezTo>
                    <a:pt x="26" y="262"/>
                    <a:pt x="50" y="298"/>
                    <a:pt x="85" y="320"/>
                  </a:cubicBezTo>
                  <a:cubicBezTo>
                    <a:pt x="107" y="334"/>
                    <a:pt x="132" y="341"/>
                    <a:pt x="160" y="341"/>
                  </a:cubicBezTo>
                  <a:cubicBezTo>
                    <a:pt x="176" y="341"/>
                    <a:pt x="193" y="338"/>
                    <a:pt x="211" y="334"/>
                  </a:cubicBezTo>
                  <a:cubicBezTo>
                    <a:pt x="234" y="329"/>
                    <a:pt x="254" y="320"/>
                    <a:pt x="272" y="310"/>
                  </a:cubicBezTo>
                  <a:cubicBezTo>
                    <a:pt x="290" y="298"/>
                    <a:pt x="307" y="285"/>
                    <a:pt x="320" y="269"/>
                  </a:cubicBezTo>
                  <a:lnTo>
                    <a:pt x="286" y="134"/>
                  </a:lnTo>
                  <a:lnTo>
                    <a:pt x="174" y="162"/>
                  </a:lnTo>
                  <a:lnTo>
                    <a:pt x="183" y="197"/>
                  </a:lnTo>
                  <a:lnTo>
                    <a:pt x="253" y="179"/>
                  </a:lnTo>
                  <a:lnTo>
                    <a:pt x="274" y="264"/>
                  </a:lnTo>
                  <a:cubicBezTo>
                    <a:pt x="266" y="272"/>
                    <a:pt x="256" y="279"/>
                    <a:pt x="245" y="284"/>
                  </a:cubicBezTo>
                  <a:cubicBezTo>
                    <a:pt x="234" y="290"/>
                    <a:pt x="221" y="295"/>
                    <a:pt x="206" y="298"/>
                  </a:cubicBezTo>
                  <a:cubicBezTo>
                    <a:pt x="192" y="302"/>
                    <a:pt x="179" y="304"/>
                    <a:pt x="166" y="304"/>
                  </a:cubicBezTo>
                  <a:cubicBezTo>
                    <a:pt x="145" y="304"/>
                    <a:pt x="127" y="298"/>
                    <a:pt x="111" y="288"/>
                  </a:cubicBezTo>
                  <a:cubicBezTo>
                    <a:pt x="86" y="271"/>
                    <a:pt x="69" y="241"/>
                    <a:pt x="58" y="199"/>
                  </a:cubicBezTo>
                  <a:cubicBezTo>
                    <a:pt x="48" y="157"/>
                    <a:pt x="49" y="122"/>
                    <a:pt x="63" y="96"/>
                  </a:cubicBezTo>
                  <a:cubicBezTo>
                    <a:pt x="77" y="69"/>
                    <a:pt x="104" y="51"/>
                    <a:pt x="142" y="42"/>
                  </a:cubicBezTo>
                  <a:cubicBezTo>
                    <a:pt x="155" y="39"/>
                    <a:pt x="169" y="37"/>
                    <a:pt x="182" y="37"/>
                  </a:cubicBezTo>
                  <a:cubicBezTo>
                    <a:pt x="188" y="37"/>
                    <a:pt x="194" y="37"/>
                    <a:pt x="201" y="38"/>
                  </a:cubicBezTo>
                  <a:cubicBezTo>
                    <a:pt x="220" y="40"/>
                    <a:pt x="239" y="46"/>
                    <a:pt x="258" y="56"/>
                  </a:cubicBezTo>
                  <a:lnTo>
                    <a:pt x="247" y="10"/>
                  </a:lnTo>
                  <a:cubicBezTo>
                    <a:pt x="228" y="4"/>
                    <a:pt x="210" y="1"/>
                    <a:pt x="190"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0"/>
            <p:cNvSpPr/>
            <p:nvPr/>
          </p:nvSpPr>
          <p:spPr>
            <a:xfrm>
              <a:off x="3393825" y="3953824"/>
              <a:ext cx="12586" cy="14796"/>
            </a:xfrm>
            <a:custGeom>
              <a:avLst/>
              <a:gdLst/>
              <a:ahLst/>
              <a:cxnLst/>
              <a:rect l="l" t="t" r="r" b="b"/>
              <a:pathLst>
                <a:path w="319" h="375" extrusionOk="0">
                  <a:moveTo>
                    <a:pt x="240" y="0"/>
                  </a:moveTo>
                  <a:lnTo>
                    <a:pt x="198" y="11"/>
                  </a:lnTo>
                  <a:lnTo>
                    <a:pt x="230" y="140"/>
                  </a:lnTo>
                  <a:lnTo>
                    <a:pt x="74" y="179"/>
                  </a:lnTo>
                  <a:lnTo>
                    <a:pt x="43" y="50"/>
                  </a:lnTo>
                  <a:lnTo>
                    <a:pt x="0" y="61"/>
                  </a:lnTo>
                  <a:lnTo>
                    <a:pt x="79" y="375"/>
                  </a:lnTo>
                  <a:lnTo>
                    <a:pt x="122" y="365"/>
                  </a:lnTo>
                  <a:lnTo>
                    <a:pt x="84" y="214"/>
                  </a:lnTo>
                  <a:lnTo>
                    <a:pt x="239" y="176"/>
                  </a:lnTo>
                  <a:lnTo>
                    <a:pt x="276" y="326"/>
                  </a:lnTo>
                  <a:lnTo>
                    <a:pt x="319" y="316"/>
                  </a:lnTo>
                  <a:lnTo>
                    <a:pt x="240"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0"/>
            <p:cNvSpPr/>
            <p:nvPr/>
          </p:nvSpPr>
          <p:spPr>
            <a:xfrm>
              <a:off x="3403176" y="3951220"/>
              <a:ext cx="10890" cy="13967"/>
            </a:xfrm>
            <a:custGeom>
              <a:avLst/>
              <a:gdLst/>
              <a:ahLst/>
              <a:cxnLst/>
              <a:rect l="l" t="t" r="r" b="b"/>
              <a:pathLst>
                <a:path w="276" h="354" extrusionOk="0">
                  <a:moveTo>
                    <a:pt x="267" y="1"/>
                  </a:moveTo>
                  <a:lnTo>
                    <a:pt x="1" y="67"/>
                  </a:lnTo>
                  <a:lnTo>
                    <a:pt x="10" y="103"/>
                  </a:lnTo>
                  <a:lnTo>
                    <a:pt x="121" y="75"/>
                  </a:lnTo>
                  <a:lnTo>
                    <a:pt x="191" y="354"/>
                  </a:lnTo>
                  <a:lnTo>
                    <a:pt x="234" y="343"/>
                  </a:lnTo>
                  <a:lnTo>
                    <a:pt x="165" y="65"/>
                  </a:lnTo>
                  <a:lnTo>
                    <a:pt x="276" y="37"/>
                  </a:lnTo>
                  <a:lnTo>
                    <a:pt x="267"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0"/>
            <p:cNvSpPr/>
            <p:nvPr/>
          </p:nvSpPr>
          <p:spPr>
            <a:xfrm>
              <a:off x="3369994" y="3999040"/>
              <a:ext cx="10890" cy="14007"/>
            </a:xfrm>
            <a:custGeom>
              <a:avLst/>
              <a:gdLst/>
              <a:ahLst/>
              <a:cxnLst/>
              <a:rect l="l" t="t" r="r" b="b"/>
              <a:pathLst>
                <a:path w="276" h="355" extrusionOk="0">
                  <a:moveTo>
                    <a:pt x="265" y="1"/>
                  </a:moveTo>
                  <a:lnTo>
                    <a:pt x="0" y="67"/>
                  </a:lnTo>
                  <a:lnTo>
                    <a:pt x="9" y="104"/>
                  </a:lnTo>
                  <a:lnTo>
                    <a:pt x="121" y="76"/>
                  </a:lnTo>
                  <a:lnTo>
                    <a:pt x="190" y="354"/>
                  </a:lnTo>
                  <a:lnTo>
                    <a:pt x="232" y="344"/>
                  </a:lnTo>
                  <a:lnTo>
                    <a:pt x="163" y="65"/>
                  </a:lnTo>
                  <a:lnTo>
                    <a:pt x="275" y="37"/>
                  </a:lnTo>
                  <a:lnTo>
                    <a:pt x="265"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0"/>
            <p:cNvSpPr/>
            <p:nvPr/>
          </p:nvSpPr>
          <p:spPr>
            <a:xfrm>
              <a:off x="3380134" y="3998724"/>
              <a:ext cx="4814" cy="12862"/>
            </a:xfrm>
            <a:custGeom>
              <a:avLst/>
              <a:gdLst/>
              <a:ahLst/>
              <a:cxnLst/>
              <a:rect l="l" t="t" r="r" b="b"/>
              <a:pathLst>
                <a:path w="122" h="326" extrusionOk="0">
                  <a:moveTo>
                    <a:pt x="43" y="1"/>
                  </a:moveTo>
                  <a:lnTo>
                    <a:pt x="1" y="11"/>
                  </a:lnTo>
                  <a:lnTo>
                    <a:pt x="79" y="326"/>
                  </a:lnTo>
                  <a:lnTo>
                    <a:pt x="122" y="315"/>
                  </a:lnTo>
                  <a:lnTo>
                    <a:pt x="4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0"/>
            <p:cNvSpPr/>
            <p:nvPr/>
          </p:nvSpPr>
          <p:spPr>
            <a:xfrm>
              <a:off x="3384198" y="3995292"/>
              <a:ext cx="14519" cy="15309"/>
            </a:xfrm>
            <a:custGeom>
              <a:avLst/>
              <a:gdLst/>
              <a:ahLst/>
              <a:cxnLst/>
              <a:rect l="l" t="t" r="r" b="b"/>
              <a:pathLst>
                <a:path w="368" h="388" extrusionOk="0">
                  <a:moveTo>
                    <a:pt x="289" y="1"/>
                  </a:moveTo>
                  <a:lnTo>
                    <a:pt x="226" y="16"/>
                  </a:lnTo>
                  <a:lnTo>
                    <a:pt x="198" y="251"/>
                  </a:lnTo>
                  <a:lnTo>
                    <a:pt x="64" y="57"/>
                  </a:lnTo>
                  <a:lnTo>
                    <a:pt x="1" y="72"/>
                  </a:lnTo>
                  <a:lnTo>
                    <a:pt x="79" y="387"/>
                  </a:lnTo>
                  <a:lnTo>
                    <a:pt x="121" y="377"/>
                  </a:lnTo>
                  <a:lnTo>
                    <a:pt x="52" y="100"/>
                  </a:lnTo>
                  <a:lnTo>
                    <a:pt x="187" y="297"/>
                  </a:lnTo>
                  <a:lnTo>
                    <a:pt x="229" y="285"/>
                  </a:lnTo>
                  <a:lnTo>
                    <a:pt x="257" y="50"/>
                  </a:lnTo>
                  <a:lnTo>
                    <a:pt x="326" y="325"/>
                  </a:lnTo>
                  <a:lnTo>
                    <a:pt x="367" y="316"/>
                  </a:lnTo>
                  <a:lnTo>
                    <a:pt x="289"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0"/>
            <p:cNvSpPr/>
            <p:nvPr/>
          </p:nvSpPr>
          <p:spPr>
            <a:xfrm>
              <a:off x="3397929" y="3992767"/>
              <a:ext cx="11126" cy="14441"/>
            </a:xfrm>
            <a:custGeom>
              <a:avLst/>
              <a:gdLst/>
              <a:ahLst/>
              <a:cxnLst/>
              <a:rect l="l" t="t" r="r" b="b"/>
              <a:pathLst>
                <a:path w="282" h="366" extrusionOk="0">
                  <a:moveTo>
                    <a:pt x="199" y="0"/>
                  </a:moveTo>
                  <a:lnTo>
                    <a:pt x="0" y="50"/>
                  </a:lnTo>
                  <a:lnTo>
                    <a:pt x="79" y="365"/>
                  </a:lnTo>
                  <a:lnTo>
                    <a:pt x="281" y="314"/>
                  </a:lnTo>
                  <a:lnTo>
                    <a:pt x="273" y="279"/>
                  </a:lnTo>
                  <a:lnTo>
                    <a:pt x="112" y="318"/>
                  </a:lnTo>
                  <a:lnTo>
                    <a:pt x="84" y="204"/>
                  </a:lnTo>
                  <a:lnTo>
                    <a:pt x="234" y="167"/>
                  </a:lnTo>
                  <a:lnTo>
                    <a:pt x="225" y="131"/>
                  </a:lnTo>
                  <a:lnTo>
                    <a:pt x="75" y="169"/>
                  </a:lnTo>
                  <a:lnTo>
                    <a:pt x="52" y="75"/>
                  </a:lnTo>
                  <a:lnTo>
                    <a:pt x="208" y="36"/>
                  </a:lnTo>
                  <a:lnTo>
                    <a:pt x="199"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0"/>
            <p:cNvSpPr/>
            <p:nvPr/>
          </p:nvSpPr>
          <p:spPr>
            <a:xfrm>
              <a:off x="3409923" y="3990478"/>
              <a:ext cx="12547" cy="13730"/>
            </a:xfrm>
            <a:custGeom>
              <a:avLst/>
              <a:gdLst/>
              <a:ahLst/>
              <a:cxnLst/>
              <a:rect l="l" t="t" r="r" b="b"/>
              <a:pathLst>
                <a:path w="318" h="348" extrusionOk="0">
                  <a:moveTo>
                    <a:pt x="154" y="37"/>
                  </a:moveTo>
                  <a:cubicBezTo>
                    <a:pt x="174" y="37"/>
                    <a:pt x="191" y="41"/>
                    <a:pt x="205" y="49"/>
                  </a:cubicBezTo>
                  <a:cubicBezTo>
                    <a:pt x="231" y="64"/>
                    <a:pt x="249" y="92"/>
                    <a:pt x="259" y="135"/>
                  </a:cubicBezTo>
                  <a:cubicBezTo>
                    <a:pt x="270" y="177"/>
                    <a:pt x="267" y="211"/>
                    <a:pt x="251" y="235"/>
                  </a:cubicBezTo>
                  <a:cubicBezTo>
                    <a:pt x="237" y="260"/>
                    <a:pt x="207" y="278"/>
                    <a:pt x="164" y="289"/>
                  </a:cubicBezTo>
                  <a:lnTo>
                    <a:pt x="113" y="302"/>
                  </a:lnTo>
                  <a:lnTo>
                    <a:pt x="52" y="56"/>
                  </a:lnTo>
                  <a:lnTo>
                    <a:pt x="103" y="44"/>
                  </a:lnTo>
                  <a:cubicBezTo>
                    <a:pt x="122" y="39"/>
                    <a:pt x="139" y="37"/>
                    <a:pt x="154" y="37"/>
                  </a:cubicBezTo>
                  <a:close/>
                  <a:moveTo>
                    <a:pt x="161" y="0"/>
                  </a:moveTo>
                  <a:cubicBezTo>
                    <a:pt x="139" y="0"/>
                    <a:pt x="115" y="3"/>
                    <a:pt x="87" y="10"/>
                  </a:cubicBezTo>
                  <a:lnTo>
                    <a:pt x="0" y="32"/>
                  </a:lnTo>
                  <a:lnTo>
                    <a:pt x="79" y="347"/>
                  </a:lnTo>
                  <a:lnTo>
                    <a:pt x="166" y="325"/>
                  </a:lnTo>
                  <a:cubicBezTo>
                    <a:pt x="227" y="310"/>
                    <a:pt x="268" y="286"/>
                    <a:pt x="291" y="254"/>
                  </a:cubicBezTo>
                  <a:cubicBezTo>
                    <a:pt x="313" y="221"/>
                    <a:pt x="318" y="178"/>
                    <a:pt x="304" y="124"/>
                  </a:cubicBezTo>
                  <a:cubicBezTo>
                    <a:pt x="291" y="69"/>
                    <a:pt x="266" y="34"/>
                    <a:pt x="231" y="15"/>
                  </a:cubicBezTo>
                  <a:cubicBezTo>
                    <a:pt x="212" y="5"/>
                    <a:pt x="189" y="0"/>
                    <a:pt x="161"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0"/>
            <p:cNvSpPr/>
            <p:nvPr/>
          </p:nvSpPr>
          <p:spPr>
            <a:xfrm>
              <a:off x="3421287" y="3986927"/>
              <a:ext cx="11126" cy="14441"/>
            </a:xfrm>
            <a:custGeom>
              <a:avLst/>
              <a:gdLst/>
              <a:ahLst/>
              <a:cxnLst/>
              <a:rect l="l" t="t" r="r" b="b"/>
              <a:pathLst>
                <a:path w="282" h="366" extrusionOk="0">
                  <a:moveTo>
                    <a:pt x="198" y="1"/>
                  </a:moveTo>
                  <a:lnTo>
                    <a:pt x="0" y="50"/>
                  </a:lnTo>
                  <a:lnTo>
                    <a:pt x="78" y="365"/>
                  </a:lnTo>
                  <a:lnTo>
                    <a:pt x="281" y="315"/>
                  </a:lnTo>
                  <a:lnTo>
                    <a:pt x="272" y="279"/>
                  </a:lnTo>
                  <a:lnTo>
                    <a:pt x="112" y="319"/>
                  </a:lnTo>
                  <a:lnTo>
                    <a:pt x="83" y="205"/>
                  </a:lnTo>
                  <a:lnTo>
                    <a:pt x="233" y="167"/>
                  </a:lnTo>
                  <a:lnTo>
                    <a:pt x="225" y="131"/>
                  </a:lnTo>
                  <a:lnTo>
                    <a:pt x="74" y="169"/>
                  </a:lnTo>
                  <a:lnTo>
                    <a:pt x="52" y="76"/>
                  </a:lnTo>
                  <a:lnTo>
                    <a:pt x="208" y="36"/>
                  </a:lnTo>
                  <a:lnTo>
                    <a:pt x="198"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0"/>
            <p:cNvSpPr/>
            <p:nvPr/>
          </p:nvSpPr>
          <p:spPr>
            <a:xfrm>
              <a:off x="3429651" y="3985625"/>
              <a:ext cx="9272" cy="13651"/>
            </a:xfrm>
            <a:custGeom>
              <a:avLst/>
              <a:gdLst/>
              <a:ahLst/>
              <a:cxnLst/>
              <a:rect l="l" t="t" r="r" b="b"/>
              <a:pathLst>
                <a:path w="235" h="346" extrusionOk="0">
                  <a:moveTo>
                    <a:pt x="127" y="39"/>
                  </a:moveTo>
                  <a:cubicBezTo>
                    <a:pt x="138" y="39"/>
                    <a:pt x="147" y="41"/>
                    <a:pt x="155" y="46"/>
                  </a:cubicBezTo>
                  <a:cubicBezTo>
                    <a:pt x="168" y="53"/>
                    <a:pt x="178" y="66"/>
                    <a:pt x="182" y="85"/>
                  </a:cubicBezTo>
                  <a:cubicBezTo>
                    <a:pt x="186" y="104"/>
                    <a:pt x="185" y="120"/>
                    <a:pt x="177" y="133"/>
                  </a:cubicBezTo>
                  <a:cubicBezTo>
                    <a:pt x="168" y="146"/>
                    <a:pt x="154" y="155"/>
                    <a:pt x="135" y="160"/>
                  </a:cubicBezTo>
                  <a:lnTo>
                    <a:pt x="81" y="173"/>
                  </a:lnTo>
                  <a:lnTo>
                    <a:pt x="52" y="55"/>
                  </a:lnTo>
                  <a:lnTo>
                    <a:pt x="105" y="41"/>
                  </a:lnTo>
                  <a:cubicBezTo>
                    <a:pt x="113" y="40"/>
                    <a:pt x="120" y="39"/>
                    <a:pt x="127" y="39"/>
                  </a:cubicBezTo>
                  <a:close/>
                  <a:moveTo>
                    <a:pt x="137" y="1"/>
                  </a:moveTo>
                  <a:cubicBezTo>
                    <a:pt x="125" y="1"/>
                    <a:pt x="111" y="3"/>
                    <a:pt x="96" y="6"/>
                  </a:cubicBezTo>
                  <a:lnTo>
                    <a:pt x="0" y="31"/>
                  </a:lnTo>
                  <a:lnTo>
                    <a:pt x="79" y="345"/>
                  </a:lnTo>
                  <a:lnTo>
                    <a:pt x="121" y="335"/>
                  </a:lnTo>
                  <a:lnTo>
                    <a:pt x="89" y="208"/>
                  </a:lnTo>
                  <a:lnTo>
                    <a:pt x="144" y="195"/>
                  </a:lnTo>
                  <a:cubicBezTo>
                    <a:pt x="178" y="186"/>
                    <a:pt x="203" y="171"/>
                    <a:pt x="217" y="151"/>
                  </a:cubicBezTo>
                  <a:cubicBezTo>
                    <a:pt x="232" y="130"/>
                    <a:pt x="234" y="105"/>
                    <a:pt x="226" y="74"/>
                  </a:cubicBezTo>
                  <a:cubicBezTo>
                    <a:pt x="219" y="43"/>
                    <a:pt x="205" y="22"/>
                    <a:pt x="182" y="11"/>
                  </a:cubicBezTo>
                  <a:cubicBezTo>
                    <a:pt x="169" y="4"/>
                    <a:pt x="154" y="1"/>
                    <a:pt x="137"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0"/>
            <p:cNvSpPr/>
            <p:nvPr/>
          </p:nvSpPr>
          <p:spPr>
            <a:xfrm>
              <a:off x="3438845" y="3983613"/>
              <a:ext cx="11402" cy="14125"/>
            </a:xfrm>
            <a:custGeom>
              <a:avLst/>
              <a:gdLst/>
              <a:ahLst/>
              <a:cxnLst/>
              <a:rect l="l" t="t" r="r" b="b"/>
              <a:pathLst>
                <a:path w="289" h="358" extrusionOk="0">
                  <a:moveTo>
                    <a:pt x="76" y="49"/>
                  </a:moveTo>
                  <a:lnTo>
                    <a:pt x="173" y="191"/>
                  </a:lnTo>
                  <a:lnTo>
                    <a:pt x="57" y="220"/>
                  </a:lnTo>
                  <a:lnTo>
                    <a:pt x="76" y="49"/>
                  </a:lnTo>
                  <a:close/>
                  <a:moveTo>
                    <a:pt x="90" y="1"/>
                  </a:moveTo>
                  <a:lnTo>
                    <a:pt x="41" y="13"/>
                  </a:lnTo>
                  <a:lnTo>
                    <a:pt x="0" y="358"/>
                  </a:lnTo>
                  <a:lnTo>
                    <a:pt x="0" y="358"/>
                  </a:lnTo>
                  <a:lnTo>
                    <a:pt x="45" y="346"/>
                  </a:lnTo>
                  <a:lnTo>
                    <a:pt x="54" y="258"/>
                  </a:lnTo>
                  <a:lnTo>
                    <a:pt x="195" y="223"/>
                  </a:lnTo>
                  <a:lnTo>
                    <a:pt x="244" y="297"/>
                  </a:lnTo>
                  <a:lnTo>
                    <a:pt x="289" y="286"/>
                  </a:lnTo>
                  <a:lnTo>
                    <a:pt x="90"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0"/>
            <p:cNvSpPr/>
            <p:nvPr/>
          </p:nvSpPr>
          <p:spPr>
            <a:xfrm>
              <a:off x="3447683" y="3981127"/>
              <a:ext cx="12823" cy="13612"/>
            </a:xfrm>
            <a:custGeom>
              <a:avLst/>
              <a:gdLst/>
              <a:ahLst/>
              <a:cxnLst/>
              <a:rect l="l" t="t" r="r" b="b"/>
              <a:pathLst>
                <a:path w="325" h="345" extrusionOk="0">
                  <a:moveTo>
                    <a:pt x="131" y="38"/>
                  </a:moveTo>
                  <a:cubicBezTo>
                    <a:pt x="140" y="38"/>
                    <a:pt x="149" y="40"/>
                    <a:pt x="155" y="44"/>
                  </a:cubicBezTo>
                  <a:cubicBezTo>
                    <a:pt x="168" y="51"/>
                    <a:pt x="177" y="63"/>
                    <a:pt x="182" y="82"/>
                  </a:cubicBezTo>
                  <a:cubicBezTo>
                    <a:pt x="186" y="100"/>
                    <a:pt x="184" y="115"/>
                    <a:pt x="176" y="127"/>
                  </a:cubicBezTo>
                  <a:cubicBezTo>
                    <a:pt x="168" y="140"/>
                    <a:pt x="154" y="148"/>
                    <a:pt x="134" y="153"/>
                  </a:cubicBezTo>
                  <a:lnTo>
                    <a:pt x="80" y="167"/>
                  </a:lnTo>
                  <a:lnTo>
                    <a:pt x="52" y="55"/>
                  </a:lnTo>
                  <a:lnTo>
                    <a:pt x="106" y="42"/>
                  </a:lnTo>
                  <a:cubicBezTo>
                    <a:pt x="115" y="40"/>
                    <a:pt x="123" y="38"/>
                    <a:pt x="131" y="38"/>
                  </a:cubicBezTo>
                  <a:close/>
                  <a:moveTo>
                    <a:pt x="141" y="0"/>
                  </a:moveTo>
                  <a:cubicBezTo>
                    <a:pt x="128" y="0"/>
                    <a:pt x="113" y="2"/>
                    <a:pt x="97" y="6"/>
                  </a:cubicBezTo>
                  <a:lnTo>
                    <a:pt x="1" y="31"/>
                  </a:lnTo>
                  <a:lnTo>
                    <a:pt x="79" y="345"/>
                  </a:lnTo>
                  <a:lnTo>
                    <a:pt x="122" y="334"/>
                  </a:lnTo>
                  <a:lnTo>
                    <a:pt x="89" y="202"/>
                  </a:lnTo>
                  <a:lnTo>
                    <a:pt x="135" y="190"/>
                  </a:lnTo>
                  <a:cubicBezTo>
                    <a:pt x="144" y="188"/>
                    <a:pt x="151" y="187"/>
                    <a:pt x="158" y="187"/>
                  </a:cubicBezTo>
                  <a:cubicBezTo>
                    <a:pt x="165" y="187"/>
                    <a:pt x="172" y="188"/>
                    <a:pt x="177" y="190"/>
                  </a:cubicBezTo>
                  <a:cubicBezTo>
                    <a:pt x="189" y="195"/>
                    <a:pt x="203" y="206"/>
                    <a:pt x="218" y="224"/>
                  </a:cubicBezTo>
                  <a:lnTo>
                    <a:pt x="278" y="295"/>
                  </a:lnTo>
                  <a:lnTo>
                    <a:pt x="325" y="284"/>
                  </a:lnTo>
                  <a:lnTo>
                    <a:pt x="260" y="209"/>
                  </a:lnTo>
                  <a:cubicBezTo>
                    <a:pt x="247" y="193"/>
                    <a:pt x="235" y="182"/>
                    <a:pt x="223" y="174"/>
                  </a:cubicBezTo>
                  <a:cubicBezTo>
                    <a:pt x="212" y="166"/>
                    <a:pt x="202" y="161"/>
                    <a:pt x="192" y="161"/>
                  </a:cubicBezTo>
                  <a:cubicBezTo>
                    <a:pt x="208" y="151"/>
                    <a:pt x="219" y="139"/>
                    <a:pt x="225" y="123"/>
                  </a:cubicBezTo>
                  <a:cubicBezTo>
                    <a:pt x="231" y="108"/>
                    <a:pt x="231" y="90"/>
                    <a:pt x="227" y="71"/>
                  </a:cubicBezTo>
                  <a:cubicBezTo>
                    <a:pt x="219" y="40"/>
                    <a:pt x="204" y="19"/>
                    <a:pt x="183" y="9"/>
                  </a:cubicBezTo>
                  <a:cubicBezTo>
                    <a:pt x="171" y="3"/>
                    <a:pt x="157" y="0"/>
                    <a:pt x="141"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0"/>
            <p:cNvSpPr/>
            <p:nvPr/>
          </p:nvSpPr>
          <p:spPr>
            <a:xfrm>
              <a:off x="3455258" y="3977813"/>
              <a:ext cx="10929" cy="13928"/>
            </a:xfrm>
            <a:custGeom>
              <a:avLst/>
              <a:gdLst/>
              <a:ahLst/>
              <a:cxnLst/>
              <a:rect l="l" t="t" r="r" b="b"/>
              <a:pathLst>
                <a:path w="277" h="353" extrusionOk="0">
                  <a:moveTo>
                    <a:pt x="267" y="0"/>
                  </a:moveTo>
                  <a:lnTo>
                    <a:pt x="1" y="66"/>
                  </a:lnTo>
                  <a:lnTo>
                    <a:pt x="11" y="102"/>
                  </a:lnTo>
                  <a:lnTo>
                    <a:pt x="122" y="74"/>
                  </a:lnTo>
                  <a:lnTo>
                    <a:pt x="191" y="353"/>
                  </a:lnTo>
                  <a:lnTo>
                    <a:pt x="234" y="342"/>
                  </a:lnTo>
                  <a:lnTo>
                    <a:pt x="165" y="64"/>
                  </a:lnTo>
                  <a:lnTo>
                    <a:pt x="277" y="36"/>
                  </a:lnTo>
                  <a:lnTo>
                    <a:pt x="267"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0"/>
            <p:cNvSpPr/>
            <p:nvPr/>
          </p:nvSpPr>
          <p:spPr>
            <a:xfrm>
              <a:off x="3465320" y="3975564"/>
              <a:ext cx="11876" cy="14085"/>
            </a:xfrm>
            <a:custGeom>
              <a:avLst/>
              <a:gdLst/>
              <a:ahLst/>
              <a:cxnLst/>
              <a:rect l="l" t="t" r="r" b="b"/>
              <a:pathLst>
                <a:path w="301" h="357" extrusionOk="0">
                  <a:moveTo>
                    <a:pt x="241" y="0"/>
                  </a:moveTo>
                  <a:lnTo>
                    <a:pt x="198" y="11"/>
                  </a:lnTo>
                  <a:lnTo>
                    <a:pt x="245" y="202"/>
                  </a:lnTo>
                  <a:cubicBezTo>
                    <a:pt x="254" y="236"/>
                    <a:pt x="254" y="261"/>
                    <a:pt x="245" y="280"/>
                  </a:cubicBezTo>
                  <a:cubicBezTo>
                    <a:pt x="237" y="297"/>
                    <a:pt x="219" y="309"/>
                    <a:pt x="192" y="316"/>
                  </a:cubicBezTo>
                  <a:cubicBezTo>
                    <a:pt x="182" y="319"/>
                    <a:pt x="172" y="320"/>
                    <a:pt x="164" y="320"/>
                  </a:cubicBezTo>
                  <a:cubicBezTo>
                    <a:pt x="149" y="320"/>
                    <a:pt x="137" y="317"/>
                    <a:pt x="127" y="309"/>
                  </a:cubicBezTo>
                  <a:cubicBezTo>
                    <a:pt x="111" y="297"/>
                    <a:pt x="99" y="275"/>
                    <a:pt x="90" y="240"/>
                  </a:cubicBezTo>
                  <a:lnTo>
                    <a:pt x="43" y="49"/>
                  </a:lnTo>
                  <a:lnTo>
                    <a:pt x="0" y="61"/>
                  </a:lnTo>
                  <a:lnTo>
                    <a:pt x="49" y="257"/>
                  </a:lnTo>
                  <a:cubicBezTo>
                    <a:pt x="59" y="298"/>
                    <a:pt x="77" y="326"/>
                    <a:pt x="102" y="342"/>
                  </a:cubicBezTo>
                  <a:cubicBezTo>
                    <a:pt x="118" y="352"/>
                    <a:pt x="136" y="357"/>
                    <a:pt x="158" y="357"/>
                  </a:cubicBezTo>
                  <a:cubicBezTo>
                    <a:pt x="171" y="357"/>
                    <a:pt x="185" y="355"/>
                    <a:pt x="200" y="351"/>
                  </a:cubicBezTo>
                  <a:cubicBezTo>
                    <a:pt x="240" y="341"/>
                    <a:pt x="267" y="323"/>
                    <a:pt x="282" y="297"/>
                  </a:cubicBezTo>
                  <a:cubicBezTo>
                    <a:pt x="298" y="271"/>
                    <a:pt x="300" y="238"/>
                    <a:pt x="290" y="197"/>
                  </a:cubicBezTo>
                  <a:lnTo>
                    <a:pt x="24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0"/>
            <p:cNvSpPr/>
            <p:nvPr/>
          </p:nvSpPr>
          <p:spPr>
            <a:xfrm>
              <a:off x="3476486" y="3973946"/>
              <a:ext cx="12823" cy="13651"/>
            </a:xfrm>
            <a:custGeom>
              <a:avLst/>
              <a:gdLst/>
              <a:ahLst/>
              <a:cxnLst/>
              <a:rect l="l" t="t" r="r" b="b"/>
              <a:pathLst>
                <a:path w="325" h="346" extrusionOk="0">
                  <a:moveTo>
                    <a:pt x="130" y="38"/>
                  </a:moveTo>
                  <a:cubicBezTo>
                    <a:pt x="140" y="38"/>
                    <a:pt x="148" y="40"/>
                    <a:pt x="155" y="44"/>
                  </a:cubicBezTo>
                  <a:cubicBezTo>
                    <a:pt x="168" y="51"/>
                    <a:pt x="177" y="63"/>
                    <a:pt x="182" y="82"/>
                  </a:cubicBezTo>
                  <a:cubicBezTo>
                    <a:pt x="187" y="100"/>
                    <a:pt x="185" y="116"/>
                    <a:pt x="176" y="128"/>
                  </a:cubicBezTo>
                  <a:cubicBezTo>
                    <a:pt x="168" y="139"/>
                    <a:pt x="154" y="148"/>
                    <a:pt x="133" y="153"/>
                  </a:cubicBezTo>
                  <a:lnTo>
                    <a:pt x="80" y="166"/>
                  </a:lnTo>
                  <a:lnTo>
                    <a:pt x="52" y="54"/>
                  </a:lnTo>
                  <a:lnTo>
                    <a:pt x="106" y="41"/>
                  </a:lnTo>
                  <a:cubicBezTo>
                    <a:pt x="115" y="39"/>
                    <a:pt x="123" y="38"/>
                    <a:pt x="130" y="38"/>
                  </a:cubicBezTo>
                  <a:close/>
                  <a:moveTo>
                    <a:pt x="142" y="0"/>
                  </a:moveTo>
                  <a:cubicBezTo>
                    <a:pt x="128" y="0"/>
                    <a:pt x="113" y="2"/>
                    <a:pt x="97" y="6"/>
                  </a:cubicBezTo>
                  <a:lnTo>
                    <a:pt x="1" y="30"/>
                  </a:lnTo>
                  <a:lnTo>
                    <a:pt x="79" y="345"/>
                  </a:lnTo>
                  <a:lnTo>
                    <a:pt x="122" y="335"/>
                  </a:lnTo>
                  <a:lnTo>
                    <a:pt x="89" y="201"/>
                  </a:lnTo>
                  <a:lnTo>
                    <a:pt x="135" y="190"/>
                  </a:lnTo>
                  <a:cubicBezTo>
                    <a:pt x="143" y="188"/>
                    <a:pt x="150" y="187"/>
                    <a:pt x="157" y="187"/>
                  </a:cubicBezTo>
                  <a:cubicBezTo>
                    <a:pt x="165" y="187"/>
                    <a:pt x="172" y="188"/>
                    <a:pt x="178" y="191"/>
                  </a:cubicBezTo>
                  <a:cubicBezTo>
                    <a:pt x="189" y="195"/>
                    <a:pt x="202" y="206"/>
                    <a:pt x="218" y="225"/>
                  </a:cubicBezTo>
                  <a:lnTo>
                    <a:pt x="278" y="295"/>
                  </a:lnTo>
                  <a:lnTo>
                    <a:pt x="325" y="284"/>
                  </a:lnTo>
                  <a:lnTo>
                    <a:pt x="260" y="209"/>
                  </a:lnTo>
                  <a:cubicBezTo>
                    <a:pt x="247" y="193"/>
                    <a:pt x="235" y="181"/>
                    <a:pt x="223" y="173"/>
                  </a:cubicBezTo>
                  <a:cubicBezTo>
                    <a:pt x="212" y="165"/>
                    <a:pt x="202" y="161"/>
                    <a:pt x="192" y="160"/>
                  </a:cubicBezTo>
                  <a:cubicBezTo>
                    <a:pt x="209" y="151"/>
                    <a:pt x="219" y="138"/>
                    <a:pt x="225" y="123"/>
                  </a:cubicBezTo>
                  <a:cubicBezTo>
                    <a:pt x="231" y="108"/>
                    <a:pt x="232" y="90"/>
                    <a:pt x="227" y="70"/>
                  </a:cubicBezTo>
                  <a:cubicBezTo>
                    <a:pt x="219" y="40"/>
                    <a:pt x="205" y="20"/>
                    <a:pt x="183" y="9"/>
                  </a:cubicBezTo>
                  <a:cubicBezTo>
                    <a:pt x="171" y="3"/>
                    <a:pt x="158" y="0"/>
                    <a:pt x="142"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0"/>
            <p:cNvSpPr/>
            <p:nvPr/>
          </p:nvSpPr>
          <p:spPr>
            <a:xfrm>
              <a:off x="3485679" y="3970869"/>
              <a:ext cx="11126" cy="14441"/>
            </a:xfrm>
            <a:custGeom>
              <a:avLst/>
              <a:gdLst/>
              <a:ahLst/>
              <a:cxnLst/>
              <a:rect l="l" t="t" r="r" b="b"/>
              <a:pathLst>
                <a:path w="282" h="366" extrusionOk="0">
                  <a:moveTo>
                    <a:pt x="199" y="1"/>
                  </a:moveTo>
                  <a:lnTo>
                    <a:pt x="0" y="50"/>
                  </a:lnTo>
                  <a:lnTo>
                    <a:pt x="79" y="366"/>
                  </a:lnTo>
                  <a:lnTo>
                    <a:pt x="281" y="315"/>
                  </a:lnTo>
                  <a:lnTo>
                    <a:pt x="272" y="279"/>
                  </a:lnTo>
                  <a:lnTo>
                    <a:pt x="113" y="318"/>
                  </a:lnTo>
                  <a:lnTo>
                    <a:pt x="84" y="205"/>
                  </a:lnTo>
                  <a:lnTo>
                    <a:pt x="234" y="167"/>
                  </a:lnTo>
                  <a:lnTo>
                    <a:pt x="225" y="132"/>
                  </a:lnTo>
                  <a:lnTo>
                    <a:pt x="75" y="169"/>
                  </a:lnTo>
                  <a:lnTo>
                    <a:pt x="52" y="76"/>
                  </a:lnTo>
                  <a:lnTo>
                    <a:pt x="208" y="36"/>
                  </a:lnTo>
                  <a:lnTo>
                    <a:pt x="199"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0"/>
            <p:cNvSpPr/>
            <p:nvPr/>
          </p:nvSpPr>
          <p:spPr>
            <a:xfrm>
              <a:off x="3380963" y="4037194"/>
              <a:ext cx="11324" cy="13770"/>
            </a:xfrm>
            <a:custGeom>
              <a:avLst/>
              <a:gdLst/>
              <a:ahLst/>
              <a:cxnLst/>
              <a:rect l="l" t="t" r="r" b="b"/>
              <a:pathLst>
                <a:path w="287" h="349" extrusionOk="0">
                  <a:moveTo>
                    <a:pt x="143" y="38"/>
                  </a:moveTo>
                  <a:cubicBezTo>
                    <a:pt x="151" y="38"/>
                    <a:pt x="158" y="40"/>
                    <a:pt x="164" y="42"/>
                  </a:cubicBezTo>
                  <a:cubicBezTo>
                    <a:pt x="176" y="48"/>
                    <a:pt x="185" y="58"/>
                    <a:pt x="188" y="75"/>
                  </a:cubicBezTo>
                  <a:cubicBezTo>
                    <a:pt x="193" y="90"/>
                    <a:pt x="190" y="103"/>
                    <a:pt x="182" y="114"/>
                  </a:cubicBezTo>
                  <a:cubicBezTo>
                    <a:pt x="173" y="124"/>
                    <a:pt x="159" y="132"/>
                    <a:pt x="139" y="137"/>
                  </a:cubicBezTo>
                  <a:lnTo>
                    <a:pt x="76" y="153"/>
                  </a:lnTo>
                  <a:lnTo>
                    <a:pt x="52" y="58"/>
                  </a:lnTo>
                  <a:lnTo>
                    <a:pt x="115" y="42"/>
                  </a:lnTo>
                  <a:cubicBezTo>
                    <a:pt x="125" y="40"/>
                    <a:pt x="135" y="38"/>
                    <a:pt x="143" y="38"/>
                  </a:cubicBezTo>
                  <a:close/>
                  <a:moveTo>
                    <a:pt x="181" y="166"/>
                  </a:moveTo>
                  <a:cubicBezTo>
                    <a:pt x="191" y="166"/>
                    <a:pt x="200" y="168"/>
                    <a:pt x="207" y="172"/>
                  </a:cubicBezTo>
                  <a:cubicBezTo>
                    <a:pt x="221" y="179"/>
                    <a:pt x="229" y="192"/>
                    <a:pt x="235" y="211"/>
                  </a:cubicBezTo>
                  <a:cubicBezTo>
                    <a:pt x="239" y="231"/>
                    <a:pt x="237" y="247"/>
                    <a:pt x="228" y="259"/>
                  </a:cubicBezTo>
                  <a:cubicBezTo>
                    <a:pt x="220" y="271"/>
                    <a:pt x="204" y="280"/>
                    <a:pt x="181" y="286"/>
                  </a:cubicBezTo>
                  <a:lnTo>
                    <a:pt x="113" y="303"/>
                  </a:lnTo>
                  <a:lnTo>
                    <a:pt x="84" y="187"/>
                  </a:lnTo>
                  <a:lnTo>
                    <a:pt x="153" y="171"/>
                  </a:lnTo>
                  <a:cubicBezTo>
                    <a:pt x="163" y="168"/>
                    <a:pt x="173" y="166"/>
                    <a:pt x="181" y="166"/>
                  </a:cubicBezTo>
                  <a:close/>
                  <a:moveTo>
                    <a:pt x="152" y="1"/>
                  </a:moveTo>
                  <a:cubicBezTo>
                    <a:pt x="139" y="1"/>
                    <a:pt x="125" y="3"/>
                    <a:pt x="110" y="7"/>
                  </a:cubicBezTo>
                  <a:lnTo>
                    <a:pt x="1" y="34"/>
                  </a:lnTo>
                  <a:lnTo>
                    <a:pt x="79" y="349"/>
                  </a:lnTo>
                  <a:lnTo>
                    <a:pt x="192" y="320"/>
                  </a:lnTo>
                  <a:cubicBezTo>
                    <a:pt x="228" y="311"/>
                    <a:pt x="253" y="297"/>
                    <a:pt x="268" y="277"/>
                  </a:cubicBezTo>
                  <a:cubicBezTo>
                    <a:pt x="283" y="257"/>
                    <a:pt x="287" y="233"/>
                    <a:pt x="280" y="205"/>
                  </a:cubicBezTo>
                  <a:cubicBezTo>
                    <a:pt x="275" y="183"/>
                    <a:pt x="265" y="167"/>
                    <a:pt x="249" y="156"/>
                  </a:cubicBezTo>
                  <a:cubicBezTo>
                    <a:pt x="236" y="145"/>
                    <a:pt x="219" y="139"/>
                    <a:pt x="198" y="139"/>
                  </a:cubicBezTo>
                  <a:cubicBezTo>
                    <a:pt x="196" y="139"/>
                    <a:pt x="195" y="139"/>
                    <a:pt x="194" y="139"/>
                  </a:cubicBezTo>
                  <a:cubicBezTo>
                    <a:pt x="210" y="132"/>
                    <a:pt x="222" y="122"/>
                    <a:pt x="228" y="109"/>
                  </a:cubicBezTo>
                  <a:cubicBezTo>
                    <a:pt x="235" y="95"/>
                    <a:pt x="235" y="78"/>
                    <a:pt x="230" y="59"/>
                  </a:cubicBezTo>
                  <a:cubicBezTo>
                    <a:pt x="224" y="34"/>
                    <a:pt x="210" y="17"/>
                    <a:pt x="189" y="8"/>
                  </a:cubicBezTo>
                  <a:cubicBezTo>
                    <a:pt x="178" y="3"/>
                    <a:pt x="166" y="1"/>
                    <a:pt x="152"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0"/>
            <p:cNvSpPr/>
            <p:nvPr/>
          </p:nvSpPr>
          <p:spPr>
            <a:xfrm>
              <a:off x="3390551" y="4034511"/>
              <a:ext cx="12507" cy="13336"/>
            </a:xfrm>
            <a:custGeom>
              <a:avLst/>
              <a:gdLst/>
              <a:ahLst/>
              <a:cxnLst/>
              <a:rect l="l" t="t" r="r" b="b"/>
              <a:pathLst>
                <a:path w="317" h="338" extrusionOk="0">
                  <a:moveTo>
                    <a:pt x="153" y="37"/>
                  </a:moveTo>
                  <a:cubicBezTo>
                    <a:pt x="173" y="37"/>
                    <a:pt x="192" y="43"/>
                    <a:pt x="209" y="56"/>
                  </a:cubicBezTo>
                  <a:cubicBezTo>
                    <a:pt x="233" y="75"/>
                    <a:pt x="249" y="104"/>
                    <a:pt x="260" y="144"/>
                  </a:cubicBezTo>
                  <a:cubicBezTo>
                    <a:pt x="269" y="184"/>
                    <a:pt x="267" y="217"/>
                    <a:pt x="255" y="245"/>
                  </a:cubicBezTo>
                  <a:cubicBezTo>
                    <a:pt x="243" y="273"/>
                    <a:pt x="222" y="290"/>
                    <a:pt x="191" y="298"/>
                  </a:cubicBezTo>
                  <a:cubicBezTo>
                    <a:pt x="182" y="300"/>
                    <a:pt x="174" y="301"/>
                    <a:pt x="165" y="301"/>
                  </a:cubicBezTo>
                  <a:cubicBezTo>
                    <a:pt x="145" y="301"/>
                    <a:pt x="125" y="295"/>
                    <a:pt x="109" y="281"/>
                  </a:cubicBezTo>
                  <a:cubicBezTo>
                    <a:pt x="84" y="263"/>
                    <a:pt x="68" y="234"/>
                    <a:pt x="58" y="194"/>
                  </a:cubicBezTo>
                  <a:cubicBezTo>
                    <a:pt x="47" y="155"/>
                    <a:pt x="49" y="121"/>
                    <a:pt x="61" y="93"/>
                  </a:cubicBezTo>
                  <a:cubicBezTo>
                    <a:pt x="74" y="66"/>
                    <a:pt x="95" y="48"/>
                    <a:pt x="127" y="40"/>
                  </a:cubicBezTo>
                  <a:cubicBezTo>
                    <a:pt x="136" y="38"/>
                    <a:pt x="145" y="37"/>
                    <a:pt x="153" y="37"/>
                  </a:cubicBezTo>
                  <a:close/>
                  <a:moveTo>
                    <a:pt x="159" y="0"/>
                  </a:moveTo>
                  <a:cubicBezTo>
                    <a:pt x="146" y="0"/>
                    <a:pt x="132" y="2"/>
                    <a:pt x="118" y="6"/>
                  </a:cubicBezTo>
                  <a:cubicBezTo>
                    <a:pt x="74" y="17"/>
                    <a:pt x="42" y="40"/>
                    <a:pt x="23" y="76"/>
                  </a:cubicBezTo>
                  <a:cubicBezTo>
                    <a:pt x="4" y="113"/>
                    <a:pt x="0" y="156"/>
                    <a:pt x="13" y="205"/>
                  </a:cubicBezTo>
                  <a:cubicBezTo>
                    <a:pt x="26" y="255"/>
                    <a:pt x="48" y="292"/>
                    <a:pt x="82" y="315"/>
                  </a:cubicBezTo>
                  <a:cubicBezTo>
                    <a:pt x="105" y="330"/>
                    <a:pt x="130" y="338"/>
                    <a:pt x="158" y="338"/>
                  </a:cubicBezTo>
                  <a:cubicBezTo>
                    <a:pt x="171" y="338"/>
                    <a:pt x="185" y="336"/>
                    <a:pt x="199" y="332"/>
                  </a:cubicBezTo>
                  <a:cubicBezTo>
                    <a:pt x="244" y="322"/>
                    <a:pt x="275" y="298"/>
                    <a:pt x="295" y="261"/>
                  </a:cubicBezTo>
                  <a:cubicBezTo>
                    <a:pt x="313" y="226"/>
                    <a:pt x="316" y="183"/>
                    <a:pt x="304" y="133"/>
                  </a:cubicBezTo>
                  <a:cubicBezTo>
                    <a:pt x="292" y="83"/>
                    <a:pt x="268" y="47"/>
                    <a:pt x="235" y="24"/>
                  </a:cubicBezTo>
                  <a:cubicBezTo>
                    <a:pt x="212" y="8"/>
                    <a:pt x="187" y="0"/>
                    <a:pt x="159"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0"/>
            <p:cNvSpPr/>
            <p:nvPr/>
          </p:nvSpPr>
          <p:spPr>
            <a:xfrm>
              <a:off x="3403255" y="4032064"/>
              <a:ext cx="11402" cy="14125"/>
            </a:xfrm>
            <a:custGeom>
              <a:avLst/>
              <a:gdLst/>
              <a:ahLst/>
              <a:cxnLst/>
              <a:rect l="l" t="t" r="r" b="b"/>
              <a:pathLst>
                <a:path w="289" h="358" extrusionOk="0">
                  <a:moveTo>
                    <a:pt x="76" y="48"/>
                  </a:moveTo>
                  <a:lnTo>
                    <a:pt x="173" y="191"/>
                  </a:lnTo>
                  <a:lnTo>
                    <a:pt x="58" y="219"/>
                  </a:lnTo>
                  <a:lnTo>
                    <a:pt x="76" y="48"/>
                  </a:lnTo>
                  <a:close/>
                  <a:moveTo>
                    <a:pt x="90" y="0"/>
                  </a:moveTo>
                  <a:lnTo>
                    <a:pt x="42" y="13"/>
                  </a:lnTo>
                  <a:lnTo>
                    <a:pt x="0" y="357"/>
                  </a:lnTo>
                  <a:lnTo>
                    <a:pt x="0" y="357"/>
                  </a:lnTo>
                  <a:lnTo>
                    <a:pt x="45" y="346"/>
                  </a:lnTo>
                  <a:lnTo>
                    <a:pt x="54" y="258"/>
                  </a:lnTo>
                  <a:lnTo>
                    <a:pt x="196" y="223"/>
                  </a:lnTo>
                  <a:lnTo>
                    <a:pt x="245" y="296"/>
                  </a:lnTo>
                  <a:lnTo>
                    <a:pt x="289" y="285"/>
                  </a:lnTo>
                  <a:lnTo>
                    <a:pt x="90"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0"/>
            <p:cNvSpPr/>
            <p:nvPr/>
          </p:nvSpPr>
          <p:spPr>
            <a:xfrm>
              <a:off x="3412094" y="4029539"/>
              <a:ext cx="12823" cy="13651"/>
            </a:xfrm>
            <a:custGeom>
              <a:avLst/>
              <a:gdLst/>
              <a:ahLst/>
              <a:cxnLst/>
              <a:rect l="l" t="t" r="r" b="b"/>
              <a:pathLst>
                <a:path w="325" h="346" extrusionOk="0">
                  <a:moveTo>
                    <a:pt x="130" y="38"/>
                  </a:moveTo>
                  <a:cubicBezTo>
                    <a:pt x="140" y="38"/>
                    <a:pt x="149" y="40"/>
                    <a:pt x="156" y="44"/>
                  </a:cubicBezTo>
                  <a:cubicBezTo>
                    <a:pt x="169" y="51"/>
                    <a:pt x="177" y="63"/>
                    <a:pt x="183" y="82"/>
                  </a:cubicBezTo>
                  <a:cubicBezTo>
                    <a:pt x="187" y="100"/>
                    <a:pt x="185" y="116"/>
                    <a:pt x="177" y="128"/>
                  </a:cubicBezTo>
                  <a:cubicBezTo>
                    <a:pt x="169" y="139"/>
                    <a:pt x="155" y="148"/>
                    <a:pt x="134" y="153"/>
                  </a:cubicBezTo>
                  <a:lnTo>
                    <a:pt x="80" y="166"/>
                  </a:lnTo>
                  <a:lnTo>
                    <a:pt x="52" y="55"/>
                  </a:lnTo>
                  <a:lnTo>
                    <a:pt x="107" y="42"/>
                  </a:lnTo>
                  <a:cubicBezTo>
                    <a:pt x="115" y="39"/>
                    <a:pt x="123" y="38"/>
                    <a:pt x="130" y="38"/>
                  </a:cubicBezTo>
                  <a:close/>
                  <a:moveTo>
                    <a:pt x="142" y="1"/>
                  </a:moveTo>
                  <a:cubicBezTo>
                    <a:pt x="129" y="1"/>
                    <a:pt x="114" y="3"/>
                    <a:pt x="98" y="7"/>
                  </a:cubicBezTo>
                  <a:lnTo>
                    <a:pt x="1" y="31"/>
                  </a:lnTo>
                  <a:lnTo>
                    <a:pt x="79" y="345"/>
                  </a:lnTo>
                  <a:lnTo>
                    <a:pt x="122" y="335"/>
                  </a:lnTo>
                  <a:lnTo>
                    <a:pt x="89" y="201"/>
                  </a:lnTo>
                  <a:lnTo>
                    <a:pt x="135" y="190"/>
                  </a:lnTo>
                  <a:cubicBezTo>
                    <a:pt x="143" y="188"/>
                    <a:pt x="150" y="187"/>
                    <a:pt x="157" y="187"/>
                  </a:cubicBezTo>
                  <a:cubicBezTo>
                    <a:pt x="165" y="187"/>
                    <a:pt x="172" y="189"/>
                    <a:pt x="178" y="191"/>
                  </a:cubicBezTo>
                  <a:cubicBezTo>
                    <a:pt x="189" y="195"/>
                    <a:pt x="203" y="207"/>
                    <a:pt x="219" y="225"/>
                  </a:cubicBezTo>
                  <a:lnTo>
                    <a:pt x="279" y="296"/>
                  </a:lnTo>
                  <a:lnTo>
                    <a:pt x="325" y="284"/>
                  </a:lnTo>
                  <a:lnTo>
                    <a:pt x="260" y="209"/>
                  </a:lnTo>
                  <a:cubicBezTo>
                    <a:pt x="247" y="194"/>
                    <a:pt x="235" y="182"/>
                    <a:pt x="224" y="173"/>
                  </a:cubicBezTo>
                  <a:cubicBezTo>
                    <a:pt x="213" y="166"/>
                    <a:pt x="203" y="161"/>
                    <a:pt x="192" y="160"/>
                  </a:cubicBezTo>
                  <a:cubicBezTo>
                    <a:pt x="209" y="152"/>
                    <a:pt x="220" y="139"/>
                    <a:pt x="225" y="124"/>
                  </a:cubicBezTo>
                  <a:cubicBezTo>
                    <a:pt x="231" y="108"/>
                    <a:pt x="232" y="91"/>
                    <a:pt x="227" y="70"/>
                  </a:cubicBezTo>
                  <a:cubicBezTo>
                    <a:pt x="219" y="41"/>
                    <a:pt x="205" y="20"/>
                    <a:pt x="183" y="9"/>
                  </a:cubicBezTo>
                  <a:cubicBezTo>
                    <a:pt x="172" y="4"/>
                    <a:pt x="158" y="1"/>
                    <a:pt x="142"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0"/>
            <p:cNvSpPr/>
            <p:nvPr/>
          </p:nvSpPr>
          <p:spPr>
            <a:xfrm>
              <a:off x="3421326" y="4027172"/>
              <a:ext cx="12507" cy="13730"/>
            </a:xfrm>
            <a:custGeom>
              <a:avLst/>
              <a:gdLst/>
              <a:ahLst/>
              <a:cxnLst/>
              <a:rect l="l" t="t" r="r" b="b"/>
              <a:pathLst>
                <a:path w="317" h="348" extrusionOk="0">
                  <a:moveTo>
                    <a:pt x="152" y="37"/>
                  </a:moveTo>
                  <a:cubicBezTo>
                    <a:pt x="173" y="37"/>
                    <a:pt x="191" y="42"/>
                    <a:pt x="205" y="50"/>
                  </a:cubicBezTo>
                  <a:cubicBezTo>
                    <a:pt x="231" y="65"/>
                    <a:pt x="248" y="93"/>
                    <a:pt x="258" y="135"/>
                  </a:cubicBezTo>
                  <a:cubicBezTo>
                    <a:pt x="269" y="178"/>
                    <a:pt x="266" y="211"/>
                    <a:pt x="251" y="236"/>
                  </a:cubicBezTo>
                  <a:cubicBezTo>
                    <a:pt x="236" y="261"/>
                    <a:pt x="207" y="278"/>
                    <a:pt x="163" y="289"/>
                  </a:cubicBezTo>
                  <a:lnTo>
                    <a:pt x="112" y="302"/>
                  </a:lnTo>
                  <a:lnTo>
                    <a:pt x="51" y="57"/>
                  </a:lnTo>
                  <a:lnTo>
                    <a:pt x="102" y="44"/>
                  </a:lnTo>
                  <a:cubicBezTo>
                    <a:pt x="121" y="40"/>
                    <a:pt x="137" y="37"/>
                    <a:pt x="152" y="37"/>
                  </a:cubicBezTo>
                  <a:close/>
                  <a:moveTo>
                    <a:pt x="161" y="1"/>
                  </a:moveTo>
                  <a:cubicBezTo>
                    <a:pt x="139" y="1"/>
                    <a:pt x="115" y="4"/>
                    <a:pt x="87" y="11"/>
                  </a:cubicBezTo>
                  <a:lnTo>
                    <a:pt x="0" y="33"/>
                  </a:lnTo>
                  <a:lnTo>
                    <a:pt x="78" y="348"/>
                  </a:lnTo>
                  <a:lnTo>
                    <a:pt x="166" y="326"/>
                  </a:lnTo>
                  <a:cubicBezTo>
                    <a:pt x="226" y="310"/>
                    <a:pt x="268" y="287"/>
                    <a:pt x="290" y="254"/>
                  </a:cubicBezTo>
                  <a:cubicBezTo>
                    <a:pt x="313" y="221"/>
                    <a:pt x="317" y="178"/>
                    <a:pt x="303" y="124"/>
                  </a:cubicBezTo>
                  <a:cubicBezTo>
                    <a:pt x="290" y="70"/>
                    <a:pt x="265" y="34"/>
                    <a:pt x="231" y="16"/>
                  </a:cubicBezTo>
                  <a:cubicBezTo>
                    <a:pt x="211" y="6"/>
                    <a:pt x="188" y="1"/>
                    <a:pt x="161"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0"/>
            <p:cNvSpPr/>
            <p:nvPr/>
          </p:nvSpPr>
          <p:spPr>
            <a:xfrm>
              <a:off x="3432650" y="4025199"/>
              <a:ext cx="4814" cy="12902"/>
            </a:xfrm>
            <a:custGeom>
              <a:avLst/>
              <a:gdLst/>
              <a:ahLst/>
              <a:cxnLst/>
              <a:rect l="l" t="t" r="r" b="b"/>
              <a:pathLst>
                <a:path w="122" h="327" extrusionOk="0">
                  <a:moveTo>
                    <a:pt x="43" y="1"/>
                  </a:moveTo>
                  <a:lnTo>
                    <a:pt x="0" y="11"/>
                  </a:lnTo>
                  <a:lnTo>
                    <a:pt x="79" y="326"/>
                  </a:lnTo>
                  <a:lnTo>
                    <a:pt x="122" y="315"/>
                  </a:lnTo>
                  <a:lnTo>
                    <a:pt x="43"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0"/>
            <p:cNvSpPr/>
            <p:nvPr/>
          </p:nvSpPr>
          <p:spPr>
            <a:xfrm>
              <a:off x="3436714" y="4022279"/>
              <a:ext cx="12547" cy="14796"/>
            </a:xfrm>
            <a:custGeom>
              <a:avLst/>
              <a:gdLst/>
              <a:ahLst/>
              <a:cxnLst/>
              <a:rect l="l" t="t" r="r" b="b"/>
              <a:pathLst>
                <a:path w="318" h="375" extrusionOk="0">
                  <a:moveTo>
                    <a:pt x="239" y="0"/>
                  </a:moveTo>
                  <a:lnTo>
                    <a:pt x="198" y="10"/>
                  </a:lnTo>
                  <a:lnTo>
                    <a:pt x="263" y="274"/>
                  </a:lnTo>
                  <a:lnTo>
                    <a:pt x="58" y="45"/>
                  </a:lnTo>
                  <a:lnTo>
                    <a:pt x="0" y="60"/>
                  </a:lnTo>
                  <a:lnTo>
                    <a:pt x="79" y="374"/>
                  </a:lnTo>
                  <a:lnTo>
                    <a:pt x="120" y="364"/>
                  </a:lnTo>
                  <a:lnTo>
                    <a:pt x="54" y="101"/>
                  </a:lnTo>
                  <a:lnTo>
                    <a:pt x="260" y="329"/>
                  </a:lnTo>
                  <a:lnTo>
                    <a:pt x="317" y="315"/>
                  </a:lnTo>
                  <a:lnTo>
                    <a:pt x="239"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0"/>
            <p:cNvSpPr/>
            <p:nvPr/>
          </p:nvSpPr>
          <p:spPr>
            <a:xfrm>
              <a:off x="3448235" y="4019912"/>
              <a:ext cx="12665" cy="13494"/>
            </a:xfrm>
            <a:custGeom>
              <a:avLst/>
              <a:gdLst/>
              <a:ahLst/>
              <a:cxnLst/>
              <a:rect l="l" t="t" r="r" b="b"/>
              <a:pathLst>
                <a:path w="321" h="342" extrusionOk="0">
                  <a:moveTo>
                    <a:pt x="190" y="1"/>
                  </a:moveTo>
                  <a:cubicBezTo>
                    <a:pt x="170" y="1"/>
                    <a:pt x="150" y="3"/>
                    <a:pt x="130" y="8"/>
                  </a:cubicBezTo>
                  <a:cubicBezTo>
                    <a:pt x="81" y="20"/>
                    <a:pt x="46" y="45"/>
                    <a:pt x="25" y="80"/>
                  </a:cubicBezTo>
                  <a:cubicBezTo>
                    <a:pt x="4" y="116"/>
                    <a:pt x="1" y="159"/>
                    <a:pt x="14" y="211"/>
                  </a:cubicBezTo>
                  <a:cubicBezTo>
                    <a:pt x="26" y="262"/>
                    <a:pt x="51" y="299"/>
                    <a:pt x="86" y="321"/>
                  </a:cubicBezTo>
                  <a:cubicBezTo>
                    <a:pt x="108" y="334"/>
                    <a:pt x="133" y="341"/>
                    <a:pt x="160" y="341"/>
                  </a:cubicBezTo>
                  <a:cubicBezTo>
                    <a:pt x="176" y="341"/>
                    <a:pt x="193" y="339"/>
                    <a:pt x="211" y="335"/>
                  </a:cubicBezTo>
                  <a:cubicBezTo>
                    <a:pt x="234" y="329"/>
                    <a:pt x="254" y="321"/>
                    <a:pt x="272" y="310"/>
                  </a:cubicBezTo>
                  <a:cubicBezTo>
                    <a:pt x="291" y="299"/>
                    <a:pt x="307" y="286"/>
                    <a:pt x="320" y="270"/>
                  </a:cubicBezTo>
                  <a:lnTo>
                    <a:pt x="286" y="135"/>
                  </a:lnTo>
                  <a:lnTo>
                    <a:pt x="175" y="162"/>
                  </a:lnTo>
                  <a:lnTo>
                    <a:pt x="183" y="197"/>
                  </a:lnTo>
                  <a:lnTo>
                    <a:pt x="253" y="180"/>
                  </a:lnTo>
                  <a:lnTo>
                    <a:pt x="274" y="265"/>
                  </a:lnTo>
                  <a:cubicBezTo>
                    <a:pt x="266" y="273"/>
                    <a:pt x="257" y="279"/>
                    <a:pt x="245" y="285"/>
                  </a:cubicBezTo>
                  <a:cubicBezTo>
                    <a:pt x="235" y="291"/>
                    <a:pt x="222" y="295"/>
                    <a:pt x="206" y="299"/>
                  </a:cubicBezTo>
                  <a:cubicBezTo>
                    <a:pt x="192" y="302"/>
                    <a:pt x="179" y="304"/>
                    <a:pt x="167" y="304"/>
                  </a:cubicBezTo>
                  <a:cubicBezTo>
                    <a:pt x="145" y="304"/>
                    <a:pt x="127" y="299"/>
                    <a:pt x="112" y="288"/>
                  </a:cubicBezTo>
                  <a:cubicBezTo>
                    <a:pt x="86" y="272"/>
                    <a:pt x="69" y="242"/>
                    <a:pt x="58" y="199"/>
                  </a:cubicBezTo>
                  <a:cubicBezTo>
                    <a:pt x="48" y="157"/>
                    <a:pt x="50" y="122"/>
                    <a:pt x="64" y="96"/>
                  </a:cubicBezTo>
                  <a:cubicBezTo>
                    <a:pt x="78" y="70"/>
                    <a:pt x="104" y="52"/>
                    <a:pt x="142" y="42"/>
                  </a:cubicBezTo>
                  <a:cubicBezTo>
                    <a:pt x="155" y="39"/>
                    <a:pt x="169" y="37"/>
                    <a:pt x="182" y="37"/>
                  </a:cubicBezTo>
                  <a:cubicBezTo>
                    <a:pt x="188" y="37"/>
                    <a:pt x="195" y="38"/>
                    <a:pt x="201" y="39"/>
                  </a:cubicBezTo>
                  <a:cubicBezTo>
                    <a:pt x="220" y="41"/>
                    <a:pt x="239" y="46"/>
                    <a:pt x="258" y="56"/>
                  </a:cubicBezTo>
                  <a:lnTo>
                    <a:pt x="247" y="11"/>
                  </a:lnTo>
                  <a:cubicBezTo>
                    <a:pt x="229" y="4"/>
                    <a:pt x="210" y="2"/>
                    <a:pt x="190" y="1"/>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0"/>
            <p:cNvSpPr/>
            <p:nvPr/>
          </p:nvSpPr>
          <p:spPr>
            <a:xfrm>
              <a:off x="3460111" y="4016124"/>
              <a:ext cx="10929" cy="14007"/>
            </a:xfrm>
            <a:custGeom>
              <a:avLst/>
              <a:gdLst/>
              <a:ahLst/>
              <a:cxnLst/>
              <a:rect l="l" t="t" r="r" b="b"/>
              <a:pathLst>
                <a:path w="277" h="355" extrusionOk="0">
                  <a:moveTo>
                    <a:pt x="266" y="1"/>
                  </a:moveTo>
                  <a:lnTo>
                    <a:pt x="0" y="67"/>
                  </a:lnTo>
                  <a:lnTo>
                    <a:pt x="10" y="103"/>
                  </a:lnTo>
                  <a:lnTo>
                    <a:pt x="122" y="75"/>
                  </a:lnTo>
                  <a:lnTo>
                    <a:pt x="191" y="355"/>
                  </a:lnTo>
                  <a:lnTo>
                    <a:pt x="233" y="344"/>
                  </a:lnTo>
                  <a:lnTo>
                    <a:pt x="164" y="65"/>
                  </a:lnTo>
                  <a:lnTo>
                    <a:pt x="276" y="37"/>
                  </a:lnTo>
                  <a:lnTo>
                    <a:pt x="266"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0"/>
            <p:cNvSpPr/>
            <p:nvPr/>
          </p:nvSpPr>
          <p:spPr>
            <a:xfrm>
              <a:off x="3470291" y="4015809"/>
              <a:ext cx="4814" cy="12862"/>
            </a:xfrm>
            <a:custGeom>
              <a:avLst/>
              <a:gdLst/>
              <a:ahLst/>
              <a:cxnLst/>
              <a:rect l="l" t="t" r="r" b="b"/>
              <a:pathLst>
                <a:path w="122" h="326" extrusionOk="0">
                  <a:moveTo>
                    <a:pt x="43" y="0"/>
                  </a:moveTo>
                  <a:lnTo>
                    <a:pt x="1" y="11"/>
                  </a:lnTo>
                  <a:lnTo>
                    <a:pt x="79" y="326"/>
                  </a:lnTo>
                  <a:lnTo>
                    <a:pt x="122" y="315"/>
                  </a:lnTo>
                  <a:lnTo>
                    <a:pt x="43"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0"/>
            <p:cNvSpPr/>
            <p:nvPr/>
          </p:nvSpPr>
          <p:spPr>
            <a:xfrm>
              <a:off x="3474355" y="4012376"/>
              <a:ext cx="14519" cy="15269"/>
            </a:xfrm>
            <a:custGeom>
              <a:avLst/>
              <a:gdLst/>
              <a:ahLst/>
              <a:cxnLst/>
              <a:rect l="l" t="t" r="r" b="b"/>
              <a:pathLst>
                <a:path w="368" h="387" extrusionOk="0">
                  <a:moveTo>
                    <a:pt x="289" y="1"/>
                  </a:moveTo>
                  <a:lnTo>
                    <a:pt x="226" y="16"/>
                  </a:lnTo>
                  <a:lnTo>
                    <a:pt x="198" y="250"/>
                  </a:lnTo>
                  <a:lnTo>
                    <a:pt x="64" y="57"/>
                  </a:lnTo>
                  <a:lnTo>
                    <a:pt x="1" y="72"/>
                  </a:lnTo>
                  <a:lnTo>
                    <a:pt x="79" y="387"/>
                  </a:lnTo>
                  <a:lnTo>
                    <a:pt x="121" y="377"/>
                  </a:lnTo>
                  <a:lnTo>
                    <a:pt x="52" y="100"/>
                  </a:lnTo>
                  <a:lnTo>
                    <a:pt x="187" y="296"/>
                  </a:lnTo>
                  <a:lnTo>
                    <a:pt x="229" y="285"/>
                  </a:lnTo>
                  <a:lnTo>
                    <a:pt x="257" y="50"/>
                  </a:lnTo>
                  <a:lnTo>
                    <a:pt x="326" y="326"/>
                  </a:lnTo>
                  <a:lnTo>
                    <a:pt x="367" y="315"/>
                  </a:lnTo>
                  <a:lnTo>
                    <a:pt x="289"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0"/>
            <p:cNvSpPr/>
            <p:nvPr/>
          </p:nvSpPr>
          <p:spPr>
            <a:xfrm>
              <a:off x="3488086" y="4009851"/>
              <a:ext cx="11126" cy="14401"/>
            </a:xfrm>
            <a:custGeom>
              <a:avLst/>
              <a:gdLst/>
              <a:ahLst/>
              <a:cxnLst/>
              <a:rect l="l" t="t" r="r" b="b"/>
              <a:pathLst>
                <a:path w="282" h="365" extrusionOk="0">
                  <a:moveTo>
                    <a:pt x="199" y="0"/>
                  </a:moveTo>
                  <a:lnTo>
                    <a:pt x="0" y="50"/>
                  </a:lnTo>
                  <a:lnTo>
                    <a:pt x="79" y="364"/>
                  </a:lnTo>
                  <a:lnTo>
                    <a:pt x="281" y="314"/>
                  </a:lnTo>
                  <a:lnTo>
                    <a:pt x="273" y="278"/>
                  </a:lnTo>
                  <a:lnTo>
                    <a:pt x="112" y="318"/>
                  </a:lnTo>
                  <a:lnTo>
                    <a:pt x="84" y="204"/>
                  </a:lnTo>
                  <a:lnTo>
                    <a:pt x="234" y="167"/>
                  </a:lnTo>
                  <a:lnTo>
                    <a:pt x="225" y="131"/>
                  </a:lnTo>
                  <a:lnTo>
                    <a:pt x="75" y="168"/>
                  </a:lnTo>
                  <a:lnTo>
                    <a:pt x="52" y="75"/>
                  </a:lnTo>
                  <a:lnTo>
                    <a:pt x="208" y="36"/>
                  </a:lnTo>
                  <a:lnTo>
                    <a:pt x="199"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0"/>
            <p:cNvSpPr/>
            <p:nvPr/>
          </p:nvSpPr>
          <p:spPr>
            <a:xfrm>
              <a:off x="3073838" y="4024134"/>
              <a:ext cx="249079" cy="62142"/>
            </a:xfrm>
            <a:custGeom>
              <a:avLst/>
              <a:gdLst/>
              <a:ahLst/>
              <a:cxnLst/>
              <a:rect l="l" t="t" r="r" b="b"/>
              <a:pathLst>
                <a:path w="6313" h="1575" fill="none" extrusionOk="0">
                  <a:moveTo>
                    <a:pt x="1" y="1575"/>
                  </a:moveTo>
                  <a:lnTo>
                    <a:pt x="6312" y="0"/>
                  </a:lnTo>
                </a:path>
              </a:pathLst>
            </a:custGeom>
            <a:noFill/>
            <a:ln w="2625" cap="flat" cmpd="sng">
              <a:solidFill>
                <a:srgbClr val="F3E6D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6" name="Google Shape;2726;p50"/>
          <p:cNvGrpSpPr/>
          <p:nvPr/>
        </p:nvGrpSpPr>
        <p:grpSpPr>
          <a:xfrm>
            <a:off x="4025404" y="1491534"/>
            <a:ext cx="244251" cy="217524"/>
            <a:chOff x="876658" y="1910779"/>
            <a:chExt cx="281590" cy="250777"/>
          </a:xfrm>
        </p:grpSpPr>
        <p:sp>
          <p:nvSpPr>
            <p:cNvPr id="2727" name="Google Shape;2727;p50"/>
            <p:cNvSpPr/>
            <p:nvPr/>
          </p:nvSpPr>
          <p:spPr>
            <a:xfrm>
              <a:off x="876658" y="1954535"/>
              <a:ext cx="281551" cy="207020"/>
            </a:xfrm>
            <a:custGeom>
              <a:avLst/>
              <a:gdLst/>
              <a:ahLst/>
              <a:cxnLst/>
              <a:rect l="l" t="t" r="r" b="b"/>
              <a:pathLst>
                <a:path w="7136" h="5247" extrusionOk="0">
                  <a:moveTo>
                    <a:pt x="952" y="1"/>
                  </a:moveTo>
                  <a:cubicBezTo>
                    <a:pt x="427" y="1"/>
                    <a:pt x="1" y="426"/>
                    <a:pt x="1" y="952"/>
                  </a:cubicBezTo>
                  <a:lnTo>
                    <a:pt x="1" y="4295"/>
                  </a:lnTo>
                  <a:cubicBezTo>
                    <a:pt x="1" y="4821"/>
                    <a:pt x="427" y="5247"/>
                    <a:pt x="952" y="5247"/>
                  </a:cubicBezTo>
                  <a:lnTo>
                    <a:pt x="6184" y="5247"/>
                  </a:lnTo>
                  <a:cubicBezTo>
                    <a:pt x="6710" y="5247"/>
                    <a:pt x="7135" y="4821"/>
                    <a:pt x="7135" y="4295"/>
                  </a:cubicBezTo>
                  <a:lnTo>
                    <a:pt x="7135" y="952"/>
                  </a:lnTo>
                  <a:cubicBezTo>
                    <a:pt x="7135" y="426"/>
                    <a:pt x="6710" y="1"/>
                    <a:pt x="6184"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0"/>
            <p:cNvSpPr/>
            <p:nvPr/>
          </p:nvSpPr>
          <p:spPr>
            <a:xfrm>
              <a:off x="876698" y="1953154"/>
              <a:ext cx="281551" cy="89918"/>
            </a:xfrm>
            <a:custGeom>
              <a:avLst/>
              <a:gdLst/>
              <a:ahLst/>
              <a:cxnLst/>
              <a:rect l="l" t="t" r="r" b="b"/>
              <a:pathLst>
                <a:path w="7136" h="2279" extrusionOk="0">
                  <a:moveTo>
                    <a:pt x="952" y="1"/>
                  </a:moveTo>
                  <a:cubicBezTo>
                    <a:pt x="426" y="1"/>
                    <a:pt x="1" y="426"/>
                    <a:pt x="1" y="952"/>
                  </a:cubicBezTo>
                  <a:lnTo>
                    <a:pt x="1" y="2279"/>
                  </a:lnTo>
                  <a:lnTo>
                    <a:pt x="7135" y="2279"/>
                  </a:lnTo>
                  <a:lnTo>
                    <a:pt x="7135" y="952"/>
                  </a:lnTo>
                  <a:cubicBezTo>
                    <a:pt x="7135" y="426"/>
                    <a:pt x="6709" y="1"/>
                    <a:pt x="6183"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0"/>
            <p:cNvSpPr/>
            <p:nvPr/>
          </p:nvSpPr>
          <p:spPr>
            <a:xfrm>
              <a:off x="943536" y="1984837"/>
              <a:ext cx="152533" cy="152494"/>
            </a:xfrm>
            <a:custGeom>
              <a:avLst/>
              <a:gdLst/>
              <a:ahLst/>
              <a:cxnLst/>
              <a:rect l="l" t="t" r="r" b="b"/>
              <a:pathLst>
                <a:path w="3866" h="3865" extrusionOk="0">
                  <a:moveTo>
                    <a:pt x="1933" y="0"/>
                  </a:moveTo>
                  <a:cubicBezTo>
                    <a:pt x="866" y="0"/>
                    <a:pt x="1" y="866"/>
                    <a:pt x="1" y="1933"/>
                  </a:cubicBezTo>
                  <a:cubicBezTo>
                    <a:pt x="1" y="3000"/>
                    <a:pt x="866" y="3865"/>
                    <a:pt x="1933" y="3865"/>
                  </a:cubicBezTo>
                  <a:cubicBezTo>
                    <a:pt x="3001" y="3865"/>
                    <a:pt x="3865" y="3000"/>
                    <a:pt x="3865" y="1933"/>
                  </a:cubicBezTo>
                  <a:cubicBezTo>
                    <a:pt x="3865" y="866"/>
                    <a:pt x="3001" y="0"/>
                    <a:pt x="1933"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0"/>
            <p:cNvSpPr/>
            <p:nvPr/>
          </p:nvSpPr>
          <p:spPr>
            <a:xfrm>
              <a:off x="956477" y="1997738"/>
              <a:ext cx="126690" cy="126729"/>
            </a:xfrm>
            <a:custGeom>
              <a:avLst/>
              <a:gdLst/>
              <a:ahLst/>
              <a:cxnLst/>
              <a:rect l="l" t="t" r="r" b="b"/>
              <a:pathLst>
                <a:path w="3211" h="3212" extrusionOk="0">
                  <a:moveTo>
                    <a:pt x="1605" y="1"/>
                  </a:moveTo>
                  <a:cubicBezTo>
                    <a:pt x="719" y="1"/>
                    <a:pt x="0" y="719"/>
                    <a:pt x="0" y="1606"/>
                  </a:cubicBezTo>
                  <a:cubicBezTo>
                    <a:pt x="0" y="2493"/>
                    <a:pt x="719" y="3211"/>
                    <a:pt x="1605" y="3211"/>
                  </a:cubicBezTo>
                  <a:cubicBezTo>
                    <a:pt x="2492" y="3211"/>
                    <a:pt x="3211" y="2493"/>
                    <a:pt x="3211" y="1606"/>
                  </a:cubicBezTo>
                  <a:cubicBezTo>
                    <a:pt x="3211" y="719"/>
                    <a:pt x="2492" y="1"/>
                    <a:pt x="1605" y="1"/>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0"/>
            <p:cNvSpPr/>
            <p:nvPr/>
          </p:nvSpPr>
          <p:spPr>
            <a:xfrm>
              <a:off x="979756" y="1910779"/>
              <a:ext cx="75399" cy="56618"/>
            </a:xfrm>
            <a:custGeom>
              <a:avLst/>
              <a:gdLst/>
              <a:ahLst/>
              <a:cxnLst/>
              <a:rect l="l" t="t" r="r" b="b"/>
              <a:pathLst>
                <a:path w="1911" h="1435" extrusionOk="0">
                  <a:moveTo>
                    <a:pt x="1429" y="1"/>
                  </a:moveTo>
                  <a:cubicBezTo>
                    <a:pt x="1428" y="1"/>
                    <a:pt x="1427" y="1"/>
                    <a:pt x="1426" y="1"/>
                  </a:cubicBezTo>
                  <a:lnTo>
                    <a:pt x="475" y="8"/>
                  </a:lnTo>
                  <a:cubicBezTo>
                    <a:pt x="213" y="10"/>
                    <a:pt x="0" y="224"/>
                    <a:pt x="3" y="487"/>
                  </a:cubicBezTo>
                  <a:lnTo>
                    <a:pt x="6" y="962"/>
                  </a:lnTo>
                  <a:cubicBezTo>
                    <a:pt x="8" y="1223"/>
                    <a:pt x="220" y="1435"/>
                    <a:pt x="480" y="1435"/>
                  </a:cubicBezTo>
                  <a:cubicBezTo>
                    <a:pt x="482" y="1435"/>
                    <a:pt x="483" y="1435"/>
                    <a:pt x="485" y="1435"/>
                  </a:cubicBezTo>
                  <a:lnTo>
                    <a:pt x="1437" y="1428"/>
                  </a:lnTo>
                  <a:cubicBezTo>
                    <a:pt x="1699" y="1426"/>
                    <a:pt x="1911" y="1212"/>
                    <a:pt x="1909" y="949"/>
                  </a:cubicBezTo>
                  <a:lnTo>
                    <a:pt x="1906" y="473"/>
                  </a:lnTo>
                  <a:cubicBezTo>
                    <a:pt x="1903" y="212"/>
                    <a:pt x="1691" y="1"/>
                    <a:pt x="142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0"/>
            <p:cNvSpPr/>
            <p:nvPr/>
          </p:nvSpPr>
          <p:spPr>
            <a:xfrm>
              <a:off x="989226" y="1920208"/>
              <a:ext cx="56500" cy="37837"/>
            </a:xfrm>
            <a:custGeom>
              <a:avLst/>
              <a:gdLst/>
              <a:ahLst/>
              <a:cxnLst/>
              <a:rect l="l" t="t" r="r" b="b"/>
              <a:pathLst>
                <a:path w="1432" h="959" extrusionOk="0">
                  <a:moveTo>
                    <a:pt x="1188" y="0"/>
                  </a:moveTo>
                  <a:lnTo>
                    <a:pt x="237" y="6"/>
                  </a:lnTo>
                  <a:cubicBezTo>
                    <a:pt x="173" y="7"/>
                    <a:pt x="114" y="33"/>
                    <a:pt x="69" y="78"/>
                  </a:cubicBezTo>
                  <a:cubicBezTo>
                    <a:pt x="24" y="123"/>
                    <a:pt x="0" y="183"/>
                    <a:pt x="0" y="247"/>
                  </a:cubicBezTo>
                  <a:lnTo>
                    <a:pt x="4" y="722"/>
                  </a:lnTo>
                  <a:cubicBezTo>
                    <a:pt x="5" y="853"/>
                    <a:pt x="111" y="958"/>
                    <a:pt x="241" y="958"/>
                  </a:cubicBezTo>
                  <a:lnTo>
                    <a:pt x="1195" y="951"/>
                  </a:lnTo>
                  <a:cubicBezTo>
                    <a:pt x="1259" y="950"/>
                    <a:pt x="1318" y="926"/>
                    <a:pt x="1363" y="880"/>
                  </a:cubicBezTo>
                  <a:cubicBezTo>
                    <a:pt x="1407" y="835"/>
                    <a:pt x="1432" y="775"/>
                    <a:pt x="1431" y="712"/>
                  </a:cubicBezTo>
                  <a:lnTo>
                    <a:pt x="1427" y="236"/>
                  </a:lnTo>
                  <a:cubicBezTo>
                    <a:pt x="1426" y="106"/>
                    <a:pt x="1320" y="0"/>
                    <a:pt x="1188"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0"/>
            <p:cNvSpPr/>
            <p:nvPr/>
          </p:nvSpPr>
          <p:spPr>
            <a:xfrm>
              <a:off x="918087" y="1929717"/>
              <a:ext cx="37285" cy="45531"/>
            </a:xfrm>
            <a:custGeom>
              <a:avLst/>
              <a:gdLst/>
              <a:ahLst/>
              <a:cxnLst/>
              <a:rect l="l" t="t" r="r" b="b"/>
              <a:pathLst>
                <a:path w="945" h="1154" extrusionOk="0">
                  <a:moveTo>
                    <a:pt x="0" y="0"/>
                  </a:moveTo>
                  <a:lnTo>
                    <a:pt x="0" y="1154"/>
                  </a:lnTo>
                  <a:lnTo>
                    <a:pt x="944" y="1154"/>
                  </a:lnTo>
                  <a:lnTo>
                    <a:pt x="94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0"/>
            <p:cNvSpPr/>
            <p:nvPr/>
          </p:nvSpPr>
          <p:spPr>
            <a:xfrm>
              <a:off x="1075397" y="1971067"/>
              <a:ext cx="57959" cy="16611"/>
            </a:xfrm>
            <a:custGeom>
              <a:avLst/>
              <a:gdLst/>
              <a:ahLst/>
              <a:cxnLst/>
              <a:rect l="l" t="t" r="r" b="b"/>
              <a:pathLst>
                <a:path w="1469" h="421" extrusionOk="0">
                  <a:moveTo>
                    <a:pt x="0" y="1"/>
                  </a:moveTo>
                  <a:lnTo>
                    <a:pt x="0" y="421"/>
                  </a:lnTo>
                  <a:lnTo>
                    <a:pt x="1469" y="421"/>
                  </a:lnTo>
                  <a:lnTo>
                    <a:pt x="1469" y="1"/>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5" name="Google Shape;2735;p50"/>
          <p:cNvGrpSpPr/>
          <p:nvPr/>
        </p:nvGrpSpPr>
        <p:grpSpPr>
          <a:xfrm>
            <a:off x="3975588" y="4303157"/>
            <a:ext cx="343805" cy="284260"/>
            <a:chOff x="3047521" y="2166253"/>
            <a:chExt cx="536943" cy="443948"/>
          </a:xfrm>
        </p:grpSpPr>
        <p:sp>
          <p:nvSpPr>
            <p:cNvPr id="2736" name="Google Shape;2736;p50"/>
            <p:cNvSpPr/>
            <p:nvPr/>
          </p:nvSpPr>
          <p:spPr>
            <a:xfrm>
              <a:off x="3184117" y="2166253"/>
              <a:ext cx="172339" cy="92680"/>
            </a:xfrm>
            <a:custGeom>
              <a:avLst/>
              <a:gdLst/>
              <a:ahLst/>
              <a:cxnLst/>
              <a:rect l="l" t="t" r="r" b="b"/>
              <a:pathLst>
                <a:path w="4368" h="2349" extrusionOk="0">
                  <a:moveTo>
                    <a:pt x="3600" y="1"/>
                  </a:moveTo>
                  <a:cubicBezTo>
                    <a:pt x="3554" y="1"/>
                    <a:pt x="3507" y="7"/>
                    <a:pt x="3461" y="19"/>
                  </a:cubicBezTo>
                  <a:lnTo>
                    <a:pt x="480" y="786"/>
                  </a:lnTo>
                  <a:cubicBezTo>
                    <a:pt x="180" y="863"/>
                    <a:pt x="0" y="1168"/>
                    <a:pt x="77" y="1467"/>
                  </a:cubicBezTo>
                  <a:lnTo>
                    <a:pt x="303" y="2348"/>
                  </a:lnTo>
                  <a:lnTo>
                    <a:pt x="710" y="2243"/>
                  </a:lnTo>
                  <a:lnTo>
                    <a:pt x="510" y="1467"/>
                  </a:lnTo>
                  <a:cubicBezTo>
                    <a:pt x="476" y="1334"/>
                    <a:pt x="560" y="1198"/>
                    <a:pt x="699" y="1162"/>
                  </a:cubicBezTo>
                  <a:lnTo>
                    <a:pt x="3450" y="455"/>
                  </a:lnTo>
                  <a:cubicBezTo>
                    <a:pt x="3473" y="449"/>
                    <a:pt x="3495" y="447"/>
                    <a:pt x="3518" y="447"/>
                  </a:cubicBezTo>
                  <a:cubicBezTo>
                    <a:pt x="3631" y="447"/>
                    <a:pt x="3733" y="520"/>
                    <a:pt x="3762" y="630"/>
                  </a:cubicBezTo>
                  <a:lnTo>
                    <a:pt x="3962" y="1407"/>
                  </a:lnTo>
                  <a:lnTo>
                    <a:pt x="4368" y="1302"/>
                  </a:lnTo>
                  <a:lnTo>
                    <a:pt x="4142" y="421"/>
                  </a:lnTo>
                  <a:cubicBezTo>
                    <a:pt x="4077" y="168"/>
                    <a:pt x="3849" y="1"/>
                    <a:pt x="3600" y="1"/>
                  </a:cubicBez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0"/>
            <p:cNvSpPr/>
            <p:nvPr/>
          </p:nvSpPr>
          <p:spPr>
            <a:xfrm>
              <a:off x="3047521" y="2175012"/>
              <a:ext cx="536943" cy="435189"/>
            </a:xfrm>
            <a:custGeom>
              <a:avLst/>
              <a:gdLst/>
              <a:ahLst/>
              <a:cxnLst/>
              <a:rect l="l" t="t" r="r" b="b"/>
              <a:pathLst>
                <a:path w="13609" h="11030" extrusionOk="0">
                  <a:moveTo>
                    <a:pt x="11236" y="1"/>
                  </a:moveTo>
                  <a:cubicBezTo>
                    <a:pt x="11201" y="1"/>
                    <a:pt x="11166" y="5"/>
                    <a:pt x="11131" y="14"/>
                  </a:cubicBezTo>
                  <a:lnTo>
                    <a:pt x="360" y="2785"/>
                  </a:lnTo>
                  <a:cubicBezTo>
                    <a:pt x="136" y="2843"/>
                    <a:pt x="1" y="3072"/>
                    <a:pt x="58" y="3296"/>
                  </a:cubicBezTo>
                  <a:lnTo>
                    <a:pt x="1967" y="10714"/>
                  </a:lnTo>
                  <a:cubicBezTo>
                    <a:pt x="2015" y="10903"/>
                    <a:pt x="2185" y="11029"/>
                    <a:pt x="2372" y="11029"/>
                  </a:cubicBezTo>
                  <a:cubicBezTo>
                    <a:pt x="2407" y="11029"/>
                    <a:pt x="2442" y="11025"/>
                    <a:pt x="2478" y="11016"/>
                  </a:cubicBezTo>
                  <a:lnTo>
                    <a:pt x="13249" y="8245"/>
                  </a:lnTo>
                  <a:cubicBezTo>
                    <a:pt x="13473" y="8187"/>
                    <a:pt x="13608" y="7958"/>
                    <a:pt x="13551" y="7733"/>
                  </a:cubicBezTo>
                  <a:lnTo>
                    <a:pt x="11642" y="316"/>
                  </a:lnTo>
                  <a:cubicBezTo>
                    <a:pt x="11593" y="127"/>
                    <a:pt x="11423" y="1"/>
                    <a:pt x="1123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0"/>
            <p:cNvSpPr/>
            <p:nvPr/>
          </p:nvSpPr>
          <p:spPr>
            <a:xfrm>
              <a:off x="3057109" y="2182509"/>
              <a:ext cx="518281" cy="420038"/>
            </a:xfrm>
            <a:custGeom>
              <a:avLst/>
              <a:gdLst/>
              <a:ahLst/>
              <a:cxnLst/>
              <a:rect l="l" t="t" r="r" b="b"/>
              <a:pathLst>
                <a:path w="13136" h="10646" extrusionOk="0">
                  <a:moveTo>
                    <a:pt x="10204" y="0"/>
                  </a:moveTo>
                  <a:lnTo>
                    <a:pt x="811" y="2417"/>
                  </a:lnTo>
                  <a:cubicBezTo>
                    <a:pt x="837" y="2472"/>
                    <a:pt x="859" y="2530"/>
                    <a:pt x="874" y="2592"/>
                  </a:cubicBezTo>
                  <a:cubicBezTo>
                    <a:pt x="1010" y="3122"/>
                    <a:pt x="692" y="3662"/>
                    <a:pt x="161" y="3799"/>
                  </a:cubicBezTo>
                  <a:cubicBezTo>
                    <a:pt x="108" y="3813"/>
                    <a:pt x="54" y="3821"/>
                    <a:pt x="0" y="3826"/>
                  </a:cubicBezTo>
                  <a:lnTo>
                    <a:pt x="1553" y="9858"/>
                  </a:lnTo>
                  <a:cubicBezTo>
                    <a:pt x="1602" y="9837"/>
                    <a:pt x="1652" y="9818"/>
                    <a:pt x="1706" y="9804"/>
                  </a:cubicBezTo>
                  <a:cubicBezTo>
                    <a:pt x="1789" y="9783"/>
                    <a:pt x="1872" y="9773"/>
                    <a:pt x="1954" y="9773"/>
                  </a:cubicBezTo>
                  <a:cubicBezTo>
                    <a:pt x="2395" y="9773"/>
                    <a:pt x="2798" y="10070"/>
                    <a:pt x="2914" y="10517"/>
                  </a:cubicBezTo>
                  <a:cubicBezTo>
                    <a:pt x="2924" y="10560"/>
                    <a:pt x="2931" y="10603"/>
                    <a:pt x="2937" y="10646"/>
                  </a:cubicBezTo>
                  <a:lnTo>
                    <a:pt x="12313" y="8233"/>
                  </a:lnTo>
                  <a:cubicBezTo>
                    <a:pt x="12297" y="8193"/>
                    <a:pt x="12283" y="8152"/>
                    <a:pt x="12271" y="8110"/>
                  </a:cubicBezTo>
                  <a:cubicBezTo>
                    <a:pt x="12135" y="7579"/>
                    <a:pt x="12455" y="7039"/>
                    <a:pt x="12985" y="6902"/>
                  </a:cubicBezTo>
                  <a:cubicBezTo>
                    <a:pt x="13035" y="6889"/>
                    <a:pt x="13086" y="6882"/>
                    <a:pt x="13136" y="6876"/>
                  </a:cubicBezTo>
                  <a:lnTo>
                    <a:pt x="11585" y="846"/>
                  </a:lnTo>
                  <a:cubicBezTo>
                    <a:pt x="11538" y="867"/>
                    <a:pt x="11491" y="884"/>
                    <a:pt x="11440" y="897"/>
                  </a:cubicBezTo>
                  <a:cubicBezTo>
                    <a:pt x="11357" y="918"/>
                    <a:pt x="11274" y="929"/>
                    <a:pt x="11192" y="929"/>
                  </a:cubicBezTo>
                  <a:cubicBezTo>
                    <a:pt x="10751" y="929"/>
                    <a:pt x="10347" y="632"/>
                    <a:pt x="10233" y="184"/>
                  </a:cubicBezTo>
                  <a:cubicBezTo>
                    <a:pt x="10217" y="123"/>
                    <a:pt x="10207" y="61"/>
                    <a:pt x="10204"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0"/>
            <p:cNvSpPr/>
            <p:nvPr/>
          </p:nvSpPr>
          <p:spPr>
            <a:xfrm>
              <a:off x="3166915" y="2334570"/>
              <a:ext cx="90668" cy="253498"/>
            </a:xfrm>
            <a:custGeom>
              <a:avLst/>
              <a:gdLst/>
              <a:ahLst/>
              <a:cxnLst/>
              <a:rect l="l" t="t" r="r" b="b"/>
              <a:pathLst>
                <a:path w="2298" h="6425" extrusionOk="0">
                  <a:moveTo>
                    <a:pt x="407" y="0"/>
                  </a:moveTo>
                  <a:cubicBezTo>
                    <a:pt x="377" y="0"/>
                    <a:pt x="346" y="4"/>
                    <a:pt x="315" y="12"/>
                  </a:cubicBezTo>
                  <a:cubicBezTo>
                    <a:pt x="120" y="62"/>
                    <a:pt x="1" y="262"/>
                    <a:pt x="51" y="459"/>
                  </a:cubicBezTo>
                  <a:lnTo>
                    <a:pt x="1586" y="6424"/>
                  </a:lnTo>
                  <a:lnTo>
                    <a:pt x="2297" y="6242"/>
                  </a:lnTo>
                  <a:lnTo>
                    <a:pt x="762" y="276"/>
                  </a:lnTo>
                  <a:cubicBezTo>
                    <a:pt x="720" y="111"/>
                    <a:pt x="571" y="0"/>
                    <a:pt x="407"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0"/>
            <p:cNvSpPr/>
            <p:nvPr/>
          </p:nvSpPr>
          <p:spPr>
            <a:xfrm>
              <a:off x="3145687" y="2255186"/>
              <a:ext cx="90668" cy="253498"/>
            </a:xfrm>
            <a:custGeom>
              <a:avLst/>
              <a:gdLst/>
              <a:ahLst/>
              <a:cxnLst/>
              <a:rect l="l" t="t" r="r" b="b"/>
              <a:pathLst>
                <a:path w="2298" h="6425" extrusionOk="0">
                  <a:moveTo>
                    <a:pt x="712" y="1"/>
                  </a:moveTo>
                  <a:lnTo>
                    <a:pt x="1" y="184"/>
                  </a:lnTo>
                  <a:lnTo>
                    <a:pt x="1535" y="6148"/>
                  </a:lnTo>
                  <a:cubicBezTo>
                    <a:pt x="1578" y="6314"/>
                    <a:pt x="1727" y="6425"/>
                    <a:pt x="1891" y="6425"/>
                  </a:cubicBezTo>
                  <a:cubicBezTo>
                    <a:pt x="1922" y="6425"/>
                    <a:pt x="1952" y="6421"/>
                    <a:pt x="1983" y="6413"/>
                  </a:cubicBezTo>
                  <a:cubicBezTo>
                    <a:pt x="2179" y="6362"/>
                    <a:pt x="2297" y="6162"/>
                    <a:pt x="2247" y="5966"/>
                  </a:cubicBezTo>
                  <a:lnTo>
                    <a:pt x="712" y="1"/>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0"/>
            <p:cNvSpPr/>
            <p:nvPr/>
          </p:nvSpPr>
          <p:spPr>
            <a:xfrm>
              <a:off x="3169992" y="2393240"/>
              <a:ext cx="55237" cy="25448"/>
            </a:xfrm>
            <a:custGeom>
              <a:avLst/>
              <a:gdLst/>
              <a:ahLst/>
              <a:cxnLst/>
              <a:rect l="l" t="t" r="r" b="b"/>
              <a:pathLst>
                <a:path w="1400" h="645" extrusionOk="0">
                  <a:moveTo>
                    <a:pt x="1322" y="0"/>
                  </a:moveTo>
                  <a:lnTo>
                    <a:pt x="1" y="340"/>
                  </a:lnTo>
                  <a:lnTo>
                    <a:pt x="78" y="645"/>
                  </a:lnTo>
                  <a:lnTo>
                    <a:pt x="1399" y="305"/>
                  </a:lnTo>
                  <a:lnTo>
                    <a:pt x="1322" y="0"/>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0"/>
            <p:cNvSpPr/>
            <p:nvPr/>
          </p:nvSpPr>
          <p:spPr>
            <a:xfrm>
              <a:off x="3178238" y="2425318"/>
              <a:ext cx="55237" cy="25448"/>
            </a:xfrm>
            <a:custGeom>
              <a:avLst/>
              <a:gdLst/>
              <a:ahLst/>
              <a:cxnLst/>
              <a:rect l="l" t="t" r="r" b="b"/>
              <a:pathLst>
                <a:path w="1400" h="645" extrusionOk="0">
                  <a:moveTo>
                    <a:pt x="1321" y="0"/>
                  </a:moveTo>
                  <a:lnTo>
                    <a:pt x="0" y="340"/>
                  </a:lnTo>
                  <a:lnTo>
                    <a:pt x="79" y="645"/>
                  </a:lnTo>
                  <a:lnTo>
                    <a:pt x="1400" y="305"/>
                  </a:lnTo>
                  <a:lnTo>
                    <a:pt x="1321" y="0"/>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0"/>
            <p:cNvSpPr/>
            <p:nvPr/>
          </p:nvSpPr>
          <p:spPr>
            <a:xfrm>
              <a:off x="3391458" y="2276807"/>
              <a:ext cx="90628" cy="253459"/>
            </a:xfrm>
            <a:custGeom>
              <a:avLst/>
              <a:gdLst/>
              <a:ahLst/>
              <a:cxnLst/>
              <a:rect l="l" t="t" r="r" b="b"/>
              <a:pathLst>
                <a:path w="2297" h="6424" extrusionOk="0">
                  <a:moveTo>
                    <a:pt x="405" y="0"/>
                  </a:moveTo>
                  <a:cubicBezTo>
                    <a:pt x="375" y="0"/>
                    <a:pt x="345" y="4"/>
                    <a:pt x="314" y="12"/>
                  </a:cubicBezTo>
                  <a:cubicBezTo>
                    <a:pt x="119" y="62"/>
                    <a:pt x="0" y="263"/>
                    <a:pt x="51" y="459"/>
                  </a:cubicBezTo>
                  <a:lnTo>
                    <a:pt x="1586" y="6424"/>
                  </a:lnTo>
                  <a:lnTo>
                    <a:pt x="2296" y="6241"/>
                  </a:lnTo>
                  <a:lnTo>
                    <a:pt x="761" y="276"/>
                  </a:lnTo>
                  <a:cubicBezTo>
                    <a:pt x="719" y="110"/>
                    <a:pt x="569" y="0"/>
                    <a:pt x="405" y="0"/>
                  </a:cubicBez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0"/>
            <p:cNvSpPr/>
            <p:nvPr/>
          </p:nvSpPr>
          <p:spPr>
            <a:xfrm>
              <a:off x="3370231" y="2197423"/>
              <a:ext cx="90628" cy="253498"/>
            </a:xfrm>
            <a:custGeom>
              <a:avLst/>
              <a:gdLst/>
              <a:ahLst/>
              <a:cxnLst/>
              <a:rect l="l" t="t" r="r" b="b"/>
              <a:pathLst>
                <a:path w="2297" h="6425" extrusionOk="0">
                  <a:moveTo>
                    <a:pt x="711" y="0"/>
                  </a:moveTo>
                  <a:lnTo>
                    <a:pt x="0" y="184"/>
                  </a:lnTo>
                  <a:lnTo>
                    <a:pt x="1535" y="6148"/>
                  </a:lnTo>
                  <a:cubicBezTo>
                    <a:pt x="1577" y="6314"/>
                    <a:pt x="1727" y="6424"/>
                    <a:pt x="1890" y="6424"/>
                  </a:cubicBezTo>
                  <a:cubicBezTo>
                    <a:pt x="1921" y="6424"/>
                    <a:pt x="1952" y="6421"/>
                    <a:pt x="1982" y="6413"/>
                  </a:cubicBezTo>
                  <a:cubicBezTo>
                    <a:pt x="2179" y="6362"/>
                    <a:pt x="2297" y="6162"/>
                    <a:pt x="2246" y="5966"/>
                  </a:cubicBezTo>
                  <a:lnTo>
                    <a:pt x="711" y="0"/>
                  </a:lnTo>
                  <a:close/>
                </a:path>
              </a:pathLst>
            </a:custGeom>
            <a:solidFill>
              <a:srgbClr val="F3E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0"/>
            <p:cNvSpPr/>
            <p:nvPr/>
          </p:nvSpPr>
          <p:spPr>
            <a:xfrm>
              <a:off x="3394496" y="2335478"/>
              <a:ext cx="55237" cy="25448"/>
            </a:xfrm>
            <a:custGeom>
              <a:avLst/>
              <a:gdLst/>
              <a:ahLst/>
              <a:cxnLst/>
              <a:rect l="l" t="t" r="r" b="b"/>
              <a:pathLst>
                <a:path w="1400" h="645" extrusionOk="0">
                  <a:moveTo>
                    <a:pt x="1322" y="0"/>
                  </a:moveTo>
                  <a:lnTo>
                    <a:pt x="1" y="340"/>
                  </a:lnTo>
                  <a:lnTo>
                    <a:pt x="79" y="644"/>
                  </a:lnTo>
                  <a:lnTo>
                    <a:pt x="1399" y="305"/>
                  </a:lnTo>
                  <a:lnTo>
                    <a:pt x="1322" y="0"/>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0"/>
            <p:cNvSpPr/>
            <p:nvPr/>
          </p:nvSpPr>
          <p:spPr>
            <a:xfrm>
              <a:off x="3402742" y="2367555"/>
              <a:ext cx="55276" cy="25448"/>
            </a:xfrm>
            <a:custGeom>
              <a:avLst/>
              <a:gdLst/>
              <a:ahLst/>
              <a:cxnLst/>
              <a:rect l="l" t="t" r="r" b="b"/>
              <a:pathLst>
                <a:path w="1401" h="645" extrusionOk="0">
                  <a:moveTo>
                    <a:pt x="1321" y="0"/>
                  </a:moveTo>
                  <a:lnTo>
                    <a:pt x="0" y="340"/>
                  </a:lnTo>
                  <a:lnTo>
                    <a:pt x="79" y="644"/>
                  </a:lnTo>
                  <a:lnTo>
                    <a:pt x="1400" y="305"/>
                  </a:lnTo>
                  <a:lnTo>
                    <a:pt x="1321" y="0"/>
                  </a:lnTo>
                  <a:close/>
                </a:path>
              </a:pathLst>
            </a:custGeom>
            <a:solidFill>
              <a:srgbClr val="B35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8" name="Google Shape;2748;p50"/>
          <p:cNvSpPr txBox="1">
            <a:spLocks noGrp="1"/>
          </p:cNvSpPr>
          <p:nvPr>
            <p:ph type="subTitle" idx="4294967295"/>
          </p:nvPr>
        </p:nvSpPr>
        <p:spPr>
          <a:xfrm>
            <a:off x="4374775" y="3164848"/>
            <a:ext cx="2571300" cy="36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dirty="0">
                <a:solidFill>
                  <a:schemeClr val="dk1"/>
                </a:solidFill>
                <a:latin typeface="Josefin Slab SemiBold"/>
                <a:ea typeface="Josefin Slab SemiBold"/>
                <a:cs typeface="Josefin Slab SemiBold"/>
                <a:sym typeface="Josefin Slab SemiBold"/>
              </a:rPr>
              <a:t>Done in R</a:t>
            </a:r>
            <a:r>
              <a:rPr lang="en-US" sz="1400" dirty="0">
                <a:solidFill>
                  <a:schemeClr val="dk1"/>
                </a:solidFill>
                <a:latin typeface="Josefin Slab SemiBold"/>
                <a:ea typeface="Josefin Slab SemiBold"/>
                <a:cs typeface="Josefin Slab SemiBold"/>
                <a:sym typeface="Josefin Slab SemiBold"/>
              </a:rPr>
              <a:t>s</a:t>
            </a:r>
            <a:r>
              <a:rPr lang="en" sz="1400" dirty="0">
                <a:solidFill>
                  <a:schemeClr val="dk1"/>
                </a:solidFill>
                <a:latin typeface="Josefin Slab SemiBold"/>
                <a:ea typeface="Josefin Slab SemiBold"/>
                <a:cs typeface="Josefin Slab SemiBold"/>
                <a:sym typeface="Josefin Slab SemiBold"/>
              </a:rPr>
              <a:t>tudio Using R</a:t>
            </a:r>
            <a:endParaRPr sz="1400" dirty="0">
              <a:solidFill>
                <a:schemeClr val="dk1"/>
              </a:solidFill>
              <a:latin typeface="Josefin Slab SemiBold"/>
              <a:ea typeface="Josefin Slab SemiBold"/>
              <a:cs typeface="Josefin Slab SemiBold"/>
              <a:sym typeface="Josefin Slab SemiBold"/>
            </a:endParaRPr>
          </a:p>
        </p:txBody>
      </p:sp>
      <p:sp>
        <p:nvSpPr>
          <p:cNvPr id="2749" name="Google Shape;2749;p50"/>
          <p:cNvSpPr txBox="1">
            <a:spLocks noGrp="1"/>
          </p:cNvSpPr>
          <p:nvPr>
            <p:ph type="subTitle" idx="4294967295"/>
          </p:nvPr>
        </p:nvSpPr>
        <p:spPr>
          <a:xfrm>
            <a:off x="4368401" y="1892293"/>
            <a:ext cx="2571300" cy="59969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dirty="0">
                <a:solidFill>
                  <a:schemeClr val="dk1"/>
                </a:solidFill>
                <a:latin typeface="Josefin Slab SemiBold"/>
                <a:ea typeface="Josefin Slab SemiBold"/>
                <a:cs typeface="Josefin Slab SemiBold"/>
                <a:sym typeface="Josefin Slab SemiBold"/>
              </a:rPr>
              <a:t>Kaggle Data Set: 2359 observations from 2013 - 2024</a:t>
            </a:r>
            <a:endParaRPr sz="1400" dirty="0">
              <a:solidFill>
                <a:schemeClr val="dk1"/>
              </a:solidFill>
              <a:latin typeface="Josefin Slab SemiBold"/>
              <a:ea typeface="Josefin Slab SemiBold"/>
              <a:cs typeface="Josefin Slab SemiBold"/>
              <a:sym typeface="Josefin Slab SemiBold"/>
            </a:endParaRPr>
          </a:p>
        </p:txBody>
      </p:sp>
      <p:sp>
        <p:nvSpPr>
          <p:cNvPr id="2750" name="Google Shape;2750;p50"/>
          <p:cNvSpPr txBox="1">
            <a:spLocks noGrp="1"/>
          </p:cNvSpPr>
          <p:nvPr>
            <p:ph type="subTitle" idx="4294967295"/>
          </p:nvPr>
        </p:nvSpPr>
        <p:spPr>
          <a:xfrm>
            <a:off x="4398853" y="3624152"/>
            <a:ext cx="2571300" cy="126026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chemeClr val="dk1"/>
                </a:solidFill>
                <a:latin typeface="Josefin Slab SemiBold"/>
                <a:ea typeface="Josefin Slab SemiBold"/>
                <a:cs typeface="Josefin Slab SemiBold"/>
                <a:sym typeface="Josefin Slab SemiBold"/>
              </a:rPr>
              <a:t>Packages Used: ReditExtractor, rtoot, word2vec, text2vec, keras, stringi, stringr, ggthemes, tm, tidytext, tidyr, dplyr, ggplot2, scales, readr, tidyverese, tokenizers, &amp; magrittr</a:t>
            </a:r>
            <a:endParaRPr sz="1200" dirty="0">
              <a:solidFill>
                <a:schemeClr val="dk1"/>
              </a:solidFill>
              <a:latin typeface="Josefin Slab SemiBold"/>
              <a:ea typeface="Josefin Slab SemiBold"/>
              <a:cs typeface="Josefin Slab SemiBold"/>
              <a:sym typeface="Josefin Slab SemiBold"/>
            </a:endParaRPr>
          </a:p>
        </p:txBody>
      </p:sp>
      <p:sp>
        <p:nvSpPr>
          <p:cNvPr id="2751" name="Google Shape;2751;p50"/>
          <p:cNvSpPr txBox="1">
            <a:spLocks noGrp="1"/>
          </p:cNvSpPr>
          <p:nvPr>
            <p:ph type="subTitle" idx="4294967295"/>
          </p:nvPr>
        </p:nvSpPr>
        <p:spPr>
          <a:xfrm>
            <a:off x="4368401" y="1352201"/>
            <a:ext cx="2571300" cy="574598"/>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dirty="0">
                <a:solidFill>
                  <a:schemeClr val="dk1"/>
                </a:solidFill>
                <a:latin typeface="Josefin Slab SemiBold"/>
                <a:ea typeface="Josefin Slab SemiBold"/>
                <a:cs typeface="Josefin Slab SemiBold"/>
                <a:sym typeface="Josefin Slab SemiBold"/>
              </a:rPr>
              <a:t>Information Extracted from Reddit and Kaggle</a:t>
            </a:r>
            <a:endParaRPr sz="1400" dirty="0">
              <a:solidFill>
                <a:schemeClr val="dk1"/>
              </a:solidFill>
              <a:latin typeface="Josefin Slab SemiBold"/>
              <a:ea typeface="Josefin Slab SemiBold"/>
              <a:cs typeface="Josefin Slab SemiBold"/>
              <a:sym typeface="Josefin Slab SemiBold"/>
            </a:endParaRPr>
          </a:p>
        </p:txBody>
      </p:sp>
      <p:sp>
        <p:nvSpPr>
          <p:cNvPr id="2752" name="Google Shape;2752;p50"/>
          <p:cNvSpPr txBox="1">
            <a:spLocks noGrp="1"/>
          </p:cNvSpPr>
          <p:nvPr>
            <p:ph type="subTitle" idx="4294967295"/>
          </p:nvPr>
        </p:nvSpPr>
        <p:spPr>
          <a:xfrm>
            <a:off x="4358009" y="2420399"/>
            <a:ext cx="2571300" cy="36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dirty="0">
                <a:solidFill>
                  <a:schemeClr val="dk1"/>
                </a:solidFill>
                <a:latin typeface="Josefin Slab SemiBold"/>
                <a:ea typeface="Josefin Slab SemiBold"/>
                <a:cs typeface="Josefin Slab SemiBold"/>
                <a:sym typeface="Josefin Slab SemiBold"/>
              </a:rPr>
              <a:t>Reddit: Over 1400 Members and Was Started in 2018.</a:t>
            </a:r>
            <a:endParaRPr sz="1400" dirty="0">
              <a:solidFill>
                <a:schemeClr val="dk1"/>
              </a:solidFill>
              <a:latin typeface="Josefin Slab SemiBold"/>
              <a:ea typeface="Josefin Slab SemiBold"/>
              <a:cs typeface="Josefin Slab SemiBold"/>
              <a:sym typeface="Josefin Slab SemiBold"/>
            </a:endParaRPr>
          </a:p>
        </p:txBody>
      </p:sp>
      <p:cxnSp>
        <p:nvCxnSpPr>
          <p:cNvPr id="2753" name="Google Shape;2753;p50"/>
          <p:cNvCxnSpPr/>
          <p:nvPr/>
        </p:nvCxnSpPr>
        <p:spPr>
          <a:xfrm>
            <a:off x="4022125" y="1919571"/>
            <a:ext cx="2803200" cy="0"/>
          </a:xfrm>
          <a:prstGeom prst="straightConnector1">
            <a:avLst/>
          </a:prstGeom>
          <a:noFill/>
          <a:ln w="9525" cap="flat" cmpd="sng">
            <a:solidFill>
              <a:schemeClr val="lt1"/>
            </a:solidFill>
            <a:prstDash val="solid"/>
            <a:round/>
            <a:headEnd type="none" w="med" len="med"/>
            <a:tailEnd type="none" w="med" len="med"/>
          </a:ln>
        </p:spPr>
      </p:cxnSp>
      <p:cxnSp>
        <p:nvCxnSpPr>
          <p:cNvPr id="2754" name="Google Shape;2754;p50"/>
          <p:cNvCxnSpPr/>
          <p:nvPr/>
        </p:nvCxnSpPr>
        <p:spPr>
          <a:xfrm>
            <a:off x="4022125" y="2484404"/>
            <a:ext cx="2803200" cy="0"/>
          </a:xfrm>
          <a:prstGeom prst="straightConnector1">
            <a:avLst/>
          </a:prstGeom>
          <a:noFill/>
          <a:ln w="9525" cap="flat" cmpd="sng">
            <a:solidFill>
              <a:schemeClr val="lt1"/>
            </a:solidFill>
            <a:prstDash val="solid"/>
            <a:round/>
            <a:headEnd type="none" w="med" len="med"/>
            <a:tailEnd type="none" w="med" len="med"/>
          </a:ln>
        </p:spPr>
      </p:cxnSp>
      <p:cxnSp>
        <p:nvCxnSpPr>
          <p:cNvPr id="2755" name="Google Shape;2755;p50"/>
          <p:cNvCxnSpPr/>
          <p:nvPr/>
        </p:nvCxnSpPr>
        <p:spPr>
          <a:xfrm>
            <a:off x="4022125" y="3049238"/>
            <a:ext cx="2803200" cy="0"/>
          </a:xfrm>
          <a:prstGeom prst="straightConnector1">
            <a:avLst/>
          </a:prstGeom>
          <a:noFill/>
          <a:ln w="9525" cap="flat" cmpd="sng">
            <a:solidFill>
              <a:schemeClr val="lt1"/>
            </a:solidFill>
            <a:prstDash val="solid"/>
            <a:round/>
            <a:headEnd type="none" w="med" len="med"/>
            <a:tailEnd type="none" w="med" len="med"/>
          </a:ln>
        </p:spPr>
      </p:cxnSp>
      <p:cxnSp>
        <p:nvCxnSpPr>
          <p:cNvPr id="2756" name="Google Shape;2756;p50"/>
          <p:cNvCxnSpPr/>
          <p:nvPr/>
        </p:nvCxnSpPr>
        <p:spPr>
          <a:xfrm>
            <a:off x="4022125" y="3614071"/>
            <a:ext cx="2803200" cy="0"/>
          </a:xfrm>
          <a:prstGeom prst="straightConnector1">
            <a:avLst/>
          </a:prstGeom>
          <a:noFill/>
          <a:ln w="9525" cap="flat" cmpd="sng">
            <a:solidFill>
              <a:schemeClr val="lt1"/>
            </a:solidFill>
            <a:prstDash val="solid"/>
            <a:round/>
            <a:headEnd type="none" w="med" len="med"/>
            <a:tailEnd type="none" w="med" len="med"/>
          </a:ln>
        </p:spPr>
      </p:cxnSp>
      <p:cxnSp>
        <p:nvCxnSpPr>
          <p:cNvPr id="2758" name="Google Shape;2758;p50"/>
          <p:cNvCxnSpPr/>
          <p:nvPr/>
        </p:nvCxnSpPr>
        <p:spPr>
          <a:xfrm>
            <a:off x="4022125" y="4743738"/>
            <a:ext cx="2803200" cy="0"/>
          </a:xfrm>
          <a:prstGeom prst="straightConnector1">
            <a:avLst/>
          </a:prstGeom>
          <a:noFill/>
          <a:ln w="9525" cap="flat" cmpd="sng">
            <a:solidFill>
              <a:schemeClr val="lt1"/>
            </a:solidFill>
            <a:prstDash val="solid"/>
            <a:round/>
            <a:headEnd type="none" w="med" len="med"/>
            <a:tailEnd type="none" w="med" len="med"/>
          </a:ln>
        </p:spPr>
      </p:cxnSp>
      <p:cxnSp>
        <p:nvCxnSpPr>
          <p:cNvPr id="2759" name="Google Shape;2759;p50"/>
          <p:cNvCxnSpPr/>
          <p:nvPr/>
        </p:nvCxnSpPr>
        <p:spPr>
          <a:xfrm>
            <a:off x="4022125" y="1354738"/>
            <a:ext cx="2803200" cy="0"/>
          </a:xfrm>
          <a:prstGeom prst="straightConnector1">
            <a:avLst/>
          </a:prstGeom>
          <a:noFill/>
          <a:ln w="9525" cap="flat" cmpd="sng">
            <a:solidFill>
              <a:schemeClr val="lt1"/>
            </a:solidFill>
            <a:prstDash val="solid"/>
            <a:round/>
            <a:headEnd type="none" w="med" len="med"/>
            <a:tailEnd type="none" w="med" len="med"/>
          </a:ln>
        </p:spPr>
      </p:cxnSp>
      <p:sp>
        <p:nvSpPr>
          <p:cNvPr id="2760" name="Google Shape;2760;p50"/>
          <p:cNvSpPr txBox="1">
            <a:spLocks noGrp="1"/>
          </p:cNvSpPr>
          <p:nvPr>
            <p:ph type="title"/>
          </p:nvPr>
        </p:nvSpPr>
        <p:spPr>
          <a:xfrm>
            <a:off x="826751" y="558852"/>
            <a:ext cx="5906100" cy="4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About The Data Set</a:t>
            </a:r>
            <a:endParaRPr dirty="0"/>
          </a:p>
          <a:p>
            <a:pPr marL="0" lvl="0" indent="0" algn="ctr" rtl="0">
              <a:spcBef>
                <a:spcPts val="0"/>
              </a:spcBef>
              <a:spcAft>
                <a:spcPts val="0"/>
              </a:spcAft>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799" name="Google Shape;1799;p36"/>
          <p:cNvSpPr txBox="1">
            <a:spLocks noGrp="1"/>
          </p:cNvSpPr>
          <p:nvPr>
            <p:ph type="title" idx="2"/>
          </p:nvPr>
        </p:nvSpPr>
        <p:spPr>
          <a:xfrm>
            <a:off x="613875" y="2519412"/>
            <a:ext cx="2949000"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Findings</a:t>
            </a:r>
            <a:endParaRPr dirty="0"/>
          </a:p>
        </p:txBody>
      </p:sp>
      <p:sp>
        <p:nvSpPr>
          <p:cNvPr id="1800" name="Google Shape;1800;p36"/>
          <p:cNvSpPr txBox="1">
            <a:spLocks noGrp="1"/>
          </p:cNvSpPr>
          <p:nvPr>
            <p:ph type="title"/>
          </p:nvPr>
        </p:nvSpPr>
        <p:spPr>
          <a:xfrm>
            <a:off x="613875" y="1048225"/>
            <a:ext cx="2949000" cy="116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801" name="Google Shape;1801;p36"/>
          <p:cNvSpPr txBox="1">
            <a:spLocks noGrp="1"/>
          </p:cNvSpPr>
          <p:nvPr>
            <p:ph type="subTitle" idx="1"/>
          </p:nvPr>
        </p:nvSpPr>
        <p:spPr>
          <a:xfrm>
            <a:off x="588049" y="3413678"/>
            <a:ext cx="2949000" cy="108974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Breakdown of Analysis Findings For Each Technique Used</a:t>
            </a:r>
            <a:endParaRPr dirty="0"/>
          </a:p>
        </p:txBody>
      </p:sp>
      <p:grpSp>
        <p:nvGrpSpPr>
          <p:cNvPr id="1802" name="Google Shape;1802;p36"/>
          <p:cNvGrpSpPr/>
          <p:nvPr/>
        </p:nvGrpSpPr>
        <p:grpSpPr>
          <a:xfrm>
            <a:off x="398064" y="4838699"/>
            <a:ext cx="3241738" cy="76213"/>
            <a:chOff x="299650" y="6852625"/>
            <a:chExt cx="4123299" cy="96375"/>
          </a:xfrm>
        </p:grpSpPr>
        <p:sp>
          <p:nvSpPr>
            <p:cNvPr id="1803" name="Google Shape;1803;p36"/>
            <p:cNvSpPr/>
            <p:nvPr/>
          </p:nvSpPr>
          <p:spPr>
            <a:xfrm>
              <a:off x="477235" y="6852625"/>
              <a:ext cx="176451" cy="96375"/>
            </a:xfrm>
            <a:custGeom>
              <a:avLst/>
              <a:gdLst/>
              <a:ahLst/>
              <a:cxnLst/>
              <a:rect l="l" t="t" r="r" b="b"/>
              <a:pathLst>
                <a:path w="1245" h="680" extrusionOk="0">
                  <a:moveTo>
                    <a:pt x="695" y="0"/>
                  </a:moveTo>
                  <a:lnTo>
                    <a:pt x="0"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36"/>
            <p:cNvSpPr/>
            <p:nvPr/>
          </p:nvSpPr>
          <p:spPr>
            <a:xfrm>
              <a:off x="299650"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36"/>
            <p:cNvSpPr/>
            <p:nvPr/>
          </p:nvSpPr>
          <p:spPr>
            <a:xfrm>
              <a:off x="1505899"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36"/>
            <p:cNvSpPr/>
            <p:nvPr/>
          </p:nvSpPr>
          <p:spPr>
            <a:xfrm>
              <a:off x="2017538"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36"/>
            <p:cNvSpPr/>
            <p:nvPr/>
          </p:nvSpPr>
          <p:spPr>
            <a:xfrm>
              <a:off x="2193565" y="6852625"/>
              <a:ext cx="167805" cy="96375"/>
            </a:xfrm>
            <a:custGeom>
              <a:avLst/>
              <a:gdLst/>
              <a:ahLst/>
              <a:cxnLst/>
              <a:rect l="l" t="t" r="r" b="b"/>
              <a:pathLst>
                <a:path w="1184" h="680" extrusionOk="0">
                  <a:moveTo>
                    <a:pt x="695" y="0"/>
                  </a:moveTo>
                  <a:lnTo>
                    <a:pt x="1" y="679"/>
                  </a:lnTo>
                  <a:lnTo>
                    <a:pt x="560"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36"/>
            <p:cNvSpPr/>
            <p:nvPr/>
          </p:nvSpPr>
          <p:spPr>
            <a:xfrm>
              <a:off x="642632" y="6852625"/>
              <a:ext cx="189773" cy="96375"/>
            </a:xfrm>
            <a:custGeom>
              <a:avLst/>
              <a:gdLst/>
              <a:ahLst/>
              <a:cxnLst/>
              <a:rect l="l" t="t" r="r" b="b"/>
              <a:pathLst>
                <a:path w="1339"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36"/>
            <p:cNvSpPr/>
            <p:nvPr/>
          </p:nvSpPr>
          <p:spPr>
            <a:xfrm>
              <a:off x="1672713"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36"/>
            <p:cNvSpPr/>
            <p:nvPr/>
          </p:nvSpPr>
          <p:spPr>
            <a:xfrm>
              <a:off x="1164476" y="6852625"/>
              <a:ext cx="176309" cy="96375"/>
            </a:xfrm>
            <a:custGeom>
              <a:avLst/>
              <a:gdLst/>
              <a:ahLst/>
              <a:cxnLst/>
              <a:rect l="l" t="t" r="r" b="b"/>
              <a:pathLst>
                <a:path w="1244" h="680" extrusionOk="0">
                  <a:moveTo>
                    <a:pt x="694"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36"/>
            <p:cNvSpPr/>
            <p:nvPr/>
          </p:nvSpPr>
          <p:spPr>
            <a:xfrm>
              <a:off x="1329873" y="6852625"/>
              <a:ext cx="186939" cy="96375"/>
            </a:xfrm>
            <a:custGeom>
              <a:avLst/>
              <a:gdLst/>
              <a:ahLst/>
              <a:cxnLst/>
              <a:rect l="l" t="t" r="r" b="b"/>
              <a:pathLst>
                <a:path w="1319"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36"/>
            <p:cNvSpPr/>
            <p:nvPr/>
          </p:nvSpPr>
          <p:spPr>
            <a:xfrm>
              <a:off x="987032" y="6852625"/>
              <a:ext cx="182262" cy="96375"/>
            </a:xfrm>
            <a:custGeom>
              <a:avLst/>
              <a:gdLst/>
              <a:ahLst/>
              <a:cxnLst/>
              <a:rect l="l" t="t" r="r" b="b"/>
              <a:pathLst>
                <a:path w="1286" h="680" extrusionOk="0">
                  <a:moveTo>
                    <a:pt x="695" y="0"/>
                  </a:moveTo>
                  <a:lnTo>
                    <a:pt x="0" y="679"/>
                  </a:lnTo>
                  <a:lnTo>
                    <a:pt x="592" y="679"/>
                  </a:lnTo>
                  <a:lnTo>
                    <a:pt x="1286"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36"/>
            <p:cNvSpPr/>
            <p:nvPr/>
          </p:nvSpPr>
          <p:spPr>
            <a:xfrm>
              <a:off x="1848740" y="6852625"/>
              <a:ext cx="179710" cy="96375"/>
            </a:xfrm>
            <a:custGeom>
              <a:avLst/>
              <a:gdLst/>
              <a:ahLst/>
              <a:cxnLst/>
              <a:rect l="l" t="t" r="r" b="b"/>
              <a:pathLst>
                <a:path w="1268" h="680" extrusionOk="0">
                  <a:moveTo>
                    <a:pt x="695" y="0"/>
                  </a:moveTo>
                  <a:lnTo>
                    <a:pt x="1" y="679"/>
                  </a:lnTo>
                  <a:lnTo>
                    <a:pt x="573"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36"/>
            <p:cNvSpPr/>
            <p:nvPr/>
          </p:nvSpPr>
          <p:spPr>
            <a:xfrm>
              <a:off x="821493" y="6852625"/>
              <a:ext cx="176451" cy="96375"/>
            </a:xfrm>
            <a:custGeom>
              <a:avLst/>
              <a:gdLst/>
              <a:ahLst/>
              <a:cxnLst/>
              <a:rect l="l" t="t" r="r" b="b"/>
              <a:pathLst>
                <a:path w="1245" h="680" extrusionOk="0">
                  <a:moveTo>
                    <a:pt x="695" y="0"/>
                  </a:moveTo>
                  <a:lnTo>
                    <a:pt x="0"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36"/>
            <p:cNvSpPr/>
            <p:nvPr/>
          </p:nvSpPr>
          <p:spPr>
            <a:xfrm>
              <a:off x="2538815" y="6852625"/>
              <a:ext cx="176451" cy="96375"/>
            </a:xfrm>
            <a:custGeom>
              <a:avLst/>
              <a:gdLst/>
              <a:ahLst/>
              <a:cxnLst/>
              <a:rect l="l" t="t" r="r" b="b"/>
              <a:pathLst>
                <a:path w="1245" h="680" extrusionOk="0">
                  <a:moveTo>
                    <a:pt x="695" y="0"/>
                  </a:moveTo>
                  <a:lnTo>
                    <a:pt x="0" y="679"/>
                  </a:lnTo>
                  <a:lnTo>
                    <a:pt x="550"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36"/>
            <p:cNvSpPr/>
            <p:nvPr/>
          </p:nvSpPr>
          <p:spPr>
            <a:xfrm>
              <a:off x="2361229"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36"/>
            <p:cNvSpPr/>
            <p:nvPr/>
          </p:nvSpPr>
          <p:spPr>
            <a:xfrm>
              <a:off x="3567478"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36"/>
            <p:cNvSpPr/>
            <p:nvPr/>
          </p:nvSpPr>
          <p:spPr>
            <a:xfrm>
              <a:off x="4079117"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36"/>
            <p:cNvSpPr/>
            <p:nvPr/>
          </p:nvSpPr>
          <p:spPr>
            <a:xfrm>
              <a:off x="4255144" y="6852625"/>
              <a:ext cx="167805" cy="96375"/>
            </a:xfrm>
            <a:custGeom>
              <a:avLst/>
              <a:gdLst/>
              <a:ahLst/>
              <a:cxnLst/>
              <a:rect l="l" t="t" r="r" b="b"/>
              <a:pathLst>
                <a:path w="1184" h="680" extrusionOk="0">
                  <a:moveTo>
                    <a:pt x="695" y="0"/>
                  </a:moveTo>
                  <a:lnTo>
                    <a:pt x="1" y="679"/>
                  </a:lnTo>
                  <a:lnTo>
                    <a:pt x="561"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36"/>
            <p:cNvSpPr/>
            <p:nvPr/>
          </p:nvSpPr>
          <p:spPr>
            <a:xfrm>
              <a:off x="2704212" y="6852625"/>
              <a:ext cx="189915" cy="96375"/>
            </a:xfrm>
            <a:custGeom>
              <a:avLst/>
              <a:gdLst/>
              <a:ahLst/>
              <a:cxnLst/>
              <a:rect l="l" t="t" r="r" b="b"/>
              <a:pathLst>
                <a:path w="1340"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36"/>
            <p:cNvSpPr/>
            <p:nvPr/>
          </p:nvSpPr>
          <p:spPr>
            <a:xfrm>
              <a:off x="3734292"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36"/>
            <p:cNvSpPr/>
            <p:nvPr/>
          </p:nvSpPr>
          <p:spPr>
            <a:xfrm>
              <a:off x="3226055" y="6852625"/>
              <a:ext cx="176309" cy="96375"/>
            </a:xfrm>
            <a:custGeom>
              <a:avLst/>
              <a:gdLst/>
              <a:ahLst/>
              <a:cxnLst/>
              <a:rect l="l" t="t" r="r" b="b"/>
              <a:pathLst>
                <a:path w="1244" h="680" extrusionOk="0">
                  <a:moveTo>
                    <a:pt x="695"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36"/>
            <p:cNvSpPr/>
            <p:nvPr/>
          </p:nvSpPr>
          <p:spPr>
            <a:xfrm>
              <a:off x="3391452"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36"/>
            <p:cNvSpPr/>
            <p:nvPr/>
          </p:nvSpPr>
          <p:spPr>
            <a:xfrm>
              <a:off x="3048611" y="6852625"/>
              <a:ext cx="182403" cy="96375"/>
            </a:xfrm>
            <a:custGeom>
              <a:avLst/>
              <a:gdLst/>
              <a:ahLst/>
              <a:cxnLst/>
              <a:rect l="l" t="t" r="r" b="b"/>
              <a:pathLst>
                <a:path w="1287" h="680" extrusionOk="0">
                  <a:moveTo>
                    <a:pt x="695" y="0"/>
                  </a:moveTo>
                  <a:lnTo>
                    <a:pt x="0" y="679"/>
                  </a:lnTo>
                  <a:lnTo>
                    <a:pt x="592" y="679"/>
                  </a:lnTo>
                  <a:lnTo>
                    <a:pt x="128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36"/>
            <p:cNvSpPr/>
            <p:nvPr/>
          </p:nvSpPr>
          <p:spPr>
            <a:xfrm>
              <a:off x="3910319" y="6852625"/>
              <a:ext cx="179710" cy="96375"/>
            </a:xfrm>
            <a:custGeom>
              <a:avLst/>
              <a:gdLst/>
              <a:ahLst/>
              <a:cxnLst/>
              <a:rect l="l" t="t" r="r" b="b"/>
              <a:pathLst>
                <a:path w="1268" h="680" extrusionOk="0">
                  <a:moveTo>
                    <a:pt x="696" y="0"/>
                  </a:moveTo>
                  <a:lnTo>
                    <a:pt x="1" y="679"/>
                  </a:lnTo>
                  <a:lnTo>
                    <a:pt x="574"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36"/>
            <p:cNvSpPr/>
            <p:nvPr/>
          </p:nvSpPr>
          <p:spPr>
            <a:xfrm>
              <a:off x="2883073" y="6852625"/>
              <a:ext cx="176451" cy="96375"/>
            </a:xfrm>
            <a:custGeom>
              <a:avLst/>
              <a:gdLst/>
              <a:ahLst/>
              <a:cxnLst/>
              <a:rect l="l" t="t" r="r" b="b"/>
              <a:pathLst>
                <a:path w="1245" h="680" extrusionOk="0">
                  <a:moveTo>
                    <a:pt x="695" y="0"/>
                  </a:moveTo>
                  <a:lnTo>
                    <a:pt x="1"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827" name="Google Shape;1827;p36"/>
          <p:cNvSpPr/>
          <p:nvPr/>
        </p:nvSpPr>
        <p:spPr>
          <a:xfrm>
            <a:off x="3187174" y="3401420"/>
            <a:ext cx="42637" cy="24516"/>
          </a:xfrm>
          <a:custGeom>
            <a:avLst/>
            <a:gdLst/>
            <a:ahLst/>
            <a:cxnLst/>
            <a:rect l="l" t="t" r="r" b="b"/>
            <a:pathLst>
              <a:path w="222" h="257" extrusionOk="0">
                <a:moveTo>
                  <a:pt x="44" y="1"/>
                </a:moveTo>
                <a:lnTo>
                  <a:pt x="1" y="221"/>
                </a:lnTo>
                <a:lnTo>
                  <a:pt x="178" y="256"/>
                </a:lnTo>
                <a:lnTo>
                  <a:pt x="221" y="36"/>
                </a:lnTo>
                <a:lnTo>
                  <a:pt x="4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9023681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sp>
        <p:nvSpPr>
          <p:cNvPr id="1884" name="Google Shape;1884;p39"/>
          <p:cNvSpPr txBox="1">
            <a:spLocks noGrp="1"/>
          </p:cNvSpPr>
          <p:nvPr>
            <p:ph type="title"/>
          </p:nvPr>
        </p:nvSpPr>
        <p:spPr>
          <a:xfrm>
            <a:off x="803130" y="914400"/>
            <a:ext cx="2449800" cy="7010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Word Vector of All words similar to “experience’</a:t>
            </a:r>
            <a:endParaRPr sz="2000" dirty="0"/>
          </a:p>
        </p:txBody>
      </p:sp>
      <p:sp>
        <p:nvSpPr>
          <p:cNvPr id="1885" name="Google Shape;1885;p39"/>
          <p:cNvSpPr txBox="1">
            <a:spLocks noGrp="1"/>
          </p:cNvSpPr>
          <p:nvPr>
            <p:ph type="subTitle" idx="1"/>
          </p:nvPr>
        </p:nvSpPr>
        <p:spPr>
          <a:xfrm>
            <a:off x="4059700" y="1095022"/>
            <a:ext cx="2798700" cy="35682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 dirty="0">
                <a:solidFill>
                  <a:schemeClr val="dk1"/>
                </a:solidFill>
              </a:rPr>
              <a:t>● “Trip”: Shared The Strongest Association with Experience</a:t>
            </a:r>
          </a:p>
          <a:p>
            <a:pPr marL="0" indent="0">
              <a:spcBef>
                <a:spcPts val="1600"/>
              </a:spcBef>
            </a:pPr>
            <a:r>
              <a:rPr lang="en" dirty="0">
                <a:solidFill>
                  <a:schemeClr val="dk1"/>
                </a:solidFill>
              </a:rPr>
              <a:t>● “Day”: Also Appeared. Possibly related to comments regarding delays, travel schedules, or timelines in general. </a:t>
            </a:r>
          </a:p>
          <a:p>
            <a:pPr marL="0" indent="0">
              <a:spcBef>
                <a:spcPts val="1600"/>
              </a:spcBef>
            </a:pPr>
            <a:r>
              <a:rPr lang="en" dirty="0">
                <a:solidFill>
                  <a:schemeClr val="dk1"/>
                </a:solidFill>
              </a:rPr>
              <a:t>●</a:t>
            </a:r>
            <a:r>
              <a:rPr lang="en" dirty="0"/>
              <a:t> “Bed”: Could represent the experience in business class with the lie-flat beds.</a:t>
            </a:r>
            <a:endParaRPr lang="en" dirty="0">
              <a:solidFill>
                <a:schemeClr val="dk1"/>
              </a:solidFill>
            </a:endParaRPr>
          </a:p>
        </p:txBody>
      </p:sp>
      <p:pic>
        <p:nvPicPr>
          <p:cNvPr id="2050" name="Picture 2">
            <a:extLst>
              <a:ext uri="{FF2B5EF4-FFF2-40B4-BE49-F238E27FC236}">
                <a16:creationId xmlns:a16="http://schemas.microsoft.com/office/drawing/2014/main" id="{E8A735EA-F685-2F89-EEE6-629DBA001F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863" y="2416493"/>
            <a:ext cx="3190447" cy="701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sp>
        <p:nvSpPr>
          <p:cNvPr id="1884" name="Google Shape;1884;p39"/>
          <p:cNvSpPr txBox="1">
            <a:spLocks noGrp="1"/>
          </p:cNvSpPr>
          <p:nvPr>
            <p:ph type="title"/>
          </p:nvPr>
        </p:nvSpPr>
        <p:spPr>
          <a:xfrm>
            <a:off x="803130" y="914400"/>
            <a:ext cx="2449800" cy="7010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Frequent Phrases </a:t>
            </a:r>
            <a:endParaRPr sz="2000" dirty="0"/>
          </a:p>
        </p:txBody>
      </p:sp>
      <p:sp>
        <p:nvSpPr>
          <p:cNvPr id="1885" name="Google Shape;1885;p39"/>
          <p:cNvSpPr txBox="1">
            <a:spLocks noGrp="1"/>
          </p:cNvSpPr>
          <p:nvPr>
            <p:ph type="subTitle" idx="1"/>
          </p:nvPr>
        </p:nvSpPr>
        <p:spPr>
          <a:xfrm>
            <a:off x="4052080" y="830580"/>
            <a:ext cx="2798700" cy="4114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 sz="1100" dirty="0">
                <a:solidFill>
                  <a:schemeClr val="dk1"/>
                </a:solidFill>
              </a:rPr>
              <a:t>● </a:t>
            </a:r>
            <a:r>
              <a:rPr lang="en-US" sz="1100" dirty="0">
                <a:solidFill>
                  <a:schemeClr val="dk1"/>
                </a:solidFill>
              </a:rPr>
              <a:t>“Business Class”: Most Frequent Phrase. </a:t>
            </a:r>
            <a:r>
              <a:rPr lang="en-US" sz="1100" dirty="0"/>
              <a:t>E</a:t>
            </a:r>
            <a:r>
              <a:rPr lang="en-US" sz="1100" dirty="0">
                <a:solidFill>
                  <a:schemeClr val="dk1"/>
                </a:solidFill>
              </a:rPr>
              <a:t>xpresses a Large interest From Passengers. Beneficial for Further Analysis to Interpret if Good or Bad Comments</a:t>
            </a:r>
            <a:endParaRPr sz="1100" dirty="0">
              <a:solidFill>
                <a:schemeClr val="dk1"/>
              </a:solidFill>
            </a:endParaRPr>
          </a:p>
          <a:p>
            <a:pPr marL="0" lvl="0" indent="0" algn="l" rtl="0">
              <a:spcBef>
                <a:spcPts val="1600"/>
              </a:spcBef>
              <a:spcAft>
                <a:spcPts val="0"/>
              </a:spcAft>
              <a:buNone/>
            </a:pPr>
            <a:r>
              <a:rPr lang="en" sz="1100" dirty="0">
                <a:solidFill>
                  <a:schemeClr val="dk1"/>
                </a:solidFill>
              </a:rPr>
              <a:t>● “Hour Layover” and “Transit Accomodation”: Reflect Passenger Experience With Layovers and Connecting Flights. May Be Regarding Frustration </a:t>
            </a:r>
            <a:endParaRPr sz="1100" dirty="0">
              <a:solidFill>
                <a:schemeClr val="dk1"/>
              </a:solidFill>
            </a:endParaRPr>
          </a:p>
          <a:p>
            <a:pPr marL="0" lvl="0" indent="0" algn="l" rtl="0">
              <a:spcBef>
                <a:spcPts val="1600"/>
              </a:spcBef>
              <a:spcAft>
                <a:spcPts val="0"/>
              </a:spcAft>
              <a:buNone/>
            </a:pPr>
            <a:r>
              <a:rPr lang="en" sz="1100" dirty="0">
                <a:solidFill>
                  <a:schemeClr val="dk1"/>
                </a:solidFill>
              </a:rPr>
              <a:t>● </a:t>
            </a:r>
            <a:r>
              <a:rPr lang="en-US" sz="1100" dirty="0"/>
              <a:t>“Privilege Club” ,”Student Club”, and ‘Silver Status”: All Relate to the Airline’s Loyalty Program. Frequency of Overall Topic May Suggest an Issue With the Loyalty Program</a:t>
            </a:r>
          </a:p>
          <a:p>
            <a:pPr marL="0" lvl="0" indent="0" algn="l" rtl="0">
              <a:spcBef>
                <a:spcPts val="1600"/>
              </a:spcBef>
              <a:spcAft>
                <a:spcPts val="0"/>
              </a:spcAft>
              <a:buNone/>
            </a:pPr>
            <a:r>
              <a:rPr lang="en" sz="1100" dirty="0">
                <a:solidFill>
                  <a:schemeClr val="dk1"/>
                </a:solidFill>
              </a:rPr>
              <a:t>●</a:t>
            </a:r>
            <a:r>
              <a:rPr lang="en-US" sz="1100" dirty="0">
                <a:solidFill>
                  <a:schemeClr val="dk1"/>
                </a:solidFill>
              </a:rPr>
              <a:t> “Airline  Website” : May Hint At Potential Challenges With the Website by Multiple Customers. </a:t>
            </a:r>
            <a:endParaRPr sz="1100" dirty="0">
              <a:solidFill>
                <a:schemeClr val="dk1"/>
              </a:solidFill>
            </a:endParaRPr>
          </a:p>
        </p:txBody>
      </p:sp>
      <p:pic>
        <p:nvPicPr>
          <p:cNvPr id="3075" name="Picture 3">
            <a:extLst>
              <a:ext uri="{FF2B5EF4-FFF2-40B4-BE49-F238E27FC236}">
                <a16:creationId xmlns:a16="http://schemas.microsoft.com/office/drawing/2014/main" id="{460B759C-FCF3-824F-9657-6D2FBB81D3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841" b="2631"/>
          <a:stretch/>
        </p:blipFill>
        <p:spPr bwMode="auto">
          <a:xfrm>
            <a:off x="377090" y="1958625"/>
            <a:ext cx="3242409" cy="20113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32365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sp>
        <p:nvSpPr>
          <p:cNvPr id="1884" name="Google Shape;1884;p39"/>
          <p:cNvSpPr txBox="1">
            <a:spLocks noGrp="1"/>
          </p:cNvSpPr>
          <p:nvPr>
            <p:ph type="title"/>
          </p:nvPr>
        </p:nvSpPr>
        <p:spPr>
          <a:xfrm>
            <a:off x="803130" y="914400"/>
            <a:ext cx="2449800" cy="7010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Frequent Words</a:t>
            </a:r>
            <a:endParaRPr sz="2000" dirty="0"/>
          </a:p>
        </p:txBody>
      </p:sp>
      <p:sp>
        <p:nvSpPr>
          <p:cNvPr id="1885" name="Google Shape;1885;p39"/>
          <p:cNvSpPr txBox="1">
            <a:spLocks noGrp="1"/>
          </p:cNvSpPr>
          <p:nvPr>
            <p:ph type="subTitle" idx="1"/>
          </p:nvPr>
        </p:nvSpPr>
        <p:spPr>
          <a:xfrm>
            <a:off x="4059700" y="914400"/>
            <a:ext cx="2798700" cy="356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chemeClr val="dk1"/>
                </a:solidFill>
              </a:rPr>
              <a:t>● Service, Food, Crew, Time, Seat, and Lounge Dominated in the Word Cloud</a:t>
            </a:r>
          </a:p>
          <a:p>
            <a:pPr marL="0" lvl="0" indent="0" algn="l" rtl="0">
              <a:spcBef>
                <a:spcPts val="0"/>
              </a:spcBef>
              <a:spcAft>
                <a:spcPts val="0"/>
              </a:spcAft>
              <a:buNone/>
            </a:pPr>
            <a:r>
              <a:rPr lang="en" sz="1400" dirty="0">
                <a:solidFill>
                  <a:schemeClr val="dk1"/>
                </a:solidFill>
              </a:rPr>
              <a:t>● Business and Seat appearing indicated conversations on Seating and its Benefits </a:t>
            </a:r>
          </a:p>
          <a:p>
            <a:pPr marL="0" lvl="0" indent="0" algn="l" rtl="0">
              <a:spcBef>
                <a:spcPts val="0"/>
              </a:spcBef>
              <a:spcAft>
                <a:spcPts val="0"/>
              </a:spcAft>
              <a:buNone/>
            </a:pPr>
            <a:r>
              <a:rPr lang="en" sz="1400" dirty="0">
                <a:solidFill>
                  <a:schemeClr val="dk1"/>
                </a:solidFill>
              </a:rPr>
              <a:t>● Overall, reveal Airline Was Evaluated on Ability to Deliver Luxury, Comfort, and High-Quality Service</a:t>
            </a:r>
            <a:endParaRPr lang="en" dirty="0"/>
          </a:p>
          <a:p>
            <a:pPr marL="0" lvl="0" indent="0" algn="l" rtl="0">
              <a:spcBef>
                <a:spcPts val="0"/>
              </a:spcBef>
              <a:spcAft>
                <a:spcPts val="0"/>
              </a:spcAft>
              <a:buNone/>
            </a:pPr>
            <a:r>
              <a:rPr lang="en" sz="1400" dirty="0">
                <a:solidFill>
                  <a:schemeClr val="dk1"/>
                </a:solidFill>
              </a:rPr>
              <a:t> </a:t>
            </a:r>
            <a:endParaRPr dirty="0"/>
          </a:p>
        </p:txBody>
      </p:sp>
      <p:sp>
        <p:nvSpPr>
          <p:cNvPr id="2" name="Google Shape;1884;p39">
            <a:extLst>
              <a:ext uri="{FF2B5EF4-FFF2-40B4-BE49-F238E27FC236}">
                <a16:creationId xmlns:a16="http://schemas.microsoft.com/office/drawing/2014/main" id="{95A3583A-0260-EFAE-3023-1913BDCDEC46}"/>
              </a:ext>
            </a:extLst>
          </p:cNvPr>
          <p:cNvSpPr txBox="1">
            <a:spLocks/>
          </p:cNvSpPr>
          <p:nvPr/>
        </p:nvSpPr>
        <p:spPr>
          <a:xfrm>
            <a:off x="-18385" y="1615440"/>
            <a:ext cx="2449800" cy="70104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600"/>
              <a:buFont typeface="Bebas Neue"/>
              <a:buNone/>
              <a:defRPr sz="4000" b="1" i="0" u="none" strike="noStrike" cap="none">
                <a:solidFill>
                  <a:schemeClr val="l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2pPr>
            <a:lvl3pPr marR="0" lvl="2"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3pPr>
            <a:lvl4pPr marR="0" lvl="3"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4pPr>
            <a:lvl5pPr marR="0" lvl="4"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5pPr>
            <a:lvl6pPr marR="0" lvl="5"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6pPr>
            <a:lvl7pPr marR="0" lvl="6"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7pPr>
            <a:lvl8pPr marR="0" lvl="7"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8pPr>
            <a:lvl9pPr marR="0" lvl="8"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9pPr>
          </a:lstStyle>
          <a:p>
            <a:r>
              <a:rPr lang="en-US" sz="2000" dirty="0"/>
              <a:t>Pre-Covid</a:t>
            </a:r>
          </a:p>
        </p:txBody>
      </p:sp>
      <p:pic>
        <p:nvPicPr>
          <p:cNvPr id="6" name="Picture 5" descr="A close-up of words&#10;&#10;Description automatically generated">
            <a:extLst>
              <a:ext uri="{FF2B5EF4-FFF2-40B4-BE49-F238E27FC236}">
                <a16:creationId xmlns:a16="http://schemas.microsoft.com/office/drawing/2014/main" id="{A4864B99-0974-C908-BDAE-3B0FA3E01FBB}"/>
              </a:ext>
            </a:extLst>
          </p:cNvPr>
          <p:cNvPicPr>
            <a:picLocks noChangeAspect="1"/>
          </p:cNvPicPr>
          <p:nvPr/>
        </p:nvPicPr>
        <p:blipFill>
          <a:blip r:embed="rId3"/>
          <a:stretch>
            <a:fillRect/>
          </a:stretch>
        </p:blipFill>
        <p:spPr>
          <a:xfrm>
            <a:off x="363370" y="2100857"/>
            <a:ext cx="3333654" cy="2059161"/>
          </a:xfrm>
          <a:prstGeom prst="rect">
            <a:avLst/>
          </a:prstGeom>
        </p:spPr>
      </p:pic>
    </p:spTree>
    <p:extLst>
      <p:ext uri="{BB962C8B-B14F-4D97-AF65-F5344CB8AC3E}">
        <p14:creationId xmlns:p14="http://schemas.microsoft.com/office/powerpoint/2010/main" val="18249974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sp>
        <p:nvSpPr>
          <p:cNvPr id="1884" name="Google Shape;1884;p39"/>
          <p:cNvSpPr txBox="1">
            <a:spLocks noGrp="1"/>
          </p:cNvSpPr>
          <p:nvPr>
            <p:ph type="title"/>
          </p:nvPr>
        </p:nvSpPr>
        <p:spPr>
          <a:xfrm>
            <a:off x="803130" y="914400"/>
            <a:ext cx="2449800" cy="7010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Frequent Words</a:t>
            </a:r>
            <a:endParaRPr sz="2000" dirty="0"/>
          </a:p>
        </p:txBody>
      </p:sp>
      <p:sp>
        <p:nvSpPr>
          <p:cNvPr id="1885" name="Google Shape;1885;p39"/>
          <p:cNvSpPr txBox="1">
            <a:spLocks noGrp="1"/>
          </p:cNvSpPr>
          <p:nvPr>
            <p:ph type="subTitle" idx="1"/>
          </p:nvPr>
        </p:nvSpPr>
        <p:spPr>
          <a:xfrm>
            <a:off x="4059700" y="914400"/>
            <a:ext cx="2798700" cy="397764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 sz="1200" dirty="0">
                <a:solidFill>
                  <a:schemeClr val="dk1"/>
                </a:solidFill>
              </a:rPr>
              <a:t>● </a:t>
            </a:r>
            <a:r>
              <a:rPr lang="en-US" sz="1200" dirty="0"/>
              <a:t>“Airport”: The Most Common Word Suggesting High Positive and Negative Experiences that May Provide More Insight Into Necessary Changes.</a:t>
            </a:r>
            <a:endParaRPr sz="1200" dirty="0">
              <a:solidFill>
                <a:schemeClr val="dk1"/>
              </a:solidFill>
            </a:endParaRPr>
          </a:p>
          <a:p>
            <a:pPr marL="0" lvl="0" indent="0" algn="l" rtl="0">
              <a:spcBef>
                <a:spcPts val="1600"/>
              </a:spcBef>
              <a:spcAft>
                <a:spcPts val="0"/>
              </a:spcAft>
              <a:buNone/>
            </a:pPr>
            <a:r>
              <a:rPr lang="en" sz="1200" dirty="0">
                <a:solidFill>
                  <a:schemeClr val="dk1"/>
                </a:solidFill>
              </a:rPr>
              <a:t>● </a:t>
            </a:r>
            <a:r>
              <a:rPr lang="en-US" sz="1200" dirty="0">
                <a:solidFill>
                  <a:schemeClr val="dk1"/>
                </a:solidFill>
              </a:rPr>
              <a:t>“Business”: Possibly Referring to Business Class. Can either be Positive Responses </a:t>
            </a:r>
            <a:r>
              <a:rPr lang="en-US" sz="1200" dirty="0"/>
              <a:t>F</a:t>
            </a:r>
            <a:r>
              <a:rPr lang="en-US" sz="1200" dirty="0">
                <a:solidFill>
                  <a:schemeClr val="dk1"/>
                </a:solidFill>
              </a:rPr>
              <a:t>rom </a:t>
            </a:r>
            <a:r>
              <a:rPr lang="en-US" sz="1200" dirty="0"/>
              <a:t>T</a:t>
            </a:r>
            <a:r>
              <a:rPr lang="en-US" sz="1200" dirty="0">
                <a:solidFill>
                  <a:schemeClr val="dk1"/>
                </a:solidFill>
              </a:rPr>
              <a:t>hose </a:t>
            </a:r>
            <a:r>
              <a:rPr lang="en-US" sz="1200" dirty="0"/>
              <a:t>F</a:t>
            </a:r>
            <a:r>
              <a:rPr lang="en-US" sz="1200" dirty="0">
                <a:solidFill>
                  <a:schemeClr val="dk1"/>
                </a:solidFill>
              </a:rPr>
              <a:t>lying Business or Negative Remarks</a:t>
            </a:r>
            <a:endParaRPr sz="1200" dirty="0">
              <a:solidFill>
                <a:schemeClr val="dk1"/>
              </a:solidFill>
            </a:endParaRPr>
          </a:p>
          <a:p>
            <a:pPr marL="0" lvl="0" indent="0" algn="l" rtl="0">
              <a:spcBef>
                <a:spcPts val="1600"/>
              </a:spcBef>
              <a:spcAft>
                <a:spcPts val="0"/>
              </a:spcAft>
              <a:buNone/>
            </a:pPr>
            <a:r>
              <a:rPr lang="en" sz="1200" dirty="0">
                <a:solidFill>
                  <a:schemeClr val="dk1"/>
                </a:solidFill>
              </a:rPr>
              <a:t>● </a:t>
            </a:r>
            <a:r>
              <a:rPr lang="en" sz="1200" dirty="0"/>
              <a:t>“Ticket”: May be Related To Repeated Issues Regarding Booking, Pricing, or Modifications</a:t>
            </a:r>
          </a:p>
          <a:p>
            <a:pPr marL="0" lvl="0" indent="0" algn="l" rtl="0">
              <a:spcBef>
                <a:spcPts val="1600"/>
              </a:spcBef>
              <a:spcAft>
                <a:spcPts val="0"/>
              </a:spcAft>
              <a:buNone/>
            </a:pPr>
            <a:r>
              <a:rPr lang="en" sz="1200" dirty="0">
                <a:solidFill>
                  <a:schemeClr val="dk1"/>
                </a:solidFill>
              </a:rPr>
              <a:t>● “Check”: Most Likely Relates to the Check-In Process at Airports. Possibly Multiple Complaints. </a:t>
            </a:r>
            <a:endParaRPr sz="1200" dirty="0">
              <a:solidFill>
                <a:schemeClr val="dk1"/>
              </a:solidFill>
            </a:endParaRPr>
          </a:p>
        </p:txBody>
      </p:sp>
      <p:sp>
        <p:nvSpPr>
          <p:cNvPr id="2" name="Google Shape;1884;p39">
            <a:extLst>
              <a:ext uri="{FF2B5EF4-FFF2-40B4-BE49-F238E27FC236}">
                <a16:creationId xmlns:a16="http://schemas.microsoft.com/office/drawing/2014/main" id="{95A3583A-0260-EFAE-3023-1913BDCDEC46}"/>
              </a:ext>
            </a:extLst>
          </p:cNvPr>
          <p:cNvSpPr txBox="1">
            <a:spLocks/>
          </p:cNvSpPr>
          <p:nvPr/>
        </p:nvSpPr>
        <p:spPr>
          <a:xfrm>
            <a:off x="-18385" y="1524000"/>
            <a:ext cx="2449800" cy="70104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600"/>
              <a:buFont typeface="Bebas Neue"/>
              <a:buNone/>
              <a:defRPr sz="4000" b="1" i="0" u="none" strike="noStrike" cap="none">
                <a:solidFill>
                  <a:schemeClr val="l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2pPr>
            <a:lvl3pPr marR="0" lvl="2"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3pPr>
            <a:lvl4pPr marR="0" lvl="3"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4pPr>
            <a:lvl5pPr marR="0" lvl="4"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5pPr>
            <a:lvl6pPr marR="0" lvl="5"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6pPr>
            <a:lvl7pPr marR="0" lvl="6"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7pPr>
            <a:lvl8pPr marR="0" lvl="7"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8pPr>
            <a:lvl9pPr marR="0" lvl="8" algn="l" rtl="0">
              <a:lnSpc>
                <a:spcPct val="100000"/>
              </a:lnSpc>
              <a:spcBef>
                <a:spcPts val="0"/>
              </a:spcBef>
              <a:spcAft>
                <a:spcPts val="0"/>
              </a:spcAft>
              <a:buClr>
                <a:schemeClr val="dk1"/>
              </a:buClr>
              <a:buSzPts val="4800"/>
              <a:buFont typeface="Cinzel"/>
              <a:buNone/>
              <a:defRPr sz="4800" b="1" i="0" u="none" strike="noStrike" cap="none">
                <a:solidFill>
                  <a:schemeClr val="dk1"/>
                </a:solidFill>
                <a:latin typeface="Cinzel"/>
                <a:ea typeface="Cinzel"/>
                <a:cs typeface="Cinzel"/>
                <a:sym typeface="Cinzel"/>
              </a:defRPr>
            </a:lvl9pPr>
          </a:lstStyle>
          <a:p>
            <a:r>
              <a:rPr lang="en-US" sz="2000" dirty="0"/>
              <a:t>Post-Covid</a:t>
            </a:r>
          </a:p>
        </p:txBody>
      </p:sp>
      <p:pic>
        <p:nvPicPr>
          <p:cNvPr id="4" name="Picture 3" descr="A graph of numbers and words&#10;&#10;Description automatically generated with medium confidence">
            <a:extLst>
              <a:ext uri="{FF2B5EF4-FFF2-40B4-BE49-F238E27FC236}">
                <a16:creationId xmlns:a16="http://schemas.microsoft.com/office/drawing/2014/main" id="{BE52D43A-4966-2AF8-A220-A033183D1C0A}"/>
              </a:ext>
            </a:extLst>
          </p:cNvPr>
          <p:cNvPicPr>
            <a:picLocks noChangeAspect="1"/>
          </p:cNvPicPr>
          <p:nvPr/>
        </p:nvPicPr>
        <p:blipFill>
          <a:blip r:embed="rId3"/>
          <a:stretch>
            <a:fillRect/>
          </a:stretch>
        </p:blipFill>
        <p:spPr>
          <a:xfrm>
            <a:off x="481092" y="2168913"/>
            <a:ext cx="3018883" cy="1867395"/>
          </a:xfrm>
          <a:prstGeom prst="rect">
            <a:avLst/>
          </a:prstGeom>
        </p:spPr>
      </p:pic>
    </p:spTree>
    <p:extLst>
      <p:ext uri="{BB962C8B-B14F-4D97-AF65-F5344CB8AC3E}">
        <p14:creationId xmlns:p14="http://schemas.microsoft.com/office/powerpoint/2010/main" val="3120558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sp>
        <p:nvSpPr>
          <p:cNvPr id="1884" name="Google Shape;1884;p39"/>
          <p:cNvSpPr txBox="1">
            <a:spLocks noGrp="1"/>
          </p:cNvSpPr>
          <p:nvPr>
            <p:ph type="title"/>
          </p:nvPr>
        </p:nvSpPr>
        <p:spPr>
          <a:xfrm>
            <a:off x="803130" y="914400"/>
            <a:ext cx="2449800" cy="7010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Sentiment Analysis With custom lexicon</a:t>
            </a:r>
            <a:endParaRPr sz="2000" dirty="0"/>
          </a:p>
        </p:txBody>
      </p:sp>
      <p:sp>
        <p:nvSpPr>
          <p:cNvPr id="1885" name="Google Shape;1885;p39"/>
          <p:cNvSpPr txBox="1">
            <a:spLocks noGrp="1"/>
          </p:cNvSpPr>
          <p:nvPr>
            <p:ph type="subTitle" idx="1"/>
          </p:nvPr>
        </p:nvSpPr>
        <p:spPr>
          <a:xfrm>
            <a:off x="4059700" y="662940"/>
            <a:ext cx="2798700" cy="43205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 Services: High Word Frequency Suggests Quality Greatly Influences Customer Perceptions</a:t>
            </a:r>
          </a:p>
          <a:p>
            <a:pPr marL="0" lvl="0" indent="0" algn="l" rtl="0">
              <a:spcBef>
                <a:spcPts val="0"/>
              </a:spcBef>
              <a:spcAft>
                <a:spcPts val="0"/>
              </a:spcAft>
              <a:buNone/>
            </a:pPr>
            <a:r>
              <a:rPr lang="en" dirty="0">
                <a:solidFill>
                  <a:schemeClr val="dk1"/>
                </a:solidFill>
              </a:rPr>
              <a:t>●</a:t>
            </a:r>
            <a:r>
              <a:rPr lang="en" dirty="0"/>
              <a:t> Support: Heavily Relates to Customer Service, Indicating High Importance of Shaping Customer Experiences</a:t>
            </a:r>
          </a:p>
          <a:p>
            <a:pPr marL="0" lvl="0" indent="0" algn="l" rtl="0">
              <a:spcBef>
                <a:spcPts val="0"/>
              </a:spcBef>
              <a:spcAft>
                <a:spcPts val="0"/>
              </a:spcAft>
              <a:buNone/>
            </a:pPr>
            <a:r>
              <a:rPr lang="en" dirty="0">
                <a:solidFill>
                  <a:schemeClr val="dk1"/>
                </a:solidFill>
              </a:rPr>
              <a:t>● Technical: Although Lower Than Top Two Categories, Still A Relatively High Word Count Frequency Within Category. Indicates Significant Points of Discussion Among Redittors.</a:t>
            </a:r>
          </a:p>
          <a:p>
            <a:pPr marL="0" lvl="0" indent="0" algn="l" rtl="0">
              <a:spcBef>
                <a:spcPts val="0"/>
              </a:spcBef>
              <a:spcAft>
                <a:spcPts val="0"/>
              </a:spcAft>
              <a:buNone/>
            </a:pPr>
            <a:r>
              <a:rPr lang="en" dirty="0">
                <a:solidFill>
                  <a:schemeClr val="dk1"/>
                </a:solidFill>
              </a:rPr>
              <a:t>●</a:t>
            </a:r>
            <a:r>
              <a:rPr lang="en" dirty="0"/>
              <a:t> Negative and Postive: Both Low Overall. More Negative Sentiment within Comments. </a:t>
            </a:r>
            <a:r>
              <a:rPr lang="en" dirty="0">
                <a:solidFill>
                  <a:schemeClr val="dk1"/>
                </a:solidFill>
              </a:rPr>
              <a:t>   </a:t>
            </a:r>
            <a:endParaRPr dirty="0"/>
          </a:p>
        </p:txBody>
      </p:sp>
      <p:pic>
        <p:nvPicPr>
          <p:cNvPr id="5122" name="Picture 2">
            <a:extLst>
              <a:ext uri="{FF2B5EF4-FFF2-40B4-BE49-F238E27FC236}">
                <a16:creationId xmlns:a16="http://schemas.microsoft.com/office/drawing/2014/main" id="{86EB0B76-3C3B-A5A7-B965-11311A25E2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760" b="1325"/>
          <a:stretch/>
        </p:blipFill>
        <p:spPr bwMode="auto">
          <a:xfrm>
            <a:off x="371032" y="1818682"/>
            <a:ext cx="3313995" cy="20598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3941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83"/>
        <p:cNvGrpSpPr/>
        <p:nvPr/>
      </p:nvGrpSpPr>
      <p:grpSpPr>
        <a:xfrm>
          <a:off x="0" y="0"/>
          <a:ext cx="0" cy="0"/>
          <a:chOff x="0" y="0"/>
          <a:chExt cx="0" cy="0"/>
        </a:xfrm>
      </p:grpSpPr>
      <p:sp>
        <p:nvSpPr>
          <p:cNvPr id="1884" name="Google Shape;1884;p39"/>
          <p:cNvSpPr txBox="1">
            <a:spLocks noGrp="1"/>
          </p:cNvSpPr>
          <p:nvPr>
            <p:ph type="title"/>
          </p:nvPr>
        </p:nvSpPr>
        <p:spPr>
          <a:xfrm>
            <a:off x="803130" y="914400"/>
            <a:ext cx="2449800" cy="7010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Sentiment Analysis With custom lexicon</a:t>
            </a:r>
            <a:endParaRPr sz="2000" dirty="0"/>
          </a:p>
        </p:txBody>
      </p:sp>
      <p:sp>
        <p:nvSpPr>
          <p:cNvPr id="1885" name="Google Shape;1885;p39"/>
          <p:cNvSpPr txBox="1">
            <a:spLocks noGrp="1"/>
          </p:cNvSpPr>
          <p:nvPr>
            <p:ph type="subTitle" idx="1"/>
          </p:nvPr>
        </p:nvSpPr>
        <p:spPr>
          <a:xfrm>
            <a:off x="4074940" y="106028"/>
            <a:ext cx="2798700" cy="4755532"/>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 sz="1100" dirty="0">
                <a:solidFill>
                  <a:schemeClr val="dk1"/>
                </a:solidFill>
              </a:rPr>
              <a:t>● </a:t>
            </a:r>
            <a:r>
              <a:rPr lang="en-US" sz="1100" dirty="0">
                <a:solidFill>
                  <a:schemeClr val="dk1"/>
                </a:solidFill>
              </a:rPr>
              <a:t>Negative: Delayed, Damaged, Lost</a:t>
            </a:r>
            <a:r>
              <a:rPr lang="en-US" sz="1100" dirty="0"/>
              <a:t>, and Cancelled Are The Top Four. Emphasizes That Operational Disruptions and Customer Comfort Are Critical Pain Points</a:t>
            </a:r>
          </a:p>
          <a:p>
            <a:pPr marL="0" lvl="0" indent="0" algn="l" rtl="0">
              <a:spcBef>
                <a:spcPts val="1600"/>
              </a:spcBef>
              <a:spcAft>
                <a:spcPts val="0"/>
              </a:spcAft>
              <a:buNone/>
            </a:pPr>
            <a:r>
              <a:rPr lang="en" sz="1100" dirty="0">
                <a:solidFill>
                  <a:schemeClr val="dk1"/>
                </a:solidFill>
              </a:rPr>
              <a:t>● Positive: Great, Comfortable, Amazing, and Smooth Are the Only Four Words. Highlight Positive Aspects: Seamless Experience, Comfortable Seating, and more  </a:t>
            </a:r>
            <a:endParaRPr sz="1100" dirty="0">
              <a:solidFill>
                <a:schemeClr val="dk1"/>
              </a:solidFill>
            </a:endParaRPr>
          </a:p>
          <a:p>
            <a:pPr marL="0" lvl="0" indent="0" algn="l" rtl="0">
              <a:spcBef>
                <a:spcPts val="1600"/>
              </a:spcBef>
              <a:spcAft>
                <a:spcPts val="0"/>
              </a:spcAft>
              <a:buNone/>
            </a:pPr>
            <a:r>
              <a:rPr lang="en" sz="1100" dirty="0">
                <a:solidFill>
                  <a:schemeClr val="dk1"/>
                </a:solidFill>
              </a:rPr>
              <a:t>● Services: Seats, Lounge, Upgrade, and Boarding Are the Top Four. Shines light on Idea of Customers Evaluating Airline’s Service Delivery </a:t>
            </a:r>
          </a:p>
          <a:p>
            <a:pPr marL="0" lvl="0" indent="0" algn="l" rtl="0">
              <a:spcBef>
                <a:spcPts val="1600"/>
              </a:spcBef>
              <a:spcAft>
                <a:spcPts val="0"/>
              </a:spcAft>
              <a:buNone/>
            </a:pPr>
            <a:r>
              <a:rPr lang="en" sz="1100" dirty="0"/>
              <a:t>Support: Ticket, Help, Support, and Agent Are At the Top of the List. Emphasizes Importance of Eff</a:t>
            </a:r>
            <a:r>
              <a:rPr lang="en-US" sz="1100" dirty="0" err="1"/>
              <a:t>i</a:t>
            </a:r>
            <a:r>
              <a:rPr lang="en" sz="1100" dirty="0"/>
              <a:t>cient Customer Support</a:t>
            </a:r>
          </a:p>
          <a:p>
            <a:pPr marL="0" lvl="0" indent="0" algn="l" rtl="0">
              <a:spcBef>
                <a:spcPts val="1600"/>
              </a:spcBef>
              <a:spcAft>
                <a:spcPts val="0"/>
              </a:spcAft>
              <a:buNone/>
            </a:pPr>
            <a:r>
              <a:rPr lang="en" sz="1100" dirty="0"/>
              <a:t>Technical: Check, Issue, Connection, and Cancellation Appear On The List. Reflects High Operational Challenges and Logistic Issues</a:t>
            </a:r>
            <a:endParaRPr sz="1100" dirty="0"/>
          </a:p>
        </p:txBody>
      </p:sp>
      <p:pic>
        <p:nvPicPr>
          <p:cNvPr id="3" name="Picture 2" descr="A graph of a bar graph&#10;&#10;Description automatically generated with medium confidence">
            <a:extLst>
              <a:ext uri="{FF2B5EF4-FFF2-40B4-BE49-F238E27FC236}">
                <a16:creationId xmlns:a16="http://schemas.microsoft.com/office/drawing/2014/main" id="{4748E189-6B7B-2486-655B-3966DC1EE1E5}"/>
              </a:ext>
            </a:extLst>
          </p:cNvPr>
          <p:cNvPicPr>
            <a:picLocks noChangeAspect="1"/>
          </p:cNvPicPr>
          <p:nvPr/>
        </p:nvPicPr>
        <p:blipFill>
          <a:blip r:embed="rId3"/>
          <a:stretch>
            <a:fillRect/>
          </a:stretch>
        </p:blipFill>
        <p:spPr>
          <a:xfrm>
            <a:off x="448924" y="1890128"/>
            <a:ext cx="3158212" cy="1979340"/>
          </a:xfrm>
          <a:prstGeom prst="rect">
            <a:avLst/>
          </a:prstGeom>
        </p:spPr>
      </p:pic>
    </p:spTree>
    <p:extLst>
      <p:ext uri="{BB962C8B-B14F-4D97-AF65-F5344CB8AC3E}">
        <p14:creationId xmlns:p14="http://schemas.microsoft.com/office/powerpoint/2010/main" val="1381581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49"/>
        <p:cNvGrpSpPr/>
        <p:nvPr/>
      </p:nvGrpSpPr>
      <p:grpSpPr>
        <a:xfrm>
          <a:off x="0" y="0"/>
          <a:ext cx="0" cy="0"/>
          <a:chOff x="0" y="0"/>
          <a:chExt cx="0" cy="0"/>
        </a:xfrm>
      </p:grpSpPr>
      <p:sp>
        <p:nvSpPr>
          <p:cNvPr id="2150" name="Google Shape;2150;p47"/>
          <p:cNvSpPr txBox="1">
            <a:spLocks noGrp="1"/>
          </p:cNvSpPr>
          <p:nvPr>
            <p:ph type="title"/>
          </p:nvPr>
        </p:nvSpPr>
        <p:spPr>
          <a:xfrm>
            <a:off x="589674" y="558852"/>
            <a:ext cx="6380400" cy="4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Table of Contents </a:t>
            </a:r>
            <a:endParaRPr dirty="0"/>
          </a:p>
          <a:p>
            <a:pPr marL="0" lvl="0" indent="0" algn="ctr" rtl="0">
              <a:spcBef>
                <a:spcPts val="0"/>
              </a:spcBef>
              <a:spcAft>
                <a:spcPts val="0"/>
              </a:spcAft>
              <a:buNone/>
            </a:pPr>
            <a:endParaRPr dirty="0"/>
          </a:p>
        </p:txBody>
      </p:sp>
      <p:sp>
        <p:nvSpPr>
          <p:cNvPr id="2151" name="Google Shape;2151;p47"/>
          <p:cNvSpPr txBox="1">
            <a:spLocks noGrp="1"/>
          </p:cNvSpPr>
          <p:nvPr>
            <p:ph type="subTitle" idx="1"/>
          </p:nvPr>
        </p:nvSpPr>
        <p:spPr>
          <a:xfrm>
            <a:off x="595076" y="1920084"/>
            <a:ext cx="19782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Introduction/Purpose</a:t>
            </a:r>
          </a:p>
        </p:txBody>
      </p:sp>
      <p:sp>
        <p:nvSpPr>
          <p:cNvPr id="2153" name="Google Shape;2153;p47"/>
          <p:cNvSpPr txBox="1">
            <a:spLocks noGrp="1"/>
          </p:cNvSpPr>
          <p:nvPr>
            <p:ph type="subTitle" idx="3"/>
          </p:nvPr>
        </p:nvSpPr>
        <p:spPr>
          <a:xfrm>
            <a:off x="595076" y="3528610"/>
            <a:ext cx="1978200" cy="404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Findings</a:t>
            </a:r>
            <a:endParaRPr dirty="0"/>
          </a:p>
        </p:txBody>
      </p:sp>
      <p:sp>
        <p:nvSpPr>
          <p:cNvPr id="2155" name="Google Shape;2155;p47"/>
          <p:cNvSpPr txBox="1">
            <a:spLocks noGrp="1"/>
          </p:cNvSpPr>
          <p:nvPr>
            <p:ph type="subTitle" idx="5"/>
          </p:nvPr>
        </p:nvSpPr>
        <p:spPr>
          <a:xfrm>
            <a:off x="2790900" y="1920084"/>
            <a:ext cx="1978200" cy="402300"/>
          </a:xfrm>
          <a:prstGeom prst="rect">
            <a:avLst/>
          </a:prstGeom>
        </p:spPr>
        <p:txBody>
          <a:bodyPr spcFirstLastPara="1" wrap="square" lIns="91425" tIns="91425" rIns="91425" bIns="91425" anchor="t" anchorCtr="0">
            <a:noAutofit/>
          </a:bodyPr>
          <a:lstStyle/>
          <a:p>
            <a:pPr marL="0" indent="0">
              <a:spcAft>
                <a:spcPts val="1600"/>
              </a:spcAft>
            </a:pPr>
            <a:r>
              <a:rPr lang="en-US" dirty="0"/>
              <a:t>Literature Review</a:t>
            </a:r>
          </a:p>
          <a:p>
            <a:pPr marL="0" lvl="0" indent="0" algn="ctr" rtl="0">
              <a:spcBef>
                <a:spcPts val="0"/>
              </a:spcBef>
              <a:spcAft>
                <a:spcPts val="1600"/>
              </a:spcAft>
              <a:buNone/>
            </a:pPr>
            <a:endParaRPr dirty="0"/>
          </a:p>
        </p:txBody>
      </p:sp>
      <p:sp>
        <p:nvSpPr>
          <p:cNvPr id="2157" name="Google Shape;2157;p47"/>
          <p:cNvSpPr txBox="1">
            <a:spLocks noGrp="1"/>
          </p:cNvSpPr>
          <p:nvPr>
            <p:ph type="subTitle" idx="7"/>
          </p:nvPr>
        </p:nvSpPr>
        <p:spPr>
          <a:xfrm>
            <a:off x="2790900" y="3528610"/>
            <a:ext cx="1978200" cy="404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Recommendations</a:t>
            </a:r>
            <a:endParaRPr dirty="0"/>
          </a:p>
        </p:txBody>
      </p:sp>
      <p:sp>
        <p:nvSpPr>
          <p:cNvPr id="2159" name="Google Shape;2159;p47"/>
          <p:cNvSpPr txBox="1">
            <a:spLocks noGrp="1"/>
          </p:cNvSpPr>
          <p:nvPr>
            <p:ph type="subTitle" idx="9"/>
          </p:nvPr>
        </p:nvSpPr>
        <p:spPr>
          <a:xfrm>
            <a:off x="4986473" y="1920084"/>
            <a:ext cx="1978200" cy="402300"/>
          </a:xfrm>
          <a:prstGeom prst="rect">
            <a:avLst/>
          </a:prstGeom>
        </p:spPr>
        <p:txBody>
          <a:bodyPr spcFirstLastPara="1" wrap="square" lIns="91425" tIns="91425" rIns="91425" bIns="91425" anchor="t" anchorCtr="0">
            <a:noAutofit/>
          </a:bodyPr>
          <a:lstStyle/>
          <a:p>
            <a:pPr marL="0" indent="0">
              <a:spcAft>
                <a:spcPts val="1600"/>
              </a:spcAft>
            </a:pPr>
            <a:r>
              <a:rPr lang="en-US" dirty="0"/>
              <a:t>Research Questions &amp; Methodology</a:t>
            </a:r>
          </a:p>
          <a:p>
            <a:pPr marL="0" lvl="0" indent="0" algn="ctr" rtl="0">
              <a:spcBef>
                <a:spcPts val="0"/>
              </a:spcBef>
              <a:spcAft>
                <a:spcPts val="1600"/>
              </a:spcAft>
              <a:buNone/>
            </a:pPr>
            <a:endParaRPr dirty="0"/>
          </a:p>
        </p:txBody>
      </p:sp>
      <p:sp>
        <p:nvSpPr>
          <p:cNvPr id="2161" name="Google Shape;2161;p47"/>
          <p:cNvSpPr txBox="1">
            <a:spLocks noGrp="1"/>
          </p:cNvSpPr>
          <p:nvPr>
            <p:ph type="subTitle" idx="14"/>
          </p:nvPr>
        </p:nvSpPr>
        <p:spPr>
          <a:xfrm>
            <a:off x="4986473" y="3528610"/>
            <a:ext cx="1978200" cy="404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Future Research  </a:t>
            </a:r>
            <a:endParaRPr dirty="0"/>
          </a:p>
        </p:txBody>
      </p:sp>
      <p:grpSp>
        <p:nvGrpSpPr>
          <p:cNvPr id="2167" name="Google Shape;2167;p47"/>
          <p:cNvGrpSpPr/>
          <p:nvPr/>
        </p:nvGrpSpPr>
        <p:grpSpPr>
          <a:xfrm>
            <a:off x="5808778" y="1470111"/>
            <a:ext cx="333585" cy="307287"/>
            <a:chOff x="2682350" y="2643425"/>
            <a:chExt cx="473775" cy="436425"/>
          </a:xfrm>
        </p:grpSpPr>
        <p:sp>
          <p:nvSpPr>
            <p:cNvPr id="2168" name="Google Shape;2168;p47"/>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69" name="Google Shape;2169;p47"/>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0" name="Google Shape;2170;p47"/>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1" name="Google Shape;2171;p47"/>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2" name="Google Shape;2172;p47"/>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3" name="Google Shape;2173;p47"/>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4" name="Google Shape;2174;p47"/>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90" name="Google Shape;2190;p47"/>
          <p:cNvGrpSpPr/>
          <p:nvPr/>
        </p:nvGrpSpPr>
        <p:grpSpPr>
          <a:xfrm>
            <a:off x="5804293" y="3179283"/>
            <a:ext cx="342580" cy="337915"/>
            <a:chOff x="2084100" y="4400250"/>
            <a:chExt cx="486550" cy="479925"/>
          </a:xfrm>
        </p:grpSpPr>
        <p:sp>
          <p:nvSpPr>
            <p:cNvPr id="2191" name="Google Shape;2191;p47"/>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2" name="Google Shape;2192;p47"/>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3" name="Google Shape;2193;p47"/>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4" name="Google Shape;2194;p47"/>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5" name="Google Shape;2195;p47"/>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6" name="Google Shape;2196;p47"/>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 name="Google Shape;2190;p47">
            <a:extLst>
              <a:ext uri="{FF2B5EF4-FFF2-40B4-BE49-F238E27FC236}">
                <a16:creationId xmlns:a16="http://schemas.microsoft.com/office/drawing/2014/main" id="{12B57F1F-CF4C-2AEE-3272-6085831B4E38}"/>
              </a:ext>
            </a:extLst>
          </p:cNvPr>
          <p:cNvGrpSpPr/>
          <p:nvPr/>
        </p:nvGrpSpPr>
        <p:grpSpPr>
          <a:xfrm>
            <a:off x="3609934" y="1553916"/>
            <a:ext cx="342580" cy="337915"/>
            <a:chOff x="2084100" y="4400250"/>
            <a:chExt cx="486550" cy="479925"/>
          </a:xfrm>
        </p:grpSpPr>
        <p:sp>
          <p:nvSpPr>
            <p:cNvPr id="13" name="Google Shape;2191;p47">
              <a:extLst>
                <a:ext uri="{FF2B5EF4-FFF2-40B4-BE49-F238E27FC236}">
                  <a16:creationId xmlns:a16="http://schemas.microsoft.com/office/drawing/2014/main" id="{BEBD6D5C-2172-77C3-56A8-A1FB9518B712}"/>
                </a:ext>
              </a:extLst>
            </p:cNvPr>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 name="Google Shape;2192;p47">
              <a:extLst>
                <a:ext uri="{FF2B5EF4-FFF2-40B4-BE49-F238E27FC236}">
                  <a16:creationId xmlns:a16="http://schemas.microsoft.com/office/drawing/2014/main" id="{8C1DDDB1-5324-B71A-1A47-74DECE26ACF3}"/>
                </a:ext>
              </a:extLst>
            </p:cNvPr>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 name="Google Shape;2193;p47">
              <a:extLst>
                <a:ext uri="{FF2B5EF4-FFF2-40B4-BE49-F238E27FC236}">
                  <a16:creationId xmlns:a16="http://schemas.microsoft.com/office/drawing/2014/main" id="{089576B7-2967-B66D-A0DE-073616C47E0D}"/>
                </a:ext>
              </a:extLst>
            </p:cNvPr>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 name="Google Shape;2194;p47">
              <a:extLst>
                <a:ext uri="{FF2B5EF4-FFF2-40B4-BE49-F238E27FC236}">
                  <a16:creationId xmlns:a16="http://schemas.microsoft.com/office/drawing/2014/main" id="{DC62CF8D-0C7D-0C01-04C8-6A83FE20446B}"/>
                </a:ext>
              </a:extLst>
            </p:cNvPr>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2195;p47">
              <a:extLst>
                <a:ext uri="{FF2B5EF4-FFF2-40B4-BE49-F238E27FC236}">
                  <a16:creationId xmlns:a16="http://schemas.microsoft.com/office/drawing/2014/main" id="{3F3F9FEF-1140-B478-56BC-3B933E266E26}"/>
                </a:ext>
              </a:extLst>
            </p:cNvPr>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 name="Google Shape;2196;p47">
              <a:extLst>
                <a:ext uri="{FF2B5EF4-FFF2-40B4-BE49-F238E27FC236}">
                  <a16:creationId xmlns:a16="http://schemas.microsoft.com/office/drawing/2014/main" id="{71CCB2B7-D897-7469-CB88-B34BBD63A2DD}"/>
                </a:ext>
              </a:extLst>
            </p:cNvPr>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 name="Google Shape;2190;p47">
            <a:extLst>
              <a:ext uri="{FF2B5EF4-FFF2-40B4-BE49-F238E27FC236}">
                <a16:creationId xmlns:a16="http://schemas.microsoft.com/office/drawing/2014/main" id="{EC0AA06B-519C-F5C8-B44B-4C7C752087FA}"/>
              </a:ext>
            </a:extLst>
          </p:cNvPr>
          <p:cNvGrpSpPr/>
          <p:nvPr/>
        </p:nvGrpSpPr>
        <p:grpSpPr>
          <a:xfrm>
            <a:off x="1415580" y="3215978"/>
            <a:ext cx="342580" cy="337915"/>
            <a:chOff x="2084100" y="4400250"/>
            <a:chExt cx="486550" cy="479925"/>
          </a:xfrm>
        </p:grpSpPr>
        <p:sp>
          <p:nvSpPr>
            <p:cNvPr id="20" name="Google Shape;2191;p47">
              <a:extLst>
                <a:ext uri="{FF2B5EF4-FFF2-40B4-BE49-F238E27FC236}">
                  <a16:creationId xmlns:a16="http://schemas.microsoft.com/office/drawing/2014/main" id="{0E27D54E-38C3-D09B-C7F0-1459D2BA3ED4}"/>
                </a:ext>
              </a:extLst>
            </p:cNvPr>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 name="Google Shape;2192;p47">
              <a:extLst>
                <a:ext uri="{FF2B5EF4-FFF2-40B4-BE49-F238E27FC236}">
                  <a16:creationId xmlns:a16="http://schemas.microsoft.com/office/drawing/2014/main" id="{40AFC1F4-B01D-5189-246C-E07CF0179FE8}"/>
                </a:ext>
              </a:extLst>
            </p:cNvPr>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 name="Google Shape;2193;p47">
              <a:extLst>
                <a:ext uri="{FF2B5EF4-FFF2-40B4-BE49-F238E27FC236}">
                  <a16:creationId xmlns:a16="http://schemas.microsoft.com/office/drawing/2014/main" id="{1380B7EF-1252-15EE-AE65-5B1FAF56C1A5}"/>
                </a:ext>
              </a:extLst>
            </p:cNvPr>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 name="Google Shape;2194;p47">
              <a:extLst>
                <a:ext uri="{FF2B5EF4-FFF2-40B4-BE49-F238E27FC236}">
                  <a16:creationId xmlns:a16="http://schemas.microsoft.com/office/drawing/2014/main" id="{68A1E391-BCB3-38C3-C5AD-583733FAA37B}"/>
                </a:ext>
              </a:extLst>
            </p:cNvPr>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 name="Google Shape;2195;p47">
              <a:extLst>
                <a:ext uri="{FF2B5EF4-FFF2-40B4-BE49-F238E27FC236}">
                  <a16:creationId xmlns:a16="http://schemas.microsoft.com/office/drawing/2014/main" id="{AE31A8D2-55CC-D766-E449-829006B7C35D}"/>
                </a:ext>
              </a:extLst>
            </p:cNvPr>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 name="Google Shape;2196;p47">
              <a:extLst>
                <a:ext uri="{FF2B5EF4-FFF2-40B4-BE49-F238E27FC236}">
                  <a16:creationId xmlns:a16="http://schemas.microsoft.com/office/drawing/2014/main" id="{07187BA5-396B-4D69-F61B-EC13BE0A70E0}"/>
                </a:ext>
              </a:extLst>
            </p:cNvPr>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6" name="Google Shape;2167;p47">
            <a:extLst>
              <a:ext uri="{FF2B5EF4-FFF2-40B4-BE49-F238E27FC236}">
                <a16:creationId xmlns:a16="http://schemas.microsoft.com/office/drawing/2014/main" id="{600B1805-33AF-D1DA-F9A9-1999764FBA0C}"/>
              </a:ext>
            </a:extLst>
          </p:cNvPr>
          <p:cNvGrpSpPr/>
          <p:nvPr/>
        </p:nvGrpSpPr>
        <p:grpSpPr>
          <a:xfrm>
            <a:off x="3630651" y="3192767"/>
            <a:ext cx="333585" cy="307287"/>
            <a:chOff x="2682350" y="2643425"/>
            <a:chExt cx="473775" cy="436425"/>
          </a:xfrm>
        </p:grpSpPr>
        <p:sp>
          <p:nvSpPr>
            <p:cNvPr id="27" name="Google Shape;2168;p47">
              <a:extLst>
                <a:ext uri="{FF2B5EF4-FFF2-40B4-BE49-F238E27FC236}">
                  <a16:creationId xmlns:a16="http://schemas.microsoft.com/office/drawing/2014/main" id="{29597C72-8828-EFF9-A7CF-30BF0A24D5F4}"/>
                </a:ext>
              </a:extLst>
            </p:cNvPr>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8" name="Google Shape;2169;p47">
              <a:extLst>
                <a:ext uri="{FF2B5EF4-FFF2-40B4-BE49-F238E27FC236}">
                  <a16:creationId xmlns:a16="http://schemas.microsoft.com/office/drawing/2014/main" id="{42674122-A7BE-6F2F-80DD-CCF5468328E2}"/>
                </a:ext>
              </a:extLst>
            </p:cNvPr>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 name="Google Shape;2170;p47">
              <a:extLst>
                <a:ext uri="{FF2B5EF4-FFF2-40B4-BE49-F238E27FC236}">
                  <a16:creationId xmlns:a16="http://schemas.microsoft.com/office/drawing/2014/main" id="{7514D383-81F1-10DB-4171-3687FDE2B78F}"/>
                </a:ext>
              </a:extLst>
            </p:cNvPr>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2171;p47">
              <a:extLst>
                <a:ext uri="{FF2B5EF4-FFF2-40B4-BE49-F238E27FC236}">
                  <a16:creationId xmlns:a16="http://schemas.microsoft.com/office/drawing/2014/main" id="{1EABBE94-7DB9-34AC-F87C-CC6FE9371326}"/>
                </a:ext>
              </a:extLst>
            </p:cNvPr>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2172;p47">
              <a:extLst>
                <a:ext uri="{FF2B5EF4-FFF2-40B4-BE49-F238E27FC236}">
                  <a16:creationId xmlns:a16="http://schemas.microsoft.com/office/drawing/2014/main" id="{6F9BB7D1-E5D6-2429-C343-960CBE1728BD}"/>
                </a:ext>
              </a:extLst>
            </p:cNvPr>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4" name="Google Shape;2173;p47">
              <a:extLst>
                <a:ext uri="{FF2B5EF4-FFF2-40B4-BE49-F238E27FC236}">
                  <a16:creationId xmlns:a16="http://schemas.microsoft.com/office/drawing/2014/main" id="{742015C0-6D8F-7DF9-318B-BF64D4DBA5C7}"/>
                </a:ext>
              </a:extLst>
            </p:cNvPr>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5" name="Google Shape;2174;p47">
              <a:extLst>
                <a:ext uri="{FF2B5EF4-FFF2-40B4-BE49-F238E27FC236}">
                  <a16:creationId xmlns:a16="http://schemas.microsoft.com/office/drawing/2014/main" id="{6690C4E4-F38B-4DD5-8AEA-E69C97D479F7}"/>
                </a:ext>
              </a:extLst>
            </p:cNvPr>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46" name="Google Shape;2167;p47">
            <a:extLst>
              <a:ext uri="{FF2B5EF4-FFF2-40B4-BE49-F238E27FC236}">
                <a16:creationId xmlns:a16="http://schemas.microsoft.com/office/drawing/2014/main" id="{7164F2F8-A0E5-0CA5-B21C-29EED5A6E148}"/>
              </a:ext>
            </a:extLst>
          </p:cNvPr>
          <p:cNvGrpSpPr/>
          <p:nvPr/>
        </p:nvGrpSpPr>
        <p:grpSpPr>
          <a:xfrm>
            <a:off x="1422515" y="1567400"/>
            <a:ext cx="333585" cy="307287"/>
            <a:chOff x="2682350" y="2643425"/>
            <a:chExt cx="473775" cy="436425"/>
          </a:xfrm>
        </p:grpSpPr>
        <p:sp>
          <p:nvSpPr>
            <p:cNvPr id="2147" name="Google Shape;2168;p47">
              <a:extLst>
                <a:ext uri="{FF2B5EF4-FFF2-40B4-BE49-F238E27FC236}">
                  <a16:creationId xmlns:a16="http://schemas.microsoft.com/office/drawing/2014/main" id="{7003703C-B37A-E59C-54DF-3E5E8DDCA63D}"/>
                </a:ext>
              </a:extLst>
            </p:cNvPr>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8" name="Google Shape;2169;p47">
              <a:extLst>
                <a:ext uri="{FF2B5EF4-FFF2-40B4-BE49-F238E27FC236}">
                  <a16:creationId xmlns:a16="http://schemas.microsoft.com/office/drawing/2014/main" id="{CCD43477-0E40-B923-0C3B-03985ED56F99}"/>
                </a:ext>
              </a:extLst>
            </p:cNvPr>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9" name="Google Shape;2170;p47">
              <a:extLst>
                <a:ext uri="{FF2B5EF4-FFF2-40B4-BE49-F238E27FC236}">
                  <a16:creationId xmlns:a16="http://schemas.microsoft.com/office/drawing/2014/main" id="{6330B79A-7DB6-BB00-D49D-621BD7ECE42A}"/>
                </a:ext>
              </a:extLst>
            </p:cNvPr>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7" name="Google Shape;2171;p47">
              <a:extLst>
                <a:ext uri="{FF2B5EF4-FFF2-40B4-BE49-F238E27FC236}">
                  <a16:creationId xmlns:a16="http://schemas.microsoft.com/office/drawing/2014/main" id="{F820DD5E-9733-995B-19C3-5321E4CBD69B}"/>
                </a:ext>
              </a:extLst>
            </p:cNvPr>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8" name="Google Shape;2172;p47">
              <a:extLst>
                <a:ext uri="{FF2B5EF4-FFF2-40B4-BE49-F238E27FC236}">
                  <a16:creationId xmlns:a16="http://schemas.microsoft.com/office/drawing/2014/main" id="{5C996390-221E-65FB-B592-5AF076337C07}"/>
                </a:ext>
              </a:extLst>
            </p:cNvPr>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9" name="Google Shape;2173;p47">
              <a:extLst>
                <a:ext uri="{FF2B5EF4-FFF2-40B4-BE49-F238E27FC236}">
                  <a16:creationId xmlns:a16="http://schemas.microsoft.com/office/drawing/2014/main" id="{AFAC3BF2-04D4-6670-0C11-E5C21A580DB4}"/>
                </a:ext>
              </a:extLst>
            </p:cNvPr>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00" name="Google Shape;2174;p47">
              <a:extLst>
                <a:ext uri="{FF2B5EF4-FFF2-40B4-BE49-F238E27FC236}">
                  <a16:creationId xmlns:a16="http://schemas.microsoft.com/office/drawing/2014/main" id="{BF452A06-D9DC-902F-09E9-45D65308D746}"/>
                </a:ext>
              </a:extLst>
            </p:cNvPr>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799" name="Google Shape;1799;p36"/>
          <p:cNvSpPr txBox="1">
            <a:spLocks noGrp="1"/>
          </p:cNvSpPr>
          <p:nvPr>
            <p:ph type="title" idx="2"/>
          </p:nvPr>
        </p:nvSpPr>
        <p:spPr>
          <a:xfrm>
            <a:off x="333399" y="2616262"/>
            <a:ext cx="3927645"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Recommendations</a:t>
            </a:r>
            <a:endParaRPr sz="4000" dirty="0"/>
          </a:p>
        </p:txBody>
      </p:sp>
      <p:sp>
        <p:nvSpPr>
          <p:cNvPr id="1800" name="Google Shape;1800;p36"/>
          <p:cNvSpPr txBox="1">
            <a:spLocks noGrp="1"/>
          </p:cNvSpPr>
          <p:nvPr>
            <p:ph type="title"/>
          </p:nvPr>
        </p:nvSpPr>
        <p:spPr>
          <a:xfrm>
            <a:off x="613875" y="1048225"/>
            <a:ext cx="2949000" cy="116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sp>
        <p:nvSpPr>
          <p:cNvPr id="1801" name="Google Shape;1801;p36"/>
          <p:cNvSpPr txBox="1">
            <a:spLocks noGrp="1"/>
          </p:cNvSpPr>
          <p:nvPr>
            <p:ph type="subTitle" idx="1"/>
          </p:nvPr>
        </p:nvSpPr>
        <p:spPr>
          <a:xfrm>
            <a:off x="588049" y="3413678"/>
            <a:ext cx="2949000" cy="108974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Feedback to Qatar Airways Based on Findings</a:t>
            </a:r>
            <a:endParaRPr dirty="0"/>
          </a:p>
        </p:txBody>
      </p:sp>
      <p:grpSp>
        <p:nvGrpSpPr>
          <p:cNvPr id="1802" name="Google Shape;1802;p36"/>
          <p:cNvGrpSpPr/>
          <p:nvPr/>
        </p:nvGrpSpPr>
        <p:grpSpPr>
          <a:xfrm>
            <a:off x="398064" y="4838699"/>
            <a:ext cx="3241738" cy="76213"/>
            <a:chOff x="299650" y="6852625"/>
            <a:chExt cx="4123299" cy="96375"/>
          </a:xfrm>
        </p:grpSpPr>
        <p:sp>
          <p:nvSpPr>
            <p:cNvPr id="1803" name="Google Shape;1803;p36"/>
            <p:cNvSpPr/>
            <p:nvPr/>
          </p:nvSpPr>
          <p:spPr>
            <a:xfrm>
              <a:off x="477235" y="6852625"/>
              <a:ext cx="176451" cy="96375"/>
            </a:xfrm>
            <a:custGeom>
              <a:avLst/>
              <a:gdLst/>
              <a:ahLst/>
              <a:cxnLst/>
              <a:rect l="l" t="t" r="r" b="b"/>
              <a:pathLst>
                <a:path w="1245" h="680" extrusionOk="0">
                  <a:moveTo>
                    <a:pt x="695" y="0"/>
                  </a:moveTo>
                  <a:lnTo>
                    <a:pt x="0"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36"/>
            <p:cNvSpPr/>
            <p:nvPr/>
          </p:nvSpPr>
          <p:spPr>
            <a:xfrm>
              <a:off x="299650"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36"/>
            <p:cNvSpPr/>
            <p:nvPr/>
          </p:nvSpPr>
          <p:spPr>
            <a:xfrm>
              <a:off x="1505899"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36"/>
            <p:cNvSpPr/>
            <p:nvPr/>
          </p:nvSpPr>
          <p:spPr>
            <a:xfrm>
              <a:off x="2017538"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36"/>
            <p:cNvSpPr/>
            <p:nvPr/>
          </p:nvSpPr>
          <p:spPr>
            <a:xfrm>
              <a:off x="2193565" y="6852625"/>
              <a:ext cx="167805" cy="96375"/>
            </a:xfrm>
            <a:custGeom>
              <a:avLst/>
              <a:gdLst/>
              <a:ahLst/>
              <a:cxnLst/>
              <a:rect l="l" t="t" r="r" b="b"/>
              <a:pathLst>
                <a:path w="1184" h="680" extrusionOk="0">
                  <a:moveTo>
                    <a:pt x="695" y="0"/>
                  </a:moveTo>
                  <a:lnTo>
                    <a:pt x="1" y="679"/>
                  </a:lnTo>
                  <a:lnTo>
                    <a:pt x="560"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36"/>
            <p:cNvSpPr/>
            <p:nvPr/>
          </p:nvSpPr>
          <p:spPr>
            <a:xfrm>
              <a:off x="642632" y="6852625"/>
              <a:ext cx="189773" cy="96375"/>
            </a:xfrm>
            <a:custGeom>
              <a:avLst/>
              <a:gdLst/>
              <a:ahLst/>
              <a:cxnLst/>
              <a:rect l="l" t="t" r="r" b="b"/>
              <a:pathLst>
                <a:path w="1339"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36"/>
            <p:cNvSpPr/>
            <p:nvPr/>
          </p:nvSpPr>
          <p:spPr>
            <a:xfrm>
              <a:off x="1672713"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36"/>
            <p:cNvSpPr/>
            <p:nvPr/>
          </p:nvSpPr>
          <p:spPr>
            <a:xfrm>
              <a:off x="1164476" y="6852625"/>
              <a:ext cx="176309" cy="96375"/>
            </a:xfrm>
            <a:custGeom>
              <a:avLst/>
              <a:gdLst/>
              <a:ahLst/>
              <a:cxnLst/>
              <a:rect l="l" t="t" r="r" b="b"/>
              <a:pathLst>
                <a:path w="1244" h="680" extrusionOk="0">
                  <a:moveTo>
                    <a:pt x="694"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36"/>
            <p:cNvSpPr/>
            <p:nvPr/>
          </p:nvSpPr>
          <p:spPr>
            <a:xfrm>
              <a:off x="1329873" y="6852625"/>
              <a:ext cx="186939" cy="96375"/>
            </a:xfrm>
            <a:custGeom>
              <a:avLst/>
              <a:gdLst/>
              <a:ahLst/>
              <a:cxnLst/>
              <a:rect l="l" t="t" r="r" b="b"/>
              <a:pathLst>
                <a:path w="1319"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36"/>
            <p:cNvSpPr/>
            <p:nvPr/>
          </p:nvSpPr>
          <p:spPr>
            <a:xfrm>
              <a:off x="987032" y="6852625"/>
              <a:ext cx="182262" cy="96375"/>
            </a:xfrm>
            <a:custGeom>
              <a:avLst/>
              <a:gdLst/>
              <a:ahLst/>
              <a:cxnLst/>
              <a:rect l="l" t="t" r="r" b="b"/>
              <a:pathLst>
                <a:path w="1286" h="680" extrusionOk="0">
                  <a:moveTo>
                    <a:pt x="695" y="0"/>
                  </a:moveTo>
                  <a:lnTo>
                    <a:pt x="0" y="679"/>
                  </a:lnTo>
                  <a:lnTo>
                    <a:pt x="592" y="679"/>
                  </a:lnTo>
                  <a:lnTo>
                    <a:pt x="1286"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36"/>
            <p:cNvSpPr/>
            <p:nvPr/>
          </p:nvSpPr>
          <p:spPr>
            <a:xfrm>
              <a:off x="1848740" y="6852625"/>
              <a:ext cx="179710" cy="96375"/>
            </a:xfrm>
            <a:custGeom>
              <a:avLst/>
              <a:gdLst/>
              <a:ahLst/>
              <a:cxnLst/>
              <a:rect l="l" t="t" r="r" b="b"/>
              <a:pathLst>
                <a:path w="1268" h="680" extrusionOk="0">
                  <a:moveTo>
                    <a:pt x="695" y="0"/>
                  </a:moveTo>
                  <a:lnTo>
                    <a:pt x="1" y="679"/>
                  </a:lnTo>
                  <a:lnTo>
                    <a:pt x="573"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36"/>
            <p:cNvSpPr/>
            <p:nvPr/>
          </p:nvSpPr>
          <p:spPr>
            <a:xfrm>
              <a:off x="821493" y="6852625"/>
              <a:ext cx="176451" cy="96375"/>
            </a:xfrm>
            <a:custGeom>
              <a:avLst/>
              <a:gdLst/>
              <a:ahLst/>
              <a:cxnLst/>
              <a:rect l="l" t="t" r="r" b="b"/>
              <a:pathLst>
                <a:path w="1245" h="680" extrusionOk="0">
                  <a:moveTo>
                    <a:pt x="695" y="0"/>
                  </a:moveTo>
                  <a:lnTo>
                    <a:pt x="0"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36"/>
            <p:cNvSpPr/>
            <p:nvPr/>
          </p:nvSpPr>
          <p:spPr>
            <a:xfrm>
              <a:off x="2538815" y="6852625"/>
              <a:ext cx="176451" cy="96375"/>
            </a:xfrm>
            <a:custGeom>
              <a:avLst/>
              <a:gdLst/>
              <a:ahLst/>
              <a:cxnLst/>
              <a:rect l="l" t="t" r="r" b="b"/>
              <a:pathLst>
                <a:path w="1245" h="680" extrusionOk="0">
                  <a:moveTo>
                    <a:pt x="695" y="0"/>
                  </a:moveTo>
                  <a:lnTo>
                    <a:pt x="0" y="679"/>
                  </a:lnTo>
                  <a:lnTo>
                    <a:pt x="550"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36"/>
            <p:cNvSpPr/>
            <p:nvPr/>
          </p:nvSpPr>
          <p:spPr>
            <a:xfrm>
              <a:off x="2361229"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36"/>
            <p:cNvSpPr/>
            <p:nvPr/>
          </p:nvSpPr>
          <p:spPr>
            <a:xfrm>
              <a:off x="3567478"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36"/>
            <p:cNvSpPr/>
            <p:nvPr/>
          </p:nvSpPr>
          <p:spPr>
            <a:xfrm>
              <a:off x="4079117"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36"/>
            <p:cNvSpPr/>
            <p:nvPr/>
          </p:nvSpPr>
          <p:spPr>
            <a:xfrm>
              <a:off x="4255144" y="6852625"/>
              <a:ext cx="167805" cy="96375"/>
            </a:xfrm>
            <a:custGeom>
              <a:avLst/>
              <a:gdLst/>
              <a:ahLst/>
              <a:cxnLst/>
              <a:rect l="l" t="t" r="r" b="b"/>
              <a:pathLst>
                <a:path w="1184" h="680" extrusionOk="0">
                  <a:moveTo>
                    <a:pt x="695" y="0"/>
                  </a:moveTo>
                  <a:lnTo>
                    <a:pt x="1" y="679"/>
                  </a:lnTo>
                  <a:lnTo>
                    <a:pt x="561"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36"/>
            <p:cNvSpPr/>
            <p:nvPr/>
          </p:nvSpPr>
          <p:spPr>
            <a:xfrm>
              <a:off x="2704212" y="6852625"/>
              <a:ext cx="189915" cy="96375"/>
            </a:xfrm>
            <a:custGeom>
              <a:avLst/>
              <a:gdLst/>
              <a:ahLst/>
              <a:cxnLst/>
              <a:rect l="l" t="t" r="r" b="b"/>
              <a:pathLst>
                <a:path w="1340"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36"/>
            <p:cNvSpPr/>
            <p:nvPr/>
          </p:nvSpPr>
          <p:spPr>
            <a:xfrm>
              <a:off x="3734292"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36"/>
            <p:cNvSpPr/>
            <p:nvPr/>
          </p:nvSpPr>
          <p:spPr>
            <a:xfrm>
              <a:off x="3226055" y="6852625"/>
              <a:ext cx="176309" cy="96375"/>
            </a:xfrm>
            <a:custGeom>
              <a:avLst/>
              <a:gdLst/>
              <a:ahLst/>
              <a:cxnLst/>
              <a:rect l="l" t="t" r="r" b="b"/>
              <a:pathLst>
                <a:path w="1244" h="680" extrusionOk="0">
                  <a:moveTo>
                    <a:pt x="695"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36"/>
            <p:cNvSpPr/>
            <p:nvPr/>
          </p:nvSpPr>
          <p:spPr>
            <a:xfrm>
              <a:off x="3391452"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36"/>
            <p:cNvSpPr/>
            <p:nvPr/>
          </p:nvSpPr>
          <p:spPr>
            <a:xfrm>
              <a:off x="3048611" y="6852625"/>
              <a:ext cx="182403" cy="96375"/>
            </a:xfrm>
            <a:custGeom>
              <a:avLst/>
              <a:gdLst/>
              <a:ahLst/>
              <a:cxnLst/>
              <a:rect l="l" t="t" r="r" b="b"/>
              <a:pathLst>
                <a:path w="1287" h="680" extrusionOk="0">
                  <a:moveTo>
                    <a:pt x="695" y="0"/>
                  </a:moveTo>
                  <a:lnTo>
                    <a:pt x="0" y="679"/>
                  </a:lnTo>
                  <a:lnTo>
                    <a:pt x="592" y="679"/>
                  </a:lnTo>
                  <a:lnTo>
                    <a:pt x="128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36"/>
            <p:cNvSpPr/>
            <p:nvPr/>
          </p:nvSpPr>
          <p:spPr>
            <a:xfrm>
              <a:off x="3910319" y="6852625"/>
              <a:ext cx="179710" cy="96375"/>
            </a:xfrm>
            <a:custGeom>
              <a:avLst/>
              <a:gdLst/>
              <a:ahLst/>
              <a:cxnLst/>
              <a:rect l="l" t="t" r="r" b="b"/>
              <a:pathLst>
                <a:path w="1268" h="680" extrusionOk="0">
                  <a:moveTo>
                    <a:pt x="696" y="0"/>
                  </a:moveTo>
                  <a:lnTo>
                    <a:pt x="1" y="679"/>
                  </a:lnTo>
                  <a:lnTo>
                    <a:pt x="574"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36"/>
            <p:cNvSpPr/>
            <p:nvPr/>
          </p:nvSpPr>
          <p:spPr>
            <a:xfrm>
              <a:off x="2883073" y="6852625"/>
              <a:ext cx="176451" cy="96375"/>
            </a:xfrm>
            <a:custGeom>
              <a:avLst/>
              <a:gdLst/>
              <a:ahLst/>
              <a:cxnLst/>
              <a:rect l="l" t="t" r="r" b="b"/>
              <a:pathLst>
                <a:path w="1245" h="680" extrusionOk="0">
                  <a:moveTo>
                    <a:pt x="695" y="0"/>
                  </a:moveTo>
                  <a:lnTo>
                    <a:pt x="1"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827" name="Google Shape;1827;p36"/>
          <p:cNvSpPr/>
          <p:nvPr/>
        </p:nvSpPr>
        <p:spPr>
          <a:xfrm>
            <a:off x="3187174" y="3401420"/>
            <a:ext cx="42637" cy="24516"/>
          </a:xfrm>
          <a:custGeom>
            <a:avLst/>
            <a:gdLst/>
            <a:ahLst/>
            <a:cxnLst/>
            <a:rect l="l" t="t" r="r" b="b"/>
            <a:pathLst>
              <a:path w="222" h="257" extrusionOk="0">
                <a:moveTo>
                  <a:pt x="44" y="1"/>
                </a:moveTo>
                <a:lnTo>
                  <a:pt x="1" y="221"/>
                </a:lnTo>
                <a:lnTo>
                  <a:pt x="178" y="256"/>
                </a:lnTo>
                <a:lnTo>
                  <a:pt x="221" y="36"/>
                </a:lnTo>
                <a:lnTo>
                  <a:pt x="4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9036720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40"/>
          <p:cNvSpPr txBox="1">
            <a:spLocks noGrp="1"/>
          </p:cNvSpPr>
          <p:nvPr>
            <p:ph type="title"/>
          </p:nvPr>
        </p:nvSpPr>
        <p:spPr>
          <a:xfrm>
            <a:off x="220981" y="914400"/>
            <a:ext cx="3558856" cy="349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Recommendations</a:t>
            </a:r>
            <a:endParaRPr dirty="0"/>
          </a:p>
        </p:txBody>
      </p:sp>
      <p:sp>
        <p:nvSpPr>
          <p:cNvPr id="1891" name="Google Shape;1891;p40"/>
          <p:cNvSpPr txBox="1">
            <a:spLocks noGrp="1"/>
          </p:cNvSpPr>
          <p:nvPr>
            <p:ph type="subTitle" idx="1"/>
          </p:nvPr>
        </p:nvSpPr>
        <p:spPr>
          <a:xfrm>
            <a:off x="4437497" y="454860"/>
            <a:ext cx="21351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Operational Improvements</a:t>
            </a:r>
            <a:endParaRPr dirty="0"/>
          </a:p>
        </p:txBody>
      </p:sp>
      <p:sp>
        <p:nvSpPr>
          <p:cNvPr id="1892" name="Google Shape;1892;p40"/>
          <p:cNvSpPr txBox="1">
            <a:spLocks noGrp="1"/>
          </p:cNvSpPr>
          <p:nvPr>
            <p:ph type="subTitle" idx="2"/>
          </p:nvPr>
        </p:nvSpPr>
        <p:spPr>
          <a:xfrm>
            <a:off x="4388306" y="1156791"/>
            <a:ext cx="2373300" cy="1122703"/>
          </a:xfrm>
          <a:prstGeom prst="rect">
            <a:avLst/>
          </a:prstGeom>
        </p:spPr>
        <p:txBody>
          <a:bodyPr spcFirstLastPara="1" wrap="square" lIns="91425" tIns="91425" rIns="91425" bIns="91425" anchor="t" anchorCtr="0">
            <a:noAutofit/>
          </a:bodyPr>
          <a:lstStyle/>
          <a:p>
            <a:pPr marL="285750" lvl="0" indent="-285750" algn="ctr" rtl="0">
              <a:spcBef>
                <a:spcPts val="0"/>
              </a:spcBef>
              <a:buFont typeface="Arial" panose="020B0604020202020204" pitchFamily="34" charset="0"/>
              <a:buChar char="•"/>
            </a:pPr>
            <a:r>
              <a:rPr lang="en-US" dirty="0"/>
              <a:t>Focus on Streamlining Processes at Airports</a:t>
            </a:r>
          </a:p>
          <a:p>
            <a:pPr marL="285750" lvl="0" indent="-285750" algn="ctr" rtl="0">
              <a:spcBef>
                <a:spcPts val="0"/>
              </a:spcBef>
              <a:buFont typeface="Arial" panose="020B0604020202020204" pitchFamily="34" charset="0"/>
              <a:buChar char="•"/>
            </a:pPr>
            <a:r>
              <a:rPr lang="en-US" dirty="0"/>
              <a:t>Invest in Systems to Improve Operations </a:t>
            </a:r>
          </a:p>
        </p:txBody>
      </p:sp>
      <p:sp>
        <p:nvSpPr>
          <p:cNvPr id="1893" name="Google Shape;1893;p40"/>
          <p:cNvSpPr txBox="1">
            <a:spLocks noGrp="1"/>
          </p:cNvSpPr>
          <p:nvPr>
            <p:ph type="subTitle" idx="3"/>
          </p:nvPr>
        </p:nvSpPr>
        <p:spPr>
          <a:xfrm>
            <a:off x="4327688" y="2254232"/>
            <a:ext cx="2494536" cy="3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In-Airport Improvements</a:t>
            </a:r>
            <a:endParaRPr dirty="0"/>
          </a:p>
        </p:txBody>
      </p:sp>
      <p:sp>
        <p:nvSpPr>
          <p:cNvPr id="1894" name="Google Shape;1894;p40"/>
          <p:cNvSpPr txBox="1">
            <a:spLocks noGrp="1"/>
          </p:cNvSpPr>
          <p:nvPr>
            <p:ph type="subTitle" idx="4"/>
          </p:nvPr>
        </p:nvSpPr>
        <p:spPr>
          <a:xfrm>
            <a:off x="4437497" y="2690086"/>
            <a:ext cx="2376900" cy="976898"/>
          </a:xfrm>
          <a:prstGeom prst="rect">
            <a:avLst/>
          </a:prstGeom>
        </p:spPr>
        <p:txBody>
          <a:bodyPr spcFirstLastPara="1" wrap="square" lIns="91425" tIns="91425" rIns="91425" bIns="91425" anchor="t" anchorCtr="0">
            <a:noAutofit/>
          </a:bodyPr>
          <a:lstStyle/>
          <a:p>
            <a:pPr marL="285750" lvl="0" indent="-285750" algn="ctr" rtl="0">
              <a:spcBef>
                <a:spcPts val="0"/>
              </a:spcBef>
              <a:buFont typeface="Arial" panose="020B0604020202020204" pitchFamily="34" charset="0"/>
              <a:buChar char="•"/>
            </a:pPr>
            <a:r>
              <a:rPr lang="en-US" dirty="0"/>
              <a:t>Improve Lounge </a:t>
            </a:r>
          </a:p>
          <a:p>
            <a:pPr marL="285750" lvl="0" indent="-285750" algn="ctr" rtl="0">
              <a:spcBef>
                <a:spcPts val="0"/>
              </a:spcBef>
              <a:buFont typeface="Arial" panose="020B0604020202020204" pitchFamily="34" charset="0"/>
              <a:buChar char="•"/>
            </a:pPr>
            <a:r>
              <a:rPr lang="en-US" dirty="0"/>
              <a:t>Re-Design the Transit and Layover Experience</a:t>
            </a:r>
            <a:endParaRPr dirty="0"/>
          </a:p>
        </p:txBody>
      </p:sp>
      <p:grpSp>
        <p:nvGrpSpPr>
          <p:cNvPr id="1895" name="Google Shape;1895;p40"/>
          <p:cNvGrpSpPr/>
          <p:nvPr/>
        </p:nvGrpSpPr>
        <p:grpSpPr>
          <a:xfrm rot="-1799858">
            <a:off x="644307" y="4155635"/>
            <a:ext cx="606604" cy="606648"/>
            <a:chOff x="3358750" y="196950"/>
            <a:chExt cx="388025" cy="388050"/>
          </a:xfrm>
        </p:grpSpPr>
        <p:sp>
          <p:nvSpPr>
            <p:cNvPr id="1896" name="Google Shape;1896;p40"/>
            <p:cNvSpPr/>
            <p:nvPr/>
          </p:nvSpPr>
          <p:spPr>
            <a:xfrm>
              <a:off x="3430075" y="335075"/>
              <a:ext cx="35550" cy="38175"/>
            </a:xfrm>
            <a:custGeom>
              <a:avLst/>
              <a:gdLst/>
              <a:ahLst/>
              <a:cxnLst/>
              <a:rect l="l" t="t" r="r" b="b"/>
              <a:pathLst>
                <a:path w="1422" h="1527" extrusionOk="0">
                  <a:moveTo>
                    <a:pt x="756" y="0"/>
                  </a:moveTo>
                  <a:cubicBezTo>
                    <a:pt x="669" y="0"/>
                    <a:pt x="587" y="14"/>
                    <a:pt x="510" y="41"/>
                  </a:cubicBezTo>
                  <a:cubicBezTo>
                    <a:pt x="415" y="72"/>
                    <a:pt x="332" y="119"/>
                    <a:pt x="260" y="180"/>
                  </a:cubicBezTo>
                  <a:cubicBezTo>
                    <a:pt x="188" y="241"/>
                    <a:pt x="130" y="316"/>
                    <a:pt x="85" y="402"/>
                  </a:cubicBezTo>
                  <a:cubicBezTo>
                    <a:pt x="41" y="489"/>
                    <a:pt x="15" y="584"/>
                    <a:pt x="8" y="687"/>
                  </a:cubicBezTo>
                  <a:cubicBezTo>
                    <a:pt x="1" y="807"/>
                    <a:pt x="14" y="916"/>
                    <a:pt x="46" y="1012"/>
                  </a:cubicBezTo>
                  <a:cubicBezTo>
                    <a:pt x="78" y="1108"/>
                    <a:pt x="125" y="1191"/>
                    <a:pt x="186" y="1260"/>
                  </a:cubicBezTo>
                  <a:cubicBezTo>
                    <a:pt x="247" y="1329"/>
                    <a:pt x="319" y="1384"/>
                    <a:pt x="404" y="1424"/>
                  </a:cubicBezTo>
                  <a:cubicBezTo>
                    <a:pt x="489" y="1463"/>
                    <a:pt x="579" y="1486"/>
                    <a:pt x="675" y="1492"/>
                  </a:cubicBezTo>
                  <a:cubicBezTo>
                    <a:pt x="689" y="1493"/>
                    <a:pt x="703" y="1493"/>
                    <a:pt x="717" y="1493"/>
                  </a:cubicBezTo>
                  <a:cubicBezTo>
                    <a:pt x="836" y="1493"/>
                    <a:pt x="946" y="1456"/>
                    <a:pt x="1046" y="1383"/>
                  </a:cubicBezTo>
                  <a:lnTo>
                    <a:pt x="1046" y="1383"/>
                  </a:lnTo>
                  <a:lnTo>
                    <a:pt x="1038" y="1505"/>
                  </a:lnTo>
                  <a:lnTo>
                    <a:pt x="1371" y="1527"/>
                  </a:lnTo>
                  <a:lnTo>
                    <a:pt x="1422" y="744"/>
                  </a:lnTo>
                  <a:lnTo>
                    <a:pt x="817" y="704"/>
                  </a:lnTo>
                  <a:lnTo>
                    <a:pt x="799" y="994"/>
                  </a:lnTo>
                  <a:lnTo>
                    <a:pt x="1054" y="1011"/>
                  </a:lnTo>
                  <a:cubicBezTo>
                    <a:pt x="964" y="1094"/>
                    <a:pt x="867" y="1136"/>
                    <a:pt x="761" y="1136"/>
                  </a:cubicBezTo>
                  <a:cubicBezTo>
                    <a:pt x="751" y="1136"/>
                    <a:pt x="742" y="1136"/>
                    <a:pt x="733" y="1136"/>
                  </a:cubicBezTo>
                  <a:cubicBezTo>
                    <a:pt x="682" y="1133"/>
                    <a:pt x="636" y="1120"/>
                    <a:pt x="596" y="1099"/>
                  </a:cubicBezTo>
                  <a:cubicBezTo>
                    <a:pt x="556" y="1078"/>
                    <a:pt x="522" y="1049"/>
                    <a:pt x="494" y="1013"/>
                  </a:cubicBezTo>
                  <a:cubicBezTo>
                    <a:pt x="467" y="978"/>
                    <a:pt x="446" y="936"/>
                    <a:pt x="433" y="888"/>
                  </a:cubicBezTo>
                  <a:cubicBezTo>
                    <a:pt x="419" y="840"/>
                    <a:pt x="414" y="786"/>
                    <a:pt x="418" y="729"/>
                  </a:cubicBezTo>
                  <a:cubicBezTo>
                    <a:pt x="421" y="672"/>
                    <a:pt x="434" y="620"/>
                    <a:pt x="453" y="573"/>
                  </a:cubicBezTo>
                  <a:cubicBezTo>
                    <a:pt x="473" y="527"/>
                    <a:pt x="498" y="488"/>
                    <a:pt x="530" y="455"/>
                  </a:cubicBezTo>
                  <a:cubicBezTo>
                    <a:pt x="561" y="422"/>
                    <a:pt x="597" y="397"/>
                    <a:pt x="639" y="380"/>
                  </a:cubicBezTo>
                  <a:cubicBezTo>
                    <a:pt x="673" y="366"/>
                    <a:pt x="709" y="359"/>
                    <a:pt x="749" y="359"/>
                  </a:cubicBezTo>
                  <a:cubicBezTo>
                    <a:pt x="757" y="359"/>
                    <a:pt x="765" y="360"/>
                    <a:pt x="773" y="360"/>
                  </a:cubicBezTo>
                  <a:cubicBezTo>
                    <a:pt x="838" y="365"/>
                    <a:pt x="898" y="386"/>
                    <a:pt x="954" y="425"/>
                  </a:cubicBezTo>
                  <a:cubicBezTo>
                    <a:pt x="1010" y="464"/>
                    <a:pt x="1050" y="513"/>
                    <a:pt x="1075" y="573"/>
                  </a:cubicBezTo>
                  <a:lnTo>
                    <a:pt x="1391" y="363"/>
                  </a:lnTo>
                  <a:cubicBezTo>
                    <a:pt x="1368" y="311"/>
                    <a:pt x="1336" y="265"/>
                    <a:pt x="1298" y="222"/>
                  </a:cubicBezTo>
                  <a:cubicBezTo>
                    <a:pt x="1259" y="180"/>
                    <a:pt x="1215" y="144"/>
                    <a:pt x="1164" y="112"/>
                  </a:cubicBezTo>
                  <a:cubicBezTo>
                    <a:pt x="1115" y="80"/>
                    <a:pt x="1060" y="55"/>
                    <a:pt x="1000" y="37"/>
                  </a:cubicBezTo>
                  <a:cubicBezTo>
                    <a:pt x="940" y="18"/>
                    <a:pt x="877" y="7"/>
                    <a:pt x="811" y="2"/>
                  </a:cubicBezTo>
                  <a:cubicBezTo>
                    <a:pt x="792" y="1"/>
                    <a:pt x="774" y="0"/>
                    <a:pt x="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0"/>
            <p:cNvSpPr/>
            <p:nvPr/>
          </p:nvSpPr>
          <p:spPr>
            <a:xfrm>
              <a:off x="3469325" y="336775"/>
              <a:ext cx="28150" cy="38500"/>
            </a:xfrm>
            <a:custGeom>
              <a:avLst/>
              <a:gdLst/>
              <a:ahLst/>
              <a:cxnLst/>
              <a:rect l="l" t="t" r="r" b="b"/>
              <a:pathLst>
                <a:path w="1126" h="1540" extrusionOk="0">
                  <a:moveTo>
                    <a:pt x="96" y="1"/>
                  </a:moveTo>
                  <a:lnTo>
                    <a:pt x="0" y="1472"/>
                  </a:lnTo>
                  <a:lnTo>
                    <a:pt x="1049" y="1540"/>
                  </a:lnTo>
                  <a:lnTo>
                    <a:pt x="1072" y="1188"/>
                  </a:lnTo>
                  <a:lnTo>
                    <a:pt x="427" y="1146"/>
                  </a:lnTo>
                  <a:lnTo>
                    <a:pt x="442" y="914"/>
                  </a:lnTo>
                  <a:lnTo>
                    <a:pt x="977" y="949"/>
                  </a:lnTo>
                  <a:lnTo>
                    <a:pt x="998" y="621"/>
                  </a:lnTo>
                  <a:lnTo>
                    <a:pt x="464" y="586"/>
                  </a:lnTo>
                  <a:lnTo>
                    <a:pt x="477" y="380"/>
                  </a:lnTo>
                  <a:lnTo>
                    <a:pt x="1103" y="420"/>
                  </a:lnTo>
                  <a:lnTo>
                    <a:pt x="1126" y="68"/>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0"/>
            <p:cNvSpPr/>
            <p:nvPr/>
          </p:nvSpPr>
          <p:spPr>
            <a:xfrm>
              <a:off x="3500250" y="338775"/>
              <a:ext cx="31800" cy="38900"/>
            </a:xfrm>
            <a:custGeom>
              <a:avLst/>
              <a:gdLst/>
              <a:ahLst/>
              <a:cxnLst/>
              <a:rect l="l" t="t" r="r" b="b"/>
              <a:pathLst>
                <a:path w="1272" h="1556" extrusionOk="0">
                  <a:moveTo>
                    <a:pt x="477" y="380"/>
                  </a:moveTo>
                  <a:lnTo>
                    <a:pt x="722" y="396"/>
                  </a:lnTo>
                  <a:cubicBezTo>
                    <a:pt x="746" y="397"/>
                    <a:pt x="771" y="412"/>
                    <a:pt x="793" y="441"/>
                  </a:cubicBezTo>
                  <a:cubicBezTo>
                    <a:pt x="817" y="469"/>
                    <a:pt x="827" y="509"/>
                    <a:pt x="823" y="560"/>
                  </a:cubicBezTo>
                  <a:cubicBezTo>
                    <a:pt x="821" y="609"/>
                    <a:pt x="807" y="648"/>
                    <a:pt x="784" y="674"/>
                  </a:cubicBezTo>
                  <a:cubicBezTo>
                    <a:pt x="762" y="699"/>
                    <a:pt x="740" y="711"/>
                    <a:pt x="716" y="711"/>
                  </a:cubicBezTo>
                  <a:cubicBezTo>
                    <a:pt x="715" y="711"/>
                    <a:pt x="713" y="711"/>
                    <a:pt x="711" y="711"/>
                  </a:cubicBezTo>
                  <a:lnTo>
                    <a:pt x="456" y="694"/>
                  </a:lnTo>
                  <a:lnTo>
                    <a:pt x="477" y="380"/>
                  </a:lnTo>
                  <a:close/>
                  <a:moveTo>
                    <a:pt x="96" y="1"/>
                  </a:moveTo>
                  <a:lnTo>
                    <a:pt x="1" y="1472"/>
                  </a:lnTo>
                  <a:lnTo>
                    <a:pt x="405" y="1498"/>
                  </a:lnTo>
                  <a:lnTo>
                    <a:pt x="434" y="1047"/>
                  </a:lnTo>
                  <a:lnTo>
                    <a:pt x="586" y="1057"/>
                  </a:lnTo>
                  <a:lnTo>
                    <a:pt x="815" y="1525"/>
                  </a:lnTo>
                  <a:lnTo>
                    <a:pt x="1271" y="1555"/>
                  </a:lnTo>
                  <a:lnTo>
                    <a:pt x="995" y="994"/>
                  </a:lnTo>
                  <a:cubicBezTo>
                    <a:pt x="1064" y="951"/>
                    <a:pt x="1120" y="894"/>
                    <a:pt x="1162" y="823"/>
                  </a:cubicBezTo>
                  <a:cubicBezTo>
                    <a:pt x="1205" y="751"/>
                    <a:pt x="1228" y="672"/>
                    <a:pt x="1233" y="587"/>
                  </a:cubicBezTo>
                  <a:cubicBezTo>
                    <a:pt x="1238" y="525"/>
                    <a:pt x="1229" y="462"/>
                    <a:pt x="1208" y="399"/>
                  </a:cubicBezTo>
                  <a:cubicBezTo>
                    <a:pt x="1188" y="336"/>
                    <a:pt x="1157" y="279"/>
                    <a:pt x="1116" y="229"/>
                  </a:cubicBezTo>
                  <a:cubicBezTo>
                    <a:pt x="1076" y="178"/>
                    <a:pt x="1027" y="136"/>
                    <a:pt x="968" y="102"/>
                  </a:cubicBezTo>
                  <a:cubicBezTo>
                    <a:pt x="909" y="69"/>
                    <a:pt x="843" y="50"/>
                    <a:pt x="772" y="45"/>
                  </a:cubicBez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0"/>
            <p:cNvSpPr/>
            <p:nvPr/>
          </p:nvSpPr>
          <p:spPr>
            <a:xfrm>
              <a:off x="3535225" y="341050"/>
              <a:ext cx="40350" cy="39275"/>
            </a:xfrm>
            <a:custGeom>
              <a:avLst/>
              <a:gdLst/>
              <a:ahLst/>
              <a:cxnLst/>
              <a:rect l="l" t="t" r="r" b="b"/>
              <a:pathLst>
                <a:path w="1614" h="1571" extrusionOk="0">
                  <a:moveTo>
                    <a:pt x="96" y="1"/>
                  </a:moveTo>
                  <a:lnTo>
                    <a:pt x="0" y="1472"/>
                  </a:lnTo>
                  <a:lnTo>
                    <a:pt x="405" y="1498"/>
                  </a:lnTo>
                  <a:lnTo>
                    <a:pt x="454" y="724"/>
                  </a:lnTo>
                  <a:lnTo>
                    <a:pt x="666" y="1284"/>
                  </a:lnTo>
                  <a:lnTo>
                    <a:pt x="881" y="1298"/>
                  </a:lnTo>
                  <a:lnTo>
                    <a:pt x="1163" y="769"/>
                  </a:lnTo>
                  <a:lnTo>
                    <a:pt x="1113" y="1544"/>
                  </a:lnTo>
                  <a:lnTo>
                    <a:pt x="1517" y="1571"/>
                  </a:lnTo>
                  <a:lnTo>
                    <a:pt x="1613" y="99"/>
                  </a:lnTo>
                  <a:lnTo>
                    <a:pt x="1174" y="71"/>
                  </a:lnTo>
                  <a:lnTo>
                    <a:pt x="810" y="742"/>
                  </a:lnTo>
                  <a:lnTo>
                    <a:pt x="537" y="3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0"/>
            <p:cNvSpPr/>
            <p:nvPr/>
          </p:nvSpPr>
          <p:spPr>
            <a:xfrm>
              <a:off x="3576200" y="344550"/>
              <a:ext cx="34800" cy="38250"/>
            </a:xfrm>
            <a:custGeom>
              <a:avLst/>
              <a:gdLst/>
              <a:ahLst/>
              <a:cxnLst/>
              <a:rect l="l" t="t" r="r" b="b"/>
              <a:pathLst>
                <a:path w="1392" h="1530" extrusionOk="0">
                  <a:moveTo>
                    <a:pt x="763" y="470"/>
                  </a:moveTo>
                  <a:lnTo>
                    <a:pt x="864" y="935"/>
                  </a:lnTo>
                  <a:lnTo>
                    <a:pt x="597" y="917"/>
                  </a:lnTo>
                  <a:lnTo>
                    <a:pt x="763" y="470"/>
                  </a:lnTo>
                  <a:close/>
                  <a:moveTo>
                    <a:pt x="608" y="0"/>
                  </a:moveTo>
                  <a:lnTo>
                    <a:pt x="0" y="1438"/>
                  </a:lnTo>
                  <a:lnTo>
                    <a:pt x="413" y="1466"/>
                  </a:lnTo>
                  <a:lnTo>
                    <a:pt x="519" y="1184"/>
                  </a:lnTo>
                  <a:lnTo>
                    <a:pt x="910" y="1209"/>
                  </a:lnTo>
                  <a:lnTo>
                    <a:pt x="981" y="1502"/>
                  </a:lnTo>
                  <a:lnTo>
                    <a:pt x="1391" y="1529"/>
                  </a:lnTo>
                  <a:lnTo>
                    <a:pt x="976" y="25"/>
                  </a:lnTo>
                  <a:lnTo>
                    <a:pt x="6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0"/>
            <p:cNvSpPr/>
            <p:nvPr/>
          </p:nvSpPr>
          <p:spPr>
            <a:xfrm>
              <a:off x="3614025" y="346175"/>
              <a:ext cx="35150" cy="38925"/>
            </a:xfrm>
            <a:custGeom>
              <a:avLst/>
              <a:gdLst/>
              <a:ahLst/>
              <a:cxnLst/>
              <a:rect l="l" t="t" r="r" b="b"/>
              <a:pathLst>
                <a:path w="1406" h="1557" extrusionOk="0">
                  <a:moveTo>
                    <a:pt x="96" y="1"/>
                  </a:moveTo>
                  <a:lnTo>
                    <a:pt x="0" y="1472"/>
                  </a:lnTo>
                  <a:lnTo>
                    <a:pt x="405" y="1498"/>
                  </a:lnTo>
                  <a:lnTo>
                    <a:pt x="452" y="775"/>
                  </a:lnTo>
                  <a:lnTo>
                    <a:pt x="989" y="1536"/>
                  </a:lnTo>
                  <a:lnTo>
                    <a:pt x="1310" y="1557"/>
                  </a:lnTo>
                  <a:lnTo>
                    <a:pt x="1405" y="86"/>
                  </a:lnTo>
                  <a:lnTo>
                    <a:pt x="1002" y="59"/>
                  </a:lnTo>
                  <a:lnTo>
                    <a:pt x="953" y="808"/>
                  </a:lnTo>
                  <a:lnTo>
                    <a:pt x="411" y="21"/>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0"/>
            <p:cNvSpPr/>
            <p:nvPr/>
          </p:nvSpPr>
          <p:spPr>
            <a:xfrm>
              <a:off x="3652000" y="348500"/>
              <a:ext cx="35250" cy="38275"/>
            </a:xfrm>
            <a:custGeom>
              <a:avLst/>
              <a:gdLst/>
              <a:ahLst/>
              <a:cxnLst/>
              <a:rect l="l" t="t" r="r" b="b"/>
              <a:pathLst>
                <a:path w="1410" h="1531" extrusionOk="0">
                  <a:moveTo>
                    <a:pt x="1" y="0"/>
                  </a:moveTo>
                  <a:lnTo>
                    <a:pt x="436" y="1012"/>
                  </a:lnTo>
                  <a:lnTo>
                    <a:pt x="405" y="1504"/>
                  </a:lnTo>
                  <a:lnTo>
                    <a:pt x="807" y="1530"/>
                  </a:lnTo>
                  <a:lnTo>
                    <a:pt x="838" y="1043"/>
                  </a:lnTo>
                  <a:lnTo>
                    <a:pt x="1410" y="91"/>
                  </a:lnTo>
                  <a:lnTo>
                    <a:pt x="971" y="63"/>
                  </a:lnTo>
                  <a:lnTo>
                    <a:pt x="660" y="681"/>
                  </a:lnTo>
                  <a:lnTo>
                    <a:pt x="438" y="2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0"/>
            <p:cNvSpPr/>
            <p:nvPr/>
          </p:nvSpPr>
          <p:spPr>
            <a:xfrm>
              <a:off x="3429325" y="381900"/>
              <a:ext cx="5325" cy="27850"/>
            </a:xfrm>
            <a:custGeom>
              <a:avLst/>
              <a:gdLst/>
              <a:ahLst/>
              <a:cxnLst/>
              <a:rect l="l" t="t" r="r" b="b"/>
              <a:pathLst>
                <a:path w="213" h="1114" extrusionOk="0">
                  <a:moveTo>
                    <a:pt x="72" y="0"/>
                  </a:moveTo>
                  <a:lnTo>
                    <a:pt x="1" y="1104"/>
                  </a:lnTo>
                  <a:lnTo>
                    <a:pt x="141" y="1114"/>
                  </a:lnTo>
                  <a:lnTo>
                    <a:pt x="212" y="10"/>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0"/>
            <p:cNvSpPr/>
            <p:nvPr/>
          </p:nvSpPr>
          <p:spPr>
            <a:xfrm>
              <a:off x="3439450" y="382550"/>
              <a:ext cx="25125" cy="29150"/>
            </a:xfrm>
            <a:custGeom>
              <a:avLst/>
              <a:gdLst/>
              <a:ahLst/>
              <a:cxnLst/>
              <a:rect l="l" t="t" r="r" b="b"/>
              <a:pathLst>
                <a:path w="1005" h="1166" extrusionOk="0">
                  <a:moveTo>
                    <a:pt x="72" y="1"/>
                  </a:moveTo>
                  <a:lnTo>
                    <a:pt x="0" y="1104"/>
                  </a:lnTo>
                  <a:lnTo>
                    <a:pt x="140" y="1114"/>
                  </a:lnTo>
                  <a:lnTo>
                    <a:pt x="195" y="271"/>
                  </a:lnTo>
                  <a:lnTo>
                    <a:pt x="815" y="1157"/>
                  </a:lnTo>
                  <a:lnTo>
                    <a:pt x="933" y="1165"/>
                  </a:lnTo>
                  <a:lnTo>
                    <a:pt x="1004" y="63"/>
                  </a:lnTo>
                  <a:lnTo>
                    <a:pt x="864" y="54"/>
                  </a:lnTo>
                  <a:lnTo>
                    <a:pt x="809" y="912"/>
                  </a:lnTo>
                  <a:lnTo>
                    <a:pt x="180" y="8"/>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0"/>
            <p:cNvSpPr/>
            <p:nvPr/>
          </p:nvSpPr>
          <p:spPr>
            <a:xfrm>
              <a:off x="3469375" y="384500"/>
              <a:ext cx="29150" cy="29400"/>
            </a:xfrm>
            <a:custGeom>
              <a:avLst/>
              <a:gdLst/>
              <a:ahLst/>
              <a:cxnLst/>
              <a:rect l="l" t="t" r="r" b="b"/>
              <a:pathLst>
                <a:path w="1166" h="1176" extrusionOk="0">
                  <a:moveTo>
                    <a:pt x="72" y="0"/>
                  </a:moveTo>
                  <a:lnTo>
                    <a:pt x="0" y="1104"/>
                  </a:lnTo>
                  <a:lnTo>
                    <a:pt x="140" y="1113"/>
                  </a:lnTo>
                  <a:lnTo>
                    <a:pt x="195" y="260"/>
                  </a:lnTo>
                  <a:lnTo>
                    <a:pt x="521" y="938"/>
                  </a:lnTo>
                  <a:lnTo>
                    <a:pt x="600" y="943"/>
                  </a:lnTo>
                  <a:lnTo>
                    <a:pt x="1009" y="313"/>
                  </a:lnTo>
                  <a:lnTo>
                    <a:pt x="954" y="1166"/>
                  </a:lnTo>
                  <a:lnTo>
                    <a:pt x="1094" y="1175"/>
                  </a:lnTo>
                  <a:lnTo>
                    <a:pt x="1166" y="72"/>
                  </a:lnTo>
                  <a:lnTo>
                    <a:pt x="1020" y="62"/>
                  </a:lnTo>
                  <a:lnTo>
                    <a:pt x="572" y="753"/>
                  </a:lnTo>
                  <a:lnTo>
                    <a:pt x="219" y="10"/>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0"/>
            <p:cNvSpPr/>
            <p:nvPr/>
          </p:nvSpPr>
          <p:spPr>
            <a:xfrm>
              <a:off x="3503325" y="386700"/>
              <a:ext cx="5325" cy="27850"/>
            </a:xfrm>
            <a:custGeom>
              <a:avLst/>
              <a:gdLst/>
              <a:ahLst/>
              <a:cxnLst/>
              <a:rect l="l" t="t" r="r" b="b"/>
              <a:pathLst>
                <a:path w="213" h="1114" extrusionOk="0">
                  <a:moveTo>
                    <a:pt x="72" y="0"/>
                  </a:moveTo>
                  <a:lnTo>
                    <a:pt x="1" y="1105"/>
                  </a:lnTo>
                  <a:lnTo>
                    <a:pt x="140" y="1114"/>
                  </a:lnTo>
                  <a:lnTo>
                    <a:pt x="212" y="10"/>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0"/>
            <p:cNvSpPr/>
            <p:nvPr/>
          </p:nvSpPr>
          <p:spPr>
            <a:xfrm>
              <a:off x="3512425" y="387875"/>
              <a:ext cx="24350" cy="28550"/>
            </a:xfrm>
            <a:custGeom>
              <a:avLst/>
              <a:gdLst/>
              <a:ahLst/>
              <a:cxnLst/>
              <a:rect l="l" t="t" r="r" b="b"/>
              <a:pathLst>
                <a:path w="974" h="1142" extrusionOk="0">
                  <a:moveTo>
                    <a:pt x="519" y="0"/>
                  </a:moveTo>
                  <a:cubicBezTo>
                    <a:pt x="459" y="0"/>
                    <a:pt x="402" y="11"/>
                    <a:pt x="347" y="33"/>
                  </a:cubicBezTo>
                  <a:cubicBezTo>
                    <a:pt x="283" y="59"/>
                    <a:pt x="225" y="96"/>
                    <a:pt x="176" y="145"/>
                  </a:cubicBezTo>
                  <a:cubicBezTo>
                    <a:pt x="127" y="193"/>
                    <a:pt x="88" y="249"/>
                    <a:pt x="58" y="315"/>
                  </a:cubicBezTo>
                  <a:cubicBezTo>
                    <a:pt x="28" y="380"/>
                    <a:pt x="10" y="449"/>
                    <a:pt x="5" y="524"/>
                  </a:cubicBezTo>
                  <a:cubicBezTo>
                    <a:pt x="1" y="596"/>
                    <a:pt x="10" y="666"/>
                    <a:pt x="31" y="735"/>
                  </a:cubicBezTo>
                  <a:cubicBezTo>
                    <a:pt x="53" y="804"/>
                    <a:pt x="86" y="867"/>
                    <a:pt x="127" y="922"/>
                  </a:cubicBezTo>
                  <a:cubicBezTo>
                    <a:pt x="170" y="977"/>
                    <a:pt x="221" y="1023"/>
                    <a:pt x="282" y="1059"/>
                  </a:cubicBezTo>
                  <a:cubicBezTo>
                    <a:pt x="342" y="1095"/>
                    <a:pt x="409" y="1116"/>
                    <a:pt x="483" y="1120"/>
                  </a:cubicBezTo>
                  <a:cubicBezTo>
                    <a:pt x="493" y="1121"/>
                    <a:pt x="503" y="1121"/>
                    <a:pt x="513" y="1121"/>
                  </a:cubicBezTo>
                  <a:cubicBezTo>
                    <a:pt x="628" y="1121"/>
                    <a:pt x="733" y="1075"/>
                    <a:pt x="829" y="985"/>
                  </a:cubicBezTo>
                  <a:lnTo>
                    <a:pt x="829" y="985"/>
                  </a:lnTo>
                  <a:lnTo>
                    <a:pt x="820" y="1135"/>
                  </a:lnTo>
                  <a:lnTo>
                    <a:pt x="938" y="1142"/>
                  </a:lnTo>
                  <a:lnTo>
                    <a:pt x="974" y="592"/>
                  </a:lnTo>
                  <a:lnTo>
                    <a:pt x="617" y="569"/>
                  </a:lnTo>
                  <a:lnTo>
                    <a:pt x="610" y="675"/>
                  </a:lnTo>
                  <a:lnTo>
                    <a:pt x="849" y="689"/>
                  </a:lnTo>
                  <a:lnTo>
                    <a:pt x="838" y="842"/>
                  </a:lnTo>
                  <a:cubicBezTo>
                    <a:pt x="741" y="945"/>
                    <a:pt x="637" y="996"/>
                    <a:pt x="526" y="996"/>
                  </a:cubicBezTo>
                  <a:cubicBezTo>
                    <a:pt x="518" y="996"/>
                    <a:pt x="510" y="996"/>
                    <a:pt x="502" y="995"/>
                  </a:cubicBezTo>
                  <a:cubicBezTo>
                    <a:pt x="447" y="992"/>
                    <a:pt x="397" y="977"/>
                    <a:pt x="352" y="951"/>
                  </a:cubicBezTo>
                  <a:cubicBezTo>
                    <a:pt x="307" y="925"/>
                    <a:pt x="269" y="891"/>
                    <a:pt x="237" y="849"/>
                  </a:cubicBezTo>
                  <a:cubicBezTo>
                    <a:pt x="205" y="807"/>
                    <a:pt x="182" y="759"/>
                    <a:pt x="165" y="705"/>
                  </a:cubicBezTo>
                  <a:cubicBezTo>
                    <a:pt x="148" y="652"/>
                    <a:pt x="142" y="595"/>
                    <a:pt x="147" y="537"/>
                  </a:cubicBezTo>
                  <a:cubicBezTo>
                    <a:pt x="150" y="481"/>
                    <a:pt x="162" y="427"/>
                    <a:pt x="183" y="376"/>
                  </a:cubicBezTo>
                  <a:cubicBezTo>
                    <a:pt x="204" y="325"/>
                    <a:pt x="232" y="280"/>
                    <a:pt x="267" y="242"/>
                  </a:cubicBezTo>
                  <a:cubicBezTo>
                    <a:pt x="302" y="205"/>
                    <a:pt x="342" y="175"/>
                    <a:pt x="390" y="153"/>
                  </a:cubicBezTo>
                  <a:cubicBezTo>
                    <a:pt x="430" y="136"/>
                    <a:pt x="473" y="126"/>
                    <a:pt x="519" y="126"/>
                  </a:cubicBezTo>
                  <a:cubicBezTo>
                    <a:pt x="527" y="126"/>
                    <a:pt x="536" y="126"/>
                    <a:pt x="545" y="127"/>
                  </a:cubicBezTo>
                  <a:cubicBezTo>
                    <a:pt x="613" y="132"/>
                    <a:pt x="674" y="151"/>
                    <a:pt x="726" y="186"/>
                  </a:cubicBezTo>
                  <a:cubicBezTo>
                    <a:pt x="780" y="220"/>
                    <a:pt x="821" y="270"/>
                    <a:pt x="850" y="337"/>
                  </a:cubicBezTo>
                  <a:lnTo>
                    <a:pt x="961" y="270"/>
                  </a:lnTo>
                  <a:cubicBezTo>
                    <a:pt x="930" y="195"/>
                    <a:pt x="881" y="134"/>
                    <a:pt x="815" y="85"/>
                  </a:cubicBezTo>
                  <a:cubicBezTo>
                    <a:pt x="749" y="36"/>
                    <a:pt x="663" y="8"/>
                    <a:pt x="556" y="1"/>
                  </a:cubicBezTo>
                  <a:cubicBezTo>
                    <a:pt x="544" y="1"/>
                    <a:pt x="532"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0"/>
            <p:cNvSpPr/>
            <p:nvPr/>
          </p:nvSpPr>
          <p:spPr>
            <a:xfrm>
              <a:off x="3541175" y="389175"/>
              <a:ext cx="21500" cy="28975"/>
            </a:xfrm>
            <a:custGeom>
              <a:avLst/>
              <a:gdLst/>
              <a:ahLst/>
              <a:cxnLst/>
              <a:rect l="l" t="t" r="r" b="b"/>
              <a:pathLst>
                <a:path w="860" h="1159" extrusionOk="0">
                  <a:moveTo>
                    <a:pt x="204" y="134"/>
                  </a:moveTo>
                  <a:lnTo>
                    <a:pt x="529" y="155"/>
                  </a:lnTo>
                  <a:cubicBezTo>
                    <a:pt x="556" y="156"/>
                    <a:pt x="581" y="164"/>
                    <a:pt x="605" y="177"/>
                  </a:cubicBezTo>
                  <a:cubicBezTo>
                    <a:pt x="629" y="191"/>
                    <a:pt x="649" y="209"/>
                    <a:pt x="665" y="231"/>
                  </a:cubicBezTo>
                  <a:cubicBezTo>
                    <a:pt x="682" y="254"/>
                    <a:pt x="695" y="280"/>
                    <a:pt x="704" y="307"/>
                  </a:cubicBezTo>
                  <a:cubicBezTo>
                    <a:pt x="713" y="335"/>
                    <a:pt x="717" y="365"/>
                    <a:pt x="715" y="397"/>
                  </a:cubicBezTo>
                  <a:cubicBezTo>
                    <a:pt x="712" y="426"/>
                    <a:pt x="706" y="455"/>
                    <a:pt x="695" y="482"/>
                  </a:cubicBezTo>
                  <a:cubicBezTo>
                    <a:pt x="684" y="510"/>
                    <a:pt x="670" y="534"/>
                    <a:pt x="651" y="554"/>
                  </a:cubicBezTo>
                  <a:cubicBezTo>
                    <a:pt x="633" y="574"/>
                    <a:pt x="612" y="589"/>
                    <a:pt x="588" y="601"/>
                  </a:cubicBezTo>
                  <a:cubicBezTo>
                    <a:pt x="567" y="610"/>
                    <a:pt x="545" y="614"/>
                    <a:pt x="521" y="614"/>
                  </a:cubicBezTo>
                  <a:cubicBezTo>
                    <a:pt x="516" y="614"/>
                    <a:pt x="512" y="614"/>
                    <a:pt x="508" y="614"/>
                  </a:cubicBezTo>
                  <a:lnTo>
                    <a:pt x="175" y="592"/>
                  </a:lnTo>
                  <a:lnTo>
                    <a:pt x="204" y="134"/>
                  </a:lnTo>
                  <a:close/>
                  <a:moveTo>
                    <a:pt x="72" y="0"/>
                  </a:moveTo>
                  <a:lnTo>
                    <a:pt x="1" y="1104"/>
                  </a:lnTo>
                  <a:lnTo>
                    <a:pt x="140" y="1113"/>
                  </a:lnTo>
                  <a:lnTo>
                    <a:pt x="166" y="717"/>
                  </a:lnTo>
                  <a:lnTo>
                    <a:pt x="458" y="735"/>
                  </a:lnTo>
                  <a:lnTo>
                    <a:pt x="684" y="1148"/>
                  </a:lnTo>
                  <a:lnTo>
                    <a:pt x="843" y="1159"/>
                  </a:lnTo>
                  <a:lnTo>
                    <a:pt x="603" y="719"/>
                  </a:lnTo>
                  <a:cubicBezTo>
                    <a:pt x="639" y="712"/>
                    <a:pt x="672" y="699"/>
                    <a:pt x="702" y="679"/>
                  </a:cubicBezTo>
                  <a:cubicBezTo>
                    <a:pt x="732" y="661"/>
                    <a:pt x="758" y="637"/>
                    <a:pt x="780" y="610"/>
                  </a:cubicBezTo>
                  <a:cubicBezTo>
                    <a:pt x="801" y="582"/>
                    <a:pt x="819" y="551"/>
                    <a:pt x="833" y="515"/>
                  </a:cubicBezTo>
                  <a:cubicBezTo>
                    <a:pt x="846" y="480"/>
                    <a:pt x="854" y="444"/>
                    <a:pt x="856" y="405"/>
                  </a:cubicBezTo>
                  <a:cubicBezTo>
                    <a:pt x="859" y="362"/>
                    <a:pt x="853" y="319"/>
                    <a:pt x="840" y="276"/>
                  </a:cubicBezTo>
                  <a:cubicBezTo>
                    <a:pt x="826" y="232"/>
                    <a:pt x="805" y="193"/>
                    <a:pt x="778" y="157"/>
                  </a:cubicBezTo>
                  <a:cubicBezTo>
                    <a:pt x="750" y="122"/>
                    <a:pt x="717" y="93"/>
                    <a:pt x="677" y="70"/>
                  </a:cubicBezTo>
                  <a:cubicBezTo>
                    <a:pt x="637" y="47"/>
                    <a:pt x="594" y="34"/>
                    <a:pt x="545" y="31"/>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0"/>
            <p:cNvSpPr/>
            <p:nvPr/>
          </p:nvSpPr>
          <p:spPr>
            <a:xfrm>
              <a:off x="3563800" y="391375"/>
              <a:ext cx="25550" cy="28550"/>
            </a:xfrm>
            <a:custGeom>
              <a:avLst/>
              <a:gdLst/>
              <a:ahLst/>
              <a:cxnLst/>
              <a:rect l="l" t="t" r="r" b="b"/>
              <a:pathLst>
                <a:path w="1022" h="1142" extrusionOk="0">
                  <a:moveTo>
                    <a:pt x="573" y="166"/>
                  </a:moveTo>
                  <a:lnTo>
                    <a:pt x="739" y="688"/>
                  </a:lnTo>
                  <a:lnTo>
                    <a:pt x="335" y="662"/>
                  </a:lnTo>
                  <a:lnTo>
                    <a:pt x="573" y="166"/>
                  </a:lnTo>
                  <a:close/>
                  <a:moveTo>
                    <a:pt x="524" y="0"/>
                  </a:moveTo>
                  <a:lnTo>
                    <a:pt x="0" y="1075"/>
                  </a:lnTo>
                  <a:lnTo>
                    <a:pt x="150" y="1085"/>
                  </a:lnTo>
                  <a:lnTo>
                    <a:pt x="300" y="770"/>
                  </a:lnTo>
                  <a:lnTo>
                    <a:pt x="763" y="799"/>
                  </a:lnTo>
                  <a:lnTo>
                    <a:pt x="873" y="1131"/>
                  </a:lnTo>
                  <a:lnTo>
                    <a:pt x="1022" y="1141"/>
                  </a:lnTo>
                  <a:lnTo>
                    <a:pt x="642" y="8"/>
                  </a:lnTo>
                  <a:lnTo>
                    <a:pt x="5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0"/>
            <p:cNvSpPr/>
            <p:nvPr/>
          </p:nvSpPr>
          <p:spPr>
            <a:xfrm>
              <a:off x="3589350" y="392200"/>
              <a:ext cx="22775" cy="28475"/>
            </a:xfrm>
            <a:custGeom>
              <a:avLst/>
              <a:gdLst/>
              <a:ahLst/>
              <a:cxnLst/>
              <a:rect l="l" t="t" r="r" b="b"/>
              <a:pathLst>
                <a:path w="911" h="1139" extrusionOk="0">
                  <a:moveTo>
                    <a:pt x="9" y="0"/>
                  </a:moveTo>
                  <a:lnTo>
                    <a:pt x="1" y="124"/>
                  </a:lnTo>
                  <a:lnTo>
                    <a:pt x="381" y="150"/>
                  </a:lnTo>
                  <a:lnTo>
                    <a:pt x="319" y="1129"/>
                  </a:lnTo>
                  <a:lnTo>
                    <a:pt x="458" y="1138"/>
                  </a:lnTo>
                  <a:lnTo>
                    <a:pt x="522" y="159"/>
                  </a:lnTo>
                  <a:lnTo>
                    <a:pt x="903" y="183"/>
                  </a:lnTo>
                  <a:lnTo>
                    <a:pt x="911" y="59"/>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0"/>
            <p:cNvSpPr/>
            <p:nvPr/>
          </p:nvSpPr>
          <p:spPr>
            <a:xfrm>
              <a:off x="3614275" y="393925"/>
              <a:ext cx="5325" cy="27825"/>
            </a:xfrm>
            <a:custGeom>
              <a:avLst/>
              <a:gdLst/>
              <a:ahLst/>
              <a:cxnLst/>
              <a:rect l="l" t="t" r="r" b="b"/>
              <a:pathLst>
                <a:path w="213" h="1113" extrusionOk="0">
                  <a:moveTo>
                    <a:pt x="72" y="0"/>
                  </a:moveTo>
                  <a:lnTo>
                    <a:pt x="1" y="1104"/>
                  </a:lnTo>
                  <a:lnTo>
                    <a:pt x="141" y="1113"/>
                  </a:lnTo>
                  <a:lnTo>
                    <a:pt x="212" y="9"/>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0"/>
            <p:cNvSpPr/>
            <p:nvPr/>
          </p:nvSpPr>
          <p:spPr>
            <a:xfrm>
              <a:off x="3623375" y="395075"/>
              <a:ext cx="26250" cy="28075"/>
            </a:xfrm>
            <a:custGeom>
              <a:avLst/>
              <a:gdLst/>
              <a:ahLst/>
              <a:cxnLst/>
              <a:rect l="l" t="t" r="r" b="b"/>
              <a:pathLst>
                <a:path w="1050" h="1123" extrusionOk="0">
                  <a:moveTo>
                    <a:pt x="529" y="128"/>
                  </a:moveTo>
                  <a:cubicBezTo>
                    <a:pt x="537" y="128"/>
                    <a:pt x="545" y="129"/>
                    <a:pt x="554" y="129"/>
                  </a:cubicBezTo>
                  <a:cubicBezTo>
                    <a:pt x="610" y="133"/>
                    <a:pt x="660" y="148"/>
                    <a:pt x="705" y="175"/>
                  </a:cubicBezTo>
                  <a:cubicBezTo>
                    <a:pt x="749" y="202"/>
                    <a:pt x="787" y="236"/>
                    <a:pt x="818" y="278"/>
                  </a:cubicBezTo>
                  <a:cubicBezTo>
                    <a:pt x="849" y="320"/>
                    <a:pt x="872" y="368"/>
                    <a:pt x="887" y="422"/>
                  </a:cubicBezTo>
                  <a:cubicBezTo>
                    <a:pt x="901" y="476"/>
                    <a:pt x="907" y="530"/>
                    <a:pt x="904" y="586"/>
                  </a:cubicBezTo>
                  <a:cubicBezTo>
                    <a:pt x="900" y="639"/>
                    <a:pt x="888" y="690"/>
                    <a:pt x="868" y="741"/>
                  </a:cubicBezTo>
                  <a:cubicBezTo>
                    <a:pt x="847" y="792"/>
                    <a:pt x="819" y="837"/>
                    <a:pt x="784" y="876"/>
                  </a:cubicBezTo>
                  <a:cubicBezTo>
                    <a:pt x="748" y="915"/>
                    <a:pt x="706" y="945"/>
                    <a:pt x="658" y="967"/>
                  </a:cubicBezTo>
                  <a:cubicBezTo>
                    <a:pt x="617" y="987"/>
                    <a:pt x="571" y="996"/>
                    <a:pt x="522" y="996"/>
                  </a:cubicBezTo>
                  <a:cubicBezTo>
                    <a:pt x="514" y="996"/>
                    <a:pt x="506" y="996"/>
                    <a:pt x="498" y="995"/>
                  </a:cubicBezTo>
                  <a:cubicBezTo>
                    <a:pt x="440" y="992"/>
                    <a:pt x="390" y="976"/>
                    <a:pt x="344" y="950"/>
                  </a:cubicBezTo>
                  <a:cubicBezTo>
                    <a:pt x="300" y="923"/>
                    <a:pt x="261" y="888"/>
                    <a:pt x="231" y="845"/>
                  </a:cubicBezTo>
                  <a:cubicBezTo>
                    <a:pt x="200" y="802"/>
                    <a:pt x="178" y="754"/>
                    <a:pt x="163" y="701"/>
                  </a:cubicBezTo>
                  <a:cubicBezTo>
                    <a:pt x="149" y="648"/>
                    <a:pt x="142" y="593"/>
                    <a:pt x="147" y="537"/>
                  </a:cubicBezTo>
                  <a:cubicBezTo>
                    <a:pt x="150" y="483"/>
                    <a:pt x="163" y="430"/>
                    <a:pt x="183" y="380"/>
                  </a:cubicBezTo>
                  <a:cubicBezTo>
                    <a:pt x="204" y="329"/>
                    <a:pt x="232" y="284"/>
                    <a:pt x="267" y="247"/>
                  </a:cubicBezTo>
                  <a:cubicBezTo>
                    <a:pt x="303" y="209"/>
                    <a:pt x="345" y="178"/>
                    <a:pt x="393" y="156"/>
                  </a:cubicBezTo>
                  <a:cubicBezTo>
                    <a:pt x="434" y="137"/>
                    <a:pt x="480" y="128"/>
                    <a:pt x="529" y="128"/>
                  </a:cubicBezTo>
                  <a:close/>
                  <a:moveTo>
                    <a:pt x="531" y="1"/>
                  </a:moveTo>
                  <a:cubicBezTo>
                    <a:pt x="469" y="1"/>
                    <a:pt x="410" y="12"/>
                    <a:pt x="353" y="35"/>
                  </a:cubicBezTo>
                  <a:cubicBezTo>
                    <a:pt x="287" y="61"/>
                    <a:pt x="230" y="99"/>
                    <a:pt x="180" y="147"/>
                  </a:cubicBezTo>
                  <a:cubicBezTo>
                    <a:pt x="129" y="196"/>
                    <a:pt x="89" y="253"/>
                    <a:pt x="59" y="319"/>
                  </a:cubicBezTo>
                  <a:cubicBezTo>
                    <a:pt x="27" y="385"/>
                    <a:pt x="10" y="454"/>
                    <a:pt x="5" y="528"/>
                  </a:cubicBezTo>
                  <a:cubicBezTo>
                    <a:pt x="0" y="598"/>
                    <a:pt x="9" y="668"/>
                    <a:pt x="29" y="737"/>
                  </a:cubicBezTo>
                  <a:cubicBezTo>
                    <a:pt x="49" y="806"/>
                    <a:pt x="80" y="868"/>
                    <a:pt x="123" y="924"/>
                  </a:cubicBezTo>
                  <a:cubicBezTo>
                    <a:pt x="165" y="979"/>
                    <a:pt x="217" y="1024"/>
                    <a:pt x="279" y="1060"/>
                  </a:cubicBezTo>
                  <a:cubicBezTo>
                    <a:pt x="341" y="1096"/>
                    <a:pt x="410" y="1116"/>
                    <a:pt x="488" y="1121"/>
                  </a:cubicBezTo>
                  <a:cubicBezTo>
                    <a:pt x="500" y="1122"/>
                    <a:pt x="512" y="1122"/>
                    <a:pt x="523" y="1122"/>
                  </a:cubicBezTo>
                  <a:cubicBezTo>
                    <a:pt x="585" y="1122"/>
                    <a:pt x="643" y="1111"/>
                    <a:pt x="699" y="1089"/>
                  </a:cubicBezTo>
                  <a:cubicBezTo>
                    <a:pt x="764" y="1062"/>
                    <a:pt x="822" y="1025"/>
                    <a:pt x="871" y="977"/>
                  </a:cubicBezTo>
                  <a:cubicBezTo>
                    <a:pt x="920" y="928"/>
                    <a:pt x="961" y="871"/>
                    <a:pt x="991" y="806"/>
                  </a:cubicBezTo>
                  <a:cubicBezTo>
                    <a:pt x="1023" y="740"/>
                    <a:pt x="1040" y="670"/>
                    <a:pt x="1045" y="597"/>
                  </a:cubicBezTo>
                  <a:cubicBezTo>
                    <a:pt x="1050" y="527"/>
                    <a:pt x="1042" y="458"/>
                    <a:pt x="1021" y="390"/>
                  </a:cubicBezTo>
                  <a:cubicBezTo>
                    <a:pt x="1001" y="321"/>
                    <a:pt x="969" y="259"/>
                    <a:pt x="926" y="203"/>
                  </a:cubicBezTo>
                  <a:cubicBezTo>
                    <a:pt x="885" y="147"/>
                    <a:pt x="833" y="101"/>
                    <a:pt x="772" y="64"/>
                  </a:cubicBezTo>
                  <a:cubicBezTo>
                    <a:pt x="711" y="28"/>
                    <a:pt x="641" y="7"/>
                    <a:pt x="563" y="2"/>
                  </a:cubicBezTo>
                  <a:cubicBezTo>
                    <a:pt x="552" y="1"/>
                    <a:pt x="542"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0"/>
            <p:cNvSpPr/>
            <p:nvPr/>
          </p:nvSpPr>
          <p:spPr>
            <a:xfrm>
              <a:off x="3653450" y="396450"/>
              <a:ext cx="25125" cy="29150"/>
            </a:xfrm>
            <a:custGeom>
              <a:avLst/>
              <a:gdLst/>
              <a:ahLst/>
              <a:cxnLst/>
              <a:rect l="l" t="t" r="r" b="b"/>
              <a:pathLst>
                <a:path w="1005" h="1166" extrusionOk="0">
                  <a:moveTo>
                    <a:pt x="72" y="1"/>
                  </a:moveTo>
                  <a:lnTo>
                    <a:pt x="0" y="1104"/>
                  </a:lnTo>
                  <a:lnTo>
                    <a:pt x="140" y="1114"/>
                  </a:lnTo>
                  <a:lnTo>
                    <a:pt x="195" y="271"/>
                  </a:lnTo>
                  <a:lnTo>
                    <a:pt x="815" y="1158"/>
                  </a:lnTo>
                  <a:lnTo>
                    <a:pt x="933" y="1165"/>
                  </a:lnTo>
                  <a:lnTo>
                    <a:pt x="1004" y="64"/>
                  </a:lnTo>
                  <a:lnTo>
                    <a:pt x="865" y="54"/>
                  </a:lnTo>
                  <a:lnTo>
                    <a:pt x="809" y="912"/>
                  </a:lnTo>
                  <a:lnTo>
                    <a:pt x="181" y="8"/>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0"/>
            <p:cNvSpPr/>
            <p:nvPr/>
          </p:nvSpPr>
          <p:spPr>
            <a:xfrm>
              <a:off x="3473525" y="436200"/>
              <a:ext cx="20475" cy="23025"/>
            </a:xfrm>
            <a:custGeom>
              <a:avLst/>
              <a:gdLst/>
              <a:ahLst/>
              <a:cxnLst/>
              <a:rect l="l" t="t" r="r" b="b"/>
              <a:pathLst>
                <a:path w="819" h="921" extrusionOk="0">
                  <a:moveTo>
                    <a:pt x="461" y="106"/>
                  </a:moveTo>
                  <a:lnTo>
                    <a:pt x="612" y="559"/>
                  </a:lnTo>
                  <a:lnTo>
                    <a:pt x="250" y="535"/>
                  </a:lnTo>
                  <a:lnTo>
                    <a:pt x="461" y="106"/>
                  </a:lnTo>
                  <a:close/>
                  <a:moveTo>
                    <a:pt x="431" y="1"/>
                  </a:moveTo>
                  <a:lnTo>
                    <a:pt x="0" y="869"/>
                  </a:lnTo>
                  <a:lnTo>
                    <a:pt x="94" y="875"/>
                  </a:lnTo>
                  <a:lnTo>
                    <a:pt x="227" y="603"/>
                  </a:lnTo>
                  <a:lnTo>
                    <a:pt x="628" y="629"/>
                  </a:lnTo>
                  <a:lnTo>
                    <a:pt x="725" y="916"/>
                  </a:lnTo>
                  <a:lnTo>
                    <a:pt x="818" y="921"/>
                  </a:lnTo>
                  <a:lnTo>
                    <a:pt x="506" y="5"/>
                  </a:lnTo>
                  <a:lnTo>
                    <a:pt x="4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0"/>
            <p:cNvSpPr/>
            <p:nvPr/>
          </p:nvSpPr>
          <p:spPr>
            <a:xfrm>
              <a:off x="3500925" y="437375"/>
              <a:ext cx="17100" cy="23400"/>
            </a:xfrm>
            <a:custGeom>
              <a:avLst/>
              <a:gdLst/>
              <a:ahLst/>
              <a:cxnLst/>
              <a:rect l="l" t="t" r="r" b="b"/>
              <a:pathLst>
                <a:path w="684" h="936" extrusionOk="0">
                  <a:moveTo>
                    <a:pt x="141" y="84"/>
                  </a:moveTo>
                  <a:lnTo>
                    <a:pt x="425" y="103"/>
                  </a:lnTo>
                  <a:cubicBezTo>
                    <a:pt x="449" y="104"/>
                    <a:pt x="472" y="111"/>
                    <a:pt x="494" y="123"/>
                  </a:cubicBezTo>
                  <a:cubicBezTo>
                    <a:pt x="516" y="136"/>
                    <a:pt x="534" y="152"/>
                    <a:pt x="549" y="171"/>
                  </a:cubicBezTo>
                  <a:cubicBezTo>
                    <a:pt x="564" y="190"/>
                    <a:pt x="576" y="213"/>
                    <a:pt x="584" y="238"/>
                  </a:cubicBezTo>
                  <a:cubicBezTo>
                    <a:pt x="592" y="264"/>
                    <a:pt x="595" y="290"/>
                    <a:pt x="594" y="317"/>
                  </a:cubicBezTo>
                  <a:cubicBezTo>
                    <a:pt x="592" y="343"/>
                    <a:pt x="586" y="368"/>
                    <a:pt x="575" y="393"/>
                  </a:cubicBezTo>
                  <a:cubicBezTo>
                    <a:pt x="566" y="416"/>
                    <a:pt x="553" y="437"/>
                    <a:pt x="536" y="456"/>
                  </a:cubicBezTo>
                  <a:cubicBezTo>
                    <a:pt x="520" y="474"/>
                    <a:pt x="501" y="488"/>
                    <a:pt x="478" y="498"/>
                  </a:cubicBezTo>
                  <a:cubicBezTo>
                    <a:pt x="460" y="506"/>
                    <a:pt x="440" y="510"/>
                    <a:pt x="419" y="510"/>
                  </a:cubicBezTo>
                  <a:cubicBezTo>
                    <a:pt x="415" y="510"/>
                    <a:pt x="411" y="510"/>
                    <a:pt x="407" y="510"/>
                  </a:cubicBezTo>
                  <a:lnTo>
                    <a:pt x="115" y="492"/>
                  </a:lnTo>
                  <a:lnTo>
                    <a:pt x="141" y="84"/>
                  </a:lnTo>
                  <a:close/>
                  <a:moveTo>
                    <a:pt x="58" y="1"/>
                  </a:moveTo>
                  <a:lnTo>
                    <a:pt x="1" y="892"/>
                  </a:lnTo>
                  <a:lnTo>
                    <a:pt x="89" y="898"/>
                  </a:lnTo>
                  <a:lnTo>
                    <a:pt x="110" y="569"/>
                  </a:lnTo>
                  <a:lnTo>
                    <a:pt x="374" y="586"/>
                  </a:lnTo>
                  <a:lnTo>
                    <a:pt x="562" y="929"/>
                  </a:lnTo>
                  <a:lnTo>
                    <a:pt x="662" y="935"/>
                  </a:lnTo>
                  <a:lnTo>
                    <a:pt x="465" y="577"/>
                  </a:lnTo>
                  <a:cubicBezTo>
                    <a:pt x="496" y="573"/>
                    <a:pt x="524" y="564"/>
                    <a:pt x="549" y="549"/>
                  </a:cubicBezTo>
                  <a:cubicBezTo>
                    <a:pt x="574" y="534"/>
                    <a:pt x="596" y="516"/>
                    <a:pt x="615" y="492"/>
                  </a:cubicBezTo>
                  <a:cubicBezTo>
                    <a:pt x="634" y="470"/>
                    <a:pt x="649" y="444"/>
                    <a:pt x="661" y="415"/>
                  </a:cubicBezTo>
                  <a:cubicBezTo>
                    <a:pt x="672" y="386"/>
                    <a:pt x="679" y="355"/>
                    <a:pt x="681" y="322"/>
                  </a:cubicBezTo>
                  <a:cubicBezTo>
                    <a:pt x="683" y="288"/>
                    <a:pt x="679" y="254"/>
                    <a:pt x="669" y="219"/>
                  </a:cubicBezTo>
                  <a:cubicBezTo>
                    <a:pt x="657" y="185"/>
                    <a:pt x="641" y="154"/>
                    <a:pt x="620" y="126"/>
                  </a:cubicBezTo>
                  <a:cubicBezTo>
                    <a:pt x="598" y="98"/>
                    <a:pt x="571" y="75"/>
                    <a:pt x="540" y="57"/>
                  </a:cubicBezTo>
                  <a:cubicBezTo>
                    <a:pt x="509" y="38"/>
                    <a:pt x="474" y="28"/>
                    <a:pt x="436" y="25"/>
                  </a:cubicBezTo>
                  <a:lnTo>
                    <a:pt x="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0"/>
            <p:cNvSpPr/>
            <p:nvPr/>
          </p:nvSpPr>
          <p:spPr>
            <a:xfrm>
              <a:off x="3525200" y="438950"/>
              <a:ext cx="17100" cy="23400"/>
            </a:xfrm>
            <a:custGeom>
              <a:avLst/>
              <a:gdLst/>
              <a:ahLst/>
              <a:cxnLst/>
              <a:rect l="l" t="t" r="r" b="b"/>
              <a:pathLst>
                <a:path w="684" h="936" extrusionOk="0">
                  <a:moveTo>
                    <a:pt x="141" y="85"/>
                  </a:moveTo>
                  <a:lnTo>
                    <a:pt x="426" y="103"/>
                  </a:lnTo>
                  <a:cubicBezTo>
                    <a:pt x="449" y="105"/>
                    <a:pt x="473" y="112"/>
                    <a:pt x="494" y="124"/>
                  </a:cubicBezTo>
                  <a:cubicBezTo>
                    <a:pt x="516" y="136"/>
                    <a:pt x="534" y="152"/>
                    <a:pt x="549" y="171"/>
                  </a:cubicBezTo>
                  <a:cubicBezTo>
                    <a:pt x="564" y="191"/>
                    <a:pt x="576" y="213"/>
                    <a:pt x="584" y="238"/>
                  </a:cubicBezTo>
                  <a:cubicBezTo>
                    <a:pt x="592" y="264"/>
                    <a:pt x="595" y="290"/>
                    <a:pt x="593" y="317"/>
                  </a:cubicBezTo>
                  <a:cubicBezTo>
                    <a:pt x="592" y="344"/>
                    <a:pt x="586" y="369"/>
                    <a:pt x="576" y="393"/>
                  </a:cubicBezTo>
                  <a:cubicBezTo>
                    <a:pt x="566" y="416"/>
                    <a:pt x="552" y="437"/>
                    <a:pt x="536" y="456"/>
                  </a:cubicBezTo>
                  <a:cubicBezTo>
                    <a:pt x="520" y="474"/>
                    <a:pt x="501" y="488"/>
                    <a:pt x="478" y="498"/>
                  </a:cubicBezTo>
                  <a:cubicBezTo>
                    <a:pt x="460" y="507"/>
                    <a:pt x="440" y="511"/>
                    <a:pt x="418" y="511"/>
                  </a:cubicBezTo>
                  <a:cubicBezTo>
                    <a:pt x="414" y="511"/>
                    <a:pt x="410" y="511"/>
                    <a:pt x="407" y="511"/>
                  </a:cubicBezTo>
                  <a:lnTo>
                    <a:pt x="115" y="491"/>
                  </a:lnTo>
                  <a:lnTo>
                    <a:pt x="141" y="85"/>
                  </a:lnTo>
                  <a:close/>
                  <a:moveTo>
                    <a:pt x="58" y="1"/>
                  </a:moveTo>
                  <a:lnTo>
                    <a:pt x="1" y="892"/>
                  </a:lnTo>
                  <a:lnTo>
                    <a:pt x="89" y="898"/>
                  </a:lnTo>
                  <a:lnTo>
                    <a:pt x="110" y="569"/>
                  </a:lnTo>
                  <a:lnTo>
                    <a:pt x="373" y="587"/>
                  </a:lnTo>
                  <a:lnTo>
                    <a:pt x="562" y="929"/>
                  </a:lnTo>
                  <a:lnTo>
                    <a:pt x="662" y="936"/>
                  </a:lnTo>
                  <a:lnTo>
                    <a:pt x="465" y="577"/>
                  </a:lnTo>
                  <a:cubicBezTo>
                    <a:pt x="496" y="574"/>
                    <a:pt x="524" y="564"/>
                    <a:pt x="549" y="549"/>
                  </a:cubicBezTo>
                  <a:cubicBezTo>
                    <a:pt x="574" y="534"/>
                    <a:pt x="596" y="516"/>
                    <a:pt x="615" y="493"/>
                  </a:cubicBezTo>
                  <a:cubicBezTo>
                    <a:pt x="634" y="470"/>
                    <a:pt x="649" y="444"/>
                    <a:pt x="661" y="415"/>
                  </a:cubicBezTo>
                  <a:cubicBezTo>
                    <a:pt x="672" y="386"/>
                    <a:pt x="679" y="355"/>
                    <a:pt x="681" y="323"/>
                  </a:cubicBezTo>
                  <a:cubicBezTo>
                    <a:pt x="683" y="288"/>
                    <a:pt x="679" y="254"/>
                    <a:pt x="669" y="220"/>
                  </a:cubicBezTo>
                  <a:cubicBezTo>
                    <a:pt x="657" y="185"/>
                    <a:pt x="642" y="154"/>
                    <a:pt x="620" y="126"/>
                  </a:cubicBezTo>
                  <a:cubicBezTo>
                    <a:pt x="598" y="99"/>
                    <a:pt x="572" y="75"/>
                    <a:pt x="540" y="57"/>
                  </a:cubicBezTo>
                  <a:cubicBezTo>
                    <a:pt x="509" y="38"/>
                    <a:pt x="474" y="28"/>
                    <a:pt x="435" y="25"/>
                  </a:cubicBezTo>
                  <a:lnTo>
                    <a:pt x="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0"/>
            <p:cNvSpPr/>
            <p:nvPr/>
          </p:nvSpPr>
          <p:spPr>
            <a:xfrm>
              <a:off x="3549475" y="440525"/>
              <a:ext cx="3675" cy="22475"/>
            </a:xfrm>
            <a:custGeom>
              <a:avLst/>
              <a:gdLst/>
              <a:ahLst/>
              <a:cxnLst/>
              <a:rect l="l" t="t" r="r" b="b"/>
              <a:pathLst>
                <a:path w="147" h="899" extrusionOk="0">
                  <a:moveTo>
                    <a:pt x="59" y="1"/>
                  </a:moveTo>
                  <a:lnTo>
                    <a:pt x="1" y="893"/>
                  </a:lnTo>
                  <a:lnTo>
                    <a:pt x="89" y="898"/>
                  </a:lnTo>
                  <a:lnTo>
                    <a:pt x="146" y="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0"/>
            <p:cNvSpPr/>
            <p:nvPr/>
          </p:nvSpPr>
          <p:spPr>
            <a:xfrm>
              <a:off x="3560100" y="441150"/>
              <a:ext cx="20525" cy="23025"/>
            </a:xfrm>
            <a:custGeom>
              <a:avLst/>
              <a:gdLst/>
              <a:ahLst/>
              <a:cxnLst/>
              <a:rect l="l" t="t" r="r" b="b"/>
              <a:pathLst>
                <a:path w="821" h="921" extrusionOk="0">
                  <a:moveTo>
                    <a:pt x="1" y="0"/>
                  </a:moveTo>
                  <a:lnTo>
                    <a:pt x="314" y="916"/>
                  </a:lnTo>
                  <a:lnTo>
                    <a:pt x="391" y="920"/>
                  </a:lnTo>
                  <a:lnTo>
                    <a:pt x="821" y="53"/>
                  </a:lnTo>
                  <a:lnTo>
                    <a:pt x="729" y="47"/>
                  </a:lnTo>
                  <a:lnTo>
                    <a:pt x="360" y="809"/>
                  </a:lnTo>
                  <a:lnTo>
                    <a:pt x="92" y="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0"/>
            <p:cNvSpPr/>
            <p:nvPr/>
          </p:nvSpPr>
          <p:spPr>
            <a:xfrm>
              <a:off x="3586125" y="442900"/>
              <a:ext cx="16175" cy="23300"/>
            </a:xfrm>
            <a:custGeom>
              <a:avLst/>
              <a:gdLst/>
              <a:ahLst/>
              <a:cxnLst/>
              <a:rect l="l" t="t" r="r" b="b"/>
              <a:pathLst>
                <a:path w="647" h="932" extrusionOk="0">
                  <a:moveTo>
                    <a:pt x="59" y="1"/>
                  </a:moveTo>
                  <a:lnTo>
                    <a:pt x="1" y="893"/>
                  </a:lnTo>
                  <a:lnTo>
                    <a:pt x="600" y="932"/>
                  </a:lnTo>
                  <a:lnTo>
                    <a:pt x="605" y="854"/>
                  </a:lnTo>
                  <a:lnTo>
                    <a:pt x="94" y="821"/>
                  </a:lnTo>
                  <a:lnTo>
                    <a:pt x="116" y="480"/>
                  </a:lnTo>
                  <a:lnTo>
                    <a:pt x="551" y="509"/>
                  </a:lnTo>
                  <a:lnTo>
                    <a:pt x="557" y="435"/>
                  </a:lnTo>
                  <a:lnTo>
                    <a:pt x="121" y="406"/>
                  </a:lnTo>
                  <a:lnTo>
                    <a:pt x="142" y="85"/>
                  </a:lnTo>
                  <a:lnTo>
                    <a:pt x="641" y="117"/>
                  </a:lnTo>
                  <a:lnTo>
                    <a:pt x="647" y="39"/>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0"/>
            <p:cNvSpPr/>
            <p:nvPr/>
          </p:nvSpPr>
          <p:spPr>
            <a:xfrm>
              <a:off x="3609025" y="444400"/>
              <a:ext cx="19100" cy="22850"/>
            </a:xfrm>
            <a:custGeom>
              <a:avLst/>
              <a:gdLst/>
              <a:ahLst/>
              <a:cxnLst/>
              <a:rect l="l" t="t" r="r" b="b"/>
              <a:pathLst>
                <a:path w="764" h="914" extrusionOk="0">
                  <a:moveTo>
                    <a:pt x="141" y="84"/>
                  </a:moveTo>
                  <a:lnTo>
                    <a:pt x="356" y="98"/>
                  </a:lnTo>
                  <a:cubicBezTo>
                    <a:pt x="411" y="101"/>
                    <a:pt x="458" y="114"/>
                    <a:pt x="499" y="135"/>
                  </a:cubicBezTo>
                  <a:cubicBezTo>
                    <a:pt x="539" y="156"/>
                    <a:pt x="573" y="183"/>
                    <a:pt x="600" y="218"/>
                  </a:cubicBezTo>
                  <a:cubicBezTo>
                    <a:pt x="626" y="252"/>
                    <a:pt x="647" y="292"/>
                    <a:pt x="659" y="338"/>
                  </a:cubicBezTo>
                  <a:cubicBezTo>
                    <a:pt x="671" y="383"/>
                    <a:pt x="675" y="433"/>
                    <a:pt x="672" y="487"/>
                  </a:cubicBezTo>
                  <a:cubicBezTo>
                    <a:pt x="668" y="540"/>
                    <a:pt x="658" y="588"/>
                    <a:pt x="640" y="632"/>
                  </a:cubicBezTo>
                  <a:cubicBezTo>
                    <a:pt x="622" y="676"/>
                    <a:pt x="599" y="713"/>
                    <a:pt x="568" y="745"/>
                  </a:cubicBezTo>
                  <a:cubicBezTo>
                    <a:pt x="537" y="775"/>
                    <a:pt x="500" y="799"/>
                    <a:pt x="456" y="816"/>
                  </a:cubicBezTo>
                  <a:cubicBezTo>
                    <a:pt x="421" y="829"/>
                    <a:pt x="381" y="835"/>
                    <a:pt x="338" y="835"/>
                  </a:cubicBezTo>
                  <a:cubicBezTo>
                    <a:pt x="328" y="835"/>
                    <a:pt x="319" y="835"/>
                    <a:pt x="309" y="834"/>
                  </a:cubicBezTo>
                  <a:lnTo>
                    <a:pt x="94" y="820"/>
                  </a:lnTo>
                  <a:lnTo>
                    <a:pt x="141" y="84"/>
                  </a:lnTo>
                  <a:close/>
                  <a:moveTo>
                    <a:pt x="58" y="0"/>
                  </a:moveTo>
                  <a:lnTo>
                    <a:pt x="0" y="892"/>
                  </a:lnTo>
                  <a:lnTo>
                    <a:pt x="303" y="913"/>
                  </a:lnTo>
                  <a:cubicBezTo>
                    <a:pt x="315" y="913"/>
                    <a:pt x="326" y="913"/>
                    <a:pt x="338" y="913"/>
                  </a:cubicBezTo>
                  <a:cubicBezTo>
                    <a:pt x="390" y="913"/>
                    <a:pt x="438" y="907"/>
                    <a:pt x="482" y="892"/>
                  </a:cubicBezTo>
                  <a:cubicBezTo>
                    <a:pt x="536" y="873"/>
                    <a:pt x="582" y="846"/>
                    <a:pt x="622" y="810"/>
                  </a:cubicBezTo>
                  <a:cubicBezTo>
                    <a:pt x="662" y="774"/>
                    <a:pt x="694" y="728"/>
                    <a:pt x="717" y="675"/>
                  </a:cubicBezTo>
                  <a:cubicBezTo>
                    <a:pt x="741" y="621"/>
                    <a:pt x="755" y="561"/>
                    <a:pt x="759" y="493"/>
                  </a:cubicBezTo>
                  <a:cubicBezTo>
                    <a:pt x="764" y="431"/>
                    <a:pt x="758" y="374"/>
                    <a:pt x="743" y="318"/>
                  </a:cubicBezTo>
                  <a:cubicBezTo>
                    <a:pt x="730" y="263"/>
                    <a:pt x="705" y="214"/>
                    <a:pt x="673" y="171"/>
                  </a:cubicBezTo>
                  <a:cubicBezTo>
                    <a:pt x="640" y="129"/>
                    <a:pt x="597" y="94"/>
                    <a:pt x="545" y="67"/>
                  </a:cubicBezTo>
                  <a:cubicBezTo>
                    <a:pt x="494" y="40"/>
                    <a:pt x="433" y="25"/>
                    <a:pt x="361" y="20"/>
                  </a:cubicBezTo>
                  <a:lnTo>
                    <a:pt x="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0"/>
            <p:cNvSpPr/>
            <p:nvPr/>
          </p:nvSpPr>
          <p:spPr>
            <a:xfrm>
              <a:off x="3446600" y="485600"/>
              <a:ext cx="18525" cy="27750"/>
            </a:xfrm>
            <a:custGeom>
              <a:avLst/>
              <a:gdLst/>
              <a:ahLst/>
              <a:cxnLst/>
              <a:rect l="l" t="t" r="r" b="b"/>
              <a:pathLst>
                <a:path w="741" h="1110" extrusionOk="0">
                  <a:moveTo>
                    <a:pt x="393" y="106"/>
                  </a:moveTo>
                  <a:cubicBezTo>
                    <a:pt x="395" y="106"/>
                    <a:pt x="398" y="106"/>
                    <a:pt x="400" y="106"/>
                  </a:cubicBezTo>
                  <a:cubicBezTo>
                    <a:pt x="460" y="111"/>
                    <a:pt x="522" y="160"/>
                    <a:pt x="562" y="259"/>
                  </a:cubicBezTo>
                  <a:lnTo>
                    <a:pt x="149" y="727"/>
                  </a:lnTo>
                  <a:cubicBezTo>
                    <a:pt x="138" y="667"/>
                    <a:pt x="133" y="598"/>
                    <a:pt x="138" y="521"/>
                  </a:cubicBezTo>
                  <a:cubicBezTo>
                    <a:pt x="156" y="251"/>
                    <a:pt x="287" y="106"/>
                    <a:pt x="393" y="106"/>
                  </a:cubicBezTo>
                  <a:close/>
                  <a:moveTo>
                    <a:pt x="595" y="377"/>
                  </a:moveTo>
                  <a:cubicBezTo>
                    <a:pt x="605" y="439"/>
                    <a:pt x="609" y="512"/>
                    <a:pt x="604" y="596"/>
                  </a:cubicBezTo>
                  <a:cubicBezTo>
                    <a:pt x="584" y="890"/>
                    <a:pt x="453" y="999"/>
                    <a:pt x="358" y="999"/>
                  </a:cubicBezTo>
                  <a:cubicBezTo>
                    <a:pt x="356" y="999"/>
                    <a:pt x="353" y="999"/>
                    <a:pt x="351" y="999"/>
                  </a:cubicBezTo>
                  <a:cubicBezTo>
                    <a:pt x="286" y="994"/>
                    <a:pt x="223" y="937"/>
                    <a:pt x="182" y="840"/>
                  </a:cubicBezTo>
                  <a:lnTo>
                    <a:pt x="595" y="377"/>
                  </a:lnTo>
                  <a:close/>
                  <a:moveTo>
                    <a:pt x="395" y="0"/>
                  </a:moveTo>
                  <a:cubicBezTo>
                    <a:pt x="227" y="0"/>
                    <a:pt x="45" y="198"/>
                    <a:pt x="23" y="535"/>
                  </a:cubicBezTo>
                  <a:cubicBezTo>
                    <a:pt x="0" y="884"/>
                    <a:pt x="168" y="1098"/>
                    <a:pt x="339" y="1109"/>
                  </a:cubicBezTo>
                  <a:cubicBezTo>
                    <a:pt x="344" y="1110"/>
                    <a:pt x="348" y="1110"/>
                    <a:pt x="353" y="1110"/>
                  </a:cubicBezTo>
                  <a:cubicBezTo>
                    <a:pt x="507" y="1110"/>
                    <a:pt x="693" y="950"/>
                    <a:pt x="716" y="589"/>
                  </a:cubicBezTo>
                  <a:cubicBezTo>
                    <a:pt x="741" y="220"/>
                    <a:pt x="576" y="11"/>
                    <a:pt x="409" y="1"/>
                  </a:cubicBezTo>
                  <a:cubicBezTo>
                    <a:pt x="404" y="0"/>
                    <a:pt x="400" y="0"/>
                    <a:pt x="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0"/>
            <p:cNvSpPr/>
            <p:nvPr/>
          </p:nvSpPr>
          <p:spPr>
            <a:xfrm>
              <a:off x="3469350" y="486975"/>
              <a:ext cx="16525" cy="27775"/>
            </a:xfrm>
            <a:custGeom>
              <a:avLst/>
              <a:gdLst/>
              <a:ahLst/>
              <a:cxnLst/>
              <a:rect l="l" t="t" r="r" b="b"/>
              <a:pathLst>
                <a:path w="661" h="1111" extrusionOk="0">
                  <a:moveTo>
                    <a:pt x="342" y="500"/>
                  </a:moveTo>
                  <a:cubicBezTo>
                    <a:pt x="346" y="500"/>
                    <a:pt x="349" y="500"/>
                    <a:pt x="353" y="500"/>
                  </a:cubicBezTo>
                  <a:cubicBezTo>
                    <a:pt x="440" y="506"/>
                    <a:pt x="539" y="580"/>
                    <a:pt x="527" y="767"/>
                  </a:cubicBezTo>
                  <a:cubicBezTo>
                    <a:pt x="516" y="929"/>
                    <a:pt x="424" y="1003"/>
                    <a:pt x="336" y="1003"/>
                  </a:cubicBezTo>
                  <a:cubicBezTo>
                    <a:pt x="332" y="1003"/>
                    <a:pt x="329" y="1003"/>
                    <a:pt x="325" y="1003"/>
                  </a:cubicBezTo>
                  <a:cubicBezTo>
                    <a:pt x="193" y="994"/>
                    <a:pt x="104" y="834"/>
                    <a:pt x="132" y="632"/>
                  </a:cubicBezTo>
                  <a:cubicBezTo>
                    <a:pt x="184" y="550"/>
                    <a:pt x="265" y="500"/>
                    <a:pt x="342" y="500"/>
                  </a:cubicBezTo>
                  <a:close/>
                  <a:moveTo>
                    <a:pt x="409" y="1"/>
                  </a:moveTo>
                  <a:cubicBezTo>
                    <a:pt x="285" y="1"/>
                    <a:pt x="151" y="73"/>
                    <a:pt x="76" y="248"/>
                  </a:cubicBezTo>
                  <a:cubicBezTo>
                    <a:pt x="33" y="349"/>
                    <a:pt x="15" y="474"/>
                    <a:pt x="9" y="578"/>
                  </a:cubicBezTo>
                  <a:cubicBezTo>
                    <a:pt x="0" y="704"/>
                    <a:pt x="4" y="841"/>
                    <a:pt x="67" y="950"/>
                  </a:cubicBezTo>
                  <a:cubicBezTo>
                    <a:pt x="123" y="1049"/>
                    <a:pt x="217" y="1104"/>
                    <a:pt x="313" y="1110"/>
                  </a:cubicBezTo>
                  <a:cubicBezTo>
                    <a:pt x="319" y="1111"/>
                    <a:pt x="325" y="1111"/>
                    <a:pt x="331" y="1111"/>
                  </a:cubicBezTo>
                  <a:cubicBezTo>
                    <a:pt x="488" y="1111"/>
                    <a:pt x="631" y="982"/>
                    <a:pt x="646" y="768"/>
                  </a:cubicBezTo>
                  <a:cubicBezTo>
                    <a:pt x="659" y="543"/>
                    <a:pt x="524" y="405"/>
                    <a:pt x="371" y="394"/>
                  </a:cubicBezTo>
                  <a:cubicBezTo>
                    <a:pt x="366" y="394"/>
                    <a:pt x="360" y="394"/>
                    <a:pt x="354" y="394"/>
                  </a:cubicBezTo>
                  <a:cubicBezTo>
                    <a:pt x="266" y="394"/>
                    <a:pt x="184" y="438"/>
                    <a:pt x="134" y="511"/>
                  </a:cubicBezTo>
                  <a:cubicBezTo>
                    <a:pt x="163" y="160"/>
                    <a:pt x="326" y="108"/>
                    <a:pt x="410" y="108"/>
                  </a:cubicBezTo>
                  <a:cubicBezTo>
                    <a:pt x="415" y="108"/>
                    <a:pt x="420" y="109"/>
                    <a:pt x="424" y="109"/>
                  </a:cubicBezTo>
                  <a:cubicBezTo>
                    <a:pt x="495" y="113"/>
                    <a:pt x="541" y="155"/>
                    <a:pt x="547" y="162"/>
                  </a:cubicBezTo>
                  <a:cubicBezTo>
                    <a:pt x="556" y="174"/>
                    <a:pt x="556" y="190"/>
                    <a:pt x="570" y="203"/>
                  </a:cubicBezTo>
                  <a:lnTo>
                    <a:pt x="660" y="116"/>
                  </a:lnTo>
                  <a:cubicBezTo>
                    <a:pt x="601" y="49"/>
                    <a:pt x="518" y="7"/>
                    <a:pt x="430" y="1"/>
                  </a:cubicBezTo>
                  <a:cubicBezTo>
                    <a:pt x="423" y="1"/>
                    <a:pt x="416" y="1"/>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0"/>
            <p:cNvSpPr/>
            <p:nvPr/>
          </p:nvSpPr>
          <p:spPr>
            <a:xfrm>
              <a:off x="3511725" y="489825"/>
              <a:ext cx="18500" cy="27775"/>
            </a:xfrm>
            <a:custGeom>
              <a:avLst/>
              <a:gdLst/>
              <a:ahLst/>
              <a:cxnLst/>
              <a:rect l="l" t="t" r="r" b="b"/>
              <a:pathLst>
                <a:path w="740" h="1111" extrusionOk="0">
                  <a:moveTo>
                    <a:pt x="392" y="106"/>
                  </a:moveTo>
                  <a:cubicBezTo>
                    <a:pt x="395" y="106"/>
                    <a:pt x="397" y="106"/>
                    <a:pt x="400" y="107"/>
                  </a:cubicBezTo>
                  <a:cubicBezTo>
                    <a:pt x="459" y="111"/>
                    <a:pt x="521" y="161"/>
                    <a:pt x="561" y="259"/>
                  </a:cubicBezTo>
                  <a:lnTo>
                    <a:pt x="148" y="727"/>
                  </a:lnTo>
                  <a:cubicBezTo>
                    <a:pt x="137" y="667"/>
                    <a:pt x="133" y="597"/>
                    <a:pt x="138" y="521"/>
                  </a:cubicBezTo>
                  <a:cubicBezTo>
                    <a:pt x="155" y="251"/>
                    <a:pt x="286" y="106"/>
                    <a:pt x="392" y="106"/>
                  </a:cubicBezTo>
                  <a:close/>
                  <a:moveTo>
                    <a:pt x="594" y="377"/>
                  </a:moveTo>
                  <a:cubicBezTo>
                    <a:pt x="604" y="439"/>
                    <a:pt x="609" y="513"/>
                    <a:pt x="602" y="596"/>
                  </a:cubicBezTo>
                  <a:cubicBezTo>
                    <a:pt x="584" y="890"/>
                    <a:pt x="453" y="999"/>
                    <a:pt x="358" y="999"/>
                  </a:cubicBezTo>
                  <a:cubicBezTo>
                    <a:pt x="355" y="999"/>
                    <a:pt x="353" y="999"/>
                    <a:pt x="350" y="999"/>
                  </a:cubicBezTo>
                  <a:cubicBezTo>
                    <a:pt x="286" y="995"/>
                    <a:pt x="223" y="938"/>
                    <a:pt x="182" y="840"/>
                  </a:cubicBezTo>
                  <a:lnTo>
                    <a:pt x="594" y="377"/>
                  </a:lnTo>
                  <a:close/>
                  <a:moveTo>
                    <a:pt x="395" y="1"/>
                  </a:moveTo>
                  <a:cubicBezTo>
                    <a:pt x="226" y="1"/>
                    <a:pt x="45" y="198"/>
                    <a:pt x="23" y="534"/>
                  </a:cubicBezTo>
                  <a:cubicBezTo>
                    <a:pt x="0" y="885"/>
                    <a:pt x="168" y="1099"/>
                    <a:pt x="339" y="1110"/>
                  </a:cubicBezTo>
                  <a:cubicBezTo>
                    <a:pt x="343" y="1110"/>
                    <a:pt x="348" y="1110"/>
                    <a:pt x="352" y="1110"/>
                  </a:cubicBezTo>
                  <a:cubicBezTo>
                    <a:pt x="506" y="1110"/>
                    <a:pt x="692" y="951"/>
                    <a:pt x="716" y="589"/>
                  </a:cubicBezTo>
                  <a:cubicBezTo>
                    <a:pt x="740" y="220"/>
                    <a:pt x="575" y="11"/>
                    <a:pt x="409" y="1"/>
                  </a:cubicBezTo>
                  <a:cubicBezTo>
                    <a:pt x="404" y="1"/>
                    <a:pt x="399"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0"/>
            <p:cNvSpPr/>
            <p:nvPr/>
          </p:nvSpPr>
          <p:spPr>
            <a:xfrm>
              <a:off x="3535975" y="491375"/>
              <a:ext cx="12925" cy="27600"/>
            </a:xfrm>
            <a:custGeom>
              <a:avLst/>
              <a:gdLst/>
              <a:ahLst/>
              <a:cxnLst/>
              <a:rect l="l" t="t" r="r" b="b"/>
              <a:pathLst>
                <a:path w="517" h="1104" extrusionOk="0">
                  <a:moveTo>
                    <a:pt x="306" y="1"/>
                  </a:moveTo>
                  <a:lnTo>
                    <a:pt x="19" y="128"/>
                  </a:lnTo>
                  <a:lnTo>
                    <a:pt x="44" y="197"/>
                  </a:lnTo>
                  <a:lnTo>
                    <a:pt x="262" y="150"/>
                  </a:lnTo>
                  <a:lnTo>
                    <a:pt x="207" y="988"/>
                  </a:lnTo>
                  <a:lnTo>
                    <a:pt x="6" y="975"/>
                  </a:lnTo>
                  <a:lnTo>
                    <a:pt x="0" y="1071"/>
                  </a:lnTo>
                  <a:lnTo>
                    <a:pt x="511" y="1104"/>
                  </a:lnTo>
                  <a:lnTo>
                    <a:pt x="517" y="1008"/>
                  </a:lnTo>
                  <a:lnTo>
                    <a:pt x="322" y="995"/>
                  </a:lnTo>
                  <a:lnTo>
                    <a:pt x="387" y="6"/>
                  </a:lnTo>
                  <a:lnTo>
                    <a:pt x="3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0"/>
            <p:cNvSpPr/>
            <p:nvPr/>
          </p:nvSpPr>
          <p:spPr>
            <a:xfrm>
              <a:off x="3577550" y="494025"/>
              <a:ext cx="17175" cy="27825"/>
            </a:xfrm>
            <a:custGeom>
              <a:avLst/>
              <a:gdLst/>
              <a:ahLst/>
              <a:cxnLst/>
              <a:rect l="l" t="t" r="r" b="b"/>
              <a:pathLst>
                <a:path w="687" h="1113" extrusionOk="0">
                  <a:moveTo>
                    <a:pt x="359" y="1"/>
                  </a:moveTo>
                  <a:cubicBezTo>
                    <a:pt x="245" y="1"/>
                    <a:pt x="133" y="59"/>
                    <a:pt x="67" y="158"/>
                  </a:cubicBezTo>
                  <a:lnTo>
                    <a:pt x="151" y="234"/>
                  </a:lnTo>
                  <a:cubicBezTo>
                    <a:pt x="162" y="220"/>
                    <a:pt x="158" y="208"/>
                    <a:pt x="169" y="194"/>
                  </a:cubicBezTo>
                  <a:cubicBezTo>
                    <a:pt x="195" y="159"/>
                    <a:pt x="259" y="108"/>
                    <a:pt x="346" y="108"/>
                  </a:cubicBezTo>
                  <a:cubicBezTo>
                    <a:pt x="350" y="108"/>
                    <a:pt x="355" y="108"/>
                    <a:pt x="360" y="108"/>
                  </a:cubicBezTo>
                  <a:cubicBezTo>
                    <a:pt x="475" y="116"/>
                    <a:pt x="562" y="211"/>
                    <a:pt x="555" y="327"/>
                  </a:cubicBezTo>
                  <a:cubicBezTo>
                    <a:pt x="546" y="459"/>
                    <a:pt x="428" y="547"/>
                    <a:pt x="345" y="613"/>
                  </a:cubicBezTo>
                  <a:cubicBezTo>
                    <a:pt x="215" y="716"/>
                    <a:pt x="108" y="821"/>
                    <a:pt x="5" y="994"/>
                  </a:cubicBezTo>
                  <a:lnTo>
                    <a:pt x="0" y="1071"/>
                  </a:lnTo>
                  <a:lnTo>
                    <a:pt x="635" y="1112"/>
                  </a:lnTo>
                  <a:lnTo>
                    <a:pt x="643" y="991"/>
                  </a:lnTo>
                  <a:cubicBezTo>
                    <a:pt x="641" y="990"/>
                    <a:pt x="639" y="989"/>
                    <a:pt x="637" y="989"/>
                  </a:cubicBezTo>
                  <a:cubicBezTo>
                    <a:pt x="629" y="989"/>
                    <a:pt x="622" y="995"/>
                    <a:pt x="619" y="997"/>
                  </a:cubicBezTo>
                  <a:cubicBezTo>
                    <a:pt x="613" y="1002"/>
                    <a:pt x="610" y="1003"/>
                    <a:pt x="605" y="1003"/>
                  </a:cubicBezTo>
                  <a:cubicBezTo>
                    <a:pt x="603" y="1003"/>
                    <a:pt x="602" y="1003"/>
                    <a:pt x="600" y="1003"/>
                  </a:cubicBezTo>
                  <a:lnTo>
                    <a:pt x="146" y="973"/>
                  </a:lnTo>
                  <a:cubicBezTo>
                    <a:pt x="247" y="822"/>
                    <a:pt x="380" y="723"/>
                    <a:pt x="463" y="655"/>
                  </a:cubicBezTo>
                  <a:cubicBezTo>
                    <a:pt x="547" y="586"/>
                    <a:pt x="665" y="482"/>
                    <a:pt x="675" y="326"/>
                  </a:cubicBezTo>
                  <a:cubicBezTo>
                    <a:pt x="687" y="158"/>
                    <a:pt x="557" y="14"/>
                    <a:pt x="381" y="2"/>
                  </a:cubicBezTo>
                  <a:cubicBezTo>
                    <a:pt x="374" y="1"/>
                    <a:pt x="367" y="1"/>
                    <a:pt x="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0"/>
            <p:cNvSpPr/>
            <p:nvPr/>
          </p:nvSpPr>
          <p:spPr>
            <a:xfrm>
              <a:off x="3598525" y="495450"/>
              <a:ext cx="18525" cy="27775"/>
            </a:xfrm>
            <a:custGeom>
              <a:avLst/>
              <a:gdLst/>
              <a:ahLst/>
              <a:cxnLst/>
              <a:rect l="l" t="t" r="r" b="b"/>
              <a:pathLst>
                <a:path w="741" h="1111" extrusionOk="0">
                  <a:moveTo>
                    <a:pt x="393" y="108"/>
                  </a:moveTo>
                  <a:cubicBezTo>
                    <a:pt x="395" y="108"/>
                    <a:pt x="398" y="108"/>
                    <a:pt x="400" y="108"/>
                  </a:cubicBezTo>
                  <a:cubicBezTo>
                    <a:pt x="460" y="111"/>
                    <a:pt x="522" y="161"/>
                    <a:pt x="562" y="260"/>
                  </a:cubicBezTo>
                  <a:lnTo>
                    <a:pt x="149" y="728"/>
                  </a:lnTo>
                  <a:cubicBezTo>
                    <a:pt x="138" y="667"/>
                    <a:pt x="133" y="598"/>
                    <a:pt x="138" y="522"/>
                  </a:cubicBezTo>
                  <a:cubicBezTo>
                    <a:pt x="156" y="251"/>
                    <a:pt x="287" y="108"/>
                    <a:pt x="393" y="108"/>
                  </a:cubicBezTo>
                  <a:close/>
                  <a:moveTo>
                    <a:pt x="595" y="378"/>
                  </a:moveTo>
                  <a:cubicBezTo>
                    <a:pt x="605" y="440"/>
                    <a:pt x="609" y="513"/>
                    <a:pt x="604" y="597"/>
                  </a:cubicBezTo>
                  <a:cubicBezTo>
                    <a:pt x="584" y="891"/>
                    <a:pt x="454" y="1000"/>
                    <a:pt x="359" y="1000"/>
                  </a:cubicBezTo>
                  <a:cubicBezTo>
                    <a:pt x="356" y="1000"/>
                    <a:pt x="353" y="999"/>
                    <a:pt x="351" y="999"/>
                  </a:cubicBezTo>
                  <a:cubicBezTo>
                    <a:pt x="286" y="996"/>
                    <a:pt x="223" y="938"/>
                    <a:pt x="182" y="840"/>
                  </a:cubicBezTo>
                  <a:lnTo>
                    <a:pt x="595" y="378"/>
                  </a:lnTo>
                  <a:close/>
                  <a:moveTo>
                    <a:pt x="395" y="1"/>
                  </a:moveTo>
                  <a:cubicBezTo>
                    <a:pt x="227" y="1"/>
                    <a:pt x="45" y="198"/>
                    <a:pt x="23" y="536"/>
                  </a:cubicBezTo>
                  <a:cubicBezTo>
                    <a:pt x="0" y="886"/>
                    <a:pt x="168" y="1099"/>
                    <a:pt x="339" y="1110"/>
                  </a:cubicBezTo>
                  <a:cubicBezTo>
                    <a:pt x="344" y="1110"/>
                    <a:pt x="349" y="1111"/>
                    <a:pt x="354" y="1111"/>
                  </a:cubicBezTo>
                  <a:cubicBezTo>
                    <a:pt x="508" y="1111"/>
                    <a:pt x="693" y="950"/>
                    <a:pt x="716" y="591"/>
                  </a:cubicBezTo>
                  <a:cubicBezTo>
                    <a:pt x="741" y="221"/>
                    <a:pt x="576" y="12"/>
                    <a:pt x="409" y="1"/>
                  </a:cubicBezTo>
                  <a:cubicBezTo>
                    <a:pt x="404" y="1"/>
                    <a:pt x="400"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0"/>
            <p:cNvSpPr/>
            <p:nvPr/>
          </p:nvSpPr>
          <p:spPr>
            <a:xfrm>
              <a:off x="3622775" y="497025"/>
              <a:ext cx="12975" cy="27600"/>
            </a:xfrm>
            <a:custGeom>
              <a:avLst/>
              <a:gdLst/>
              <a:ahLst/>
              <a:cxnLst/>
              <a:rect l="l" t="t" r="r" b="b"/>
              <a:pathLst>
                <a:path w="519" h="1104" extrusionOk="0">
                  <a:moveTo>
                    <a:pt x="306" y="0"/>
                  </a:moveTo>
                  <a:lnTo>
                    <a:pt x="20" y="128"/>
                  </a:lnTo>
                  <a:lnTo>
                    <a:pt x="44" y="198"/>
                  </a:lnTo>
                  <a:lnTo>
                    <a:pt x="262" y="150"/>
                  </a:lnTo>
                  <a:lnTo>
                    <a:pt x="207" y="987"/>
                  </a:lnTo>
                  <a:lnTo>
                    <a:pt x="7" y="974"/>
                  </a:lnTo>
                  <a:lnTo>
                    <a:pt x="1" y="1070"/>
                  </a:lnTo>
                  <a:lnTo>
                    <a:pt x="511" y="1103"/>
                  </a:lnTo>
                  <a:lnTo>
                    <a:pt x="518" y="1007"/>
                  </a:lnTo>
                  <a:lnTo>
                    <a:pt x="324" y="995"/>
                  </a:lnTo>
                  <a:lnTo>
                    <a:pt x="387" y="6"/>
                  </a:lnTo>
                  <a:lnTo>
                    <a:pt x="3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0"/>
            <p:cNvSpPr/>
            <p:nvPr/>
          </p:nvSpPr>
          <p:spPr>
            <a:xfrm>
              <a:off x="3643050" y="498175"/>
              <a:ext cx="16550" cy="27750"/>
            </a:xfrm>
            <a:custGeom>
              <a:avLst/>
              <a:gdLst/>
              <a:ahLst/>
              <a:cxnLst/>
              <a:rect l="l" t="t" r="r" b="b"/>
              <a:pathLst>
                <a:path w="662" h="1110" extrusionOk="0">
                  <a:moveTo>
                    <a:pt x="336" y="108"/>
                  </a:moveTo>
                  <a:cubicBezTo>
                    <a:pt x="340" y="108"/>
                    <a:pt x="343" y="109"/>
                    <a:pt x="346" y="109"/>
                  </a:cubicBezTo>
                  <a:cubicBezTo>
                    <a:pt x="470" y="118"/>
                    <a:pt x="564" y="259"/>
                    <a:pt x="531" y="476"/>
                  </a:cubicBezTo>
                  <a:cubicBezTo>
                    <a:pt x="480" y="550"/>
                    <a:pt x="403" y="596"/>
                    <a:pt x="329" y="596"/>
                  </a:cubicBezTo>
                  <a:cubicBezTo>
                    <a:pt x="325" y="596"/>
                    <a:pt x="321" y="595"/>
                    <a:pt x="317" y="595"/>
                  </a:cubicBezTo>
                  <a:cubicBezTo>
                    <a:pt x="220" y="589"/>
                    <a:pt x="132" y="503"/>
                    <a:pt x="142" y="343"/>
                  </a:cubicBezTo>
                  <a:cubicBezTo>
                    <a:pt x="152" y="190"/>
                    <a:pt x="242" y="108"/>
                    <a:pt x="336" y="108"/>
                  </a:cubicBezTo>
                  <a:close/>
                  <a:moveTo>
                    <a:pt x="338" y="1"/>
                  </a:moveTo>
                  <a:cubicBezTo>
                    <a:pt x="178" y="1"/>
                    <a:pt x="37" y="137"/>
                    <a:pt x="23" y="339"/>
                  </a:cubicBezTo>
                  <a:cubicBezTo>
                    <a:pt x="10" y="547"/>
                    <a:pt x="141" y="690"/>
                    <a:pt x="298" y="701"/>
                  </a:cubicBezTo>
                  <a:cubicBezTo>
                    <a:pt x="304" y="701"/>
                    <a:pt x="309" y="701"/>
                    <a:pt x="315" y="701"/>
                  </a:cubicBezTo>
                  <a:cubicBezTo>
                    <a:pt x="398" y="701"/>
                    <a:pt x="477" y="663"/>
                    <a:pt x="529" y="598"/>
                  </a:cubicBezTo>
                  <a:lnTo>
                    <a:pt x="529" y="598"/>
                  </a:lnTo>
                  <a:cubicBezTo>
                    <a:pt x="512" y="766"/>
                    <a:pt x="480" y="837"/>
                    <a:pt x="467" y="863"/>
                  </a:cubicBezTo>
                  <a:cubicBezTo>
                    <a:pt x="417" y="963"/>
                    <a:pt x="333" y="998"/>
                    <a:pt x="259" y="998"/>
                  </a:cubicBezTo>
                  <a:cubicBezTo>
                    <a:pt x="254" y="998"/>
                    <a:pt x="249" y="998"/>
                    <a:pt x="243" y="998"/>
                  </a:cubicBezTo>
                  <a:cubicBezTo>
                    <a:pt x="166" y="993"/>
                    <a:pt x="116" y="951"/>
                    <a:pt x="116" y="951"/>
                  </a:cubicBezTo>
                  <a:cubicBezTo>
                    <a:pt x="102" y="938"/>
                    <a:pt x="108" y="919"/>
                    <a:pt x="91" y="907"/>
                  </a:cubicBezTo>
                  <a:lnTo>
                    <a:pt x="1" y="994"/>
                  </a:lnTo>
                  <a:cubicBezTo>
                    <a:pt x="60" y="1061"/>
                    <a:pt x="144" y="1103"/>
                    <a:pt x="233" y="1109"/>
                  </a:cubicBezTo>
                  <a:cubicBezTo>
                    <a:pt x="240" y="1109"/>
                    <a:pt x="248" y="1109"/>
                    <a:pt x="255" y="1109"/>
                  </a:cubicBezTo>
                  <a:cubicBezTo>
                    <a:pt x="380" y="1109"/>
                    <a:pt x="513" y="1038"/>
                    <a:pt x="586" y="879"/>
                  </a:cubicBezTo>
                  <a:cubicBezTo>
                    <a:pt x="607" y="830"/>
                    <a:pt x="641" y="737"/>
                    <a:pt x="653" y="560"/>
                  </a:cubicBezTo>
                  <a:cubicBezTo>
                    <a:pt x="662" y="425"/>
                    <a:pt x="656" y="331"/>
                    <a:pt x="635" y="255"/>
                  </a:cubicBezTo>
                  <a:cubicBezTo>
                    <a:pt x="589" y="86"/>
                    <a:pt x="470" y="9"/>
                    <a:pt x="356" y="1"/>
                  </a:cubicBezTo>
                  <a:cubicBezTo>
                    <a:pt x="350" y="1"/>
                    <a:pt x="344"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0"/>
            <p:cNvSpPr/>
            <p:nvPr/>
          </p:nvSpPr>
          <p:spPr>
            <a:xfrm>
              <a:off x="3358750" y="196950"/>
              <a:ext cx="388025" cy="388050"/>
            </a:xfrm>
            <a:custGeom>
              <a:avLst/>
              <a:gdLst/>
              <a:ahLst/>
              <a:cxnLst/>
              <a:rect l="l" t="t" r="r" b="b"/>
              <a:pathLst>
                <a:path w="15521" h="15522" extrusionOk="0">
                  <a:moveTo>
                    <a:pt x="1250" y="345"/>
                  </a:moveTo>
                  <a:lnTo>
                    <a:pt x="15175" y="1251"/>
                  </a:lnTo>
                  <a:lnTo>
                    <a:pt x="14271" y="15175"/>
                  </a:lnTo>
                  <a:lnTo>
                    <a:pt x="346" y="14271"/>
                  </a:lnTo>
                  <a:lnTo>
                    <a:pt x="1250" y="345"/>
                  </a:lnTo>
                  <a:close/>
                  <a:moveTo>
                    <a:pt x="947" y="0"/>
                  </a:moveTo>
                  <a:lnTo>
                    <a:pt x="11" y="14411"/>
                  </a:lnTo>
                  <a:lnTo>
                    <a:pt x="0" y="14574"/>
                  </a:lnTo>
                  <a:lnTo>
                    <a:pt x="14574" y="15521"/>
                  </a:lnTo>
                  <a:lnTo>
                    <a:pt x="15521" y="947"/>
                  </a:lnTo>
                  <a:lnTo>
                    <a:pt x="9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0"/>
            <p:cNvSpPr/>
            <p:nvPr/>
          </p:nvSpPr>
          <p:spPr>
            <a:xfrm>
              <a:off x="3375850" y="214050"/>
              <a:ext cx="353825" cy="353800"/>
            </a:xfrm>
            <a:custGeom>
              <a:avLst/>
              <a:gdLst/>
              <a:ahLst/>
              <a:cxnLst/>
              <a:rect l="l" t="t" r="r" b="b"/>
              <a:pathLst>
                <a:path w="14153" h="14152" extrusionOk="0">
                  <a:moveTo>
                    <a:pt x="968" y="119"/>
                  </a:moveTo>
                  <a:lnTo>
                    <a:pt x="14035" y="967"/>
                  </a:lnTo>
                  <a:lnTo>
                    <a:pt x="13185" y="14034"/>
                  </a:lnTo>
                  <a:lnTo>
                    <a:pt x="119" y="13185"/>
                  </a:lnTo>
                  <a:lnTo>
                    <a:pt x="968" y="119"/>
                  </a:lnTo>
                  <a:close/>
                  <a:moveTo>
                    <a:pt x="864" y="1"/>
                  </a:moveTo>
                  <a:lnTo>
                    <a:pt x="4" y="13233"/>
                  </a:lnTo>
                  <a:lnTo>
                    <a:pt x="1" y="13289"/>
                  </a:lnTo>
                  <a:lnTo>
                    <a:pt x="13234" y="14148"/>
                  </a:lnTo>
                  <a:lnTo>
                    <a:pt x="13289" y="14152"/>
                  </a:lnTo>
                  <a:lnTo>
                    <a:pt x="14149" y="919"/>
                  </a:lnTo>
                  <a:lnTo>
                    <a:pt x="14152" y="864"/>
                  </a:lnTo>
                  <a:lnTo>
                    <a:pt x="920" y="4"/>
                  </a:lnTo>
                  <a:lnTo>
                    <a:pt x="8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0"/>
            <p:cNvSpPr/>
            <p:nvPr/>
          </p:nvSpPr>
          <p:spPr>
            <a:xfrm>
              <a:off x="3441800" y="421250"/>
              <a:ext cx="213775" cy="16625"/>
            </a:xfrm>
            <a:custGeom>
              <a:avLst/>
              <a:gdLst/>
              <a:ahLst/>
              <a:cxnLst/>
              <a:rect l="l" t="t" r="r" b="b"/>
              <a:pathLst>
                <a:path w="8551" h="665" extrusionOk="0">
                  <a:moveTo>
                    <a:pt x="7" y="1"/>
                  </a:moveTo>
                  <a:lnTo>
                    <a:pt x="0" y="109"/>
                  </a:lnTo>
                  <a:lnTo>
                    <a:pt x="8543" y="664"/>
                  </a:lnTo>
                  <a:lnTo>
                    <a:pt x="8550" y="556"/>
                  </a:lnTo>
                  <a:lnTo>
                    <a:pt x="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0"/>
            <p:cNvSpPr/>
            <p:nvPr/>
          </p:nvSpPr>
          <p:spPr>
            <a:xfrm>
              <a:off x="3438900" y="466250"/>
              <a:ext cx="213750" cy="16575"/>
            </a:xfrm>
            <a:custGeom>
              <a:avLst/>
              <a:gdLst/>
              <a:ahLst/>
              <a:cxnLst/>
              <a:rect l="l" t="t" r="r" b="b"/>
              <a:pathLst>
                <a:path w="8550" h="663" extrusionOk="0">
                  <a:moveTo>
                    <a:pt x="7" y="0"/>
                  </a:moveTo>
                  <a:lnTo>
                    <a:pt x="0" y="108"/>
                  </a:lnTo>
                  <a:lnTo>
                    <a:pt x="8543" y="663"/>
                  </a:lnTo>
                  <a:lnTo>
                    <a:pt x="8550" y="555"/>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0"/>
            <p:cNvSpPr/>
            <p:nvPr/>
          </p:nvSpPr>
          <p:spPr>
            <a:xfrm>
              <a:off x="3511625" y="257925"/>
              <a:ext cx="99275" cy="41325"/>
            </a:xfrm>
            <a:custGeom>
              <a:avLst/>
              <a:gdLst/>
              <a:ahLst/>
              <a:cxnLst/>
              <a:rect l="l" t="t" r="r" b="b"/>
              <a:pathLst>
                <a:path w="3971" h="1653" extrusionOk="0">
                  <a:moveTo>
                    <a:pt x="854" y="1"/>
                  </a:moveTo>
                  <a:lnTo>
                    <a:pt x="517" y="133"/>
                  </a:lnTo>
                  <a:lnTo>
                    <a:pt x="1479" y="774"/>
                  </a:lnTo>
                  <a:cubicBezTo>
                    <a:pt x="1111" y="933"/>
                    <a:pt x="861" y="1046"/>
                    <a:pt x="861" y="1046"/>
                  </a:cubicBezTo>
                  <a:lnTo>
                    <a:pt x="427" y="843"/>
                  </a:lnTo>
                  <a:lnTo>
                    <a:pt x="1" y="1010"/>
                  </a:lnTo>
                  <a:lnTo>
                    <a:pt x="643" y="1586"/>
                  </a:lnTo>
                  <a:lnTo>
                    <a:pt x="1026" y="1653"/>
                  </a:lnTo>
                  <a:cubicBezTo>
                    <a:pt x="1026" y="1653"/>
                    <a:pt x="2884" y="989"/>
                    <a:pt x="3437" y="739"/>
                  </a:cubicBezTo>
                  <a:cubicBezTo>
                    <a:pt x="3584" y="672"/>
                    <a:pt x="3971" y="354"/>
                    <a:pt x="3922" y="228"/>
                  </a:cubicBezTo>
                  <a:lnTo>
                    <a:pt x="3917" y="214"/>
                  </a:lnTo>
                  <a:cubicBezTo>
                    <a:pt x="3878" y="116"/>
                    <a:pt x="3542" y="39"/>
                    <a:pt x="3326" y="39"/>
                  </a:cubicBezTo>
                  <a:cubicBezTo>
                    <a:pt x="3267" y="39"/>
                    <a:pt x="3216" y="45"/>
                    <a:pt x="3184" y="58"/>
                  </a:cubicBezTo>
                  <a:cubicBezTo>
                    <a:pt x="2870" y="182"/>
                    <a:pt x="2530" y="323"/>
                    <a:pt x="2210" y="458"/>
                  </a:cubicBezTo>
                  <a:lnTo>
                    <a:pt x="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0"/>
            <p:cNvSpPr/>
            <p:nvPr/>
          </p:nvSpPr>
          <p:spPr>
            <a:xfrm>
              <a:off x="3515650" y="304450"/>
              <a:ext cx="80350" cy="10800"/>
            </a:xfrm>
            <a:custGeom>
              <a:avLst/>
              <a:gdLst/>
              <a:ahLst/>
              <a:cxnLst/>
              <a:rect l="l" t="t" r="r" b="b"/>
              <a:pathLst>
                <a:path w="3214" h="432" extrusionOk="0">
                  <a:moveTo>
                    <a:pt x="15" y="0"/>
                  </a:moveTo>
                  <a:lnTo>
                    <a:pt x="0" y="224"/>
                  </a:lnTo>
                  <a:lnTo>
                    <a:pt x="3198" y="432"/>
                  </a:lnTo>
                  <a:lnTo>
                    <a:pt x="3213" y="208"/>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893;p40">
            <a:extLst>
              <a:ext uri="{FF2B5EF4-FFF2-40B4-BE49-F238E27FC236}">
                <a16:creationId xmlns:a16="http://schemas.microsoft.com/office/drawing/2014/main" id="{74B6FE85-2DD3-88BD-0397-32D252BDBB0C}"/>
              </a:ext>
            </a:extLst>
          </p:cNvPr>
          <p:cNvSpPr txBox="1">
            <a:spLocks/>
          </p:cNvSpPr>
          <p:nvPr/>
        </p:nvSpPr>
        <p:spPr>
          <a:xfrm>
            <a:off x="4388306" y="3594338"/>
            <a:ext cx="2494536" cy="33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chemeClr val="lt1"/>
              </a:buClr>
              <a:buSzPts val="1600"/>
              <a:buFont typeface="Josefin Slab"/>
              <a:buNone/>
              <a:defRPr sz="1800" b="1" i="0" u="none" strike="noStrike" cap="none">
                <a:solidFill>
                  <a:schemeClr val="lt1"/>
                </a:solidFill>
                <a:latin typeface="Bebas Neue"/>
                <a:ea typeface="Bebas Neue"/>
                <a:cs typeface="Bebas Neue"/>
                <a:sym typeface="Bebas Neue"/>
              </a:defRPr>
            </a:lvl1pPr>
            <a:lvl2pPr marL="914400" marR="0" lvl="1" indent="-330200" algn="l" rtl="0">
              <a:lnSpc>
                <a:spcPct val="115000"/>
              </a:lnSpc>
              <a:spcBef>
                <a:spcPts val="1600"/>
              </a:spcBef>
              <a:spcAft>
                <a:spcPts val="0"/>
              </a:spcAft>
              <a:buClr>
                <a:schemeClr val="lt1"/>
              </a:buClr>
              <a:buSzPts val="1600"/>
              <a:buFont typeface="Josefin Slab"/>
              <a:buNone/>
              <a:defRPr sz="1800" b="1" i="0" u="none" strike="noStrike" cap="none">
                <a:solidFill>
                  <a:schemeClr val="lt1"/>
                </a:solidFill>
                <a:latin typeface="Bebas Neue"/>
                <a:ea typeface="Bebas Neue"/>
                <a:cs typeface="Bebas Neue"/>
                <a:sym typeface="Bebas Neue"/>
              </a:defRPr>
            </a:lvl2pPr>
            <a:lvl3pPr marL="1371600" marR="0" lvl="2" indent="-317500" algn="l" rtl="0">
              <a:lnSpc>
                <a:spcPct val="115000"/>
              </a:lnSpc>
              <a:spcBef>
                <a:spcPts val="1600"/>
              </a:spcBef>
              <a:spcAft>
                <a:spcPts val="0"/>
              </a:spcAft>
              <a:buClr>
                <a:schemeClr val="lt1"/>
              </a:buClr>
              <a:buSzPts val="1400"/>
              <a:buFont typeface="Josefin Slab"/>
              <a:buNone/>
              <a:defRPr sz="1800" b="1" i="0" u="none" strike="noStrike" cap="none">
                <a:solidFill>
                  <a:schemeClr val="lt1"/>
                </a:solidFill>
                <a:latin typeface="Bebas Neue"/>
                <a:ea typeface="Bebas Neue"/>
                <a:cs typeface="Bebas Neue"/>
                <a:sym typeface="Bebas Neue"/>
              </a:defRPr>
            </a:lvl3pPr>
            <a:lvl4pPr marL="1828800" marR="0" lvl="3" indent="-317500" algn="l" rtl="0">
              <a:lnSpc>
                <a:spcPct val="115000"/>
              </a:lnSpc>
              <a:spcBef>
                <a:spcPts val="1600"/>
              </a:spcBef>
              <a:spcAft>
                <a:spcPts val="0"/>
              </a:spcAft>
              <a:buClr>
                <a:schemeClr val="lt1"/>
              </a:buClr>
              <a:buSzPts val="1400"/>
              <a:buFont typeface="Josefin Slab"/>
              <a:buNone/>
              <a:defRPr sz="1800" b="1" i="0" u="none" strike="noStrike" cap="none">
                <a:solidFill>
                  <a:schemeClr val="lt1"/>
                </a:solidFill>
                <a:latin typeface="Bebas Neue"/>
                <a:ea typeface="Bebas Neue"/>
                <a:cs typeface="Bebas Neue"/>
                <a:sym typeface="Bebas Neue"/>
              </a:defRPr>
            </a:lvl4pPr>
            <a:lvl5pPr marL="2286000" marR="0" lvl="4" indent="-317500" algn="l" rtl="0">
              <a:lnSpc>
                <a:spcPct val="115000"/>
              </a:lnSpc>
              <a:spcBef>
                <a:spcPts val="1600"/>
              </a:spcBef>
              <a:spcAft>
                <a:spcPts val="0"/>
              </a:spcAft>
              <a:buClr>
                <a:schemeClr val="lt1"/>
              </a:buClr>
              <a:buSzPts val="1400"/>
              <a:buFont typeface="Josefin Slab"/>
              <a:buNone/>
              <a:defRPr sz="1800" b="1" i="0" u="none" strike="noStrike" cap="none">
                <a:solidFill>
                  <a:schemeClr val="lt1"/>
                </a:solidFill>
                <a:latin typeface="Bebas Neue"/>
                <a:ea typeface="Bebas Neue"/>
                <a:cs typeface="Bebas Neue"/>
                <a:sym typeface="Bebas Neue"/>
              </a:defRPr>
            </a:lvl5pPr>
            <a:lvl6pPr marL="2743200" marR="0" lvl="5" indent="-317500" algn="l" rtl="0">
              <a:lnSpc>
                <a:spcPct val="115000"/>
              </a:lnSpc>
              <a:spcBef>
                <a:spcPts val="1600"/>
              </a:spcBef>
              <a:spcAft>
                <a:spcPts val="0"/>
              </a:spcAft>
              <a:buClr>
                <a:schemeClr val="lt1"/>
              </a:buClr>
              <a:buSzPts val="1400"/>
              <a:buFont typeface="Josefin Slab"/>
              <a:buNone/>
              <a:defRPr sz="1800" b="1" i="0" u="none" strike="noStrike" cap="none">
                <a:solidFill>
                  <a:schemeClr val="lt1"/>
                </a:solidFill>
                <a:latin typeface="Bebas Neue"/>
                <a:ea typeface="Bebas Neue"/>
                <a:cs typeface="Bebas Neue"/>
                <a:sym typeface="Bebas Neue"/>
              </a:defRPr>
            </a:lvl6pPr>
            <a:lvl7pPr marL="3200400" marR="0" lvl="6" indent="-317500" algn="l" rtl="0">
              <a:lnSpc>
                <a:spcPct val="115000"/>
              </a:lnSpc>
              <a:spcBef>
                <a:spcPts val="1600"/>
              </a:spcBef>
              <a:spcAft>
                <a:spcPts val="0"/>
              </a:spcAft>
              <a:buClr>
                <a:schemeClr val="lt1"/>
              </a:buClr>
              <a:buSzPts val="1400"/>
              <a:buFont typeface="Josefin Slab"/>
              <a:buNone/>
              <a:defRPr sz="1800" b="1" i="0" u="none" strike="noStrike" cap="none">
                <a:solidFill>
                  <a:schemeClr val="lt1"/>
                </a:solidFill>
                <a:latin typeface="Bebas Neue"/>
                <a:ea typeface="Bebas Neue"/>
                <a:cs typeface="Bebas Neue"/>
                <a:sym typeface="Bebas Neue"/>
              </a:defRPr>
            </a:lvl7pPr>
            <a:lvl8pPr marL="3657600" marR="0" lvl="7" indent="-317500" algn="l" rtl="0">
              <a:lnSpc>
                <a:spcPct val="115000"/>
              </a:lnSpc>
              <a:spcBef>
                <a:spcPts val="1600"/>
              </a:spcBef>
              <a:spcAft>
                <a:spcPts val="0"/>
              </a:spcAft>
              <a:buClr>
                <a:schemeClr val="lt1"/>
              </a:buClr>
              <a:buSzPts val="1400"/>
              <a:buFont typeface="Josefin Slab"/>
              <a:buNone/>
              <a:defRPr sz="1800" b="1" i="0" u="none" strike="noStrike" cap="none">
                <a:solidFill>
                  <a:schemeClr val="lt1"/>
                </a:solidFill>
                <a:latin typeface="Bebas Neue"/>
                <a:ea typeface="Bebas Neue"/>
                <a:cs typeface="Bebas Neue"/>
                <a:sym typeface="Bebas Neue"/>
              </a:defRPr>
            </a:lvl8pPr>
            <a:lvl9pPr marL="4114800" marR="0" lvl="8" indent="-317500" algn="l" rtl="0">
              <a:lnSpc>
                <a:spcPct val="115000"/>
              </a:lnSpc>
              <a:spcBef>
                <a:spcPts val="1600"/>
              </a:spcBef>
              <a:spcAft>
                <a:spcPts val="1600"/>
              </a:spcAft>
              <a:buClr>
                <a:schemeClr val="lt1"/>
              </a:buClr>
              <a:buSzPts val="1400"/>
              <a:buFont typeface="Josefin Slab"/>
              <a:buNone/>
              <a:defRPr sz="1800" b="1" i="0" u="none" strike="noStrike" cap="none">
                <a:solidFill>
                  <a:schemeClr val="lt1"/>
                </a:solidFill>
                <a:latin typeface="Bebas Neue"/>
                <a:ea typeface="Bebas Neue"/>
                <a:cs typeface="Bebas Neue"/>
                <a:sym typeface="Bebas Neue"/>
              </a:defRPr>
            </a:lvl9pPr>
          </a:lstStyle>
          <a:p>
            <a:pPr marL="0" indent="0">
              <a:spcAft>
                <a:spcPts val="1600"/>
              </a:spcAft>
            </a:pPr>
            <a:r>
              <a:rPr lang="en-US" dirty="0"/>
              <a:t>Service Quality</a:t>
            </a:r>
          </a:p>
        </p:txBody>
      </p:sp>
      <p:sp>
        <p:nvSpPr>
          <p:cNvPr id="3" name="Google Shape;1894;p40">
            <a:extLst>
              <a:ext uri="{FF2B5EF4-FFF2-40B4-BE49-F238E27FC236}">
                <a16:creationId xmlns:a16="http://schemas.microsoft.com/office/drawing/2014/main" id="{CF6FF926-0623-ADC5-B11A-6F3950CD62DC}"/>
              </a:ext>
            </a:extLst>
          </p:cNvPr>
          <p:cNvSpPr txBox="1">
            <a:spLocks/>
          </p:cNvSpPr>
          <p:nvPr/>
        </p:nvSpPr>
        <p:spPr>
          <a:xfrm>
            <a:off x="4409382" y="3933338"/>
            <a:ext cx="2376900" cy="111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chemeClr val="lt1"/>
              </a:buClr>
              <a:buSzPts val="1600"/>
              <a:buFont typeface="Josefin Slab"/>
              <a:buNone/>
              <a:defRPr sz="1400" b="0" i="0" u="none" strike="noStrike" cap="none">
                <a:solidFill>
                  <a:schemeClr val="dk1"/>
                </a:solidFill>
                <a:latin typeface="Josefin Slab SemiBold"/>
                <a:ea typeface="Josefin Slab SemiBold"/>
                <a:cs typeface="Josefin Slab SemiBold"/>
                <a:sym typeface="Josefin Slab SemiBold"/>
              </a:defRPr>
            </a:lvl1pPr>
            <a:lvl2pPr marL="914400" marR="0" lvl="1" indent="-330200" algn="l" rtl="0">
              <a:lnSpc>
                <a:spcPct val="115000"/>
              </a:lnSpc>
              <a:spcBef>
                <a:spcPts val="1600"/>
              </a:spcBef>
              <a:spcAft>
                <a:spcPts val="0"/>
              </a:spcAft>
              <a:buClr>
                <a:schemeClr val="lt1"/>
              </a:buClr>
              <a:buSzPts val="1600"/>
              <a:buFont typeface="Josefin Slab"/>
              <a:buNone/>
              <a:defRPr sz="1400" b="0" i="0" u="none" strike="noStrike" cap="none">
                <a:solidFill>
                  <a:schemeClr val="dk1"/>
                </a:solidFill>
                <a:latin typeface="Josefin Slab SemiBold"/>
                <a:ea typeface="Josefin Slab SemiBold"/>
                <a:cs typeface="Josefin Slab SemiBold"/>
                <a:sym typeface="Josefin Slab SemiBold"/>
              </a:defRPr>
            </a:lvl2pPr>
            <a:lvl3pPr marL="1371600" marR="0" lvl="2" indent="-317500" algn="l" rtl="0">
              <a:lnSpc>
                <a:spcPct val="115000"/>
              </a:lnSpc>
              <a:spcBef>
                <a:spcPts val="1600"/>
              </a:spcBef>
              <a:spcAft>
                <a:spcPts val="0"/>
              </a:spcAft>
              <a:buClr>
                <a:schemeClr val="lt1"/>
              </a:buClr>
              <a:buSzPts val="1400"/>
              <a:buFont typeface="Josefin Slab"/>
              <a:buNone/>
              <a:defRPr sz="1400" b="0" i="0" u="none" strike="noStrike" cap="none">
                <a:solidFill>
                  <a:schemeClr val="dk1"/>
                </a:solidFill>
                <a:latin typeface="Josefin Slab SemiBold"/>
                <a:ea typeface="Josefin Slab SemiBold"/>
                <a:cs typeface="Josefin Slab SemiBold"/>
                <a:sym typeface="Josefin Slab SemiBold"/>
              </a:defRPr>
            </a:lvl3pPr>
            <a:lvl4pPr marL="1828800" marR="0" lvl="3" indent="-317500" algn="l" rtl="0">
              <a:lnSpc>
                <a:spcPct val="115000"/>
              </a:lnSpc>
              <a:spcBef>
                <a:spcPts val="1600"/>
              </a:spcBef>
              <a:spcAft>
                <a:spcPts val="0"/>
              </a:spcAft>
              <a:buClr>
                <a:schemeClr val="lt1"/>
              </a:buClr>
              <a:buSzPts val="1400"/>
              <a:buFont typeface="Josefin Slab"/>
              <a:buNone/>
              <a:defRPr sz="1400" b="0" i="0" u="none" strike="noStrike" cap="none">
                <a:solidFill>
                  <a:schemeClr val="dk1"/>
                </a:solidFill>
                <a:latin typeface="Josefin Slab SemiBold"/>
                <a:ea typeface="Josefin Slab SemiBold"/>
                <a:cs typeface="Josefin Slab SemiBold"/>
                <a:sym typeface="Josefin Slab SemiBold"/>
              </a:defRPr>
            </a:lvl4pPr>
            <a:lvl5pPr marL="2286000" marR="0" lvl="4" indent="-317500" algn="l" rtl="0">
              <a:lnSpc>
                <a:spcPct val="115000"/>
              </a:lnSpc>
              <a:spcBef>
                <a:spcPts val="1600"/>
              </a:spcBef>
              <a:spcAft>
                <a:spcPts val="0"/>
              </a:spcAft>
              <a:buClr>
                <a:schemeClr val="lt1"/>
              </a:buClr>
              <a:buSzPts val="1400"/>
              <a:buFont typeface="Josefin Slab"/>
              <a:buNone/>
              <a:defRPr sz="1400" b="0" i="0" u="none" strike="noStrike" cap="none">
                <a:solidFill>
                  <a:schemeClr val="dk1"/>
                </a:solidFill>
                <a:latin typeface="Josefin Slab SemiBold"/>
                <a:ea typeface="Josefin Slab SemiBold"/>
                <a:cs typeface="Josefin Slab SemiBold"/>
                <a:sym typeface="Josefin Slab SemiBold"/>
              </a:defRPr>
            </a:lvl5pPr>
            <a:lvl6pPr marL="2743200" marR="0" lvl="5" indent="-317500" algn="l" rtl="0">
              <a:lnSpc>
                <a:spcPct val="115000"/>
              </a:lnSpc>
              <a:spcBef>
                <a:spcPts val="1600"/>
              </a:spcBef>
              <a:spcAft>
                <a:spcPts val="0"/>
              </a:spcAft>
              <a:buClr>
                <a:schemeClr val="lt1"/>
              </a:buClr>
              <a:buSzPts val="1400"/>
              <a:buFont typeface="Josefin Slab"/>
              <a:buNone/>
              <a:defRPr sz="1400" b="0" i="0" u="none" strike="noStrike" cap="none">
                <a:solidFill>
                  <a:schemeClr val="dk1"/>
                </a:solidFill>
                <a:latin typeface="Josefin Slab SemiBold"/>
                <a:ea typeface="Josefin Slab SemiBold"/>
                <a:cs typeface="Josefin Slab SemiBold"/>
                <a:sym typeface="Josefin Slab SemiBold"/>
              </a:defRPr>
            </a:lvl6pPr>
            <a:lvl7pPr marL="3200400" marR="0" lvl="6" indent="-317500" algn="l" rtl="0">
              <a:lnSpc>
                <a:spcPct val="115000"/>
              </a:lnSpc>
              <a:spcBef>
                <a:spcPts val="1600"/>
              </a:spcBef>
              <a:spcAft>
                <a:spcPts val="0"/>
              </a:spcAft>
              <a:buClr>
                <a:schemeClr val="lt1"/>
              </a:buClr>
              <a:buSzPts val="1400"/>
              <a:buFont typeface="Josefin Slab"/>
              <a:buNone/>
              <a:defRPr sz="1400" b="0" i="0" u="none" strike="noStrike" cap="none">
                <a:solidFill>
                  <a:schemeClr val="dk1"/>
                </a:solidFill>
                <a:latin typeface="Josefin Slab SemiBold"/>
                <a:ea typeface="Josefin Slab SemiBold"/>
                <a:cs typeface="Josefin Slab SemiBold"/>
                <a:sym typeface="Josefin Slab SemiBold"/>
              </a:defRPr>
            </a:lvl7pPr>
            <a:lvl8pPr marL="3657600" marR="0" lvl="7" indent="-317500" algn="l" rtl="0">
              <a:lnSpc>
                <a:spcPct val="115000"/>
              </a:lnSpc>
              <a:spcBef>
                <a:spcPts val="1600"/>
              </a:spcBef>
              <a:spcAft>
                <a:spcPts val="0"/>
              </a:spcAft>
              <a:buClr>
                <a:schemeClr val="lt1"/>
              </a:buClr>
              <a:buSzPts val="1400"/>
              <a:buFont typeface="Josefin Slab"/>
              <a:buNone/>
              <a:defRPr sz="1400" b="0" i="0" u="none" strike="noStrike" cap="none">
                <a:solidFill>
                  <a:schemeClr val="dk1"/>
                </a:solidFill>
                <a:latin typeface="Josefin Slab SemiBold"/>
                <a:ea typeface="Josefin Slab SemiBold"/>
                <a:cs typeface="Josefin Slab SemiBold"/>
                <a:sym typeface="Josefin Slab SemiBold"/>
              </a:defRPr>
            </a:lvl8pPr>
            <a:lvl9pPr marL="4114800" marR="0" lvl="8" indent="-317500" algn="l" rtl="0">
              <a:lnSpc>
                <a:spcPct val="115000"/>
              </a:lnSpc>
              <a:spcBef>
                <a:spcPts val="1600"/>
              </a:spcBef>
              <a:spcAft>
                <a:spcPts val="1600"/>
              </a:spcAft>
              <a:buClr>
                <a:schemeClr val="lt1"/>
              </a:buClr>
              <a:buSzPts val="1400"/>
              <a:buFont typeface="Josefin Slab"/>
              <a:buNone/>
              <a:defRPr sz="1400" b="0" i="0" u="none" strike="noStrike" cap="none">
                <a:solidFill>
                  <a:schemeClr val="dk1"/>
                </a:solidFill>
                <a:latin typeface="Josefin Slab SemiBold"/>
                <a:ea typeface="Josefin Slab SemiBold"/>
                <a:cs typeface="Josefin Slab SemiBold"/>
                <a:sym typeface="Josefin Slab SemiBold"/>
              </a:defRPr>
            </a:lvl9pPr>
          </a:lstStyle>
          <a:p>
            <a:pPr marL="285750" indent="-285750">
              <a:buFont typeface="Arial" panose="020B0604020202020204" pitchFamily="34" charset="0"/>
              <a:buChar char="•"/>
            </a:pPr>
            <a:r>
              <a:rPr lang="en-US" dirty="0"/>
              <a:t>Continue Maintaining High Standards in Business Class</a:t>
            </a:r>
          </a:p>
          <a:p>
            <a:pPr marL="285750" indent="-285750">
              <a:buFont typeface="Arial" panose="020B0604020202020204" pitchFamily="34" charset="0"/>
              <a:buChar char="•"/>
            </a:pPr>
            <a:r>
              <a:rPr lang="en-US" dirty="0"/>
              <a:t>Improve Economy</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89">
          <a:extLst>
            <a:ext uri="{FF2B5EF4-FFF2-40B4-BE49-F238E27FC236}">
              <a16:creationId xmlns:a16="http://schemas.microsoft.com/office/drawing/2014/main" id="{AD7FC136-C3F6-6028-6EC4-3679E8850401}"/>
            </a:ext>
          </a:extLst>
        </p:cNvPr>
        <p:cNvGrpSpPr/>
        <p:nvPr/>
      </p:nvGrpSpPr>
      <p:grpSpPr>
        <a:xfrm>
          <a:off x="0" y="0"/>
          <a:ext cx="0" cy="0"/>
          <a:chOff x="0" y="0"/>
          <a:chExt cx="0" cy="0"/>
        </a:xfrm>
      </p:grpSpPr>
      <p:sp>
        <p:nvSpPr>
          <p:cNvPr id="1890" name="Google Shape;1890;p40">
            <a:extLst>
              <a:ext uri="{FF2B5EF4-FFF2-40B4-BE49-F238E27FC236}">
                <a16:creationId xmlns:a16="http://schemas.microsoft.com/office/drawing/2014/main" id="{F6E3D0AD-BC90-DA3A-B9C9-9ACC5A12FC7F}"/>
              </a:ext>
            </a:extLst>
          </p:cNvPr>
          <p:cNvSpPr txBox="1">
            <a:spLocks noGrp="1"/>
          </p:cNvSpPr>
          <p:nvPr>
            <p:ph type="title"/>
          </p:nvPr>
        </p:nvSpPr>
        <p:spPr>
          <a:xfrm>
            <a:off x="220981" y="914400"/>
            <a:ext cx="3558856" cy="349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Recommendations</a:t>
            </a:r>
            <a:br>
              <a:rPr lang="en" dirty="0"/>
            </a:br>
            <a:r>
              <a:rPr lang="en" dirty="0"/>
              <a:t>Continued</a:t>
            </a:r>
            <a:endParaRPr dirty="0"/>
          </a:p>
        </p:txBody>
      </p:sp>
      <p:sp>
        <p:nvSpPr>
          <p:cNvPr id="1891" name="Google Shape;1891;p40">
            <a:extLst>
              <a:ext uri="{FF2B5EF4-FFF2-40B4-BE49-F238E27FC236}">
                <a16:creationId xmlns:a16="http://schemas.microsoft.com/office/drawing/2014/main" id="{EF0B9AD6-CA4D-3BEF-0B34-80733DF40283}"/>
              </a:ext>
            </a:extLst>
          </p:cNvPr>
          <p:cNvSpPr txBox="1">
            <a:spLocks noGrp="1"/>
          </p:cNvSpPr>
          <p:nvPr>
            <p:ph type="subTitle" idx="1"/>
          </p:nvPr>
        </p:nvSpPr>
        <p:spPr>
          <a:xfrm>
            <a:off x="4437497" y="454860"/>
            <a:ext cx="2135100" cy="798266"/>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Customer Support Improv</a:t>
            </a:r>
            <a:r>
              <a:rPr lang="en-US" dirty="0" err="1"/>
              <a:t>ement</a:t>
            </a:r>
            <a:endParaRPr dirty="0"/>
          </a:p>
        </p:txBody>
      </p:sp>
      <p:sp>
        <p:nvSpPr>
          <p:cNvPr id="1892" name="Google Shape;1892;p40">
            <a:extLst>
              <a:ext uri="{FF2B5EF4-FFF2-40B4-BE49-F238E27FC236}">
                <a16:creationId xmlns:a16="http://schemas.microsoft.com/office/drawing/2014/main" id="{BF0F9AEA-8455-837F-568E-E1138E37F11E}"/>
              </a:ext>
            </a:extLst>
          </p:cNvPr>
          <p:cNvSpPr txBox="1">
            <a:spLocks noGrp="1"/>
          </p:cNvSpPr>
          <p:nvPr>
            <p:ph type="subTitle" idx="2"/>
          </p:nvPr>
        </p:nvSpPr>
        <p:spPr>
          <a:xfrm>
            <a:off x="4388306" y="1156791"/>
            <a:ext cx="2373300" cy="1122703"/>
          </a:xfrm>
          <a:prstGeom prst="rect">
            <a:avLst/>
          </a:prstGeom>
        </p:spPr>
        <p:txBody>
          <a:bodyPr spcFirstLastPara="1" wrap="square" lIns="91425" tIns="91425" rIns="91425" bIns="91425" anchor="t" anchorCtr="0">
            <a:noAutofit/>
          </a:bodyPr>
          <a:lstStyle/>
          <a:p>
            <a:pPr marL="285750" lvl="0" indent="-285750" algn="l" rtl="0">
              <a:spcBef>
                <a:spcPts val="0"/>
              </a:spcBef>
              <a:buFont typeface="Arial" panose="020B0604020202020204" pitchFamily="34" charset="0"/>
              <a:buChar char="•"/>
            </a:pPr>
            <a:r>
              <a:rPr lang="en-US" sz="1200" dirty="0"/>
              <a:t>Provide Extensive Agent Training</a:t>
            </a:r>
          </a:p>
          <a:p>
            <a:pPr marL="285750" lvl="0" indent="-285750" algn="l" rtl="0">
              <a:spcBef>
                <a:spcPts val="0"/>
              </a:spcBef>
              <a:buFont typeface="Arial" panose="020B0604020202020204" pitchFamily="34" charset="0"/>
              <a:buChar char="•"/>
            </a:pPr>
            <a:r>
              <a:rPr lang="en-US" sz="1200" dirty="0"/>
              <a:t>Expand Assistance Capabilities</a:t>
            </a:r>
          </a:p>
          <a:p>
            <a:pPr marL="285750" lvl="0" indent="-285750" algn="l" rtl="0">
              <a:spcBef>
                <a:spcPts val="0"/>
              </a:spcBef>
              <a:buFont typeface="Arial" panose="020B0604020202020204" pitchFamily="34" charset="0"/>
              <a:buChar char="•"/>
            </a:pPr>
            <a:r>
              <a:rPr lang="en-US" sz="1200" dirty="0"/>
              <a:t>Ensure Timely Responses</a:t>
            </a:r>
            <a:endParaRPr lang="en-US" dirty="0"/>
          </a:p>
        </p:txBody>
      </p:sp>
      <p:sp>
        <p:nvSpPr>
          <p:cNvPr id="1893" name="Google Shape;1893;p40">
            <a:extLst>
              <a:ext uri="{FF2B5EF4-FFF2-40B4-BE49-F238E27FC236}">
                <a16:creationId xmlns:a16="http://schemas.microsoft.com/office/drawing/2014/main" id="{585A4783-E45E-B6BD-7F9F-CC41D9D7064C}"/>
              </a:ext>
            </a:extLst>
          </p:cNvPr>
          <p:cNvSpPr txBox="1">
            <a:spLocks noGrp="1"/>
          </p:cNvSpPr>
          <p:nvPr>
            <p:ph type="subTitle" idx="3"/>
          </p:nvPr>
        </p:nvSpPr>
        <p:spPr>
          <a:xfrm>
            <a:off x="4388306" y="2266508"/>
            <a:ext cx="2494536" cy="3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Website Improvements</a:t>
            </a:r>
            <a:endParaRPr dirty="0"/>
          </a:p>
        </p:txBody>
      </p:sp>
      <p:sp>
        <p:nvSpPr>
          <p:cNvPr id="1894" name="Google Shape;1894;p40">
            <a:extLst>
              <a:ext uri="{FF2B5EF4-FFF2-40B4-BE49-F238E27FC236}">
                <a16:creationId xmlns:a16="http://schemas.microsoft.com/office/drawing/2014/main" id="{5EC33C11-4648-D22A-676C-846D601BD734}"/>
              </a:ext>
            </a:extLst>
          </p:cNvPr>
          <p:cNvSpPr txBox="1">
            <a:spLocks noGrp="1"/>
          </p:cNvSpPr>
          <p:nvPr>
            <p:ph type="subTitle" idx="4"/>
          </p:nvPr>
        </p:nvSpPr>
        <p:spPr>
          <a:xfrm>
            <a:off x="4388306" y="2630426"/>
            <a:ext cx="2376900" cy="976898"/>
          </a:xfrm>
          <a:prstGeom prst="rect">
            <a:avLst/>
          </a:prstGeom>
        </p:spPr>
        <p:txBody>
          <a:bodyPr spcFirstLastPara="1" wrap="square" lIns="91425" tIns="91425" rIns="91425" bIns="91425" anchor="t" anchorCtr="0">
            <a:noAutofit/>
          </a:bodyPr>
          <a:lstStyle/>
          <a:p>
            <a:pPr marL="285750" lvl="0" indent="-285750" algn="l" rtl="0">
              <a:spcBef>
                <a:spcPts val="0"/>
              </a:spcBef>
              <a:buFont typeface="Arial" panose="020B0604020202020204" pitchFamily="34" charset="0"/>
              <a:buChar char="•"/>
            </a:pPr>
            <a:r>
              <a:rPr lang="en-US" sz="1200" dirty="0"/>
              <a:t>Upgrade Website Usability </a:t>
            </a:r>
          </a:p>
          <a:p>
            <a:pPr marL="285750" lvl="0" indent="-285750" algn="l" rtl="0">
              <a:spcBef>
                <a:spcPts val="0"/>
              </a:spcBef>
              <a:buFont typeface="Arial" panose="020B0604020202020204" pitchFamily="34" charset="0"/>
              <a:buChar char="•"/>
            </a:pPr>
            <a:r>
              <a:rPr lang="en-US" sz="1200" dirty="0"/>
              <a:t>Simplify Loyalty Program Process</a:t>
            </a:r>
          </a:p>
          <a:p>
            <a:pPr marL="285750" lvl="0" indent="-285750" algn="l" rtl="0">
              <a:spcBef>
                <a:spcPts val="0"/>
              </a:spcBef>
              <a:buFont typeface="Arial" panose="020B0604020202020204" pitchFamily="34" charset="0"/>
              <a:buChar char="•"/>
            </a:pPr>
            <a:r>
              <a:rPr lang="en-US" sz="1200" dirty="0"/>
              <a:t>Incorporate Real-Time Support</a:t>
            </a:r>
            <a:endParaRPr sz="1200" dirty="0"/>
          </a:p>
        </p:txBody>
      </p:sp>
      <p:grpSp>
        <p:nvGrpSpPr>
          <p:cNvPr id="1895" name="Google Shape;1895;p40">
            <a:extLst>
              <a:ext uri="{FF2B5EF4-FFF2-40B4-BE49-F238E27FC236}">
                <a16:creationId xmlns:a16="http://schemas.microsoft.com/office/drawing/2014/main" id="{530F7054-4FC2-41D6-751D-014E4A083E10}"/>
              </a:ext>
            </a:extLst>
          </p:cNvPr>
          <p:cNvGrpSpPr/>
          <p:nvPr/>
        </p:nvGrpSpPr>
        <p:grpSpPr>
          <a:xfrm rot="-1799858">
            <a:off x="644307" y="4155635"/>
            <a:ext cx="606604" cy="606648"/>
            <a:chOff x="3358750" y="196950"/>
            <a:chExt cx="388025" cy="388050"/>
          </a:xfrm>
        </p:grpSpPr>
        <p:sp>
          <p:nvSpPr>
            <p:cNvPr id="1896" name="Google Shape;1896;p40">
              <a:extLst>
                <a:ext uri="{FF2B5EF4-FFF2-40B4-BE49-F238E27FC236}">
                  <a16:creationId xmlns:a16="http://schemas.microsoft.com/office/drawing/2014/main" id="{0BFFB7A9-F2C9-C349-F8C6-2BE25D79DE0C}"/>
                </a:ext>
              </a:extLst>
            </p:cNvPr>
            <p:cNvSpPr/>
            <p:nvPr/>
          </p:nvSpPr>
          <p:spPr>
            <a:xfrm>
              <a:off x="3430075" y="335075"/>
              <a:ext cx="35550" cy="38175"/>
            </a:xfrm>
            <a:custGeom>
              <a:avLst/>
              <a:gdLst/>
              <a:ahLst/>
              <a:cxnLst/>
              <a:rect l="l" t="t" r="r" b="b"/>
              <a:pathLst>
                <a:path w="1422" h="1527" extrusionOk="0">
                  <a:moveTo>
                    <a:pt x="756" y="0"/>
                  </a:moveTo>
                  <a:cubicBezTo>
                    <a:pt x="669" y="0"/>
                    <a:pt x="587" y="14"/>
                    <a:pt x="510" y="41"/>
                  </a:cubicBezTo>
                  <a:cubicBezTo>
                    <a:pt x="415" y="72"/>
                    <a:pt x="332" y="119"/>
                    <a:pt x="260" y="180"/>
                  </a:cubicBezTo>
                  <a:cubicBezTo>
                    <a:pt x="188" y="241"/>
                    <a:pt x="130" y="316"/>
                    <a:pt x="85" y="402"/>
                  </a:cubicBezTo>
                  <a:cubicBezTo>
                    <a:pt x="41" y="489"/>
                    <a:pt x="15" y="584"/>
                    <a:pt x="8" y="687"/>
                  </a:cubicBezTo>
                  <a:cubicBezTo>
                    <a:pt x="1" y="807"/>
                    <a:pt x="14" y="916"/>
                    <a:pt x="46" y="1012"/>
                  </a:cubicBezTo>
                  <a:cubicBezTo>
                    <a:pt x="78" y="1108"/>
                    <a:pt x="125" y="1191"/>
                    <a:pt x="186" y="1260"/>
                  </a:cubicBezTo>
                  <a:cubicBezTo>
                    <a:pt x="247" y="1329"/>
                    <a:pt x="319" y="1384"/>
                    <a:pt x="404" y="1424"/>
                  </a:cubicBezTo>
                  <a:cubicBezTo>
                    <a:pt x="489" y="1463"/>
                    <a:pt x="579" y="1486"/>
                    <a:pt x="675" y="1492"/>
                  </a:cubicBezTo>
                  <a:cubicBezTo>
                    <a:pt x="689" y="1493"/>
                    <a:pt x="703" y="1493"/>
                    <a:pt x="717" y="1493"/>
                  </a:cubicBezTo>
                  <a:cubicBezTo>
                    <a:pt x="836" y="1493"/>
                    <a:pt x="946" y="1456"/>
                    <a:pt x="1046" y="1383"/>
                  </a:cubicBezTo>
                  <a:lnTo>
                    <a:pt x="1046" y="1383"/>
                  </a:lnTo>
                  <a:lnTo>
                    <a:pt x="1038" y="1505"/>
                  </a:lnTo>
                  <a:lnTo>
                    <a:pt x="1371" y="1527"/>
                  </a:lnTo>
                  <a:lnTo>
                    <a:pt x="1422" y="744"/>
                  </a:lnTo>
                  <a:lnTo>
                    <a:pt x="817" y="704"/>
                  </a:lnTo>
                  <a:lnTo>
                    <a:pt x="799" y="994"/>
                  </a:lnTo>
                  <a:lnTo>
                    <a:pt x="1054" y="1011"/>
                  </a:lnTo>
                  <a:cubicBezTo>
                    <a:pt x="964" y="1094"/>
                    <a:pt x="867" y="1136"/>
                    <a:pt x="761" y="1136"/>
                  </a:cubicBezTo>
                  <a:cubicBezTo>
                    <a:pt x="751" y="1136"/>
                    <a:pt x="742" y="1136"/>
                    <a:pt x="733" y="1136"/>
                  </a:cubicBezTo>
                  <a:cubicBezTo>
                    <a:pt x="682" y="1133"/>
                    <a:pt x="636" y="1120"/>
                    <a:pt x="596" y="1099"/>
                  </a:cubicBezTo>
                  <a:cubicBezTo>
                    <a:pt x="556" y="1078"/>
                    <a:pt x="522" y="1049"/>
                    <a:pt x="494" y="1013"/>
                  </a:cubicBezTo>
                  <a:cubicBezTo>
                    <a:pt x="467" y="978"/>
                    <a:pt x="446" y="936"/>
                    <a:pt x="433" y="888"/>
                  </a:cubicBezTo>
                  <a:cubicBezTo>
                    <a:pt x="419" y="840"/>
                    <a:pt x="414" y="786"/>
                    <a:pt x="418" y="729"/>
                  </a:cubicBezTo>
                  <a:cubicBezTo>
                    <a:pt x="421" y="672"/>
                    <a:pt x="434" y="620"/>
                    <a:pt x="453" y="573"/>
                  </a:cubicBezTo>
                  <a:cubicBezTo>
                    <a:pt x="473" y="527"/>
                    <a:pt x="498" y="488"/>
                    <a:pt x="530" y="455"/>
                  </a:cubicBezTo>
                  <a:cubicBezTo>
                    <a:pt x="561" y="422"/>
                    <a:pt x="597" y="397"/>
                    <a:pt x="639" y="380"/>
                  </a:cubicBezTo>
                  <a:cubicBezTo>
                    <a:pt x="673" y="366"/>
                    <a:pt x="709" y="359"/>
                    <a:pt x="749" y="359"/>
                  </a:cubicBezTo>
                  <a:cubicBezTo>
                    <a:pt x="757" y="359"/>
                    <a:pt x="765" y="360"/>
                    <a:pt x="773" y="360"/>
                  </a:cubicBezTo>
                  <a:cubicBezTo>
                    <a:pt x="838" y="365"/>
                    <a:pt x="898" y="386"/>
                    <a:pt x="954" y="425"/>
                  </a:cubicBezTo>
                  <a:cubicBezTo>
                    <a:pt x="1010" y="464"/>
                    <a:pt x="1050" y="513"/>
                    <a:pt x="1075" y="573"/>
                  </a:cubicBezTo>
                  <a:lnTo>
                    <a:pt x="1391" y="363"/>
                  </a:lnTo>
                  <a:cubicBezTo>
                    <a:pt x="1368" y="311"/>
                    <a:pt x="1336" y="265"/>
                    <a:pt x="1298" y="222"/>
                  </a:cubicBezTo>
                  <a:cubicBezTo>
                    <a:pt x="1259" y="180"/>
                    <a:pt x="1215" y="144"/>
                    <a:pt x="1164" y="112"/>
                  </a:cubicBezTo>
                  <a:cubicBezTo>
                    <a:pt x="1115" y="80"/>
                    <a:pt x="1060" y="55"/>
                    <a:pt x="1000" y="37"/>
                  </a:cubicBezTo>
                  <a:cubicBezTo>
                    <a:pt x="940" y="18"/>
                    <a:pt x="877" y="7"/>
                    <a:pt x="811" y="2"/>
                  </a:cubicBezTo>
                  <a:cubicBezTo>
                    <a:pt x="792" y="1"/>
                    <a:pt x="774" y="0"/>
                    <a:pt x="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0">
              <a:extLst>
                <a:ext uri="{FF2B5EF4-FFF2-40B4-BE49-F238E27FC236}">
                  <a16:creationId xmlns:a16="http://schemas.microsoft.com/office/drawing/2014/main" id="{B6A804C5-7843-4F12-B686-B76B2886F0EB}"/>
                </a:ext>
              </a:extLst>
            </p:cNvPr>
            <p:cNvSpPr/>
            <p:nvPr/>
          </p:nvSpPr>
          <p:spPr>
            <a:xfrm>
              <a:off x="3469325" y="336775"/>
              <a:ext cx="28150" cy="38500"/>
            </a:xfrm>
            <a:custGeom>
              <a:avLst/>
              <a:gdLst/>
              <a:ahLst/>
              <a:cxnLst/>
              <a:rect l="l" t="t" r="r" b="b"/>
              <a:pathLst>
                <a:path w="1126" h="1540" extrusionOk="0">
                  <a:moveTo>
                    <a:pt x="96" y="1"/>
                  </a:moveTo>
                  <a:lnTo>
                    <a:pt x="0" y="1472"/>
                  </a:lnTo>
                  <a:lnTo>
                    <a:pt x="1049" y="1540"/>
                  </a:lnTo>
                  <a:lnTo>
                    <a:pt x="1072" y="1188"/>
                  </a:lnTo>
                  <a:lnTo>
                    <a:pt x="427" y="1146"/>
                  </a:lnTo>
                  <a:lnTo>
                    <a:pt x="442" y="914"/>
                  </a:lnTo>
                  <a:lnTo>
                    <a:pt x="977" y="949"/>
                  </a:lnTo>
                  <a:lnTo>
                    <a:pt x="998" y="621"/>
                  </a:lnTo>
                  <a:lnTo>
                    <a:pt x="464" y="586"/>
                  </a:lnTo>
                  <a:lnTo>
                    <a:pt x="477" y="380"/>
                  </a:lnTo>
                  <a:lnTo>
                    <a:pt x="1103" y="420"/>
                  </a:lnTo>
                  <a:lnTo>
                    <a:pt x="1126" y="68"/>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0">
              <a:extLst>
                <a:ext uri="{FF2B5EF4-FFF2-40B4-BE49-F238E27FC236}">
                  <a16:creationId xmlns:a16="http://schemas.microsoft.com/office/drawing/2014/main" id="{65709E25-7910-686B-ABEC-D3F58A050CA6}"/>
                </a:ext>
              </a:extLst>
            </p:cNvPr>
            <p:cNvSpPr/>
            <p:nvPr/>
          </p:nvSpPr>
          <p:spPr>
            <a:xfrm>
              <a:off x="3500250" y="338775"/>
              <a:ext cx="31800" cy="38900"/>
            </a:xfrm>
            <a:custGeom>
              <a:avLst/>
              <a:gdLst/>
              <a:ahLst/>
              <a:cxnLst/>
              <a:rect l="l" t="t" r="r" b="b"/>
              <a:pathLst>
                <a:path w="1272" h="1556" extrusionOk="0">
                  <a:moveTo>
                    <a:pt x="477" y="380"/>
                  </a:moveTo>
                  <a:lnTo>
                    <a:pt x="722" y="396"/>
                  </a:lnTo>
                  <a:cubicBezTo>
                    <a:pt x="746" y="397"/>
                    <a:pt x="771" y="412"/>
                    <a:pt x="793" y="441"/>
                  </a:cubicBezTo>
                  <a:cubicBezTo>
                    <a:pt x="817" y="469"/>
                    <a:pt x="827" y="509"/>
                    <a:pt x="823" y="560"/>
                  </a:cubicBezTo>
                  <a:cubicBezTo>
                    <a:pt x="821" y="609"/>
                    <a:pt x="807" y="648"/>
                    <a:pt x="784" y="674"/>
                  </a:cubicBezTo>
                  <a:cubicBezTo>
                    <a:pt x="762" y="699"/>
                    <a:pt x="740" y="711"/>
                    <a:pt x="716" y="711"/>
                  </a:cubicBezTo>
                  <a:cubicBezTo>
                    <a:pt x="715" y="711"/>
                    <a:pt x="713" y="711"/>
                    <a:pt x="711" y="711"/>
                  </a:cubicBezTo>
                  <a:lnTo>
                    <a:pt x="456" y="694"/>
                  </a:lnTo>
                  <a:lnTo>
                    <a:pt x="477" y="380"/>
                  </a:lnTo>
                  <a:close/>
                  <a:moveTo>
                    <a:pt x="96" y="1"/>
                  </a:moveTo>
                  <a:lnTo>
                    <a:pt x="1" y="1472"/>
                  </a:lnTo>
                  <a:lnTo>
                    <a:pt x="405" y="1498"/>
                  </a:lnTo>
                  <a:lnTo>
                    <a:pt x="434" y="1047"/>
                  </a:lnTo>
                  <a:lnTo>
                    <a:pt x="586" y="1057"/>
                  </a:lnTo>
                  <a:lnTo>
                    <a:pt x="815" y="1525"/>
                  </a:lnTo>
                  <a:lnTo>
                    <a:pt x="1271" y="1555"/>
                  </a:lnTo>
                  <a:lnTo>
                    <a:pt x="995" y="994"/>
                  </a:lnTo>
                  <a:cubicBezTo>
                    <a:pt x="1064" y="951"/>
                    <a:pt x="1120" y="894"/>
                    <a:pt x="1162" y="823"/>
                  </a:cubicBezTo>
                  <a:cubicBezTo>
                    <a:pt x="1205" y="751"/>
                    <a:pt x="1228" y="672"/>
                    <a:pt x="1233" y="587"/>
                  </a:cubicBezTo>
                  <a:cubicBezTo>
                    <a:pt x="1238" y="525"/>
                    <a:pt x="1229" y="462"/>
                    <a:pt x="1208" y="399"/>
                  </a:cubicBezTo>
                  <a:cubicBezTo>
                    <a:pt x="1188" y="336"/>
                    <a:pt x="1157" y="279"/>
                    <a:pt x="1116" y="229"/>
                  </a:cubicBezTo>
                  <a:cubicBezTo>
                    <a:pt x="1076" y="178"/>
                    <a:pt x="1027" y="136"/>
                    <a:pt x="968" y="102"/>
                  </a:cubicBezTo>
                  <a:cubicBezTo>
                    <a:pt x="909" y="69"/>
                    <a:pt x="843" y="50"/>
                    <a:pt x="772" y="45"/>
                  </a:cubicBez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0">
              <a:extLst>
                <a:ext uri="{FF2B5EF4-FFF2-40B4-BE49-F238E27FC236}">
                  <a16:creationId xmlns:a16="http://schemas.microsoft.com/office/drawing/2014/main" id="{8EB54452-9D48-6B8B-5984-D658AEB95334}"/>
                </a:ext>
              </a:extLst>
            </p:cNvPr>
            <p:cNvSpPr/>
            <p:nvPr/>
          </p:nvSpPr>
          <p:spPr>
            <a:xfrm>
              <a:off x="3535225" y="341050"/>
              <a:ext cx="40350" cy="39275"/>
            </a:xfrm>
            <a:custGeom>
              <a:avLst/>
              <a:gdLst/>
              <a:ahLst/>
              <a:cxnLst/>
              <a:rect l="l" t="t" r="r" b="b"/>
              <a:pathLst>
                <a:path w="1614" h="1571" extrusionOk="0">
                  <a:moveTo>
                    <a:pt x="96" y="1"/>
                  </a:moveTo>
                  <a:lnTo>
                    <a:pt x="0" y="1472"/>
                  </a:lnTo>
                  <a:lnTo>
                    <a:pt x="405" y="1498"/>
                  </a:lnTo>
                  <a:lnTo>
                    <a:pt x="454" y="724"/>
                  </a:lnTo>
                  <a:lnTo>
                    <a:pt x="666" y="1284"/>
                  </a:lnTo>
                  <a:lnTo>
                    <a:pt x="881" y="1298"/>
                  </a:lnTo>
                  <a:lnTo>
                    <a:pt x="1163" y="769"/>
                  </a:lnTo>
                  <a:lnTo>
                    <a:pt x="1113" y="1544"/>
                  </a:lnTo>
                  <a:lnTo>
                    <a:pt x="1517" y="1571"/>
                  </a:lnTo>
                  <a:lnTo>
                    <a:pt x="1613" y="99"/>
                  </a:lnTo>
                  <a:lnTo>
                    <a:pt x="1174" y="71"/>
                  </a:lnTo>
                  <a:lnTo>
                    <a:pt x="810" y="742"/>
                  </a:lnTo>
                  <a:lnTo>
                    <a:pt x="537" y="3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0">
              <a:extLst>
                <a:ext uri="{FF2B5EF4-FFF2-40B4-BE49-F238E27FC236}">
                  <a16:creationId xmlns:a16="http://schemas.microsoft.com/office/drawing/2014/main" id="{828BC595-DB61-DB0C-D531-04732D5DF23F}"/>
                </a:ext>
              </a:extLst>
            </p:cNvPr>
            <p:cNvSpPr/>
            <p:nvPr/>
          </p:nvSpPr>
          <p:spPr>
            <a:xfrm>
              <a:off x="3576200" y="344550"/>
              <a:ext cx="34800" cy="38250"/>
            </a:xfrm>
            <a:custGeom>
              <a:avLst/>
              <a:gdLst/>
              <a:ahLst/>
              <a:cxnLst/>
              <a:rect l="l" t="t" r="r" b="b"/>
              <a:pathLst>
                <a:path w="1392" h="1530" extrusionOk="0">
                  <a:moveTo>
                    <a:pt x="763" y="470"/>
                  </a:moveTo>
                  <a:lnTo>
                    <a:pt x="864" y="935"/>
                  </a:lnTo>
                  <a:lnTo>
                    <a:pt x="597" y="917"/>
                  </a:lnTo>
                  <a:lnTo>
                    <a:pt x="763" y="470"/>
                  </a:lnTo>
                  <a:close/>
                  <a:moveTo>
                    <a:pt x="608" y="0"/>
                  </a:moveTo>
                  <a:lnTo>
                    <a:pt x="0" y="1438"/>
                  </a:lnTo>
                  <a:lnTo>
                    <a:pt x="413" y="1466"/>
                  </a:lnTo>
                  <a:lnTo>
                    <a:pt x="519" y="1184"/>
                  </a:lnTo>
                  <a:lnTo>
                    <a:pt x="910" y="1209"/>
                  </a:lnTo>
                  <a:lnTo>
                    <a:pt x="981" y="1502"/>
                  </a:lnTo>
                  <a:lnTo>
                    <a:pt x="1391" y="1529"/>
                  </a:lnTo>
                  <a:lnTo>
                    <a:pt x="976" y="25"/>
                  </a:lnTo>
                  <a:lnTo>
                    <a:pt x="6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0">
              <a:extLst>
                <a:ext uri="{FF2B5EF4-FFF2-40B4-BE49-F238E27FC236}">
                  <a16:creationId xmlns:a16="http://schemas.microsoft.com/office/drawing/2014/main" id="{A34D2529-281F-A5CE-5756-32FAF95487A0}"/>
                </a:ext>
              </a:extLst>
            </p:cNvPr>
            <p:cNvSpPr/>
            <p:nvPr/>
          </p:nvSpPr>
          <p:spPr>
            <a:xfrm>
              <a:off x="3614025" y="346175"/>
              <a:ext cx="35150" cy="38925"/>
            </a:xfrm>
            <a:custGeom>
              <a:avLst/>
              <a:gdLst/>
              <a:ahLst/>
              <a:cxnLst/>
              <a:rect l="l" t="t" r="r" b="b"/>
              <a:pathLst>
                <a:path w="1406" h="1557" extrusionOk="0">
                  <a:moveTo>
                    <a:pt x="96" y="1"/>
                  </a:moveTo>
                  <a:lnTo>
                    <a:pt x="0" y="1472"/>
                  </a:lnTo>
                  <a:lnTo>
                    <a:pt x="405" y="1498"/>
                  </a:lnTo>
                  <a:lnTo>
                    <a:pt x="452" y="775"/>
                  </a:lnTo>
                  <a:lnTo>
                    <a:pt x="989" y="1536"/>
                  </a:lnTo>
                  <a:lnTo>
                    <a:pt x="1310" y="1557"/>
                  </a:lnTo>
                  <a:lnTo>
                    <a:pt x="1405" y="86"/>
                  </a:lnTo>
                  <a:lnTo>
                    <a:pt x="1002" y="59"/>
                  </a:lnTo>
                  <a:lnTo>
                    <a:pt x="953" y="808"/>
                  </a:lnTo>
                  <a:lnTo>
                    <a:pt x="411" y="21"/>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0">
              <a:extLst>
                <a:ext uri="{FF2B5EF4-FFF2-40B4-BE49-F238E27FC236}">
                  <a16:creationId xmlns:a16="http://schemas.microsoft.com/office/drawing/2014/main" id="{B52A2102-610F-FEA5-6973-5253F26B5FD0}"/>
                </a:ext>
              </a:extLst>
            </p:cNvPr>
            <p:cNvSpPr/>
            <p:nvPr/>
          </p:nvSpPr>
          <p:spPr>
            <a:xfrm>
              <a:off x="3652000" y="348500"/>
              <a:ext cx="35250" cy="38275"/>
            </a:xfrm>
            <a:custGeom>
              <a:avLst/>
              <a:gdLst/>
              <a:ahLst/>
              <a:cxnLst/>
              <a:rect l="l" t="t" r="r" b="b"/>
              <a:pathLst>
                <a:path w="1410" h="1531" extrusionOk="0">
                  <a:moveTo>
                    <a:pt x="1" y="0"/>
                  </a:moveTo>
                  <a:lnTo>
                    <a:pt x="436" y="1012"/>
                  </a:lnTo>
                  <a:lnTo>
                    <a:pt x="405" y="1504"/>
                  </a:lnTo>
                  <a:lnTo>
                    <a:pt x="807" y="1530"/>
                  </a:lnTo>
                  <a:lnTo>
                    <a:pt x="838" y="1043"/>
                  </a:lnTo>
                  <a:lnTo>
                    <a:pt x="1410" y="91"/>
                  </a:lnTo>
                  <a:lnTo>
                    <a:pt x="971" y="63"/>
                  </a:lnTo>
                  <a:lnTo>
                    <a:pt x="660" y="681"/>
                  </a:lnTo>
                  <a:lnTo>
                    <a:pt x="438" y="2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0">
              <a:extLst>
                <a:ext uri="{FF2B5EF4-FFF2-40B4-BE49-F238E27FC236}">
                  <a16:creationId xmlns:a16="http://schemas.microsoft.com/office/drawing/2014/main" id="{4712A32A-097F-79AA-57F8-047BAEC7DCA1}"/>
                </a:ext>
              </a:extLst>
            </p:cNvPr>
            <p:cNvSpPr/>
            <p:nvPr/>
          </p:nvSpPr>
          <p:spPr>
            <a:xfrm>
              <a:off x="3429325" y="381900"/>
              <a:ext cx="5325" cy="27850"/>
            </a:xfrm>
            <a:custGeom>
              <a:avLst/>
              <a:gdLst/>
              <a:ahLst/>
              <a:cxnLst/>
              <a:rect l="l" t="t" r="r" b="b"/>
              <a:pathLst>
                <a:path w="213" h="1114" extrusionOk="0">
                  <a:moveTo>
                    <a:pt x="72" y="0"/>
                  </a:moveTo>
                  <a:lnTo>
                    <a:pt x="1" y="1104"/>
                  </a:lnTo>
                  <a:lnTo>
                    <a:pt x="141" y="1114"/>
                  </a:lnTo>
                  <a:lnTo>
                    <a:pt x="212" y="10"/>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0">
              <a:extLst>
                <a:ext uri="{FF2B5EF4-FFF2-40B4-BE49-F238E27FC236}">
                  <a16:creationId xmlns:a16="http://schemas.microsoft.com/office/drawing/2014/main" id="{02439DC4-873F-F53F-CA01-18B523F75108}"/>
                </a:ext>
              </a:extLst>
            </p:cNvPr>
            <p:cNvSpPr/>
            <p:nvPr/>
          </p:nvSpPr>
          <p:spPr>
            <a:xfrm>
              <a:off x="3439450" y="382550"/>
              <a:ext cx="25125" cy="29150"/>
            </a:xfrm>
            <a:custGeom>
              <a:avLst/>
              <a:gdLst/>
              <a:ahLst/>
              <a:cxnLst/>
              <a:rect l="l" t="t" r="r" b="b"/>
              <a:pathLst>
                <a:path w="1005" h="1166" extrusionOk="0">
                  <a:moveTo>
                    <a:pt x="72" y="1"/>
                  </a:moveTo>
                  <a:lnTo>
                    <a:pt x="0" y="1104"/>
                  </a:lnTo>
                  <a:lnTo>
                    <a:pt x="140" y="1114"/>
                  </a:lnTo>
                  <a:lnTo>
                    <a:pt x="195" y="271"/>
                  </a:lnTo>
                  <a:lnTo>
                    <a:pt x="815" y="1157"/>
                  </a:lnTo>
                  <a:lnTo>
                    <a:pt x="933" y="1165"/>
                  </a:lnTo>
                  <a:lnTo>
                    <a:pt x="1004" y="63"/>
                  </a:lnTo>
                  <a:lnTo>
                    <a:pt x="864" y="54"/>
                  </a:lnTo>
                  <a:lnTo>
                    <a:pt x="809" y="912"/>
                  </a:lnTo>
                  <a:lnTo>
                    <a:pt x="180" y="8"/>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0">
              <a:extLst>
                <a:ext uri="{FF2B5EF4-FFF2-40B4-BE49-F238E27FC236}">
                  <a16:creationId xmlns:a16="http://schemas.microsoft.com/office/drawing/2014/main" id="{EF62841C-6AEC-E94E-3E11-316908958880}"/>
                </a:ext>
              </a:extLst>
            </p:cNvPr>
            <p:cNvSpPr/>
            <p:nvPr/>
          </p:nvSpPr>
          <p:spPr>
            <a:xfrm>
              <a:off x="3469375" y="384500"/>
              <a:ext cx="29150" cy="29400"/>
            </a:xfrm>
            <a:custGeom>
              <a:avLst/>
              <a:gdLst/>
              <a:ahLst/>
              <a:cxnLst/>
              <a:rect l="l" t="t" r="r" b="b"/>
              <a:pathLst>
                <a:path w="1166" h="1176" extrusionOk="0">
                  <a:moveTo>
                    <a:pt x="72" y="0"/>
                  </a:moveTo>
                  <a:lnTo>
                    <a:pt x="0" y="1104"/>
                  </a:lnTo>
                  <a:lnTo>
                    <a:pt x="140" y="1113"/>
                  </a:lnTo>
                  <a:lnTo>
                    <a:pt x="195" y="260"/>
                  </a:lnTo>
                  <a:lnTo>
                    <a:pt x="521" y="938"/>
                  </a:lnTo>
                  <a:lnTo>
                    <a:pt x="600" y="943"/>
                  </a:lnTo>
                  <a:lnTo>
                    <a:pt x="1009" y="313"/>
                  </a:lnTo>
                  <a:lnTo>
                    <a:pt x="954" y="1166"/>
                  </a:lnTo>
                  <a:lnTo>
                    <a:pt x="1094" y="1175"/>
                  </a:lnTo>
                  <a:lnTo>
                    <a:pt x="1166" y="72"/>
                  </a:lnTo>
                  <a:lnTo>
                    <a:pt x="1020" y="62"/>
                  </a:lnTo>
                  <a:lnTo>
                    <a:pt x="572" y="753"/>
                  </a:lnTo>
                  <a:lnTo>
                    <a:pt x="219" y="10"/>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0">
              <a:extLst>
                <a:ext uri="{FF2B5EF4-FFF2-40B4-BE49-F238E27FC236}">
                  <a16:creationId xmlns:a16="http://schemas.microsoft.com/office/drawing/2014/main" id="{A834A88E-8FAF-573E-5013-79D5884BC2F1}"/>
                </a:ext>
              </a:extLst>
            </p:cNvPr>
            <p:cNvSpPr/>
            <p:nvPr/>
          </p:nvSpPr>
          <p:spPr>
            <a:xfrm>
              <a:off x="3503325" y="386700"/>
              <a:ext cx="5325" cy="27850"/>
            </a:xfrm>
            <a:custGeom>
              <a:avLst/>
              <a:gdLst/>
              <a:ahLst/>
              <a:cxnLst/>
              <a:rect l="l" t="t" r="r" b="b"/>
              <a:pathLst>
                <a:path w="213" h="1114" extrusionOk="0">
                  <a:moveTo>
                    <a:pt x="72" y="0"/>
                  </a:moveTo>
                  <a:lnTo>
                    <a:pt x="1" y="1105"/>
                  </a:lnTo>
                  <a:lnTo>
                    <a:pt x="140" y="1114"/>
                  </a:lnTo>
                  <a:lnTo>
                    <a:pt x="212" y="10"/>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0">
              <a:extLst>
                <a:ext uri="{FF2B5EF4-FFF2-40B4-BE49-F238E27FC236}">
                  <a16:creationId xmlns:a16="http://schemas.microsoft.com/office/drawing/2014/main" id="{92CFDD34-59D0-BB63-4801-219F57F1F893}"/>
                </a:ext>
              </a:extLst>
            </p:cNvPr>
            <p:cNvSpPr/>
            <p:nvPr/>
          </p:nvSpPr>
          <p:spPr>
            <a:xfrm>
              <a:off x="3512425" y="387875"/>
              <a:ext cx="24350" cy="28550"/>
            </a:xfrm>
            <a:custGeom>
              <a:avLst/>
              <a:gdLst/>
              <a:ahLst/>
              <a:cxnLst/>
              <a:rect l="l" t="t" r="r" b="b"/>
              <a:pathLst>
                <a:path w="974" h="1142" extrusionOk="0">
                  <a:moveTo>
                    <a:pt x="519" y="0"/>
                  </a:moveTo>
                  <a:cubicBezTo>
                    <a:pt x="459" y="0"/>
                    <a:pt x="402" y="11"/>
                    <a:pt x="347" y="33"/>
                  </a:cubicBezTo>
                  <a:cubicBezTo>
                    <a:pt x="283" y="59"/>
                    <a:pt x="225" y="96"/>
                    <a:pt x="176" y="145"/>
                  </a:cubicBezTo>
                  <a:cubicBezTo>
                    <a:pt x="127" y="193"/>
                    <a:pt x="88" y="249"/>
                    <a:pt x="58" y="315"/>
                  </a:cubicBezTo>
                  <a:cubicBezTo>
                    <a:pt x="28" y="380"/>
                    <a:pt x="10" y="449"/>
                    <a:pt x="5" y="524"/>
                  </a:cubicBezTo>
                  <a:cubicBezTo>
                    <a:pt x="1" y="596"/>
                    <a:pt x="10" y="666"/>
                    <a:pt x="31" y="735"/>
                  </a:cubicBezTo>
                  <a:cubicBezTo>
                    <a:pt x="53" y="804"/>
                    <a:pt x="86" y="867"/>
                    <a:pt x="127" y="922"/>
                  </a:cubicBezTo>
                  <a:cubicBezTo>
                    <a:pt x="170" y="977"/>
                    <a:pt x="221" y="1023"/>
                    <a:pt x="282" y="1059"/>
                  </a:cubicBezTo>
                  <a:cubicBezTo>
                    <a:pt x="342" y="1095"/>
                    <a:pt x="409" y="1116"/>
                    <a:pt x="483" y="1120"/>
                  </a:cubicBezTo>
                  <a:cubicBezTo>
                    <a:pt x="493" y="1121"/>
                    <a:pt x="503" y="1121"/>
                    <a:pt x="513" y="1121"/>
                  </a:cubicBezTo>
                  <a:cubicBezTo>
                    <a:pt x="628" y="1121"/>
                    <a:pt x="733" y="1075"/>
                    <a:pt x="829" y="985"/>
                  </a:cubicBezTo>
                  <a:lnTo>
                    <a:pt x="829" y="985"/>
                  </a:lnTo>
                  <a:lnTo>
                    <a:pt x="820" y="1135"/>
                  </a:lnTo>
                  <a:lnTo>
                    <a:pt x="938" y="1142"/>
                  </a:lnTo>
                  <a:lnTo>
                    <a:pt x="974" y="592"/>
                  </a:lnTo>
                  <a:lnTo>
                    <a:pt x="617" y="569"/>
                  </a:lnTo>
                  <a:lnTo>
                    <a:pt x="610" y="675"/>
                  </a:lnTo>
                  <a:lnTo>
                    <a:pt x="849" y="689"/>
                  </a:lnTo>
                  <a:lnTo>
                    <a:pt x="838" y="842"/>
                  </a:lnTo>
                  <a:cubicBezTo>
                    <a:pt x="741" y="945"/>
                    <a:pt x="637" y="996"/>
                    <a:pt x="526" y="996"/>
                  </a:cubicBezTo>
                  <a:cubicBezTo>
                    <a:pt x="518" y="996"/>
                    <a:pt x="510" y="996"/>
                    <a:pt x="502" y="995"/>
                  </a:cubicBezTo>
                  <a:cubicBezTo>
                    <a:pt x="447" y="992"/>
                    <a:pt x="397" y="977"/>
                    <a:pt x="352" y="951"/>
                  </a:cubicBezTo>
                  <a:cubicBezTo>
                    <a:pt x="307" y="925"/>
                    <a:pt x="269" y="891"/>
                    <a:pt x="237" y="849"/>
                  </a:cubicBezTo>
                  <a:cubicBezTo>
                    <a:pt x="205" y="807"/>
                    <a:pt x="182" y="759"/>
                    <a:pt x="165" y="705"/>
                  </a:cubicBezTo>
                  <a:cubicBezTo>
                    <a:pt x="148" y="652"/>
                    <a:pt x="142" y="595"/>
                    <a:pt x="147" y="537"/>
                  </a:cubicBezTo>
                  <a:cubicBezTo>
                    <a:pt x="150" y="481"/>
                    <a:pt x="162" y="427"/>
                    <a:pt x="183" y="376"/>
                  </a:cubicBezTo>
                  <a:cubicBezTo>
                    <a:pt x="204" y="325"/>
                    <a:pt x="232" y="280"/>
                    <a:pt x="267" y="242"/>
                  </a:cubicBezTo>
                  <a:cubicBezTo>
                    <a:pt x="302" y="205"/>
                    <a:pt x="342" y="175"/>
                    <a:pt x="390" y="153"/>
                  </a:cubicBezTo>
                  <a:cubicBezTo>
                    <a:pt x="430" y="136"/>
                    <a:pt x="473" y="126"/>
                    <a:pt x="519" y="126"/>
                  </a:cubicBezTo>
                  <a:cubicBezTo>
                    <a:pt x="527" y="126"/>
                    <a:pt x="536" y="126"/>
                    <a:pt x="545" y="127"/>
                  </a:cubicBezTo>
                  <a:cubicBezTo>
                    <a:pt x="613" y="132"/>
                    <a:pt x="674" y="151"/>
                    <a:pt x="726" y="186"/>
                  </a:cubicBezTo>
                  <a:cubicBezTo>
                    <a:pt x="780" y="220"/>
                    <a:pt x="821" y="270"/>
                    <a:pt x="850" y="337"/>
                  </a:cubicBezTo>
                  <a:lnTo>
                    <a:pt x="961" y="270"/>
                  </a:lnTo>
                  <a:cubicBezTo>
                    <a:pt x="930" y="195"/>
                    <a:pt x="881" y="134"/>
                    <a:pt x="815" y="85"/>
                  </a:cubicBezTo>
                  <a:cubicBezTo>
                    <a:pt x="749" y="36"/>
                    <a:pt x="663" y="8"/>
                    <a:pt x="556" y="1"/>
                  </a:cubicBezTo>
                  <a:cubicBezTo>
                    <a:pt x="544" y="1"/>
                    <a:pt x="532"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0">
              <a:extLst>
                <a:ext uri="{FF2B5EF4-FFF2-40B4-BE49-F238E27FC236}">
                  <a16:creationId xmlns:a16="http://schemas.microsoft.com/office/drawing/2014/main" id="{A5C59664-A14C-8CD6-E1B2-6F3F336B27A4}"/>
                </a:ext>
              </a:extLst>
            </p:cNvPr>
            <p:cNvSpPr/>
            <p:nvPr/>
          </p:nvSpPr>
          <p:spPr>
            <a:xfrm>
              <a:off x="3541175" y="389175"/>
              <a:ext cx="21500" cy="28975"/>
            </a:xfrm>
            <a:custGeom>
              <a:avLst/>
              <a:gdLst/>
              <a:ahLst/>
              <a:cxnLst/>
              <a:rect l="l" t="t" r="r" b="b"/>
              <a:pathLst>
                <a:path w="860" h="1159" extrusionOk="0">
                  <a:moveTo>
                    <a:pt x="204" y="134"/>
                  </a:moveTo>
                  <a:lnTo>
                    <a:pt x="529" y="155"/>
                  </a:lnTo>
                  <a:cubicBezTo>
                    <a:pt x="556" y="156"/>
                    <a:pt x="581" y="164"/>
                    <a:pt x="605" y="177"/>
                  </a:cubicBezTo>
                  <a:cubicBezTo>
                    <a:pt x="629" y="191"/>
                    <a:pt x="649" y="209"/>
                    <a:pt x="665" y="231"/>
                  </a:cubicBezTo>
                  <a:cubicBezTo>
                    <a:pt x="682" y="254"/>
                    <a:pt x="695" y="280"/>
                    <a:pt x="704" y="307"/>
                  </a:cubicBezTo>
                  <a:cubicBezTo>
                    <a:pt x="713" y="335"/>
                    <a:pt x="717" y="365"/>
                    <a:pt x="715" y="397"/>
                  </a:cubicBezTo>
                  <a:cubicBezTo>
                    <a:pt x="712" y="426"/>
                    <a:pt x="706" y="455"/>
                    <a:pt x="695" y="482"/>
                  </a:cubicBezTo>
                  <a:cubicBezTo>
                    <a:pt x="684" y="510"/>
                    <a:pt x="670" y="534"/>
                    <a:pt x="651" y="554"/>
                  </a:cubicBezTo>
                  <a:cubicBezTo>
                    <a:pt x="633" y="574"/>
                    <a:pt x="612" y="589"/>
                    <a:pt x="588" y="601"/>
                  </a:cubicBezTo>
                  <a:cubicBezTo>
                    <a:pt x="567" y="610"/>
                    <a:pt x="545" y="614"/>
                    <a:pt x="521" y="614"/>
                  </a:cubicBezTo>
                  <a:cubicBezTo>
                    <a:pt x="516" y="614"/>
                    <a:pt x="512" y="614"/>
                    <a:pt x="508" y="614"/>
                  </a:cubicBezTo>
                  <a:lnTo>
                    <a:pt x="175" y="592"/>
                  </a:lnTo>
                  <a:lnTo>
                    <a:pt x="204" y="134"/>
                  </a:lnTo>
                  <a:close/>
                  <a:moveTo>
                    <a:pt x="72" y="0"/>
                  </a:moveTo>
                  <a:lnTo>
                    <a:pt x="1" y="1104"/>
                  </a:lnTo>
                  <a:lnTo>
                    <a:pt x="140" y="1113"/>
                  </a:lnTo>
                  <a:lnTo>
                    <a:pt x="166" y="717"/>
                  </a:lnTo>
                  <a:lnTo>
                    <a:pt x="458" y="735"/>
                  </a:lnTo>
                  <a:lnTo>
                    <a:pt x="684" y="1148"/>
                  </a:lnTo>
                  <a:lnTo>
                    <a:pt x="843" y="1159"/>
                  </a:lnTo>
                  <a:lnTo>
                    <a:pt x="603" y="719"/>
                  </a:lnTo>
                  <a:cubicBezTo>
                    <a:pt x="639" y="712"/>
                    <a:pt x="672" y="699"/>
                    <a:pt x="702" y="679"/>
                  </a:cubicBezTo>
                  <a:cubicBezTo>
                    <a:pt x="732" y="661"/>
                    <a:pt x="758" y="637"/>
                    <a:pt x="780" y="610"/>
                  </a:cubicBezTo>
                  <a:cubicBezTo>
                    <a:pt x="801" y="582"/>
                    <a:pt x="819" y="551"/>
                    <a:pt x="833" y="515"/>
                  </a:cubicBezTo>
                  <a:cubicBezTo>
                    <a:pt x="846" y="480"/>
                    <a:pt x="854" y="444"/>
                    <a:pt x="856" y="405"/>
                  </a:cubicBezTo>
                  <a:cubicBezTo>
                    <a:pt x="859" y="362"/>
                    <a:pt x="853" y="319"/>
                    <a:pt x="840" y="276"/>
                  </a:cubicBezTo>
                  <a:cubicBezTo>
                    <a:pt x="826" y="232"/>
                    <a:pt x="805" y="193"/>
                    <a:pt x="778" y="157"/>
                  </a:cubicBezTo>
                  <a:cubicBezTo>
                    <a:pt x="750" y="122"/>
                    <a:pt x="717" y="93"/>
                    <a:pt x="677" y="70"/>
                  </a:cubicBezTo>
                  <a:cubicBezTo>
                    <a:pt x="637" y="47"/>
                    <a:pt x="594" y="34"/>
                    <a:pt x="545" y="31"/>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0">
              <a:extLst>
                <a:ext uri="{FF2B5EF4-FFF2-40B4-BE49-F238E27FC236}">
                  <a16:creationId xmlns:a16="http://schemas.microsoft.com/office/drawing/2014/main" id="{0FBA8C3B-3B0A-60B1-2149-006408D4FCFD}"/>
                </a:ext>
              </a:extLst>
            </p:cNvPr>
            <p:cNvSpPr/>
            <p:nvPr/>
          </p:nvSpPr>
          <p:spPr>
            <a:xfrm>
              <a:off x="3563800" y="391375"/>
              <a:ext cx="25550" cy="28550"/>
            </a:xfrm>
            <a:custGeom>
              <a:avLst/>
              <a:gdLst/>
              <a:ahLst/>
              <a:cxnLst/>
              <a:rect l="l" t="t" r="r" b="b"/>
              <a:pathLst>
                <a:path w="1022" h="1142" extrusionOk="0">
                  <a:moveTo>
                    <a:pt x="573" y="166"/>
                  </a:moveTo>
                  <a:lnTo>
                    <a:pt x="739" y="688"/>
                  </a:lnTo>
                  <a:lnTo>
                    <a:pt x="335" y="662"/>
                  </a:lnTo>
                  <a:lnTo>
                    <a:pt x="573" y="166"/>
                  </a:lnTo>
                  <a:close/>
                  <a:moveTo>
                    <a:pt x="524" y="0"/>
                  </a:moveTo>
                  <a:lnTo>
                    <a:pt x="0" y="1075"/>
                  </a:lnTo>
                  <a:lnTo>
                    <a:pt x="150" y="1085"/>
                  </a:lnTo>
                  <a:lnTo>
                    <a:pt x="300" y="770"/>
                  </a:lnTo>
                  <a:lnTo>
                    <a:pt x="763" y="799"/>
                  </a:lnTo>
                  <a:lnTo>
                    <a:pt x="873" y="1131"/>
                  </a:lnTo>
                  <a:lnTo>
                    <a:pt x="1022" y="1141"/>
                  </a:lnTo>
                  <a:lnTo>
                    <a:pt x="642" y="8"/>
                  </a:lnTo>
                  <a:lnTo>
                    <a:pt x="5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0">
              <a:extLst>
                <a:ext uri="{FF2B5EF4-FFF2-40B4-BE49-F238E27FC236}">
                  <a16:creationId xmlns:a16="http://schemas.microsoft.com/office/drawing/2014/main" id="{5C980A4B-5DAC-AFC2-E17C-ACC082F06B1D}"/>
                </a:ext>
              </a:extLst>
            </p:cNvPr>
            <p:cNvSpPr/>
            <p:nvPr/>
          </p:nvSpPr>
          <p:spPr>
            <a:xfrm>
              <a:off x="3589350" y="392200"/>
              <a:ext cx="22775" cy="28475"/>
            </a:xfrm>
            <a:custGeom>
              <a:avLst/>
              <a:gdLst/>
              <a:ahLst/>
              <a:cxnLst/>
              <a:rect l="l" t="t" r="r" b="b"/>
              <a:pathLst>
                <a:path w="911" h="1139" extrusionOk="0">
                  <a:moveTo>
                    <a:pt x="9" y="0"/>
                  </a:moveTo>
                  <a:lnTo>
                    <a:pt x="1" y="124"/>
                  </a:lnTo>
                  <a:lnTo>
                    <a:pt x="381" y="150"/>
                  </a:lnTo>
                  <a:lnTo>
                    <a:pt x="319" y="1129"/>
                  </a:lnTo>
                  <a:lnTo>
                    <a:pt x="458" y="1138"/>
                  </a:lnTo>
                  <a:lnTo>
                    <a:pt x="522" y="159"/>
                  </a:lnTo>
                  <a:lnTo>
                    <a:pt x="903" y="183"/>
                  </a:lnTo>
                  <a:lnTo>
                    <a:pt x="911" y="59"/>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0">
              <a:extLst>
                <a:ext uri="{FF2B5EF4-FFF2-40B4-BE49-F238E27FC236}">
                  <a16:creationId xmlns:a16="http://schemas.microsoft.com/office/drawing/2014/main" id="{87CFCED0-A858-6541-2078-40DCC225C891}"/>
                </a:ext>
              </a:extLst>
            </p:cNvPr>
            <p:cNvSpPr/>
            <p:nvPr/>
          </p:nvSpPr>
          <p:spPr>
            <a:xfrm>
              <a:off x="3614275" y="393925"/>
              <a:ext cx="5325" cy="27825"/>
            </a:xfrm>
            <a:custGeom>
              <a:avLst/>
              <a:gdLst/>
              <a:ahLst/>
              <a:cxnLst/>
              <a:rect l="l" t="t" r="r" b="b"/>
              <a:pathLst>
                <a:path w="213" h="1113" extrusionOk="0">
                  <a:moveTo>
                    <a:pt x="72" y="0"/>
                  </a:moveTo>
                  <a:lnTo>
                    <a:pt x="1" y="1104"/>
                  </a:lnTo>
                  <a:lnTo>
                    <a:pt x="141" y="1113"/>
                  </a:lnTo>
                  <a:lnTo>
                    <a:pt x="212" y="9"/>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0">
              <a:extLst>
                <a:ext uri="{FF2B5EF4-FFF2-40B4-BE49-F238E27FC236}">
                  <a16:creationId xmlns:a16="http://schemas.microsoft.com/office/drawing/2014/main" id="{A7EEF97B-C2C0-1749-5467-E0F9C0140188}"/>
                </a:ext>
              </a:extLst>
            </p:cNvPr>
            <p:cNvSpPr/>
            <p:nvPr/>
          </p:nvSpPr>
          <p:spPr>
            <a:xfrm>
              <a:off x="3623375" y="395075"/>
              <a:ext cx="26250" cy="28075"/>
            </a:xfrm>
            <a:custGeom>
              <a:avLst/>
              <a:gdLst/>
              <a:ahLst/>
              <a:cxnLst/>
              <a:rect l="l" t="t" r="r" b="b"/>
              <a:pathLst>
                <a:path w="1050" h="1123" extrusionOk="0">
                  <a:moveTo>
                    <a:pt x="529" y="128"/>
                  </a:moveTo>
                  <a:cubicBezTo>
                    <a:pt x="537" y="128"/>
                    <a:pt x="545" y="129"/>
                    <a:pt x="554" y="129"/>
                  </a:cubicBezTo>
                  <a:cubicBezTo>
                    <a:pt x="610" y="133"/>
                    <a:pt x="660" y="148"/>
                    <a:pt x="705" y="175"/>
                  </a:cubicBezTo>
                  <a:cubicBezTo>
                    <a:pt x="749" y="202"/>
                    <a:pt x="787" y="236"/>
                    <a:pt x="818" y="278"/>
                  </a:cubicBezTo>
                  <a:cubicBezTo>
                    <a:pt x="849" y="320"/>
                    <a:pt x="872" y="368"/>
                    <a:pt x="887" y="422"/>
                  </a:cubicBezTo>
                  <a:cubicBezTo>
                    <a:pt x="901" y="476"/>
                    <a:pt x="907" y="530"/>
                    <a:pt x="904" y="586"/>
                  </a:cubicBezTo>
                  <a:cubicBezTo>
                    <a:pt x="900" y="639"/>
                    <a:pt x="888" y="690"/>
                    <a:pt x="868" y="741"/>
                  </a:cubicBezTo>
                  <a:cubicBezTo>
                    <a:pt x="847" y="792"/>
                    <a:pt x="819" y="837"/>
                    <a:pt x="784" y="876"/>
                  </a:cubicBezTo>
                  <a:cubicBezTo>
                    <a:pt x="748" y="915"/>
                    <a:pt x="706" y="945"/>
                    <a:pt x="658" y="967"/>
                  </a:cubicBezTo>
                  <a:cubicBezTo>
                    <a:pt x="617" y="987"/>
                    <a:pt x="571" y="996"/>
                    <a:pt x="522" y="996"/>
                  </a:cubicBezTo>
                  <a:cubicBezTo>
                    <a:pt x="514" y="996"/>
                    <a:pt x="506" y="996"/>
                    <a:pt x="498" y="995"/>
                  </a:cubicBezTo>
                  <a:cubicBezTo>
                    <a:pt x="440" y="992"/>
                    <a:pt x="390" y="976"/>
                    <a:pt x="344" y="950"/>
                  </a:cubicBezTo>
                  <a:cubicBezTo>
                    <a:pt x="300" y="923"/>
                    <a:pt x="261" y="888"/>
                    <a:pt x="231" y="845"/>
                  </a:cubicBezTo>
                  <a:cubicBezTo>
                    <a:pt x="200" y="802"/>
                    <a:pt x="178" y="754"/>
                    <a:pt x="163" y="701"/>
                  </a:cubicBezTo>
                  <a:cubicBezTo>
                    <a:pt x="149" y="648"/>
                    <a:pt x="142" y="593"/>
                    <a:pt x="147" y="537"/>
                  </a:cubicBezTo>
                  <a:cubicBezTo>
                    <a:pt x="150" y="483"/>
                    <a:pt x="163" y="430"/>
                    <a:pt x="183" y="380"/>
                  </a:cubicBezTo>
                  <a:cubicBezTo>
                    <a:pt x="204" y="329"/>
                    <a:pt x="232" y="284"/>
                    <a:pt x="267" y="247"/>
                  </a:cubicBezTo>
                  <a:cubicBezTo>
                    <a:pt x="303" y="209"/>
                    <a:pt x="345" y="178"/>
                    <a:pt x="393" y="156"/>
                  </a:cubicBezTo>
                  <a:cubicBezTo>
                    <a:pt x="434" y="137"/>
                    <a:pt x="480" y="128"/>
                    <a:pt x="529" y="128"/>
                  </a:cubicBezTo>
                  <a:close/>
                  <a:moveTo>
                    <a:pt x="531" y="1"/>
                  </a:moveTo>
                  <a:cubicBezTo>
                    <a:pt x="469" y="1"/>
                    <a:pt x="410" y="12"/>
                    <a:pt x="353" y="35"/>
                  </a:cubicBezTo>
                  <a:cubicBezTo>
                    <a:pt x="287" y="61"/>
                    <a:pt x="230" y="99"/>
                    <a:pt x="180" y="147"/>
                  </a:cubicBezTo>
                  <a:cubicBezTo>
                    <a:pt x="129" y="196"/>
                    <a:pt x="89" y="253"/>
                    <a:pt x="59" y="319"/>
                  </a:cubicBezTo>
                  <a:cubicBezTo>
                    <a:pt x="27" y="385"/>
                    <a:pt x="10" y="454"/>
                    <a:pt x="5" y="528"/>
                  </a:cubicBezTo>
                  <a:cubicBezTo>
                    <a:pt x="0" y="598"/>
                    <a:pt x="9" y="668"/>
                    <a:pt x="29" y="737"/>
                  </a:cubicBezTo>
                  <a:cubicBezTo>
                    <a:pt x="49" y="806"/>
                    <a:pt x="80" y="868"/>
                    <a:pt x="123" y="924"/>
                  </a:cubicBezTo>
                  <a:cubicBezTo>
                    <a:pt x="165" y="979"/>
                    <a:pt x="217" y="1024"/>
                    <a:pt x="279" y="1060"/>
                  </a:cubicBezTo>
                  <a:cubicBezTo>
                    <a:pt x="341" y="1096"/>
                    <a:pt x="410" y="1116"/>
                    <a:pt x="488" y="1121"/>
                  </a:cubicBezTo>
                  <a:cubicBezTo>
                    <a:pt x="500" y="1122"/>
                    <a:pt x="512" y="1122"/>
                    <a:pt x="523" y="1122"/>
                  </a:cubicBezTo>
                  <a:cubicBezTo>
                    <a:pt x="585" y="1122"/>
                    <a:pt x="643" y="1111"/>
                    <a:pt x="699" y="1089"/>
                  </a:cubicBezTo>
                  <a:cubicBezTo>
                    <a:pt x="764" y="1062"/>
                    <a:pt x="822" y="1025"/>
                    <a:pt x="871" y="977"/>
                  </a:cubicBezTo>
                  <a:cubicBezTo>
                    <a:pt x="920" y="928"/>
                    <a:pt x="961" y="871"/>
                    <a:pt x="991" y="806"/>
                  </a:cubicBezTo>
                  <a:cubicBezTo>
                    <a:pt x="1023" y="740"/>
                    <a:pt x="1040" y="670"/>
                    <a:pt x="1045" y="597"/>
                  </a:cubicBezTo>
                  <a:cubicBezTo>
                    <a:pt x="1050" y="527"/>
                    <a:pt x="1042" y="458"/>
                    <a:pt x="1021" y="390"/>
                  </a:cubicBezTo>
                  <a:cubicBezTo>
                    <a:pt x="1001" y="321"/>
                    <a:pt x="969" y="259"/>
                    <a:pt x="926" y="203"/>
                  </a:cubicBezTo>
                  <a:cubicBezTo>
                    <a:pt x="885" y="147"/>
                    <a:pt x="833" y="101"/>
                    <a:pt x="772" y="64"/>
                  </a:cubicBezTo>
                  <a:cubicBezTo>
                    <a:pt x="711" y="28"/>
                    <a:pt x="641" y="7"/>
                    <a:pt x="563" y="2"/>
                  </a:cubicBezTo>
                  <a:cubicBezTo>
                    <a:pt x="552" y="1"/>
                    <a:pt x="542"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0">
              <a:extLst>
                <a:ext uri="{FF2B5EF4-FFF2-40B4-BE49-F238E27FC236}">
                  <a16:creationId xmlns:a16="http://schemas.microsoft.com/office/drawing/2014/main" id="{55AA4E2B-272A-CA02-F01C-2AA6FEADCBED}"/>
                </a:ext>
              </a:extLst>
            </p:cNvPr>
            <p:cNvSpPr/>
            <p:nvPr/>
          </p:nvSpPr>
          <p:spPr>
            <a:xfrm>
              <a:off x="3653450" y="396450"/>
              <a:ext cx="25125" cy="29150"/>
            </a:xfrm>
            <a:custGeom>
              <a:avLst/>
              <a:gdLst/>
              <a:ahLst/>
              <a:cxnLst/>
              <a:rect l="l" t="t" r="r" b="b"/>
              <a:pathLst>
                <a:path w="1005" h="1166" extrusionOk="0">
                  <a:moveTo>
                    <a:pt x="72" y="1"/>
                  </a:moveTo>
                  <a:lnTo>
                    <a:pt x="0" y="1104"/>
                  </a:lnTo>
                  <a:lnTo>
                    <a:pt x="140" y="1114"/>
                  </a:lnTo>
                  <a:lnTo>
                    <a:pt x="195" y="271"/>
                  </a:lnTo>
                  <a:lnTo>
                    <a:pt x="815" y="1158"/>
                  </a:lnTo>
                  <a:lnTo>
                    <a:pt x="933" y="1165"/>
                  </a:lnTo>
                  <a:lnTo>
                    <a:pt x="1004" y="64"/>
                  </a:lnTo>
                  <a:lnTo>
                    <a:pt x="865" y="54"/>
                  </a:lnTo>
                  <a:lnTo>
                    <a:pt x="809" y="912"/>
                  </a:lnTo>
                  <a:lnTo>
                    <a:pt x="181" y="8"/>
                  </a:ln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0">
              <a:extLst>
                <a:ext uri="{FF2B5EF4-FFF2-40B4-BE49-F238E27FC236}">
                  <a16:creationId xmlns:a16="http://schemas.microsoft.com/office/drawing/2014/main" id="{515ADD38-430D-E283-A2E7-8F7582ADD00D}"/>
                </a:ext>
              </a:extLst>
            </p:cNvPr>
            <p:cNvSpPr/>
            <p:nvPr/>
          </p:nvSpPr>
          <p:spPr>
            <a:xfrm>
              <a:off x="3473525" y="436200"/>
              <a:ext cx="20475" cy="23025"/>
            </a:xfrm>
            <a:custGeom>
              <a:avLst/>
              <a:gdLst/>
              <a:ahLst/>
              <a:cxnLst/>
              <a:rect l="l" t="t" r="r" b="b"/>
              <a:pathLst>
                <a:path w="819" h="921" extrusionOk="0">
                  <a:moveTo>
                    <a:pt x="461" y="106"/>
                  </a:moveTo>
                  <a:lnTo>
                    <a:pt x="612" y="559"/>
                  </a:lnTo>
                  <a:lnTo>
                    <a:pt x="250" y="535"/>
                  </a:lnTo>
                  <a:lnTo>
                    <a:pt x="461" y="106"/>
                  </a:lnTo>
                  <a:close/>
                  <a:moveTo>
                    <a:pt x="431" y="1"/>
                  </a:moveTo>
                  <a:lnTo>
                    <a:pt x="0" y="869"/>
                  </a:lnTo>
                  <a:lnTo>
                    <a:pt x="94" y="875"/>
                  </a:lnTo>
                  <a:lnTo>
                    <a:pt x="227" y="603"/>
                  </a:lnTo>
                  <a:lnTo>
                    <a:pt x="628" y="629"/>
                  </a:lnTo>
                  <a:lnTo>
                    <a:pt x="725" y="916"/>
                  </a:lnTo>
                  <a:lnTo>
                    <a:pt x="818" y="921"/>
                  </a:lnTo>
                  <a:lnTo>
                    <a:pt x="506" y="5"/>
                  </a:lnTo>
                  <a:lnTo>
                    <a:pt x="4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0">
              <a:extLst>
                <a:ext uri="{FF2B5EF4-FFF2-40B4-BE49-F238E27FC236}">
                  <a16:creationId xmlns:a16="http://schemas.microsoft.com/office/drawing/2014/main" id="{63EDA165-2ABE-A5EB-CFEA-1C070239C0F9}"/>
                </a:ext>
              </a:extLst>
            </p:cNvPr>
            <p:cNvSpPr/>
            <p:nvPr/>
          </p:nvSpPr>
          <p:spPr>
            <a:xfrm>
              <a:off x="3500925" y="437375"/>
              <a:ext cx="17100" cy="23400"/>
            </a:xfrm>
            <a:custGeom>
              <a:avLst/>
              <a:gdLst/>
              <a:ahLst/>
              <a:cxnLst/>
              <a:rect l="l" t="t" r="r" b="b"/>
              <a:pathLst>
                <a:path w="684" h="936" extrusionOk="0">
                  <a:moveTo>
                    <a:pt x="141" y="84"/>
                  </a:moveTo>
                  <a:lnTo>
                    <a:pt x="425" y="103"/>
                  </a:lnTo>
                  <a:cubicBezTo>
                    <a:pt x="449" y="104"/>
                    <a:pt x="472" y="111"/>
                    <a:pt x="494" y="123"/>
                  </a:cubicBezTo>
                  <a:cubicBezTo>
                    <a:pt x="516" y="136"/>
                    <a:pt x="534" y="152"/>
                    <a:pt x="549" y="171"/>
                  </a:cubicBezTo>
                  <a:cubicBezTo>
                    <a:pt x="564" y="190"/>
                    <a:pt x="576" y="213"/>
                    <a:pt x="584" y="238"/>
                  </a:cubicBezTo>
                  <a:cubicBezTo>
                    <a:pt x="592" y="264"/>
                    <a:pt x="595" y="290"/>
                    <a:pt x="594" y="317"/>
                  </a:cubicBezTo>
                  <a:cubicBezTo>
                    <a:pt x="592" y="343"/>
                    <a:pt x="586" y="368"/>
                    <a:pt x="575" y="393"/>
                  </a:cubicBezTo>
                  <a:cubicBezTo>
                    <a:pt x="566" y="416"/>
                    <a:pt x="553" y="437"/>
                    <a:pt x="536" y="456"/>
                  </a:cubicBezTo>
                  <a:cubicBezTo>
                    <a:pt x="520" y="474"/>
                    <a:pt x="501" y="488"/>
                    <a:pt x="478" y="498"/>
                  </a:cubicBezTo>
                  <a:cubicBezTo>
                    <a:pt x="460" y="506"/>
                    <a:pt x="440" y="510"/>
                    <a:pt x="419" y="510"/>
                  </a:cubicBezTo>
                  <a:cubicBezTo>
                    <a:pt x="415" y="510"/>
                    <a:pt x="411" y="510"/>
                    <a:pt x="407" y="510"/>
                  </a:cubicBezTo>
                  <a:lnTo>
                    <a:pt x="115" y="492"/>
                  </a:lnTo>
                  <a:lnTo>
                    <a:pt x="141" y="84"/>
                  </a:lnTo>
                  <a:close/>
                  <a:moveTo>
                    <a:pt x="58" y="1"/>
                  </a:moveTo>
                  <a:lnTo>
                    <a:pt x="1" y="892"/>
                  </a:lnTo>
                  <a:lnTo>
                    <a:pt x="89" y="898"/>
                  </a:lnTo>
                  <a:lnTo>
                    <a:pt x="110" y="569"/>
                  </a:lnTo>
                  <a:lnTo>
                    <a:pt x="374" y="586"/>
                  </a:lnTo>
                  <a:lnTo>
                    <a:pt x="562" y="929"/>
                  </a:lnTo>
                  <a:lnTo>
                    <a:pt x="662" y="935"/>
                  </a:lnTo>
                  <a:lnTo>
                    <a:pt x="465" y="577"/>
                  </a:lnTo>
                  <a:cubicBezTo>
                    <a:pt x="496" y="573"/>
                    <a:pt x="524" y="564"/>
                    <a:pt x="549" y="549"/>
                  </a:cubicBezTo>
                  <a:cubicBezTo>
                    <a:pt x="574" y="534"/>
                    <a:pt x="596" y="516"/>
                    <a:pt x="615" y="492"/>
                  </a:cubicBezTo>
                  <a:cubicBezTo>
                    <a:pt x="634" y="470"/>
                    <a:pt x="649" y="444"/>
                    <a:pt x="661" y="415"/>
                  </a:cubicBezTo>
                  <a:cubicBezTo>
                    <a:pt x="672" y="386"/>
                    <a:pt x="679" y="355"/>
                    <a:pt x="681" y="322"/>
                  </a:cubicBezTo>
                  <a:cubicBezTo>
                    <a:pt x="683" y="288"/>
                    <a:pt x="679" y="254"/>
                    <a:pt x="669" y="219"/>
                  </a:cubicBezTo>
                  <a:cubicBezTo>
                    <a:pt x="657" y="185"/>
                    <a:pt x="641" y="154"/>
                    <a:pt x="620" y="126"/>
                  </a:cubicBezTo>
                  <a:cubicBezTo>
                    <a:pt x="598" y="98"/>
                    <a:pt x="571" y="75"/>
                    <a:pt x="540" y="57"/>
                  </a:cubicBezTo>
                  <a:cubicBezTo>
                    <a:pt x="509" y="38"/>
                    <a:pt x="474" y="28"/>
                    <a:pt x="436" y="25"/>
                  </a:cubicBezTo>
                  <a:lnTo>
                    <a:pt x="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0">
              <a:extLst>
                <a:ext uri="{FF2B5EF4-FFF2-40B4-BE49-F238E27FC236}">
                  <a16:creationId xmlns:a16="http://schemas.microsoft.com/office/drawing/2014/main" id="{1F8CB2B8-46C6-3185-577E-6972CBA26A93}"/>
                </a:ext>
              </a:extLst>
            </p:cNvPr>
            <p:cNvSpPr/>
            <p:nvPr/>
          </p:nvSpPr>
          <p:spPr>
            <a:xfrm>
              <a:off x="3525200" y="438950"/>
              <a:ext cx="17100" cy="23400"/>
            </a:xfrm>
            <a:custGeom>
              <a:avLst/>
              <a:gdLst/>
              <a:ahLst/>
              <a:cxnLst/>
              <a:rect l="l" t="t" r="r" b="b"/>
              <a:pathLst>
                <a:path w="684" h="936" extrusionOk="0">
                  <a:moveTo>
                    <a:pt x="141" y="85"/>
                  </a:moveTo>
                  <a:lnTo>
                    <a:pt x="426" y="103"/>
                  </a:lnTo>
                  <a:cubicBezTo>
                    <a:pt x="449" y="105"/>
                    <a:pt x="473" y="112"/>
                    <a:pt x="494" y="124"/>
                  </a:cubicBezTo>
                  <a:cubicBezTo>
                    <a:pt x="516" y="136"/>
                    <a:pt x="534" y="152"/>
                    <a:pt x="549" y="171"/>
                  </a:cubicBezTo>
                  <a:cubicBezTo>
                    <a:pt x="564" y="191"/>
                    <a:pt x="576" y="213"/>
                    <a:pt x="584" y="238"/>
                  </a:cubicBezTo>
                  <a:cubicBezTo>
                    <a:pt x="592" y="264"/>
                    <a:pt x="595" y="290"/>
                    <a:pt x="593" y="317"/>
                  </a:cubicBezTo>
                  <a:cubicBezTo>
                    <a:pt x="592" y="344"/>
                    <a:pt x="586" y="369"/>
                    <a:pt x="576" y="393"/>
                  </a:cubicBezTo>
                  <a:cubicBezTo>
                    <a:pt x="566" y="416"/>
                    <a:pt x="552" y="437"/>
                    <a:pt x="536" y="456"/>
                  </a:cubicBezTo>
                  <a:cubicBezTo>
                    <a:pt x="520" y="474"/>
                    <a:pt x="501" y="488"/>
                    <a:pt x="478" y="498"/>
                  </a:cubicBezTo>
                  <a:cubicBezTo>
                    <a:pt x="460" y="507"/>
                    <a:pt x="440" y="511"/>
                    <a:pt x="418" y="511"/>
                  </a:cubicBezTo>
                  <a:cubicBezTo>
                    <a:pt x="414" y="511"/>
                    <a:pt x="410" y="511"/>
                    <a:pt x="407" y="511"/>
                  </a:cubicBezTo>
                  <a:lnTo>
                    <a:pt x="115" y="491"/>
                  </a:lnTo>
                  <a:lnTo>
                    <a:pt x="141" y="85"/>
                  </a:lnTo>
                  <a:close/>
                  <a:moveTo>
                    <a:pt x="58" y="1"/>
                  </a:moveTo>
                  <a:lnTo>
                    <a:pt x="1" y="892"/>
                  </a:lnTo>
                  <a:lnTo>
                    <a:pt x="89" y="898"/>
                  </a:lnTo>
                  <a:lnTo>
                    <a:pt x="110" y="569"/>
                  </a:lnTo>
                  <a:lnTo>
                    <a:pt x="373" y="587"/>
                  </a:lnTo>
                  <a:lnTo>
                    <a:pt x="562" y="929"/>
                  </a:lnTo>
                  <a:lnTo>
                    <a:pt x="662" y="936"/>
                  </a:lnTo>
                  <a:lnTo>
                    <a:pt x="465" y="577"/>
                  </a:lnTo>
                  <a:cubicBezTo>
                    <a:pt x="496" y="574"/>
                    <a:pt x="524" y="564"/>
                    <a:pt x="549" y="549"/>
                  </a:cubicBezTo>
                  <a:cubicBezTo>
                    <a:pt x="574" y="534"/>
                    <a:pt x="596" y="516"/>
                    <a:pt x="615" y="493"/>
                  </a:cubicBezTo>
                  <a:cubicBezTo>
                    <a:pt x="634" y="470"/>
                    <a:pt x="649" y="444"/>
                    <a:pt x="661" y="415"/>
                  </a:cubicBezTo>
                  <a:cubicBezTo>
                    <a:pt x="672" y="386"/>
                    <a:pt x="679" y="355"/>
                    <a:pt x="681" y="323"/>
                  </a:cubicBezTo>
                  <a:cubicBezTo>
                    <a:pt x="683" y="288"/>
                    <a:pt x="679" y="254"/>
                    <a:pt x="669" y="220"/>
                  </a:cubicBezTo>
                  <a:cubicBezTo>
                    <a:pt x="657" y="185"/>
                    <a:pt x="642" y="154"/>
                    <a:pt x="620" y="126"/>
                  </a:cubicBezTo>
                  <a:cubicBezTo>
                    <a:pt x="598" y="99"/>
                    <a:pt x="572" y="75"/>
                    <a:pt x="540" y="57"/>
                  </a:cubicBezTo>
                  <a:cubicBezTo>
                    <a:pt x="509" y="38"/>
                    <a:pt x="474" y="28"/>
                    <a:pt x="435" y="25"/>
                  </a:cubicBezTo>
                  <a:lnTo>
                    <a:pt x="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0">
              <a:extLst>
                <a:ext uri="{FF2B5EF4-FFF2-40B4-BE49-F238E27FC236}">
                  <a16:creationId xmlns:a16="http://schemas.microsoft.com/office/drawing/2014/main" id="{E860757B-877E-39AD-0C42-5EC8DA0B9D5F}"/>
                </a:ext>
              </a:extLst>
            </p:cNvPr>
            <p:cNvSpPr/>
            <p:nvPr/>
          </p:nvSpPr>
          <p:spPr>
            <a:xfrm>
              <a:off x="3549475" y="440525"/>
              <a:ext cx="3675" cy="22475"/>
            </a:xfrm>
            <a:custGeom>
              <a:avLst/>
              <a:gdLst/>
              <a:ahLst/>
              <a:cxnLst/>
              <a:rect l="l" t="t" r="r" b="b"/>
              <a:pathLst>
                <a:path w="147" h="899" extrusionOk="0">
                  <a:moveTo>
                    <a:pt x="59" y="1"/>
                  </a:moveTo>
                  <a:lnTo>
                    <a:pt x="1" y="893"/>
                  </a:lnTo>
                  <a:lnTo>
                    <a:pt x="89" y="898"/>
                  </a:lnTo>
                  <a:lnTo>
                    <a:pt x="146" y="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0">
              <a:extLst>
                <a:ext uri="{FF2B5EF4-FFF2-40B4-BE49-F238E27FC236}">
                  <a16:creationId xmlns:a16="http://schemas.microsoft.com/office/drawing/2014/main" id="{896195E7-E6D4-D45E-FE30-2893760A4771}"/>
                </a:ext>
              </a:extLst>
            </p:cNvPr>
            <p:cNvSpPr/>
            <p:nvPr/>
          </p:nvSpPr>
          <p:spPr>
            <a:xfrm>
              <a:off x="3560100" y="441150"/>
              <a:ext cx="20525" cy="23025"/>
            </a:xfrm>
            <a:custGeom>
              <a:avLst/>
              <a:gdLst/>
              <a:ahLst/>
              <a:cxnLst/>
              <a:rect l="l" t="t" r="r" b="b"/>
              <a:pathLst>
                <a:path w="821" h="921" extrusionOk="0">
                  <a:moveTo>
                    <a:pt x="1" y="0"/>
                  </a:moveTo>
                  <a:lnTo>
                    <a:pt x="314" y="916"/>
                  </a:lnTo>
                  <a:lnTo>
                    <a:pt x="391" y="920"/>
                  </a:lnTo>
                  <a:lnTo>
                    <a:pt x="821" y="53"/>
                  </a:lnTo>
                  <a:lnTo>
                    <a:pt x="729" y="47"/>
                  </a:lnTo>
                  <a:lnTo>
                    <a:pt x="360" y="809"/>
                  </a:lnTo>
                  <a:lnTo>
                    <a:pt x="92" y="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0">
              <a:extLst>
                <a:ext uri="{FF2B5EF4-FFF2-40B4-BE49-F238E27FC236}">
                  <a16:creationId xmlns:a16="http://schemas.microsoft.com/office/drawing/2014/main" id="{F3BDF370-EEBE-0FE7-4545-176F6E842BE5}"/>
                </a:ext>
              </a:extLst>
            </p:cNvPr>
            <p:cNvSpPr/>
            <p:nvPr/>
          </p:nvSpPr>
          <p:spPr>
            <a:xfrm>
              <a:off x="3586125" y="442900"/>
              <a:ext cx="16175" cy="23300"/>
            </a:xfrm>
            <a:custGeom>
              <a:avLst/>
              <a:gdLst/>
              <a:ahLst/>
              <a:cxnLst/>
              <a:rect l="l" t="t" r="r" b="b"/>
              <a:pathLst>
                <a:path w="647" h="932" extrusionOk="0">
                  <a:moveTo>
                    <a:pt x="59" y="1"/>
                  </a:moveTo>
                  <a:lnTo>
                    <a:pt x="1" y="893"/>
                  </a:lnTo>
                  <a:lnTo>
                    <a:pt x="600" y="932"/>
                  </a:lnTo>
                  <a:lnTo>
                    <a:pt x="605" y="854"/>
                  </a:lnTo>
                  <a:lnTo>
                    <a:pt x="94" y="821"/>
                  </a:lnTo>
                  <a:lnTo>
                    <a:pt x="116" y="480"/>
                  </a:lnTo>
                  <a:lnTo>
                    <a:pt x="551" y="509"/>
                  </a:lnTo>
                  <a:lnTo>
                    <a:pt x="557" y="435"/>
                  </a:lnTo>
                  <a:lnTo>
                    <a:pt x="121" y="406"/>
                  </a:lnTo>
                  <a:lnTo>
                    <a:pt x="142" y="85"/>
                  </a:lnTo>
                  <a:lnTo>
                    <a:pt x="641" y="117"/>
                  </a:lnTo>
                  <a:lnTo>
                    <a:pt x="647" y="39"/>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0">
              <a:extLst>
                <a:ext uri="{FF2B5EF4-FFF2-40B4-BE49-F238E27FC236}">
                  <a16:creationId xmlns:a16="http://schemas.microsoft.com/office/drawing/2014/main" id="{C0E12CEA-A478-603E-2B75-F97FEE8433F7}"/>
                </a:ext>
              </a:extLst>
            </p:cNvPr>
            <p:cNvSpPr/>
            <p:nvPr/>
          </p:nvSpPr>
          <p:spPr>
            <a:xfrm>
              <a:off x="3609025" y="444400"/>
              <a:ext cx="19100" cy="22850"/>
            </a:xfrm>
            <a:custGeom>
              <a:avLst/>
              <a:gdLst/>
              <a:ahLst/>
              <a:cxnLst/>
              <a:rect l="l" t="t" r="r" b="b"/>
              <a:pathLst>
                <a:path w="764" h="914" extrusionOk="0">
                  <a:moveTo>
                    <a:pt x="141" y="84"/>
                  </a:moveTo>
                  <a:lnTo>
                    <a:pt x="356" y="98"/>
                  </a:lnTo>
                  <a:cubicBezTo>
                    <a:pt x="411" y="101"/>
                    <a:pt x="458" y="114"/>
                    <a:pt x="499" y="135"/>
                  </a:cubicBezTo>
                  <a:cubicBezTo>
                    <a:pt x="539" y="156"/>
                    <a:pt x="573" y="183"/>
                    <a:pt x="600" y="218"/>
                  </a:cubicBezTo>
                  <a:cubicBezTo>
                    <a:pt x="626" y="252"/>
                    <a:pt x="647" y="292"/>
                    <a:pt x="659" y="338"/>
                  </a:cubicBezTo>
                  <a:cubicBezTo>
                    <a:pt x="671" y="383"/>
                    <a:pt x="675" y="433"/>
                    <a:pt x="672" y="487"/>
                  </a:cubicBezTo>
                  <a:cubicBezTo>
                    <a:pt x="668" y="540"/>
                    <a:pt x="658" y="588"/>
                    <a:pt x="640" y="632"/>
                  </a:cubicBezTo>
                  <a:cubicBezTo>
                    <a:pt x="622" y="676"/>
                    <a:pt x="599" y="713"/>
                    <a:pt x="568" y="745"/>
                  </a:cubicBezTo>
                  <a:cubicBezTo>
                    <a:pt x="537" y="775"/>
                    <a:pt x="500" y="799"/>
                    <a:pt x="456" y="816"/>
                  </a:cubicBezTo>
                  <a:cubicBezTo>
                    <a:pt x="421" y="829"/>
                    <a:pt x="381" y="835"/>
                    <a:pt x="338" y="835"/>
                  </a:cubicBezTo>
                  <a:cubicBezTo>
                    <a:pt x="328" y="835"/>
                    <a:pt x="319" y="835"/>
                    <a:pt x="309" y="834"/>
                  </a:cubicBezTo>
                  <a:lnTo>
                    <a:pt x="94" y="820"/>
                  </a:lnTo>
                  <a:lnTo>
                    <a:pt x="141" y="84"/>
                  </a:lnTo>
                  <a:close/>
                  <a:moveTo>
                    <a:pt x="58" y="0"/>
                  </a:moveTo>
                  <a:lnTo>
                    <a:pt x="0" y="892"/>
                  </a:lnTo>
                  <a:lnTo>
                    <a:pt x="303" y="913"/>
                  </a:lnTo>
                  <a:cubicBezTo>
                    <a:pt x="315" y="913"/>
                    <a:pt x="326" y="913"/>
                    <a:pt x="338" y="913"/>
                  </a:cubicBezTo>
                  <a:cubicBezTo>
                    <a:pt x="390" y="913"/>
                    <a:pt x="438" y="907"/>
                    <a:pt x="482" y="892"/>
                  </a:cubicBezTo>
                  <a:cubicBezTo>
                    <a:pt x="536" y="873"/>
                    <a:pt x="582" y="846"/>
                    <a:pt x="622" y="810"/>
                  </a:cubicBezTo>
                  <a:cubicBezTo>
                    <a:pt x="662" y="774"/>
                    <a:pt x="694" y="728"/>
                    <a:pt x="717" y="675"/>
                  </a:cubicBezTo>
                  <a:cubicBezTo>
                    <a:pt x="741" y="621"/>
                    <a:pt x="755" y="561"/>
                    <a:pt x="759" y="493"/>
                  </a:cubicBezTo>
                  <a:cubicBezTo>
                    <a:pt x="764" y="431"/>
                    <a:pt x="758" y="374"/>
                    <a:pt x="743" y="318"/>
                  </a:cubicBezTo>
                  <a:cubicBezTo>
                    <a:pt x="730" y="263"/>
                    <a:pt x="705" y="214"/>
                    <a:pt x="673" y="171"/>
                  </a:cubicBezTo>
                  <a:cubicBezTo>
                    <a:pt x="640" y="129"/>
                    <a:pt x="597" y="94"/>
                    <a:pt x="545" y="67"/>
                  </a:cubicBezTo>
                  <a:cubicBezTo>
                    <a:pt x="494" y="40"/>
                    <a:pt x="433" y="25"/>
                    <a:pt x="361" y="20"/>
                  </a:cubicBezTo>
                  <a:lnTo>
                    <a:pt x="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0">
              <a:extLst>
                <a:ext uri="{FF2B5EF4-FFF2-40B4-BE49-F238E27FC236}">
                  <a16:creationId xmlns:a16="http://schemas.microsoft.com/office/drawing/2014/main" id="{57D30E4E-E357-879F-4A61-946020ABF634}"/>
                </a:ext>
              </a:extLst>
            </p:cNvPr>
            <p:cNvSpPr/>
            <p:nvPr/>
          </p:nvSpPr>
          <p:spPr>
            <a:xfrm>
              <a:off x="3446600" y="485600"/>
              <a:ext cx="18525" cy="27750"/>
            </a:xfrm>
            <a:custGeom>
              <a:avLst/>
              <a:gdLst/>
              <a:ahLst/>
              <a:cxnLst/>
              <a:rect l="l" t="t" r="r" b="b"/>
              <a:pathLst>
                <a:path w="741" h="1110" extrusionOk="0">
                  <a:moveTo>
                    <a:pt x="393" y="106"/>
                  </a:moveTo>
                  <a:cubicBezTo>
                    <a:pt x="395" y="106"/>
                    <a:pt x="398" y="106"/>
                    <a:pt x="400" y="106"/>
                  </a:cubicBezTo>
                  <a:cubicBezTo>
                    <a:pt x="460" y="111"/>
                    <a:pt x="522" y="160"/>
                    <a:pt x="562" y="259"/>
                  </a:cubicBezTo>
                  <a:lnTo>
                    <a:pt x="149" y="727"/>
                  </a:lnTo>
                  <a:cubicBezTo>
                    <a:pt x="138" y="667"/>
                    <a:pt x="133" y="598"/>
                    <a:pt x="138" y="521"/>
                  </a:cubicBezTo>
                  <a:cubicBezTo>
                    <a:pt x="156" y="251"/>
                    <a:pt x="287" y="106"/>
                    <a:pt x="393" y="106"/>
                  </a:cubicBezTo>
                  <a:close/>
                  <a:moveTo>
                    <a:pt x="595" y="377"/>
                  </a:moveTo>
                  <a:cubicBezTo>
                    <a:pt x="605" y="439"/>
                    <a:pt x="609" y="512"/>
                    <a:pt x="604" y="596"/>
                  </a:cubicBezTo>
                  <a:cubicBezTo>
                    <a:pt x="584" y="890"/>
                    <a:pt x="453" y="999"/>
                    <a:pt x="358" y="999"/>
                  </a:cubicBezTo>
                  <a:cubicBezTo>
                    <a:pt x="356" y="999"/>
                    <a:pt x="353" y="999"/>
                    <a:pt x="351" y="999"/>
                  </a:cubicBezTo>
                  <a:cubicBezTo>
                    <a:pt x="286" y="994"/>
                    <a:pt x="223" y="937"/>
                    <a:pt x="182" y="840"/>
                  </a:cubicBezTo>
                  <a:lnTo>
                    <a:pt x="595" y="377"/>
                  </a:lnTo>
                  <a:close/>
                  <a:moveTo>
                    <a:pt x="395" y="0"/>
                  </a:moveTo>
                  <a:cubicBezTo>
                    <a:pt x="227" y="0"/>
                    <a:pt x="45" y="198"/>
                    <a:pt x="23" y="535"/>
                  </a:cubicBezTo>
                  <a:cubicBezTo>
                    <a:pt x="0" y="884"/>
                    <a:pt x="168" y="1098"/>
                    <a:pt x="339" y="1109"/>
                  </a:cubicBezTo>
                  <a:cubicBezTo>
                    <a:pt x="344" y="1110"/>
                    <a:pt x="348" y="1110"/>
                    <a:pt x="353" y="1110"/>
                  </a:cubicBezTo>
                  <a:cubicBezTo>
                    <a:pt x="507" y="1110"/>
                    <a:pt x="693" y="950"/>
                    <a:pt x="716" y="589"/>
                  </a:cubicBezTo>
                  <a:cubicBezTo>
                    <a:pt x="741" y="220"/>
                    <a:pt x="576" y="11"/>
                    <a:pt x="409" y="1"/>
                  </a:cubicBezTo>
                  <a:cubicBezTo>
                    <a:pt x="404" y="0"/>
                    <a:pt x="400" y="0"/>
                    <a:pt x="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0">
              <a:extLst>
                <a:ext uri="{FF2B5EF4-FFF2-40B4-BE49-F238E27FC236}">
                  <a16:creationId xmlns:a16="http://schemas.microsoft.com/office/drawing/2014/main" id="{D4A5F852-F0BB-306E-E769-FE5D5F79E5E7}"/>
                </a:ext>
              </a:extLst>
            </p:cNvPr>
            <p:cNvSpPr/>
            <p:nvPr/>
          </p:nvSpPr>
          <p:spPr>
            <a:xfrm>
              <a:off x="3469350" y="486975"/>
              <a:ext cx="16525" cy="27775"/>
            </a:xfrm>
            <a:custGeom>
              <a:avLst/>
              <a:gdLst/>
              <a:ahLst/>
              <a:cxnLst/>
              <a:rect l="l" t="t" r="r" b="b"/>
              <a:pathLst>
                <a:path w="661" h="1111" extrusionOk="0">
                  <a:moveTo>
                    <a:pt x="342" y="500"/>
                  </a:moveTo>
                  <a:cubicBezTo>
                    <a:pt x="346" y="500"/>
                    <a:pt x="349" y="500"/>
                    <a:pt x="353" y="500"/>
                  </a:cubicBezTo>
                  <a:cubicBezTo>
                    <a:pt x="440" y="506"/>
                    <a:pt x="539" y="580"/>
                    <a:pt x="527" y="767"/>
                  </a:cubicBezTo>
                  <a:cubicBezTo>
                    <a:pt x="516" y="929"/>
                    <a:pt x="424" y="1003"/>
                    <a:pt x="336" y="1003"/>
                  </a:cubicBezTo>
                  <a:cubicBezTo>
                    <a:pt x="332" y="1003"/>
                    <a:pt x="329" y="1003"/>
                    <a:pt x="325" y="1003"/>
                  </a:cubicBezTo>
                  <a:cubicBezTo>
                    <a:pt x="193" y="994"/>
                    <a:pt x="104" y="834"/>
                    <a:pt x="132" y="632"/>
                  </a:cubicBezTo>
                  <a:cubicBezTo>
                    <a:pt x="184" y="550"/>
                    <a:pt x="265" y="500"/>
                    <a:pt x="342" y="500"/>
                  </a:cubicBezTo>
                  <a:close/>
                  <a:moveTo>
                    <a:pt x="409" y="1"/>
                  </a:moveTo>
                  <a:cubicBezTo>
                    <a:pt x="285" y="1"/>
                    <a:pt x="151" y="73"/>
                    <a:pt x="76" y="248"/>
                  </a:cubicBezTo>
                  <a:cubicBezTo>
                    <a:pt x="33" y="349"/>
                    <a:pt x="15" y="474"/>
                    <a:pt x="9" y="578"/>
                  </a:cubicBezTo>
                  <a:cubicBezTo>
                    <a:pt x="0" y="704"/>
                    <a:pt x="4" y="841"/>
                    <a:pt x="67" y="950"/>
                  </a:cubicBezTo>
                  <a:cubicBezTo>
                    <a:pt x="123" y="1049"/>
                    <a:pt x="217" y="1104"/>
                    <a:pt x="313" y="1110"/>
                  </a:cubicBezTo>
                  <a:cubicBezTo>
                    <a:pt x="319" y="1111"/>
                    <a:pt x="325" y="1111"/>
                    <a:pt x="331" y="1111"/>
                  </a:cubicBezTo>
                  <a:cubicBezTo>
                    <a:pt x="488" y="1111"/>
                    <a:pt x="631" y="982"/>
                    <a:pt x="646" y="768"/>
                  </a:cubicBezTo>
                  <a:cubicBezTo>
                    <a:pt x="659" y="543"/>
                    <a:pt x="524" y="405"/>
                    <a:pt x="371" y="394"/>
                  </a:cubicBezTo>
                  <a:cubicBezTo>
                    <a:pt x="366" y="394"/>
                    <a:pt x="360" y="394"/>
                    <a:pt x="354" y="394"/>
                  </a:cubicBezTo>
                  <a:cubicBezTo>
                    <a:pt x="266" y="394"/>
                    <a:pt x="184" y="438"/>
                    <a:pt x="134" y="511"/>
                  </a:cubicBezTo>
                  <a:cubicBezTo>
                    <a:pt x="163" y="160"/>
                    <a:pt x="326" y="108"/>
                    <a:pt x="410" y="108"/>
                  </a:cubicBezTo>
                  <a:cubicBezTo>
                    <a:pt x="415" y="108"/>
                    <a:pt x="420" y="109"/>
                    <a:pt x="424" y="109"/>
                  </a:cubicBezTo>
                  <a:cubicBezTo>
                    <a:pt x="495" y="113"/>
                    <a:pt x="541" y="155"/>
                    <a:pt x="547" y="162"/>
                  </a:cubicBezTo>
                  <a:cubicBezTo>
                    <a:pt x="556" y="174"/>
                    <a:pt x="556" y="190"/>
                    <a:pt x="570" y="203"/>
                  </a:cubicBezTo>
                  <a:lnTo>
                    <a:pt x="660" y="116"/>
                  </a:lnTo>
                  <a:cubicBezTo>
                    <a:pt x="601" y="49"/>
                    <a:pt x="518" y="7"/>
                    <a:pt x="430" y="1"/>
                  </a:cubicBezTo>
                  <a:cubicBezTo>
                    <a:pt x="423" y="1"/>
                    <a:pt x="416" y="1"/>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0">
              <a:extLst>
                <a:ext uri="{FF2B5EF4-FFF2-40B4-BE49-F238E27FC236}">
                  <a16:creationId xmlns:a16="http://schemas.microsoft.com/office/drawing/2014/main" id="{93502FBB-01D2-E88E-1996-48EED14EE7A6}"/>
                </a:ext>
              </a:extLst>
            </p:cNvPr>
            <p:cNvSpPr/>
            <p:nvPr/>
          </p:nvSpPr>
          <p:spPr>
            <a:xfrm>
              <a:off x="3511725" y="489825"/>
              <a:ext cx="18500" cy="27775"/>
            </a:xfrm>
            <a:custGeom>
              <a:avLst/>
              <a:gdLst/>
              <a:ahLst/>
              <a:cxnLst/>
              <a:rect l="l" t="t" r="r" b="b"/>
              <a:pathLst>
                <a:path w="740" h="1111" extrusionOk="0">
                  <a:moveTo>
                    <a:pt x="392" y="106"/>
                  </a:moveTo>
                  <a:cubicBezTo>
                    <a:pt x="395" y="106"/>
                    <a:pt x="397" y="106"/>
                    <a:pt x="400" y="107"/>
                  </a:cubicBezTo>
                  <a:cubicBezTo>
                    <a:pt x="459" y="111"/>
                    <a:pt x="521" y="161"/>
                    <a:pt x="561" y="259"/>
                  </a:cubicBezTo>
                  <a:lnTo>
                    <a:pt x="148" y="727"/>
                  </a:lnTo>
                  <a:cubicBezTo>
                    <a:pt x="137" y="667"/>
                    <a:pt x="133" y="597"/>
                    <a:pt x="138" y="521"/>
                  </a:cubicBezTo>
                  <a:cubicBezTo>
                    <a:pt x="155" y="251"/>
                    <a:pt x="286" y="106"/>
                    <a:pt x="392" y="106"/>
                  </a:cubicBezTo>
                  <a:close/>
                  <a:moveTo>
                    <a:pt x="594" y="377"/>
                  </a:moveTo>
                  <a:cubicBezTo>
                    <a:pt x="604" y="439"/>
                    <a:pt x="609" y="513"/>
                    <a:pt x="602" y="596"/>
                  </a:cubicBezTo>
                  <a:cubicBezTo>
                    <a:pt x="584" y="890"/>
                    <a:pt x="453" y="999"/>
                    <a:pt x="358" y="999"/>
                  </a:cubicBezTo>
                  <a:cubicBezTo>
                    <a:pt x="355" y="999"/>
                    <a:pt x="353" y="999"/>
                    <a:pt x="350" y="999"/>
                  </a:cubicBezTo>
                  <a:cubicBezTo>
                    <a:pt x="286" y="995"/>
                    <a:pt x="223" y="938"/>
                    <a:pt x="182" y="840"/>
                  </a:cubicBezTo>
                  <a:lnTo>
                    <a:pt x="594" y="377"/>
                  </a:lnTo>
                  <a:close/>
                  <a:moveTo>
                    <a:pt x="395" y="1"/>
                  </a:moveTo>
                  <a:cubicBezTo>
                    <a:pt x="226" y="1"/>
                    <a:pt x="45" y="198"/>
                    <a:pt x="23" y="534"/>
                  </a:cubicBezTo>
                  <a:cubicBezTo>
                    <a:pt x="0" y="885"/>
                    <a:pt x="168" y="1099"/>
                    <a:pt x="339" y="1110"/>
                  </a:cubicBezTo>
                  <a:cubicBezTo>
                    <a:pt x="343" y="1110"/>
                    <a:pt x="348" y="1110"/>
                    <a:pt x="352" y="1110"/>
                  </a:cubicBezTo>
                  <a:cubicBezTo>
                    <a:pt x="506" y="1110"/>
                    <a:pt x="692" y="951"/>
                    <a:pt x="716" y="589"/>
                  </a:cubicBezTo>
                  <a:cubicBezTo>
                    <a:pt x="740" y="220"/>
                    <a:pt x="575" y="11"/>
                    <a:pt x="409" y="1"/>
                  </a:cubicBezTo>
                  <a:cubicBezTo>
                    <a:pt x="404" y="1"/>
                    <a:pt x="399"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0">
              <a:extLst>
                <a:ext uri="{FF2B5EF4-FFF2-40B4-BE49-F238E27FC236}">
                  <a16:creationId xmlns:a16="http://schemas.microsoft.com/office/drawing/2014/main" id="{449A395D-A6A8-EF7C-8DE1-6D9769E86FD7}"/>
                </a:ext>
              </a:extLst>
            </p:cNvPr>
            <p:cNvSpPr/>
            <p:nvPr/>
          </p:nvSpPr>
          <p:spPr>
            <a:xfrm>
              <a:off x="3535975" y="491375"/>
              <a:ext cx="12925" cy="27600"/>
            </a:xfrm>
            <a:custGeom>
              <a:avLst/>
              <a:gdLst/>
              <a:ahLst/>
              <a:cxnLst/>
              <a:rect l="l" t="t" r="r" b="b"/>
              <a:pathLst>
                <a:path w="517" h="1104" extrusionOk="0">
                  <a:moveTo>
                    <a:pt x="306" y="1"/>
                  </a:moveTo>
                  <a:lnTo>
                    <a:pt x="19" y="128"/>
                  </a:lnTo>
                  <a:lnTo>
                    <a:pt x="44" y="197"/>
                  </a:lnTo>
                  <a:lnTo>
                    <a:pt x="262" y="150"/>
                  </a:lnTo>
                  <a:lnTo>
                    <a:pt x="207" y="988"/>
                  </a:lnTo>
                  <a:lnTo>
                    <a:pt x="6" y="975"/>
                  </a:lnTo>
                  <a:lnTo>
                    <a:pt x="0" y="1071"/>
                  </a:lnTo>
                  <a:lnTo>
                    <a:pt x="511" y="1104"/>
                  </a:lnTo>
                  <a:lnTo>
                    <a:pt x="517" y="1008"/>
                  </a:lnTo>
                  <a:lnTo>
                    <a:pt x="322" y="995"/>
                  </a:lnTo>
                  <a:lnTo>
                    <a:pt x="387" y="6"/>
                  </a:lnTo>
                  <a:lnTo>
                    <a:pt x="3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0">
              <a:extLst>
                <a:ext uri="{FF2B5EF4-FFF2-40B4-BE49-F238E27FC236}">
                  <a16:creationId xmlns:a16="http://schemas.microsoft.com/office/drawing/2014/main" id="{FE2807A1-AD74-4F3F-C408-15ADB253490B}"/>
                </a:ext>
              </a:extLst>
            </p:cNvPr>
            <p:cNvSpPr/>
            <p:nvPr/>
          </p:nvSpPr>
          <p:spPr>
            <a:xfrm>
              <a:off x="3577550" y="494025"/>
              <a:ext cx="17175" cy="27825"/>
            </a:xfrm>
            <a:custGeom>
              <a:avLst/>
              <a:gdLst/>
              <a:ahLst/>
              <a:cxnLst/>
              <a:rect l="l" t="t" r="r" b="b"/>
              <a:pathLst>
                <a:path w="687" h="1113" extrusionOk="0">
                  <a:moveTo>
                    <a:pt x="359" y="1"/>
                  </a:moveTo>
                  <a:cubicBezTo>
                    <a:pt x="245" y="1"/>
                    <a:pt x="133" y="59"/>
                    <a:pt x="67" y="158"/>
                  </a:cubicBezTo>
                  <a:lnTo>
                    <a:pt x="151" y="234"/>
                  </a:lnTo>
                  <a:cubicBezTo>
                    <a:pt x="162" y="220"/>
                    <a:pt x="158" y="208"/>
                    <a:pt x="169" y="194"/>
                  </a:cubicBezTo>
                  <a:cubicBezTo>
                    <a:pt x="195" y="159"/>
                    <a:pt x="259" y="108"/>
                    <a:pt x="346" y="108"/>
                  </a:cubicBezTo>
                  <a:cubicBezTo>
                    <a:pt x="350" y="108"/>
                    <a:pt x="355" y="108"/>
                    <a:pt x="360" y="108"/>
                  </a:cubicBezTo>
                  <a:cubicBezTo>
                    <a:pt x="475" y="116"/>
                    <a:pt x="562" y="211"/>
                    <a:pt x="555" y="327"/>
                  </a:cubicBezTo>
                  <a:cubicBezTo>
                    <a:pt x="546" y="459"/>
                    <a:pt x="428" y="547"/>
                    <a:pt x="345" y="613"/>
                  </a:cubicBezTo>
                  <a:cubicBezTo>
                    <a:pt x="215" y="716"/>
                    <a:pt x="108" y="821"/>
                    <a:pt x="5" y="994"/>
                  </a:cubicBezTo>
                  <a:lnTo>
                    <a:pt x="0" y="1071"/>
                  </a:lnTo>
                  <a:lnTo>
                    <a:pt x="635" y="1112"/>
                  </a:lnTo>
                  <a:lnTo>
                    <a:pt x="643" y="991"/>
                  </a:lnTo>
                  <a:cubicBezTo>
                    <a:pt x="641" y="990"/>
                    <a:pt x="639" y="989"/>
                    <a:pt x="637" y="989"/>
                  </a:cubicBezTo>
                  <a:cubicBezTo>
                    <a:pt x="629" y="989"/>
                    <a:pt x="622" y="995"/>
                    <a:pt x="619" y="997"/>
                  </a:cubicBezTo>
                  <a:cubicBezTo>
                    <a:pt x="613" y="1002"/>
                    <a:pt x="610" y="1003"/>
                    <a:pt x="605" y="1003"/>
                  </a:cubicBezTo>
                  <a:cubicBezTo>
                    <a:pt x="603" y="1003"/>
                    <a:pt x="602" y="1003"/>
                    <a:pt x="600" y="1003"/>
                  </a:cubicBezTo>
                  <a:lnTo>
                    <a:pt x="146" y="973"/>
                  </a:lnTo>
                  <a:cubicBezTo>
                    <a:pt x="247" y="822"/>
                    <a:pt x="380" y="723"/>
                    <a:pt x="463" y="655"/>
                  </a:cubicBezTo>
                  <a:cubicBezTo>
                    <a:pt x="547" y="586"/>
                    <a:pt x="665" y="482"/>
                    <a:pt x="675" y="326"/>
                  </a:cubicBezTo>
                  <a:cubicBezTo>
                    <a:pt x="687" y="158"/>
                    <a:pt x="557" y="14"/>
                    <a:pt x="381" y="2"/>
                  </a:cubicBezTo>
                  <a:cubicBezTo>
                    <a:pt x="374" y="1"/>
                    <a:pt x="367" y="1"/>
                    <a:pt x="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0">
              <a:extLst>
                <a:ext uri="{FF2B5EF4-FFF2-40B4-BE49-F238E27FC236}">
                  <a16:creationId xmlns:a16="http://schemas.microsoft.com/office/drawing/2014/main" id="{B8898EAB-2EC5-4F81-D11A-C8D6BC2C9A6F}"/>
                </a:ext>
              </a:extLst>
            </p:cNvPr>
            <p:cNvSpPr/>
            <p:nvPr/>
          </p:nvSpPr>
          <p:spPr>
            <a:xfrm>
              <a:off x="3598525" y="495450"/>
              <a:ext cx="18525" cy="27775"/>
            </a:xfrm>
            <a:custGeom>
              <a:avLst/>
              <a:gdLst/>
              <a:ahLst/>
              <a:cxnLst/>
              <a:rect l="l" t="t" r="r" b="b"/>
              <a:pathLst>
                <a:path w="741" h="1111" extrusionOk="0">
                  <a:moveTo>
                    <a:pt x="393" y="108"/>
                  </a:moveTo>
                  <a:cubicBezTo>
                    <a:pt x="395" y="108"/>
                    <a:pt x="398" y="108"/>
                    <a:pt x="400" y="108"/>
                  </a:cubicBezTo>
                  <a:cubicBezTo>
                    <a:pt x="460" y="111"/>
                    <a:pt x="522" y="161"/>
                    <a:pt x="562" y="260"/>
                  </a:cubicBezTo>
                  <a:lnTo>
                    <a:pt x="149" y="728"/>
                  </a:lnTo>
                  <a:cubicBezTo>
                    <a:pt x="138" y="667"/>
                    <a:pt x="133" y="598"/>
                    <a:pt x="138" y="522"/>
                  </a:cubicBezTo>
                  <a:cubicBezTo>
                    <a:pt x="156" y="251"/>
                    <a:pt x="287" y="108"/>
                    <a:pt x="393" y="108"/>
                  </a:cubicBezTo>
                  <a:close/>
                  <a:moveTo>
                    <a:pt x="595" y="378"/>
                  </a:moveTo>
                  <a:cubicBezTo>
                    <a:pt x="605" y="440"/>
                    <a:pt x="609" y="513"/>
                    <a:pt x="604" y="597"/>
                  </a:cubicBezTo>
                  <a:cubicBezTo>
                    <a:pt x="584" y="891"/>
                    <a:pt x="454" y="1000"/>
                    <a:pt x="359" y="1000"/>
                  </a:cubicBezTo>
                  <a:cubicBezTo>
                    <a:pt x="356" y="1000"/>
                    <a:pt x="353" y="999"/>
                    <a:pt x="351" y="999"/>
                  </a:cubicBezTo>
                  <a:cubicBezTo>
                    <a:pt x="286" y="996"/>
                    <a:pt x="223" y="938"/>
                    <a:pt x="182" y="840"/>
                  </a:cubicBezTo>
                  <a:lnTo>
                    <a:pt x="595" y="378"/>
                  </a:lnTo>
                  <a:close/>
                  <a:moveTo>
                    <a:pt x="395" y="1"/>
                  </a:moveTo>
                  <a:cubicBezTo>
                    <a:pt x="227" y="1"/>
                    <a:pt x="45" y="198"/>
                    <a:pt x="23" y="536"/>
                  </a:cubicBezTo>
                  <a:cubicBezTo>
                    <a:pt x="0" y="886"/>
                    <a:pt x="168" y="1099"/>
                    <a:pt x="339" y="1110"/>
                  </a:cubicBezTo>
                  <a:cubicBezTo>
                    <a:pt x="344" y="1110"/>
                    <a:pt x="349" y="1111"/>
                    <a:pt x="354" y="1111"/>
                  </a:cubicBezTo>
                  <a:cubicBezTo>
                    <a:pt x="508" y="1111"/>
                    <a:pt x="693" y="950"/>
                    <a:pt x="716" y="591"/>
                  </a:cubicBezTo>
                  <a:cubicBezTo>
                    <a:pt x="741" y="221"/>
                    <a:pt x="576" y="12"/>
                    <a:pt x="409" y="1"/>
                  </a:cubicBezTo>
                  <a:cubicBezTo>
                    <a:pt x="404" y="1"/>
                    <a:pt x="400"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0">
              <a:extLst>
                <a:ext uri="{FF2B5EF4-FFF2-40B4-BE49-F238E27FC236}">
                  <a16:creationId xmlns:a16="http://schemas.microsoft.com/office/drawing/2014/main" id="{E7730010-979A-6E85-68F6-4DAAEACBD87C}"/>
                </a:ext>
              </a:extLst>
            </p:cNvPr>
            <p:cNvSpPr/>
            <p:nvPr/>
          </p:nvSpPr>
          <p:spPr>
            <a:xfrm>
              <a:off x="3622775" y="497025"/>
              <a:ext cx="12975" cy="27600"/>
            </a:xfrm>
            <a:custGeom>
              <a:avLst/>
              <a:gdLst/>
              <a:ahLst/>
              <a:cxnLst/>
              <a:rect l="l" t="t" r="r" b="b"/>
              <a:pathLst>
                <a:path w="519" h="1104" extrusionOk="0">
                  <a:moveTo>
                    <a:pt x="306" y="0"/>
                  </a:moveTo>
                  <a:lnTo>
                    <a:pt x="20" y="128"/>
                  </a:lnTo>
                  <a:lnTo>
                    <a:pt x="44" y="198"/>
                  </a:lnTo>
                  <a:lnTo>
                    <a:pt x="262" y="150"/>
                  </a:lnTo>
                  <a:lnTo>
                    <a:pt x="207" y="987"/>
                  </a:lnTo>
                  <a:lnTo>
                    <a:pt x="7" y="974"/>
                  </a:lnTo>
                  <a:lnTo>
                    <a:pt x="1" y="1070"/>
                  </a:lnTo>
                  <a:lnTo>
                    <a:pt x="511" y="1103"/>
                  </a:lnTo>
                  <a:lnTo>
                    <a:pt x="518" y="1007"/>
                  </a:lnTo>
                  <a:lnTo>
                    <a:pt x="324" y="995"/>
                  </a:lnTo>
                  <a:lnTo>
                    <a:pt x="387" y="6"/>
                  </a:lnTo>
                  <a:lnTo>
                    <a:pt x="3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0">
              <a:extLst>
                <a:ext uri="{FF2B5EF4-FFF2-40B4-BE49-F238E27FC236}">
                  <a16:creationId xmlns:a16="http://schemas.microsoft.com/office/drawing/2014/main" id="{09882E86-79C6-5183-0348-E5E1C7FF3708}"/>
                </a:ext>
              </a:extLst>
            </p:cNvPr>
            <p:cNvSpPr/>
            <p:nvPr/>
          </p:nvSpPr>
          <p:spPr>
            <a:xfrm>
              <a:off x="3643050" y="498175"/>
              <a:ext cx="16550" cy="27750"/>
            </a:xfrm>
            <a:custGeom>
              <a:avLst/>
              <a:gdLst/>
              <a:ahLst/>
              <a:cxnLst/>
              <a:rect l="l" t="t" r="r" b="b"/>
              <a:pathLst>
                <a:path w="662" h="1110" extrusionOk="0">
                  <a:moveTo>
                    <a:pt x="336" y="108"/>
                  </a:moveTo>
                  <a:cubicBezTo>
                    <a:pt x="340" y="108"/>
                    <a:pt x="343" y="109"/>
                    <a:pt x="346" y="109"/>
                  </a:cubicBezTo>
                  <a:cubicBezTo>
                    <a:pt x="470" y="118"/>
                    <a:pt x="564" y="259"/>
                    <a:pt x="531" y="476"/>
                  </a:cubicBezTo>
                  <a:cubicBezTo>
                    <a:pt x="480" y="550"/>
                    <a:pt x="403" y="596"/>
                    <a:pt x="329" y="596"/>
                  </a:cubicBezTo>
                  <a:cubicBezTo>
                    <a:pt x="325" y="596"/>
                    <a:pt x="321" y="595"/>
                    <a:pt x="317" y="595"/>
                  </a:cubicBezTo>
                  <a:cubicBezTo>
                    <a:pt x="220" y="589"/>
                    <a:pt x="132" y="503"/>
                    <a:pt x="142" y="343"/>
                  </a:cubicBezTo>
                  <a:cubicBezTo>
                    <a:pt x="152" y="190"/>
                    <a:pt x="242" y="108"/>
                    <a:pt x="336" y="108"/>
                  </a:cubicBezTo>
                  <a:close/>
                  <a:moveTo>
                    <a:pt x="338" y="1"/>
                  </a:moveTo>
                  <a:cubicBezTo>
                    <a:pt x="178" y="1"/>
                    <a:pt x="37" y="137"/>
                    <a:pt x="23" y="339"/>
                  </a:cubicBezTo>
                  <a:cubicBezTo>
                    <a:pt x="10" y="547"/>
                    <a:pt x="141" y="690"/>
                    <a:pt x="298" y="701"/>
                  </a:cubicBezTo>
                  <a:cubicBezTo>
                    <a:pt x="304" y="701"/>
                    <a:pt x="309" y="701"/>
                    <a:pt x="315" y="701"/>
                  </a:cubicBezTo>
                  <a:cubicBezTo>
                    <a:pt x="398" y="701"/>
                    <a:pt x="477" y="663"/>
                    <a:pt x="529" y="598"/>
                  </a:cubicBezTo>
                  <a:lnTo>
                    <a:pt x="529" y="598"/>
                  </a:lnTo>
                  <a:cubicBezTo>
                    <a:pt x="512" y="766"/>
                    <a:pt x="480" y="837"/>
                    <a:pt x="467" y="863"/>
                  </a:cubicBezTo>
                  <a:cubicBezTo>
                    <a:pt x="417" y="963"/>
                    <a:pt x="333" y="998"/>
                    <a:pt x="259" y="998"/>
                  </a:cubicBezTo>
                  <a:cubicBezTo>
                    <a:pt x="254" y="998"/>
                    <a:pt x="249" y="998"/>
                    <a:pt x="243" y="998"/>
                  </a:cubicBezTo>
                  <a:cubicBezTo>
                    <a:pt x="166" y="993"/>
                    <a:pt x="116" y="951"/>
                    <a:pt x="116" y="951"/>
                  </a:cubicBezTo>
                  <a:cubicBezTo>
                    <a:pt x="102" y="938"/>
                    <a:pt x="108" y="919"/>
                    <a:pt x="91" y="907"/>
                  </a:cubicBezTo>
                  <a:lnTo>
                    <a:pt x="1" y="994"/>
                  </a:lnTo>
                  <a:cubicBezTo>
                    <a:pt x="60" y="1061"/>
                    <a:pt x="144" y="1103"/>
                    <a:pt x="233" y="1109"/>
                  </a:cubicBezTo>
                  <a:cubicBezTo>
                    <a:pt x="240" y="1109"/>
                    <a:pt x="248" y="1109"/>
                    <a:pt x="255" y="1109"/>
                  </a:cubicBezTo>
                  <a:cubicBezTo>
                    <a:pt x="380" y="1109"/>
                    <a:pt x="513" y="1038"/>
                    <a:pt x="586" y="879"/>
                  </a:cubicBezTo>
                  <a:cubicBezTo>
                    <a:pt x="607" y="830"/>
                    <a:pt x="641" y="737"/>
                    <a:pt x="653" y="560"/>
                  </a:cubicBezTo>
                  <a:cubicBezTo>
                    <a:pt x="662" y="425"/>
                    <a:pt x="656" y="331"/>
                    <a:pt x="635" y="255"/>
                  </a:cubicBezTo>
                  <a:cubicBezTo>
                    <a:pt x="589" y="86"/>
                    <a:pt x="470" y="9"/>
                    <a:pt x="356" y="1"/>
                  </a:cubicBezTo>
                  <a:cubicBezTo>
                    <a:pt x="350" y="1"/>
                    <a:pt x="344"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0">
              <a:extLst>
                <a:ext uri="{FF2B5EF4-FFF2-40B4-BE49-F238E27FC236}">
                  <a16:creationId xmlns:a16="http://schemas.microsoft.com/office/drawing/2014/main" id="{17D115C0-D3DF-F363-D9AE-6158969243A4}"/>
                </a:ext>
              </a:extLst>
            </p:cNvPr>
            <p:cNvSpPr/>
            <p:nvPr/>
          </p:nvSpPr>
          <p:spPr>
            <a:xfrm>
              <a:off x="3358750" y="196950"/>
              <a:ext cx="388025" cy="388050"/>
            </a:xfrm>
            <a:custGeom>
              <a:avLst/>
              <a:gdLst/>
              <a:ahLst/>
              <a:cxnLst/>
              <a:rect l="l" t="t" r="r" b="b"/>
              <a:pathLst>
                <a:path w="15521" h="15522" extrusionOk="0">
                  <a:moveTo>
                    <a:pt x="1250" y="345"/>
                  </a:moveTo>
                  <a:lnTo>
                    <a:pt x="15175" y="1251"/>
                  </a:lnTo>
                  <a:lnTo>
                    <a:pt x="14271" y="15175"/>
                  </a:lnTo>
                  <a:lnTo>
                    <a:pt x="346" y="14271"/>
                  </a:lnTo>
                  <a:lnTo>
                    <a:pt x="1250" y="345"/>
                  </a:lnTo>
                  <a:close/>
                  <a:moveTo>
                    <a:pt x="947" y="0"/>
                  </a:moveTo>
                  <a:lnTo>
                    <a:pt x="11" y="14411"/>
                  </a:lnTo>
                  <a:lnTo>
                    <a:pt x="0" y="14574"/>
                  </a:lnTo>
                  <a:lnTo>
                    <a:pt x="14574" y="15521"/>
                  </a:lnTo>
                  <a:lnTo>
                    <a:pt x="15521" y="947"/>
                  </a:lnTo>
                  <a:lnTo>
                    <a:pt x="9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0">
              <a:extLst>
                <a:ext uri="{FF2B5EF4-FFF2-40B4-BE49-F238E27FC236}">
                  <a16:creationId xmlns:a16="http://schemas.microsoft.com/office/drawing/2014/main" id="{3D742295-ECD1-FF04-AA9A-20E2FD4E50C4}"/>
                </a:ext>
              </a:extLst>
            </p:cNvPr>
            <p:cNvSpPr/>
            <p:nvPr/>
          </p:nvSpPr>
          <p:spPr>
            <a:xfrm>
              <a:off x="3375850" y="214050"/>
              <a:ext cx="353825" cy="353800"/>
            </a:xfrm>
            <a:custGeom>
              <a:avLst/>
              <a:gdLst/>
              <a:ahLst/>
              <a:cxnLst/>
              <a:rect l="l" t="t" r="r" b="b"/>
              <a:pathLst>
                <a:path w="14153" h="14152" extrusionOk="0">
                  <a:moveTo>
                    <a:pt x="968" y="119"/>
                  </a:moveTo>
                  <a:lnTo>
                    <a:pt x="14035" y="967"/>
                  </a:lnTo>
                  <a:lnTo>
                    <a:pt x="13185" y="14034"/>
                  </a:lnTo>
                  <a:lnTo>
                    <a:pt x="119" y="13185"/>
                  </a:lnTo>
                  <a:lnTo>
                    <a:pt x="968" y="119"/>
                  </a:lnTo>
                  <a:close/>
                  <a:moveTo>
                    <a:pt x="864" y="1"/>
                  </a:moveTo>
                  <a:lnTo>
                    <a:pt x="4" y="13233"/>
                  </a:lnTo>
                  <a:lnTo>
                    <a:pt x="1" y="13289"/>
                  </a:lnTo>
                  <a:lnTo>
                    <a:pt x="13234" y="14148"/>
                  </a:lnTo>
                  <a:lnTo>
                    <a:pt x="13289" y="14152"/>
                  </a:lnTo>
                  <a:lnTo>
                    <a:pt x="14149" y="919"/>
                  </a:lnTo>
                  <a:lnTo>
                    <a:pt x="14152" y="864"/>
                  </a:lnTo>
                  <a:lnTo>
                    <a:pt x="920" y="4"/>
                  </a:lnTo>
                  <a:lnTo>
                    <a:pt x="8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0">
              <a:extLst>
                <a:ext uri="{FF2B5EF4-FFF2-40B4-BE49-F238E27FC236}">
                  <a16:creationId xmlns:a16="http://schemas.microsoft.com/office/drawing/2014/main" id="{420754C4-BCAC-AD37-DBB5-6AC44A9FC043}"/>
                </a:ext>
              </a:extLst>
            </p:cNvPr>
            <p:cNvSpPr/>
            <p:nvPr/>
          </p:nvSpPr>
          <p:spPr>
            <a:xfrm>
              <a:off x="3441800" y="421250"/>
              <a:ext cx="213775" cy="16625"/>
            </a:xfrm>
            <a:custGeom>
              <a:avLst/>
              <a:gdLst/>
              <a:ahLst/>
              <a:cxnLst/>
              <a:rect l="l" t="t" r="r" b="b"/>
              <a:pathLst>
                <a:path w="8551" h="665" extrusionOk="0">
                  <a:moveTo>
                    <a:pt x="7" y="1"/>
                  </a:moveTo>
                  <a:lnTo>
                    <a:pt x="0" y="109"/>
                  </a:lnTo>
                  <a:lnTo>
                    <a:pt x="8543" y="664"/>
                  </a:lnTo>
                  <a:lnTo>
                    <a:pt x="8550" y="556"/>
                  </a:lnTo>
                  <a:lnTo>
                    <a:pt x="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0">
              <a:extLst>
                <a:ext uri="{FF2B5EF4-FFF2-40B4-BE49-F238E27FC236}">
                  <a16:creationId xmlns:a16="http://schemas.microsoft.com/office/drawing/2014/main" id="{C77DD17D-CBD0-1A05-412E-ECF34C70A70F}"/>
                </a:ext>
              </a:extLst>
            </p:cNvPr>
            <p:cNvSpPr/>
            <p:nvPr/>
          </p:nvSpPr>
          <p:spPr>
            <a:xfrm>
              <a:off x="3438900" y="466250"/>
              <a:ext cx="213750" cy="16575"/>
            </a:xfrm>
            <a:custGeom>
              <a:avLst/>
              <a:gdLst/>
              <a:ahLst/>
              <a:cxnLst/>
              <a:rect l="l" t="t" r="r" b="b"/>
              <a:pathLst>
                <a:path w="8550" h="663" extrusionOk="0">
                  <a:moveTo>
                    <a:pt x="7" y="0"/>
                  </a:moveTo>
                  <a:lnTo>
                    <a:pt x="0" y="108"/>
                  </a:lnTo>
                  <a:lnTo>
                    <a:pt x="8543" y="663"/>
                  </a:lnTo>
                  <a:lnTo>
                    <a:pt x="8550" y="555"/>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0">
              <a:extLst>
                <a:ext uri="{FF2B5EF4-FFF2-40B4-BE49-F238E27FC236}">
                  <a16:creationId xmlns:a16="http://schemas.microsoft.com/office/drawing/2014/main" id="{4095D8CC-6B13-7BE3-21F7-38573E88830F}"/>
                </a:ext>
              </a:extLst>
            </p:cNvPr>
            <p:cNvSpPr/>
            <p:nvPr/>
          </p:nvSpPr>
          <p:spPr>
            <a:xfrm>
              <a:off x="3511625" y="257925"/>
              <a:ext cx="99275" cy="41325"/>
            </a:xfrm>
            <a:custGeom>
              <a:avLst/>
              <a:gdLst/>
              <a:ahLst/>
              <a:cxnLst/>
              <a:rect l="l" t="t" r="r" b="b"/>
              <a:pathLst>
                <a:path w="3971" h="1653" extrusionOk="0">
                  <a:moveTo>
                    <a:pt x="854" y="1"/>
                  </a:moveTo>
                  <a:lnTo>
                    <a:pt x="517" y="133"/>
                  </a:lnTo>
                  <a:lnTo>
                    <a:pt x="1479" y="774"/>
                  </a:lnTo>
                  <a:cubicBezTo>
                    <a:pt x="1111" y="933"/>
                    <a:pt x="861" y="1046"/>
                    <a:pt x="861" y="1046"/>
                  </a:cubicBezTo>
                  <a:lnTo>
                    <a:pt x="427" y="843"/>
                  </a:lnTo>
                  <a:lnTo>
                    <a:pt x="1" y="1010"/>
                  </a:lnTo>
                  <a:lnTo>
                    <a:pt x="643" y="1586"/>
                  </a:lnTo>
                  <a:lnTo>
                    <a:pt x="1026" y="1653"/>
                  </a:lnTo>
                  <a:cubicBezTo>
                    <a:pt x="1026" y="1653"/>
                    <a:pt x="2884" y="989"/>
                    <a:pt x="3437" y="739"/>
                  </a:cubicBezTo>
                  <a:cubicBezTo>
                    <a:pt x="3584" y="672"/>
                    <a:pt x="3971" y="354"/>
                    <a:pt x="3922" y="228"/>
                  </a:cubicBezTo>
                  <a:lnTo>
                    <a:pt x="3917" y="214"/>
                  </a:lnTo>
                  <a:cubicBezTo>
                    <a:pt x="3878" y="116"/>
                    <a:pt x="3542" y="39"/>
                    <a:pt x="3326" y="39"/>
                  </a:cubicBezTo>
                  <a:cubicBezTo>
                    <a:pt x="3267" y="39"/>
                    <a:pt x="3216" y="45"/>
                    <a:pt x="3184" y="58"/>
                  </a:cubicBezTo>
                  <a:cubicBezTo>
                    <a:pt x="2870" y="182"/>
                    <a:pt x="2530" y="323"/>
                    <a:pt x="2210" y="458"/>
                  </a:cubicBezTo>
                  <a:lnTo>
                    <a:pt x="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0">
              <a:extLst>
                <a:ext uri="{FF2B5EF4-FFF2-40B4-BE49-F238E27FC236}">
                  <a16:creationId xmlns:a16="http://schemas.microsoft.com/office/drawing/2014/main" id="{BA58F98D-1090-8991-6202-13079D533E1D}"/>
                </a:ext>
              </a:extLst>
            </p:cNvPr>
            <p:cNvSpPr/>
            <p:nvPr/>
          </p:nvSpPr>
          <p:spPr>
            <a:xfrm>
              <a:off x="3515650" y="304450"/>
              <a:ext cx="80350" cy="10800"/>
            </a:xfrm>
            <a:custGeom>
              <a:avLst/>
              <a:gdLst/>
              <a:ahLst/>
              <a:cxnLst/>
              <a:rect l="l" t="t" r="r" b="b"/>
              <a:pathLst>
                <a:path w="3214" h="432" extrusionOk="0">
                  <a:moveTo>
                    <a:pt x="15" y="0"/>
                  </a:moveTo>
                  <a:lnTo>
                    <a:pt x="0" y="224"/>
                  </a:lnTo>
                  <a:lnTo>
                    <a:pt x="3198" y="432"/>
                  </a:lnTo>
                  <a:lnTo>
                    <a:pt x="3213" y="208"/>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159504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799" name="Google Shape;1799;p36"/>
          <p:cNvSpPr txBox="1">
            <a:spLocks noGrp="1"/>
          </p:cNvSpPr>
          <p:nvPr>
            <p:ph type="title" idx="2"/>
          </p:nvPr>
        </p:nvSpPr>
        <p:spPr>
          <a:xfrm>
            <a:off x="613875" y="2519412"/>
            <a:ext cx="2949000"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Future research</a:t>
            </a:r>
            <a:endParaRPr dirty="0"/>
          </a:p>
        </p:txBody>
      </p:sp>
      <p:sp>
        <p:nvSpPr>
          <p:cNvPr id="1800" name="Google Shape;1800;p36"/>
          <p:cNvSpPr txBox="1">
            <a:spLocks noGrp="1"/>
          </p:cNvSpPr>
          <p:nvPr>
            <p:ph type="title"/>
          </p:nvPr>
        </p:nvSpPr>
        <p:spPr>
          <a:xfrm>
            <a:off x="613875" y="1048225"/>
            <a:ext cx="2949000" cy="116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endParaRPr dirty="0"/>
          </a:p>
        </p:txBody>
      </p:sp>
      <p:sp>
        <p:nvSpPr>
          <p:cNvPr id="1801" name="Google Shape;1801;p36"/>
          <p:cNvSpPr txBox="1">
            <a:spLocks noGrp="1"/>
          </p:cNvSpPr>
          <p:nvPr>
            <p:ph type="subTitle" idx="1"/>
          </p:nvPr>
        </p:nvSpPr>
        <p:spPr>
          <a:xfrm>
            <a:off x="588049" y="3413678"/>
            <a:ext cx="2949000" cy="108974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Breakdown of Analysis Findings For Each Technique Used</a:t>
            </a:r>
            <a:endParaRPr dirty="0"/>
          </a:p>
        </p:txBody>
      </p:sp>
      <p:grpSp>
        <p:nvGrpSpPr>
          <p:cNvPr id="1802" name="Google Shape;1802;p36"/>
          <p:cNvGrpSpPr/>
          <p:nvPr/>
        </p:nvGrpSpPr>
        <p:grpSpPr>
          <a:xfrm>
            <a:off x="398064" y="4838699"/>
            <a:ext cx="3241738" cy="76213"/>
            <a:chOff x="299650" y="6852625"/>
            <a:chExt cx="4123299" cy="96375"/>
          </a:xfrm>
        </p:grpSpPr>
        <p:sp>
          <p:nvSpPr>
            <p:cNvPr id="1803" name="Google Shape;1803;p36"/>
            <p:cNvSpPr/>
            <p:nvPr/>
          </p:nvSpPr>
          <p:spPr>
            <a:xfrm>
              <a:off x="477235" y="6852625"/>
              <a:ext cx="176451" cy="96375"/>
            </a:xfrm>
            <a:custGeom>
              <a:avLst/>
              <a:gdLst/>
              <a:ahLst/>
              <a:cxnLst/>
              <a:rect l="l" t="t" r="r" b="b"/>
              <a:pathLst>
                <a:path w="1245" h="680" extrusionOk="0">
                  <a:moveTo>
                    <a:pt x="695" y="0"/>
                  </a:moveTo>
                  <a:lnTo>
                    <a:pt x="0"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36"/>
            <p:cNvSpPr/>
            <p:nvPr/>
          </p:nvSpPr>
          <p:spPr>
            <a:xfrm>
              <a:off x="299650"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36"/>
            <p:cNvSpPr/>
            <p:nvPr/>
          </p:nvSpPr>
          <p:spPr>
            <a:xfrm>
              <a:off x="1505899"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36"/>
            <p:cNvSpPr/>
            <p:nvPr/>
          </p:nvSpPr>
          <p:spPr>
            <a:xfrm>
              <a:off x="2017538"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36"/>
            <p:cNvSpPr/>
            <p:nvPr/>
          </p:nvSpPr>
          <p:spPr>
            <a:xfrm>
              <a:off x="2193565" y="6852625"/>
              <a:ext cx="167805" cy="96375"/>
            </a:xfrm>
            <a:custGeom>
              <a:avLst/>
              <a:gdLst/>
              <a:ahLst/>
              <a:cxnLst/>
              <a:rect l="l" t="t" r="r" b="b"/>
              <a:pathLst>
                <a:path w="1184" h="680" extrusionOk="0">
                  <a:moveTo>
                    <a:pt x="695" y="0"/>
                  </a:moveTo>
                  <a:lnTo>
                    <a:pt x="1" y="679"/>
                  </a:lnTo>
                  <a:lnTo>
                    <a:pt x="560"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36"/>
            <p:cNvSpPr/>
            <p:nvPr/>
          </p:nvSpPr>
          <p:spPr>
            <a:xfrm>
              <a:off x="642632" y="6852625"/>
              <a:ext cx="189773" cy="96375"/>
            </a:xfrm>
            <a:custGeom>
              <a:avLst/>
              <a:gdLst/>
              <a:ahLst/>
              <a:cxnLst/>
              <a:rect l="l" t="t" r="r" b="b"/>
              <a:pathLst>
                <a:path w="1339"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36"/>
            <p:cNvSpPr/>
            <p:nvPr/>
          </p:nvSpPr>
          <p:spPr>
            <a:xfrm>
              <a:off x="1672713"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36"/>
            <p:cNvSpPr/>
            <p:nvPr/>
          </p:nvSpPr>
          <p:spPr>
            <a:xfrm>
              <a:off x="1164476" y="6852625"/>
              <a:ext cx="176309" cy="96375"/>
            </a:xfrm>
            <a:custGeom>
              <a:avLst/>
              <a:gdLst/>
              <a:ahLst/>
              <a:cxnLst/>
              <a:rect l="l" t="t" r="r" b="b"/>
              <a:pathLst>
                <a:path w="1244" h="680" extrusionOk="0">
                  <a:moveTo>
                    <a:pt x="694"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36"/>
            <p:cNvSpPr/>
            <p:nvPr/>
          </p:nvSpPr>
          <p:spPr>
            <a:xfrm>
              <a:off x="1329873" y="6852625"/>
              <a:ext cx="186939" cy="96375"/>
            </a:xfrm>
            <a:custGeom>
              <a:avLst/>
              <a:gdLst/>
              <a:ahLst/>
              <a:cxnLst/>
              <a:rect l="l" t="t" r="r" b="b"/>
              <a:pathLst>
                <a:path w="1319"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36"/>
            <p:cNvSpPr/>
            <p:nvPr/>
          </p:nvSpPr>
          <p:spPr>
            <a:xfrm>
              <a:off x="987032" y="6852625"/>
              <a:ext cx="182262" cy="96375"/>
            </a:xfrm>
            <a:custGeom>
              <a:avLst/>
              <a:gdLst/>
              <a:ahLst/>
              <a:cxnLst/>
              <a:rect l="l" t="t" r="r" b="b"/>
              <a:pathLst>
                <a:path w="1286" h="680" extrusionOk="0">
                  <a:moveTo>
                    <a:pt x="695" y="0"/>
                  </a:moveTo>
                  <a:lnTo>
                    <a:pt x="0" y="679"/>
                  </a:lnTo>
                  <a:lnTo>
                    <a:pt x="592" y="679"/>
                  </a:lnTo>
                  <a:lnTo>
                    <a:pt x="1286"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36"/>
            <p:cNvSpPr/>
            <p:nvPr/>
          </p:nvSpPr>
          <p:spPr>
            <a:xfrm>
              <a:off x="1848740" y="6852625"/>
              <a:ext cx="179710" cy="96375"/>
            </a:xfrm>
            <a:custGeom>
              <a:avLst/>
              <a:gdLst/>
              <a:ahLst/>
              <a:cxnLst/>
              <a:rect l="l" t="t" r="r" b="b"/>
              <a:pathLst>
                <a:path w="1268" h="680" extrusionOk="0">
                  <a:moveTo>
                    <a:pt x="695" y="0"/>
                  </a:moveTo>
                  <a:lnTo>
                    <a:pt x="1" y="679"/>
                  </a:lnTo>
                  <a:lnTo>
                    <a:pt x="573"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36"/>
            <p:cNvSpPr/>
            <p:nvPr/>
          </p:nvSpPr>
          <p:spPr>
            <a:xfrm>
              <a:off x="821493" y="6852625"/>
              <a:ext cx="176451" cy="96375"/>
            </a:xfrm>
            <a:custGeom>
              <a:avLst/>
              <a:gdLst/>
              <a:ahLst/>
              <a:cxnLst/>
              <a:rect l="l" t="t" r="r" b="b"/>
              <a:pathLst>
                <a:path w="1245" h="680" extrusionOk="0">
                  <a:moveTo>
                    <a:pt x="695" y="0"/>
                  </a:moveTo>
                  <a:lnTo>
                    <a:pt x="0"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36"/>
            <p:cNvSpPr/>
            <p:nvPr/>
          </p:nvSpPr>
          <p:spPr>
            <a:xfrm>
              <a:off x="2538815" y="6852625"/>
              <a:ext cx="176451" cy="96375"/>
            </a:xfrm>
            <a:custGeom>
              <a:avLst/>
              <a:gdLst/>
              <a:ahLst/>
              <a:cxnLst/>
              <a:rect l="l" t="t" r="r" b="b"/>
              <a:pathLst>
                <a:path w="1245" h="680" extrusionOk="0">
                  <a:moveTo>
                    <a:pt x="695" y="0"/>
                  </a:moveTo>
                  <a:lnTo>
                    <a:pt x="0" y="679"/>
                  </a:lnTo>
                  <a:lnTo>
                    <a:pt x="550"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36"/>
            <p:cNvSpPr/>
            <p:nvPr/>
          </p:nvSpPr>
          <p:spPr>
            <a:xfrm>
              <a:off x="2361229"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36"/>
            <p:cNvSpPr/>
            <p:nvPr/>
          </p:nvSpPr>
          <p:spPr>
            <a:xfrm>
              <a:off x="3567478"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36"/>
            <p:cNvSpPr/>
            <p:nvPr/>
          </p:nvSpPr>
          <p:spPr>
            <a:xfrm>
              <a:off x="4079117"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36"/>
            <p:cNvSpPr/>
            <p:nvPr/>
          </p:nvSpPr>
          <p:spPr>
            <a:xfrm>
              <a:off x="4255144" y="6852625"/>
              <a:ext cx="167805" cy="96375"/>
            </a:xfrm>
            <a:custGeom>
              <a:avLst/>
              <a:gdLst/>
              <a:ahLst/>
              <a:cxnLst/>
              <a:rect l="l" t="t" r="r" b="b"/>
              <a:pathLst>
                <a:path w="1184" h="680" extrusionOk="0">
                  <a:moveTo>
                    <a:pt x="695" y="0"/>
                  </a:moveTo>
                  <a:lnTo>
                    <a:pt x="1" y="679"/>
                  </a:lnTo>
                  <a:lnTo>
                    <a:pt x="561"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36"/>
            <p:cNvSpPr/>
            <p:nvPr/>
          </p:nvSpPr>
          <p:spPr>
            <a:xfrm>
              <a:off x="2704212" y="6852625"/>
              <a:ext cx="189915" cy="96375"/>
            </a:xfrm>
            <a:custGeom>
              <a:avLst/>
              <a:gdLst/>
              <a:ahLst/>
              <a:cxnLst/>
              <a:rect l="l" t="t" r="r" b="b"/>
              <a:pathLst>
                <a:path w="1340"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36"/>
            <p:cNvSpPr/>
            <p:nvPr/>
          </p:nvSpPr>
          <p:spPr>
            <a:xfrm>
              <a:off x="3734292"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36"/>
            <p:cNvSpPr/>
            <p:nvPr/>
          </p:nvSpPr>
          <p:spPr>
            <a:xfrm>
              <a:off x="3226055" y="6852625"/>
              <a:ext cx="176309" cy="96375"/>
            </a:xfrm>
            <a:custGeom>
              <a:avLst/>
              <a:gdLst/>
              <a:ahLst/>
              <a:cxnLst/>
              <a:rect l="l" t="t" r="r" b="b"/>
              <a:pathLst>
                <a:path w="1244" h="680" extrusionOk="0">
                  <a:moveTo>
                    <a:pt x="695"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36"/>
            <p:cNvSpPr/>
            <p:nvPr/>
          </p:nvSpPr>
          <p:spPr>
            <a:xfrm>
              <a:off x="3391452"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36"/>
            <p:cNvSpPr/>
            <p:nvPr/>
          </p:nvSpPr>
          <p:spPr>
            <a:xfrm>
              <a:off x="3048611" y="6852625"/>
              <a:ext cx="182403" cy="96375"/>
            </a:xfrm>
            <a:custGeom>
              <a:avLst/>
              <a:gdLst/>
              <a:ahLst/>
              <a:cxnLst/>
              <a:rect l="l" t="t" r="r" b="b"/>
              <a:pathLst>
                <a:path w="1287" h="680" extrusionOk="0">
                  <a:moveTo>
                    <a:pt x="695" y="0"/>
                  </a:moveTo>
                  <a:lnTo>
                    <a:pt x="0" y="679"/>
                  </a:lnTo>
                  <a:lnTo>
                    <a:pt x="592" y="679"/>
                  </a:lnTo>
                  <a:lnTo>
                    <a:pt x="1287" y="0"/>
                  </a:lnTo>
                  <a:close/>
                </a:path>
              </a:pathLst>
            </a:custGeom>
            <a:solidFill>
              <a:srgbClr val="E3856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36"/>
            <p:cNvSpPr/>
            <p:nvPr/>
          </p:nvSpPr>
          <p:spPr>
            <a:xfrm>
              <a:off x="3910319" y="6852625"/>
              <a:ext cx="179710" cy="96375"/>
            </a:xfrm>
            <a:custGeom>
              <a:avLst/>
              <a:gdLst/>
              <a:ahLst/>
              <a:cxnLst/>
              <a:rect l="l" t="t" r="r" b="b"/>
              <a:pathLst>
                <a:path w="1268" h="680" extrusionOk="0">
                  <a:moveTo>
                    <a:pt x="696" y="0"/>
                  </a:moveTo>
                  <a:lnTo>
                    <a:pt x="1" y="679"/>
                  </a:lnTo>
                  <a:lnTo>
                    <a:pt x="574"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36"/>
            <p:cNvSpPr/>
            <p:nvPr/>
          </p:nvSpPr>
          <p:spPr>
            <a:xfrm>
              <a:off x="2883073" y="6852625"/>
              <a:ext cx="176451" cy="96375"/>
            </a:xfrm>
            <a:custGeom>
              <a:avLst/>
              <a:gdLst/>
              <a:ahLst/>
              <a:cxnLst/>
              <a:rect l="l" t="t" r="r" b="b"/>
              <a:pathLst>
                <a:path w="1245" h="680" extrusionOk="0">
                  <a:moveTo>
                    <a:pt x="695" y="0"/>
                  </a:moveTo>
                  <a:lnTo>
                    <a:pt x="1"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827" name="Google Shape;1827;p36"/>
          <p:cNvSpPr/>
          <p:nvPr/>
        </p:nvSpPr>
        <p:spPr>
          <a:xfrm>
            <a:off x="3187174" y="3401420"/>
            <a:ext cx="42637" cy="24516"/>
          </a:xfrm>
          <a:custGeom>
            <a:avLst/>
            <a:gdLst/>
            <a:ahLst/>
            <a:cxnLst/>
            <a:rect l="l" t="t" r="r" b="b"/>
            <a:pathLst>
              <a:path w="222" h="257" extrusionOk="0">
                <a:moveTo>
                  <a:pt x="44" y="1"/>
                </a:moveTo>
                <a:lnTo>
                  <a:pt x="1" y="221"/>
                </a:lnTo>
                <a:lnTo>
                  <a:pt x="178" y="256"/>
                </a:lnTo>
                <a:lnTo>
                  <a:pt x="221" y="36"/>
                </a:lnTo>
                <a:lnTo>
                  <a:pt x="44" y="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8256471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70"/>
        <p:cNvGrpSpPr/>
        <p:nvPr/>
      </p:nvGrpSpPr>
      <p:grpSpPr>
        <a:xfrm>
          <a:off x="0" y="0"/>
          <a:ext cx="0" cy="0"/>
          <a:chOff x="0" y="0"/>
          <a:chExt cx="0" cy="0"/>
        </a:xfrm>
      </p:grpSpPr>
      <p:sp>
        <p:nvSpPr>
          <p:cNvPr id="2771" name="Google Shape;2771;p52"/>
          <p:cNvSpPr txBox="1">
            <a:spLocks noGrp="1"/>
          </p:cNvSpPr>
          <p:nvPr>
            <p:ph type="title"/>
          </p:nvPr>
        </p:nvSpPr>
        <p:spPr>
          <a:xfrm>
            <a:off x="810750" y="914400"/>
            <a:ext cx="2449800" cy="349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Future Research</a:t>
            </a:r>
            <a:endParaRPr dirty="0">
              <a:latin typeface="Bebas Neue"/>
              <a:ea typeface="Bebas Neue"/>
              <a:cs typeface="Bebas Neue"/>
              <a:sym typeface="Bebas Neue"/>
            </a:endParaRPr>
          </a:p>
        </p:txBody>
      </p:sp>
      <p:sp>
        <p:nvSpPr>
          <p:cNvPr id="2772" name="Google Shape;2772;p52"/>
          <p:cNvSpPr txBox="1">
            <a:spLocks noGrp="1"/>
          </p:cNvSpPr>
          <p:nvPr>
            <p:ph type="subTitle" idx="4294967295"/>
          </p:nvPr>
        </p:nvSpPr>
        <p:spPr>
          <a:xfrm>
            <a:off x="4233449" y="2965498"/>
            <a:ext cx="28377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dirty="0">
                <a:solidFill>
                  <a:schemeClr val="dk1"/>
                </a:solidFill>
                <a:latin typeface="Josefin Slab SemiBold"/>
                <a:ea typeface="Josefin Slab SemiBold"/>
                <a:cs typeface="Josefin Slab SemiBold"/>
                <a:sym typeface="Josefin Slab SemiBold"/>
              </a:rPr>
              <a:t>Conduct More Thorough Sentiment Analysis Incorporating Other Categories</a:t>
            </a:r>
            <a:endParaRPr sz="1200" dirty="0">
              <a:solidFill>
                <a:schemeClr val="dk1"/>
              </a:solidFill>
              <a:latin typeface="Josefin Slab SemiBold"/>
              <a:ea typeface="Josefin Slab SemiBold"/>
              <a:cs typeface="Josefin Slab SemiBold"/>
              <a:sym typeface="Josefin Slab SemiBold"/>
            </a:endParaRPr>
          </a:p>
        </p:txBody>
      </p:sp>
      <p:sp>
        <p:nvSpPr>
          <p:cNvPr id="2774" name="Google Shape;2774;p52"/>
          <p:cNvSpPr txBox="1">
            <a:spLocks noGrp="1"/>
          </p:cNvSpPr>
          <p:nvPr>
            <p:ph type="subTitle" idx="4294967295"/>
          </p:nvPr>
        </p:nvSpPr>
        <p:spPr>
          <a:xfrm>
            <a:off x="4216089" y="3800379"/>
            <a:ext cx="28377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200" dirty="0">
                <a:solidFill>
                  <a:schemeClr val="dk1"/>
                </a:solidFill>
                <a:latin typeface="Josefin Slab SemiBold"/>
                <a:ea typeface="Josefin Slab SemiBold"/>
                <a:cs typeface="Josefin Slab SemiBold"/>
                <a:sym typeface="Josefin Slab SemiBold"/>
              </a:rPr>
              <a:t>Map Customer Journey at Each Stage of Travel for Analysis</a:t>
            </a:r>
            <a:endParaRPr sz="1200" dirty="0">
              <a:solidFill>
                <a:schemeClr val="dk1"/>
              </a:solidFill>
              <a:latin typeface="Josefin Slab SemiBold"/>
              <a:ea typeface="Josefin Slab SemiBold"/>
              <a:cs typeface="Josefin Slab SemiBold"/>
              <a:sym typeface="Josefin Slab SemiBold"/>
            </a:endParaRPr>
          </a:p>
        </p:txBody>
      </p:sp>
      <p:sp>
        <p:nvSpPr>
          <p:cNvPr id="2776" name="Google Shape;2776;p52"/>
          <p:cNvSpPr/>
          <p:nvPr/>
        </p:nvSpPr>
        <p:spPr>
          <a:xfrm>
            <a:off x="4025034" y="1416431"/>
            <a:ext cx="2294" cy="2909"/>
          </a:xfrm>
          <a:custGeom>
            <a:avLst/>
            <a:gdLst/>
            <a:ahLst/>
            <a:cxnLst/>
            <a:rect l="l" t="t" r="r" b="b"/>
            <a:pathLst>
              <a:path w="56" h="71" extrusionOk="0">
                <a:moveTo>
                  <a:pt x="46" y="0"/>
                </a:moveTo>
                <a:lnTo>
                  <a:pt x="1" y="33"/>
                </a:lnTo>
                <a:lnTo>
                  <a:pt x="23" y="70"/>
                </a:lnTo>
                <a:lnTo>
                  <a:pt x="55" y="35"/>
                </a:lnTo>
                <a:lnTo>
                  <a:pt x="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2"/>
          <p:cNvSpPr/>
          <p:nvPr/>
        </p:nvSpPr>
        <p:spPr>
          <a:xfrm>
            <a:off x="3964313" y="1427085"/>
            <a:ext cx="18806" cy="12825"/>
          </a:xfrm>
          <a:custGeom>
            <a:avLst/>
            <a:gdLst/>
            <a:ahLst/>
            <a:cxnLst/>
            <a:rect l="l" t="t" r="r" b="b"/>
            <a:pathLst>
              <a:path w="459" h="313" extrusionOk="0">
                <a:moveTo>
                  <a:pt x="378" y="0"/>
                </a:moveTo>
                <a:lnTo>
                  <a:pt x="336" y="6"/>
                </a:lnTo>
                <a:lnTo>
                  <a:pt x="290" y="46"/>
                </a:lnTo>
                <a:lnTo>
                  <a:pt x="290" y="82"/>
                </a:lnTo>
                <a:lnTo>
                  <a:pt x="328" y="119"/>
                </a:lnTo>
                <a:lnTo>
                  <a:pt x="309" y="133"/>
                </a:lnTo>
                <a:lnTo>
                  <a:pt x="260" y="110"/>
                </a:lnTo>
                <a:lnTo>
                  <a:pt x="218" y="145"/>
                </a:lnTo>
                <a:lnTo>
                  <a:pt x="222" y="176"/>
                </a:lnTo>
                <a:lnTo>
                  <a:pt x="199" y="183"/>
                </a:lnTo>
                <a:lnTo>
                  <a:pt x="157" y="235"/>
                </a:lnTo>
                <a:lnTo>
                  <a:pt x="129" y="237"/>
                </a:lnTo>
                <a:lnTo>
                  <a:pt x="73" y="277"/>
                </a:lnTo>
                <a:lnTo>
                  <a:pt x="30" y="276"/>
                </a:lnTo>
                <a:lnTo>
                  <a:pt x="1" y="281"/>
                </a:lnTo>
                <a:lnTo>
                  <a:pt x="31" y="313"/>
                </a:lnTo>
                <a:lnTo>
                  <a:pt x="107" y="311"/>
                </a:lnTo>
                <a:lnTo>
                  <a:pt x="175" y="291"/>
                </a:lnTo>
                <a:lnTo>
                  <a:pt x="226" y="232"/>
                </a:lnTo>
                <a:lnTo>
                  <a:pt x="231" y="275"/>
                </a:lnTo>
                <a:lnTo>
                  <a:pt x="255" y="284"/>
                </a:lnTo>
                <a:lnTo>
                  <a:pt x="272" y="238"/>
                </a:lnTo>
                <a:lnTo>
                  <a:pt x="286" y="200"/>
                </a:lnTo>
                <a:lnTo>
                  <a:pt x="313" y="209"/>
                </a:lnTo>
                <a:lnTo>
                  <a:pt x="325" y="235"/>
                </a:lnTo>
                <a:lnTo>
                  <a:pt x="350" y="230"/>
                </a:lnTo>
                <a:lnTo>
                  <a:pt x="387" y="184"/>
                </a:lnTo>
                <a:lnTo>
                  <a:pt x="451" y="153"/>
                </a:lnTo>
                <a:lnTo>
                  <a:pt x="450" y="133"/>
                </a:lnTo>
                <a:lnTo>
                  <a:pt x="412" y="123"/>
                </a:lnTo>
                <a:lnTo>
                  <a:pt x="459" y="88"/>
                </a:lnTo>
                <a:lnTo>
                  <a:pt x="447" y="46"/>
                </a:lnTo>
                <a:lnTo>
                  <a:pt x="395" y="31"/>
                </a:lnTo>
                <a:lnTo>
                  <a:pt x="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2"/>
          <p:cNvSpPr/>
          <p:nvPr/>
        </p:nvSpPr>
        <p:spPr>
          <a:xfrm>
            <a:off x="3999713" y="1412866"/>
            <a:ext cx="19175" cy="10490"/>
          </a:xfrm>
          <a:custGeom>
            <a:avLst/>
            <a:gdLst/>
            <a:ahLst/>
            <a:cxnLst/>
            <a:rect l="l" t="t" r="r" b="b"/>
            <a:pathLst>
              <a:path w="468" h="256" extrusionOk="0">
                <a:moveTo>
                  <a:pt x="332" y="1"/>
                </a:moveTo>
                <a:lnTo>
                  <a:pt x="319" y="21"/>
                </a:lnTo>
                <a:lnTo>
                  <a:pt x="281" y="38"/>
                </a:lnTo>
                <a:lnTo>
                  <a:pt x="237" y="33"/>
                </a:lnTo>
                <a:lnTo>
                  <a:pt x="215" y="53"/>
                </a:lnTo>
                <a:lnTo>
                  <a:pt x="170" y="15"/>
                </a:lnTo>
                <a:lnTo>
                  <a:pt x="152" y="13"/>
                </a:lnTo>
                <a:lnTo>
                  <a:pt x="114" y="91"/>
                </a:lnTo>
                <a:lnTo>
                  <a:pt x="96" y="102"/>
                </a:lnTo>
                <a:lnTo>
                  <a:pt x="56" y="131"/>
                </a:lnTo>
                <a:lnTo>
                  <a:pt x="33" y="125"/>
                </a:lnTo>
                <a:lnTo>
                  <a:pt x="13" y="148"/>
                </a:lnTo>
                <a:lnTo>
                  <a:pt x="0" y="190"/>
                </a:lnTo>
                <a:lnTo>
                  <a:pt x="11" y="231"/>
                </a:lnTo>
                <a:lnTo>
                  <a:pt x="57" y="256"/>
                </a:lnTo>
                <a:lnTo>
                  <a:pt x="92" y="239"/>
                </a:lnTo>
                <a:lnTo>
                  <a:pt x="112" y="243"/>
                </a:lnTo>
                <a:lnTo>
                  <a:pt x="162" y="188"/>
                </a:lnTo>
                <a:lnTo>
                  <a:pt x="247" y="186"/>
                </a:lnTo>
                <a:lnTo>
                  <a:pt x="298" y="201"/>
                </a:lnTo>
                <a:lnTo>
                  <a:pt x="371" y="191"/>
                </a:lnTo>
                <a:lnTo>
                  <a:pt x="406" y="161"/>
                </a:lnTo>
                <a:lnTo>
                  <a:pt x="468" y="176"/>
                </a:lnTo>
                <a:lnTo>
                  <a:pt x="468" y="151"/>
                </a:lnTo>
                <a:lnTo>
                  <a:pt x="404" y="90"/>
                </a:lnTo>
                <a:lnTo>
                  <a:pt x="427" y="47"/>
                </a:lnTo>
                <a:lnTo>
                  <a:pt x="397" y="4"/>
                </a:lnTo>
                <a:lnTo>
                  <a:pt x="3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2"/>
          <p:cNvSpPr/>
          <p:nvPr/>
        </p:nvSpPr>
        <p:spPr>
          <a:xfrm>
            <a:off x="4017700" y="1423930"/>
            <a:ext cx="3032" cy="2663"/>
          </a:xfrm>
          <a:custGeom>
            <a:avLst/>
            <a:gdLst/>
            <a:ahLst/>
            <a:cxnLst/>
            <a:rect l="l" t="t" r="r" b="b"/>
            <a:pathLst>
              <a:path w="74" h="65" extrusionOk="0">
                <a:moveTo>
                  <a:pt x="29" y="1"/>
                </a:moveTo>
                <a:lnTo>
                  <a:pt x="1" y="28"/>
                </a:lnTo>
                <a:lnTo>
                  <a:pt x="40" y="64"/>
                </a:lnTo>
                <a:lnTo>
                  <a:pt x="74" y="43"/>
                </a:lnTo>
                <a:lnTo>
                  <a:pt x="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2"/>
          <p:cNvSpPr/>
          <p:nvPr/>
        </p:nvSpPr>
        <p:spPr>
          <a:xfrm>
            <a:off x="4044496" y="1416267"/>
            <a:ext cx="5900" cy="5409"/>
          </a:xfrm>
          <a:custGeom>
            <a:avLst/>
            <a:gdLst/>
            <a:ahLst/>
            <a:cxnLst/>
            <a:rect l="l" t="t" r="r" b="b"/>
            <a:pathLst>
              <a:path w="144" h="132" extrusionOk="0">
                <a:moveTo>
                  <a:pt x="143" y="1"/>
                </a:moveTo>
                <a:lnTo>
                  <a:pt x="81" y="3"/>
                </a:lnTo>
                <a:lnTo>
                  <a:pt x="78" y="23"/>
                </a:lnTo>
                <a:lnTo>
                  <a:pt x="26" y="67"/>
                </a:lnTo>
                <a:lnTo>
                  <a:pt x="0" y="131"/>
                </a:lnTo>
                <a:lnTo>
                  <a:pt x="0" y="131"/>
                </a:lnTo>
                <a:lnTo>
                  <a:pt x="32" y="95"/>
                </a:lnTo>
                <a:lnTo>
                  <a:pt x="96" y="62"/>
                </a:lnTo>
                <a:lnTo>
                  <a:pt x="108" y="32"/>
                </a:ln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2"/>
          <p:cNvSpPr/>
          <p:nvPr/>
        </p:nvSpPr>
        <p:spPr>
          <a:xfrm>
            <a:off x="4032164" y="1414300"/>
            <a:ext cx="2253" cy="2131"/>
          </a:xfrm>
          <a:custGeom>
            <a:avLst/>
            <a:gdLst/>
            <a:ahLst/>
            <a:cxnLst/>
            <a:rect l="l" t="t" r="r" b="b"/>
            <a:pathLst>
              <a:path w="55" h="52" extrusionOk="0">
                <a:moveTo>
                  <a:pt x="28" y="1"/>
                </a:moveTo>
                <a:lnTo>
                  <a:pt x="1" y="4"/>
                </a:lnTo>
                <a:lnTo>
                  <a:pt x="18" y="51"/>
                </a:lnTo>
                <a:lnTo>
                  <a:pt x="54" y="30"/>
                </a:lnTo>
                <a:lnTo>
                  <a:pt x="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2"/>
          <p:cNvSpPr/>
          <p:nvPr/>
        </p:nvSpPr>
        <p:spPr>
          <a:xfrm>
            <a:off x="4041014" y="1411883"/>
            <a:ext cx="3196" cy="3811"/>
          </a:xfrm>
          <a:custGeom>
            <a:avLst/>
            <a:gdLst/>
            <a:ahLst/>
            <a:cxnLst/>
            <a:rect l="l" t="t" r="r" b="b"/>
            <a:pathLst>
              <a:path w="78" h="93" extrusionOk="0">
                <a:moveTo>
                  <a:pt x="49" y="1"/>
                </a:moveTo>
                <a:lnTo>
                  <a:pt x="15" y="17"/>
                </a:lnTo>
                <a:lnTo>
                  <a:pt x="1" y="62"/>
                </a:lnTo>
                <a:lnTo>
                  <a:pt x="23" y="93"/>
                </a:lnTo>
                <a:lnTo>
                  <a:pt x="52" y="91"/>
                </a:lnTo>
                <a:lnTo>
                  <a:pt x="58" y="63"/>
                </a:lnTo>
                <a:lnTo>
                  <a:pt x="78" y="25"/>
                </a:lnTo>
                <a:lnTo>
                  <a:pt x="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2"/>
          <p:cNvSpPr/>
          <p:nvPr/>
        </p:nvSpPr>
        <p:spPr>
          <a:xfrm>
            <a:off x="3990044" y="1282197"/>
            <a:ext cx="4876" cy="6884"/>
          </a:xfrm>
          <a:custGeom>
            <a:avLst/>
            <a:gdLst/>
            <a:ahLst/>
            <a:cxnLst/>
            <a:rect l="l" t="t" r="r" b="b"/>
            <a:pathLst>
              <a:path w="119" h="168" extrusionOk="0">
                <a:moveTo>
                  <a:pt x="25" y="0"/>
                </a:moveTo>
                <a:cubicBezTo>
                  <a:pt x="22" y="0"/>
                  <a:pt x="0" y="18"/>
                  <a:pt x="0" y="18"/>
                </a:cubicBezTo>
                <a:lnTo>
                  <a:pt x="15" y="54"/>
                </a:lnTo>
                <a:lnTo>
                  <a:pt x="23" y="101"/>
                </a:lnTo>
                <a:lnTo>
                  <a:pt x="110" y="168"/>
                </a:lnTo>
                <a:lnTo>
                  <a:pt x="118" y="129"/>
                </a:lnTo>
                <a:lnTo>
                  <a:pt x="54" y="61"/>
                </a:lnTo>
                <a:lnTo>
                  <a:pt x="52" y="19"/>
                </a:lnTo>
                <a:lnTo>
                  <a:pt x="25" y="0"/>
                </a:lnTo>
                <a:cubicBezTo>
                  <a:pt x="25" y="0"/>
                  <a:pt x="25" y="0"/>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2"/>
          <p:cNvSpPr/>
          <p:nvPr/>
        </p:nvSpPr>
        <p:spPr>
          <a:xfrm>
            <a:off x="3984308" y="1427904"/>
            <a:ext cx="1680" cy="2008"/>
          </a:xfrm>
          <a:custGeom>
            <a:avLst/>
            <a:gdLst/>
            <a:ahLst/>
            <a:cxnLst/>
            <a:rect l="l" t="t" r="r" b="b"/>
            <a:pathLst>
              <a:path w="41" h="49" extrusionOk="0">
                <a:moveTo>
                  <a:pt x="4" y="0"/>
                </a:moveTo>
                <a:lnTo>
                  <a:pt x="0" y="28"/>
                </a:lnTo>
                <a:lnTo>
                  <a:pt x="40" y="48"/>
                </a:lnTo>
                <a:lnTo>
                  <a:pt x="40" y="22"/>
                </a:lnTo>
                <a:lnTo>
                  <a:pt x="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2"/>
          <p:cNvSpPr/>
          <p:nvPr/>
        </p:nvSpPr>
        <p:spPr>
          <a:xfrm>
            <a:off x="3986233" y="1425077"/>
            <a:ext cx="3810" cy="3524"/>
          </a:xfrm>
          <a:custGeom>
            <a:avLst/>
            <a:gdLst/>
            <a:ahLst/>
            <a:cxnLst/>
            <a:rect l="l" t="t" r="r" b="b"/>
            <a:pathLst>
              <a:path w="93" h="86" extrusionOk="0">
                <a:moveTo>
                  <a:pt x="47" y="0"/>
                </a:moveTo>
                <a:lnTo>
                  <a:pt x="0" y="15"/>
                </a:lnTo>
                <a:lnTo>
                  <a:pt x="4" y="51"/>
                </a:lnTo>
                <a:lnTo>
                  <a:pt x="46" y="85"/>
                </a:lnTo>
                <a:lnTo>
                  <a:pt x="81" y="66"/>
                </a:lnTo>
                <a:lnTo>
                  <a:pt x="93" y="43"/>
                </a:lnTo>
                <a:lnTo>
                  <a:pt x="67" y="33"/>
                </a:lnTo>
                <a:lnTo>
                  <a:pt x="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2"/>
          <p:cNvSpPr/>
          <p:nvPr/>
        </p:nvSpPr>
        <p:spPr>
          <a:xfrm>
            <a:off x="3991314" y="1423889"/>
            <a:ext cx="1721" cy="3032"/>
          </a:xfrm>
          <a:custGeom>
            <a:avLst/>
            <a:gdLst/>
            <a:ahLst/>
            <a:cxnLst/>
            <a:rect l="l" t="t" r="r" b="b"/>
            <a:pathLst>
              <a:path w="42" h="74" extrusionOk="0">
                <a:moveTo>
                  <a:pt x="10" y="1"/>
                </a:moveTo>
                <a:lnTo>
                  <a:pt x="11" y="39"/>
                </a:lnTo>
                <a:lnTo>
                  <a:pt x="1" y="74"/>
                </a:lnTo>
                <a:lnTo>
                  <a:pt x="41" y="55"/>
                </a:lnTo>
                <a:lnTo>
                  <a:pt x="28" y="6"/>
                </a:lnTo>
                <a:lnTo>
                  <a:pt x="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2"/>
          <p:cNvSpPr/>
          <p:nvPr/>
        </p:nvSpPr>
        <p:spPr>
          <a:xfrm>
            <a:off x="3992502" y="1427863"/>
            <a:ext cx="2090" cy="942"/>
          </a:xfrm>
          <a:custGeom>
            <a:avLst/>
            <a:gdLst/>
            <a:ahLst/>
            <a:cxnLst/>
            <a:rect l="l" t="t" r="r" b="b"/>
            <a:pathLst>
              <a:path w="51" h="23" extrusionOk="0">
                <a:moveTo>
                  <a:pt x="26" y="0"/>
                </a:moveTo>
                <a:lnTo>
                  <a:pt x="0" y="22"/>
                </a:lnTo>
                <a:lnTo>
                  <a:pt x="50" y="23"/>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2"/>
          <p:cNvSpPr/>
          <p:nvPr/>
        </p:nvSpPr>
        <p:spPr>
          <a:xfrm>
            <a:off x="3995657" y="1427371"/>
            <a:ext cx="2335" cy="1311"/>
          </a:xfrm>
          <a:custGeom>
            <a:avLst/>
            <a:gdLst/>
            <a:ahLst/>
            <a:cxnLst/>
            <a:rect l="l" t="t" r="r" b="b"/>
            <a:pathLst>
              <a:path w="57" h="32" extrusionOk="0">
                <a:moveTo>
                  <a:pt x="1" y="1"/>
                </a:moveTo>
                <a:lnTo>
                  <a:pt x="4" y="24"/>
                </a:lnTo>
                <a:lnTo>
                  <a:pt x="14" y="32"/>
                </a:lnTo>
                <a:lnTo>
                  <a:pt x="57" y="26"/>
                </a:lnTo>
                <a:lnTo>
                  <a:pt x="43"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2"/>
          <p:cNvSpPr/>
          <p:nvPr/>
        </p:nvSpPr>
        <p:spPr>
          <a:xfrm>
            <a:off x="4135537" y="1365130"/>
            <a:ext cx="11226" cy="8072"/>
          </a:xfrm>
          <a:custGeom>
            <a:avLst/>
            <a:gdLst/>
            <a:ahLst/>
            <a:cxnLst/>
            <a:rect l="l" t="t" r="r" b="b"/>
            <a:pathLst>
              <a:path w="274" h="197" extrusionOk="0">
                <a:moveTo>
                  <a:pt x="173" y="1"/>
                </a:moveTo>
                <a:lnTo>
                  <a:pt x="127" y="14"/>
                </a:lnTo>
                <a:lnTo>
                  <a:pt x="107" y="45"/>
                </a:lnTo>
                <a:lnTo>
                  <a:pt x="126" y="69"/>
                </a:lnTo>
                <a:lnTo>
                  <a:pt x="99" y="110"/>
                </a:lnTo>
                <a:lnTo>
                  <a:pt x="73" y="97"/>
                </a:lnTo>
                <a:lnTo>
                  <a:pt x="50" y="116"/>
                </a:lnTo>
                <a:lnTo>
                  <a:pt x="21" y="102"/>
                </a:lnTo>
                <a:lnTo>
                  <a:pt x="0" y="123"/>
                </a:lnTo>
                <a:lnTo>
                  <a:pt x="9" y="144"/>
                </a:lnTo>
                <a:lnTo>
                  <a:pt x="62" y="196"/>
                </a:lnTo>
                <a:lnTo>
                  <a:pt x="96" y="194"/>
                </a:lnTo>
                <a:lnTo>
                  <a:pt x="140" y="157"/>
                </a:lnTo>
                <a:lnTo>
                  <a:pt x="151" y="187"/>
                </a:lnTo>
                <a:lnTo>
                  <a:pt x="177" y="187"/>
                </a:lnTo>
                <a:lnTo>
                  <a:pt x="214" y="149"/>
                </a:lnTo>
                <a:lnTo>
                  <a:pt x="238" y="168"/>
                </a:lnTo>
                <a:lnTo>
                  <a:pt x="274" y="158"/>
                </a:lnTo>
                <a:lnTo>
                  <a:pt x="258" y="130"/>
                </a:lnTo>
                <a:lnTo>
                  <a:pt x="231" y="120"/>
                </a:lnTo>
                <a:lnTo>
                  <a:pt x="247" y="86"/>
                </a:lnTo>
                <a:lnTo>
                  <a:pt x="270" y="64"/>
                </a:lnTo>
                <a:lnTo>
                  <a:pt x="253" y="28"/>
                </a:lnTo>
                <a:lnTo>
                  <a:pt x="222" y="38"/>
                </a:lnTo>
                <a:lnTo>
                  <a:pt x="211" y="60"/>
                </a:lnTo>
                <a:lnTo>
                  <a:pt x="190" y="54"/>
                </a:lnTo>
                <a:lnTo>
                  <a:pt x="199" y="11"/>
                </a:lnTo>
                <a:lnTo>
                  <a:pt x="1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2"/>
          <p:cNvSpPr/>
          <p:nvPr/>
        </p:nvSpPr>
        <p:spPr>
          <a:xfrm>
            <a:off x="4112552" y="1373448"/>
            <a:ext cx="28845" cy="23479"/>
          </a:xfrm>
          <a:custGeom>
            <a:avLst/>
            <a:gdLst/>
            <a:ahLst/>
            <a:cxnLst/>
            <a:rect l="l" t="t" r="r" b="b"/>
            <a:pathLst>
              <a:path w="704" h="573" extrusionOk="0">
                <a:moveTo>
                  <a:pt x="521" y="1"/>
                </a:moveTo>
                <a:lnTo>
                  <a:pt x="497" y="17"/>
                </a:lnTo>
                <a:lnTo>
                  <a:pt x="510" y="47"/>
                </a:lnTo>
                <a:lnTo>
                  <a:pt x="501" y="90"/>
                </a:lnTo>
                <a:lnTo>
                  <a:pt x="477" y="76"/>
                </a:lnTo>
                <a:lnTo>
                  <a:pt x="458" y="86"/>
                </a:lnTo>
                <a:lnTo>
                  <a:pt x="436" y="125"/>
                </a:lnTo>
                <a:lnTo>
                  <a:pt x="409" y="132"/>
                </a:lnTo>
                <a:lnTo>
                  <a:pt x="409" y="98"/>
                </a:lnTo>
                <a:lnTo>
                  <a:pt x="427" y="76"/>
                </a:lnTo>
                <a:lnTo>
                  <a:pt x="429" y="28"/>
                </a:lnTo>
                <a:lnTo>
                  <a:pt x="397" y="5"/>
                </a:lnTo>
                <a:lnTo>
                  <a:pt x="366" y="8"/>
                </a:lnTo>
                <a:lnTo>
                  <a:pt x="323" y="55"/>
                </a:lnTo>
                <a:lnTo>
                  <a:pt x="333" y="77"/>
                </a:lnTo>
                <a:lnTo>
                  <a:pt x="373" y="106"/>
                </a:lnTo>
                <a:lnTo>
                  <a:pt x="360" y="143"/>
                </a:lnTo>
                <a:lnTo>
                  <a:pt x="329" y="122"/>
                </a:lnTo>
                <a:lnTo>
                  <a:pt x="317" y="130"/>
                </a:lnTo>
                <a:lnTo>
                  <a:pt x="332" y="173"/>
                </a:lnTo>
                <a:lnTo>
                  <a:pt x="291" y="224"/>
                </a:lnTo>
                <a:lnTo>
                  <a:pt x="274" y="215"/>
                </a:lnTo>
                <a:lnTo>
                  <a:pt x="271" y="123"/>
                </a:lnTo>
                <a:lnTo>
                  <a:pt x="253" y="112"/>
                </a:lnTo>
                <a:lnTo>
                  <a:pt x="194" y="119"/>
                </a:lnTo>
                <a:lnTo>
                  <a:pt x="90" y="170"/>
                </a:lnTo>
                <a:lnTo>
                  <a:pt x="27" y="219"/>
                </a:lnTo>
                <a:lnTo>
                  <a:pt x="16" y="247"/>
                </a:lnTo>
                <a:lnTo>
                  <a:pt x="30" y="271"/>
                </a:lnTo>
                <a:lnTo>
                  <a:pt x="33" y="330"/>
                </a:lnTo>
                <a:lnTo>
                  <a:pt x="23" y="377"/>
                </a:lnTo>
                <a:lnTo>
                  <a:pt x="0" y="406"/>
                </a:lnTo>
                <a:lnTo>
                  <a:pt x="5" y="454"/>
                </a:lnTo>
                <a:lnTo>
                  <a:pt x="36" y="472"/>
                </a:lnTo>
                <a:lnTo>
                  <a:pt x="66" y="465"/>
                </a:lnTo>
                <a:lnTo>
                  <a:pt x="74" y="438"/>
                </a:lnTo>
                <a:lnTo>
                  <a:pt x="62" y="423"/>
                </a:lnTo>
                <a:lnTo>
                  <a:pt x="39" y="416"/>
                </a:lnTo>
                <a:lnTo>
                  <a:pt x="63" y="391"/>
                </a:lnTo>
                <a:lnTo>
                  <a:pt x="114" y="393"/>
                </a:lnTo>
                <a:lnTo>
                  <a:pt x="100" y="416"/>
                </a:lnTo>
                <a:lnTo>
                  <a:pt x="120" y="435"/>
                </a:lnTo>
                <a:lnTo>
                  <a:pt x="156" y="405"/>
                </a:lnTo>
                <a:lnTo>
                  <a:pt x="173" y="407"/>
                </a:lnTo>
                <a:lnTo>
                  <a:pt x="145" y="449"/>
                </a:lnTo>
                <a:lnTo>
                  <a:pt x="145" y="475"/>
                </a:lnTo>
                <a:lnTo>
                  <a:pt x="61" y="542"/>
                </a:lnTo>
                <a:lnTo>
                  <a:pt x="53" y="565"/>
                </a:lnTo>
                <a:lnTo>
                  <a:pt x="102" y="573"/>
                </a:lnTo>
                <a:lnTo>
                  <a:pt x="123" y="543"/>
                </a:lnTo>
                <a:lnTo>
                  <a:pt x="153" y="527"/>
                </a:lnTo>
                <a:lnTo>
                  <a:pt x="154" y="494"/>
                </a:lnTo>
                <a:lnTo>
                  <a:pt x="206" y="466"/>
                </a:lnTo>
                <a:lnTo>
                  <a:pt x="194" y="439"/>
                </a:lnTo>
                <a:lnTo>
                  <a:pt x="220" y="421"/>
                </a:lnTo>
                <a:lnTo>
                  <a:pt x="241" y="418"/>
                </a:lnTo>
                <a:lnTo>
                  <a:pt x="266" y="366"/>
                </a:lnTo>
                <a:lnTo>
                  <a:pt x="288" y="373"/>
                </a:lnTo>
                <a:lnTo>
                  <a:pt x="332" y="361"/>
                </a:lnTo>
                <a:lnTo>
                  <a:pt x="371" y="371"/>
                </a:lnTo>
                <a:lnTo>
                  <a:pt x="397" y="350"/>
                </a:lnTo>
                <a:lnTo>
                  <a:pt x="384" y="319"/>
                </a:lnTo>
                <a:lnTo>
                  <a:pt x="335" y="298"/>
                </a:lnTo>
                <a:lnTo>
                  <a:pt x="371" y="283"/>
                </a:lnTo>
                <a:lnTo>
                  <a:pt x="431" y="289"/>
                </a:lnTo>
                <a:lnTo>
                  <a:pt x="459" y="334"/>
                </a:lnTo>
                <a:lnTo>
                  <a:pt x="496" y="338"/>
                </a:lnTo>
                <a:lnTo>
                  <a:pt x="524" y="296"/>
                </a:lnTo>
                <a:lnTo>
                  <a:pt x="501" y="247"/>
                </a:lnTo>
                <a:lnTo>
                  <a:pt x="456" y="236"/>
                </a:lnTo>
                <a:lnTo>
                  <a:pt x="477" y="213"/>
                </a:lnTo>
                <a:lnTo>
                  <a:pt x="512" y="210"/>
                </a:lnTo>
                <a:lnTo>
                  <a:pt x="544" y="224"/>
                </a:lnTo>
                <a:lnTo>
                  <a:pt x="575" y="214"/>
                </a:lnTo>
                <a:lnTo>
                  <a:pt x="586" y="237"/>
                </a:lnTo>
                <a:lnTo>
                  <a:pt x="622" y="243"/>
                </a:lnTo>
                <a:lnTo>
                  <a:pt x="653" y="193"/>
                </a:lnTo>
                <a:lnTo>
                  <a:pt x="640" y="161"/>
                </a:lnTo>
                <a:lnTo>
                  <a:pt x="617" y="147"/>
                </a:lnTo>
                <a:lnTo>
                  <a:pt x="619" y="119"/>
                </a:lnTo>
                <a:lnTo>
                  <a:pt x="663" y="118"/>
                </a:lnTo>
                <a:lnTo>
                  <a:pt x="703" y="107"/>
                </a:lnTo>
                <a:lnTo>
                  <a:pt x="685" y="58"/>
                </a:lnTo>
                <a:lnTo>
                  <a:pt x="653" y="47"/>
                </a:lnTo>
                <a:lnTo>
                  <a:pt x="610" y="55"/>
                </a:lnTo>
                <a:lnTo>
                  <a:pt x="567" y="106"/>
                </a:lnTo>
                <a:lnTo>
                  <a:pt x="540" y="99"/>
                </a:lnTo>
                <a:lnTo>
                  <a:pt x="540" y="82"/>
                </a:lnTo>
                <a:lnTo>
                  <a:pt x="562" y="65"/>
                </a:lnTo>
                <a:lnTo>
                  <a:pt x="562" y="29"/>
                </a:lnTo>
                <a:lnTo>
                  <a:pt x="5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2"/>
          <p:cNvSpPr/>
          <p:nvPr/>
        </p:nvSpPr>
        <p:spPr>
          <a:xfrm>
            <a:off x="4106119" y="1397214"/>
            <a:ext cx="5490" cy="3975"/>
          </a:xfrm>
          <a:custGeom>
            <a:avLst/>
            <a:gdLst/>
            <a:ahLst/>
            <a:cxnLst/>
            <a:rect l="l" t="t" r="r" b="b"/>
            <a:pathLst>
              <a:path w="134" h="97" extrusionOk="0">
                <a:moveTo>
                  <a:pt x="134" y="0"/>
                </a:moveTo>
                <a:lnTo>
                  <a:pt x="36" y="35"/>
                </a:lnTo>
                <a:lnTo>
                  <a:pt x="0" y="97"/>
                </a:lnTo>
                <a:lnTo>
                  <a:pt x="43" y="91"/>
                </a:lnTo>
                <a:lnTo>
                  <a:pt x="1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2"/>
          <p:cNvSpPr/>
          <p:nvPr/>
        </p:nvSpPr>
        <p:spPr>
          <a:xfrm>
            <a:off x="4111650" y="1398730"/>
            <a:ext cx="1434" cy="1270"/>
          </a:xfrm>
          <a:custGeom>
            <a:avLst/>
            <a:gdLst/>
            <a:ahLst/>
            <a:cxnLst/>
            <a:rect l="l" t="t" r="r" b="b"/>
            <a:pathLst>
              <a:path w="35" h="31" extrusionOk="0">
                <a:moveTo>
                  <a:pt x="35" y="1"/>
                </a:moveTo>
                <a:lnTo>
                  <a:pt x="1" y="6"/>
                </a:lnTo>
                <a:lnTo>
                  <a:pt x="17" y="30"/>
                </a:lnTo>
                <a:lnTo>
                  <a:pt x="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2"/>
          <p:cNvSpPr/>
          <p:nvPr/>
        </p:nvSpPr>
        <p:spPr>
          <a:xfrm>
            <a:off x="4143363" y="1361402"/>
            <a:ext cx="2786" cy="2704"/>
          </a:xfrm>
          <a:custGeom>
            <a:avLst/>
            <a:gdLst/>
            <a:ahLst/>
            <a:cxnLst/>
            <a:rect l="l" t="t" r="r" b="b"/>
            <a:pathLst>
              <a:path w="68" h="66" extrusionOk="0">
                <a:moveTo>
                  <a:pt x="33" y="1"/>
                </a:moveTo>
                <a:lnTo>
                  <a:pt x="12" y="5"/>
                </a:lnTo>
                <a:lnTo>
                  <a:pt x="0" y="45"/>
                </a:lnTo>
                <a:lnTo>
                  <a:pt x="27" y="66"/>
                </a:lnTo>
                <a:lnTo>
                  <a:pt x="64" y="39"/>
                </a:lnTo>
                <a:lnTo>
                  <a:pt x="67" y="3"/>
                </a:lnTo>
                <a:lnTo>
                  <a:pt x="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2"/>
          <p:cNvSpPr/>
          <p:nvPr/>
        </p:nvSpPr>
        <p:spPr>
          <a:xfrm>
            <a:off x="4045439" y="1412579"/>
            <a:ext cx="1393" cy="1762"/>
          </a:xfrm>
          <a:custGeom>
            <a:avLst/>
            <a:gdLst/>
            <a:ahLst/>
            <a:cxnLst/>
            <a:rect l="l" t="t" r="r" b="b"/>
            <a:pathLst>
              <a:path w="34" h="43" extrusionOk="0">
                <a:moveTo>
                  <a:pt x="0" y="0"/>
                </a:moveTo>
                <a:lnTo>
                  <a:pt x="6" y="43"/>
                </a:lnTo>
                <a:lnTo>
                  <a:pt x="34" y="1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2"/>
          <p:cNvSpPr/>
          <p:nvPr/>
        </p:nvSpPr>
        <p:spPr>
          <a:xfrm>
            <a:off x="4143773" y="1344561"/>
            <a:ext cx="2991" cy="1352"/>
          </a:xfrm>
          <a:custGeom>
            <a:avLst/>
            <a:gdLst/>
            <a:ahLst/>
            <a:cxnLst/>
            <a:rect l="l" t="t" r="r" b="b"/>
            <a:pathLst>
              <a:path w="73" h="33" extrusionOk="0">
                <a:moveTo>
                  <a:pt x="38" y="0"/>
                </a:moveTo>
                <a:lnTo>
                  <a:pt x="0" y="11"/>
                </a:lnTo>
                <a:lnTo>
                  <a:pt x="37" y="33"/>
                </a:lnTo>
                <a:lnTo>
                  <a:pt x="73" y="12"/>
                </a:lnTo>
                <a:lnTo>
                  <a:pt x="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2"/>
          <p:cNvSpPr/>
          <p:nvPr/>
        </p:nvSpPr>
        <p:spPr>
          <a:xfrm>
            <a:off x="4203306" y="1359189"/>
            <a:ext cx="2909" cy="1147"/>
          </a:xfrm>
          <a:custGeom>
            <a:avLst/>
            <a:gdLst/>
            <a:ahLst/>
            <a:cxnLst/>
            <a:rect l="l" t="t" r="r" b="b"/>
            <a:pathLst>
              <a:path w="71" h="28" extrusionOk="0">
                <a:moveTo>
                  <a:pt x="43" y="0"/>
                </a:moveTo>
                <a:lnTo>
                  <a:pt x="0" y="28"/>
                </a:lnTo>
                <a:lnTo>
                  <a:pt x="71" y="22"/>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2"/>
          <p:cNvSpPr/>
          <p:nvPr/>
        </p:nvSpPr>
        <p:spPr>
          <a:xfrm>
            <a:off x="4047651" y="1411391"/>
            <a:ext cx="1352" cy="1147"/>
          </a:xfrm>
          <a:custGeom>
            <a:avLst/>
            <a:gdLst/>
            <a:ahLst/>
            <a:cxnLst/>
            <a:rect l="l" t="t" r="r" b="b"/>
            <a:pathLst>
              <a:path w="33" h="28" extrusionOk="0">
                <a:moveTo>
                  <a:pt x="21" y="1"/>
                </a:moveTo>
                <a:cubicBezTo>
                  <a:pt x="21" y="1"/>
                  <a:pt x="1" y="15"/>
                  <a:pt x="2" y="16"/>
                </a:cubicBezTo>
                <a:lnTo>
                  <a:pt x="32" y="27"/>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2"/>
          <p:cNvSpPr/>
          <p:nvPr/>
        </p:nvSpPr>
        <p:spPr>
          <a:xfrm>
            <a:off x="4092106" y="1410285"/>
            <a:ext cx="2294" cy="1967"/>
          </a:xfrm>
          <a:custGeom>
            <a:avLst/>
            <a:gdLst/>
            <a:ahLst/>
            <a:cxnLst/>
            <a:rect l="l" t="t" r="r" b="b"/>
            <a:pathLst>
              <a:path w="56" h="48" extrusionOk="0">
                <a:moveTo>
                  <a:pt x="56" y="0"/>
                </a:moveTo>
                <a:lnTo>
                  <a:pt x="4" y="17"/>
                </a:lnTo>
                <a:lnTo>
                  <a:pt x="0" y="45"/>
                </a:lnTo>
                <a:lnTo>
                  <a:pt x="21" y="48"/>
                </a:lnTo>
                <a:lnTo>
                  <a:pt x="47" y="37"/>
                </a:lnTo>
                <a:lnTo>
                  <a:pt x="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2"/>
          <p:cNvSpPr/>
          <p:nvPr/>
        </p:nvSpPr>
        <p:spPr>
          <a:xfrm>
            <a:off x="4085633" y="1394591"/>
            <a:ext cx="3032" cy="1762"/>
          </a:xfrm>
          <a:custGeom>
            <a:avLst/>
            <a:gdLst/>
            <a:ahLst/>
            <a:cxnLst/>
            <a:rect l="l" t="t" r="r" b="b"/>
            <a:pathLst>
              <a:path w="74" h="43" extrusionOk="0">
                <a:moveTo>
                  <a:pt x="48" y="1"/>
                </a:moveTo>
                <a:lnTo>
                  <a:pt x="1" y="2"/>
                </a:lnTo>
                <a:lnTo>
                  <a:pt x="41" y="43"/>
                </a:lnTo>
                <a:lnTo>
                  <a:pt x="74" y="27"/>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2"/>
          <p:cNvSpPr/>
          <p:nvPr/>
        </p:nvSpPr>
        <p:spPr>
          <a:xfrm>
            <a:off x="4052322" y="1416882"/>
            <a:ext cx="1311" cy="2295"/>
          </a:xfrm>
          <a:custGeom>
            <a:avLst/>
            <a:gdLst/>
            <a:ahLst/>
            <a:cxnLst/>
            <a:rect l="l" t="t" r="r" b="b"/>
            <a:pathLst>
              <a:path w="32" h="56" extrusionOk="0">
                <a:moveTo>
                  <a:pt x="31" y="0"/>
                </a:moveTo>
                <a:lnTo>
                  <a:pt x="1" y="56"/>
                </a:lnTo>
                <a:cubicBezTo>
                  <a:pt x="1" y="56"/>
                  <a:pt x="1" y="56"/>
                  <a:pt x="1" y="56"/>
                </a:cubicBezTo>
                <a:cubicBezTo>
                  <a:pt x="1" y="56"/>
                  <a:pt x="28" y="40"/>
                  <a:pt x="28" y="40"/>
                </a:cubicBez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2"/>
          <p:cNvSpPr/>
          <p:nvPr/>
        </p:nvSpPr>
        <p:spPr>
          <a:xfrm>
            <a:off x="4053223" y="1419914"/>
            <a:ext cx="1106" cy="2213"/>
          </a:xfrm>
          <a:custGeom>
            <a:avLst/>
            <a:gdLst/>
            <a:ahLst/>
            <a:cxnLst/>
            <a:rect l="l" t="t" r="r" b="b"/>
            <a:pathLst>
              <a:path w="27" h="54" extrusionOk="0">
                <a:moveTo>
                  <a:pt x="24" y="0"/>
                </a:moveTo>
                <a:lnTo>
                  <a:pt x="0" y="25"/>
                </a:lnTo>
                <a:lnTo>
                  <a:pt x="7" y="53"/>
                </a:lnTo>
                <a:lnTo>
                  <a:pt x="27" y="32"/>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2"/>
          <p:cNvSpPr/>
          <p:nvPr/>
        </p:nvSpPr>
        <p:spPr>
          <a:xfrm>
            <a:off x="3857375" y="1447572"/>
            <a:ext cx="5244" cy="5163"/>
          </a:xfrm>
          <a:custGeom>
            <a:avLst/>
            <a:gdLst/>
            <a:ahLst/>
            <a:cxnLst/>
            <a:rect l="l" t="t" r="r" b="b"/>
            <a:pathLst>
              <a:path w="128" h="126" extrusionOk="0">
                <a:moveTo>
                  <a:pt x="36" y="1"/>
                </a:moveTo>
                <a:lnTo>
                  <a:pt x="0" y="31"/>
                </a:lnTo>
                <a:lnTo>
                  <a:pt x="9" y="57"/>
                </a:lnTo>
                <a:lnTo>
                  <a:pt x="60" y="79"/>
                </a:lnTo>
                <a:lnTo>
                  <a:pt x="20" y="89"/>
                </a:lnTo>
                <a:lnTo>
                  <a:pt x="33" y="126"/>
                </a:lnTo>
                <a:lnTo>
                  <a:pt x="68" y="118"/>
                </a:lnTo>
                <a:lnTo>
                  <a:pt x="98" y="81"/>
                </a:lnTo>
                <a:lnTo>
                  <a:pt x="127" y="64"/>
                </a:lnTo>
                <a:lnTo>
                  <a:pt x="71" y="5"/>
                </a:lnTo>
                <a:lnTo>
                  <a:pt x="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2"/>
          <p:cNvSpPr/>
          <p:nvPr/>
        </p:nvSpPr>
        <p:spPr>
          <a:xfrm>
            <a:off x="3948334" y="1433641"/>
            <a:ext cx="16922" cy="12170"/>
          </a:xfrm>
          <a:custGeom>
            <a:avLst/>
            <a:gdLst/>
            <a:ahLst/>
            <a:cxnLst/>
            <a:rect l="l" t="t" r="r" b="b"/>
            <a:pathLst>
              <a:path w="413" h="297" extrusionOk="0">
                <a:moveTo>
                  <a:pt x="369" y="0"/>
                </a:moveTo>
                <a:cubicBezTo>
                  <a:pt x="369" y="4"/>
                  <a:pt x="324" y="24"/>
                  <a:pt x="324" y="24"/>
                </a:cubicBezTo>
                <a:lnTo>
                  <a:pt x="248" y="28"/>
                </a:lnTo>
                <a:lnTo>
                  <a:pt x="260" y="55"/>
                </a:lnTo>
                <a:lnTo>
                  <a:pt x="241" y="100"/>
                </a:lnTo>
                <a:lnTo>
                  <a:pt x="195" y="108"/>
                </a:lnTo>
                <a:lnTo>
                  <a:pt x="137" y="158"/>
                </a:lnTo>
                <a:lnTo>
                  <a:pt x="137" y="183"/>
                </a:lnTo>
                <a:lnTo>
                  <a:pt x="107" y="200"/>
                </a:lnTo>
                <a:lnTo>
                  <a:pt x="75" y="253"/>
                </a:lnTo>
                <a:lnTo>
                  <a:pt x="47" y="255"/>
                </a:lnTo>
                <a:lnTo>
                  <a:pt x="0" y="296"/>
                </a:lnTo>
                <a:lnTo>
                  <a:pt x="90" y="294"/>
                </a:lnTo>
                <a:lnTo>
                  <a:pt x="141" y="235"/>
                </a:lnTo>
                <a:lnTo>
                  <a:pt x="205" y="235"/>
                </a:lnTo>
                <a:lnTo>
                  <a:pt x="280" y="150"/>
                </a:lnTo>
                <a:lnTo>
                  <a:pt x="351" y="124"/>
                </a:lnTo>
                <a:lnTo>
                  <a:pt x="367" y="80"/>
                </a:lnTo>
                <a:lnTo>
                  <a:pt x="413" y="60"/>
                </a:lnTo>
                <a:lnTo>
                  <a:pt x="383" y="50"/>
                </a:lnTo>
                <a:lnTo>
                  <a:pt x="3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2"/>
          <p:cNvSpPr/>
          <p:nvPr/>
        </p:nvSpPr>
        <p:spPr>
          <a:xfrm>
            <a:off x="3940795" y="1443270"/>
            <a:ext cx="2827" cy="2049"/>
          </a:xfrm>
          <a:custGeom>
            <a:avLst/>
            <a:gdLst/>
            <a:ahLst/>
            <a:cxnLst/>
            <a:rect l="l" t="t" r="r" b="b"/>
            <a:pathLst>
              <a:path w="69" h="50" extrusionOk="0">
                <a:moveTo>
                  <a:pt x="50" y="0"/>
                </a:moveTo>
                <a:lnTo>
                  <a:pt x="1" y="22"/>
                </a:lnTo>
                <a:lnTo>
                  <a:pt x="35" y="49"/>
                </a:lnTo>
                <a:lnTo>
                  <a:pt x="69" y="26"/>
                </a:lnTo>
                <a:lnTo>
                  <a:pt x="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2"/>
          <p:cNvSpPr/>
          <p:nvPr/>
        </p:nvSpPr>
        <p:spPr>
          <a:xfrm>
            <a:off x="3990863" y="1279206"/>
            <a:ext cx="1598" cy="1803"/>
          </a:xfrm>
          <a:custGeom>
            <a:avLst/>
            <a:gdLst/>
            <a:ahLst/>
            <a:cxnLst/>
            <a:rect l="l" t="t" r="r" b="b"/>
            <a:pathLst>
              <a:path w="39" h="44" extrusionOk="0">
                <a:moveTo>
                  <a:pt x="23" y="0"/>
                </a:moveTo>
                <a:lnTo>
                  <a:pt x="1" y="25"/>
                </a:lnTo>
                <a:lnTo>
                  <a:pt x="12" y="44"/>
                </a:lnTo>
                <a:lnTo>
                  <a:pt x="39" y="35"/>
                </a:lnTo>
                <a:lnTo>
                  <a:pt x="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2"/>
          <p:cNvSpPr/>
          <p:nvPr/>
        </p:nvSpPr>
        <p:spPr>
          <a:xfrm>
            <a:off x="3846476" y="1453268"/>
            <a:ext cx="3155" cy="2377"/>
          </a:xfrm>
          <a:custGeom>
            <a:avLst/>
            <a:gdLst/>
            <a:ahLst/>
            <a:cxnLst/>
            <a:rect l="l" t="t" r="r" b="b"/>
            <a:pathLst>
              <a:path w="77" h="58" extrusionOk="0">
                <a:moveTo>
                  <a:pt x="32" y="1"/>
                </a:moveTo>
                <a:lnTo>
                  <a:pt x="1" y="23"/>
                </a:lnTo>
                <a:lnTo>
                  <a:pt x="28" y="58"/>
                </a:lnTo>
                <a:lnTo>
                  <a:pt x="76" y="20"/>
                </a:lnTo>
                <a:lnTo>
                  <a:pt x="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2"/>
          <p:cNvSpPr/>
          <p:nvPr/>
        </p:nvSpPr>
        <p:spPr>
          <a:xfrm>
            <a:off x="3850205" y="1447982"/>
            <a:ext cx="1598" cy="2049"/>
          </a:xfrm>
          <a:custGeom>
            <a:avLst/>
            <a:gdLst/>
            <a:ahLst/>
            <a:cxnLst/>
            <a:rect l="l" t="t" r="r" b="b"/>
            <a:pathLst>
              <a:path w="39" h="50" extrusionOk="0">
                <a:moveTo>
                  <a:pt x="39" y="1"/>
                </a:moveTo>
                <a:lnTo>
                  <a:pt x="1" y="18"/>
                </a:lnTo>
                <a:lnTo>
                  <a:pt x="32" y="50"/>
                </a:lnTo>
                <a:lnTo>
                  <a:pt x="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2"/>
          <p:cNvSpPr/>
          <p:nvPr/>
        </p:nvSpPr>
        <p:spPr>
          <a:xfrm>
            <a:off x="3938541" y="1441795"/>
            <a:ext cx="1885" cy="1270"/>
          </a:xfrm>
          <a:custGeom>
            <a:avLst/>
            <a:gdLst/>
            <a:ahLst/>
            <a:cxnLst/>
            <a:rect l="l" t="t" r="r" b="b"/>
            <a:pathLst>
              <a:path w="46" h="31" extrusionOk="0">
                <a:moveTo>
                  <a:pt x="33" y="1"/>
                </a:moveTo>
                <a:lnTo>
                  <a:pt x="0" y="30"/>
                </a:lnTo>
                <a:lnTo>
                  <a:pt x="46" y="28"/>
                </a:lnTo>
                <a:lnTo>
                  <a:pt x="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2"/>
          <p:cNvSpPr/>
          <p:nvPr/>
        </p:nvSpPr>
        <p:spPr>
          <a:xfrm>
            <a:off x="4034540" y="1299570"/>
            <a:ext cx="15406" cy="10326"/>
          </a:xfrm>
          <a:custGeom>
            <a:avLst/>
            <a:gdLst/>
            <a:ahLst/>
            <a:cxnLst/>
            <a:rect l="l" t="t" r="r" b="b"/>
            <a:pathLst>
              <a:path w="376" h="252" extrusionOk="0">
                <a:moveTo>
                  <a:pt x="321" y="1"/>
                </a:moveTo>
                <a:lnTo>
                  <a:pt x="255" y="15"/>
                </a:lnTo>
                <a:lnTo>
                  <a:pt x="198" y="64"/>
                </a:lnTo>
                <a:lnTo>
                  <a:pt x="160" y="47"/>
                </a:lnTo>
                <a:lnTo>
                  <a:pt x="114" y="51"/>
                </a:lnTo>
                <a:lnTo>
                  <a:pt x="57" y="32"/>
                </a:lnTo>
                <a:lnTo>
                  <a:pt x="1" y="35"/>
                </a:lnTo>
                <a:lnTo>
                  <a:pt x="25" y="124"/>
                </a:lnTo>
                <a:lnTo>
                  <a:pt x="75" y="211"/>
                </a:lnTo>
                <a:lnTo>
                  <a:pt x="121" y="219"/>
                </a:lnTo>
                <a:lnTo>
                  <a:pt x="164" y="252"/>
                </a:lnTo>
                <a:lnTo>
                  <a:pt x="206" y="223"/>
                </a:lnTo>
                <a:lnTo>
                  <a:pt x="250" y="240"/>
                </a:lnTo>
                <a:lnTo>
                  <a:pt x="313" y="240"/>
                </a:lnTo>
                <a:lnTo>
                  <a:pt x="331" y="182"/>
                </a:lnTo>
                <a:lnTo>
                  <a:pt x="375" y="116"/>
                </a:lnTo>
                <a:lnTo>
                  <a:pt x="371" y="76"/>
                </a:lnTo>
                <a:lnTo>
                  <a:pt x="315" y="37"/>
                </a:lnTo>
                <a:lnTo>
                  <a:pt x="3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2"/>
          <p:cNvSpPr/>
          <p:nvPr/>
        </p:nvSpPr>
        <p:spPr>
          <a:xfrm>
            <a:off x="4085428" y="1193445"/>
            <a:ext cx="2991" cy="1762"/>
          </a:xfrm>
          <a:custGeom>
            <a:avLst/>
            <a:gdLst/>
            <a:ahLst/>
            <a:cxnLst/>
            <a:rect l="l" t="t" r="r" b="b"/>
            <a:pathLst>
              <a:path w="73" h="43" extrusionOk="0">
                <a:moveTo>
                  <a:pt x="38" y="0"/>
                </a:moveTo>
                <a:cubicBezTo>
                  <a:pt x="38" y="0"/>
                  <a:pt x="0" y="9"/>
                  <a:pt x="4" y="9"/>
                </a:cubicBezTo>
                <a:lnTo>
                  <a:pt x="39" y="43"/>
                </a:lnTo>
                <a:lnTo>
                  <a:pt x="72" y="8"/>
                </a:lnTo>
                <a:lnTo>
                  <a:pt x="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2"/>
          <p:cNvSpPr/>
          <p:nvPr/>
        </p:nvSpPr>
        <p:spPr>
          <a:xfrm>
            <a:off x="4092803" y="1241591"/>
            <a:ext cx="8809" cy="8031"/>
          </a:xfrm>
          <a:custGeom>
            <a:avLst/>
            <a:gdLst/>
            <a:ahLst/>
            <a:cxnLst/>
            <a:rect l="l" t="t" r="r" b="b"/>
            <a:pathLst>
              <a:path w="215" h="196" extrusionOk="0">
                <a:moveTo>
                  <a:pt x="127" y="0"/>
                </a:moveTo>
                <a:lnTo>
                  <a:pt x="36" y="8"/>
                </a:lnTo>
                <a:lnTo>
                  <a:pt x="0" y="28"/>
                </a:lnTo>
                <a:lnTo>
                  <a:pt x="41" y="69"/>
                </a:lnTo>
                <a:lnTo>
                  <a:pt x="36" y="105"/>
                </a:lnTo>
                <a:lnTo>
                  <a:pt x="65" y="135"/>
                </a:lnTo>
                <a:lnTo>
                  <a:pt x="61" y="160"/>
                </a:lnTo>
                <a:cubicBezTo>
                  <a:pt x="61" y="160"/>
                  <a:pt x="33" y="183"/>
                  <a:pt x="36" y="184"/>
                </a:cubicBezTo>
                <a:lnTo>
                  <a:pt x="66" y="196"/>
                </a:lnTo>
                <a:lnTo>
                  <a:pt x="164" y="109"/>
                </a:lnTo>
                <a:lnTo>
                  <a:pt x="215" y="86"/>
                </a:lnTo>
                <a:lnTo>
                  <a:pt x="210" y="56"/>
                </a:lnTo>
                <a:lnTo>
                  <a:pt x="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2"/>
          <p:cNvSpPr/>
          <p:nvPr/>
        </p:nvSpPr>
        <p:spPr>
          <a:xfrm>
            <a:off x="4036466" y="1210286"/>
            <a:ext cx="23559" cy="25241"/>
          </a:xfrm>
          <a:custGeom>
            <a:avLst/>
            <a:gdLst/>
            <a:ahLst/>
            <a:cxnLst/>
            <a:rect l="l" t="t" r="r" b="b"/>
            <a:pathLst>
              <a:path w="575" h="616" extrusionOk="0">
                <a:moveTo>
                  <a:pt x="149" y="0"/>
                </a:moveTo>
                <a:lnTo>
                  <a:pt x="110" y="93"/>
                </a:lnTo>
                <a:lnTo>
                  <a:pt x="0" y="193"/>
                </a:lnTo>
                <a:lnTo>
                  <a:pt x="0" y="253"/>
                </a:lnTo>
                <a:lnTo>
                  <a:pt x="48" y="310"/>
                </a:lnTo>
                <a:lnTo>
                  <a:pt x="96" y="308"/>
                </a:lnTo>
                <a:lnTo>
                  <a:pt x="113" y="269"/>
                </a:lnTo>
                <a:lnTo>
                  <a:pt x="193" y="270"/>
                </a:lnTo>
                <a:lnTo>
                  <a:pt x="244" y="311"/>
                </a:lnTo>
                <a:lnTo>
                  <a:pt x="261" y="390"/>
                </a:lnTo>
                <a:lnTo>
                  <a:pt x="249" y="451"/>
                </a:lnTo>
                <a:lnTo>
                  <a:pt x="302" y="478"/>
                </a:lnTo>
                <a:lnTo>
                  <a:pt x="316" y="535"/>
                </a:lnTo>
                <a:lnTo>
                  <a:pt x="274" y="597"/>
                </a:lnTo>
                <a:lnTo>
                  <a:pt x="312" y="616"/>
                </a:lnTo>
                <a:lnTo>
                  <a:pt x="380" y="561"/>
                </a:lnTo>
                <a:lnTo>
                  <a:pt x="428" y="559"/>
                </a:lnTo>
                <a:lnTo>
                  <a:pt x="447" y="535"/>
                </a:lnTo>
                <a:lnTo>
                  <a:pt x="473" y="525"/>
                </a:lnTo>
                <a:lnTo>
                  <a:pt x="535" y="564"/>
                </a:lnTo>
                <a:lnTo>
                  <a:pt x="574" y="537"/>
                </a:lnTo>
                <a:lnTo>
                  <a:pt x="560" y="492"/>
                </a:lnTo>
                <a:lnTo>
                  <a:pt x="473" y="408"/>
                </a:lnTo>
                <a:lnTo>
                  <a:pt x="475" y="360"/>
                </a:lnTo>
                <a:lnTo>
                  <a:pt x="428" y="327"/>
                </a:lnTo>
                <a:lnTo>
                  <a:pt x="401" y="267"/>
                </a:lnTo>
                <a:lnTo>
                  <a:pt x="428" y="241"/>
                </a:lnTo>
                <a:lnTo>
                  <a:pt x="433" y="211"/>
                </a:lnTo>
                <a:lnTo>
                  <a:pt x="387" y="167"/>
                </a:lnTo>
                <a:lnTo>
                  <a:pt x="298" y="159"/>
                </a:lnTo>
                <a:lnTo>
                  <a:pt x="274" y="181"/>
                </a:lnTo>
                <a:lnTo>
                  <a:pt x="218" y="174"/>
                </a:lnTo>
                <a:lnTo>
                  <a:pt x="217" y="143"/>
                </a:lnTo>
                <a:lnTo>
                  <a:pt x="157" y="120"/>
                </a:lnTo>
                <a:lnTo>
                  <a:pt x="177" y="90"/>
                </a:lnTo>
                <a:lnTo>
                  <a:pt x="1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2"/>
          <p:cNvSpPr/>
          <p:nvPr/>
        </p:nvSpPr>
        <p:spPr>
          <a:xfrm>
            <a:off x="4084240" y="1244459"/>
            <a:ext cx="8563" cy="11350"/>
          </a:xfrm>
          <a:custGeom>
            <a:avLst/>
            <a:gdLst/>
            <a:ahLst/>
            <a:cxnLst/>
            <a:rect l="l" t="t" r="r" b="b"/>
            <a:pathLst>
              <a:path w="209" h="277" extrusionOk="0">
                <a:moveTo>
                  <a:pt x="185" y="0"/>
                </a:moveTo>
                <a:lnTo>
                  <a:pt x="130" y="30"/>
                </a:lnTo>
                <a:lnTo>
                  <a:pt x="2" y="160"/>
                </a:lnTo>
                <a:lnTo>
                  <a:pt x="1" y="188"/>
                </a:lnTo>
                <a:lnTo>
                  <a:pt x="48" y="220"/>
                </a:lnTo>
                <a:lnTo>
                  <a:pt x="103" y="204"/>
                </a:lnTo>
                <a:lnTo>
                  <a:pt x="137" y="225"/>
                </a:lnTo>
                <a:lnTo>
                  <a:pt x="135" y="256"/>
                </a:lnTo>
                <a:lnTo>
                  <a:pt x="169" y="277"/>
                </a:lnTo>
                <a:lnTo>
                  <a:pt x="180" y="172"/>
                </a:lnTo>
                <a:lnTo>
                  <a:pt x="205" y="117"/>
                </a:lnTo>
                <a:lnTo>
                  <a:pt x="208" y="20"/>
                </a:lnTo>
                <a:lnTo>
                  <a:pt x="1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2"/>
          <p:cNvSpPr/>
          <p:nvPr/>
        </p:nvSpPr>
        <p:spPr>
          <a:xfrm>
            <a:off x="3845288" y="1457447"/>
            <a:ext cx="1967" cy="2008"/>
          </a:xfrm>
          <a:custGeom>
            <a:avLst/>
            <a:gdLst/>
            <a:ahLst/>
            <a:cxnLst/>
            <a:rect l="l" t="t" r="r" b="b"/>
            <a:pathLst>
              <a:path w="48" h="49" extrusionOk="0">
                <a:moveTo>
                  <a:pt x="26" y="0"/>
                </a:moveTo>
                <a:lnTo>
                  <a:pt x="0" y="49"/>
                </a:lnTo>
                <a:lnTo>
                  <a:pt x="47" y="33"/>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2"/>
          <p:cNvSpPr/>
          <p:nvPr/>
        </p:nvSpPr>
        <p:spPr>
          <a:xfrm>
            <a:off x="4073546" y="1341898"/>
            <a:ext cx="4384" cy="4630"/>
          </a:xfrm>
          <a:custGeom>
            <a:avLst/>
            <a:gdLst/>
            <a:ahLst/>
            <a:cxnLst/>
            <a:rect l="l" t="t" r="r" b="b"/>
            <a:pathLst>
              <a:path w="107" h="113" extrusionOk="0">
                <a:moveTo>
                  <a:pt x="101" y="1"/>
                </a:moveTo>
                <a:lnTo>
                  <a:pt x="61" y="24"/>
                </a:lnTo>
                <a:lnTo>
                  <a:pt x="5" y="60"/>
                </a:lnTo>
                <a:lnTo>
                  <a:pt x="0" y="101"/>
                </a:lnTo>
                <a:lnTo>
                  <a:pt x="24" y="112"/>
                </a:lnTo>
                <a:lnTo>
                  <a:pt x="53" y="90"/>
                </a:lnTo>
                <a:lnTo>
                  <a:pt x="106" y="25"/>
                </a:lnTo>
                <a:lnTo>
                  <a:pt x="1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2"/>
          <p:cNvSpPr/>
          <p:nvPr/>
        </p:nvSpPr>
        <p:spPr>
          <a:xfrm>
            <a:off x="3925758" y="1446998"/>
            <a:ext cx="1762" cy="2540"/>
          </a:xfrm>
          <a:custGeom>
            <a:avLst/>
            <a:gdLst/>
            <a:ahLst/>
            <a:cxnLst/>
            <a:rect l="l" t="t" r="r" b="b"/>
            <a:pathLst>
              <a:path w="43" h="62" extrusionOk="0">
                <a:moveTo>
                  <a:pt x="22" y="1"/>
                </a:moveTo>
                <a:lnTo>
                  <a:pt x="1" y="46"/>
                </a:lnTo>
                <a:lnTo>
                  <a:pt x="42" y="62"/>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2"/>
          <p:cNvSpPr/>
          <p:nvPr/>
        </p:nvSpPr>
        <p:spPr>
          <a:xfrm>
            <a:off x="3931125" y="1444622"/>
            <a:ext cx="3728" cy="3319"/>
          </a:xfrm>
          <a:custGeom>
            <a:avLst/>
            <a:gdLst/>
            <a:ahLst/>
            <a:cxnLst/>
            <a:rect l="l" t="t" r="r" b="b"/>
            <a:pathLst>
              <a:path w="91" h="81" extrusionOk="0">
                <a:moveTo>
                  <a:pt x="46" y="1"/>
                </a:moveTo>
                <a:lnTo>
                  <a:pt x="4" y="38"/>
                </a:lnTo>
                <a:lnTo>
                  <a:pt x="1" y="81"/>
                </a:lnTo>
                <a:lnTo>
                  <a:pt x="52" y="38"/>
                </a:lnTo>
                <a:lnTo>
                  <a:pt x="90" y="42"/>
                </a:lnTo>
                <a:lnTo>
                  <a:pt x="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2"/>
          <p:cNvSpPr/>
          <p:nvPr/>
        </p:nvSpPr>
        <p:spPr>
          <a:xfrm>
            <a:off x="3863644" y="1449334"/>
            <a:ext cx="4835" cy="5368"/>
          </a:xfrm>
          <a:custGeom>
            <a:avLst/>
            <a:gdLst/>
            <a:ahLst/>
            <a:cxnLst/>
            <a:rect l="l" t="t" r="r" b="b"/>
            <a:pathLst>
              <a:path w="118" h="131" extrusionOk="0">
                <a:moveTo>
                  <a:pt x="100" y="1"/>
                </a:moveTo>
                <a:lnTo>
                  <a:pt x="57" y="43"/>
                </a:lnTo>
                <a:lnTo>
                  <a:pt x="40" y="86"/>
                </a:lnTo>
                <a:lnTo>
                  <a:pt x="1" y="115"/>
                </a:lnTo>
                <a:lnTo>
                  <a:pt x="29" y="131"/>
                </a:lnTo>
                <a:lnTo>
                  <a:pt x="85" y="95"/>
                </a:lnTo>
                <a:lnTo>
                  <a:pt x="91" y="52"/>
                </a:lnTo>
                <a:lnTo>
                  <a:pt x="117" y="13"/>
                </a:lnTo>
                <a:lnTo>
                  <a:pt x="1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2"/>
          <p:cNvSpPr/>
          <p:nvPr/>
        </p:nvSpPr>
        <p:spPr>
          <a:xfrm>
            <a:off x="3937312" y="1444950"/>
            <a:ext cx="2417" cy="1598"/>
          </a:xfrm>
          <a:custGeom>
            <a:avLst/>
            <a:gdLst/>
            <a:ahLst/>
            <a:cxnLst/>
            <a:rect l="l" t="t" r="r" b="b"/>
            <a:pathLst>
              <a:path w="59" h="39" extrusionOk="0">
                <a:moveTo>
                  <a:pt x="30" y="1"/>
                </a:moveTo>
                <a:lnTo>
                  <a:pt x="1" y="23"/>
                </a:lnTo>
                <a:lnTo>
                  <a:pt x="34" y="39"/>
                </a:lnTo>
                <a:lnTo>
                  <a:pt x="58" y="25"/>
                </a:lnTo>
                <a:lnTo>
                  <a:pt x="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2"/>
          <p:cNvSpPr/>
          <p:nvPr/>
        </p:nvSpPr>
        <p:spPr>
          <a:xfrm>
            <a:off x="4077930" y="1344192"/>
            <a:ext cx="1803" cy="1475"/>
          </a:xfrm>
          <a:custGeom>
            <a:avLst/>
            <a:gdLst/>
            <a:ahLst/>
            <a:cxnLst/>
            <a:rect l="l" t="t" r="r" b="b"/>
            <a:pathLst>
              <a:path w="44" h="36" extrusionOk="0">
                <a:moveTo>
                  <a:pt x="43" y="0"/>
                </a:moveTo>
                <a:lnTo>
                  <a:pt x="1" y="17"/>
                </a:lnTo>
                <a:lnTo>
                  <a:pt x="14" y="35"/>
                </a:lnTo>
                <a:lnTo>
                  <a:pt x="31" y="28"/>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2"/>
          <p:cNvSpPr/>
          <p:nvPr/>
        </p:nvSpPr>
        <p:spPr>
          <a:xfrm>
            <a:off x="3888145" y="1446712"/>
            <a:ext cx="10571" cy="5982"/>
          </a:xfrm>
          <a:custGeom>
            <a:avLst/>
            <a:gdLst/>
            <a:ahLst/>
            <a:cxnLst/>
            <a:rect l="l" t="t" r="r" b="b"/>
            <a:pathLst>
              <a:path w="258" h="146" extrusionOk="0">
                <a:moveTo>
                  <a:pt x="215" y="0"/>
                </a:moveTo>
                <a:lnTo>
                  <a:pt x="168" y="33"/>
                </a:lnTo>
                <a:lnTo>
                  <a:pt x="166" y="69"/>
                </a:lnTo>
                <a:lnTo>
                  <a:pt x="143" y="81"/>
                </a:lnTo>
                <a:lnTo>
                  <a:pt x="120" y="72"/>
                </a:lnTo>
                <a:lnTo>
                  <a:pt x="84" y="107"/>
                </a:lnTo>
                <a:lnTo>
                  <a:pt x="52" y="106"/>
                </a:lnTo>
                <a:lnTo>
                  <a:pt x="14" y="95"/>
                </a:lnTo>
                <a:lnTo>
                  <a:pt x="0" y="119"/>
                </a:lnTo>
                <a:lnTo>
                  <a:pt x="35" y="145"/>
                </a:lnTo>
                <a:lnTo>
                  <a:pt x="60" y="135"/>
                </a:lnTo>
                <a:lnTo>
                  <a:pt x="110" y="140"/>
                </a:lnTo>
                <a:lnTo>
                  <a:pt x="167" y="119"/>
                </a:lnTo>
                <a:lnTo>
                  <a:pt x="225" y="127"/>
                </a:lnTo>
                <a:lnTo>
                  <a:pt x="222" y="85"/>
                </a:lnTo>
                <a:lnTo>
                  <a:pt x="257" y="63"/>
                </a:lnTo>
                <a:lnTo>
                  <a:pt x="248" y="12"/>
                </a:lnTo>
                <a:lnTo>
                  <a:pt x="2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2"/>
          <p:cNvSpPr/>
          <p:nvPr/>
        </p:nvSpPr>
        <p:spPr>
          <a:xfrm>
            <a:off x="4113043" y="1235977"/>
            <a:ext cx="4343" cy="3155"/>
          </a:xfrm>
          <a:custGeom>
            <a:avLst/>
            <a:gdLst/>
            <a:ahLst/>
            <a:cxnLst/>
            <a:rect l="l" t="t" r="r" b="b"/>
            <a:pathLst>
              <a:path w="106" h="77" extrusionOk="0">
                <a:moveTo>
                  <a:pt x="78" y="0"/>
                </a:moveTo>
                <a:lnTo>
                  <a:pt x="21" y="5"/>
                </a:lnTo>
                <a:lnTo>
                  <a:pt x="0" y="19"/>
                </a:lnTo>
                <a:lnTo>
                  <a:pt x="61" y="77"/>
                </a:lnTo>
                <a:lnTo>
                  <a:pt x="89" y="72"/>
                </a:lnTo>
                <a:lnTo>
                  <a:pt x="105" y="36"/>
                </a:lnTo>
                <a:lnTo>
                  <a:pt x="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2"/>
          <p:cNvSpPr/>
          <p:nvPr/>
        </p:nvSpPr>
        <p:spPr>
          <a:xfrm>
            <a:off x="3869421" y="1449826"/>
            <a:ext cx="4425" cy="4999"/>
          </a:xfrm>
          <a:custGeom>
            <a:avLst/>
            <a:gdLst/>
            <a:ahLst/>
            <a:cxnLst/>
            <a:rect l="l" t="t" r="r" b="b"/>
            <a:pathLst>
              <a:path w="108" h="122" extrusionOk="0">
                <a:moveTo>
                  <a:pt x="67" y="1"/>
                </a:moveTo>
                <a:lnTo>
                  <a:pt x="53" y="53"/>
                </a:lnTo>
                <a:lnTo>
                  <a:pt x="28" y="62"/>
                </a:lnTo>
                <a:lnTo>
                  <a:pt x="0" y="122"/>
                </a:lnTo>
                <a:lnTo>
                  <a:pt x="50" y="122"/>
                </a:lnTo>
                <a:lnTo>
                  <a:pt x="108" y="70"/>
                </a:lnTo>
                <a:lnTo>
                  <a:pt x="90" y="8"/>
                </a:ln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2"/>
          <p:cNvSpPr/>
          <p:nvPr/>
        </p:nvSpPr>
        <p:spPr>
          <a:xfrm>
            <a:off x="3911827" y="1448965"/>
            <a:ext cx="4917" cy="2295"/>
          </a:xfrm>
          <a:custGeom>
            <a:avLst/>
            <a:gdLst/>
            <a:ahLst/>
            <a:cxnLst/>
            <a:rect l="l" t="t" r="r" b="b"/>
            <a:pathLst>
              <a:path w="120" h="56" extrusionOk="0">
                <a:moveTo>
                  <a:pt x="75" y="1"/>
                </a:moveTo>
                <a:lnTo>
                  <a:pt x="17" y="8"/>
                </a:lnTo>
                <a:lnTo>
                  <a:pt x="1" y="56"/>
                </a:lnTo>
                <a:lnTo>
                  <a:pt x="68" y="56"/>
                </a:lnTo>
                <a:lnTo>
                  <a:pt x="120" y="30"/>
                </a:lnTo>
                <a:lnTo>
                  <a:pt x="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2"/>
          <p:cNvSpPr/>
          <p:nvPr/>
        </p:nvSpPr>
        <p:spPr>
          <a:xfrm>
            <a:off x="3898757" y="1452612"/>
            <a:ext cx="9383" cy="2295"/>
          </a:xfrm>
          <a:custGeom>
            <a:avLst/>
            <a:gdLst/>
            <a:ahLst/>
            <a:cxnLst/>
            <a:rect l="l" t="t" r="r" b="b"/>
            <a:pathLst>
              <a:path w="229" h="56" extrusionOk="0">
                <a:moveTo>
                  <a:pt x="43" y="0"/>
                </a:moveTo>
                <a:cubicBezTo>
                  <a:pt x="43" y="1"/>
                  <a:pt x="0" y="13"/>
                  <a:pt x="0" y="13"/>
                </a:cubicBezTo>
                <a:lnTo>
                  <a:pt x="25" y="39"/>
                </a:lnTo>
                <a:lnTo>
                  <a:pt x="64" y="28"/>
                </a:lnTo>
                <a:lnTo>
                  <a:pt x="172" y="55"/>
                </a:lnTo>
                <a:lnTo>
                  <a:pt x="229" y="42"/>
                </a:lnTo>
                <a:lnTo>
                  <a:pt x="192" y="15"/>
                </a:lnTo>
                <a:lnTo>
                  <a:pt x="158" y="22"/>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2"/>
          <p:cNvSpPr/>
          <p:nvPr/>
        </p:nvSpPr>
        <p:spPr>
          <a:xfrm>
            <a:off x="4164259" y="1328007"/>
            <a:ext cx="4343" cy="3278"/>
          </a:xfrm>
          <a:custGeom>
            <a:avLst/>
            <a:gdLst/>
            <a:ahLst/>
            <a:cxnLst/>
            <a:rect l="l" t="t" r="r" b="b"/>
            <a:pathLst>
              <a:path w="106" h="80" extrusionOk="0">
                <a:moveTo>
                  <a:pt x="104" y="1"/>
                </a:moveTo>
                <a:lnTo>
                  <a:pt x="68" y="2"/>
                </a:lnTo>
                <a:lnTo>
                  <a:pt x="1" y="74"/>
                </a:lnTo>
                <a:lnTo>
                  <a:pt x="44" y="79"/>
                </a:lnTo>
                <a:lnTo>
                  <a:pt x="106" y="39"/>
                </a:lnTo>
                <a:lnTo>
                  <a:pt x="1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2"/>
          <p:cNvSpPr/>
          <p:nvPr/>
        </p:nvSpPr>
        <p:spPr>
          <a:xfrm>
            <a:off x="4280088" y="1419381"/>
            <a:ext cx="7088" cy="21963"/>
          </a:xfrm>
          <a:custGeom>
            <a:avLst/>
            <a:gdLst/>
            <a:ahLst/>
            <a:cxnLst/>
            <a:rect l="l" t="t" r="r" b="b"/>
            <a:pathLst>
              <a:path w="173" h="536" extrusionOk="0">
                <a:moveTo>
                  <a:pt x="122" y="0"/>
                </a:moveTo>
                <a:lnTo>
                  <a:pt x="101" y="25"/>
                </a:lnTo>
                <a:lnTo>
                  <a:pt x="59" y="43"/>
                </a:lnTo>
                <a:lnTo>
                  <a:pt x="65" y="72"/>
                </a:lnTo>
                <a:lnTo>
                  <a:pt x="100" y="102"/>
                </a:lnTo>
                <a:lnTo>
                  <a:pt x="73" y="132"/>
                </a:lnTo>
                <a:lnTo>
                  <a:pt x="67" y="179"/>
                </a:lnTo>
                <a:lnTo>
                  <a:pt x="44" y="212"/>
                </a:lnTo>
                <a:lnTo>
                  <a:pt x="3" y="219"/>
                </a:lnTo>
                <a:lnTo>
                  <a:pt x="1" y="239"/>
                </a:lnTo>
                <a:lnTo>
                  <a:pt x="53" y="254"/>
                </a:lnTo>
                <a:lnTo>
                  <a:pt x="42" y="276"/>
                </a:lnTo>
                <a:lnTo>
                  <a:pt x="21" y="288"/>
                </a:lnTo>
                <a:lnTo>
                  <a:pt x="24" y="316"/>
                </a:lnTo>
                <a:lnTo>
                  <a:pt x="46" y="317"/>
                </a:lnTo>
                <a:lnTo>
                  <a:pt x="74" y="302"/>
                </a:lnTo>
                <a:lnTo>
                  <a:pt x="79" y="324"/>
                </a:lnTo>
                <a:lnTo>
                  <a:pt x="55" y="343"/>
                </a:lnTo>
                <a:lnTo>
                  <a:pt x="24" y="349"/>
                </a:lnTo>
                <a:lnTo>
                  <a:pt x="5" y="385"/>
                </a:lnTo>
                <a:lnTo>
                  <a:pt x="19" y="449"/>
                </a:lnTo>
                <a:lnTo>
                  <a:pt x="42" y="465"/>
                </a:lnTo>
                <a:lnTo>
                  <a:pt x="33" y="502"/>
                </a:lnTo>
                <a:lnTo>
                  <a:pt x="40" y="536"/>
                </a:lnTo>
                <a:lnTo>
                  <a:pt x="59" y="525"/>
                </a:lnTo>
                <a:lnTo>
                  <a:pt x="72" y="489"/>
                </a:lnTo>
                <a:lnTo>
                  <a:pt x="79" y="431"/>
                </a:lnTo>
                <a:lnTo>
                  <a:pt x="98" y="369"/>
                </a:lnTo>
                <a:lnTo>
                  <a:pt x="124" y="339"/>
                </a:lnTo>
                <a:lnTo>
                  <a:pt x="137" y="254"/>
                </a:lnTo>
                <a:lnTo>
                  <a:pt x="159" y="234"/>
                </a:lnTo>
                <a:lnTo>
                  <a:pt x="172" y="157"/>
                </a:lnTo>
                <a:lnTo>
                  <a:pt x="167" y="74"/>
                </a:lnTo>
                <a:lnTo>
                  <a:pt x="147" y="9"/>
                </a:lnTo>
                <a:lnTo>
                  <a:pt x="1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2"/>
          <p:cNvSpPr/>
          <p:nvPr/>
        </p:nvSpPr>
        <p:spPr>
          <a:xfrm>
            <a:off x="4293404" y="1427371"/>
            <a:ext cx="7908" cy="13276"/>
          </a:xfrm>
          <a:custGeom>
            <a:avLst/>
            <a:gdLst/>
            <a:ahLst/>
            <a:cxnLst/>
            <a:rect l="l" t="t" r="r" b="b"/>
            <a:pathLst>
              <a:path w="193" h="324" extrusionOk="0">
                <a:moveTo>
                  <a:pt x="67" y="1"/>
                </a:moveTo>
                <a:lnTo>
                  <a:pt x="7" y="2"/>
                </a:lnTo>
                <a:lnTo>
                  <a:pt x="2" y="33"/>
                </a:lnTo>
                <a:lnTo>
                  <a:pt x="21" y="60"/>
                </a:lnTo>
                <a:lnTo>
                  <a:pt x="10" y="100"/>
                </a:lnTo>
                <a:lnTo>
                  <a:pt x="54" y="118"/>
                </a:lnTo>
                <a:lnTo>
                  <a:pt x="31" y="150"/>
                </a:lnTo>
                <a:lnTo>
                  <a:pt x="2" y="259"/>
                </a:lnTo>
                <a:lnTo>
                  <a:pt x="0" y="317"/>
                </a:lnTo>
                <a:lnTo>
                  <a:pt x="31" y="323"/>
                </a:lnTo>
                <a:lnTo>
                  <a:pt x="58" y="289"/>
                </a:lnTo>
                <a:lnTo>
                  <a:pt x="78" y="305"/>
                </a:lnTo>
                <a:lnTo>
                  <a:pt x="108" y="284"/>
                </a:lnTo>
                <a:lnTo>
                  <a:pt x="82" y="245"/>
                </a:lnTo>
                <a:lnTo>
                  <a:pt x="102" y="224"/>
                </a:lnTo>
                <a:lnTo>
                  <a:pt x="102" y="172"/>
                </a:lnTo>
                <a:lnTo>
                  <a:pt x="128" y="162"/>
                </a:lnTo>
                <a:lnTo>
                  <a:pt x="134" y="224"/>
                </a:lnTo>
                <a:lnTo>
                  <a:pt x="156" y="217"/>
                </a:lnTo>
                <a:lnTo>
                  <a:pt x="193" y="157"/>
                </a:lnTo>
                <a:lnTo>
                  <a:pt x="193" y="96"/>
                </a:lnTo>
                <a:lnTo>
                  <a:pt x="160" y="54"/>
                </a:lnTo>
                <a:lnTo>
                  <a:pt x="116" y="54"/>
                </a:ln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2"/>
          <p:cNvSpPr/>
          <p:nvPr/>
        </p:nvSpPr>
        <p:spPr>
          <a:xfrm>
            <a:off x="4282342" y="1446589"/>
            <a:ext cx="1434" cy="1598"/>
          </a:xfrm>
          <a:custGeom>
            <a:avLst/>
            <a:gdLst/>
            <a:ahLst/>
            <a:cxnLst/>
            <a:rect l="l" t="t" r="r" b="b"/>
            <a:pathLst>
              <a:path w="35" h="39" extrusionOk="0">
                <a:moveTo>
                  <a:pt x="0" y="1"/>
                </a:moveTo>
                <a:lnTo>
                  <a:pt x="10" y="38"/>
                </a:lnTo>
                <a:lnTo>
                  <a:pt x="34" y="1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2"/>
          <p:cNvSpPr/>
          <p:nvPr/>
        </p:nvSpPr>
        <p:spPr>
          <a:xfrm>
            <a:off x="4283448" y="1457242"/>
            <a:ext cx="1721" cy="2581"/>
          </a:xfrm>
          <a:custGeom>
            <a:avLst/>
            <a:gdLst/>
            <a:ahLst/>
            <a:cxnLst/>
            <a:rect l="l" t="t" r="r" b="b"/>
            <a:pathLst>
              <a:path w="42" h="63" extrusionOk="0">
                <a:moveTo>
                  <a:pt x="6" y="0"/>
                </a:moveTo>
                <a:lnTo>
                  <a:pt x="1" y="62"/>
                </a:lnTo>
                <a:lnTo>
                  <a:pt x="42" y="14"/>
                </a:lnTo>
                <a:lnTo>
                  <a:pt x="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2"/>
          <p:cNvSpPr/>
          <p:nvPr/>
        </p:nvSpPr>
        <p:spPr>
          <a:xfrm>
            <a:off x="4297133" y="1440893"/>
            <a:ext cx="4753" cy="3934"/>
          </a:xfrm>
          <a:custGeom>
            <a:avLst/>
            <a:gdLst/>
            <a:ahLst/>
            <a:cxnLst/>
            <a:rect l="l" t="t" r="r" b="b"/>
            <a:pathLst>
              <a:path w="116" h="96" extrusionOk="0">
                <a:moveTo>
                  <a:pt x="39" y="0"/>
                </a:moveTo>
                <a:lnTo>
                  <a:pt x="1" y="40"/>
                </a:lnTo>
                <a:lnTo>
                  <a:pt x="25" y="78"/>
                </a:lnTo>
                <a:lnTo>
                  <a:pt x="63" y="95"/>
                </a:lnTo>
                <a:lnTo>
                  <a:pt x="108" y="38"/>
                </a:lnTo>
                <a:lnTo>
                  <a:pt x="116" y="7"/>
                </a:lnTo>
                <a:lnTo>
                  <a:pt x="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2"/>
          <p:cNvSpPr/>
          <p:nvPr/>
        </p:nvSpPr>
        <p:spPr>
          <a:xfrm>
            <a:off x="4299099" y="1443720"/>
            <a:ext cx="3483" cy="3975"/>
          </a:xfrm>
          <a:custGeom>
            <a:avLst/>
            <a:gdLst/>
            <a:ahLst/>
            <a:cxnLst/>
            <a:rect l="l" t="t" r="r" b="b"/>
            <a:pathLst>
              <a:path w="85" h="97" extrusionOk="0">
                <a:moveTo>
                  <a:pt x="84" y="1"/>
                </a:moveTo>
                <a:lnTo>
                  <a:pt x="7" y="50"/>
                </a:lnTo>
                <a:lnTo>
                  <a:pt x="1" y="90"/>
                </a:lnTo>
                <a:lnTo>
                  <a:pt x="35" y="96"/>
                </a:lnTo>
                <a:lnTo>
                  <a:pt x="60" y="57"/>
                </a:lnTo>
                <a:lnTo>
                  <a:pt x="84" y="33"/>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2"/>
          <p:cNvSpPr/>
          <p:nvPr/>
        </p:nvSpPr>
        <p:spPr>
          <a:xfrm>
            <a:off x="4300411" y="1446589"/>
            <a:ext cx="2540" cy="3278"/>
          </a:xfrm>
          <a:custGeom>
            <a:avLst/>
            <a:gdLst/>
            <a:ahLst/>
            <a:cxnLst/>
            <a:rect l="l" t="t" r="r" b="b"/>
            <a:pathLst>
              <a:path w="62" h="80" extrusionOk="0">
                <a:moveTo>
                  <a:pt x="36" y="1"/>
                </a:moveTo>
                <a:lnTo>
                  <a:pt x="1" y="72"/>
                </a:lnTo>
                <a:lnTo>
                  <a:pt x="27" y="80"/>
                </a:lnTo>
                <a:lnTo>
                  <a:pt x="62" y="58"/>
                </a:lnTo>
                <a:lnTo>
                  <a:pt x="62" y="8"/>
                </a:lnTo>
                <a:lnTo>
                  <a:pt x="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2"/>
          <p:cNvSpPr/>
          <p:nvPr/>
        </p:nvSpPr>
        <p:spPr>
          <a:xfrm>
            <a:off x="4285046" y="1458717"/>
            <a:ext cx="1393" cy="2213"/>
          </a:xfrm>
          <a:custGeom>
            <a:avLst/>
            <a:gdLst/>
            <a:ahLst/>
            <a:cxnLst/>
            <a:rect l="l" t="t" r="r" b="b"/>
            <a:pathLst>
              <a:path w="34" h="54" extrusionOk="0">
                <a:moveTo>
                  <a:pt x="32" y="0"/>
                </a:moveTo>
                <a:lnTo>
                  <a:pt x="1" y="36"/>
                </a:lnTo>
                <a:lnTo>
                  <a:pt x="34" y="54"/>
                </a:lnTo>
                <a:lnTo>
                  <a:pt x="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2"/>
          <p:cNvSpPr/>
          <p:nvPr/>
        </p:nvSpPr>
        <p:spPr>
          <a:xfrm>
            <a:off x="4287750" y="1449826"/>
            <a:ext cx="1885" cy="1926"/>
          </a:xfrm>
          <a:custGeom>
            <a:avLst/>
            <a:gdLst/>
            <a:ahLst/>
            <a:cxnLst/>
            <a:rect l="l" t="t" r="r" b="b"/>
            <a:pathLst>
              <a:path w="46" h="47" extrusionOk="0">
                <a:moveTo>
                  <a:pt x="28" y="1"/>
                </a:moveTo>
                <a:lnTo>
                  <a:pt x="0" y="19"/>
                </a:lnTo>
                <a:lnTo>
                  <a:pt x="21" y="47"/>
                </a:lnTo>
                <a:lnTo>
                  <a:pt x="45" y="30"/>
                </a:lnTo>
                <a:lnTo>
                  <a:pt x="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2"/>
          <p:cNvSpPr/>
          <p:nvPr/>
        </p:nvSpPr>
        <p:spPr>
          <a:xfrm>
            <a:off x="4284554" y="1429092"/>
            <a:ext cx="9055" cy="16226"/>
          </a:xfrm>
          <a:custGeom>
            <a:avLst/>
            <a:gdLst/>
            <a:ahLst/>
            <a:cxnLst/>
            <a:rect l="l" t="t" r="r" b="b"/>
            <a:pathLst>
              <a:path w="221" h="396" extrusionOk="0">
                <a:moveTo>
                  <a:pt x="132" y="1"/>
                </a:moveTo>
                <a:lnTo>
                  <a:pt x="133" y="50"/>
                </a:lnTo>
                <a:lnTo>
                  <a:pt x="92" y="32"/>
                </a:lnTo>
                <a:lnTo>
                  <a:pt x="74" y="62"/>
                </a:lnTo>
                <a:lnTo>
                  <a:pt x="68" y="111"/>
                </a:lnTo>
                <a:lnTo>
                  <a:pt x="92" y="132"/>
                </a:lnTo>
                <a:lnTo>
                  <a:pt x="58" y="180"/>
                </a:lnTo>
                <a:lnTo>
                  <a:pt x="96" y="205"/>
                </a:lnTo>
                <a:lnTo>
                  <a:pt x="94" y="237"/>
                </a:lnTo>
                <a:lnTo>
                  <a:pt x="70" y="263"/>
                </a:lnTo>
                <a:lnTo>
                  <a:pt x="42" y="241"/>
                </a:lnTo>
                <a:lnTo>
                  <a:pt x="24" y="275"/>
                </a:lnTo>
                <a:lnTo>
                  <a:pt x="27" y="300"/>
                </a:lnTo>
                <a:lnTo>
                  <a:pt x="6" y="338"/>
                </a:lnTo>
                <a:lnTo>
                  <a:pt x="1" y="372"/>
                </a:lnTo>
                <a:lnTo>
                  <a:pt x="18" y="395"/>
                </a:lnTo>
                <a:lnTo>
                  <a:pt x="46" y="311"/>
                </a:lnTo>
                <a:lnTo>
                  <a:pt x="62" y="336"/>
                </a:lnTo>
                <a:lnTo>
                  <a:pt x="44" y="382"/>
                </a:lnTo>
                <a:lnTo>
                  <a:pt x="92" y="366"/>
                </a:lnTo>
                <a:lnTo>
                  <a:pt x="115" y="331"/>
                </a:lnTo>
                <a:lnTo>
                  <a:pt x="115" y="290"/>
                </a:lnTo>
                <a:lnTo>
                  <a:pt x="185" y="217"/>
                </a:lnTo>
                <a:lnTo>
                  <a:pt x="221" y="122"/>
                </a:lnTo>
                <a:lnTo>
                  <a:pt x="205" y="98"/>
                </a:lnTo>
                <a:lnTo>
                  <a:pt x="181" y="125"/>
                </a:lnTo>
                <a:lnTo>
                  <a:pt x="177" y="96"/>
                </a:lnTo>
                <a:lnTo>
                  <a:pt x="195" y="58"/>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2"/>
          <p:cNvSpPr/>
          <p:nvPr/>
        </p:nvSpPr>
        <p:spPr>
          <a:xfrm>
            <a:off x="4287176" y="1420570"/>
            <a:ext cx="1475" cy="1475"/>
          </a:xfrm>
          <a:custGeom>
            <a:avLst/>
            <a:gdLst/>
            <a:ahLst/>
            <a:cxnLst/>
            <a:rect l="l" t="t" r="r" b="b"/>
            <a:pathLst>
              <a:path w="36" h="36" extrusionOk="0">
                <a:moveTo>
                  <a:pt x="0" y="1"/>
                </a:moveTo>
                <a:lnTo>
                  <a:pt x="22" y="36"/>
                </a:lnTo>
                <a:lnTo>
                  <a:pt x="35" y="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2"/>
          <p:cNvSpPr/>
          <p:nvPr/>
        </p:nvSpPr>
        <p:spPr>
          <a:xfrm>
            <a:off x="4289430" y="1463102"/>
            <a:ext cx="1229" cy="2254"/>
          </a:xfrm>
          <a:custGeom>
            <a:avLst/>
            <a:gdLst/>
            <a:ahLst/>
            <a:cxnLst/>
            <a:rect l="l" t="t" r="r" b="b"/>
            <a:pathLst>
              <a:path w="30" h="55" extrusionOk="0">
                <a:moveTo>
                  <a:pt x="12" y="0"/>
                </a:moveTo>
                <a:lnTo>
                  <a:pt x="1" y="33"/>
                </a:lnTo>
                <a:lnTo>
                  <a:pt x="18" y="55"/>
                </a:lnTo>
                <a:lnTo>
                  <a:pt x="29" y="28"/>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2"/>
          <p:cNvSpPr/>
          <p:nvPr/>
        </p:nvSpPr>
        <p:spPr>
          <a:xfrm>
            <a:off x="4288365" y="1441795"/>
            <a:ext cx="10284" cy="29338"/>
          </a:xfrm>
          <a:custGeom>
            <a:avLst/>
            <a:gdLst/>
            <a:ahLst/>
            <a:cxnLst/>
            <a:rect l="l" t="t" r="r" b="b"/>
            <a:pathLst>
              <a:path w="251" h="716" extrusionOk="0">
                <a:moveTo>
                  <a:pt x="110" y="1"/>
                </a:moveTo>
                <a:lnTo>
                  <a:pt x="82" y="25"/>
                </a:lnTo>
                <a:lnTo>
                  <a:pt x="114" y="65"/>
                </a:lnTo>
                <a:lnTo>
                  <a:pt x="126" y="110"/>
                </a:lnTo>
                <a:lnTo>
                  <a:pt x="104" y="177"/>
                </a:lnTo>
                <a:lnTo>
                  <a:pt x="108" y="213"/>
                </a:lnTo>
                <a:lnTo>
                  <a:pt x="96" y="257"/>
                </a:lnTo>
                <a:lnTo>
                  <a:pt x="51" y="269"/>
                </a:lnTo>
                <a:lnTo>
                  <a:pt x="37" y="290"/>
                </a:lnTo>
                <a:lnTo>
                  <a:pt x="49" y="308"/>
                </a:lnTo>
                <a:lnTo>
                  <a:pt x="76" y="300"/>
                </a:lnTo>
                <a:lnTo>
                  <a:pt x="104" y="307"/>
                </a:lnTo>
                <a:lnTo>
                  <a:pt x="104" y="329"/>
                </a:lnTo>
                <a:lnTo>
                  <a:pt x="56" y="365"/>
                </a:lnTo>
                <a:lnTo>
                  <a:pt x="56" y="386"/>
                </a:lnTo>
                <a:lnTo>
                  <a:pt x="44" y="418"/>
                </a:lnTo>
                <a:lnTo>
                  <a:pt x="18" y="418"/>
                </a:lnTo>
                <a:lnTo>
                  <a:pt x="1" y="444"/>
                </a:lnTo>
                <a:lnTo>
                  <a:pt x="15" y="469"/>
                </a:lnTo>
                <a:lnTo>
                  <a:pt x="49" y="469"/>
                </a:lnTo>
                <a:lnTo>
                  <a:pt x="68" y="491"/>
                </a:lnTo>
                <a:lnTo>
                  <a:pt x="82" y="467"/>
                </a:lnTo>
                <a:lnTo>
                  <a:pt x="112" y="459"/>
                </a:lnTo>
                <a:lnTo>
                  <a:pt x="132" y="483"/>
                </a:lnTo>
                <a:lnTo>
                  <a:pt x="98" y="503"/>
                </a:lnTo>
                <a:lnTo>
                  <a:pt x="88" y="529"/>
                </a:lnTo>
                <a:lnTo>
                  <a:pt x="114" y="558"/>
                </a:lnTo>
                <a:lnTo>
                  <a:pt x="84" y="585"/>
                </a:lnTo>
                <a:lnTo>
                  <a:pt x="76" y="622"/>
                </a:lnTo>
                <a:lnTo>
                  <a:pt x="122" y="658"/>
                </a:lnTo>
                <a:lnTo>
                  <a:pt x="108" y="697"/>
                </a:lnTo>
                <a:lnTo>
                  <a:pt x="130" y="716"/>
                </a:lnTo>
                <a:lnTo>
                  <a:pt x="169" y="714"/>
                </a:lnTo>
                <a:lnTo>
                  <a:pt x="195" y="690"/>
                </a:lnTo>
                <a:lnTo>
                  <a:pt x="177" y="658"/>
                </a:lnTo>
                <a:lnTo>
                  <a:pt x="197" y="636"/>
                </a:lnTo>
                <a:lnTo>
                  <a:pt x="178" y="612"/>
                </a:lnTo>
                <a:lnTo>
                  <a:pt x="157" y="611"/>
                </a:lnTo>
                <a:lnTo>
                  <a:pt x="178" y="573"/>
                </a:lnTo>
                <a:lnTo>
                  <a:pt x="205" y="566"/>
                </a:lnTo>
                <a:lnTo>
                  <a:pt x="249" y="537"/>
                </a:lnTo>
                <a:lnTo>
                  <a:pt x="249" y="503"/>
                </a:lnTo>
                <a:lnTo>
                  <a:pt x="229" y="493"/>
                </a:lnTo>
                <a:lnTo>
                  <a:pt x="197" y="497"/>
                </a:lnTo>
                <a:lnTo>
                  <a:pt x="202" y="483"/>
                </a:lnTo>
                <a:lnTo>
                  <a:pt x="251" y="453"/>
                </a:lnTo>
                <a:lnTo>
                  <a:pt x="227" y="412"/>
                </a:lnTo>
                <a:lnTo>
                  <a:pt x="173" y="374"/>
                </a:lnTo>
                <a:lnTo>
                  <a:pt x="193" y="329"/>
                </a:lnTo>
                <a:lnTo>
                  <a:pt x="205" y="342"/>
                </a:lnTo>
                <a:lnTo>
                  <a:pt x="239" y="338"/>
                </a:lnTo>
                <a:lnTo>
                  <a:pt x="239" y="303"/>
                </a:lnTo>
                <a:lnTo>
                  <a:pt x="201" y="260"/>
                </a:lnTo>
                <a:lnTo>
                  <a:pt x="233" y="257"/>
                </a:lnTo>
                <a:lnTo>
                  <a:pt x="231" y="187"/>
                </a:lnTo>
                <a:lnTo>
                  <a:pt x="178" y="155"/>
                </a:lnTo>
                <a:lnTo>
                  <a:pt x="166" y="163"/>
                </a:lnTo>
                <a:lnTo>
                  <a:pt x="138" y="133"/>
                </a:lnTo>
                <a:lnTo>
                  <a:pt x="149" y="106"/>
                </a:lnTo>
                <a:lnTo>
                  <a:pt x="180" y="61"/>
                </a:lnTo>
                <a:lnTo>
                  <a:pt x="149" y="11"/>
                </a:lnTo>
                <a:lnTo>
                  <a:pt x="1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2"/>
          <p:cNvSpPr/>
          <p:nvPr/>
        </p:nvSpPr>
        <p:spPr>
          <a:xfrm>
            <a:off x="4288201" y="1444745"/>
            <a:ext cx="4425" cy="3237"/>
          </a:xfrm>
          <a:custGeom>
            <a:avLst/>
            <a:gdLst/>
            <a:ahLst/>
            <a:cxnLst/>
            <a:rect l="l" t="t" r="r" b="b"/>
            <a:pathLst>
              <a:path w="108" h="79" extrusionOk="0">
                <a:moveTo>
                  <a:pt x="77" y="0"/>
                </a:moveTo>
                <a:lnTo>
                  <a:pt x="36" y="14"/>
                </a:lnTo>
                <a:lnTo>
                  <a:pt x="0" y="70"/>
                </a:lnTo>
                <a:lnTo>
                  <a:pt x="23" y="79"/>
                </a:lnTo>
                <a:lnTo>
                  <a:pt x="55" y="57"/>
                </a:lnTo>
                <a:lnTo>
                  <a:pt x="80" y="57"/>
                </a:lnTo>
                <a:lnTo>
                  <a:pt x="108" y="26"/>
                </a:lnTo>
                <a:lnTo>
                  <a:pt x="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2"/>
          <p:cNvSpPr/>
          <p:nvPr/>
        </p:nvSpPr>
        <p:spPr>
          <a:xfrm>
            <a:off x="4285906" y="1461831"/>
            <a:ext cx="2376" cy="2336"/>
          </a:xfrm>
          <a:custGeom>
            <a:avLst/>
            <a:gdLst/>
            <a:ahLst/>
            <a:cxnLst/>
            <a:rect l="l" t="t" r="r" b="b"/>
            <a:pathLst>
              <a:path w="58" h="57" extrusionOk="0">
                <a:moveTo>
                  <a:pt x="20" y="1"/>
                </a:moveTo>
                <a:lnTo>
                  <a:pt x="1" y="13"/>
                </a:lnTo>
                <a:lnTo>
                  <a:pt x="18" y="56"/>
                </a:lnTo>
                <a:lnTo>
                  <a:pt x="57" y="40"/>
                </a:lnTo>
                <a:lnTo>
                  <a:pt x="43" y="6"/>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2"/>
          <p:cNvSpPr/>
          <p:nvPr/>
        </p:nvSpPr>
        <p:spPr>
          <a:xfrm>
            <a:off x="4285087" y="1464700"/>
            <a:ext cx="3769" cy="6638"/>
          </a:xfrm>
          <a:custGeom>
            <a:avLst/>
            <a:gdLst/>
            <a:ahLst/>
            <a:cxnLst/>
            <a:rect l="l" t="t" r="r" b="b"/>
            <a:pathLst>
              <a:path w="92" h="162" extrusionOk="0">
                <a:moveTo>
                  <a:pt x="34" y="1"/>
                </a:moveTo>
                <a:lnTo>
                  <a:pt x="14" y="6"/>
                </a:lnTo>
                <a:lnTo>
                  <a:pt x="1" y="40"/>
                </a:lnTo>
                <a:lnTo>
                  <a:pt x="37" y="98"/>
                </a:lnTo>
                <a:lnTo>
                  <a:pt x="37" y="142"/>
                </a:lnTo>
                <a:lnTo>
                  <a:pt x="54" y="161"/>
                </a:lnTo>
                <a:lnTo>
                  <a:pt x="92" y="103"/>
                </a:lnTo>
                <a:lnTo>
                  <a:pt x="59" y="46"/>
                </a:lnTo>
                <a:lnTo>
                  <a:pt x="64" y="19"/>
                </a:ln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2"/>
          <p:cNvSpPr/>
          <p:nvPr/>
        </p:nvSpPr>
        <p:spPr>
          <a:xfrm>
            <a:off x="4300247" y="1459127"/>
            <a:ext cx="2335" cy="3688"/>
          </a:xfrm>
          <a:custGeom>
            <a:avLst/>
            <a:gdLst/>
            <a:ahLst/>
            <a:cxnLst/>
            <a:rect l="l" t="t" r="r" b="b"/>
            <a:pathLst>
              <a:path w="57" h="90" extrusionOk="0">
                <a:moveTo>
                  <a:pt x="20" y="1"/>
                </a:moveTo>
                <a:lnTo>
                  <a:pt x="0" y="25"/>
                </a:lnTo>
                <a:lnTo>
                  <a:pt x="20" y="48"/>
                </a:lnTo>
                <a:lnTo>
                  <a:pt x="15" y="90"/>
                </a:lnTo>
                <a:lnTo>
                  <a:pt x="56" y="52"/>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2"/>
          <p:cNvSpPr/>
          <p:nvPr/>
        </p:nvSpPr>
        <p:spPr>
          <a:xfrm>
            <a:off x="4209083" y="1333744"/>
            <a:ext cx="1926" cy="1680"/>
          </a:xfrm>
          <a:custGeom>
            <a:avLst/>
            <a:gdLst/>
            <a:ahLst/>
            <a:cxnLst/>
            <a:rect l="l" t="t" r="r" b="b"/>
            <a:pathLst>
              <a:path w="47" h="41" extrusionOk="0">
                <a:moveTo>
                  <a:pt x="7" y="1"/>
                </a:moveTo>
                <a:lnTo>
                  <a:pt x="0" y="33"/>
                </a:lnTo>
                <a:lnTo>
                  <a:pt x="47" y="41"/>
                </a:lnTo>
                <a:lnTo>
                  <a:pt x="42" y="4"/>
                </a:lnTo>
                <a:lnTo>
                  <a:pt x="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2"/>
          <p:cNvSpPr/>
          <p:nvPr/>
        </p:nvSpPr>
        <p:spPr>
          <a:xfrm>
            <a:off x="4211623" y="1338988"/>
            <a:ext cx="4466" cy="4384"/>
          </a:xfrm>
          <a:custGeom>
            <a:avLst/>
            <a:gdLst/>
            <a:ahLst/>
            <a:cxnLst/>
            <a:rect l="l" t="t" r="r" b="b"/>
            <a:pathLst>
              <a:path w="109" h="107" extrusionOk="0">
                <a:moveTo>
                  <a:pt x="32" y="0"/>
                </a:moveTo>
                <a:lnTo>
                  <a:pt x="0" y="20"/>
                </a:lnTo>
                <a:lnTo>
                  <a:pt x="2" y="96"/>
                </a:lnTo>
                <a:lnTo>
                  <a:pt x="68" y="106"/>
                </a:lnTo>
                <a:lnTo>
                  <a:pt x="108" y="88"/>
                </a:lnTo>
                <a:lnTo>
                  <a:pt x="93" y="55"/>
                </a:lnTo>
                <a:lnTo>
                  <a:pt x="62" y="55"/>
                </a:lnTo>
                <a:lnTo>
                  <a:pt x="60" y="14"/>
                </a:lnTo>
                <a:lnTo>
                  <a:pt x="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2"/>
          <p:cNvSpPr/>
          <p:nvPr/>
        </p:nvSpPr>
        <p:spPr>
          <a:xfrm>
            <a:off x="4212770" y="1330179"/>
            <a:ext cx="2376" cy="1393"/>
          </a:xfrm>
          <a:custGeom>
            <a:avLst/>
            <a:gdLst/>
            <a:ahLst/>
            <a:cxnLst/>
            <a:rect l="l" t="t" r="r" b="b"/>
            <a:pathLst>
              <a:path w="58" h="34" extrusionOk="0">
                <a:moveTo>
                  <a:pt x="25" y="0"/>
                </a:moveTo>
                <a:lnTo>
                  <a:pt x="1" y="22"/>
                </a:lnTo>
                <a:lnTo>
                  <a:pt x="34" y="34"/>
                </a:lnTo>
                <a:lnTo>
                  <a:pt x="57" y="12"/>
                </a:lnTo>
                <a:lnTo>
                  <a:pt x="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2"/>
          <p:cNvSpPr/>
          <p:nvPr/>
        </p:nvSpPr>
        <p:spPr>
          <a:xfrm>
            <a:off x="4277999" y="1420447"/>
            <a:ext cx="2745" cy="5327"/>
          </a:xfrm>
          <a:custGeom>
            <a:avLst/>
            <a:gdLst/>
            <a:ahLst/>
            <a:cxnLst/>
            <a:rect l="l" t="t" r="r" b="b"/>
            <a:pathLst>
              <a:path w="67" h="130" extrusionOk="0">
                <a:moveTo>
                  <a:pt x="53" y="1"/>
                </a:moveTo>
                <a:lnTo>
                  <a:pt x="23" y="25"/>
                </a:lnTo>
                <a:lnTo>
                  <a:pt x="18" y="63"/>
                </a:lnTo>
                <a:lnTo>
                  <a:pt x="27" y="77"/>
                </a:lnTo>
                <a:lnTo>
                  <a:pt x="0" y="106"/>
                </a:lnTo>
                <a:lnTo>
                  <a:pt x="10" y="130"/>
                </a:lnTo>
                <a:lnTo>
                  <a:pt x="50" y="118"/>
                </a:lnTo>
                <a:lnTo>
                  <a:pt x="56" y="68"/>
                </a:lnTo>
                <a:lnTo>
                  <a:pt x="67" y="35"/>
                </a:lnTo>
                <a:lnTo>
                  <a:pt x="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2"/>
          <p:cNvSpPr/>
          <p:nvPr/>
        </p:nvSpPr>
        <p:spPr>
          <a:xfrm>
            <a:off x="4224734" y="1354190"/>
            <a:ext cx="3688" cy="2581"/>
          </a:xfrm>
          <a:custGeom>
            <a:avLst/>
            <a:gdLst/>
            <a:ahLst/>
            <a:cxnLst/>
            <a:rect l="l" t="t" r="r" b="b"/>
            <a:pathLst>
              <a:path w="90" h="63" extrusionOk="0">
                <a:moveTo>
                  <a:pt x="58" y="0"/>
                </a:moveTo>
                <a:lnTo>
                  <a:pt x="2" y="23"/>
                </a:lnTo>
                <a:lnTo>
                  <a:pt x="0" y="62"/>
                </a:lnTo>
                <a:lnTo>
                  <a:pt x="0" y="62"/>
                </a:lnTo>
                <a:lnTo>
                  <a:pt x="46" y="50"/>
                </a:lnTo>
                <a:lnTo>
                  <a:pt x="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2"/>
          <p:cNvSpPr/>
          <p:nvPr/>
        </p:nvSpPr>
        <p:spPr>
          <a:xfrm>
            <a:off x="4195890" y="1340504"/>
            <a:ext cx="13398" cy="11186"/>
          </a:xfrm>
          <a:custGeom>
            <a:avLst/>
            <a:gdLst/>
            <a:ahLst/>
            <a:cxnLst/>
            <a:rect l="l" t="t" r="r" b="b"/>
            <a:pathLst>
              <a:path w="327" h="273" extrusionOk="0">
                <a:moveTo>
                  <a:pt x="307" y="1"/>
                </a:moveTo>
                <a:lnTo>
                  <a:pt x="260" y="60"/>
                </a:lnTo>
                <a:lnTo>
                  <a:pt x="239" y="66"/>
                </a:lnTo>
                <a:lnTo>
                  <a:pt x="190" y="121"/>
                </a:lnTo>
                <a:lnTo>
                  <a:pt x="148" y="134"/>
                </a:lnTo>
                <a:lnTo>
                  <a:pt x="61" y="205"/>
                </a:lnTo>
                <a:lnTo>
                  <a:pt x="54" y="231"/>
                </a:lnTo>
                <a:lnTo>
                  <a:pt x="37" y="243"/>
                </a:lnTo>
                <a:lnTo>
                  <a:pt x="3" y="252"/>
                </a:lnTo>
                <a:lnTo>
                  <a:pt x="1" y="273"/>
                </a:lnTo>
                <a:lnTo>
                  <a:pt x="49" y="273"/>
                </a:lnTo>
                <a:lnTo>
                  <a:pt x="76" y="253"/>
                </a:lnTo>
                <a:lnTo>
                  <a:pt x="130" y="265"/>
                </a:lnTo>
                <a:lnTo>
                  <a:pt x="143" y="239"/>
                </a:lnTo>
                <a:lnTo>
                  <a:pt x="134" y="210"/>
                </a:lnTo>
                <a:lnTo>
                  <a:pt x="176" y="197"/>
                </a:lnTo>
                <a:lnTo>
                  <a:pt x="247" y="116"/>
                </a:lnTo>
                <a:lnTo>
                  <a:pt x="300" y="95"/>
                </a:lnTo>
                <a:lnTo>
                  <a:pt x="326" y="71"/>
                </a:lnTo>
                <a:lnTo>
                  <a:pt x="303" y="52"/>
                </a:lnTo>
                <a:lnTo>
                  <a:pt x="315" y="27"/>
                </a:lnTo>
                <a:lnTo>
                  <a:pt x="3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2"/>
          <p:cNvSpPr/>
          <p:nvPr/>
        </p:nvSpPr>
        <p:spPr>
          <a:xfrm>
            <a:off x="4300820" y="1462774"/>
            <a:ext cx="3319" cy="4057"/>
          </a:xfrm>
          <a:custGeom>
            <a:avLst/>
            <a:gdLst/>
            <a:ahLst/>
            <a:cxnLst/>
            <a:rect l="l" t="t" r="r" b="b"/>
            <a:pathLst>
              <a:path w="81" h="99" extrusionOk="0">
                <a:moveTo>
                  <a:pt x="56" y="1"/>
                </a:moveTo>
                <a:lnTo>
                  <a:pt x="17" y="18"/>
                </a:lnTo>
                <a:lnTo>
                  <a:pt x="27" y="51"/>
                </a:lnTo>
                <a:lnTo>
                  <a:pt x="1" y="75"/>
                </a:lnTo>
                <a:lnTo>
                  <a:pt x="36" y="99"/>
                </a:lnTo>
                <a:lnTo>
                  <a:pt x="80" y="56"/>
                </a:lnTo>
                <a:lnTo>
                  <a:pt x="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2"/>
          <p:cNvSpPr/>
          <p:nvPr/>
        </p:nvSpPr>
        <p:spPr>
          <a:xfrm>
            <a:off x="4200397" y="1337063"/>
            <a:ext cx="5859" cy="6392"/>
          </a:xfrm>
          <a:custGeom>
            <a:avLst/>
            <a:gdLst/>
            <a:ahLst/>
            <a:cxnLst/>
            <a:rect l="l" t="t" r="r" b="b"/>
            <a:pathLst>
              <a:path w="143" h="156" extrusionOk="0">
                <a:moveTo>
                  <a:pt x="102" y="0"/>
                </a:moveTo>
                <a:lnTo>
                  <a:pt x="72" y="33"/>
                </a:lnTo>
                <a:lnTo>
                  <a:pt x="67" y="63"/>
                </a:lnTo>
                <a:lnTo>
                  <a:pt x="1" y="130"/>
                </a:lnTo>
                <a:lnTo>
                  <a:pt x="13" y="153"/>
                </a:lnTo>
                <a:lnTo>
                  <a:pt x="36" y="156"/>
                </a:lnTo>
                <a:lnTo>
                  <a:pt x="43" y="130"/>
                </a:lnTo>
                <a:lnTo>
                  <a:pt x="90" y="89"/>
                </a:lnTo>
                <a:lnTo>
                  <a:pt x="110" y="56"/>
                </a:lnTo>
                <a:lnTo>
                  <a:pt x="142" y="22"/>
                </a:lnTo>
                <a:lnTo>
                  <a:pt x="131" y="3"/>
                </a:lnTo>
                <a:lnTo>
                  <a:pt x="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2"/>
          <p:cNvSpPr/>
          <p:nvPr/>
        </p:nvSpPr>
        <p:spPr>
          <a:xfrm>
            <a:off x="4195480" y="1345012"/>
            <a:ext cx="2786" cy="2581"/>
          </a:xfrm>
          <a:custGeom>
            <a:avLst/>
            <a:gdLst/>
            <a:ahLst/>
            <a:cxnLst/>
            <a:rect l="l" t="t" r="r" b="b"/>
            <a:pathLst>
              <a:path w="68" h="63" extrusionOk="0">
                <a:moveTo>
                  <a:pt x="64" y="1"/>
                </a:moveTo>
                <a:lnTo>
                  <a:pt x="1" y="50"/>
                </a:lnTo>
                <a:cubicBezTo>
                  <a:pt x="3" y="54"/>
                  <a:pt x="25" y="62"/>
                  <a:pt x="25" y="62"/>
                </a:cubicBezTo>
                <a:lnTo>
                  <a:pt x="68" y="36"/>
                </a:lnTo>
                <a:lnTo>
                  <a:pt x="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2"/>
          <p:cNvSpPr/>
          <p:nvPr/>
        </p:nvSpPr>
        <p:spPr>
          <a:xfrm>
            <a:off x="4203265" y="1328417"/>
            <a:ext cx="2499" cy="3770"/>
          </a:xfrm>
          <a:custGeom>
            <a:avLst/>
            <a:gdLst/>
            <a:ahLst/>
            <a:cxnLst/>
            <a:rect l="l" t="t" r="r" b="b"/>
            <a:pathLst>
              <a:path w="61" h="92" extrusionOk="0">
                <a:moveTo>
                  <a:pt x="28" y="1"/>
                </a:moveTo>
                <a:lnTo>
                  <a:pt x="1" y="35"/>
                </a:lnTo>
                <a:lnTo>
                  <a:pt x="43" y="91"/>
                </a:lnTo>
                <a:lnTo>
                  <a:pt x="59" y="68"/>
                </a:lnTo>
                <a:lnTo>
                  <a:pt x="51" y="43"/>
                </a:lnTo>
                <a:lnTo>
                  <a:pt x="60" y="16"/>
                </a:lnTo>
                <a:lnTo>
                  <a:pt x="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2"/>
          <p:cNvSpPr/>
          <p:nvPr/>
        </p:nvSpPr>
        <p:spPr>
          <a:xfrm>
            <a:off x="4300779" y="1467568"/>
            <a:ext cx="3073" cy="2499"/>
          </a:xfrm>
          <a:custGeom>
            <a:avLst/>
            <a:gdLst/>
            <a:ahLst/>
            <a:cxnLst/>
            <a:rect l="l" t="t" r="r" b="b"/>
            <a:pathLst>
              <a:path w="75" h="61" extrusionOk="0">
                <a:moveTo>
                  <a:pt x="40" y="1"/>
                </a:moveTo>
                <a:lnTo>
                  <a:pt x="1" y="30"/>
                </a:lnTo>
                <a:lnTo>
                  <a:pt x="42" y="61"/>
                </a:lnTo>
                <a:lnTo>
                  <a:pt x="75" y="23"/>
                </a:lnTo>
                <a:lnTo>
                  <a:pt x="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2"/>
          <p:cNvSpPr/>
          <p:nvPr/>
        </p:nvSpPr>
        <p:spPr>
          <a:xfrm>
            <a:off x="4299796" y="1434296"/>
            <a:ext cx="4261" cy="5573"/>
          </a:xfrm>
          <a:custGeom>
            <a:avLst/>
            <a:gdLst/>
            <a:ahLst/>
            <a:cxnLst/>
            <a:rect l="l" t="t" r="r" b="b"/>
            <a:pathLst>
              <a:path w="104" h="136" extrusionOk="0">
                <a:moveTo>
                  <a:pt x="79" y="0"/>
                </a:moveTo>
                <a:lnTo>
                  <a:pt x="45" y="17"/>
                </a:lnTo>
                <a:lnTo>
                  <a:pt x="0" y="84"/>
                </a:lnTo>
                <a:lnTo>
                  <a:pt x="0" y="114"/>
                </a:lnTo>
                <a:lnTo>
                  <a:pt x="18" y="136"/>
                </a:lnTo>
                <a:lnTo>
                  <a:pt x="75" y="120"/>
                </a:lnTo>
                <a:lnTo>
                  <a:pt x="103" y="76"/>
                </a:lnTo>
                <a:lnTo>
                  <a:pt x="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2"/>
          <p:cNvSpPr/>
          <p:nvPr/>
        </p:nvSpPr>
        <p:spPr>
          <a:xfrm>
            <a:off x="4303238" y="1443065"/>
            <a:ext cx="2335" cy="4138"/>
          </a:xfrm>
          <a:custGeom>
            <a:avLst/>
            <a:gdLst/>
            <a:ahLst/>
            <a:cxnLst/>
            <a:rect l="l" t="t" r="r" b="b"/>
            <a:pathLst>
              <a:path w="57" h="101" extrusionOk="0">
                <a:moveTo>
                  <a:pt x="41" y="1"/>
                </a:moveTo>
                <a:lnTo>
                  <a:pt x="17" y="41"/>
                </a:lnTo>
                <a:lnTo>
                  <a:pt x="1" y="64"/>
                </a:lnTo>
                <a:lnTo>
                  <a:pt x="27" y="100"/>
                </a:lnTo>
                <a:lnTo>
                  <a:pt x="54" y="66"/>
                </a:lnTo>
                <a:lnTo>
                  <a:pt x="56" y="15"/>
                </a:lnTo>
                <a:lnTo>
                  <a:pt x="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2"/>
          <p:cNvSpPr/>
          <p:nvPr/>
        </p:nvSpPr>
        <p:spPr>
          <a:xfrm>
            <a:off x="4302910" y="1451711"/>
            <a:ext cx="7539" cy="11965"/>
          </a:xfrm>
          <a:custGeom>
            <a:avLst/>
            <a:gdLst/>
            <a:ahLst/>
            <a:cxnLst/>
            <a:rect l="l" t="t" r="r" b="b"/>
            <a:pathLst>
              <a:path w="184" h="292" extrusionOk="0">
                <a:moveTo>
                  <a:pt x="165" y="1"/>
                </a:moveTo>
                <a:lnTo>
                  <a:pt x="110" y="3"/>
                </a:lnTo>
                <a:lnTo>
                  <a:pt x="108" y="27"/>
                </a:lnTo>
                <a:lnTo>
                  <a:pt x="60" y="48"/>
                </a:lnTo>
                <a:lnTo>
                  <a:pt x="37" y="112"/>
                </a:lnTo>
                <a:lnTo>
                  <a:pt x="39" y="135"/>
                </a:lnTo>
                <a:lnTo>
                  <a:pt x="1" y="175"/>
                </a:lnTo>
                <a:lnTo>
                  <a:pt x="15" y="202"/>
                </a:lnTo>
                <a:lnTo>
                  <a:pt x="103" y="159"/>
                </a:lnTo>
                <a:lnTo>
                  <a:pt x="103" y="180"/>
                </a:lnTo>
                <a:lnTo>
                  <a:pt x="55" y="215"/>
                </a:lnTo>
                <a:lnTo>
                  <a:pt x="25" y="267"/>
                </a:lnTo>
                <a:lnTo>
                  <a:pt x="47" y="291"/>
                </a:lnTo>
                <a:lnTo>
                  <a:pt x="119" y="233"/>
                </a:lnTo>
                <a:lnTo>
                  <a:pt x="180" y="144"/>
                </a:lnTo>
                <a:lnTo>
                  <a:pt x="165" y="104"/>
                </a:lnTo>
                <a:lnTo>
                  <a:pt x="184" y="51"/>
                </a:lnTo>
                <a:lnTo>
                  <a:pt x="1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2"/>
          <p:cNvSpPr/>
          <p:nvPr/>
        </p:nvSpPr>
        <p:spPr>
          <a:xfrm>
            <a:off x="4283776" y="1400123"/>
            <a:ext cx="2499" cy="2172"/>
          </a:xfrm>
          <a:custGeom>
            <a:avLst/>
            <a:gdLst/>
            <a:ahLst/>
            <a:cxnLst/>
            <a:rect l="l" t="t" r="r" b="b"/>
            <a:pathLst>
              <a:path w="61" h="53" extrusionOk="0">
                <a:moveTo>
                  <a:pt x="44" y="0"/>
                </a:moveTo>
                <a:lnTo>
                  <a:pt x="0" y="38"/>
                </a:lnTo>
                <a:lnTo>
                  <a:pt x="26" y="53"/>
                </a:lnTo>
                <a:lnTo>
                  <a:pt x="60" y="27"/>
                </a:lnTo>
                <a:lnTo>
                  <a:pt x="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2"/>
          <p:cNvSpPr/>
          <p:nvPr/>
        </p:nvSpPr>
        <p:spPr>
          <a:xfrm>
            <a:off x="4278777" y="1403114"/>
            <a:ext cx="13316" cy="16390"/>
          </a:xfrm>
          <a:custGeom>
            <a:avLst/>
            <a:gdLst/>
            <a:ahLst/>
            <a:cxnLst/>
            <a:rect l="l" t="t" r="r" b="b"/>
            <a:pathLst>
              <a:path w="325" h="400" extrusionOk="0">
                <a:moveTo>
                  <a:pt x="178" y="1"/>
                </a:moveTo>
                <a:lnTo>
                  <a:pt x="113" y="16"/>
                </a:lnTo>
                <a:lnTo>
                  <a:pt x="104" y="40"/>
                </a:lnTo>
                <a:lnTo>
                  <a:pt x="80" y="49"/>
                </a:lnTo>
                <a:lnTo>
                  <a:pt x="60" y="3"/>
                </a:lnTo>
                <a:lnTo>
                  <a:pt x="38" y="54"/>
                </a:lnTo>
                <a:lnTo>
                  <a:pt x="44" y="111"/>
                </a:lnTo>
                <a:lnTo>
                  <a:pt x="72" y="130"/>
                </a:lnTo>
                <a:lnTo>
                  <a:pt x="53" y="158"/>
                </a:lnTo>
                <a:lnTo>
                  <a:pt x="27" y="134"/>
                </a:lnTo>
                <a:lnTo>
                  <a:pt x="1" y="180"/>
                </a:lnTo>
                <a:lnTo>
                  <a:pt x="34" y="241"/>
                </a:lnTo>
                <a:lnTo>
                  <a:pt x="22" y="288"/>
                </a:lnTo>
                <a:lnTo>
                  <a:pt x="51" y="311"/>
                </a:lnTo>
                <a:lnTo>
                  <a:pt x="24" y="346"/>
                </a:lnTo>
                <a:lnTo>
                  <a:pt x="63" y="396"/>
                </a:lnTo>
                <a:lnTo>
                  <a:pt x="106" y="400"/>
                </a:lnTo>
                <a:lnTo>
                  <a:pt x="135" y="364"/>
                </a:lnTo>
                <a:lnTo>
                  <a:pt x="133" y="312"/>
                </a:lnTo>
                <a:lnTo>
                  <a:pt x="104" y="245"/>
                </a:lnTo>
                <a:lnTo>
                  <a:pt x="115" y="199"/>
                </a:lnTo>
                <a:lnTo>
                  <a:pt x="171" y="300"/>
                </a:lnTo>
                <a:lnTo>
                  <a:pt x="173" y="346"/>
                </a:lnTo>
                <a:lnTo>
                  <a:pt x="219" y="398"/>
                </a:lnTo>
                <a:lnTo>
                  <a:pt x="249" y="393"/>
                </a:lnTo>
                <a:lnTo>
                  <a:pt x="252" y="326"/>
                </a:lnTo>
                <a:lnTo>
                  <a:pt x="276" y="302"/>
                </a:lnTo>
                <a:lnTo>
                  <a:pt x="252" y="264"/>
                </a:lnTo>
                <a:lnTo>
                  <a:pt x="201" y="257"/>
                </a:lnTo>
                <a:lnTo>
                  <a:pt x="201" y="219"/>
                </a:lnTo>
                <a:lnTo>
                  <a:pt x="142" y="126"/>
                </a:lnTo>
                <a:lnTo>
                  <a:pt x="145" y="114"/>
                </a:lnTo>
                <a:lnTo>
                  <a:pt x="201" y="164"/>
                </a:lnTo>
                <a:lnTo>
                  <a:pt x="235" y="216"/>
                </a:lnTo>
                <a:lnTo>
                  <a:pt x="270" y="226"/>
                </a:lnTo>
                <a:lnTo>
                  <a:pt x="296" y="200"/>
                </a:lnTo>
                <a:lnTo>
                  <a:pt x="282" y="171"/>
                </a:lnTo>
                <a:lnTo>
                  <a:pt x="324" y="161"/>
                </a:lnTo>
                <a:lnTo>
                  <a:pt x="324" y="124"/>
                </a:lnTo>
                <a:lnTo>
                  <a:pt x="273" y="84"/>
                </a:lnTo>
                <a:lnTo>
                  <a:pt x="235" y="99"/>
                </a:lnTo>
                <a:lnTo>
                  <a:pt x="216" y="124"/>
                </a:lnTo>
                <a:lnTo>
                  <a:pt x="203" y="96"/>
                </a:lnTo>
                <a:lnTo>
                  <a:pt x="225" y="64"/>
                </a:lnTo>
                <a:lnTo>
                  <a:pt x="225" y="27"/>
                </a:lnTo>
                <a:lnTo>
                  <a:pt x="1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2"/>
          <p:cNvSpPr/>
          <p:nvPr/>
        </p:nvSpPr>
        <p:spPr>
          <a:xfrm>
            <a:off x="4288201" y="1402950"/>
            <a:ext cx="12128" cy="24544"/>
          </a:xfrm>
          <a:custGeom>
            <a:avLst/>
            <a:gdLst/>
            <a:ahLst/>
            <a:cxnLst/>
            <a:rect l="l" t="t" r="r" b="b"/>
            <a:pathLst>
              <a:path w="296" h="599" extrusionOk="0">
                <a:moveTo>
                  <a:pt x="179" y="0"/>
                </a:moveTo>
                <a:lnTo>
                  <a:pt x="146" y="64"/>
                </a:lnTo>
                <a:lnTo>
                  <a:pt x="136" y="211"/>
                </a:lnTo>
                <a:lnTo>
                  <a:pt x="90" y="275"/>
                </a:lnTo>
                <a:lnTo>
                  <a:pt x="80" y="354"/>
                </a:lnTo>
                <a:lnTo>
                  <a:pt x="120" y="374"/>
                </a:lnTo>
                <a:lnTo>
                  <a:pt x="98" y="404"/>
                </a:lnTo>
                <a:lnTo>
                  <a:pt x="115" y="433"/>
                </a:lnTo>
                <a:lnTo>
                  <a:pt x="60" y="432"/>
                </a:lnTo>
                <a:lnTo>
                  <a:pt x="29" y="460"/>
                </a:lnTo>
                <a:lnTo>
                  <a:pt x="25" y="514"/>
                </a:lnTo>
                <a:lnTo>
                  <a:pt x="0" y="563"/>
                </a:lnTo>
                <a:lnTo>
                  <a:pt x="24" y="598"/>
                </a:lnTo>
                <a:lnTo>
                  <a:pt x="64" y="562"/>
                </a:lnTo>
                <a:lnTo>
                  <a:pt x="131" y="523"/>
                </a:lnTo>
                <a:lnTo>
                  <a:pt x="144" y="452"/>
                </a:lnTo>
                <a:lnTo>
                  <a:pt x="181" y="467"/>
                </a:lnTo>
                <a:lnTo>
                  <a:pt x="205" y="447"/>
                </a:lnTo>
                <a:lnTo>
                  <a:pt x="209" y="406"/>
                </a:lnTo>
                <a:lnTo>
                  <a:pt x="223" y="376"/>
                </a:lnTo>
                <a:lnTo>
                  <a:pt x="227" y="213"/>
                </a:lnTo>
                <a:lnTo>
                  <a:pt x="239" y="168"/>
                </a:lnTo>
                <a:lnTo>
                  <a:pt x="257" y="267"/>
                </a:lnTo>
                <a:lnTo>
                  <a:pt x="247" y="373"/>
                </a:lnTo>
                <a:lnTo>
                  <a:pt x="268" y="388"/>
                </a:lnTo>
                <a:lnTo>
                  <a:pt x="295" y="320"/>
                </a:lnTo>
                <a:lnTo>
                  <a:pt x="283" y="146"/>
                </a:lnTo>
                <a:lnTo>
                  <a:pt x="255" y="108"/>
                </a:lnTo>
                <a:lnTo>
                  <a:pt x="194" y="68"/>
                </a:lnTo>
                <a:lnTo>
                  <a:pt x="194" y="24"/>
                </a:lnTo>
                <a:lnTo>
                  <a:pt x="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2"/>
          <p:cNvSpPr/>
          <p:nvPr/>
        </p:nvSpPr>
        <p:spPr>
          <a:xfrm>
            <a:off x="5895019" y="2283954"/>
            <a:ext cx="2499" cy="4548"/>
          </a:xfrm>
          <a:custGeom>
            <a:avLst/>
            <a:gdLst/>
            <a:ahLst/>
            <a:cxnLst/>
            <a:rect l="l" t="t" r="r" b="b"/>
            <a:pathLst>
              <a:path w="61" h="111" extrusionOk="0">
                <a:moveTo>
                  <a:pt x="32" y="0"/>
                </a:moveTo>
                <a:lnTo>
                  <a:pt x="4" y="8"/>
                </a:lnTo>
                <a:lnTo>
                  <a:pt x="10" y="47"/>
                </a:lnTo>
                <a:lnTo>
                  <a:pt x="1" y="90"/>
                </a:lnTo>
                <a:lnTo>
                  <a:pt x="16" y="110"/>
                </a:lnTo>
                <a:lnTo>
                  <a:pt x="60" y="38"/>
                </a:lnTo>
                <a:lnTo>
                  <a:pt x="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2"/>
          <p:cNvSpPr/>
          <p:nvPr/>
        </p:nvSpPr>
        <p:spPr>
          <a:xfrm>
            <a:off x="5887480" y="2278463"/>
            <a:ext cx="3360" cy="2991"/>
          </a:xfrm>
          <a:custGeom>
            <a:avLst/>
            <a:gdLst/>
            <a:ahLst/>
            <a:cxnLst/>
            <a:rect l="l" t="t" r="r" b="b"/>
            <a:pathLst>
              <a:path w="82" h="73" extrusionOk="0">
                <a:moveTo>
                  <a:pt x="57" y="1"/>
                </a:moveTo>
                <a:lnTo>
                  <a:pt x="37" y="20"/>
                </a:lnTo>
                <a:lnTo>
                  <a:pt x="0" y="29"/>
                </a:lnTo>
                <a:lnTo>
                  <a:pt x="31" y="45"/>
                </a:lnTo>
                <a:lnTo>
                  <a:pt x="61" y="73"/>
                </a:lnTo>
                <a:lnTo>
                  <a:pt x="81" y="49"/>
                </a:lnTo>
                <a:lnTo>
                  <a:pt x="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2"/>
          <p:cNvSpPr/>
          <p:nvPr/>
        </p:nvSpPr>
        <p:spPr>
          <a:xfrm>
            <a:off x="5879286" y="2280266"/>
            <a:ext cx="2458" cy="1311"/>
          </a:xfrm>
          <a:custGeom>
            <a:avLst/>
            <a:gdLst/>
            <a:ahLst/>
            <a:cxnLst/>
            <a:rect l="l" t="t" r="r" b="b"/>
            <a:pathLst>
              <a:path w="60" h="32" extrusionOk="0">
                <a:moveTo>
                  <a:pt x="10" y="0"/>
                </a:moveTo>
                <a:lnTo>
                  <a:pt x="0" y="10"/>
                </a:lnTo>
                <a:lnTo>
                  <a:pt x="17" y="28"/>
                </a:lnTo>
                <a:lnTo>
                  <a:pt x="59" y="31"/>
                </a:lnTo>
                <a:lnTo>
                  <a:pt x="37" y="2"/>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2"/>
          <p:cNvSpPr/>
          <p:nvPr/>
        </p:nvSpPr>
        <p:spPr>
          <a:xfrm>
            <a:off x="5876172" y="2270268"/>
            <a:ext cx="3483" cy="6310"/>
          </a:xfrm>
          <a:custGeom>
            <a:avLst/>
            <a:gdLst/>
            <a:ahLst/>
            <a:cxnLst/>
            <a:rect l="l" t="t" r="r" b="b"/>
            <a:pathLst>
              <a:path w="85" h="154" extrusionOk="0">
                <a:moveTo>
                  <a:pt x="37" y="1"/>
                </a:moveTo>
                <a:lnTo>
                  <a:pt x="1" y="59"/>
                </a:lnTo>
                <a:lnTo>
                  <a:pt x="13" y="90"/>
                </a:lnTo>
                <a:lnTo>
                  <a:pt x="19" y="145"/>
                </a:lnTo>
                <a:lnTo>
                  <a:pt x="41" y="154"/>
                </a:lnTo>
                <a:lnTo>
                  <a:pt x="63" y="147"/>
                </a:lnTo>
                <a:lnTo>
                  <a:pt x="82" y="121"/>
                </a:lnTo>
                <a:lnTo>
                  <a:pt x="66" y="75"/>
                </a:lnTo>
                <a:lnTo>
                  <a:pt x="85" y="51"/>
                </a:lnTo>
                <a:lnTo>
                  <a:pt x="63" y="4"/>
                </a:lnTo>
                <a:lnTo>
                  <a:pt x="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2"/>
          <p:cNvSpPr/>
          <p:nvPr/>
        </p:nvSpPr>
        <p:spPr>
          <a:xfrm>
            <a:off x="5997983" y="2204831"/>
            <a:ext cx="3278" cy="2581"/>
          </a:xfrm>
          <a:custGeom>
            <a:avLst/>
            <a:gdLst/>
            <a:ahLst/>
            <a:cxnLst/>
            <a:rect l="l" t="t" r="r" b="b"/>
            <a:pathLst>
              <a:path w="80" h="63" extrusionOk="0">
                <a:moveTo>
                  <a:pt x="26" y="1"/>
                </a:moveTo>
                <a:lnTo>
                  <a:pt x="1" y="33"/>
                </a:lnTo>
                <a:lnTo>
                  <a:pt x="28" y="63"/>
                </a:lnTo>
                <a:lnTo>
                  <a:pt x="80" y="45"/>
                </a:lnTo>
                <a:lnTo>
                  <a:pt x="65" y="18"/>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2"/>
          <p:cNvSpPr/>
          <p:nvPr/>
        </p:nvSpPr>
        <p:spPr>
          <a:xfrm>
            <a:off x="5910425" y="2254329"/>
            <a:ext cx="738" cy="942"/>
          </a:xfrm>
          <a:custGeom>
            <a:avLst/>
            <a:gdLst/>
            <a:ahLst/>
            <a:cxnLst/>
            <a:rect l="l" t="t" r="r" b="b"/>
            <a:pathLst>
              <a:path w="18" h="23" extrusionOk="0">
                <a:moveTo>
                  <a:pt x="17" y="0"/>
                </a:moveTo>
                <a:lnTo>
                  <a:pt x="1" y="2"/>
                </a:lnTo>
                <a:lnTo>
                  <a:pt x="7" y="22"/>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2"/>
          <p:cNvSpPr/>
          <p:nvPr/>
        </p:nvSpPr>
        <p:spPr>
          <a:xfrm>
            <a:off x="5907926" y="2250190"/>
            <a:ext cx="3442" cy="1844"/>
          </a:xfrm>
          <a:custGeom>
            <a:avLst/>
            <a:gdLst/>
            <a:ahLst/>
            <a:cxnLst/>
            <a:rect l="l" t="t" r="r" b="b"/>
            <a:pathLst>
              <a:path w="84" h="45" extrusionOk="0">
                <a:moveTo>
                  <a:pt x="27" y="1"/>
                </a:moveTo>
                <a:lnTo>
                  <a:pt x="1" y="32"/>
                </a:lnTo>
                <a:lnTo>
                  <a:pt x="26" y="45"/>
                </a:lnTo>
                <a:lnTo>
                  <a:pt x="73" y="36"/>
                </a:lnTo>
                <a:lnTo>
                  <a:pt x="84" y="20"/>
                </a:lnTo>
                <a:lnTo>
                  <a:pt x="62" y="15"/>
                </a:lnTo>
                <a:lnTo>
                  <a:pt x="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2"/>
          <p:cNvSpPr/>
          <p:nvPr/>
        </p:nvSpPr>
        <p:spPr>
          <a:xfrm>
            <a:off x="6369809" y="2074449"/>
            <a:ext cx="2172" cy="3032"/>
          </a:xfrm>
          <a:custGeom>
            <a:avLst/>
            <a:gdLst/>
            <a:ahLst/>
            <a:cxnLst/>
            <a:rect l="l" t="t" r="r" b="b"/>
            <a:pathLst>
              <a:path w="53" h="74" extrusionOk="0">
                <a:moveTo>
                  <a:pt x="1" y="1"/>
                </a:moveTo>
                <a:cubicBezTo>
                  <a:pt x="0" y="2"/>
                  <a:pt x="14" y="37"/>
                  <a:pt x="14" y="37"/>
                </a:cubicBezTo>
                <a:lnTo>
                  <a:pt x="53" y="73"/>
                </a:lnTo>
                <a:lnTo>
                  <a:pt x="53" y="73"/>
                </a:lnTo>
                <a:lnTo>
                  <a:pt x="35" y="10"/>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2"/>
          <p:cNvSpPr/>
          <p:nvPr/>
        </p:nvSpPr>
        <p:spPr>
          <a:xfrm>
            <a:off x="6372144" y="2079120"/>
            <a:ext cx="2745" cy="2581"/>
          </a:xfrm>
          <a:custGeom>
            <a:avLst/>
            <a:gdLst/>
            <a:ahLst/>
            <a:cxnLst/>
            <a:rect l="l" t="t" r="r" b="b"/>
            <a:pathLst>
              <a:path w="67" h="63" extrusionOk="0">
                <a:moveTo>
                  <a:pt x="43" y="1"/>
                </a:moveTo>
                <a:lnTo>
                  <a:pt x="0" y="9"/>
                </a:lnTo>
                <a:lnTo>
                  <a:pt x="12" y="42"/>
                </a:lnTo>
                <a:lnTo>
                  <a:pt x="45" y="63"/>
                </a:lnTo>
                <a:lnTo>
                  <a:pt x="67" y="48"/>
                </a:lnTo>
                <a:lnTo>
                  <a:pt x="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2"/>
          <p:cNvSpPr/>
          <p:nvPr/>
        </p:nvSpPr>
        <p:spPr>
          <a:xfrm>
            <a:off x="6374193" y="2075678"/>
            <a:ext cx="1598" cy="3114"/>
          </a:xfrm>
          <a:custGeom>
            <a:avLst/>
            <a:gdLst/>
            <a:ahLst/>
            <a:cxnLst/>
            <a:rect l="l" t="t" r="r" b="b"/>
            <a:pathLst>
              <a:path w="39" h="76" extrusionOk="0">
                <a:moveTo>
                  <a:pt x="21" y="0"/>
                </a:moveTo>
                <a:lnTo>
                  <a:pt x="0" y="41"/>
                </a:lnTo>
                <a:lnTo>
                  <a:pt x="21" y="76"/>
                </a:lnTo>
                <a:lnTo>
                  <a:pt x="39" y="54"/>
                </a:lnTo>
                <a:lnTo>
                  <a:pt x="38" y="18"/>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2"/>
          <p:cNvSpPr/>
          <p:nvPr/>
        </p:nvSpPr>
        <p:spPr>
          <a:xfrm>
            <a:off x="6365670" y="2066663"/>
            <a:ext cx="1885" cy="1270"/>
          </a:xfrm>
          <a:custGeom>
            <a:avLst/>
            <a:gdLst/>
            <a:ahLst/>
            <a:cxnLst/>
            <a:rect l="l" t="t" r="r" b="b"/>
            <a:pathLst>
              <a:path w="46" h="31" extrusionOk="0">
                <a:moveTo>
                  <a:pt x="45" y="1"/>
                </a:moveTo>
                <a:lnTo>
                  <a:pt x="1" y="15"/>
                </a:lnTo>
                <a:lnTo>
                  <a:pt x="30" y="30"/>
                </a:lnTo>
                <a:lnTo>
                  <a:pt x="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2"/>
          <p:cNvSpPr/>
          <p:nvPr/>
        </p:nvSpPr>
        <p:spPr>
          <a:xfrm>
            <a:off x="6375381" y="2084037"/>
            <a:ext cx="2213" cy="1885"/>
          </a:xfrm>
          <a:custGeom>
            <a:avLst/>
            <a:gdLst/>
            <a:ahLst/>
            <a:cxnLst/>
            <a:rect l="l" t="t" r="r" b="b"/>
            <a:pathLst>
              <a:path w="54" h="46" extrusionOk="0">
                <a:moveTo>
                  <a:pt x="26" y="1"/>
                </a:moveTo>
                <a:lnTo>
                  <a:pt x="1" y="32"/>
                </a:lnTo>
                <a:lnTo>
                  <a:pt x="16" y="46"/>
                </a:lnTo>
                <a:lnTo>
                  <a:pt x="53" y="2"/>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2"/>
          <p:cNvSpPr/>
          <p:nvPr/>
        </p:nvSpPr>
        <p:spPr>
          <a:xfrm>
            <a:off x="6358295" y="2042939"/>
            <a:ext cx="2213" cy="1393"/>
          </a:xfrm>
          <a:custGeom>
            <a:avLst/>
            <a:gdLst/>
            <a:ahLst/>
            <a:cxnLst/>
            <a:rect l="l" t="t" r="r" b="b"/>
            <a:pathLst>
              <a:path w="54" h="34" extrusionOk="0">
                <a:moveTo>
                  <a:pt x="34" y="0"/>
                </a:moveTo>
                <a:lnTo>
                  <a:pt x="0" y="19"/>
                </a:lnTo>
                <a:lnTo>
                  <a:pt x="54" y="33"/>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2"/>
          <p:cNvSpPr/>
          <p:nvPr/>
        </p:nvSpPr>
        <p:spPr>
          <a:xfrm>
            <a:off x="6361778" y="2049905"/>
            <a:ext cx="2950" cy="4917"/>
          </a:xfrm>
          <a:custGeom>
            <a:avLst/>
            <a:gdLst/>
            <a:ahLst/>
            <a:cxnLst/>
            <a:rect l="l" t="t" r="r" b="b"/>
            <a:pathLst>
              <a:path w="72" h="120" extrusionOk="0">
                <a:moveTo>
                  <a:pt x="56" y="1"/>
                </a:moveTo>
                <a:lnTo>
                  <a:pt x="7" y="26"/>
                </a:lnTo>
                <a:lnTo>
                  <a:pt x="1" y="78"/>
                </a:lnTo>
                <a:lnTo>
                  <a:pt x="1" y="119"/>
                </a:lnTo>
                <a:lnTo>
                  <a:pt x="48" y="118"/>
                </a:lnTo>
                <a:lnTo>
                  <a:pt x="72" y="56"/>
                </a:lnTo>
                <a:lnTo>
                  <a:pt x="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2"/>
          <p:cNvSpPr/>
          <p:nvPr/>
        </p:nvSpPr>
        <p:spPr>
          <a:xfrm>
            <a:off x="6362515" y="2035563"/>
            <a:ext cx="3360" cy="10244"/>
          </a:xfrm>
          <a:custGeom>
            <a:avLst/>
            <a:gdLst/>
            <a:ahLst/>
            <a:cxnLst/>
            <a:rect l="l" t="t" r="r" b="b"/>
            <a:pathLst>
              <a:path w="82" h="250" extrusionOk="0">
                <a:moveTo>
                  <a:pt x="82" y="0"/>
                </a:moveTo>
                <a:lnTo>
                  <a:pt x="16" y="22"/>
                </a:lnTo>
                <a:lnTo>
                  <a:pt x="16" y="91"/>
                </a:lnTo>
                <a:lnTo>
                  <a:pt x="0" y="122"/>
                </a:lnTo>
                <a:lnTo>
                  <a:pt x="26" y="177"/>
                </a:lnTo>
                <a:lnTo>
                  <a:pt x="12" y="217"/>
                </a:lnTo>
                <a:lnTo>
                  <a:pt x="26" y="249"/>
                </a:lnTo>
                <a:lnTo>
                  <a:pt x="60" y="174"/>
                </a:lnTo>
                <a:lnTo>
                  <a:pt x="56" y="129"/>
                </a:lnTo>
                <a:lnTo>
                  <a:pt x="38" y="98"/>
                </a:lnTo>
                <a:lnTo>
                  <a:pt x="54" y="46"/>
                </a:lnTo>
                <a:lnTo>
                  <a:pt x="82" y="22"/>
                </a:lnTo>
                <a:lnTo>
                  <a:pt x="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2"/>
          <p:cNvSpPr/>
          <p:nvPr/>
        </p:nvSpPr>
        <p:spPr>
          <a:xfrm>
            <a:off x="6363704" y="2021386"/>
            <a:ext cx="3360" cy="12989"/>
          </a:xfrm>
          <a:custGeom>
            <a:avLst/>
            <a:gdLst/>
            <a:ahLst/>
            <a:cxnLst/>
            <a:rect l="l" t="t" r="r" b="b"/>
            <a:pathLst>
              <a:path w="82" h="317" extrusionOk="0">
                <a:moveTo>
                  <a:pt x="71" y="1"/>
                </a:moveTo>
                <a:lnTo>
                  <a:pt x="25" y="54"/>
                </a:lnTo>
                <a:lnTo>
                  <a:pt x="33" y="133"/>
                </a:lnTo>
                <a:lnTo>
                  <a:pt x="19" y="160"/>
                </a:lnTo>
                <a:lnTo>
                  <a:pt x="29" y="193"/>
                </a:lnTo>
                <a:lnTo>
                  <a:pt x="1" y="297"/>
                </a:lnTo>
                <a:lnTo>
                  <a:pt x="23" y="317"/>
                </a:lnTo>
                <a:lnTo>
                  <a:pt x="77" y="275"/>
                </a:lnTo>
                <a:lnTo>
                  <a:pt x="77" y="208"/>
                </a:lnTo>
                <a:lnTo>
                  <a:pt x="43" y="188"/>
                </a:lnTo>
                <a:lnTo>
                  <a:pt x="80" y="134"/>
                </a:lnTo>
                <a:lnTo>
                  <a:pt x="81" y="85"/>
                </a:lnTo>
                <a:lnTo>
                  <a:pt x="66" y="68"/>
                </a:lnTo>
                <a:lnTo>
                  <a:pt x="81" y="28"/>
                </a:lnTo>
                <a:lnTo>
                  <a:pt x="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2"/>
          <p:cNvSpPr/>
          <p:nvPr/>
        </p:nvSpPr>
        <p:spPr>
          <a:xfrm>
            <a:off x="6376241" y="2086372"/>
            <a:ext cx="3032" cy="5900"/>
          </a:xfrm>
          <a:custGeom>
            <a:avLst/>
            <a:gdLst/>
            <a:ahLst/>
            <a:cxnLst/>
            <a:rect l="l" t="t" r="r" b="b"/>
            <a:pathLst>
              <a:path w="74" h="144" extrusionOk="0">
                <a:moveTo>
                  <a:pt x="34" y="1"/>
                </a:moveTo>
                <a:lnTo>
                  <a:pt x="1" y="34"/>
                </a:lnTo>
                <a:lnTo>
                  <a:pt x="3" y="82"/>
                </a:lnTo>
                <a:cubicBezTo>
                  <a:pt x="3" y="82"/>
                  <a:pt x="25" y="91"/>
                  <a:pt x="28" y="95"/>
                </a:cubicBezTo>
                <a:cubicBezTo>
                  <a:pt x="30" y="99"/>
                  <a:pt x="46" y="144"/>
                  <a:pt x="46" y="144"/>
                </a:cubicBezTo>
                <a:lnTo>
                  <a:pt x="74" y="110"/>
                </a:lnTo>
                <a:lnTo>
                  <a:pt x="60" y="70"/>
                </a:lnTo>
                <a:lnTo>
                  <a:pt x="62" y="26"/>
                </a:ln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2"/>
          <p:cNvSpPr/>
          <p:nvPr/>
        </p:nvSpPr>
        <p:spPr>
          <a:xfrm>
            <a:off x="6876556" y="2013027"/>
            <a:ext cx="2458" cy="1352"/>
          </a:xfrm>
          <a:custGeom>
            <a:avLst/>
            <a:gdLst/>
            <a:ahLst/>
            <a:cxnLst/>
            <a:rect l="l" t="t" r="r" b="b"/>
            <a:pathLst>
              <a:path w="60" h="33" extrusionOk="0">
                <a:moveTo>
                  <a:pt x="44" y="0"/>
                </a:moveTo>
                <a:lnTo>
                  <a:pt x="1" y="26"/>
                </a:lnTo>
                <a:lnTo>
                  <a:pt x="32" y="32"/>
                </a:lnTo>
                <a:lnTo>
                  <a:pt x="60" y="30"/>
                </a:lnTo>
                <a:lnTo>
                  <a:pt x="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2"/>
          <p:cNvSpPr/>
          <p:nvPr/>
        </p:nvSpPr>
        <p:spPr>
          <a:xfrm>
            <a:off x="6880162" y="2000243"/>
            <a:ext cx="2458" cy="4425"/>
          </a:xfrm>
          <a:custGeom>
            <a:avLst/>
            <a:gdLst/>
            <a:ahLst/>
            <a:cxnLst/>
            <a:rect l="l" t="t" r="r" b="b"/>
            <a:pathLst>
              <a:path w="60" h="108" extrusionOk="0">
                <a:moveTo>
                  <a:pt x="45" y="1"/>
                </a:moveTo>
                <a:lnTo>
                  <a:pt x="0" y="37"/>
                </a:lnTo>
                <a:lnTo>
                  <a:pt x="36" y="108"/>
                </a:lnTo>
                <a:lnTo>
                  <a:pt x="35" y="58"/>
                </a:lnTo>
                <a:lnTo>
                  <a:pt x="59" y="26"/>
                </a:lnTo>
                <a:lnTo>
                  <a:pt x="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2"/>
          <p:cNvSpPr/>
          <p:nvPr/>
        </p:nvSpPr>
        <p:spPr>
          <a:xfrm>
            <a:off x="6870861" y="2019624"/>
            <a:ext cx="3933" cy="4057"/>
          </a:xfrm>
          <a:custGeom>
            <a:avLst/>
            <a:gdLst/>
            <a:ahLst/>
            <a:cxnLst/>
            <a:rect l="l" t="t" r="r" b="b"/>
            <a:pathLst>
              <a:path w="96" h="99" extrusionOk="0">
                <a:moveTo>
                  <a:pt x="78" y="0"/>
                </a:moveTo>
                <a:lnTo>
                  <a:pt x="32" y="12"/>
                </a:lnTo>
                <a:lnTo>
                  <a:pt x="9" y="52"/>
                </a:lnTo>
                <a:lnTo>
                  <a:pt x="1" y="82"/>
                </a:lnTo>
                <a:lnTo>
                  <a:pt x="20" y="98"/>
                </a:lnTo>
                <a:lnTo>
                  <a:pt x="54" y="88"/>
                </a:lnTo>
                <a:lnTo>
                  <a:pt x="95" y="12"/>
                </a:lnTo>
                <a:lnTo>
                  <a:pt x="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2"/>
          <p:cNvSpPr/>
          <p:nvPr/>
        </p:nvSpPr>
        <p:spPr>
          <a:xfrm>
            <a:off x="6748394" y="1073388"/>
            <a:ext cx="2376" cy="2622"/>
          </a:xfrm>
          <a:custGeom>
            <a:avLst/>
            <a:gdLst/>
            <a:ahLst/>
            <a:cxnLst/>
            <a:rect l="l" t="t" r="r" b="b"/>
            <a:pathLst>
              <a:path w="58" h="64" extrusionOk="0">
                <a:moveTo>
                  <a:pt x="57" y="1"/>
                </a:moveTo>
                <a:lnTo>
                  <a:pt x="17" y="13"/>
                </a:lnTo>
                <a:lnTo>
                  <a:pt x="1" y="36"/>
                </a:lnTo>
                <a:lnTo>
                  <a:pt x="20" y="63"/>
                </a:lnTo>
                <a:lnTo>
                  <a:pt x="50" y="36"/>
                </a:lnTo>
                <a:lnTo>
                  <a:pt x="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2"/>
          <p:cNvSpPr/>
          <p:nvPr/>
        </p:nvSpPr>
        <p:spPr>
          <a:xfrm>
            <a:off x="5736251" y="1391068"/>
            <a:ext cx="3032" cy="4917"/>
          </a:xfrm>
          <a:custGeom>
            <a:avLst/>
            <a:gdLst/>
            <a:ahLst/>
            <a:cxnLst/>
            <a:rect l="l" t="t" r="r" b="b"/>
            <a:pathLst>
              <a:path w="74" h="120" extrusionOk="0">
                <a:moveTo>
                  <a:pt x="31" y="1"/>
                </a:moveTo>
                <a:lnTo>
                  <a:pt x="0" y="33"/>
                </a:lnTo>
                <a:lnTo>
                  <a:pt x="1" y="66"/>
                </a:lnTo>
                <a:lnTo>
                  <a:pt x="37" y="99"/>
                </a:lnTo>
                <a:lnTo>
                  <a:pt x="48" y="120"/>
                </a:lnTo>
                <a:lnTo>
                  <a:pt x="68" y="119"/>
                </a:lnTo>
                <a:lnTo>
                  <a:pt x="73" y="97"/>
                </a:lnTo>
                <a:lnTo>
                  <a:pt x="51" y="56"/>
                </a:lnTo>
                <a:lnTo>
                  <a:pt x="67" y="37"/>
                </a:lnTo>
                <a:lnTo>
                  <a:pt x="61" y="8"/>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2"/>
          <p:cNvSpPr/>
          <p:nvPr/>
        </p:nvSpPr>
        <p:spPr>
          <a:xfrm>
            <a:off x="6933099" y="1407949"/>
            <a:ext cx="11595" cy="6023"/>
          </a:xfrm>
          <a:custGeom>
            <a:avLst/>
            <a:gdLst/>
            <a:ahLst/>
            <a:cxnLst/>
            <a:rect l="l" t="t" r="r" b="b"/>
            <a:pathLst>
              <a:path w="283" h="147" extrusionOk="0">
                <a:moveTo>
                  <a:pt x="22" y="1"/>
                </a:moveTo>
                <a:lnTo>
                  <a:pt x="0" y="16"/>
                </a:lnTo>
                <a:lnTo>
                  <a:pt x="24" y="54"/>
                </a:lnTo>
                <a:lnTo>
                  <a:pt x="69" y="56"/>
                </a:lnTo>
                <a:lnTo>
                  <a:pt x="121" y="102"/>
                </a:lnTo>
                <a:lnTo>
                  <a:pt x="193" y="124"/>
                </a:lnTo>
                <a:lnTo>
                  <a:pt x="219" y="146"/>
                </a:lnTo>
                <a:lnTo>
                  <a:pt x="282" y="134"/>
                </a:lnTo>
                <a:lnTo>
                  <a:pt x="264" y="116"/>
                </a:lnTo>
                <a:lnTo>
                  <a:pt x="191" y="87"/>
                </a:lnTo>
                <a:lnTo>
                  <a:pt x="161" y="61"/>
                </a:lnTo>
                <a:lnTo>
                  <a:pt x="113" y="56"/>
                </a:lnTo>
                <a:lnTo>
                  <a:pt x="80" y="16"/>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2"/>
          <p:cNvSpPr/>
          <p:nvPr/>
        </p:nvSpPr>
        <p:spPr>
          <a:xfrm>
            <a:off x="6682716" y="1101743"/>
            <a:ext cx="3442" cy="4057"/>
          </a:xfrm>
          <a:custGeom>
            <a:avLst/>
            <a:gdLst/>
            <a:ahLst/>
            <a:cxnLst/>
            <a:rect l="l" t="t" r="r" b="b"/>
            <a:pathLst>
              <a:path w="84" h="99" extrusionOk="0">
                <a:moveTo>
                  <a:pt x="42" y="1"/>
                </a:moveTo>
                <a:lnTo>
                  <a:pt x="34" y="14"/>
                </a:lnTo>
                <a:lnTo>
                  <a:pt x="0" y="28"/>
                </a:lnTo>
                <a:lnTo>
                  <a:pt x="26" y="77"/>
                </a:lnTo>
                <a:lnTo>
                  <a:pt x="56" y="98"/>
                </a:lnTo>
                <a:lnTo>
                  <a:pt x="70" y="73"/>
                </a:lnTo>
                <a:lnTo>
                  <a:pt x="83" y="66"/>
                </a:lnTo>
                <a:lnTo>
                  <a:pt x="70" y="16"/>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2"/>
          <p:cNvSpPr/>
          <p:nvPr/>
        </p:nvSpPr>
        <p:spPr>
          <a:xfrm>
            <a:off x="6687509" y="1103259"/>
            <a:ext cx="3278" cy="4835"/>
          </a:xfrm>
          <a:custGeom>
            <a:avLst/>
            <a:gdLst/>
            <a:ahLst/>
            <a:cxnLst/>
            <a:rect l="l" t="t" r="r" b="b"/>
            <a:pathLst>
              <a:path w="80" h="118" extrusionOk="0">
                <a:moveTo>
                  <a:pt x="0" y="1"/>
                </a:moveTo>
                <a:lnTo>
                  <a:pt x="4" y="20"/>
                </a:lnTo>
                <a:lnTo>
                  <a:pt x="43" y="72"/>
                </a:lnTo>
                <a:lnTo>
                  <a:pt x="66" y="118"/>
                </a:lnTo>
                <a:lnTo>
                  <a:pt x="80" y="96"/>
                </a:lnTo>
                <a:lnTo>
                  <a:pt x="62" y="35"/>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2"/>
          <p:cNvSpPr/>
          <p:nvPr/>
        </p:nvSpPr>
        <p:spPr>
          <a:xfrm>
            <a:off x="6687878" y="1100473"/>
            <a:ext cx="2417" cy="3114"/>
          </a:xfrm>
          <a:custGeom>
            <a:avLst/>
            <a:gdLst/>
            <a:ahLst/>
            <a:cxnLst/>
            <a:rect l="l" t="t" r="r" b="b"/>
            <a:pathLst>
              <a:path w="59" h="76" extrusionOk="0">
                <a:moveTo>
                  <a:pt x="4" y="0"/>
                </a:moveTo>
                <a:lnTo>
                  <a:pt x="1" y="23"/>
                </a:lnTo>
                <a:lnTo>
                  <a:pt x="35" y="64"/>
                </a:lnTo>
                <a:lnTo>
                  <a:pt x="59" y="75"/>
                </a:lnTo>
                <a:lnTo>
                  <a:pt x="59" y="75"/>
                </a:lnTo>
                <a:lnTo>
                  <a:pt x="56" y="39"/>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2"/>
          <p:cNvSpPr/>
          <p:nvPr/>
        </p:nvSpPr>
        <p:spPr>
          <a:xfrm>
            <a:off x="6689886" y="1098219"/>
            <a:ext cx="2008" cy="3360"/>
          </a:xfrm>
          <a:custGeom>
            <a:avLst/>
            <a:gdLst/>
            <a:ahLst/>
            <a:cxnLst/>
            <a:rect l="l" t="t" r="r" b="b"/>
            <a:pathLst>
              <a:path w="49" h="82" extrusionOk="0">
                <a:moveTo>
                  <a:pt x="9" y="0"/>
                </a:moveTo>
                <a:lnTo>
                  <a:pt x="0" y="19"/>
                </a:lnTo>
                <a:lnTo>
                  <a:pt x="22" y="81"/>
                </a:lnTo>
                <a:lnTo>
                  <a:pt x="38" y="79"/>
                </a:lnTo>
                <a:lnTo>
                  <a:pt x="48" y="42"/>
                </a:lnTo>
                <a:lnTo>
                  <a:pt x="33" y="2"/>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2"/>
          <p:cNvSpPr/>
          <p:nvPr/>
        </p:nvSpPr>
        <p:spPr>
          <a:xfrm>
            <a:off x="6729383" y="1070971"/>
            <a:ext cx="13234" cy="10572"/>
          </a:xfrm>
          <a:custGeom>
            <a:avLst/>
            <a:gdLst/>
            <a:ahLst/>
            <a:cxnLst/>
            <a:rect l="l" t="t" r="r" b="b"/>
            <a:pathLst>
              <a:path w="323" h="258" extrusionOk="0">
                <a:moveTo>
                  <a:pt x="82" y="1"/>
                </a:moveTo>
                <a:lnTo>
                  <a:pt x="75" y="21"/>
                </a:lnTo>
                <a:lnTo>
                  <a:pt x="46" y="27"/>
                </a:lnTo>
                <a:lnTo>
                  <a:pt x="52" y="43"/>
                </a:lnTo>
                <a:lnTo>
                  <a:pt x="16" y="47"/>
                </a:lnTo>
                <a:lnTo>
                  <a:pt x="0" y="88"/>
                </a:lnTo>
                <a:lnTo>
                  <a:pt x="4" y="168"/>
                </a:lnTo>
                <a:lnTo>
                  <a:pt x="26" y="182"/>
                </a:lnTo>
                <a:lnTo>
                  <a:pt x="71" y="176"/>
                </a:lnTo>
                <a:lnTo>
                  <a:pt x="129" y="188"/>
                </a:lnTo>
                <a:lnTo>
                  <a:pt x="190" y="232"/>
                </a:lnTo>
                <a:lnTo>
                  <a:pt x="240" y="258"/>
                </a:lnTo>
                <a:lnTo>
                  <a:pt x="294" y="244"/>
                </a:lnTo>
                <a:lnTo>
                  <a:pt x="322" y="198"/>
                </a:lnTo>
                <a:lnTo>
                  <a:pt x="314" y="146"/>
                </a:lnTo>
                <a:lnTo>
                  <a:pt x="276" y="102"/>
                </a:lnTo>
                <a:lnTo>
                  <a:pt x="292" y="86"/>
                </a:lnTo>
                <a:lnTo>
                  <a:pt x="272" y="41"/>
                </a:lnTo>
                <a:lnTo>
                  <a:pt x="223" y="7"/>
                </a:lnTo>
                <a:lnTo>
                  <a:pt x="212" y="27"/>
                </a:lnTo>
                <a:lnTo>
                  <a:pt x="173" y="25"/>
                </a:lnTo>
                <a:lnTo>
                  <a:pt x="129" y="2"/>
                </a:lnTo>
                <a:lnTo>
                  <a:pt x="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2"/>
          <p:cNvSpPr/>
          <p:nvPr/>
        </p:nvSpPr>
        <p:spPr>
          <a:xfrm>
            <a:off x="5788614" y="1360418"/>
            <a:ext cx="2253" cy="2458"/>
          </a:xfrm>
          <a:custGeom>
            <a:avLst/>
            <a:gdLst/>
            <a:ahLst/>
            <a:cxnLst/>
            <a:rect l="l" t="t" r="r" b="b"/>
            <a:pathLst>
              <a:path w="55" h="60" extrusionOk="0">
                <a:moveTo>
                  <a:pt x="25" y="1"/>
                </a:moveTo>
                <a:lnTo>
                  <a:pt x="1" y="5"/>
                </a:lnTo>
                <a:lnTo>
                  <a:pt x="1" y="30"/>
                </a:lnTo>
                <a:lnTo>
                  <a:pt x="31" y="60"/>
                </a:lnTo>
                <a:lnTo>
                  <a:pt x="54" y="56"/>
                </a:lnTo>
                <a:lnTo>
                  <a:pt x="51" y="31"/>
                </a:lnTo>
                <a:lnTo>
                  <a:pt x="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2"/>
          <p:cNvSpPr/>
          <p:nvPr/>
        </p:nvSpPr>
        <p:spPr>
          <a:xfrm>
            <a:off x="6912735" y="1400574"/>
            <a:ext cx="15242" cy="12088"/>
          </a:xfrm>
          <a:custGeom>
            <a:avLst/>
            <a:gdLst/>
            <a:ahLst/>
            <a:cxnLst/>
            <a:rect l="l" t="t" r="r" b="b"/>
            <a:pathLst>
              <a:path w="372" h="295" extrusionOk="0">
                <a:moveTo>
                  <a:pt x="97" y="0"/>
                </a:moveTo>
                <a:lnTo>
                  <a:pt x="68" y="10"/>
                </a:lnTo>
                <a:lnTo>
                  <a:pt x="36" y="10"/>
                </a:lnTo>
                <a:lnTo>
                  <a:pt x="1" y="52"/>
                </a:lnTo>
                <a:lnTo>
                  <a:pt x="2" y="79"/>
                </a:lnTo>
                <a:lnTo>
                  <a:pt x="40" y="96"/>
                </a:lnTo>
                <a:lnTo>
                  <a:pt x="80" y="95"/>
                </a:lnTo>
                <a:lnTo>
                  <a:pt x="106" y="123"/>
                </a:lnTo>
                <a:lnTo>
                  <a:pt x="102" y="139"/>
                </a:lnTo>
                <a:lnTo>
                  <a:pt x="149" y="198"/>
                </a:lnTo>
                <a:lnTo>
                  <a:pt x="183" y="205"/>
                </a:lnTo>
                <a:lnTo>
                  <a:pt x="223" y="250"/>
                </a:lnTo>
                <a:lnTo>
                  <a:pt x="245" y="253"/>
                </a:lnTo>
                <a:lnTo>
                  <a:pt x="265" y="243"/>
                </a:lnTo>
                <a:lnTo>
                  <a:pt x="310" y="288"/>
                </a:lnTo>
                <a:lnTo>
                  <a:pt x="362" y="294"/>
                </a:lnTo>
                <a:lnTo>
                  <a:pt x="372" y="275"/>
                </a:lnTo>
                <a:lnTo>
                  <a:pt x="344" y="222"/>
                </a:lnTo>
                <a:lnTo>
                  <a:pt x="295" y="205"/>
                </a:lnTo>
                <a:lnTo>
                  <a:pt x="229" y="157"/>
                </a:lnTo>
                <a:lnTo>
                  <a:pt x="213" y="112"/>
                </a:lnTo>
                <a:lnTo>
                  <a:pt x="167" y="109"/>
                </a:lnTo>
                <a:lnTo>
                  <a:pt x="124" y="44"/>
                </a:lnTo>
                <a:lnTo>
                  <a:pt x="124" y="26"/>
                </a:lnTo>
                <a:lnTo>
                  <a:pt x="147" y="6"/>
                </a:lnTo>
                <a:lnTo>
                  <a:pt x="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2"/>
          <p:cNvSpPr/>
          <p:nvPr/>
        </p:nvSpPr>
        <p:spPr>
          <a:xfrm>
            <a:off x="6059278" y="1161075"/>
            <a:ext cx="3278" cy="2254"/>
          </a:xfrm>
          <a:custGeom>
            <a:avLst/>
            <a:gdLst/>
            <a:ahLst/>
            <a:cxnLst/>
            <a:rect l="l" t="t" r="r" b="b"/>
            <a:pathLst>
              <a:path w="80" h="55" extrusionOk="0">
                <a:moveTo>
                  <a:pt x="38" y="1"/>
                </a:moveTo>
                <a:lnTo>
                  <a:pt x="10" y="9"/>
                </a:lnTo>
                <a:lnTo>
                  <a:pt x="14" y="32"/>
                </a:lnTo>
                <a:lnTo>
                  <a:pt x="0" y="54"/>
                </a:lnTo>
                <a:lnTo>
                  <a:pt x="52" y="51"/>
                </a:lnTo>
                <a:lnTo>
                  <a:pt x="80" y="15"/>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2"/>
          <p:cNvSpPr/>
          <p:nvPr/>
        </p:nvSpPr>
        <p:spPr>
          <a:xfrm>
            <a:off x="6058868" y="1150749"/>
            <a:ext cx="3278" cy="4302"/>
          </a:xfrm>
          <a:custGeom>
            <a:avLst/>
            <a:gdLst/>
            <a:ahLst/>
            <a:cxnLst/>
            <a:rect l="l" t="t" r="r" b="b"/>
            <a:pathLst>
              <a:path w="80" h="105" extrusionOk="0">
                <a:moveTo>
                  <a:pt x="56" y="0"/>
                </a:moveTo>
                <a:lnTo>
                  <a:pt x="13" y="1"/>
                </a:lnTo>
                <a:lnTo>
                  <a:pt x="9" y="36"/>
                </a:lnTo>
                <a:lnTo>
                  <a:pt x="16" y="64"/>
                </a:lnTo>
                <a:lnTo>
                  <a:pt x="0" y="93"/>
                </a:lnTo>
                <a:lnTo>
                  <a:pt x="12" y="104"/>
                </a:lnTo>
                <a:lnTo>
                  <a:pt x="31" y="96"/>
                </a:lnTo>
                <a:lnTo>
                  <a:pt x="76" y="58"/>
                </a:lnTo>
                <a:lnTo>
                  <a:pt x="79" y="27"/>
                </a:lnTo>
                <a:lnTo>
                  <a:pt x="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2"/>
          <p:cNvSpPr/>
          <p:nvPr/>
        </p:nvSpPr>
        <p:spPr>
          <a:xfrm>
            <a:off x="6067473" y="1164640"/>
            <a:ext cx="2704" cy="3032"/>
          </a:xfrm>
          <a:custGeom>
            <a:avLst/>
            <a:gdLst/>
            <a:ahLst/>
            <a:cxnLst/>
            <a:rect l="l" t="t" r="r" b="b"/>
            <a:pathLst>
              <a:path w="66" h="74" extrusionOk="0">
                <a:moveTo>
                  <a:pt x="0" y="0"/>
                </a:moveTo>
                <a:lnTo>
                  <a:pt x="20" y="60"/>
                </a:lnTo>
                <a:lnTo>
                  <a:pt x="44" y="73"/>
                </a:lnTo>
                <a:lnTo>
                  <a:pt x="66" y="47"/>
                </a:lnTo>
                <a:lnTo>
                  <a:pt x="37" y="1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2"/>
          <p:cNvSpPr/>
          <p:nvPr/>
        </p:nvSpPr>
        <p:spPr>
          <a:xfrm>
            <a:off x="6085255" y="1248106"/>
            <a:ext cx="1434" cy="3442"/>
          </a:xfrm>
          <a:custGeom>
            <a:avLst/>
            <a:gdLst/>
            <a:ahLst/>
            <a:cxnLst/>
            <a:rect l="l" t="t" r="r" b="b"/>
            <a:pathLst>
              <a:path w="35" h="84" extrusionOk="0">
                <a:moveTo>
                  <a:pt x="0" y="1"/>
                </a:moveTo>
                <a:lnTo>
                  <a:pt x="1" y="54"/>
                </a:lnTo>
                <a:lnTo>
                  <a:pt x="24" y="84"/>
                </a:lnTo>
                <a:lnTo>
                  <a:pt x="35" y="39"/>
                </a:lnTo>
                <a:lnTo>
                  <a:pt x="18" y="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2"/>
          <p:cNvSpPr/>
          <p:nvPr/>
        </p:nvSpPr>
        <p:spPr>
          <a:xfrm>
            <a:off x="6081403" y="1242205"/>
            <a:ext cx="2458" cy="9547"/>
          </a:xfrm>
          <a:custGeom>
            <a:avLst/>
            <a:gdLst/>
            <a:ahLst/>
            <a:cxnLst/>
            <a:rect l="l" t="t" r="r" b="b"/>
            <a:pathLst>
              <a:path w="60" h="233" extrusionOk="0">
                <a:moveTo>
                  <a:pt x="16" y="0"/>
                </a:moveTo>
                <a:lnTo>
                  <a:pt x="0" y="2"/>
                </a:lnTo>
                <a:lnTo>
                  <a:pt x="1" y="86"/>
                </a:lnTo>
                <a:lnTo>
                  <a:pt x="24" y="137"/>
                </a:lnTo>
                <a:lnTo>
                  <a:pt x="18" y="215"/>
                </a:lnTo>
                <a:lnTo>
                  <a:pt x="33" y="232"/>
                </a:lnTo>
                <a:lnTo>
                  <a:pt x="59" y="189"/>
                </a:lnTo>
                <a:lnTo>
                  <a:pt x="47" y="60"/>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2"/>
          <p:cNvSpPr/>
          <p:nvPr/>
        </p:nvSpPr>
        <p:spPr>
          <a:xfrm>
            <a:off x="5965943" y="1289614"/>
            <a:ext cx="2991" cy="3934"/>
          </a:xfrm>
          <a:custGeom>
            <a:avLst/>
            <a:gdLst/>
            <a:ahLst/>
            <a:cxnLst/>
            <a:rect l="l" t="t" r="r" b="b"/>
            <a:pathLst>
              <a:path w="73" h="96" extrusionOk="0">
                <a:moveTo>
                  <a:pt x="44" y="1"/>
                </a:moveTo>
                <a:lnTo>
                  <a:pt x="14" y="19"/>
                </a:lnTo>
                <a:lnTo>
                  <a:pt x="14" y="42"/>
                </a:lnTo>
                <a:lnTo>
                  <a:pt x="1" y="64"/>
                </a:lnTo>
                <a:cubicBezTo>
                  <a:pt x="0" y="64"/>
                  <a:pt x="12" y="85"/>
                  <a:pt x="12" y="85"/>
                </a:cubicBezTo>
                <a:lnTo>
                  <a:pt x="45" y="96"/>
                </a:lnTo>
                <a:lnTo>
                  <a:pt x="72" y="61"/>
                </a:lnTo>
                <a:lnTo>
                  <a:pt x="67" y="26"/>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2"/>
          <p:cNvSpPr/>
          <p:nvPr/>
        </p:nvSpPr>
        <p:spPr>
          <a:xfrm>
            <a:off x="6002613" y="1338661"/>
            <a:ext cx="6515" cy="3934"/>
          </a:xfrm>
          <a:custGeom>
            <a:avLst/>
            <a:gdLst/>
            <a:ahLst/>
            <a:cxnLst/>
            <a:rect l="l" t="t" r="r" b="b"/>
            <a:pathLst>
              <a:path w="159" h="96" extrusionOk="0">
                <a:moveTo>
                  <a:pt x="0" y="1"/>
                </a:moveTo>
                <a:lnTo>
                  <a:pt x="4" y="23"/>
                </a:lnTo>
                <a:lnTo>
                  <a:pt x="35" y="32"/>
                </a:lnTo>
                <a:lnTo>
                  <a:pt x="39" y="62"/>
                </a:lnTo>
                <a:lnTo>
                  <a:pt x="91" y="96"/>
                </a:lnTo>
                <a:lnTo>
                  <a:pt x="140" y="79"/>
                </a:lnTo>
                <a:lnTo>
                  <a:pt x="159" y="58"/>
                </a:lnTo>
                <a:lnTo>
                  <a:pt x="140" y="14"/>
                </a:lnTo>
                <a:lnTo>
                  <a:pt x="102" y="3"/>
                </a:lnTo>
                <a:lnTo>
                  <a:pt x="66" y="14"/>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2"/>
          <p:cNvSpPr/>
          <p:nvPr/>
        </p:nvSpPr>
        <p:spPr>
          <a:xfrm>
            <a:off x="6078699" y="1238231"/>
            <a:ext cx="2090" cy="2909"/>
          </a:xfrm>
          <a:custGeom>
            <a:avLst/>
            <a:gdLst/>
            <a:ahLst/>
            <a:cxnLst/>
            <a:rect l="l" t="t" r="r" b="b"/>
            <a:pathLst>
              <a:path w="51" h="71" extrusionOk="0">
                <a:moveTo>
                  <a:pt x="19" y="0"/>
                </a:moveTo>
                <a:lnTo>
                  <a:pt x="1" y="9"/>
                </a:lnTo>
                <a:lnTo>
                  <a:pt x="24" y="58"/>
                </a:lnTo>
                <a:lnTo>
                  <a:pt x="50" y="70"/>
                </a:lnTo>
                <a:lnTo>
                  <a:pt x="51" y="33"/>
                </a:lnTo>
                <a:lnTo>
                  <a:pt x="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2"/>
          <p:cNvSpPr/>
          <p:nvPr/>
        </p:nvSpPr>
        <p:spPr>
          <a:xfrm>
            <a:off x="5871214" y="1321943"/>
            <a:ext cx="2294" cy="2172"/>
          </a:xfrm>
          <a:custGeom>
            <a:avLst/>
            <a:gdLst/>
            <a:ahLst/>
            <a:cxnLst/>
            <a:rect l="l" t="t" r="r" b="b"/>
            <a:pathLst>
              <a:path w="56" h="53" extrusionOk="0">
                <a:moveTo>
                  <a:pt x="39" y="0"/>
                </a:moveTo>
                <a:lnTo>
                  <a:pt x="16" y="10"/>
                </a:lnTo>
                <a:lnTo>
                  <a:pt x="0" y="47"/>
                </a:lnTo>
                <a:lnTo>
                  <a:pt x="34" y="52"/>
                </a:lnTo>
                <a:lnTo>
                  <a:pt x="55" y="24"/>
                </a:lnTo>
                <a:lnTo>
                  <a:pt x="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2"/>
          <p:cNvSpPr/>
          <p:nvPr/>
        </p:nvSpPr>
        <p:spPr>
          <a:xfrm>
            <a:off x="5690198" y="1473509"/>
            <a:ext cx="2622" cy="2786"/>
          </a:xfrm>
          <a:custGeom>
            <a:avLst/>
            <a:gdLst/>
            <a:ahLst/>
            <a:cxnLst/>
            <a:rect l="l" t="t" r="r" b="b"/>
            <a:pathLst>
              <a:path w="64" h="68" extrusionOk="0">
                <a:moveTo>
                  <a:pt x="18" y="1"/>
                </a:moveTo>
                <a:cubicBezTo>
                  <a:pt x="17" y="1"/>
                  <a:pt x="1" y="43"/>
                  <a:pt x="1" y="43"/>
                </a:cubicBezTo>
                <a:lnTo>
                  <a:pt x="48" y="68"/>
                </a:lnTo>
                <a:lnTo>
                  <a:pt x="64" y="44"/>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2"/>
          <p:cNvSpPr/>
          <p:nvPr/>
        </p:nvSpPr>
        <p:spPr>
          <a:xfrm>
            <a:off x="5813115" y="1044214"/>
            <a:ext cx="7908" cy="6720"/>
          </a:xfrm>
          <a:custGeom>
            <a:avLst/>
            <a:gdLst/>
            <a:ahLst/>
            <a:cxnLst/>
            <a:rect l="l" t="t" r="r" b="b"/>
            <a:pathLst>
              <a:path w="193" h="164" extrusionOk="0">
                <a:moveTo>
                  <a:pt x="132" y="0"/>
                </a:moveTo>
                <a:lnTo>
                  <a:pt x="72" y="15"/>
                </a:lnTo>
                <a:lnTo>
                  <a:pt x="4" y="58"/>
                </a:lnTo>
                <a:lnTo>
                  <a:pt x="1" y="88"/>
                </a:lnTo>
                <a:lnTo>
                  <a:pt x="54" y="117"/>
                </a:lnTo>
                <a:lnTo>
                  <a:pt x="94" y="158"/>
                </a:lnTo>
                <a:lnTo>
                  <a:pt x="153" y="163"/>
                </a:lnTo>
                <a:lnTo>
                  <a:pt x="192" y="92"/>
                </a:lnTo>
                <a:lnTo>
                  <a:pt x="173" y="22"/>
                </a:ln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2"/>
          <p:cNvSpPr/>
          <p:nvPr/>
        </p:nvSpPr>
        <p:spPr>
          <a:xfrm>
            <a:off x="5812460" y="1050647"/>
            <a:ext cx="3769" cy="2540"/>
          </a:xfrm>
          <a:custGeom>
            <a:avLst/>
            <a:gdLst/>
            <a:ahLst/>
            <a:cxnLst/>
            <a:rect l="l" t="t" r="r" b="b"/>
            <a:pathLst>
              <a:path w="92" h="62" extrusionOk="0">
                <a:moveTo>
                  <a:pt x="5" y="1"/>
                </a:moveTo>
                <a:lnTo>
                  <a:pt x="0" y="34"/>
                </a:lnTo>
                <a:lnTo>
                  <a:pt x="48" y="50"/>
                </a:lnTo>
                <a:lnTo>
                  <a:pt x="70" y="62"/>
                </a:lnTo>
                <a:lnTo>
                  <a:pt x="91" y="46"/>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2"/>
          <p:cNvSpPr/>
          <p:nvPr/>
        </p:nvSpPr>
        <p:spPr>
          <a:xfrm>
            <a:off x="6668949" y="1068922"/>
            <a:ext cx="1762" cy="2295"/>
          </a:xfrm>
          <a:custGeom>
            <a:avLst/>
            <a:gdLst/>
            <a:ahLst/>
            <a:cxnLst/>
            <a:rect l="l" t="t" r="r" b="b"/>
            <a:pathLst>
              <a:path w="43" h="56" extrusionOk="0">
                <a:moveTo>
                  <a:pt x="18" y="0"/>
                </a:moveTo>
                <a:lnTo>
                  <a:pt x="0" y="20"/>
                </a:lnTo>
                <a:lnTo>
                  <a:pt x="14" y="55"/>
                </a:lnTo>
                <a:lnTo>
                  <a:pt x="32" y="49"/>
                </a:lnTo>
                <a:lnTo>
                  <a:pt x="42" y="20"/>
                </a:lnTo>
                <a:lnTo>
                  <a:pt x="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2"/>
          <p:cNvSpPr/>
          <p:nvPr/>
        </p:nvSpPr>
        <p:spPr>
          <a:xfrm>
            <a:off x="5812992" y="985866"/>
            <a:ext cx="7703" cy="4016"/>
          </a:xfrm>
          <a:custGeom>
            <a:avLst/>
            <a:gdLst/>
            <a:ahLst/>
            <a:cxnLst/>
            <a:rect l="l" t="t" r="r" b="b"/>
            <a:pathLst>
              <a:path w="188" h="98" extrusionOk="0">
                <a:moveTo>
                  <a:pt x="94" y="0"/>
                </a:moveTo>
                <a:lnTo>
                  <a:pt x="56" y="37"/>
                </a:lnTo>
                <a:lnTo>
                  <a:pt x="26" y="38"/>
                </a:lnTo>
                <a:lnTo>
                  <a:pt x="1" y="54"/>
                </a:lnTo>
                <a:lnTo>
                  <a:pt x="15" y="73"/>
                </a:lnTo>
                <a:lnTo>
                  <a:pt x="85" y="78"/>
                </a:lnTo>
                <a:lnTo>
                  <a:pt x="116" y="97"/>
                </a:lnTo>
                <a:lnTo>
                  <a:pt x="146" y="94"/>
                </a:lnTo>
                <a:lnTo>
                  <a:pt x="187" y="55"/>
                </a:lnTo>
                <a:lnTo>
                  <a:pt x="183" y="24"/>
                </a:lnTo>
                <a:lnTo>
                  <a:pt x="145" y="20"/>
                </a:lnTo>
                <a:lnTo>
                  <a:pt x="128" y="2"/>
                </a:lnTo>
                <a:lnTo>
                  <a:pt x="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2"/>
          <p:cNvSpPr/>
          <p:nvPr/>
        </p:nvSpPr>
        <p:spPr>
          <a:xfrm>
            <a:off x="5823194" y="994102"/>
            <a:ext cx="15488" cy="22004"/>
          </a:xfrm>
          <a:custGeom>
            <a:avLst/>
            <a:gdLst/>
            <a:ahLst/>
            <a:cxnLst/>
            <a:rect l="l" t="t" r="r" b="b"/>
            <a:pathLst>
              <a:path w="378" h="537" extrusionOk="0">
                <a:moveTo>
                  <a:pt x="147" y="0"/>
                </a:moveTo>
                <a:lnTo>
                  <a:pt x="114" y="6"/>
                </a:lnTo>
                <a:lnTo>
                  <a:pt x="100" y="40"/>
                </a:lnTo>
                <a:lnTo>
                  <a:pt x="100" y="69"/>
                </a:lnTo>
                <a:lnTo>
                  <a:pt x="58" y="127"/>
                </a:lnTo>
                <a:lnTo>
                  <a:pt x="16" y="153"/>
                </a:lnTo>
                <a:lnTo>
                  <a:pt x="1" y="217"/>
                </a:lnTo>
                <a:lnTo>
                  <a:pt x="13" y="274"/>
                </a:lnTo>
                <a:lnTo>
                  <a:pt x="39" y="338"/>
                </a:lnTo>
                <a:lnTo>
                  <a:pt x="20" y="374"/>
                </a:lnTo>
                <a:lnTo>
                  <a:pt x="22" y="408"/>
                </a:lnTo>
                <a:lnTo>
                  <a:pt x="62" y="445"/>
                </a:lnTo>
                <a:lnTo>
                  <a:pt x="109" y="441"/>
                </a:lnTo>
                <a:lnTo>
                  <a:pt x="140" y="473"/>
                </a:lnTo>
                <a:lnTo>
                  <a:pt x="145" y="509"/>
                </a:lnTo>
                <a:lnTo>
                  <a:pt x="185" y="537"/>
                </a:lnTo>
                <a:lnTo>
                  <a:pt x="219" y="485"/>
                </a:lnTo>
                <a:lnTo>
                  <a:pt x="227" y="429"/>
                </a:lnTo>
                <a:lnTo>
                  <a:pt x="213" y="386"/>
                </a:lnTo>
                <a:lnTo>
                  <a:pt x="228" y="353"/>
                </a:lnTo>
                <a:lnTo>
                  <a:pt x="302" y="322"/>
                </a:lnTo>
                <a:lnTo>
                  <a:pt x="378" y="278"/>
                </a:lnTo>
                <a:lnTo>
                  <a:pt x="378" y="252"/>
                </a:lnTo>
                <a:lnTo>
                  <a:pt x="346" y="252"/>
                </a:lnTo>
                <a:lnTo>
                  <a:pt x="292" y="195"/>
                </a:lnTo>
                <a:lnTo>
                  <a:pt x="250" y="177"/>
                </a:lnTo>
                <a:lnTo>
                  <a:pt x="237" y="153"/>
                </a:lnTo>
                <a:lnTo>
                  <a:pt x="240" y="76"/>
                </a:lnTo>
                <a:lnTo>
                  <a:pt x="223" y="30"/>
                </a:lnTo>
                <a:lnTo>
                  <a:pt x="180" y="18"/>
                </a:lnTo>
                <a:lnTo>
                  <a:pt x="1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2"/>
          <p:cNvSpPr/>
          <p:nvPr/>
        </p:nvSpPr>
        <p:spPr>
          <a:xfrm>
            <a:off x="5885104" y="1311371"/>
            <a:ext cx="2376" cy="1762"/>
          </a:xfrm>
          <a:custGeom>
            <a:avLst/>
            <a:gdLst/>
            <a:ahLst/>
            <a:cxnLst/>
            <a:rect l="l" t="t" r="r" b="b"/>
            <a:pathLst>
              <a:path w="58" h="43" extrusionOk="0">
                <a:moveTo>
                  <a:pt x="22" y="0"/>
                </a:moveTo>
                <a:lnTo>
                  <a:pt x="0" y="16"/>
                </a:lnTo>
                <a:lnTo>
                  <a:pt x="20" y="42"/>
                </a:lnTo>
                <a:lnTo>
                  <a:pt x="51" y="43"/>
                </a:lnTo>
                <a:lnTo>
                  <a:pt x="57" y="19"/>
                </a:lnTo>
                <a:lnTo>
                  <a:pt x="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2"/>
          <p:cNvSpPr/>
          <p:nvPr/>
        </p:nvSpPr>
        <p:spPr>
          <a:xfrm>
            <a:off x="5776281" y="1024300"/>
            <a:ext cx="10366" cy="5409"/>
          </a:xfrm>
          <a:custGeom>
            <a:avLst/>
            <a:gdLst/>
            <a:ahLst/>
            <a:cxnLst/>
            <a:rect l="l" t="t" r="r" b="b"/>
            <a:pathLst>
              <a:path w="253" h="132" extrusionOk="0">
                <a:moveTo>
                  <a:pt x="151" y="1"/>
                </a:moveTo>
                <a:lnTo>
                  <a:pt x="132" y="15"/>
                </a:lnTo>
                <a:lnTo>
                  <a:pt x="77" y="9"/>
                </a:lnTo>
                <a:lnTo>
                  <a:pt x="27" y="24"/>
                </a:lnTo>
                <a:lnTo>
                  <a:pt x="0" y="39"/>
                </a:lnTo>
                <a:lnTo>
                  <a:pt x="5" y="63"/>
                </a:lnTo>
                <a:lnTo>
                  <a:pt x="36" y="100"/>
                </a:lnTo>
                <a:lnTo>
                  <a:pt x="86" y="96"/>
                </a:lnTo>
                <a:lnTo>
                  <a:pt x="114" y="116"/>
                </a:lnTo>
                <a:cubicBezTo>
                  <a:pt x="114" y="116"/>
                  <a:pt x="139" y="132"/>
                  <a:pt x="143" y="132"/>
                </a:cubicBezTo>
                <a:cubicBezTo>
                  <a:pt x="143" y="132"/>
                  <a:pt x="143" y="132"/>
                  <a:pt x="143" y="132"/>
                </a:cubicBezTo>
                <a:lnTo>
                  <a:pt x="242" y="89"/>
                </a:lnTo>
                <a:lnTo>
                  <a:pt x="253" y="67"/>
                </a:lnTo>
                <a:lnTo>
                  <a:pt x="242" y="42"/>
                </a:lnTo>
                <a:lnTo>
                  <a:pt x="216" y="35"/>
                </a:lnTo>
                <a:lnTo>
                  <a:pt x="204" y="48"/>
                </a:lnTo>
                <a:lnTo>
                  <a:pt x="174" y="47"/>
                </a:lnTo>
                <a:lnTo>
                  <a:pt x="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2"/>
          <p:cNvSpPr/>
          <p:nvPr/>
        </p:nvSpPr>
        <p:spPr>
          <a:xfrm>
            <a:off x="5782140" y="1044050"/>
            <a:ext cx="2008" cy="3852"/>
          </a:xfrm>
          <a:custGeom>
            <a:avLst/>
            <a:gdLst/>
            <a:ahLst/>
            <a:cxnLst/>
            <a:rect l="l" t="t" r="r" b="b"/>
            <a:pathLst>
              <a:path w="49" h="94" extrusionOk="0">
                <a:moveTo>
                  <a:pt x="1" y="1"/>
                </a:moveTo>
                <a:lnTo>
                  <a:pt x="3" y="40"/>
                </a:lnTo>
                <a:lnTo>
                  <a:pt x="18" y="82"/>
                </a:lnTo>
                <a:lnTo>
                  <a:pt x="47" y="94"/>
                </a:lnTo>
                <a:lnTo>
                  <a:pt x="49" y="47"/>
                </a:lnTo>
                <a:lnTo>
                  <a:pt x="29" y="1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2"/>
          <p:cNvSpPr/>
          <p:nvPr/>
        </p:nvSpPr>
        <p:spPr>
          <a:xfrm>
            <a:off x="5822949" y="1305266"/>
            <a:ext cx="15447" cy="16513"/>
          </a:xfrm>
          <a:custGeom>
            <a:avLst/>
            <a:gdLst/>
            <a:ahLst/>
            <a:cxnLst/>
            <a:rect l="l" t="t" r="r" b="b"/>
            <a:pathLst>
              <a:path w="377" h="403" extrusionOk="0">
                <a:moveTo>
                  <a:pt x="80" y="0"/>
                </a:moveTo>
                <a:lnTo>
                  <a:pt x="31" y="31"/>
                </a:lnTo>
                <a:lnTo>
                  <a:pt x="2" y="129"/>
                </a:lnTo>
                <a:lnTo>
                  <a:pt x="0" y="248"/>
                </a:lnTo>
                <a:lnTo>
                  <a:pt x="30" y="301"/>
                </a:lnTo>
                <a:lnTo>
                  <a:pt x="43" y="361"/>
                </a:lnTo>
                <a:lnTo>
                  <a:pt x="58" y="349"/>
                </a:lnTo>
                <a:lnTo>
                  <a:pt x="94" y="370"/>
                </a:lnTo>
                <a:lnTo>
                  <a:pt x="80" y="403"/>
                </a:lnTo>
                <a:lnTo>
                  <a:pt x="117" y="403"/>
                </a:lnTo>
                <a:lnTo>
                  <a:pt x="153" y="370"/>
                </a:lnTo>
                <a:lnTo>
                  <a:pt x="203" y="366"/>
                </a:lnTo>
                <a:lnTo>
                  <a:pt x="267" y="313"/>
                </a:lnTo>
                <a:lnTo>
                  <a:pt x="310" y="260"/>
                </a:lnTo>
                <a:lnTo>
                  <a:pt x="310" y="177"/>
                </a:lnTo>
                <a:lnTo>
                  <a:pt x="338" y="147"/>
                </a:lnTo>
                <a:lnTo>
                  <a:pt x="356" y="187"/>
                </a:lnTo>
                <a:lnTo>
                  <a:pt x="342" y="253"/>
                </a:lnTo>
                <a:lnTo>
                  <a:pt x="376" y="193"/>
                </a:lnTo>
                <a:lnTo>
                  <a:pt x="376" y="137"/>
                </a:lnTo>
                <a:lnTo>
                  <a:pt x="332" y="86"/>
                </a:lnTo>
                <a:lnTo>
                  <a:pt x="160" y="14"/>
                </a:lnTo>
                <a:lnTo>
                  <a:pt x="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2"/>
          <p:cNvSpPr/>
          <p:nvPr/>
        </p:nvSpPr>
        <p:spPr>
          <a:xfrm>
            <a:off x="5782263" y="1035118"/>
            <a:ext cx="3606" cy="2950"/>
          </a:xfrm>
          <a:custGeom>
            <a:avLst/>
            <a:gdLst/>
            <a:ahLst/>
            <a:cxnLst/>
            <a:rect l="l" t="t" r="r" b="b"/>
            <a:pathLst>
              <a:path w="88" h="72" extrusionOk="0">
                <a:moveTo>
                  <a:pt x="16" y="0"/>
                </a:moveTo>
                <a:lnTo>
                  <a:pt x="1" y="16"/>
                </a:lnTo>
                <a:lnTo>
                  <a:pt x="38" y="57"/>
                </a:lnTo>
                <a:cubicBezTo>
                  <a:pt x="32" y="57"/>
                  <a:pt x="82" y="71"/>
                  <a:pt x="82" y="71"/>
                </a:cubicBezTo>
                <a:lnTo>
                  <a:pt x="87" y="48"/>
                </a:lnTo>
                <a:lnTo>
                  <a:pt x="56" y="9"/>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2"/>
          <p:cNvSpPr/>
          <p:nvPr/>
        </p:nvSpPr>
        <p:spPr>
          <a:xfrm>
            <a:off x="5799963" y="1032782"/>
            <a:ext cx="12579" cy="13932"/>
          </a:xfrm>
          <a:custGeom>
            <a:avLst/>
            <a:gdLst/>
            <a:ahLst/>
            <a:cxnLst/>
            <a:rect l="l" t="t" r="r" b="b"/>
            <a:pathLst>
              <a:path w="307" h="340" extrusionOk="0">
                <a:moveTo>
                  <a:pt x="90" y="0"/>
                </a:moveTo>
                <a:lnTo>
                  <a:pt x="61" y="18"/>
                </a:lnTo>
                <a:lnTo>
                  <a:pt x="18" y="30"/>
                </a:lnTo>
                <a:lnTo>
                  <a:pt x="4" y="26"/>
                </a:lnTo>
                <a:lnTo>
                  <a:pt x="1" y="67"/>
                </a:lnTo>
                <a:lnTo>
                  <a:pt x="53" y="166"/>
                </a:lnTo>
                <a:lnTo>
                  <a:pt x="51" y="232"/>
                </a:lnTo>
                <a:lnTo>
                  <a:pt x="83" y="310"/>
                </a:lnTo>
                <a:lnTo>
                  <a:pt x="136" y="339"/>
                </a:lnTo>
                <a:lnTo>
                  <a:pt x="174" y="336"/>
                </a:lnTo>
                <a:lnTo>
                  <a:pt x="176" y="310"/>
                </a:lnTo>
                <a:lnTo>
                  <a:pt x="143" y="281"/>
                </a:lnTo>
                <a:lnTo>
                  <a:pt x="143" y="258"/>
                </a:lnTo>
                <a:lnTo>
                  <a:pt x="178" y="238"/>
                </a:lnTo>
                <a:lnTo>
                  <a:pt x="196" y="190"/>
                </a:lnTo>
                <a:lnTo>
                  <a:pt x="206" y="159"/>
                </a:lnTo>
                <a:lnTo>
                  <a:pt x="267" y="124"/>
                </a:lnTo>
                <a:lnTo>
                  <a:pt x="297" y="121"/>
                </a:lnTo>
                <a:lnTo>
                  <a:pt x="307" y="102"/>
                </a:lnTo>
                <a:lnTo>
                  <a:pt x="271" y="89"/>
                </a:lnTo>
                <a:lnTo>
                  <a:pt x="232" y="101"/>
                </a:lnTo>
                <a:lnTo>
                  <a:pt x="143" y="47"/>
                </a:lnTo>
                <a:lnTo>
                  <a:pt x="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2"/>
          <p:cNvSpPr/>
          <p:nvPr/>
        </p:nvSpPr>
        <p:spPr>
          <a:xfrm>
            <a:off x="5781935" y="1037945"/>
            <a:ext cx="2581" cy="4384"/>
          </a:xfrm>
          <a:custGeom>
            <a:avLst/>
            <a:gdLst/>
            <a:ahLst/>
            <a:cxnLst/>
            <a:rect l="l" t="t" r="r" b="b"/>
            <a:pathLst>
              <a:path w="63" h="107" extrusionOk="0">
                <a:moveTo>
                  <a:pt x="21" y="0"/>
                </a:moveTo>
                <a:lnTo>
                  <a:pt x="11" y="21"/>
                </a:lnTo>
                <a:lnTo>
                  <a:pt x="14" y="46"/>
                </a:lnTo>
                <a:lnTo>
                  <a:pt x="0" y="79"/>
                </a:lnTo>
                <a:lnTo>
                  <a:pt x="30" y="106"/>
                </a:lnTo>
                <a:lnTo>
                  <a:pt x="48" y="92"/>
                </a:lnTo>
                <a:lnTo>
                  <a:pt x="62" y="43"/>
                </a:lnTo>
                <a:lnTo>
                  <a:pt x="59" y="15"/>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2"/>
          <p:cNvSpPr/>
          <p:nvPr/>
        </p:nvSpPr>
        <p:spPr>
          <a:xfrm>
            <a:off x="5809018" y="1008607"/>
            <a:ext cx="9915" cy="7703"/>
          </a:xfrm>
          <a:custGeom>
            <a:avLst/>
            <a:gdLst/>
            <a:ahLst/>
            <a:cxnLst/>
            <a:rect l="l" t="t" r="r" b="b"/>
            <a:pathLst>
              <a:path w="242" h="188" extrusionOk="0">
                <a:moveTo>
                  <a:pt x="142" y="0"/>
                </a:moveTo>
                <a:lnTo>
                  <a:pt x="79" y="21"/>
                </a:lnTo>
                <a:lnTo>
                  <a:pt x="17" y="58"/>
                </a:lnTo>
                <a:lnTo>
                  <a:pt x="0" y="91"/>
                </a:lnTo>
                <a:lnTo>
                  <a:pt x="8" y="118"/>
                </a:lnTo>
                <a:lnTo>
                  <a:pt x="89" y="175"/>
                </a:lnTo>
                <a:lnTo>
                  <a:pt x="138" y="187"/>
                </a:lnTo>
                <a:lnTo>
                  <a:pt x="190" y="167"/>
                </a:lnTo>
                <a:lnTo>
                  <a:pt x="215" y="111"/>
                </a:lnTo>
                <a:lnTo>
                  <a:pt x="241" y="88"/>
                </a:lnTo>
                <a:lnTo>
                  <a:pt x="242" y="66"/>
                </a:lnTo>
                <a:lnTo>
                  <a:pt x="206" y="40"/>
                </a:lnTo>
                <a:lnTo>
                  <a:pt x="185" y="4"/>
                </a:lnTo>
                <a:lnTo>
                  <a:pt x="1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2"/>
          <p:cNvSpPr/>
          <p:nvPr/>
        </p:nvSpPr>
        <p:spPr>
          <a:xfrm>
            <a:off x="5900755" y="1295063"/>
            <a:ext cx="1106" cy="2418"/>
          </a:xfrm>
          <a:custGeom>
            <a:avLst/>
            <a:gdLst/>
            <a:ahLst/>
            <a:cxnLst/>
            <a:rect l="l" t="t" r="r" b="b"/>
            <a:pathLst>
              <a:path w="27" h="59" extrusionOk="0">
                <a:moveTo>
                  <a:pt x="2" y="0"/>
                </a:moveTo>
                <a:lnTo>
                  <a:pt x="1" y="58"/>
                </a:lnTo>
                <a:lnTo>
                  <a:pt x="20" y="50"/>
                </a:lnTo>
                <a:lnTo>
                  <a:pt x="26" y="13"/>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2"/>
          <p:cNvSpPr/>
          <p:nvPr/>
        </p:nvSpPr>
        <p:spPr>
          <a:xfrm>
            <a:off x="5903460" y="1297276"/>
            <a:ext cx="5163" cy="5204"/>
          </a:xfrm>
          <a:custGeom>
            <a:avLst/>
            <a:gdLst/>
            <a:ahLst/>
            <a:cxnLst/>
            <a:rect l="l" t="t" r="r" b="b"/>
            <a:pathLst>
              <a:path w="126" h="127" extrusionOk="0">
                <a:moveTo>
                  <a:pt x="10" y="1"/>
                </a:moveTo>
                <a:lnTo>
                  <a:pt x="0" y="25"/>
                </a:lnTo>
                <a:lnTo>
                  <a:pt x="48" y="72"/>
                </a:lnTo>
                <a:lnTo>
                  <a:pt x="125" y="126"/>
                </a:lnTo>
                <a:lnTo>
                  <a:pt x="125" y="126"/>
                </a:lnTo>
                <a:lnTo>
                  <a:pt x="117" y="73"/>
                </a:lnTo>
                <a:lnTo>
                  <a:pt x="42" y="34"/>
                </a:lnTo>
                <a:lnTo>
                  <a:pt x="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2"/>
          <p:cNvSpPr/>
          <p:nvPr/>
        </p:nvSpPr>
        <p:spPr>
          <a:xfrm>
            <a:off x="5894446" y="1311084"/>
            <a:ext cx="5367" cy="3237"/>
          </a:xfrm>
          <a:custGeom>
            <a:avLst/>
            <a:gdLst/>
            <a:ahLst/>
            <a:cxnLst/>
            <a:rect l="l" t="t" r="r" b="b"/>
            <a:pathLst>
              <a:path w="131" h="79" extrusionOk="0">
                <a:moveTo>
                  <a:pt x="88" y="1"/>
                </a:moveTo>
                <a:lnTo>
                  <a:pt x="26" y="33"/>
                </a:lnTo>
                <a:lnTo>
                  <a:pt x="1" y="72"/>
                </a:lnTo>
                <a:lnTo>
                  <a:pt x="21" y="78"/>
                </a:lnTo>
                <a:lnTo>
                  <a:pt x="47" y="58"/>
                </a:lnTo>
                <a:lnTo>
                  <a:pt x="114" y="37"/>
                </a:lnTo>
                <a:lnTo>
                  <a:pt x="131" y="13"/>
                </a:lnTo>
                <a:lnTo>
                  <a:pt x="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2"/>
          <p:cNvSpPr/>
          <p:nvPr/>
        </p:nvSpPr>
        <p:spPr>
          <a:xfrm>
            <a:off x="5894651" y="1276420"/>
            <a:ext cx="19954" cy="17373"/>
          </a:xfrm>
          <a:custGeom>
            <a:avLst/>
            <a:gdLst/>
            <a:ahLst/>
            <a:cxnLst/>
            <a:rect l="l" t="t" r="r" b="b"/>
            <a:pathLst>
              <a:path w="487" h="424" extrusionOk="0">
                <a:moveTo>
                  <a:pt x="74" y="1"/>
                </a:moveTo>
                <a:lnTo>
                  <a:pt x="48" y="21"/>
                </a:lnTo>
                <a:lnTo>
                  <a:pt x="52" y="47"/>
                </a:lnTo>
                <a:lnTo>
                  <a:pt x="19" y="75"/>
                </a:lnTo>
                <a:lnTo>
                  <a:pt x="46" y="114"/>
                </a:lnTo>
                <a:lnTo>
                  <a:pt x="86" y="122"/>
                </a:lnTo>
                <a:lnTo>
                  <a:pt x="78" y="144"/>
                </a:lnTo>
                <a:lnTo>
                  <a:pt x="54" y="152"/>
                </a:lnTo>
                <a:lnTo>
                  <a:pt x="19" y="124"/>
                </a:lnTo>
                <a:lnTo>
                  <a:pt x="0" y="126"/>
                </a:lnTo>
                <a:lnTo>
                  <a:pt x="18" y="166"/>
                </a:lnTo>
                <a:lnTo>
                  <a:pt x="100" y="259"/>
                </a:lnTo>
                <a:lnTo>
                  <a:pt x="146" y="285"/>
                </a:lnTo>
                <a:lnTo>
                  <a:pt x="177" y="328"/>
                </a:lnTo>
                <a:lnTo>
                  <a:pt x="199" y="331"/>
                </a:lnTo>
                <a:lnTo>
                  <a:pt x="203" y="277"/>
                </a:lnTo>
                <a:lnTo>
                  <a:pt x="237" y="293"/>
                </a:lnTo>
                <a:lnTo>
                  <a:pt x="279" y="289"/>
                </a:lnTo>
                <a:lnTo>
                  <a:pt x="292" y="307"/>
                </a:lnTo>
                <a:lnTo>
                  <a:pt x="308" y="366"/>
                </a:lnTo>
                <a:lnTo>
                  <a:pt x="299" y="386"/>
                </a:lnTo>
                <a:lnTo>
                  <a:pt x="327" y="414"/>
                </a:lnTo>
                <a:lnTo>
                  <a:pt x="388" y="424"/>
                </a:lnTo>
                <a:lnTo>
                  <a:pt x="413" y="392"/>
                </a:lnTo>
                <a:lnTo>
                  <a:pt x="463" y="405"/>
                </a:lnTo>
                <a:lnTo>
                  <a:pt x="487" y="359"/>
                </a:lnTo>
                <a:lnTo>
                  <a:pt x="475" y="283"/>
                </a:lnTo>
                <a:lnTo>
                  <a:pt x="387" y="228"/>
                </a:lnTo>
                <a:lnTo>
                  <a:pt x="332" y="166"/>
                </a:lnTo>
                <a:lnTo>
                  <a:pt x="284" y="161"/>
                </a:lnTo>
                <a:lnTo>
                  <a:pt x="233" y="108"/>
                </a:lnTo>
                <a:lnTo>
                  <a:pt x="183" y="80"/>
                </a:lnTo>
                <a:lnTo>
                  <a:pt x="167" y="47"/>
                </a:lnTo>
                <a:lnTo>
                  <a:pt x="106" y="3"/>
                </a:lnTo>
                <a:lnTo>
                  <a:pt x="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2"/>
          <p:cNvSpPr/>
          <p:nvPr/>
        </p:nvSpPr>
        <p:spPr>
          <a:xfrm>
            <a:off x="5909933" y="1303873"/>
            <a:ext cx="1598" cy="1475"/>
          </a:xfrm>
          <a:custGeom>
            <a:avLst/>
            <a:gdLst/>
            <a:ahLst/>
            <a:cxnLst/>
            <a:rect l="l" t="t" r="r" b="b"/>
            <a:pathLst>
              <a:path w="39" h="36" extrusionOk="0">
                <a:moveTo>
                  <a:pt x="38" y="0"/>
                </a:moveTo>
                <a:lnTo>
                  <a:pt x="1" y="6"/>
                </a:lnTo>
                <a:lnTo>
                  <a:pt x="9" y="36"/>
                </a:lnTo>
                <a:lnTo>
                  <a:pt x="9" y="36"/>
                </a:lnTo>
                <a:cubicBezTo>
                  <a:pt x="9" y="32"/>
                  <a:pt x="38" y="0"/>
                  <a:pt x="38" y="0"/>
                </a:cubicBezTo>
                <a:close/>
                <a:moveTo>
                  <a:pt x="9" y="36"/>
                </a:moveTo>
                <a:lnTo>
                  <a:pt x="9" y="36"/>
                </a:lnTo>
                <a:cubicBezTo>
                  <a:pt x="9" y="36"/>
                  <a:pt x="9" y="36"/>
                  <a:pt x="9" y="36"/>
                </a:cubicBezTo>
                <a:lnTo>
                  <a:pt x="9" y="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2"/>
          <p:cNvSpPr/>
          <p:nvPr/>
        </p:nvSpPr>
        <p:spPr>
          <a:xfrm>
            <a:off x="5843927" y="1265274"/>
            <a:ext cx="8113" cy="8031"/>
          </a:xfrm>
          <a:custGeom>
            <a:avLst/>
            <a:gdLst/>
            <a:ahLst/>
            <a:cxnLst/>
            <a:rect l="l" t="t" r="r" b="b"/>
            <a:pathLst>
              <a:path w="198" h="196" extrusionOk="0">
                <a:moveTo>
                  <a:pt x="88" y="0"/>
                </a:moveTo>
                <a:lnTo>
                  <a:pt x="33" y="5"/>
                </a:lnTo>
                <a:lnTo>
                  <a:pt x="1" y="38"/>
                </a:lnTo>
                <a:lnTo>
                  <a:pt x="7" y="64"/>
                </a:lnTo>
                <a:lnTo>
                  <a:pt x="40" y="80"/>
                </a:lnTo>
                <a:lnTo>
                  <a:pt x="64" y="72"/>
                </a:lnTo>
                <a:lnTo>
                  <a:pt x="98" y="86"/>
                </a:lnTo>
                <a:lnTo>
                  <a:pt x="102" y="128"/>
                </a:lnTo>
                <a:lnTo>
                  <a:pt x="142" y="138"/>
                </a:lnTo>
                <a:lnTo>
                  <a:pt x="176" y="187"/>
                </a:lnTo>
                <a:lnTo>
                  <a:pt x="194" y="196"/>
                </a:lnTo>
                <a:lnTo>
                  <a:pt x="198" y="168"/>
                </a:lnTo>
                <a:lnTo>
                  <a:pt x="176" y="139"/>
                </a:lnTo>
                <a:lnTo>
                  <a:pt x="198" y="102"/>
                </a:lnTo>
                <a:lnTo>
                  <a:pt x="182" y="65"/>
                </a:lnTo>
                <a:lnTo>
                  <a:pt x="130" y="48"/>
                </a:lnTo>
                <a:lnTo>
                  <a:pt x="119" y="17"/>
                </a:lnTo>
                <a:lnTo>
                  <a:pt x="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2"/>
          <p:cNvSpPr/>
          <p:nvPr/>
        </p:nvSpPr>
        <p:spPr>
          <a:xfrm>
            <a:off x="5846754" y="1322107"/>
            <a:ext cx="4425" cy="2008"/>
          </a:xfrm>
          <a:custGeom>
            <a:avLst/>
            <a:gdLst/>
            <a:ahLst/>
            <a:cxnLst/>
            <a:rect l="l" t="t" r="r" b="b"/>
            <a:pathLst>
              <a:path w="108" h="49" extrusionOk="0">
                <a:moveTo>
                  <a:pt x="47" y="0"/>
                </a:moveTo>
                <a:lnTo>
                  <a:pt x="4" y="22"/>
                </a:lnTo>
                <a:lnTo>
                  <a:pt x="1" y="48"/>
                </a:lnTo>
                <a:lnTo>
                  <a:pt x="17" y="48"/>
                </a:lnTo>
                <a:lnTo>
                  <a:pt x="29" y="33"/>
                </a:lnTo>
                <a:lnTo>
                  <a:pt x="83" y="23"/>
                </a:lnTo>
                <a:lnTo>
                  <a:pt x="108" y="6"/>
                </a:lnTo>
                <a:lnTo>
                  <a:pt x="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2"/>
          <p:cNvSpPr/>
          <p:nvPr/>
        </p:nvSpPr>
        <p:spPr>
          <a:xfrm>
            <a:off x="5874861" y="1321000"/>
            <a:ext cx="2172" cy="3278"/>
          </a:xfrm>
          <a:custGeom>
            <a:avLst/>
            <a:gdLst/>
            <a:ahLst/>
            <a:cxnLst/>
            <a:rect l="l" t="t" r="r" b="b"/>
            <a:pathLst>
              <a:path w="53" h="80" extrusionOk="0">
                <a:moveTo>
                  <a:pt x="50" y="0"/>
                </a:moveTo>
                <a:lnTo>
                  <a:pt x="19" y="6"/>
                </a:lnTo>
                <a:lnTo>
                  <a:pt x="0" y="37"/>
                </a:lnTo>
                <a:lnTo>
                  <a:pt x="3" y="60"/>
                </a:lnTo>
                <a:lnTo>
                  <a:pt x="18" y="80"/>
                </a:lnTo>
                <a:lnTo>
                  <a:pt x="52" y="35"/>
                </a:lnTo>
                <a:lnTo>
                  <a:pt x="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2"/>
          <p:cNvSpPr/>
          <p:nvPr/>
        </p:nvSpPr>
        <p:spPr>
          <a:xfrm>
            <a:off x="5876172" y="1310961"/>
            <a:ext cx="2294" cy="1393"/>
          </a:xfrm>
          <a:custGeom>
            <a:avLst/>
            <a:gdLst/>
            <a:ahLst/>
            <a:cxnLst/>
            <a:rect l="l" t="t" r="r" b="b"/>
            <a:pathLst>
              <a:path w="56" h="34" extrusionOk="0">
                <a:moveTo>
                  <a:pt x="34" y="0"/>
                </a:moveTo>
                <a:lnTo>
                  <a:pt x="1" y="19"/>
                </a:lnTo>
                <a:lnTo>
                  <a:pt x="8" y="33"/>
                </a:lnTo>
                <a:lnTo>
                  <a:pt x="37" y="33"/>
                </a:lnTo>
                <a:lnTo>
                  <a:pt x="56" y="9"/>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2"/>
          <p:cNvSpPr/>
          <p:nvPr/>
        </p:nvSpPr>
        <p:spPr>
          <a:xfrm>
            <a:off x="5879163" y="1310634"/>
            <a:ext cx="3974" cy="2663"/>
          </a:xfrm>
          <a:custGeom>
            <a:avLst/>
            <a:gdLst/>
            <a:ahLst/>
            <a:cxnLst/>
            <a:rect l="l" t="t" r="r" b="b"/>
            <a:pathLst>
              <a:path w="97" h="65" extrusionOk="0">
                <a:moveTo>
                  <a:pt x="36" y="0"/>
                </a:moveTo>
                <a:lnTo>
                  <a:pt x="0" y="23"/>
                </a:lnTo>
                <a:lnTo>
                  <a:pt x="32" y="33"/>
                </a:lnTo>
                <a:lnTo>
                  <a:pt x="53" y="54"/>
                </a:lnTo>
                <a:lnTo>
                  <a:pt x="96" y="65"/>
                </a:lnTo>
                <a:lnTo>
                  <a:pt x="78" y="18"/>
                </a:ln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2"/>
          <p:cNvSpPr/>
          <p:nvPr/>
        </p:nvSpPr>
        <p:spPr>
          <a:xfrm>
            <a:off x="5832946" y="1218809"/>
            <a:ext cx="53346" cy="62446"/>
          </a:xfrm>
          <a:custGeom>
            <a:avLst/>
            <a:gdLst/>
            <a:ahLst/>
            <a:cxnLst/>
            <a:rect l="l" t="t" r="r" b="b"/>
            <a:pathLst>
              <a:path w="1302" h="1524" extrusionOk="0">
                <a:moveTo>
                  <a:pt x="398" y="1"/>
                </a:moveTo>
                <a:lnTo>
                  <a:pt x="313" y="56"/>
                </a:lnTo>
                <a:lnTo>
                  <a:pt x="233" y="56"/>
                </a:lnTo>
                <a:lnTo>
                  <a:pt x="203" y="80"/>
                </a:lnTo>
                <a:lnTo>
                  <a:pt x="141" y="124"/>
                </a:lnTo>
                <a:lnTo>
                  <a:pt x="136" y="178"/>
                </a:lnTo>
                <a:lnTo>
                  <a:pt x="120" y="209"/>
                </a:lnTo>
                <a:lnTo>
                  <a:pt x="132" y="255"/>
                </a:lnTo>
                <a:lnTo>
                  <a:pt x="174" y="261"/>
                </a:lnTo>
                <a:lnTo>
                  <a:pt x="191" y="277"/>
                </a:lnTo>
                <a:lnTo>
                  <a:pt x="181" y="304"/>
                </a:lnTo>
                <a:lnTo>
                  <a:pt x="138" y="302"/>
                </a:lnTo>
                <a:lnTo>
                  <a:pt x="88" y="317"/>
                </a:lnTo>
                <a:lnTo>
                  <a:pt x="48" y="386"/>
                </a:lnTo>
                <a:lnTo>
                  <a:pt x="45" y="439"/>
                </a:lnTo>
                <a:lnTo>
                  <a:pt x="67" y="465"/>
                </a:lnTo>
                <a:lnTo>
                  <a:pt x="106" y="453"/>
                </a:lnTo>
                <a:lnTo>
                  <a:pt x="165" y="420"/>
                </a:lnTo>
                <a:lnTo>
                  <a:pt x="176" y="441"/>
                </a:lnTo>
                <a:lnTo>
                  <a:pt x="132" y="479"/>
                </a:lnTo>
                <a:lnTo>
                  <a:pt x="124" y="519"/>
                </a:lnTo>
                <a:lnTo>
                  <a:pt x="150" y="519"/>
                </a:lnTo>
                <a:lnTo>
                  <a:pt x="181" y="481"/>
                </a:lnTo>
                <a:lnTo>
                  <a:pt x="212" y="472"/>
                </a:lnTo>
                <a:lnTo>
                  <a:pt x="222" y="493"/>
                </a:lnTo>
                <a:lnTo>
                  <a:pt x="184" y="527"/>
                </a:lnTo>
                <a:lnTo>
                  <a:pt x="176" y="561"/>
                </a:lnTo>
                <a:lnTo>
                  <a:pt x="210" y="599"/>
                </a:lnTo>
                <a:lnTo>
                  <a:pt x="259" y="599"/>
                </a:lnTo>
                <a:lnTo>
                  <a:pt x="231" y="614"/>
                </a:lnTo>
                <a:lnTo>
                  <a:pt x="198" y="616"/>
                </a:lnTo>
                <a:lnTo>
                  <a:pt x="167" y="646"/>
                </a:lnTo>
                <a:lnTo>
                  <a:pt x="168" y="678"/>
                </a:lnTo>
                <a:lnTo>
                  <a:pt x="195" y="726"/>
                </a:lnTo>
                <a:lnTo>
                  <a:pt x="174" y="743"/>
                </a:lnTo>
                <a:lnTo>
                  <a:pt x="150" y="731"/>
                </a:lnTo>
                <a:lnTo>
                  <a:pt x="106" y="743"/>
                </a:lnTo>
                <a:lnTo>
                  <a:pt x="72" y="725"/>
                </a:lnTo>
                <a:lnTo>
                  <a:pt x="42" y="728"/>
                </a:lnTo>
                <a:lnTo>
                  <a:pt x="0" y="779"/>
                </a:lnTo>
                <a:lnTo>
                  <a:pt x="2" y="828"/>
                </a:lnTo>
                <a:lnTo>
                  <a:pt x="15" y="888"/>
                </a:lnTo>
                <a:lnTo>
                  <a:pt x="5" y="942"/>
                </a:lnTo>
                <a:lnTo>
                  <a:pt x="17" y="984"/>
                </a:lnTo>
                <a:lnTo>
                  <a:pt x="81" y="1037"/>
                </a:lnTo>
                <a:lnTo>
                  <a:pt x="83" y="1067"/>
                </a:lnTo>
                <a:lnTo>
                  <a:pt x="146" y="1117"/>
                </a:lnTo>
                <a:lnTo>
                  <a:pt x="189" y="1134"/>
                </a:lnTo>
                <a:lnTo>
                  <a:pt x="213" y="1120"/>
                </a:lnTo>
                <a:lnTo>
                  <a:pt x="251" y="1109"/>
                </a:lnTo>
                <a:lnTo>
                  <a:pt x="291" y="1049"/>
                </a:lnTo>
                <a:lnTo>
                  <a:pt x="275" y="986"/>
                </a:lnTo>
                <a:lnTo>
                  <a:pt x="285" y="940"/>
                </a:lnTo>
                <a:lnTo>
                  <a:pt x="315" y="896"/>
                </a:lnTo>
                <a:lnTo>
                  <a:pt x="315" y="896"/>
                </a:lnTo>
                <a:lnTo>
                  <a:pt x="293" y="952"/>
                </a:lnTo>
                <a:lnTo>
                  <a:pt x="291" y="986"/>
                </a:lnTo>
                <a:lnTo>
                  <a:pt x="311" y="1018"/>
                </a:lnTo>
                <a:lnTo>
                  <a:pt x="329" y="1081"/>
                </a:lnTo>
                <a:lnTo>
                  <a:pt x="358" y="1089"/>
                </a:lnTo>
                <a:lnTo>
                  <a:pt x="388" y="1067"/>
                </a:lnTo>
                <a:lnTo>
                  <a:pt x="388" y="1034"/>
                </a:lnTo>
                <a:lnTo>
                  <a:pt x="414" y="986"/>
                </a:lnTo>
                <a:lnTo>
                  <a:pt x="426" y="1010"/>
                </a:lnTo>
                <a:lnTo>
                  <a:pt x="420" y="1031"/>
                </a:lnTo>
                <a:lnTo>
                  <a:pt x="422" y="1073"/>
                </a:lnTo>
                <a:lnTo>
                  <a:pt x="468" y="1146"/>
                </a:lnTo>
                <a:lnTo>
                  <a:pt x="523" y="1178"/>
                </a:lnTo>
                <a:lnTo>
                  <a:pt x="561" y="1177"/>
                </a:lnTo>
                <a:lnTo>
                  <a:pt x="593" y="1154"/>
                </a:lnTo>
                <a:lnTo>
                  <a:pt x="616" y="1166"/>
                </a:lnTo>
                <a:lnTo>
                  <a:pt x="603" y="1185"/>
                </a:lnTo>
                <a:lnTo>
                  <a:pt x="578" y="1185"/>
                </a:lnTo>
                <a:lnTo>
                  <a:pt x="563" y="1214"/>
                </a:lnTo>
                <a:lnTo>
                  <a:pt x="529" y="1236"/>
                </a:lnTo>
                <a:lnTo>
                  <a:pt x="521" y="1262"/>
                </a:lnTo>
                <a:lnTo>
                  <a:pt x="564" y="1300"/>
                </a:lnTo>
                <a:lnTo>
                  <a:pt x="567" y="1335"/>
                </a:lnTo>
                <a:lnTo>
                  <a:pt x="540" y="1337"/>
                </a:lnTo>
                <a:lnTo>
                  <a:pt x="513" y="1328"/>
                </a:lnTo>
                <a:lnTo>
                  <a:pt x="515" y="1357"/>
                </a:lnTo>
                <a:lnTo>
                  <a:pt x="540" y="1383"/>
                </a:lnTo>
                <a:lnTo>
                  <a:pt x="611" y="1389"/>
                </a:lnTo>
                <a:lnTo>
                  <a:pt x="658" y="1413"/>
                </a:lnTo>
                <a:lnTo>
                  <a:pt x="706" y="1401"/>
                </a:lnTo>
                <a:lnTo>
                  <a:pt x="767" y="1424"/>
                </a:lnTo>
                <a:lnTo>
                  <a:pt x="764" y="1381"/>
                </a:lnTo>
                <a:lnTo>
                  <a:pt x="791" y="1389"/>
                </a:lnTo>
                <a:lnTo>
                  <a:pt x="807" y="1419"/>
                </a:lnTo>
                <a:lnTo>
                  <a:pt x="825" y="1484"/>
                </a:lnTo>
                <a:lnTo>
                  <a:pt x="862" y="1515"/>
                </a:lnTo>
                <a:lnTo>
                  <a:pt x="894" y="1512"/>
                </a:lnTo>
                <a:lnTo>
                  <a:pt x="927" y="1473"/>
                </a:lnTo>
                <a:lnTo>
                  <a:pt x="917" y="1424"/>
                </a:lnTo>
                <a:lnTo>
                  <a:pt x="855" y="1397"/>
                </a:lnTo>
                <a:lnTo>
                  <a:pt x="833" y="1383"/>
                </a:lnTo>
                <a:lnTo>
                  <a:pt x="854" y="1371"/>
                </a:lnTo>
                <a:lnTo>
                  <a:pt x="888" y="1378"/>
                </a:lnTo>
                <a:lnTo>
                  <a:pt x="934" y="1407"/>
                </a:lnTo>
                <a:lnTo>
                  <a:pt x="955" y="1442"/>
                </a:lnTo>
                <a:lnTo>
                  <a:pt x="976" y="1489"/>
                </a:lnTo>
                <a:lnTo>
                  <a:pt x="994" y="1487"/>
                </a:lnTo>
                <a:lnTo>
                  <a:pt x="1005" y="1447"/>
                </a:lnTo>
                <a:lnTo>
                  <a:pt x="1024" y="1439"/>
                </a:lnTo>
                <a:lnTo>
                  <a:pt x="1052" y="1477"/>
                </a:lnTo>
                <a:lnTo>
                  <a:pt x="1105" y="1503"/>
                </a:lnTo>
                <a:lnTo>
                  <a:pt x="1138" y="1499"/>
                </a:lnTo>
                <a:lnTo>
                  <a:pt x="1138" y="1471"/>
                </a:lnTo>
                <a:lnTo>
                  <a:pt x="1098" y="1438"/>
                </a:lnTo>
                <a:lnTo>
                  <a:pt x="1098" y="1418"/>
                </a:lnTo>
                <a:lnTo>
                  <a:pt x="1118" y="1410"/>
                </a:lnTo>
                <a:lnTo>
                  <a:pt x="1166" y="1436"/>
                </a:lnTo>
                <a:lnTo>
                  <a:pt x="1184" y="1458"/>
                </a:lnTo>
                <a:lnTo>
                  <a:pt x="1198" y="1459"/>
                </a:lnTo>
                <a:lnTo>
                  <a:pt x="1213" y="1504"/>
                </a:lnTo>
                <a:lnTo>
                  <a:pt x="1242" y="1523"/>
                </a:lnTo>
                <a:lnTo>
                  <a:pt x="1264" y="1511"/>
                </a:lnTo>
                <a:lnTo>
                  <a:pt x="1272" y="1473"/>
                </a:lnTo>
                <a:lnTo>
                  <a:pt x="1253" y="1437"/>
                </a:lnTo>
                <a:lnTo>
                  <a:pt x="1223" y="1436"/>
                </a:lnTo>
                <a:lnTo>
                  <a:pt x="1199" y="1416"/>
                </a:lnTo>
                <a:lnTo>
                  <a:pt x="1209" y="1401"/>
                </a:lnTo>
                <a:lnTo>
                  <a:pt x="1232" y="1411"/>
                </a:lnTo>
                <a:lnTo>
                  <a:pt x="1258" y="1411"/>
                </a:lnTo>
                <a:lnTo>
                  <a:pt x="1290" y="1371"/>
                </a:lnTo>
                <a:lnTo>
                  <a:pt x="1302" y="1342"/>
                </a:lnTo>
                <a:lnTo>
                  <a:pt x="1300" y="1316"/>
                </a:lnTo>
                <a:lnTo>
                  <a:pt x="1248" y="1278"/>
                </a:lnTo>
                <a:lnTo>
                  <a:pt x="1221" y="1292"/>
                </a:lnTo>
                <a:lnTo>
                  <a:pt x="1183" y="1282"/>
                </a:lnTo>
                <a:lnTo>
                  <a:pt x="1148" y="1219"/>
                </a:lnTo>
                <a:lnTo>
                  <a:pt x="1100" y="1219"/>
                </a:lnTo>
                <a:lnTo>
                  <a:pt x="1021" y="1157"/>
                </a:lnTo>
                <a:lnTo>
                  <a:pt x="993" y="1109"/>
                </a:lnTo>
                <a:lnTo>
                  <a:pt x="941" y="1109"/>
                </a:lnTo>
                <a:lnTo>
                  <a:pt x="883" y="1006"/>
                </a:lnTo>
                <a:lnTo>
                  <a:pt x="800" y="906"/>
                </a:lnTo>
                <a:lnTo>
                  <a:pt x="769" y="802"/>
                </a:lnTo>
                <a:lnTo>
                  <a:pt x="725" y="727"/>
                </a:lnTo>
                <a:lnTo>
                  <a:pt x="721" y="610"/>
                </a:lnTo>
                <a:lnTo>
                  <a:pt x="687" y="541"/>
                </a:lnTo>
                <a:lnTo>
                  <a:pt x="666" y="410"/>
                </a:lnTo>
                <a:lnTo>
                  <a:pt x="656" y="379"/>
                </a:lnTo>
                <a:lnTo>
                  <a:pt x="678" y="340"/>
                </a:lnTo>
                <a:lnTo>
                  <a:pt x="672" y="310"/>
                </a:lnTo>
                <a:lnTo>
                  <a:pt x="631" y="300"/>
                </a:lnTo>
                <a:lnTo>
                  <a:pt x="595" y="317"/>
                </a:lnTo>
                <a:lnTo>
                  <a:pt x="565" y="295"/>
                </a:lnTo>
                <a:lnTo>
                  <a:pt x="576" y="279"/>
                </a:lnTo>
                <a:lnTo>
                  <a:pt x="641" y="285"/>
                </a:lnTo>
                <a:lnTo>
                  <a:pt x="694" y="251"/>
                </a:lnTo>
                <a:lnTo>
                  <a:pt x="704" y="161"/>
                </a:lnTo>
                <a:lnTo>
                  <a:pt x="694" y="120"/>
                </a:lnTo>
                <a:lnTo>
                  <a:pt x="652" y="128"/>
                </a:lnTo>
                <a:lnTo>
                  <a:pt x="609" y="140"/>
                </a:lnTo>
                <a:lnTo>
                  <a:pt x="626" y="120"/>
                </a:lnTo>
                <a:lnTo>
                  <a:pt x="690" y="96"/>
                </a:lnTo>
                <a:lnTo>
                  <a:pt x="702" y="68"/>
                </a:lnTo>
                <a:lnTo>
                  <a:pt x="682" y="48"/>
                </a:lnTo>
                <a:lnTo>
                  <a:pt x="595" y="48"/>
                </a:lnTo>
                <a:lnTo>
                  <a:pt x="480" y="30"/>
                </a:lnTo>
                <a:lnTo>
                  <a:pt x="4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2"/>
          <p:cNvSpPr/>
          <p:nvPr/>
        </p:nvSpPr>
        <p:spPr>
          <a:xfrm>
            <a:off x="5793981" y="997585"/>
            <a:ext cx="3606" cy="4098"/>
          </a:xfrm>
          <a:custGeom>
            <a:avLst/>
            <a:gdLst/>
            <a:ahLst/>
            <a:cxnLst/>
            <a:rect l="l" t="t" r="r" b="b"/>
            <a:pathLst>
              <a:path w="88" h="100" extrusionOk="0">
                <a:moveTo>
                  <a:pt x="47" y="0"/>
                </a:moveTo>
                <a:lnTo>
                  <a:pt x="22" y="5"/>
                </a:lnTo>
                <a:lnTo>
                  <a:pt x="0" y="34"/>
                </a:lnTo>
                <a:lnTo>
                  <a:pt x="10" y="90"/>
                </a:lnTo>
                <a:lnTo>
                  <a:pt x="45" y="100"/>
                </a:lnTo>
                <a:lnTo>
                  <a:pt x="79" y="84"/>
                </a:lnTo>
                <a:lnTo>
                  <a:pt x="88" y="52"/>
                </a:lnTo>
                <a:lnTo>
                  <a:pt x="76" y="20"/>
                </a:lnTo>
                <a:lnTo>
                  <a:pt x="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2"/>
          <p:cNvSpPr/>
          <p:nvPr/>
        </p:nvSpPr>
        <p:spPr>
          <a:xfrm>
            <a:off x="5784557" y="984309"/>
            <a:ext cx="7826" cy="6925"/>
          </a:xfrm>
          <a:custGeom>
            <a:avLst/>
            <a:gdLst/>
            <a:ahLst/>
            <a:cxnLst/>
            <a:rect l="l" t="t" r="r" b="b"/>
            <a:pathLst>
              <a:path w="191" h="169" extrusionOk="0">
                <a:moveTo>
                  <a:pt x="135" y="1"/>
                </a:moveTo>
                <a:lnTo>
                  <a:pt x="103" y="22"/>
                </a:lnTo>
                <a:lnTo>
                  <a:pt x="42" y="38"/>
                </a:lnTo>
                <a:lnTo>
                  <a:pt x="1" y="61"/>
                </a:lnTo>
                <a:lnTo>
                  <a:pt x="1" y="78"/>
                </a:lnTo>
                <a:lnTo>
                  <a:pt x="26" y="98"/>
                </a:lnTo>
                <a:lnTo>
                  <a:pt x="42" y="138"/>
                </a:lnTo>
                <a:cubicBezTo>
                  <a:pt x="42" y="138"/>
                  <a:pt x="66" y="168"/>
                  <a:pt x="69" y="168"/>
                </a:cubicBezTo>
                <a:cubicBezTo>
                  <a:pt x="69" y="168"/>
                  <a:pt x="69" y="168"/>
                  <a:pt x="69" y="168"/>
                </a:cubicBezTo>
                <a:lnTo>
                  <a:pt x="115" y="132"/>
                </a:lnTo>
                <a:lnTo>
                  <a:pt x="158" y="132"/>
                </a:lnTo>
                <a:lnTo>
                  <a:pt x="172" y="111"/>
                </a:lnTo>
                <a:lnTo>
                  <a:pt x="191" y="98"/>
                </a:lnTo>
                <a:lnTo>
                  <a:pt x="176" y="73"/>
                </a:lnTo>
                <a:lnTo>
                  <a:pt x="165" y="19"/>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2"/>
          <p:cNvSpPr/>
          <p:nvPr/>
        </p:nvSpPr>
        <p:spPr>
          <a:xfrm>
            <a:off x="5774027" y="1043886"/>
            <a:ext cx="6679" cy="7130"/>
          </a:xfrm>
          <a:custGeom>
            <a:avLst/>
            <a:gdLst/>
            <a:ahLst/>
            <a:cxnLst/>
            <a:rect l="l" t="t" r="r" b="b"/>
            <a:pathLst>
              <a:path w="163" h="174" extrusionOk="0">
                <a:moveTo>
                  <a:pt x="80" y="1"/>
                </a:moveTo>
                <a:lnTo>
                  <a:pt x="52" y="3"/>
                </a:lnTo>
                <a:lnTo>
                  <a:pt x="18" y="25"/>
                </a:lnTo>
                <a:lnTo>
                  <a:pt x="42" y="63"/>
                </a:lnTo>
                <a:lnTo>
                  <a:pt x="42" y="98"/>
                </a:lnTo>
                <a:lnTo>
                  <a:pt x="1" y="128"/>
                </a:lnTo>
                <a:lnTo>
                  <a:pt x="22" y="156"/>
                </a:lnTo>
                <a:lnTo>
                  <a:pt x="92" y="173"/>
                </a:lnTo>
                <a:lnTo>
                  <a:pt x="140" y="139"/>
                </a:lnTo>
                <a:lnTo>
                  <a:pt x="162" y="84"/>
                </a:lnTo>
                <a:lnTo>
                  <a:pt x="152" y="42"/>
                </a:lnTo>
                <a:lnTo>
                  <a:pt x="118" y="44"/>
                </a:lnTo>
                <a:lnTo>
                  <a:pt x="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2"/>
          <p:cNvSpPr/>
          <p:nvPr/>
        </p:nvSpPr>
        <p:spPr>
          <a:xfrm>
            <a:off x="5774519" y="1035241"/>
            <a:ext cx="3442" cy="5532"/>
          </a:xfrm>
          <a:custGeom>
            <a:avLst/>
            <a:gdLst/>
            <a:ahLst/>
            <a:cxnLst/>
            <a:rect l="l" t="t" r="r" b="b"/>
            <a:pathLst>
              <a:path w="84" h="135" extrusionOk="0">
                <a:moveTo>
                  <a:pt x="27" y="1"/>
                </a:moveTo>
                <a:lnTo>
                  <a:pt x="16" y="71"/>
                </a:lnTo>
                <a:lnTo>
                  <a:pt x="1" y="87"/>
                </a:lnTo>
                <a:lnTo>
                  <a:pt x="20" y="116"/>
                </a:lnTo>
                <a:lnTo>
                  <a:pt x="63" y="135"/>
                </a:lnTo>
                <a:lnTo>
                  <a:pt x="84" y="119"/>
                </a:lnTo>
                <a:lnTo>
                  <a:pt x="56" y="78"/>
                </a:lnTo>
                <a:lnTo>
                  <a:pt x="52" y="11"/>
                </a:lnTo>
                <a:lnTo>
                  <a:pt x="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2"/>
          <p:cNvSpPr/>
          <p:nvPr/>
        </p:nvSpPr>
        <p:spPr>
          <a:xfrm>
            <a:off x="5778084" y="1034626"/>
            <a:ext cx="3155" cy="4958"/>
          </a:xfrm>
          <a:custGeom>
            <a:avLst/>
            <a:gdLst/>
            <a:ahLst/>
            <a:cxnLst/>
            <a:rect l="l" t="t" r="r" b="b"/>
            <a:pathLst>
              <a:path w="77" h="121" extrusionOk="0">
                <a:moveTo>
                  <a:pt x="25" y="0"/>
                </a:moveTo>
                <a:lnTo>
                  <a:pt x="0" y="6"/>
                </a:lnTo>
                <a:lnTo>
                  <a:pt x="0" y="50"/>
                </a:lnTo>
                <a:lnTo>
                  <a:pt x="43" y="117"/>
                </a:lnTo>
                <a:lnTo>
                  <a:pt x="65" y="121"/>
                </a:lnTo>
                <a:lnTo>
                  <a:pt x="77" y="93"/>
                </a:lnTo>
                <a:lnTo>
                  <a:pt x="60" y="50"/>
                </a:lnTo>
                <a:lnTo>
                  <a:pt x="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2"/>
          <p:cNvSpPr/>
          <p:nvPr/>
        </p:nvSpPr>
        <p:spPr>
          <a:xfrm>
            <a:off x="5789105" y="992545"/>
            <a:ext cx="1270" cy="2131"/>
          </a:xfrm>
          <a:custGeom>
            <a:avLst/>
            <a:gdLst/>
            <a:ahLst/>
            <a:cxnLst/>
            <a:rect l="l" t="t" r="r" b="b"/>
            <a:pathLst>
              <a:path w="31" h="52" extrusionOk="0">
                <a:moveTo>
                  <a:pt x="20" y="1"/>
                </a:moveTo>
                <a:lnTo>
                  <a:pt x="1" y="18"/>
                </a:lnTo>
                <a:lnTo>
                  <a:pt x="5" y="51"/>
                </a:lnTo>
                <a:lnTo>
                  <a:pt x="30" y="30"/>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2"/>
          <p:cNvSpPr/>
          <p:nvPr/>
        </p:nvSpPr>
        <p:spPr>
          <a:xfrm>
            <a:off x="5782427" y="995987"/>
            <a:ext cx="9915" cy="5900"/>
          </a:xfrm>
          <a:custGeom>
            <a:avLst/>
            <a:gdLst/>
            <a:ahLst/>
            <a:cxnLst/>
            <a:rect l="l" t="t" r="r" b="b"/>
            <a:pathLst>
              <a:path w="242" h="144" extrusionOk="0">
                <a:moveTo>
                  <a:pt x="90" y="0"/>
                </a:moveTo>
                <a:lnTo>
                  <a:pt x="49" y="26"/>
                </a:lnTo>
                <a:lnTo>
                  <a:pt x="5" y="65"/>
                </a:lnTo>
                <a:lnTo>
                  <a:pt x="0" y="93"/>
                </a:lnTo>
                <a:lnTo>
                  <a:pt x="15" y="119"/>
                </a:lnTo>
                <a:lnTo>
                  <a:pt x="57" y="137"/>
                </a:lnTo>
                <a:lnTo>
                  <a:pt x="102" y="112"/>
                </a:lnTo>
                <a:lnTo>
                  <a:pt x="125" y="140"/>
                </a:lnTo>
                <a:lnTo>
                  <a:pt x="153" y="143"/>
                </a:lnTo>
                <a:lnTo>
                  <a:pt x="180" y="119"/>
                </a:lnTo>
                <a:lnTo>
                  <a:pt x="203" y="82"/>
                </a:lnTo>
                <a:lnTo>
                  <a:pt x="228" y="65"/>
                </a:lnTo>
                <a:lnTo>
                  <a:pt x="242" y="38"/>
                </a:lnTo>
                <a:lnTo>
                  <a:pt x="220" y="22"/>
                </a:lnTo>
                <a:lnTo>
                  <a:pt x="199" y="28"/>
                </a:lnTo>
                <a:lnTo>
                  <a:pt x="153" y="28"/>
                </a:lnTo>
                <a:lnTo>
                  <a:pt x="125" y="5"/>
                </a:lnTo>
                <a:lnTo>
                  <a:pt x="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2"/>
          <p:cNvSpPr/>
          <p:nvPr/>
        </p:nvSpPr>
        <p:spPr>
          <a:xfrm>
            <a:off x="5779067" y="1002952"/>
            <a:ext cx="12251" cy="10858"/>
          </a:xfrm>
          <a:custGeom>
            <a:avLst/>
            <a:gdLst/>
            <a:ahLst/>
            <a:cxnLst/>
            <a:rect l="l" t="t" r="r" b="b"/>
            <a:pathLst>
              <a:path w="299" h="265" extrusionOk="0">
                <a:moveTo>
                  <a:pt x="261" y="0"/>
                </a:moveTo>
                <a:lnTo>
                  <a:pt x="206" y="34"/>
                </a:lnTo>
                <a:lnTo>
                  <a:pt x="160" y="12"/>
                </a:lnTo>
                <a:lnTo>
                  <a:pt x="104" y="6"/>
                </a:lnTo>
                <a:lnTo>
                  <a:pt x="91" y="46"/>
                </a:lnTo>
                <a:lnTo>
                  <a:pt x="69" y="82"/>
                </a:lnTo>
                <a:lnTo>
                  <a:pt x="84" y="92"/>
                </a:lnTo>
                <a:lnTo>
                  <a:pt x="120" y="88"/>
                </a:lnTo>
                <a:lnTo>
                  <a:pt x="138" y="146"/>
                </a:lnTo>
                <a:lnTo>
                  <a:pt x="150" y="163"/>
                </a:lnTo>
                <a:lnTo>
                  <a:pt x="93" y="171"/>
                </a:lnTo>
                <a:lnTo>
                  <a:pt x="14" y="203"/>
                </a:lnTo>
                <a:lnTo>
                  <a:pt x="0" y="229"/>
                </a:lnTo>
                <a:lnTo>
                  <a:pt x="17" y="255"/>
                </a:lnTo>
                <a:lnTo>
                  <a:pt x="69" y="265"/>
                </a:lnTo>
                <a:lnTo>
                  <a:pt x="117" y="223"/>
                </a:lnTo>
                <a:cubicBezTo>
                  <a:pt x="117" y="223"/>
                  <a:pt x="179" y="211"/>
                  <a:pt x="180" y="207"/>
                </a:cubicBezTo>
                <a:lnTo>
                  <a:pt x="229" y="135"/>
                </a:lnTo>
                <a:lnTo>
                  <a:pt x="258" y="74"/>
                </a:lnTo>
                <a:lnTo>
                  <a:pt x="299" y="38"/>
                </a:lnTo>
                <a:lnTo>
                  <a:pt x="297" y="18"/>
                </a:lnTo>
                <a:lnTo>
                  <a:pt x="2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2"/>
          <p:cNvSpPr/>
          <p:nvPr/>
        </p:nvSpPr>
        <p:spPr>
          <a:xfrm>
            <a:off x="5759687" y="1051385"/>
            <a:ext cx="9260" cy="9137"/>
          </a:xfrm>
          <a:custGeom>
            <a:avLst/>
            <a:gdLst/>
            <a:ahLst/>
            <a:cxnLst/>
            <a:rect l="l" t="t" r="r" b="b"/>
            <a:pathLst>
              <a:path w="226" h="223" extrusionOk="0">
                <a:moveTo>
                  <a:pt x="104" y="0"/>
                </a:moveTo>
                <a:lnTo>
                  <a:pt x="91" y="23"/>
                </a:lnTo>
                <a:lnTo>
                  <a:pt x="90" y="102"/>
                </a:lnTo>
                <a:lnTo>
                  <a:pt x="74" y="131"/>
                </a:lnTo>
                <a:lnTo>
                  <a:pt x="17" y="131"/>
                </a:lnTo>
                <a:lnTo>
                  <a:pt x="1" y="145"/>
                </a:lnTo>
                <a:lnTo>
                  <a:pt x="49" y="181"/>
                </a:lnTo>
                <a:lnTo>
                  <a:pt x="59" y="223"/>
                </a:lnTo>
                <a:cubicBezTo>
                  <a:pt x="62" y="223"/>
                  <a:pt x="100" y="217"/>
                  <a:pt x="100" y="217"/>
                </a:cubicBezTo>
                <a:lnTo>
                  <a:pt x="136" y="195"/>
                </a:lnTo>
                <a:lnTo>
                  <a:pt x="207" y="197"/>
                </a:lnTo>
                <a:lnTo>
                  <a:pt x="226" y="169"/>
                </a:lnTo>
                <a:lnTo>
                  <a:pt x="214" y="135"/>
                </a:lnTo>
                <a:lnTo>
                  <a:pt x="160" y="126"/>
                </a:lnTo>
                <a:lnTo>
                  <a:pt x="155" y="78"/>
                </a:lnTo>
                <a:lnTo>
                  <a:pt x="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2"/>
          <p:cNvSpPr/>
          <p:nvPr/>
        </p:nvSpPr>
        <p:spPr>
          <a:xfrm>
            <a:off x="5721132" y="1031307"/>
            <a:ext cx="25116" cy="18644"/>
          </a:xfrm>
          <a:custGeom>
            <a:avLst/>
            <a:gdLst/>
            <a:ahLst/>
            <a:cxnLst/>
            <a:rect l="l" t="t" r="r" b="b"/>
            <a:pathLst>
              <a:path w="613" h="455" extrusionOk="0">
                <a:moveTo>
                  <a:pt x="302" y="0"/>
                </a:moveTo>
                <a:lnTo>
                  <a:pt x="235" y="6"/>
                </a:lnTo>
                <a:lnTo>
                  <a:pt x="145" y="85"/>
                </a:lnTo>
                <a:lnTo>
                  <a:pt x="112" y="151"/>
                </a:lnTo>
                <a:lnTo>
                  <a:pt x="60" y="167"/>
                </a:lnTo>
                <a:lnTo>
                  <a:pt x="1" y="219"/>
                </a:lnTo>
                <a:lnTo>
                  <a:pt x="4" y="343"/>
                </a:lnTo>
                <a:lnTo>
                  <a:pt x="40" y="369"/>
                </a:lnTo>
                <a:lnTo>
                  <a:pt x="98" y="334"/>
                </a:lnTo>
                <a:lnTo>
                  <a:pt x="142" y="367"/>
                </a:lnTo>
                <a:lnTo>
                  <a:pt x="164" y="397"/>
                </a:lnTo>
                <a:lnTo>
                  <a:pt x="191" y="413"/>
                </a:lnTo>
                <a:lnTo>
                  <a:pt x="213" y="377"/>
                </a:lnTo>
                <a:lnTo>
                  <a:pt x="213" y="351"/>
                </a:lnTo>
                <a:lnTo>
                  <a:pt x="239" y="325"/>
                </a:lnTo>
                <a:lnTo>
                  <a:pt x="271" y="358"/>
                </a:lnTo>
                <a:lnTo>
                  <a:pt x="295" y="429"/>
                </a:lnTo>
                <a:lnTo>
                  <a:pt x="334" y="454"/>
                </a:lnTo>
                <a:lnTo>
                  <a:pt x="343" y="421"/>
                </a:lnTo>
                <a:lnTo>
                  <a:pt x="312" y="370"/>
                </a:lnTo>
                <a:lnTo>
                  <a:pt x="305" y="301"/>
                </a:lnTo>
                <a:lnTo>
                  <a:pt x="279" y="270"/>
                </a:lnTo>
                <a:lnTo>
                  <a:pt x="252" y="260"/>
                </a:lnTo>
                <a:lnTo>
                  <a:pt x="231" y="214"/>
                </a:lnTo>
                <a:lnTo>
                  <a:pt x="281" y="169"/>
                </a:lnTo>
                <a:lnTo>
                  <a:pt x="319" y="121"/>
                </a:lnTo>
                <a:lnTo>
                  <a:pt x="388" y="113"/>
                </a:lnTo>
                <a:lnTo>
                  <a:pt x="415" y="87"/>
                </a:lnTo>
                <a:lnTo>
                  <a:pt x="446" y="101"/>
                </a:lnTo>
                <a:lnTo>
                  <a:pt x="472" y="150"/>
                </a:lnTo>
                <a:lnTo>
                  <a:pt x="525" y="174"/>
                </a:lnTo>
                <a:lnTo>
                  <a:pt x="579" y="167"/>
                </a:lnTo>
                <a:lnTo>
                  <a:pt x="587" y="150"/>
                </a:lnTo>
                <a:lnTo>
                  <a:pt x="613" y="137"/>
                </a:lnTo>
                <a:lnTo>
                  <a:pt x="584" y="103"/>
                </a:lnTo>
                <a:lnTo>
                  <a:pt x="529" y="91"/>
                </a:lnTo>
                <a:lnTo>
                  <a:pt x="406" y="18"/>
                </a:lnTo>
                <a:lnTo>
                  <a:pt x="3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2"/>
          <p:cNvSpPr/>
          <p:nvPr/>
        </p:nvSpPr>
        <p:spPr>
          <a:xfrm>
            <a:off x="5736005" y="1023973"/>
            <a:ext cx="26427" cy="35034"/>
          </a:xfrm>
          <a:custGeom>
            <a:avLst/>
            <a:gdLst/>
            <a:ahLst/>
            <a:cxnLst/>
            <a:rect l="l" t="t" r="r" b="b"/>
            <a:pathLst>
              <a:path w="645" h="855" extrusionOk="0">
                <a:moveTo>
                  <a:pt x="491" y="0"/>
                </a:moveTo>
                <a:lnTo>
                  <a:pt x="438" y="59"/>
                </a:lnTo>
                <a:lnTo>
                  <a:pt x="409" y="124"/>
                </a:lnTo>
                <a:lnTo>
                  <a:pt x="393" y="129"/>
                </a:lnTo>
                <a:lnTo>
                  <a:pt x="390" y="107"/>
                </a:lnTo>
                <a:lnTo>
                  <a:pt x="399" y="61"/>
                </a:lnTo>
                <a:lnTo>
                  <a:pt x="387" y="36"/>
                </a:lnTo>
                <a:lnTo>
                  <a:pt x="370" y="56"/>
                </a:lnTo>
                <a:lnTo>
                  <a:pt x="348" y="114"/>
                </a:lnTo>
                <a:lnTo>
                  <a:pt x="310" y="128"/>
                </a:lnTo>
                <a:lnTo>
                  <a:pt x="310" y="171"/>
                </a:lnTo>
                <a:lnTo>
                  <a:pt x="326" y="185"/>
                </a:lnTo>
                <a:lnTo>
                  <a:pt x="363" y="177"/>
                </a:lnTo>
                <a:lnTo>
                  <a:pt x="386" y="187"/>
                </a:lnTo>
                <a:lnTo>
                  <a:pt x="384" y="215"/>
                </a:lnTo>
                <a:lnTo>
                  <a:pt x="348" y="229"/>
                </a:lnTo>
                <a:lnTo>
                  <a:pt x="313" y="262"/>
                </a:lnTo>
                <a:lnTo>
                  <a:pt x="321" y="314"/>
                </a:lnTo>
                <a:lnTo>
                  <a:pt x="303" y="346"/>
                </a:lnTo>
                <a:lnTo>
                  <a:pt x="269" y="355"/>
                </a:lnTo>
                <a:lnTo>
                  <a:pt x="235" y="405"/>
                </a:lnTo>
                <a:lnTo>
                  <a:pt x="195" y="429"/>
                </a:lnTo>
                <a:lnTo>
                  <a:pt x="150" y="407"/>
                </a:lnTo>
                <a:lnTo>
                  <a:pt x="112" y="413"/>
                </a:lnTo>
                <a:lnTo>
                  <a:pt x="63" y="391"/>
                </a:lnTo>
                <a:lnTo>
                  <a:pt x="39" y="363"/>
                </a:lnTo>
                <a:lnTo>
                  <a:pt x="15" y="384"/>
                </a:lnTo>
                <a:lnTo>
                  <a:pt x="13" y="417"/>
                </a:lnTo>
                <a:lnTo>
                  <a:pt x="3" y="441"/>
                </a:lnTo>
                <a:lnTo>
                  <a:pt x="1" y="480"/>
                </a:lnTo>
                <a:lnTo>
                  <a:pt x="40" y="489"/>
                </a:lnTo>
                <a:lnTo>
                  <a:pt x="73" y="458"/>
                </a:lnTo>
                <a:lnTo>
                  <a:pt x="110" y="484"/>
                </a:lnTo>
                <a:lnTo>
                  <a:pt x="121" y="539"/>
                </a:lnTo>
                <a:lnTo>
                  <a:pt x="160" y="546"/>
                </a:lnTo>
                <a:lnTo>
                  <a:pt x="180" y="563"/>
                </a:lnTo>
                <a:lnTo>
                  <a:pt x="148" y="578"/>
                </a:lnTo>
                <a:lnTo>
                  <a:pt x="94" y="578"/>
                </a:lnTo>
                <a:lnTo>
                  <a:pt x="52" y="612"/>
                </a:lnTo>
                <a:lnTo>
                  <a:pt x="69" y="727"/>
                </a:lnTo>
                <a:lnTo>
                  <a:pt x="92" y="765"/>
                </a:lnTo>
                <a:lnTo>
                  <a:pt x="82" y="793"/>
                </a:lnTo>
                <a:lnTo>
                  <a:pt x="94" y="821"/>
                </a:lnTo>
                <a:lnTo>
                  <a:pt x="126" y="805"/>
                </a:lnTo>
                <a:lnTo>
                  <a:pt x="166" y="807"/>
                </a:lnTo>
                <a:lnTo>
                  <a:pt x="186" y="773"/>
                </a:lnTo>
                <a:lnTo>
                  <a:pt x="190" y="723"/>
                </a:lnTo>
                <a:lnTo>
                  <a:pt x="216" y="723"/>
                </a:lnTo>
                <a:lnTo>
                  <a:pt x="251" y="764"/>
                </a:lnTo>
                <a:lnTo>
                  <a:pt x="255" y="854"/>
                </a:lnTo>
                <a:lnTo>
                  <a:pt x="276" y="855"/>
                </a:lnTo>
                <a:lnTo>
                  <a:pt x="304" y="836"/>
                </a:lnTo>
                <a:lnTo>
                  <a:pt x="326" y="798"/>
                </a:lnTo>
                <a:lnTo>
                  <a:pt x="323" y="762"/>
                </a:lnTo>
                <a:lnTo>
                  <a:pt x="332" y="741"/>
                </a:lnTo>
                <a:lnTo>
                  <a:pt x="353" y="756"/>
                </a:lnTo>
                <a:lnTo>
                  <a:pt x="386" y="737"/>
                </a:lnTo>
                <a:lnTo>
                  <a:pt x="396" y="673"/>
                </a:lnTo>
                <a:lnTo>
                  <a:pt x="388" y="609"/>
                </a:lnTo>
                <a:lnTo>
                  <a:pt x="350" y="572"/>
                </a:lnTo>
                <a:lnTo>
                  <a:pt x="344" y="551"/>
                </a:lnTo>
                <a:lnTo>
                  <a:pt x="392" y="529"/>
                </a:lnTo>
                <a:lnTo>
                  <a:pt x="432" y="532"/>
                </a:lnTo>
                <a:lnTo>
                  <a:pt x="504" y="516"/>
                </a:lnTo>
                <a:lnTo>
                  <a:pt x="522" y="504"/>
                </a:lnTo>
                <a:lnTo>
                  <a:pt x="522" y="485"/>
                </a:lnTo>
                <a:lnTo>
                  <a:pt x="509" y="471"/>
                </a:lnTo>
                <a:lnTo>
                  <a:pt x="493" y="441"/>
                </a:lnTo>
                <a:lnTo>
                  <a:pt x="464" y="438"/>
                </a:lnTo>
                <a:lnTo>
                  <a:pt x="455" y="424"/>
                </a:lnTo>
                <a:lnTo>
                  <a:pt x="457" y="375"/>
                </a:lnTo>
                <a:lnTo>
                  <a:pt x="475" y="357"/>
                </a:lnTo>
                <a:lnTo>
                  <a:pt x="500" y="362"/>
                </a:lnTo>
                <a:lnTo>
                  <a:pt x="509" y="379"/>
                </a:lnTo>
                <a:lnTo>
                  <a:pt x="535" y="386"/>
                </a:lnTo>
                <a:lnTo>
                  <a:pt x="564" y="376"/>
                </a:lnTo>
                <a:lnTo>
                  <a:pt x="608" y="330"/>
                </a:lnTo>
                <a:lnTo>
                  <a:pt x="640" y="307"/>
                </a:lnTo>
                <a:lnTo>
                  <a:pt x="644" y="289"/>
                </a:lnTo>
                <a:lnTo>
                  <a:pt x="618" y="242"/>
                </a:lnTo>
                <a:lnTo>
                  <a:pt x="616" y="220"/>
                </a:lnTo>
                <a:lnTo>
                  <a:pt x="569" y="187"/>
                </a:lnTo>
                <a:lnTo>
                  <a:pt x="558" y="146"/>
                </a:lnTo>
                <a:lnTo>
                  <a:pt x="537" y="141"/>
                </a:lnTo>
                <a:lnTo>
                  <a:pt x="486" y="169"/>
                </a:lnTo>
                <a:lnTo>
                  <a:pt x="454" y="217"/>
                </a:lnTo>
                <a:lnTo>
                  <a:pt x="429" y="232"/>
                </a:lnTo>
                <a:lnTo>
                  <a:pt x="427" y="208"/>
                </a:lnTo>
                <a:lnTo>
                  <a:pt x="438" y="163"/>
                </a:lnTo>
                <a:lnTo>
                  <a:pt x="471" y="132"/>
                </a:lnTo>
                <a:lnTo>
                  <a:pt x="492" y="76"/>
                </a:lnTo>
                <a:lnTo>
                  <a:pt x="498" y="18"/>
                </a:lnTo>
                <a:lnTo>
                  <a:pt x="4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2"/>
          <p:cNvSpPr/>
          <p:nvPr/>
        </p:nvSpPr>
        <p:spPr>
          <a:xfrm>
            <a:off x="5755713" y="1048517"/>
            <a:ext cx="4835" cy="6843"/>
          </a:xfrm>
          <a:custGeom>
            <a:avLst/>
            <a:gdLst/>
            <a:ahLst/>
            <a:cxnLst/>
            <a:rect l="l" t="t" r="r" b="b"/>
            <a:pathLst>
              <a:path w="118" h="167" extrusionOk="0">
                <a:moveTo>
                  <a:pt x="22" y="0"/>
                </a:moveTo>
                <a:lnTo>
                  <a:pt x="11" y="60"/>
                </a:lnTo>
                <a:lnTo>
                  <a:pt x="1" y="88"/>
                </a:lnTo>
                <a:lnTo>
                  <a:pt x="17" y="128"/>
                </a:lnTo>
                <a:lnTo>
                  <a:pt x="86" y="166"/>
                </a:lnTo>
                <a:lnTo>
                  <a:pt x="96" y="126"/>
                </a:lnTo>
                <a:lnTo>
                  <a:pt x="118" y="86"/>
                </a:lnTo>
                <a:lnTo>
                  <a:pt x="116" y="41"/>
                </a:lnTo>
                <a:lnTo>
                  <a:pt x="63" y="24"/>
                </a:lnTo>
                <a:lnTo>
                  <a:pt x="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2"/>
          <p:cNvSpPr/>
          <p:nvPr/>
        </p:nvSpPr>
        <p:spPr>
          <a:xfrm>
            <a:off x="5750509" y="1016105"/>
            <a:ext cx="3688" cy="4343"/>
          </a:xfrm>
          <a:custGeom>
            <a:avLst/>
            <a:gdLst/>
            <a:ahLst/>
            <a:cxnLst/>
            <a:rect l="l" t="t" r="r" b="b"/>
            <a:pathLst>
              <a:path w="90" h="106" extrusionOk="0">
                <a:moveTo>
                  <a:pt x="43" y="1"/>
                </a:moveTo>
                <a:lnTo>
                  <a:pt x="12" y="40"/>
                </a:lnTo>
                <a:lnTo>
                  <a:pt x="2" y="93"/>
                </a:lnTo>
                <a:cubicBezTo>
                  <a:pt x="1" y="94"/>
                  <a:pt x="18" y="106"/>
                  <a:pt x="18" y="106"/>
                </a:cubicBezTo>
                <a:lnTo>
                  <a:pt x="79" y="106"/>
                </a:lnTo>
                <a:lnTo>
                  <a:pt x="89" y="72"/>
                </a:lnTo>
                <a:lnTo>
                  <a:pt x="67" y="45"/>
                </a:lnTo>
                <a:lnTo>
                  <a:pt x="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2"/>
          <p:cNvSpPr/>
          <p:nvPr/>
        </p:nvSpPr>
        <p:spPr>
          <a:xfrm>
            <a:off x="5774847" y="1016556"/>
            <a:ext cx="22084" cy="10285"/>
          </a:xfrm>
          <a:custGeom>
            <a:avLst/>
            <a:gdLst/>
            <a:ahLst/>
            <a:cxnLst/>
            <a:rect l="l" t="t" r="r" b="b"/>
            <a:pathLst>
              <a:path w="539" h="251" extrusionOk="0">
                <a:moveTo>
                  <a:pt x="52" y="1"/>
                </a:moveTo>
                <a:lnTo>
                  <a:pt x="0" y="16"/>
                </a:lnTo>
                <a:lnTo>
                  <a:pt x="10" y="58"/>
                </a:lnTo>
                <a:lnTo>
                  <a:pt x="5" y="78"/>
                </a:lnTo>
                <a:lnTo>
                  <a:pt x="36" y="97"/>
                </a:lnTo>
                <a:lnTo>
                  <a:pt x="103" y="121"/>
                </a:lnTo>
                <a:lnTo>
                  <a:pt x="129" y="89"/>
                </a:lnTo>
                <a:lnTo>
                  <a:pt x="151" y="85"/>
                </a:lnTo>
                <a:lnTo>
                  <a:pt x="189" y="120"/>
                </a:lnTo>
                <a:lnTo>
                  <a:pt x="208" y="161"/>
                </a:lnTo>
                <a:lnTo>
                  <a:pt x="233" y="163"/>
                </a:lnTo>
                <a:lnTo>
                  <a:pt x="259" y="153"/>
                </a:lnTo>
                <a:lnTo>
                  <a:pt x="285" y="204"/>
                </a:lnTo>
                <a:lnTo>
                  <a:pt x="342" y="217"/>
                </a:lnTo>
                <a:lnTo>
                  <a:pt x="397" y="207"/>
                </a:lnTo>
                <a:lnTo>
                  <a:pt x="459" y="235"/>
                </a:lnTo>
                <a:lnTo>
                  <a:pt x="505" y="250"/>
                </a:lnTo>
                <a:lnTo>
                  <a:pt x="527" y="238"/>
                </a:lnTo>
                <a:lnTo>
                  <a:pt x="538" y="171"/>
                </a:lnTo>
                <a:lnTo>
                  <a:pt x="505" y="125"/>
                </a:lnTo>
                <a:lnTo>
                  <a:pt x="464" y="125"/>
                </a:lnTo>
                <a:lnTo>
                  <a:pt x="390" y="101"/>
                </a:lnTo>
                <a:lnTo>
                  <a:pt x="316" y="46"/>
                </a:lnTo>
                <a:lnTo>
                  <a:pt x="292" y="44"/>
                </a:lnTo>
                <a:lnTo>
                  <a:pt x="263" y="22"/>
                </a:lnTo>
                <a:lnTo>
                  <a:pt x="203" y="24"/>
                </a:lnTo>
                <a:lnTo>
                  <a:pt x="163" y="3"/>
                </a:lnTo>
                <a:lnTo>
                  <a:pt x="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2"/>
          <p:cNvSpPr/>
          <p:nvPr/>
        </p:nvSpPr>
        <p:spPr>
          <a:xfrm>
            <a:off x="5786032" y="1041264"/>
            <a:ext cx="4630" cy="4098"/>
          </a:xfrm>
          <a:custGeom>
            <a:avLst/>
            <a:gdLst/>
            <a:ahLst/>
            <a:cxnLst/>
            <a:rect l="l" t="t" r="r" b="b"/>
            <a:pathLst>
              <a:path w="113" h="100" extrusionOk="0">
                <a:moveTo>
                  <a:pt x="85" y="0"/>
                </a:moveTo>
                <a:lnTo>
                  <a:pt x="62" y="10"/>
                </a:lnTo>
                <a:lnTo>
                  <a:pt x="34" y="44"/>
                </a:lnTo>
                <a:lnTo>
                  <a:pt x="1" y="55"/>
                </a:lnTo>
                <a:lnTo>
                  <a:pt x="14" y="85"/>
                </a:lnTo>
                <a:lnTo>
                  <a:pt x="64" y="99"/>
                </a:lnTo>
                <a:lnTo>
                  <a:pt x="98" y="92"/>
                </a:lnTo>
                <a:lnTo>
                  <a:pt x="112" y="65"/>
                </a:lnTo>
                <a:lnTo>
                  <a:pt x="105" y="28"/>
                </a:lnTo>
                <a:lnTo>
                  <a:pt x="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2"/>
          <p:cNvSpPr/>
          <p:nvPr/>
        </p:nvSpPr>
        <p:spPr>
          <a:xfrm>
            <a:off x="5789843" y="1037126"/>
            <a:ext cx="3524" cy="2295"/>
          </a:xfrm>
          <a:custGeom>
            <a:avLst/>
            <a:gdLst/>
            <a:ahLst/>
            <a:cxnLst/>
            <a:rect l="l" t="t" r="r" b="b"/>
            <a:pathLst>
              <a:path w="86" h="56" extrusionOk="0">
                <a:moveTo>
                  <a:pt x="70" y="0"/>
                </a:moveTo>
                <a:lnTo>
                  <a:pt x="39" y="1"/>
                </a:lnTo>
                <a:lnTo>
                  <a:pt x="29" y="18"/>
                </a:lnTo>
                <a:lnTo>
                  <a:pt x="1" y="30"/>
                </a:lnTo>
                <a:lnTo>
                  <a:pt x="7" y="47"/>
                </a:lnTo>
                <a:lnTo>
                  <a:pt x="37" y="55"/>
                </a:lnTo>
                <a:lnTo>
                  <a:pt x="71" y="44"/>
                </a:lnTo>
                <a:lnTo>
                  <a:pt x="86" y="18"/>
                </a:lnTo>
                <a:lnTo>
                  <a:pt x="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2"/>
          <p:cNvSpPr/>
          <p:nvPr/>
        </p:nvSpPr>
        <p:spPr>
          <a:xfrm>
            <a:off x="5787057" y="1037248"/>
            <a:ext cx="1639" cy="2704"/>
          </a:xfrm>
          <a:custGeom>
            <a:avLst/>
            <a:gdLst/>
            <a:ahLst/>
            <a:cxnLst/>
            <a:rect l="l" t="t" r="r" b="b"/>
            <a:pathLst>
              <a:path w="40" h="66" extrusionOk="0">
                <a:moveTo>
                  <a:pt x="39" y="1"/>
                </a:moveTo>
                <a:lnTo>
                  <a:pt x="11" y="16"/>
                </a:lnTo>
                <a:lnTo>
                  <a:pt x="1" y="65"/>
                </a:lnTo>
                <a:lnTo>
                  <a:pt x="18" y="60"/>
                </a:lnTo>
                <a:lnTo>
                  <a:pt x="37" y="33"/>
                </a:lnTo>
                <a:lnTo>
                  <a:pt x="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2"/>
          <p:cNvSpPr/>
          <p:nvPr/>
        </p:nvSpPr>
        <p:spPr>
          <a:xfrm>
            <a:off x="5792178" y="1037699"/>
            <a:ext cx="10079" cy="11473"/>
          </a:xfrm>
          <a:custGeom>
            <a:avLst/>
            <a:gdLst/>
            <a:ahLst/>
            <a:cxnLst/>
            <a:rect l="l" t="t" r="r" b="b"/>
            <a:pathLst>
              <a:path w="246" h="280" extrusionOk="0">
                <a:moveTo>
                  <a:pt x="146" y="1"/>
                </a:moveTo>
                <a:lnTo>
                  <a:pt x="124" y="23"/>
                </a:lnTo>
                <a:lnTo>
                  <a:pt x="66" y="30"/>
                </a:lnTo>
                <a:lnTo>
                  <a:pt x="12" y="64"/>
                </a:lnTo>
                <a:lnTo>
                  <a:pt x="0" y="102"/>
                </a:lnTo>
                <a:lnTo>
                  <a:pt x="39" y="159"/>
                </a:lnTo>
                <a:lnTo>
                  <a:pt x="53" y="238"/>
                </a:lnTo>
                <a:lnTo>
                  <a:pt x="84" y="267"/>
                </a:lnTo>
                <a:lnTo>
                  <a:pt x="116" y="279"/>
                </a:lnTo>
                <a:lnTo>
                  <a:pt x="185" y="251"/>
                </a:lnTo>
                <a:lnTo>
                  <a:pt x="243" y="255"/>
                </a:lnTo>
                <a:lnTo>
                  <a:pt x="245" y="225"/>
                </a:lnTo>
                <a:lnTo>
                  <a:pt x="217" y="183"/>
                </a:lnTo>
                <a:lnTo>
                  <a:pt x="209" y="128"/>
                </a:lnTo>
                <a:lnTo>
                  <a:pt x="217" y="88"/>
                </a:lnTo>
                <a:lnTo>
                  <a:pt x="180" y="28"/>
                </a:lnTo>
                <a:lnTo>
                  <a:pt x="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2"/>
          <p:cNvSpPr/>
          <p:nvPr/>
        </p:nvSpPr>
        <p:spPr>
          <a:xfrm>
            <a:off x="5786565" y="1026431"/>
            <a:ext cx="8072" cy="5491"/>
          </a:xfrm>
          <a:custGeom>
            <a:avLst/>
            <a:gdLst/>
            <a:ahLst/>
            <a:cxnLst/>
            <a:rect l="l" t="t" r="r" b="b"/>
            <a:pathLst>
              <a:path w="197" h="134" extrusionOk="0">
                <a:moveTo>
                  <a:pt x="95" y="0"/>
                </a:moveTo>
                <a:lnTo>
                  <a:pt x="40" y="15"/>
                </a:lnTo>
                <a:lnTo>
                  <a:pt x="1" y="64"/>
                </a:lnTo>
                <a:lnTo>
                  <a:pt x="5" y="115"/>
                </a:lnTo>
                <a:lnTo>
                  <a:pt x="31" y="134"/>
                </a:lnTo>
                <a:lnTo>
                  <a:pt x="66" y="131"/>
                </a:lnTo>
                <a:lnTo>
                  <a:pt x="92" y="98"/>
                </a:lnTo>
                <a:lnTo>
                  <a:pt x="122" y="112"/>
                </a:lnTo>
                <a:lnTo>
                  <a:pt x="173" y="111"/>
                </a:lnTo>
                <a:lnTo>
                  <a:pt x="196" y="90"/>
                </a:lnTo>
                <a:lnTo>
                  <a:pt x="196" y="53"/>
                </a:lnTo>
                <a:lnTo>
                  <a:pt x="153" y="36"/>
                </a:lnTo>
                <a:lnTo>
                  <a:pt x="132" y="10"/>
                </a:lnTo>
                <a:lnTo>
                  <a:pt x="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2"/>
          <p:cNvSpPr/>
          <p:nvPr/>
        </p:nvSpPr>
        <p:spPr>
          <a:xfrm>
            <a:off x="5794145" y="1010451"/>
            <a:ext cx="5818" cy="4999"/>
          </a:xfrm>
          <a:custGeom>
            <a:avLst/>
            <a:gdLst/>
            <a:ahLst/>
            <a:cxnLst/>
            <a:rect l="l" t="t" r="r" b="b"/>
            <a:pathLst>
              <a:path w="142" h="122" extrusionOk="0">
                <a:moveTo>
                  <a:pt x="18" y="0"/>
                </a:moveTo>
                <a:lnTo>
                  <a:pt x="0" y="32"/>
                </a:lnTo>
                <a:lnTo>
                  <a:pt x="18" y="76"/>
                </a:lnTo>
                <a:lnTo>
                  <a:pt x="90" y="121"/>
                </a:lnTo>
                <a:lnTo>
                  <a:pt x="136" y="107"/>
                </a:lnTo>
                <a:lnTo>
                  <a:pt x="141" y="62"/>
                </a:lnTo>
                <a:lnTo>
                  <a:pt x="107" y="34"/>
                </a:lnTo>
                <a:lnTo>
                  <a:pt x="54" y="35"/>
                </a:ln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2"/>
          <p:cNvSpPr/>
          <p:nvPr/>
        </p:nvSpPr>
        <p:spPr>
          <a:xfrm>
            <a:off x="5787794" y="1007296"/>
            <a:ext cx="4999" cy="5040"/>
          </a:xfrm>
          <a:custGeom>
            <a:avLst/>
            <a:gdLst/>
            <a:ahLst/>
            <a:cxnLst/>
            <a:rect l="l" t="t" r="r" b="b"/>
            <a:pathLst>
              <a:path w="122" h="123" extrusionOk="0">
                <a:moveTo>
                  <a:pt x="83" y="0"/>
                </a:moveTo>
                <a:lnTo>
                  <a:pt x="70" y="33"/>
                </a:lnTo>
                <a:lnTo>
                  <a:pt x="26" y="64"/>
                </a:lnTo>
                <a:lnTo>
                  <a:pt x="0" y="105"/>
                </a:lnTo>
                <a:lnTo>
                  <a:pt x="33" y="123"/>
                </a:lnTo>
                <a:lnTo>
                  <a:pt x="57" y="103"/>
                </a:lnTo>
                <a:lnTo>
                  <a:pt x="104" y="107"/>
                </a:lnTo>
                <a:lnTo>
                  <a:pt x="110" y="65"/>
                </a:lnTo>
                <a:lnTo>
                  <a:pt x="122" y="41"/>
                </a:lnTo>
                <a:lnTo>
                  <a:pt x="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2"/>
          <p:cNvSpPr/>
          <p:nvPr/>
        </p:nvSpPr>
        <p:spPr>
          <a:xfrm>
            <a:off x="5783574" y="1012991"/>
            <a:ext cx="13890" cy="8236"/>
          </a:xfrm>
          <a:custGeom>
            <a:avLst/>
            <a:gdLst/>
            <a:ahLst/>
            <a:cxnLst/>
            <a:rect l="l" t="t" r="r" b="b"/>
            <a:pathLst>
              <a:path w="339" h="201" extrusionOk="0">
                <a:moveTo>
                  <a:pt x="58" y="0"/>
                </a:moveTo>
                <a:lnTo>
                  <a:pt x="12" y="16"/>
                </a:lnTo>
                <a:lnTo>
                  <a:pt x="0" y="33"/>
                </a:lnTo>
                <a:lnTo>
                  <a:pt x="28" y="52"/>
                </a:lnTo>
                <a:lnTo>
                  <a:pt x="74" y="52"/>
                </a:lnTo>
                <a:lnTo>
                  <a:pt x="151" y="83"/>
                </a:lnTo>
                <a:lnTo>
                  <a:pt x="244" y="150"/>
                </a:lnTo>
                <a:lnTo>
                  <a:pt x="280" y="200"/>
                </a:lnTo>
                <a:lnTo>
                  <a:pt x="314" y="183"/>
                </a:lnTo>
                <a:lnTo>
                  <a:pt x="328" y="127"/>
                </a:lnTo>
                <a:lnTo>
                  <a:pt x="338" y="93"/>
                </a:lnTo>
                <a:lnTo>
                  <a:pt x="326" y="78"/>
                </a:lnTo>
                <a:lnTo>
                  <a:pt x="298" y="103"/>
                </a:lnTo>
                <a:lnTo>
                  <a:pt x="270" y="103"/>
                </a:lnTo>
                <a:lnTo>
                  <a:pt x="199" y="40"/>
                </a:lnTo>
                <a:lnTo>
                  <a:pt x="122" y="4"/>
                </a:lnTo>
                <a:lnTo>
                  <a:pt x="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2"/>
          <p:cNvSpPr/>
          <p:nvPr/>
        </p:nvSpPr>
        <p:spPr>
          <a:xfrm>
            <a:off x="5836347" y="1115675"/>
            <a:ext cx="83256" cy="104445"/>
          </a:xfrm>
          <a:custGeom>
            <a:avLst/>
            <a:gdLst/>
            <a:ahLst/>
            <a:cxnLst/>
            <a:rect l="l" t="t" r="r" b="b"/>
            <a:pathLst>
              <a:path w="2032" h="2549" extrusionOk="0">
                <a:moveTo>
                  <a:pt x="146" y="2547"/>
                </a:moveTo>
                <a:lnTo>
                  <a:pt x="146" y="2547"/>
                </a:lnTo>
                <a:cubicBezTo>
                  <a:pt x="146" y="2547"/>
                  <a:pt x="146" y="2547"/>
                  <a:pt x="146" y="2547"/>
                </a:cubicBezTo>
                <a:cubicBezTo>
                  <a:pt x="146" y="2547"/>
                  <a:pt x="146" y="2547"/>
                  <a:pt x="146" y="2547"/>
                </a:cubicBezTo>
                <a:lnTo>
                  <a:pt x="146" y="2547"/>
                </a:lnTo>
                <a:lnTo>
                  <a:pt x="146" y="2547"/>
                </a:lnTo>
                <a:close/>
                <a:moveTo>
                  <a:pt x="1821" y="1"/>
                </a:moveTo>
                <a:lnTo>
                  <a:pt x="1766" y="35"/>
                </a:lnTo>
                <a:lnTo>
                  <a:pt x="1757" y="60"/>
                </a:lnTo>
                <a:lnTo>
                  <a:pt x="1727" y="49"/>
                </a:lnTo>
                <a:lnTo>
                  <a:pt x="1691" y="32"/>
                </a:lnTo>
                <a:lnTo>
                  <a:pt x="1651" y="43"/>
                </a:lnTo>
                <a:lnTo>
                  <a:pt x="1592" y="81"/>
                </a:lnTo>
                <a:lnTo>
                  <a:pt x="1579" y="122"/>
                </a:lnTo>
                <a:lnTo>
                  <a:pt x="1551" y="145"/>
                </a:lnTo>
                <a:lnTo>
                  <a:pt x="1516" y="152"/>
                </a:lnTo>
                <a:lnTo>
                  <a:pt x="1489" y="181"/>
                </a:lnTo>
                <a:lnTo>
                  <a:pt x="1483" y="215"/>
                </a:lnTo>
                <a:lnTo>
                  <a:pt x="1448" y="253"/>
                </a:lnTo>
                <a:lnTo>
                  <a:pt x="1444" y="277"/>
                </a:lnTo>
                <a:lnTo>
                  <a:pt x="1472" y="325"/>
                </a:lnTo>
                <a:lnTo>
                  <a:pt x="1475" y="357"/>
                </a:lnTo>
                <a:lnTo>
                  <a:pt x="1434" y="357"/>
                </a:lnTo>
                <a:lnTo>
                  <a:pt x="1414" y="381"/>
                </a:lnTo>
                <a:lnTo>
                  <a:pt x="1414" y="416"/>
                </a:lnTo>
                <a:lnTo>
                  <a:pt x="1391" y="432"/>
                </a:lnTo>
                <a:lnTo>
                  <a:pt x="1363" y="467"/>
                </a:lnTo>
                <a:lnTo>
                  <a:pt x="1280" y="522"/>
                </a:lnTo>
                <a:lnTo>
                  <a:pt x="1251" y="546"/>
                </a:lnTo>
                <a:lnTo>
                  <a:pt x="1233" y="537"/>
                </a:lnTo>
                <a:lnTo>
                  <a:pt x="1193" y="536"/>
                </a:lnTo>
                <a:lnTo>
                  <a:pt x="1156" y="563"/>
                </a:lnTo>
                <a:lnTo>
                  <a:pt x="1117" y="623"/>
                </a:lnTo>
                <a:lnTo>
                  <a:pt x="1082" y="646"/>
                </a:lnTo>
                <a:lnTo>
                  <a:pt x="1063" y="633"/>
                </a:lnTo>
                <a:lnTo>
                  <a:pt x="1048" y="599"/>
                </a:lnTo>
                <a:lnTo>
                  <a:pt x="1029" y="599"/>
                </a:lnTo>
                <a:lnTo>
                  <a:pt x="1022" y="629"/>
                </a:lnTo>
                <a:lnTo>
                  <a:pt x="1029" y="682"/>
                </a:lnTo>
                <a:lnTo>
                  <a:pt x="1013" y="698"/>
                </a:lnTo>
                <a:lnTo>
                  <a:pt x="998" y="657"/>
                </a:lnTo>
                <a:lnTo>
                  <a:pt x="976" y="617"/>
                </a:lnTo>
                <a:lnTo>
                  <a:pt x="904" y="626"/>
                </a:lnTo>
                <a:lnTo>
                  <a:pt x="814" y="650"/>
                </a:lnTo>
                <a:lnTo>
                  <a:pt x="797" y="667"/>
                </a:lnTo>
                <a:lnTo>
                  <a:pt x="762" y="674"/>
                </a:lnTo>
                <a:lnTo>
                  <a:pt x="748" y="698"/>
                </a:lnTo>
                <a:lnTo>
                  <a:pt x="775" y="758"/>
                </a:lnTo>
                <a:lnTo>
                  <a:pt x="795" y="778"/>
                </a:lnTo>
                <a:lnTo>
                  <a:pt x="789" y="799"/>
                </a:lnTo>
                <a:lnTo>
                  <a:pt x="767" y="807"/>
                </a:lnTo>
                <a:lnTo>
                  <a:pt x="738" y="849"/>
                </a:lnTo>
                <a:lnTo>
                  <a:pt x="719" y="842"/>
                </a:lnTo>
                <a:lnTo>
                  <a:pt x="721" y="816"/>
                </a:lnTo>
                <a:lnTo>
                  <a:pt x="739" y="796"/>
                </a:lnTo>
                <a:lnTo>
                  <a:pt x="739" y="763"/>
                </a:lnTo>
                <a:lnTo>
                  <a:pt x="708" y="763"/>
                </a:lnTo>
                <a:lnTo>
                  <a:pt x="669" y="816"/>
                </a:lnTo>
                <a:lnTo>
                  <a:pt x="635" y="841"/>
                </a:lnTo>
                <a:lnTo>
                  <a:pt x="637" y="874"/>
                </a:lnTo>
                <a:lnTo>
                  <a:pt x="667" y="890"/>
                </a:lnTo>
                <a:lnTo>
                  <a:pt x="643" y="910"/>
                </a:lnTo>
                <a:lnTo>
                  <a:pt x="624" y="947"/>
                </a:lnTo>
                <a:lnTo>
                  <a:pt x="572" y="948"/>
                </a:lnTo>
                <a:lnTo>
                  <a:pt x="542" y="972"/>
                </a:lnTo>
                <a:lnTo>
                  <a:pt x="535" y="1001"/>
                </a:lnTo>
                <a:lnTo>
                  <a:pt x="493" y="1015"/>
                </a:lnTo>
                <a:lnTo>
                  <a:pt x="466" y="1043"/>
                </a:lnTo>
                <a:lnTo>
                  <a:pt x="457" y="1109"/>
                </a:lnTo>
                <a:lnTo>
                  <a:pt x="470" y="1125"/>
                </a:lnTo>
                <a:lnTo>
                  <a:pt x="497" y="1130"/>
                </a:lnTo>
                <a:lnTo>
                  <a:pt x="463" y="1164"/>
                </a:lnTo>
                <a:lnTo>
                  <a:pt x="392" y="1165"/>
                </a:lnTo>
                <a:lnTo>
                  <a:pt x="366" y="1185"/>
                </a:lnTo>
                <a:lnTo>
                  <a:pt x="357" y="1248"/>
                </a:lnTo>
                <a:lnTo>
                  <a:pt x="364" y="1284"/>
                </a:lnTo>
                <a:lnTo>
                  <a:pt x="387" y="1285"/>
                </a:lnTo>
                <a:lnTo>
                  <a:pt x="421" y="1278"/>
                </a:lnTo>
                <a:lnTo>
                  <a:pt x="435" y="1298"/>
                </a:lnTo>
                <a:lnTo>
                  <a:pt x="428" y="1322"/>
                </a:lnTo>
                <a:lnTo>
                  <a:pt x="433" y="1362"/>
                </a:lnTo>
                <a:lnTo>
                  <a:pt x="401" y="1388"/>
                </a:lnTo>
                <a:lnTo>
                  <a:pt x="372" y="1378"/>
                </a:lnTo>
                <a:lnTo>
                  <a:pt x="315" y="1365"/>
                </a:lnTo>
                <a:lnTo>
                  <a:pt x="264" y="1391"/>
                </a:lnTo>
                <a:lnTo>
                  <a:pt x="251" y="1424"/>
                </a:lnTo>
                <a:lnTo>
                  <a:pt x="252" y="1458"/>
                </a:lnTo>
                <a:lnTo>
                  <a:pt x="232" y="1498"/>
                </a:lnTo>
                <a:lnTo>
                  <a:pt x="188" y="1534"/>
                </a:lnTo>
                <a:lnTo>
                  <a:pt x="154" y="1517"/>
                </a:lnTo>
                <a:lnTo>
                  <a:pt x="129" y="1485"/>
                </a:lnTo>
                <a:lnTo>
                  <a:pt x="117" y="1451"/>
                </a:lnTo>
                <a:lnTo>
                  <a:pt x="100" y="1462"/>
                </a:lnTo>
                <a:lnTo>
                  <a:pt x="87" y="1521"/>
                </a:lnTo>
                <a:lnTo>
                  <a:pt x="96" y="1573"/>
                </a:lnTo>
                <a:lnTo>
                  <a:pt x="139" y="1608"/>
                </a:lnTo>
                <a:lnTo>
                  <a:pt x="168" y="1599"/>
                </a:lnTo>
                <a:lnTo>
                  <a:pt x="184" y="1604"/>
                </a:lnTo>
                <a:lnTo>
                  <a:pt x="187" y="1636"/>
                </a:lnTo>
                <a:lnTo>
                  <a:pt x="164" y="1685"/>
                </a:lnTo>
                <a:lnTo>
                  <a:pt x="171" y="1708"/>
                </a:lnTo>
                <a:lnTo>
                  <a:pt x="200" y="1723"/>
                </a:lnTo>
                <a:lnTo>
                  <a:pt x="224" y="1695"/>
                </a:lnTo>
                <a:lnTo>
                  <a:pt x="246" y="1694"/>
                </a:lnTo>
                <a:lnTo>
                  <a:pt x="264" y="1709"/>
                </a:lnTo>
                <a:lnTo>
                  <a:pt x="312" y="1709"/>
                </a:lnTo>
                <a:lnTo>
                  <a:pt x="341" y="1689"/>
                </a:lnTo>
                <a:lnTo>
                  <a:pt x="355" y="1701"/>
                </a:lnTo>
                <a:lnTo>
                  <a:pt x="339" y="1733"/>
                </a:lnTo>
                <a:lnTo>
                  <a:pt x="302" y="1743"/>
                </a:lnTo>
                <a:lnTo>
                  <a:pt x="246" y="1742"/>
                </a:lnTo>
                <a:lnTo>
                  <a:pt x="223" y="1769"/>
                </a:lnTo>
                <a:lnTo>
                  <a:pt x="196" y="1758"/>
                </a:lnTo>
                <a:lnTo>
                  <a:pt x="179" y="1788"/>
                </a:lnTo>
                <a:lnTo>
                  <a:pt x="194" y="1838"/>
                </a:lnTo>
                <a:lnTo>
                  <a:pt x="232" y="1859"/>
                </a:lnTo>
                <a:lnTo>
                  <a:pt x="262" y="1866"/>
                </a:lnTo>
                <a:lnTo>
                  <a:pt x="294" y="1853"/>
                </a:lnTo>
                <a:lnTo>
                  <a:pt x="309" y="1868"/>
                </a:lnTo>
                <a:lnTo>
                  <a:pt x="297" y="1885"/>
                </a:lnTo>
                <a:lnTo>
                  <a:pt x="246" y="1909"/>
                </a:lnTo>
                <a:lnTo>
                  <a:pt x="189" y="1907"/>
                </a:lnTo>
                <a:lnTo>
                  <a:pt x="162" y="1926"/>
                </a:lnTo>
                <a:lnTo>
                  <a:pt x="157" y="1952"/>
                </a:lnTo>
                <a:lnTo>
                  <a:pt x="179" y="1968"/>
                </a:lnTo>
                <a:lnTo>
                  <a:pt x="221" y="1963"/>
                </a:lnTo>
                <a:lnTo>
                  <a:pt x="269" y="1967"/>
                </a:lnTo>
                <a:lnTo>
                  <a:pt x="269" y="1983"/>
                </a:lnTo>
                <a:lnTo>
                  <a:pt x="239" y="1994"/>
                </a:lnTo>
                <a:lnTo>
                  <a:pt x="192" y="2003"/>
                </a:lnTo>
                <a:lnTo>
                  <a:pt x="194" y="2027"/>
                </a:lnTo>
                <a:lnTo>
                  <a:pt x="210" y="2037"/>
                </a:lnTo>
                <a:lnTo>
                  <a:pt x="269" y="2044"/>
                </a:lnTo>
                <a:lnTo>
                  <a:pt x="335" y="2086"/>
                </a:lnTo>
                <a:lnTo>
                  <a:pt x="373" y="2101"/>
                </a:lnTo>
                <a:lnTo>
                  <a:pt x="373" y="2115"/>
                </a:lnTo>
                <a:lnTo>
                  <a:pt x="377" y="2145"/>
                </a:lnTo>
                <a:lnTo>
                  <a:pt x="345" y="2109"/>
                </a:lnTo>
                <a:lnTo>
                  <a:pt x="297" y="2088"/>
                </a:lnTo>
                <a:lnTo>
                  <a:pt x="256" y="2085"/>
                </a:lnTo>
                <a:lnTo>
                  <a:pt x="217" y="2061"/>
                </a:lnTo>
                <a:lnTo>
                  <a:pt x="176" y="2061"/>
                </a:lnTo>
                <a:lnTo>
                  <a:pt x="148" y="2087"/>
                </a:lnTo>
                <a:lnTo>
                  <a:pt x="141" y="2119"/>
                </a:lnTo>
                <a:lnTo>
                  <a:pt x="121" y="2136"/>
                </a:lnTo>
                <a:lnTo>
                  <a:pt x="123" y="2162"/>
                </a:lnTo>
                <a:lnTo>
                  <a:pt x="141" y="2182"/>
                </a:lnTo>
                <a:lnTo>
                  <a:pt x="134" y="2204"/>
                </a:lnTo>
                <a:lnTo>
                  <a:pt x="112" y="2213"/>
                </a:lnTo>
                <a:lnTo>
                  <a:pt x="90" y="2208"/>
                </a:lnTo>
                <a:lnTo>
                  <a:pt x="62" y="2243"/>
                </a:lnTo>
                <a:lnTo>
                  <a:pt x="48" y="2281"/>
                </a:lnTo>
                <a:lnTo>
                  <a:pt x="56" y="2298"/>
                </a:lnTo>
                <a:lnTo>
                  <a:pt x="42" y="2317"/>
                </a:lnTo>
                <a:lnTo>
                  <a:pt x="2" y="2327"/>
                </a:lnTo>
                <a:lnTo>
                  <a:pt x="0" y="2343"/>
                </a:lnTo>
                <a:lnTo>
                  <a:pt x="52" y="2395"/>
                </a:lnTo>
                <a:lnTo>
                  <a:pt x="95" y="2417"/>
                </a:lnTo>
                <a:lnTo>
                  <a:pt x="115" y="2404"/>
                </a:lnTo>
                <a:lnTo>
                  <a:pt x="128" y="2377"/>
                </a:lnTo>
                <a:lnTo>
                  <a:pt x="160" y="2358"/>
                </a:lnTo>
                <a:lnTo>
                  <a:pt x="221" y="2310"/>
                </a:lnTo>
                <a:lnTo>
                  <a:pt x="270" y="2293"/>
                </a:lnTo>
                <a:lnTo>
                  <a:pt x="318" y="2298"/>
                </a:lnTo>
                <a:lnTo>
                  <a:pt x="340" y="2319"/>
                </a:lnTo>
                <a:lnTo>
                  <a:pt x="339" y="2342"/>
                </a:lnTo>
                <a:lnTo>
                  <a:pt x="318" y="2343"/>
                </a:lnTo>
                <a:lnTo>
                  <a:pt x="289" y="2320"/>
                </a:lnTo>
                <a:lnTo>
                  <a:pt x="262" y="2320"/>
                </a:lnTo>
                <a:lnTo>
                  <a:pt x="246" y="2347"/>
                </a:lnTo>
                <a:lnTo>
                  <a:pt x="182" y="2385"/>
                </a:lnTo>
                <a:lnTo>
                  <a:pt x="156" y="2424"/>
                </a:lnTo>
                <a:lnTo>
                  <a:pt x="147" y="2465"/>
                </a:lnTo>
                <a:lnTo>
                  <a:pt x="160" y="2505"/>
                </a:lnTo>
                <a:lnTo>
                  <a:pt x="150" y="2524"/>
                </a:lnTo>
                <a:cubicBezTo>
                  <a:pt x="150" y="2524"/>
                  <a:pt x="147" y="2546"/>
                  <a:pt x="146" y="2547"/>
                </a:cubicBezTo>
                <a:lnTo>
                  <a:pt x="146" y="2547"/>
                </a:lnTo>
                <a:lnTo>
                  <a:pt x="216" y="2549"/>
                </a:lnTo>
                <a:lnTo>
                  <a:pt x="285" y="2514"/>
                </a:lnTo>
                <a:lnTo>
                  <a:pt x="342" y="2488"/>
                </a:lnTo>
                <a:lnTo>
                  <a:pt x="387" y="2499"/>
                </a:lnTo>
                <a:lnTo>
                  <a:pt x="409" y="2526"/>
                </a:lnTo>
                <a:lnTo>
                  <a:pt x="462" y="2539"/>
                </a:lnTo>
                <a:lnTo>
                  <a:pt x="498" y="2518"/>
                </a:lnTo>
                <a:lnTo>
                  <a:pt x="478" y="2492"/>
                </a:lnTo>
                <a:lnTo>
                  <a:pt x="481" y="2458"/>
                </a:lnTo>
                <a:lnTo>
                  <a:pt x="502" y="2464"/>
                </a:lnTo>
                <a:lnTo>
                  <a:pt x="524" y="2511"/>
                </a:lnTo>
                <a:lnTo>
                  <a:pt x="564" y="2531"/>
                </a:lnTo>
                <a:lnTo>
                  <a:pt x="633" y="2531"/>
                </a:lnTo>
                <a:lnTo>
                  <a:pt x="645" y="2506"/>
                </a:lnTo>
                <a:lnTo>
                  <a:pt x="681" y="2497"/>
                </a:lnTo>
                <a:lnTo>
                  <a:pt x="705" y="2438"/>
                </a:lnTo>
                <a:lnTo>
                  <a:pt x="701" y="2387"/>
                </a:lnTo>
                <a:lnTo>
                  <a:pt x="732" y="2335"/>
                </a:lnTo>
                <a:lnTo>
                  <a:pt x="739" y="2293"/>
                </a:lnTo>
                <a:lnTo>
                  <a:pt x="706" y="2263"/>
                </a:lnTo>
                <a:lnTo>
                  <a:pt x="681" y="2205"/>
                </a:lnTo>
                <a:lnTo>
                  <a:pt x="635" y="2194"/>
                </a:lnTo>
                <a:lnTo>
                  <a:pt x="603" y="2194"/>
                </a:lnTo>
                <a:lnTo>
                  <a:pt x="586" y="2172"/>
                </a:lnTo>
                <a:lnTo>
                  <a:pt x="613" y="2158"/>
                </a:lnTo>
                <a:lnTo>
                  <a:pt x="651" y="2168"/>
                </a:lnTo>
                <a:lnTo>
                  <a:pt x="682" y="2158"/>
                </a:lnTo>
                <a:lnTo>
                  <a:pt x="708" y="2196"/>
                </a:lnTo>
                <a:lnTo>
                  <a:pt x="708" y="2226"/>
                </a:lnTo>
                <a:lnTo>
                  <a:pt x="732" y="2239"/>
                </a:lnTo>
                <a:lnTo>
                  <a:pt x="754" y="2208"/>
                </a:lnTo>
                <a:lnTo>
                  <a:pt x="736" y="2138"/>
                </a:lnTo>
                <a:lnTo>
                  <a:pt x="686" y="2071"/>
                </a:lnTo>
                <a:lnTo>
                  <a:pt x="639" y="2005"/>
                </a:lnTo>
                <a:lnTo>
                  <a:pt x="653" y="1979"/>
                </a:lnTo>
                <a:lnTo>
                  <a:pt x="686" y="2017"/>
                </a:lnTo>
                <a:lnTo>
                  <a:pt x="693" y="2052"/>
                </a:lnTo>
                <a:lnTo>
                  <a:pt x="738" y="2073"/>
                </a:lnTo>
                <a:lnTo>
                  <a:pt x="778" y="2085"/>
                </a:lnTo>
                <a:lnTo>
                  <a:pt x="790" y="2057"/>
                </a:lnTo>
                <a:lnTo>
                  <a:pt x="786" y="2026"/>
                </a:lnTo>
                <a:lnTo>
                  <a:pt x="766" y="2007"/>
                </a:lnTo>
                <a:lnTo>
                  <a:pt x="770" y="1978"/>
                </a:lnTo>
                <a:lnTo>
                  <a:pt x="798" y="1930"/>
                </a:lnTo>
                <a:lnTo>
                  <a:pt x="792" y="1885"/>
                </a:lnTo>
                <a:lnTo>
                  <a:pt x="756" y="1840"/>
                </a:lnTo>
                <a:lnTo>
                  <a:pt x="706" y="1779"/>
                </a:lnTo>
                <a:lnTo>
                  <a:pt x="740" y="1773"/>
                </a:lnTo>
                <a:lnTo>
                  <a:pt x="778" y="1808"/>
                </a:lnTo>
                <a:lnTo>
                  <a:pt x="811" y="1799"/>
                </a:lnTo>
                <a:lnTo>
                  <a:pt x="830" y="1747"/>
                </a:lnTo>
                <a:lnTo>
                  <a:pt x="818" y="1733"/>
                </a:lnTo>
                <a:lnTo>
                  <a:pt x="787" y="1732"/>
                </a:lnTo>
                <a:lnTo>
                  <a:pt x="790" y="1672"/>
                </a:lnTo>
                <a:lnTo>
                  <a:pt x="820" y="1663"/>
                </a:lnTo>
                <a:lnTo>
                  <a:pt x="861" y="1693"/>
                </a:lnTo>
                <a:lnTo>
                  <a:pt x="923" y="1717"/>
                </a:lnTo>
                <a:lnTo>
                  <a:pt x="942" y="1689"/>
                </a:lnTo>
                <a:lnTo>
                  <a:pt x="907" y="1667"/>
                </a:lnTo>
                <a:lnTo>
                  <a:pt x="903" y="1641"/>
                </a:lnTo>
                <a:lnTo>
                  <a:pt x="940" y="1643"/>
                </a:lnTo>
                <a:lnTo>
                  <a:pt x="967" y="1657"/>
                </a:lnTo>
                <a:lnTo>
                  <a:pt x="1002" y="1626"/>
                </a:lnTo>
                <a:lnTo>
                  <a:pt x="1006" y="1578"/>
                </a:lnTo>
                <a:lnTo>
                  <a:pt x="990" y="1560"/>
                </a:lnTo>
                <a:lnTo>
                  <a:pt x="998" y="1542"/>
                </a:lnTo>
                <a:lnTo>
                  <a:pt x="1060" y="1512"/>
                </a:lnTo>
                <a:lnTo>
                  <a:pt x="1072" y="1478"/>
                </a:lnTo>
                <a:lnTo>
                  <a:pt x="1033" y="1452"/>
                </a:lnTo>
                <a:lnTo>
                  <a:pt x="1014" y="1417"/>
                </a:lnTo>
                <a:lnTo>
                  <a:pt x="1038" y="1377"/>
                </a:lnTo>
                <a:lnTo>
                  <a:pt x="1060" y="1417"/>
                </a:lnTo>
                <a:lnTo>
                  <a:pt x="1090" y="1393"/>
                </a:lnTo>
                <a:lnTo>
                  <a:pt x="1157" y="1308"/>
                </a:lnTo>
                <a:lnTo>
                  <a:pt x="1174" y="1254"/>
                </a:lnTo>
                <a:lnTo>
                  <a:pt x="1201" y="1228"/>
                </a:lnTo>
                <a:lnTo>
                  <a:pt x="1209" y="1170"/>
                </a:lnTo>
                <a:lnTo>
                  <a:pt x="1277" y="1127"/>
                </a:lnTo>
                <a:lnTo>
                  <a:pt x="1315" y="1060"/>
                </a:lnTo>
                <a:lnTo>
                  <a:pt x="1342" y="974"/>
                </a:lnTo>
                <a:lnTo>
                  <a:pt x="1380" y="970"/>
                </a:lnTo>
                <a:lnTo>
                  <a:pt x="1468" y="905"/>
                </a:lnTo>
                <a:lnTo>
                  <a:pt x="1564" y="795"/>
                </a:lnTo>
                <a:lnTo>
                  <a:pt x="1642" y="733"/>
                </a:lnTo>
                <a:lnTo>
                  <a:pt x="1669" y="728"/>
                </a:lnTo>
                <a:lnTo>
                  <a:pt x="1733" y="674"/>
                </a:lnTo>
                <a:lnTo>
                  <a:pt x="1809" y="651"/>
                </a:lnTo>
                <a:lnTo>
                  <a:pt x="1853" y="615"/>
                </a:lnTo>
                <a:lnTo>
                  <a:pt x="1920" y="533"/>
                </a:lnTo>
                <a:lnTo>
                  <a:pt x="1958" y="508"/>
                </a:lnTo>
                <a:lnTo>
                  <a:pt x="1984" y="513"/>
                </a:lnTo>
                <a:lnTo>
                  <a:pt x="2020" y="498"/>
                </a:lnTo>
                <a:lnTo>
                  <a:pt x="2023" y="467"/>
                </a:lnTo>
                <a:lnTo>
                  <a:pt x="2009" y="444"/>
                </a:lnTo>
                <a:lnTo>
                  <a:pt x="2032" y="400"/>
                </a:lnTo>
                <a:lnTo>
                  <a:pt x="2025" y="360"/>
                </a:lnTo>
                <a:lnTo>
                  <a:pt x="2025" y="295"/>
                </a:lnTo>
                <a:lnTo>
                  <a:pt x="2009" y="283"/>
                </a:lnTo>
                <a:lnTo>
                  <a:pt x="1978" y="277"/>
                </a:lnTo>
                <a:lnTo>
                  <a:pt x="1974" y="217"/>
                </a:lnTo>
                <a:lnTo>
                  <a:pt x="1997" y="159"/>
                </a:lnTo>
                <a:lnTo>
                  <a:pt x="1984" y="138"/>
                </a:lnTo>
                <a:lnTo>
                  <a:pt x="1936" y="132"/>
                </a:lnTo>
                <a:lnTo>
                  <a:pt x="1912" y="106"/>
                </a:lnTo>
                <a:lnTo>
                  <a:pt x="1867" y="99"/>
                </a:lnTo>
                <a:lnTo>
                  <a:pt x="1841" y="64"/>
                </a:lnTo>
                <a:lnTo>
                  <a:pt x="1838" y="26"/>
                </a:lnTo>
                <a:lnTo>
                  <a:pt x="18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2"/>
          <p:cNvSpPr/>
          <p:nvPr/>
        </p:nvSpPr>
        <p:spPr>
          <a:xfrm>
            <a:off x="5797751" y="1017089"/>
            <a:ext cx="4507" cy="5777"/>
          </a:xfrm>
          <a:custGeom>
            <a:avLst/>
            <a:gdLst/>
            <a:ahLst/>
            <a:cxnLst/>
            <a:rect l="l" t="t" r="r" b="b"/>
            <a:pathLst>
              <a:path w="110" h="141" extrusionOk="0">
                <a:moveTo>
                  <a:pt x="59" y="1"/>
                </a:moveTo>
                <a:lnTo>
                  <a:pt x="36" y="21"/>
                </a:lnTo>
                <a:lnTo>
                  <a:pt x="19" y="74"/>
                </a:lnTo>
                <a:lnTo>
                  <a:pt x="2" y="93"/>
                </a:lnTo>
                <a:lnTo>
                  <a:pt x="1" y="126"/>
                </a:lnTo>
                <a:lnTo>
                  <a:pt x="18" y="141"/>
                </a:lnTo>
                <a:lnTo>
                  <a:pt x="61" y="141"/>
                </a:lnTo>
                <a:lnTo>
                  <a:pt x="85" y="121"/>
                </a:lnTo>
                <a:lnTo>
                  <a:pt x="92" y="90"/>
                </a:lnTo>
                <a:lnTo>
                  <a:pt x="109" y="78"/>
                </a:lnTo>
                <a:lnTo>
                  <a:pt x="105" y="45"/>
                </a:lnTo>
                <a:lnTo>
                  <a:pt x="80" y="4"/>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2"/>
          <p:cNvSpPr/>
          <p:nvPr/>
        </p:nvSpPr>
        <p:spPr>
          <a:xfrm>
            <a:off x="5797710" y="1028029"/>
            <a:ext cx="4589" cy="3319"/>
          </a:xfrm>
          <a:custGeom>
            <a:avLst/>
            <a:gdLst/>
            <a:ahLst/>
            <a:cxnLst/>
            <a:rect l="l" t="t" r="r" b="b"/>
            <a:pathLst>
              <a:path w="112" h="81" extrusionOk="0">
                <a:moveTo>
                  <a:pt x="88" y="1"/>
                </a:moveTo>
                <a:lnTo>
                  <a:pt x="61" y="10"/>
                </a:lnTo>
                <a:lnTo>
                  <a:pt x="38" y="40"/>
                </a:lnTo>
                <a:lnTo>
                  <a:pt x="1" y="40"/>
                </a:lnTo>
                <a:lnTo>
                  <a:pt x="35" y="74"/>
                </a:lnTo>
                <a:lnTo>
                  <a:pt x="69" y="80"/>
                </a:lnTo>
                <a:lnTo>
                  <a:pt x="106" y="55"/>
                </a:lnTo>
                <a:lnTo>
                  <a:pt x="111" y="26"/>
                </a:lnTo>
                <a:lnTo>
                  <a:pt x="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2"/>
          <p:cNvSpPr/>
          <p:nvPr/>
        </p:nvSpPr>
        <p:spPr>
          <a:xfrm>
            <a:off x="5810329" y="1012131"/>
            <a:ext cx="16225" cy="21881"/>
          </a:xfrm>
          <a:custGeom>
            <a:avLst/>
            <a:gdLst/>
            <a:ahLst/>
            <a:cxnLst/>
            <a:rect l="l" t="t" r="r" b="b"/>
            <a:pathLst>
              <a:path w="396" h="534" extrusionOk="0">
                <a:moveTo>
                  <a:pt x="275" y="1"/>
                </a:moveTo>
                <a:lnTo>
                  <a:pt x="260" y="31"/>
                </a:lnTo>
                <a:lnTo>
                  <a:pt x="260" y="85"/>
                </a:lnTo>
                <a:lnTo>
                  <a:pt x="217" y="120"/>
                </a:lnTo>
                <a:lnTo>
                  <a:pt x="203" y="106"/>
                </a:lnTo>
                <a:lnTo>
                  <a:pt x="171" y="109"/>
                </a:lnTo>
                <a:lnTo>
                  <a:pt x="106" y="164"/>
                </a:lnTo>
                <a:lnTo>
                  <a:pt x="60" y="166"/>
                </a:lnTo>
                <a:lnTo>
                  <a:pt x="32" y="140"/>
                </a:lnTo>
                <a:lnTo>
                  <a:pt x="0" y="156"/>
                </a:lnTo>
                <a:lnTo>
                  <a:pt x="0" y="197"/>
                </a:lnTo>
                <a:lnTo>
                  <a:pt x="18" y="249"/>
                </a:lnTo>
                <a:lnTo>
                  <a:pt x="14" y="381"/>
                </a:lnTo>
                <a:lnTo>
                  <a:pt x="44" y="453"/>
                </a:lnTo>
                <a:lnTo>
                  <a:pt x="102" y="534"/>
                </a:lnTo>
                <a:lnTo>
                  <a:pt x="146" y="532"/>
                </a:lnTo>
                <a:lnTo>
                  <a:pt x="223" y="503"/>
                </a:lnTo>
                <a:lnTo>
                  <a:pt x="281" y="498"/>
                </a:lnTo>
                <a:lnTo>
                  <a:pt x="325" y="466"/>
                </a:lnTo>
                <a:lnTo>
                  <a:pt x="396" y="453"/>
                </a:lnTo>
                <a:lnTo>
                  <a:pt x="392" y="420"/>
                </a:lnTo>
                <a:lnTo>
                  <a:pt x="354" y="384"/>
                </a:lnTo>
                <a:lnTo>
                  <a:pt x="325" y="338"/>
                </a:lnTo>
                <a:lnTo>
                  <a:pt x="274" y="317"/>
                </a:lnTo>
                <a:lnTo>
                  <a:pt x="245" y="259"/>
                </a:lnTo>
                <a:lnTo>
                  <a:pt x="249" y="226"/>
                </a:lnTo>
                <a:lnTo>
                  <a:pt x="289" y="198"/>
                </a:lnTo>
                <a:lnTo>
                  <a:pt x="344" y="197"/>
                </a:lnTo>
                <a:lnTo>
                  <a:pt x="388" y="171"/>
                </a:lnTo>
                <a:lnTo>
                  <a:pt x="388" y="140"/>
                </a:lnTo>
                <a:lnTo>
                  <a:pt x="346" y="88"/>
                </a:lnTo>
                <a:lnTo>
                  <a:pt x="301" y="61"/>
                </a:lnTo>
                <a:lnTo>
                  <a:pt x="2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2"/>
          <p:cNvSpPr/>
          <p:nvPr/>
        </p:nvSpPr>
        <p:spPr>
          <a:xfrm>
            <a:off x="6137863" y="1012704"/>
            <a:ext cx="4671" cy="5818"/>
          </a:xfrm>
          <a:custGeom>
            <a:avLst/>
            <a:gdLst/>
            <a:ahLst/>
            <a:cxnLst/>
            <a:rect l="l" t="t" r="r" b="b"/>
            <a:pathLst>
              <a:path w="114" h="142" extrusionOk="0">
                <a:moveTo>
                  <a:pt x="102" y="1"/>
                </a:moveTo>
                <a:lnTo>
                  <a:pt x="66" y="5"/>
                </a:lnTo>
                <a:lnTo>
                  <a:pt x="31" y="50"/>
                </a:lnTo>
                <a:lnTo>
                  <a:pt x="36" y="76"/>
                </a:lnTo>
                <a:lnTo>
                  <a:pt x="9" y="85"/>
                </a:lnTo>
                <a:lnTo>
                  <a:pt x="0" y="122"/>
                </a:lnTo>
                <a:lnTo>
                  <a:pt x="24" y="142"/>
                </a:lnTo>
                <a:lnTo>
                  <a:pt x="50" y="132"/>
                </a:lnTo>
                <a:lnTo>
                  <a:pt x="90" y="97"/>
                </a:lnTo>
                <a:lnTo>
                  <a:pt x="91" y="74"/>
                </a:lnTo>
                <a:lnTo>
                  <a:pt x="73" y="61"/>
                </a:lnTo>
                <a:lnTo>
                  <a:pt x="90" y="37"/>
                </a:lnTo>
                <a:lnTo>
                  <a:pt x="114" y="28"/>
                </a:lnTo>
                <a:lnTo>
                  <a:pt x="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2"/>
          <p:cNvSpPr/>
          <p:nvPr/>
        </p:nvSpPr>
        <p:spPr>
          <a:xfrm>
            <a:off x="6142370" y="1014753"/>
            <a:ext cx="9055" cy="4917"/>
          </a:xfrm>
          <a:custGeom>
            <a:avLst/>
            <a:gdLst/>
            <a:ahLst/>
            <a:cxnLst/>
            <a:rect l="l" t="t" r="r" b="b"/>
            <a:pathLst>
              <a:path w="221" h="120" extrusionOk="0">
                <a:moveTo>
                  <a:pt x="168" y="0"/>
                </a:moveTo>
                <a:lnTo>
                  <a:pt x="154" y="14"/>
                </a:lnTo>
                <a:lnTo>
                  <a:pt x="112" y="12"/>
                </a:lnTo>
                <a:lnTo>
                  <a:pt x="85" y="59"/>
                </a:lnTo>
                <a:lnTo>
                  <a:pt x="23" y="52"/>
                </a:lnTo>
                <a:lnTo>
                  <a:pt x="1" y="86"/>
                </a:lnTo>
                <a:lnTo>
                  <a:pt x="3" y="114"/>
                </a:lnTo>
                <a:lnTo>
                  <a:pt x="73" y="119"/>
                </a:lnTo>
                <a:lnTo>
                  <a:pt x="136" y="110"/>
                </a:lnTo>
                <a:lnTo>
                  <a:pt x="162" y="82"/>
                </a:lnTo>
                <a:lnTo>
                  <a:pt x="195" y="110"/>
                </a:lnTo>
                <a:lnTo>
                  <a:pt x="220" y="64"/>
                </a:lnTo>
                <a:lnTo>
                  <a:pt x="202" y="9"/>
                </a:lnTo>
                <a:lnTo>
                  <a:pt x="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2"/>
          <p:cNvSpPr/>
          <p:nvPr/>
        </p:nvSpPr>
        <p:spPr>
          <a:xfrm>
            <a:off x="6089475" y="991152"/>
            <a:ext cx="39129" cy="48637"/>
          </a:xfrm>
          <a:custGeom>
            <a:avLst/>
            <a:gdLst/>
            <a:ahLst/>
            <a:cxnLst/>
            <a:rect l="l" t="t" r="r" b="b"/>
            <a:pathLst>
              <a:path w="955" h="1187" extrusionOk="0">
                <a:moveTo>
                  <a:pt x="62" y="0"/>
                </a:moveTo>
                <a:lnTo>
                  <a:pt x="35" y="38"/>
                </a:lnTo>
                <a:lnTo>
                  <a:pt x="45" y="83"/>
                </a:lnTo>
                <a:lnTo>
                  <a:pt x="93" y="114"/>
                </a:lnTo>
                <a:lnTo>
                  <a:pt x="128" y="157"/>
                </a:lnTo>
                <a:lnTo>
                  <a:pt x="107" y="177"/>
                </a:lnTo>
                <a:lnTo>
                  <a:pt x="69" y="174"/>
                </a:lnTo>
                <a:lnTo>
                  <a:pt x="52" y="145"/>
                </a:lnTo>
                <a:lnTo>
                  <a:pt x="19" y="119"/>
                </a:lnTo>
                <a:lnTo>
                  <a:pt x="1" y="121"/>
                </a:lnTo>
                <a:lnTo>
                  <a:pt x="9" y="153"/>
                </a:lnTo>
                <a:lnTo>
                  <a:pt x="25" y="193"/>
                </a:lnTo>
                <a:lnTo>
                  <a:pt x="11" y="207"/>
                </a:lnTo>
                <a:lnTo>
                  <a:pt x="11" y="260"/>
                </a:lnTo>
                <a:lnTo>
                  <a:pt x="35" y="286"/>
                </a:lnTo>
                <a:lnTo>
                  <a:pt x="71" y="294"/>
                </a:lnTo>
                <a:lnTo>
                  <a:pt x="90" y="322"/>
                </a:lnTo>
                <a:lnTo>
                  <a:pt x="81" y="362"/>
                </a:lnTo>
                <a:lnTo>
                  <a:pt x="132" y="482"/>
                </a:lnTo>
                <a:lnTo>
                  <a:pt x="168" y="517"/>
                </a:lnTo>
                <a:lnTo>
                  <a:pt x="212" y="517"/>
                </a:lnTo>
                <a:lnTo>
                  <a:pt x="182" y="545"/>
                </a:lnTo>
                <a:lnTo>
                  <a:pt x="138" y="554"/>
                </a:lnTo>
                <a:lnTo>
                  <a:pt x="114" y="635"/>
                </a:lnTo>
                <a:lnTo>
                  <a:pt x="155" y="719"/>
                </a:lnTo>
                <a:lnTo>
                  <a:pt x="172" y="781"/>
                </a:lnTo>
                <a:lnTo>
                  <a:pt x="168" y="839"/>
                </a:lnTo>
                <a:lnTo>
                  <a:pt x="194" y="860"/>
                </a:lnTo>
                <a:lnTo>
                  <a:pt x="202" y="905"/>
                </a:lnTo>
                <a:lnTo>
                  <a:pt x="184" y="930"/>
                </a:lnTo>
                <a:lnTo>
                  <a:pt x="215" y="1001"/>
                </a:lnTo>
                <a:lnTo>
                  <a:pt x="241" y="1075"/>
                </a:lnTo>
                <a:lnTo>
                  <a:pt x="283" y="1113"/>
                </a:lnTo>
                <a:lnTo>
                  <a:pt x="281" y="1159"/>
                </a:lnTo>
                <a:lnTo>
                  <a:pt x="310" y="1186"/>
                </a:lnTo>
                <a:lnTo>
                  <a:pt x="310" y="1186"/>
                </a:lnTo>
                <a:cubicBezTo>
                  <a:pt x="313" y="1184"/>
                  <a:pt x="372" y="1166"/>
                  <a:pt x="372" y="1166"/>
                </a:cubicBezTo>
                <a:lnTo>
                  <a:pt x="402" y="1103"/>
                </a:lnTo>
                <a:lnTo>
                  <a:pt x="454" y="1030"/>
                </a:lnTo>
                <a:lnTo>
                  <a:pt x="490" y="1010"/>
                </a:lnTo>
                <a:lnTo>
                  <a:pt x="482" y="980"/>
                </a:lnTo>
                <a:lnTo>
                  <a:pt x="488" y="941"/>
                </a:lnTo>
                <a:lnTo>
                  <a:pt x="593" y="870"/>
                </a:lnTo>
                <a:lnTo>
                  <a:pt x="633" y="863"/>
                </a:lnTo>
                <a:lnTo>
                  <a:pt x="660" y="888"/>
                </a:lnTo>
                <a:lnTo>
                  <a:pt x="695" y="882"/>
                </a:lnTo>
                <a:lnTo>
                  <a:pt x="718" y="837"/>
                </a:lnTo>
                <a:lnTo>
                  <a:pt x="738" y="801"/>
                </a:lnTo>
                <a:lnTo>
                  <a:pt x="791" y="783"/>
                </a:lnTo>
                <a:lnTo>
                  <a:pt x="869" y="721"/>
                </a:lnTo>
                <a:lnTo>
                  <a:pt x="881" y="682"/>
                </a:lnTo>
                <a:lnTo>
                  <a:pt x="913" y="658"/>
                </a:lnTo>
                <a:lnTo>
                  <a:pt x="954" y="566"/>
                </a:lnTo>
                <a:lnTo>
                  <a:pt x="941" y="515"/>
                </a:lnTo>
                <a:lnTo>
                  <a:pt x="879" y="441"/>
                </a:lnTo>
                <a:lnTo>
                  <a:pt x="851" y="384"/>
                </a:lnTo>
                <a:lnTo>
                  <a:pt x="848" y="341"/>
                </a:lnTo>
                <a:lnTo>
                  <a:pt x="772" y="291"/>
                </a:lnTo>
                <a:lnTo>
                  <a:pt x="726" y="286"/>
                </a:lnTo>
                <a:lnTo>
                  <a:pt x="706" y="300"/>
                </a:lnTo>
                <a:lnTo>
                  <a:pt x="669" y="277"/>
                </a:lnTo>
                <a:lnTo>
                  <a:pt x="613" y="255"/>
                </a:lnTo>
                <a:lnTo>
                  <a:pt x="554" y="199"/>
                </a:lnTo>
                <a:lnTo>
                  <a:pt x="528" y="191"/>
                </a:lnTo>
                <a:lnTo>
                  <a:pt x="516" y="212"/>
                </a:lnTo>
                <a:lnTo>
                  <a:pt x="482" y="200"/>
                </a:lnTo>
                <a:lnTo>
                  <a:pt x="470" y="165"/>
                </a:lnTo>
                <a:lnTo>
                  <a:pt x="434" y="124"/>
                </a:lnTo>
                <a:lnTo>
                  <a:pt x="402" y="126"/>
                </a:lnTo>
                <a:lnTo>
                  <a:pt x="394" y="169"/>
                </a:lnTo>
                <a:lnTo>
                  <a:pt x="372" y="165"/>
                </a:lnTo>
                <a:lnTo>
                  <a:pt x="323" y="106"/>
                </a:lnTo>
                <a:lnTo>
                  <a:pt x="296" y="86"/>
                </a:lnTo>
                <a:lnTo>
                  <a:pt x="295" y="110"/>
                </a:lnTo>
                <a:lnTo>
                  <a:pt x="329" y="152"/>
                </a:lnTo>
                <a:lnTo>
                  <a:pt x="334" y="183"/>
                </a:lnTo>
                <a:lnTo>
                  <a:pt x="301" y="209"/>
                </a:lnTo>
                <a:lnTo>
                  <a:pt x="305" y="253"/>
                </a:lnTo>
                <a:lnTo>
                  <a:pt x="279" y="249"/>
                </a:lnTo>
                <a:lnTo>
                  <a:pt x="260" y="217"/>
                </a:lnTo>
                <a:lnTo>
                  <a:pt x="251" y="60"/>
                </a:lnTo>
                <a:lnTo>
                  <a:pt x="203" y="40"/>
                </a:lnTo>
                <a:lnTo>
                  <a:pt x="156" y="30"/>
                </a:lnTo>
                <a:lnTo>
                  <a:pt x="95" y="0"/>
                </a:lnTo>
                <a:close/>
                <a:moveTo>
                  <a:pt x="310" y="1186"/>
                </a:moveTo>
                <a:cubicBezTo>
                  <a:pt x="310" y="1186"/>
                  <a:pt x="310" y="1187"/>
                  <a:pt x="310" y="1187"/>
                </a:cubicBezTo>
                <a:lnTo>
                  <a:pt x="310" y="118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2"/>
          <p:cNvSpPr/>
          <p:nvPr/>
        </p:nvSpPr>
        <p:spPr>
          <a:xfrm>
            <a:off x="5853432" y="1152839"/>
            <a:ext cx="5122" cy="4466"/>
          </a:xfrm>
          <a:custGeom>
            <a:avLst/>
            <a:gdLst/>
            <a:ahLst/>
            <a:cxnLst/>
            <a:rect l="l" t="t" r="r" b="b"/>
            <a:pathLst>
              <a:path w="125" h="109" extrusionOk="0">
                <a:moveTo>
                  <a:pt x="109" y="1"/>
                </a:moveTo>
                <a:lnTo>
                  <a:pt x="57" y="38"/>
                </a:lnTo>
                <a:lnTo>
                  <a:pt x="27" y="47"/>
                </a:lnTo>
                <a:lnTo>
                  <a:pt x="1" y="79"/>
                </a:lnTo>
                <a:lnTo>
                  <a:pt x="20" y="108"/>
                </a:lnTo>
                <a:lnTo>
                  <a:pt x="39" y="103"/>
                </a:lnTo>
                <a:lnTo>
                  <a:pt x="52" y="79"/>
                </a:lnTo>
                <a:lnTo>
                  <a:pt x="116" y="35"/>
                </a:lnTo>
                <a:lnTo>
                  <a:pt x="124" y="3"/>
                </a:lnTo>
                <a:lnTo>
                  <a:pt x="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2"/>
          <p:cNvSpPr/>
          <p:nvPr/>
        </p:nvSpPr>
        <p:spPr>
          <a:xfrm>
            <a:off x="6243449" y="1098342"/>
            <a:ext cx="14627" cy="13809"/>
          </a:xfrm>
          <a:custGeom>
            <a:avLst/>
            <a:gdLst/>
            <a:ahLst/>
            <a:cxnLst/>
            <a:rect l="l" t="t" r="r" b="b"/>
            <a:pathLst>
              <a:path w="357" h="337" extrusionOk="0">
                <a:moveTo>
                  <a:pt x="239" y="1"/>
                </a:moveTo>
                <a:lnTo>
                  <a:pt x="152" y="27"/>
                </a:lnTo>
                <a:lnTo>
                  <a:pt x="67" y="78"/>
                </a:lnTo>
                <a:lnTo>
                  <a:pt x="23" y="80"/>
                </a:lnTo>
                <a:lnTo>
                  <a:pt x="11" y="102"/>
                </a:lnTo>
                <a:lnTo>
                  <a:pt x="25" y="152"/>
                </a:lnTo>
                <a:lnTo>
                  <a:pt x="64" y="177"/>
                </a:lnTo>
                <a:lnTo>
                  <a:pt x="75" y="216"/>
                </a:lnTo>
                <a:lnTo>
                  <a:pt x="53" y="240"/>
                </a:lnTo>
                <a:lnTo>
                  <a:pt x="9" y="237"/>
                </a:lnTo>
                <a:lnTo>
                  <a:pt x="1" y="251"/>
                </a:lnTo>
                <a:lnTo>
                  <a:pt x="23" y="278"/>
                </a:lnTo>
                <a:lnTo>
                  <a:pt x="90" y="281"/>
                </a:lnTo>
                <a:lnTo>
                  <a:pt x="208" y="309"/>
                </a:lnTo>
                <a:lnTo>
                  <a:pt x="262" y="321"/>
                </a:lnTo>
                <a:lnTo>
                  <a:pt x="289" y="336"/>
                </a:lnTo>
                <a:lnTo>
                  <a:pt x="323" y="318"/>
                </a:lnTo>
                <a:lnTo>
                  <a:pt x="333" y="279"/>
                </a:lnTo>
                <a:lnTo>
                  <a:pt x="357" y="259"/>
                </a:lnTo>
                <a:lnTo>
                  <a:pt x="357" y="229"/>
                </a:lnTo>
                <a:lnTo>
                  <a:pt x="331" y="203"/>
                </a:lnTo>
                <a:lnTo>
                  <a:pt x="329" y="122"/>
                </a:lnTo>
                <a:lnTo>
                  <a:pt x="299" y="90"/>
                </a:lnTo>
                <a:lnTo>
                  <a:pt x="277" y="40"/>
                </a:lnTo>
                <a:lnTo>
                  <a:pt x="275" y="10"/>
                </a:lnTo>
                <a:lnTo>
                  <a:pt x="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2"/>
          <p:cNvSpPr/>
          <p:nvPr/>
        </p:nvSpPr>
        <p:spPr>
          <a:xfrm>
            <a:off x="6162160" y="1036388"/>
            <a:ext cx="4138" cy="5941"/>
          </a:xfrm>
          <a:custGeom>
            <a:avLst/>
            <a:gdLst/>
            <a:ahLst/>
            <a:cxnLst/>
            <a:rect l="l" t="t" r="r" b="b"/>
            <a:pathLst>
              <a:path w="101" h="145" extrusionOk="0">
                <a:moveTo>
                  <a:pt x="21" y="1"/>
                </a:moveTo>
                <a:lnTo>
                  <a:pt x="1" y="11"/>
                </a:lnTo>
                <a:lnTo>
                  <a:pt x="1" y="48"/>
                </a:lnTo>
                <a:lnTo>
                  <a:pt x="45" y="105"/>
                </a:lnTo>
                <a:lnTo>
                  <a:pt x="35" y="124"/>
                </a:lnTo>
                <a:lnTo>
                  <a:pt x="40" y="144"/>
                </a:lnTo>
                <a:lnTo>
                  <a:pt x="85" y="126"/>
                </a:lnTo>
                <a:lnTo>
                  <a:pt x="100" y="76"/>
                </a:lnTo>
                <a:lnTo>
                  <a:pt x="69" y="7"/>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2"/>
          <p:cNvSpPr/>
          <p:nvPr/>
        </p:nvSpPr>
        <p:spPr>
          <a:xfrm>
            <a:off x="6090540" y="1081297"/>
            <a:ext cx="4466" cy="2909"/>
          </a:xfrm>
          <a:custGeom>
            <a:avLst/>
            <a:gdLst/>
            <a:ahLst/>
            <a:cxnLst/>
            <a:rect l="l" t="t" r="r" b="b"/>
            <a:pathLst>
              <a:path w="109" h="71" extrusionOk="0">
                <a:moveTo>
                  <a:pt x="72" y="0"/>
                </a:moveTo>
                <a:lnTo>
                  <a:pt x="52" y="32"/>
                </a:lnTo>
                <a:lnTo>
                  <a:pt x="0" y="50"/>
                </a:lnTo>
                <a:lnTo>
                  <a:pt x="14" y="70"/>
                </a:lnTo>
                <a:lnTo>
                  <a:pt x="58" y="66"/>
                </a:lnTo>
                <a:lnTo>
                  <a:pt x="108" y="48"/>
                </a:lnTo>
                <a:lnTo>
                  <a:pt x="104" y="23"/>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2"/>
          <p:cNvSpPr/>
          <p:nvPr/>
        </p:nvSpPr>
        <p:spPr>
          <a:xfrm>
            <a:off x="6318470" y="1118994"/>
            <a:ext cx="5736" cy="4138"/>
          </a:xfrm>
          <a:custGeom>
            <a:avLst/>
            <a:gdLst/>
            <a:ahLst/>
            <a:cxnLst/>
            <a:rect l="l" t="t" r="r" b="b"/>
            <a:pathLst>
              <a:path w="140" h="101" extrusionOk="0">
                <a:moveTo>
                  <a:pt x="22" y="1"/>
                </a:moveTo>
                <a:lnTo>
                  <a:pt x="1" y="21"/>
                </a:lnTo>
                <a:lnTo>
                  <a:pt x="4" y="42"/>
                </a:lnTo>
                <a:lnTo>
                  <a:pt x="36" y="64"/>
                </a:lnTo>
                <a:lnTo>
                  <a:pt x="36" y="100"/>
                </a:lnTo>
                <a:lnTo>
                  <a:pt x="99" y="100"/>
                </a:lnTo>
                <a:lnTo>
                  <a:pt x="116" y="85"/>
                </a:lnTo>
                <a:lnTo>
                  <a:pt x="136" y="88"/>
                </a:lnTo>
                <a:lnTo>
                  <a:pt x="139" y="68"/>
                </a:lnTo>
                <a:lnTo>
                  <a:pt x="109" y="38"/>
                </a:lnTo>
                <a:lnTo>
                  <a:pt x="60" y="4"/>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2"/>
          <p:cNvSpPr/>
          <p:nvPr/>
        </p:nvSpPr>
        <p:spPr>
          <a:xfrm>
            <a:off x="6102832" y="1089287"/>
            <a:ext cx="10325" cy="5450"/>
          </a:xfrm>
          <a:custGeom>
            <a:avLst/>
            <a:gdLst/>
            <a:ahLst/>
            <a:cxnLst/>
            <a:rect l="l" t="t" r="r" b="b"/>
            <a:pathLst>
              <a:path w="252" h="133" extrusionOk="0">
                <a:moveTo>
                  <a:pt x="232" y="1"/>
                </a:moveTo>
                <a:lnTo>
                  <a:pt x="194" y="3"/>
                </a:lnTo>
                <a:lnTo>
                  <a:pt x="170" y="26"/>
                </a:lnTo>
                <a:lnTo>
                  <a:pt x="178" y="50"/>
                </a:lnTo>
                <a:lnTo>
                  <a:pt x="160" y="60"/>
                </a:lnTo>
                <a:lnTo>
                  <a:pt x="137" y="53"/>
                </a:lnTo>
                <a:lnTo>
                  <a:pt x="121" y="31"/>
                </a:lnTo>
                <a:lnTo>
                  <a:pt x="102" y="31"/>
                </a:lnTo>
                <a:lnTo>
                  <a:pt x="82" y="59"/>
                </a:lnTo>
                <a:lnTo>
                  <a:pt x="58" y="72"/>
                </a:lnTo>
                <a:lnTo>
                  <a:pt x="22" y="66"/>
                </a:lnTo>
                <a:lnTo>
                  <a:pt x="1" y="99"/>
                </a:lnTo>
                <a:lnTo>
                  <a:pt x="16" y="117"/>
                </a:lnTo>
                <a:lnTo>
                  <a:pt x="51" y="110"/>
                </a:lnTo>
                <a:lnTo>
                  <a:pt x="76" y="132"/>
                </a:lnTo>
                <a:lnTo>
                  <a:pt x="120" y="132"/>
                </a:lnTo>
                <a:lnTo>
                  <a:pt x="150" y="120"/>
                </a:lnTo>
                <a:lnTo>
                  <a:pt x="198" y="127"/>
                </a:lnTo>
                <a:lnTo>
                  <a:pt x="234" y="119"/>
                </a:lnTo>
                <a:lnTo>
                  <a:pt x="252" y="87"/>
                </a:lnTo>
                <a:lnTo>
                  <a:pt x="252" y="69"/>
                </a:lnTo>
                <a:lnTo>
                  <a:pt x="237" y="64"/>
                </a:lnTo>
                <a:lnTo>
                  <a:pt x="245" y="42"/>
                </a:lnTo>
                <a:lnTo>
                  <a:pt x="2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2"/>
          <p:cNvSpPr/>
          <p:nvPr/>
        </p:nvSpPr>
        <p:spPr>
          <a:xfrm>
            <a:off x="6087631" y="1064620"/>
            <a:ext cx="9424" cy="9015"/>
          </a:xfrm>
          <a:custGeom>
            <a:avLst/>
            <a:gdLst/>
            <a:ahLst/>
            <a:cxnLst/>
            <a:rect l="l" t="t" r="r" b="b"/>
            <a:pathLst>
              <a:path w="230" h="220" extrusionOk="0">
                <a:moveTo>
                  <a:pt x="212" y="1"/>
                </a:moveTo>
                <a:lnTo>
                  <a:pt x="187" y="12"/>
                </a:lnTo>
                <a:lnTo>
                  <a:pt x="170" y="34"/>
                </a:lnTo>
                <a:lnTo>
                  <a:pt x="127" y="71"/>
                </a:lnTo>
                <a:lnTo>
                  <a:pt x="69" y="100"/>
                </a:lnTo>
                <a:lnTo>
                  <a:pt x="23" y="165"/>
                </a:lnTo>
                <a:lnTo>
                  <a:pt x="0" y="218"/>
                </a:lnTo>
                <a:lnTo>
                  <a:pt x="24" y="219"/>
                </a:lnTo>
                <a:lnTo>
                  <a:pt x="67" y="204"/>
                </a:lnTo>
                <a:lnTo>
                  <a:pt x="99" y="168"/>
                </a:lnTo>
                <a:lnTo>
                  <a:pt x="120" y="164"/>
                </a:lnTo>
                <a:lnTo>
                  <a:pt x="124" y="186"/>
                </a:lnTo>
                <a:lnTo>
                  <a:pt x="109" y="212"/>
                </a:lnTo>
                <a:lnTo>
                  <a:pt x="109" y="212"/>
                </a:lnTo>
                <a:lnTo>
                  <a:pt x="158" y="178"/>
                </a:lnTo>
                <a:lnTo>
                  <a:pt x="200" y="131"/>
                </a:lnTo>
                <a:lnTo>
                  <a:pt x="203" y="89"/>
                </a:lnTo>
                <a:lnTo>
                  <a:pt x="230" y="71"/>
                </a:lnTo>
                <a:lnTo>
                  <a:pt x="228" y="17"/>
                </a:lnTo>
                <a:lnTo>
                  <a:pt x="2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2"/>
          <p:cNvSpPr/>
          <p:nvPr/>
        </p:nvSpPr>
        <p:spPr>
          <a:xfrm>
            <a:off x="6108527" y="1075642"/>
            <a:ext cx="3401" cy="3811"/>
          </a:xfrm>
          <a:custGeom>
            <a:avLst/>
            <a:gdLst/>
            <a:ahLst/>
            <a:cxnLst/>
            <a:rect l="l" t="t" r="r" b="b"/>
            <a:pathLst>
              <a:path w="83" h="93" extrusionOk="0">
                <a:moveTo>
                  <a:pt x="3" y="1"/>
                </a:moveTo>
                <a:lnTo>
                  <a:pt x="0" y="22"/>
                </a:lnTo>
                <a:lnTo>
                  <a:pt x="24" y="50"/>
                </a:lnTo>
                <a:lnTo>
                  <a:pt x="32" y="92"/>
                </a:lnTo>
                <a:lnTo>
                  <a:pt x="53" y="91"/>
                </a:lnTo>
                <a:lnTo>
                  <a:pt x="73" y="80"/>
                </a:lnTo>
                <a:lnTo>
                  <a:pt x="82" y="54"/>
                </a:lnTo>
                <a:lnTo>
                  <a:pt x="42" y="39"/>
                </a:lnTo>
                <a:lnTo>
                  <a:pt x="22" y="3"/>
                </a:lnTo>
                <a:lnTo>
                  <a:pt x="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2"/>
          <p:cNvSpPr/>
          <p:nvPr/>
        </p:nvSpPr>
        <p:spPr>
          <a:xfrm>
            <a:off x="6106355" y="1072856"/>
            <a:ext cx="3606" cy="2254"/>
          </a:xfrm>
          <a:custGeom>
            <a:avLst/>
            <a:gdLst/>
            <a:ahLst/>
            <a:cxnLst/>
            <a:rect l="l" t="t" r="r" b="b"/>
            <a:pathLst>
              <a:path w="88" h="55" extrusionOk="0">
                <a:moveTo>
                  <a:pt x="53" y="1"/>
                </a:moveTo>
                <a:lnTo>
                  <a:pt x="13" y="16"/>
                </a:lnTo>
                <a:lnTo>
                  <a:pt x="1" y="40"/>
                </a:lnTo>
                <a:lnTo>
                  <a:pt x="12" y="54"/>
                </a:lnTo>
                <a:lnTo>
                  <a:pt x="63" y="43"/>
                </a:lnTo>
                <a:lnTo>
                  <a:pt x="87" y="9"/>
                </a:lnTo>
                <a:lnTo>
                  <a:pt x="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2"/>
          <p:cNvSpPr/>
          <p:nvPr/>
        </p:nvSpPr>
        <p:spPr>
          <a:xfrm>
            <a:off x="6443928" y="1039502"/>
            <a:ext cx="9465" cy="12170"/>
          </a:xfrm>
          <a:custGeom>
            <a:avLst/>
            <a:gdLst/>
            <a:ahLst/>
            <a:cxnLst/>
            <a:rect l="l" t="t" r="r" b="b"/>
            <a:pathLst>
              <a:path w="231" h="297" extrusionOk="0">
                <a:moveTo>
                  <a:pt x="100" y="0"/>
                </a:moveTo>
                <a:lnTo>
                  <a:pt x="45" y="14"/>
                </a:lnTo>
                <a:lnTo>
                  <a:pt x="0" y="58"/>
                </a:lnTo>
                <a:lnTo>
                  <a:pt x="5" y="100"/>
                </a:lnTo>
                <a:lnTo>
                  <a:pt x="38" y="151"/>
                </a:lnTo>
                <a:lnTo>
                  <a:pt x="31" y="177"/>
                </a:lnTo>
                <a:lnTo>
                  <a:pt x="48" y="207"/>
                </a:lnTo>
                <a:lnTo>
                  <a:pt x="88" y="219"/>
                </a:lnTo>
                <a:lnTo>
                  <a:pt x="130" y="277"/>
                </a:lnTo>
                <a:lnTo>
                  <a:pt x="175" y="297"/>
                </a:lnTo>
                <a:lnTo>
                  <a:pt x="198" y="278"/>
                </a:lnTo>
                <a:lnTo>
                  <a:pt x="187" y="261"/>
                </a:lnTo>
                <a:lnTo>
                  <a:pt x="205" y="215"/>
                </a:lnTo>
                <a:lnTo>
                  <a:pt x="231" y="175"/>
                </a:lnTo>
                <a:lnTo>
                  <a:pt x="220" y="129"/>
                </a:lnTo>
                <a:lnTo>
                  <a:pt x="157" y="64"/>
                </a:lnTo>
                <a:lnTo>
                  <a:pt x="134" y="7"/>
                </a:lnTo>
                <a:lnTo>
                  <a:pt x="1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2"/>
          <p:cNvSpPr/>
          <p:nvPr/>
        </p:nvSpPr>
        <p:spPr>
          <a:xfrm>
            <a:off x="6463554" y="989021"/>
            <a:ext cx="36957" cy="14792"/>
          </a:xfrm>
          <a:custGeom>
            <a:avLst/>
            <a:gdLst/>
            <a:ahLst/>
            <a:cxnLst/>
            <a:rect l="l" t="t" r="r" b="b"/>
            <a:pathLst>
              <a:path w="902" h="361" extrusionOk="0">
                <a:moveTo>
                  <a:pt x="775" y="1"/>
                </a:moveTo>
                <a:lnTo>
                  <a:pt x="735" y="25"/>
                </a:lnTo>
                <a:lnTo>
                  <a:pt x="662" y="6"/>
                </a:lnTo>
                <a:lnTo>
                  <a:pt x="547" y="29"/>
                </a:lnTo>
                <a:lnTo>
                  <a:pt x="475" y="80"/>
                </a:lnTo>
                <a:lnTo>
                  <a:pt x="427" y="92"/>
                </a:lnTo>
                <a:lnTo>
                  <a:pt x="410" y="64"/>
                </a:lnTo>
                <a:lnTo>
                  <a:pt x="398" y="25"/>
                </a:lnTo>
                <a:lnTo>
                  <a:pt x="366" y="27"/>
                </a:lnTo>
                <a:lnTo>
                  <a:pt x="312" y="39"/>
                </a:lnTo>
                <a:lnTo>
                  <a:pt x="235" y="39"/>
                </a:lnTo>
                <a:lnTo>
                  <a:pt x="199" y="25"/>
                </a:lnTo>
                <a:lnTo>
                  <a:pt x="199" y="64"/>
                </a:lnTo>
                <a:lnTo>
                  <a:pt x="166" y="99"/>
                </a:lnTo>
                <a:lnTo>
                  <a:pt x="78" y="78"/>
                </a:lnTo>
                <a:lnTo>
                  <a:pt x="46" y="46"/>
                </a:lnTo>
                <a:lnTo>
                  <a:pt x="40" y="13"/>
                </a:lnTo>
                <a:lnTo>
                  <a:pt x="1" y="6"/>
                </a:lnTo>
                <a:lnTo>
                  <a:pt x="22" y="94"/>
                </a:lnTo>
                <a:lnTo>
                  <a:pt x="104" y="200"/>
                </a:lnTo>
                <a:lnTo>
                  <a:pt x="128" y="247"/>
                </a:lnTo>
                <a:lnTo>
                  <a:pt x="291" y="303"/>
                </a:lnTo>
                <a:lnTo>
                  <a:pt x="413" y="315"/>
                </a:lnTo>
                <a:lnTo>
                  <a:pt x="497" y="355"/>
                </a:lnTo>
                <a:lnTo>
                  <a:pt x="578" y="358"/>
                </a:lnTo>
                <a:lnTo>
                  <a:pt x="640" y="338"/>
                </a:lnTo>
                <a:lnTo>
                  <a:pt x="711" y="360"/>
                </a:lnTo>
                <a:lnTo>
                  <a:pt x="754" y="343"/>
                </a:lnTo>
                <a:lnTo>
                  <a:pt x="847" y="285"/>
                </a:lnTo>
                <a:lnTo>
                  <a:pt x="865" y="223"/>
                </a:lnTo>
                <a:lnTo>
                  <a:pt x="902" y="171"/>
                </a:lnTo>
                <a:lnTo>
                  <a:pt x="883" y="104"/>
                </a:lnTo>
                <a:lnTo>
                  <a:pt x="841" y="87"/>
                </a:lnTo>
                <a:lnTo>
                  <a:pt x="809" y="92"/>
                </a:lnTo>
                <a:lnTo>
                  <a:pt x="795" y="56"/>
                </a:lnTo>
                <a:lnTo>
                  <a:pt x="799" y="29"/>
                </a:lnTo>
                <a:lnTo>
                  <a:pt x="7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2"/>
          <p:cNvSpPr/>
          <p:nvPr/>
        </p:nvSpPr>
        <p:spPr>
          <a:xfrm>
            <a:off x="6455400" y="1046591"/>
            <a:ext cx="29910" cy="19709"/>
          </a:xfrm>
          <a:custGeom>
            <a:avLst/>
            <a:gdLst/>
            <a:ahLst/>
            <a:cxnLst/>
            <a:rect l="l" t="t" r="r" b="b"/>
            <a:pathLst>
              <a:path w="730" h="481" extrusionOk="0">
                <a:moveTo>
                  <a:pt x="160" y="0"/>
                </a:moveTo>
                <a:lnTo>
                  <a:pt x="122" y="52"/>
                </a:lnTo>
                <a:lnTo>
                  <a:pt x="69" y="128"/>
                </a:lnTo>
                <a:lnTo>
                  <a:pt x="84" y="179"/>
                </a:lnTo>
                <a:lnTo>
                  <a:pt x="83" y="279"/>
                </a:lnTo>
                <a:lnTo>
                  <a:pt x="52" y="392"/>
                </a:lnTo>
                <a:lnTo>
                  <a:pt x="3" y="434"/>
                </a:lnTo>
                <a:lnTo>
                  <a:pt x="1" y="475"/>
                </a:lnTo>
                <a:lnTo>
                  <a:pt x="35" y="481"/>
                </a:lnTo>
                <a:lnTo>
                  <a:pt x="66" y="463"/>
                </a:lnTo>
                <a:lnTo>
                  <a:pt x="102" y="408"/>
                </a:lnTo>
                <a:lnTo>
                  <a:pt x="174" y="365"/>
                </a:lnTo>
                <a:lnTo>
                  <a:pt x="247" y="380"/>
                </a:lnTo>
                <a:lnTo>
                  <a:pt x="342" y="382"/>
                </a:lnTo>
                <a:lnTo>
                  <a:pt x="408" y="368"/>
                </a:lnTo>
                <a:lnTo>
                  <a:pt x="518" y="370"/>
                </a:lnTo>
                <a:lnTo>
                  <a:pt x="563" y="340"/>
                </a:lnTo>
                <a:lnTo>
                  <a:pt x="638" y="334"/>
                </a:lnTo>
                <a:lnTo>
                  <a:pt x="686" y="346"/>
                </a:lnTo>
                <a:lnTo>
                  <a:pt x="730" y="308"/>
                </a:lnTo>
                <a:lnTo>
                  <a:pt x="686" y="272"/>
                </a:lnTo>
                <a:lnTo>
                  <a:pt x="666" y="227"/>
                </a:lnTo>
                <a:lnTo>
                  <a:pt x="609" y="153"/>
                </a:lnTo>
                <a:lnTo>
                  <a:pt x="513" y="76"/>
                </a:lnTo>
                <a:lnTo>
                  <a:pt x="449" y="71"/>
                </a:lnTo>
                <a:lnTo>
                  <a:pt x="384" y="54"/>
                </a:lnTo>
                <a:lnTo>
                  <a:pt x="337" y="8"/>
                </a:lnTo>
                <a:lnTo>
                  <a:pt x="295" y="8"/>
                </a:lnTo>
                <a:lnTo>
                  <a:pt x="263" y="28"/>
                </a:lnTo>
                <a:lnTo>
                  <a:pt x="1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2"/>
          <p:cNvSpPr/>
          <p:nvPr/>
        </p:nvSpPr>
        <p:spPr>
          <a:xfrm>
            <a:off x="6342193" y="1091581"/>
            <a:ext cx="3483" cy="4384"/>
          </a:xfrm>
          <a:custGeom>
            <a:avLst/>
            <a:gdLst/>
            <a:ahLst/>
            <a:cxnLst/>
            <a:rect l="l" t="t" r="r" b="b"/>
            <a:pathLst>
              <a:path w="85" h="107" extrusionOk="0">
                <a:moveTo>
                  <a:pt x="79" y="1"/>
                </a:moveTo>
                <a:lnTo>
                  <a:pt x="15" y="29"/>
                </a:lnTo>
                <a:lnTo>
                  <a:pt x="1" y="44"/>
                </a:lnTo>
                <a:lnTo>
                  <a:pt x="11" y="86"/>
                </a:lnTo>
                <a:lnTo>
                  <a:pt x="34" y="88"/>
                </a:lnTo>
                <a:lnTo>
                  <a:pt x="52" y="107"/>
                </a:lnTo>
                <a:lnTo>
                  <a:pt x="75" y="93"/>
                </a:lnTo>
                <a:lnTo>
                  <a:pt x="85" y="40"/>
                </a:lnTo>
                <a:lnTo>
                  <a:pt x="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2"/>
          <p:cNvSpPr/>
          <p:nvPr/>
        </p:nvSpPr>
        <p:spPr>
          <a:xfrm>
            <a:off x="6472363" y="1115142"/>
            <a:ext cx="6760" cy="6228"/>
          </a:xfrm>
          <a:custGeom>
            <a:avLst/>
            <a:gdLst/>
            <a:ahLst/>
            <a:cxnLst/>
            <a:rect l="l" t="t" r="r" b="b"/>
            <a:pathLst>
              <a:path w="165" h="152" extrusionOk="0">
                <a:moveTo>
                  <a:pt x="128" y="0"/>
                </a:moveTo>
                <a:lnTo>
                  <a:pt x="109" y="9"/>
                </a:lnTo>
                <a:lnTo>
                  <a:pt x="100" y="48"/>
                </a:lnTo>
                <a:lnTo>
                  <a:pt x="56" y="79"/>
                </a:lnTo>
                <a:cubicBezTo>
                  <a:pt x="56" y="79"/>
                  <a:pt x="27" y="82"/>
                  <a:pt x="11" y="82"/>
                </a:cubicBezTo>
                <a:cubicBezTo>
                  <a:pt x="5" y="82"/>
                  <a:pt x="1" y="82"/>
                  <a:pt x="0" y="81"/>
                </a:cubicBezTo>
                <a:lnTo>
                  <a:pt x="0" y="81"/>
                </a:lnTo>
                <a:lnTo>
                  <a:pt x="44" y="137"/>
                </a:lnTo>
                <a:lnTo>
                  <a:pt x="81" y="151"/>
                </a:lnTo>
                <a:lnTo>
                  <a:pt x="87" y="125"/>
                </a:lnTo>
                <a:lnTo>
                  <a:pt x="151" y="107"/>
                </a:lnTo>
                <a:lnTo>
                  <a:pt x="164" y="85"/>
                </a:lnTo>
                <a:lnTo>
                  <a:pt x="147" y="53"/>
                </a:lnTo>
                <a:lnTo>
                  <a:pt x="1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2"/>
          <p:cNvSpPr/>
          <p:nvPr/>
        </p:nvSpPr>
        <p:spPr>
          <a:xfrm>
            <a:off x="6661164" y="1067734"/>
            <a:ext cx="2868" cy="1926"/>
          </a:xfrm>
          <a:custGeom>
            <a:avLst/>
            <a:gdLst/>
            <a:ahLst/>
            <a:cxnLst/>
            <a:rect l="l" t="t" r="r" b="b"/>
            <a:pathLst>
              <a:path w="70" h="47" extrusionOk="0">
                <a:moveTo>
                  <a:pt x="11" y="0"/>
                </a:moveTo>
                <a:lnTo>
                  <a:pt x="0" y="23"/>
                </a:lnTo>
                <a:lnTo>
                  <a:pt x="23" y="47"/>
                </a:lnTo>
                <a:lnTo>
                  <a:pt x="53" y="43"/>
                </a:lnTo>
                <a:lnTo>
                  <a:pt x="69" y="16"/>
                </a:lnTo>
                <a:lnTo>
                  <a:pt x="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2"/>
          <p:cNvSpPr/>
          <p:nvPr/>
        </p:nvSpPr>
        <p:spPr>
          <a:xfrm>
            <a:off x="6653543" y="1069414"/>
            <a:ext cx="2745" cy="2909"/>
          </a:xfrm>
          <a:custGeom>
            <a:avLst/>
            <a:gdLst/>
            <a:ahLst/>
            <a:cxnLst/>
            <a:rect l="l" t="t" r="r" b="b"/>
            <a:pathLst>
              <a:path w="67" h="71" extrusionOk="0">
                <a:moveTo>
                  <a:pt x="20" y="1"/>
                </a:moveTo>
                <a:lnTo>
                  <a:pt x="0" y="32"/>
                </a:lnTo>
                <a:lnTo>
                  <a:pt x="30" y="70"/>
                </a:lnTo>
                <a:lnTo>
                  <a:pt x="49" y="68"/>
                </a:lnTo>
                <a:lnTo>
                  <a:pt x="66" y="53"/>
                </a:lnTo>
                <a:lnTo>
                  <a:pt x="56" y="11"/>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2"/>
          <p:cNvSpPr/>
          <p:nvPr/>
        </p:nvSpPr>
        <p:spPr>
          <a:xfrm>
            <a:off x="6375995" y="1009877"/>
            <a:ext cx="12292" cy="16062"/>
          </a:xfrm>
          <a:custGeom>
            <a:avLst/>
            <a:gdLst/>
            <a:ahLst/>
            <a:cxnLst/>
            <a:rect l="l" t="t" r="r" b="b"/>
            <a:pathLst>
              <a:path w="300" h="392" extrusionOk="0">
                <a:moveTo>
                  <a:pt x="0" y="1"/>
                </a:moveTo>
                <a:lnTo>
                  <a:pt x="12" y="38"/>
                </a:lnTo>
                <a:lnTo>
                  <a:pt x="56" y="109"/>
                </a:lnTo>
                <a:lnTo>
                  <a:pt x="123" y="173"/>
                </a:lnTo>
                <a:lnTo>
                  <a:pt x="190" y="271"/>
                </a:lnTo>
                <a:lnTo>
                  <a:pt x="228" y="368"/>
                </a:lnTo>
                <a:lnTo>
                  <a:pt x="272" y="391"/>
                </a:lnTo>
                <a:lnTo>
                  <a:pt x="300" y="372"/>
                </a:lnTo>
                <a:lnTo>
                  <a:pt x="296" y="317"/>
                </a:lnTo>
                <a:lnTo>
                  <a:pt x="247" y="201"/>
                </a:lnTo>
                <a:lnTo>
                  <a:pt x="235" y="143"/>
                </a:lnTo>
                <a:lnTo>
                  <a:pt x="193" y="112"/>
                </a:lnTo>
                <a:lnTo>
                  <a:pt x="109" y="106"/>
                </a:lnTo>
                <a:lnTo>
                  <a:pt x="70" y="44"/>
                </a:lnTo>
                <a:lnTo>
                  <a:pt x="28" y="1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2"/>
          <p:cNvSpPr/>
          <p:nvPr/>
        </p:nvSpPr>
        <p:spPr>
          <a:xfrm>
            <a:off x="6427293" y="988980"/>
            <a:ext cx="27697" cy="23806"/>
          </a:xfrm>
          <a:custGeom>
            <a:avLst/>
            <a:gdLst/>
            <a:ahLst/>
            <a:cxnLst/>
            <a:rect l="l" t="t" r="r" b="b"/>
            <a:pathLst>
              <a:path w="676" h="581" extrusionOk="0">
                <a:moveTo>
                  <a:pt x="147" y="0"/>
                </a:moveTo>
                <a:lnTo>
                  <a:pt x="71" y="4"/>
                </a:lnTo>
                <a:lnTo>
                  <a:pt x="1" y="5"/>
                </a:lnTo>
                <a:lnTo>
                  <a:pt x="33" y="52"/>
                </a:lnTo>
                <a:lnTo>
                  <a:pt x="64" y="92"/>
                </a:lnTo>
                <a:lnTo>
                  <a:pt x="94" y="106"/>
                </a:lnTo>
                <a:lnTo>
                  <a:pt x="102" y="154"/>
                </a:lnTo>
                <a:lnTo>
                  <a:pt x="129" y="171"/>
                </a:lnTo>
                <a:lnTo>
                  <a:pt x="155" y="213"/>
                </a:lnTo>
                <a:lnTo>
                  <a:pt x="142" y="238"/>
                </a:lnTo>
                <a:lnTo>
                  <a:pt x="138" y="281"/>
                </a:lnTo>
                <a:lnTo>
                  <a:pt x="124" y="324"/>
                </a:lnTo>
                <a:lnTo>
                  <a:pt x="140" y="388"/>
                </a:lnTo>
                <a:lnTo>
                  <a:pt x="247" y="477"/>
                </a:lnTo>
                <a:lnTo>
                  <a:pt x="303" y="529"/>
                </a:lnTo>
                <a:lnTo>
                  <a:pt x="410" y="581"/>
                </a:lnTo>
                <a:lnTo>
                  <a:pt x="460" y="578"/>
                </a:lnTo>
                <a:lnTo>
                  <a:pt x="511" y="541"/>
                </a:lnTo>
                <a:lnTo>
                  <a:pt x="538" y="538"/>
                </a:lnTo>
                <a:lnTo>
                  <a:pt x="583" y="574"/>
                </a:lnTo>
                <a:lnTo>
                  <a:pt x="600" y="542"/>
                </a:lnTo>
                <a:lnTo>
                  <a:pt x="640" y="502"/>
                </a:lnTo>
                <a:lnTo>
                  <a:pt x="652" y="439"/>
                </a:lnTo>
                <a:lnTo>
                  <a:pt x="675" y="397"/>
                </a:lnTo>
                <a:lnTo>
                  <a:pt x="666" y="361"/>
                </a:lnTo>
                <a:lnTo>
                  <a:pt x="664" y="301"/>
                </a:lnTo>
                <a:lnTo>
                  <a:pt x="607" y="286"/>
                </a:lnTo>
                <a:lnTo>
                  <a:pt x="559" y="230"/>
                </a:lnTo>
                <a:lnTo>
                  <a:pt x="559" y="183"/>
                </a:lnTo>
                <a:lnTo>
                  <a:pt x="590" y="148"/>
                </a:lnTo>
                <a:lnTo>
                  <a:pt x="643" y="135"/>
                </a:lnTo>
                <a:lnTo>
                  <a:pt x="641" y="111"/>
                </a:lnTo>
                <a:lnTo>
                  <a:pt x="522" y="74"/>
                </a:lnTo>
                <a:lnTo>
                  <a:pt x="408" y="60"/>
                </a:lnTo>
                <a:lnTo>
                  <a:pt x="367" y="71"/>
                </a:lnTo>
                <a:lnTo>
                  <a:pt x="311" y="65"/>
                </a:lnTo>
                <a:lnTo>
                  <a:pt x="196" y="7"/>
                </a:lnTo>
                <a:lnTo>
                  <a:pt x="1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2"/>
          <p:cNvSpPr/>
          <p:nvPr/>
        </p:nvSpPr>
        <p:spPr>
          <a:xfrm>
            <a:off x="6410167" y="1056015"/>
            <a:ext cx="11349" cy="7294"/>
          </a:xfrm>
          <a:custGeom>
            <a:avLst/>
            <a:gdLst/>
            <a:ahLst/>
            <a:cxnLst/>
            <a:rect l="l" t="t" r="r" b="b"/>
            <a:pathLst>
              <a:path w="277" h="178" extrusionOk="0">
                <a:moveTo>
                  <a:pt x="11" y="1"/>
                </a:moveTo>
                <a:lnTo>
                  <a:pt x="1" y="15"/>
                </a:lnTo>
                <a:lnTo>
                  <a:pt x="18" y="58"/>
                </a:lnTo>
                <a:lnTo>
                  <a:pt x="46" y="94"/>
                </a:lnTo>
                <a:lnTo>
                  <a:pt x="95" y="92"/>
                </a:lnTo>
                <a:lnTo>
                  <a:pt x="140" y="126"/>
                </a:lnTo>
                <a:lnTo>
                  <a:pt x="195" y="132"/>
                </a:lnTo>
                <a:lnTo>
                  <a:pt x="243" y="176"/>
                </a:lnTo>
                <a:lnTo>
                  <a:pt x="272" y="178"/>
                </a:lnTo>
                <a:lnTo>
                  <a:pt x="276" y="145"/>
                </a:lnTo>
                <a:lnTo>
                  <a:pt x="209" y="80"/>
                </a:lnTo>
                <a:lnTo>
                  <a:pt x="159" y="63"/>
                </a:lnTo>
                <a:lnTo>
                  <a:pt x="104" y="61"/>
                </a:lnTo>
                <a:lnTo>
                  <a:pt x="46" y="9"/>
                </a:lnTo>
                <a:lnTo>
                  <a:pt x="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2"/>
          <p:cNvSpPr/>
          <p:nvPr/>
        </p:nvSpPr>
        <p:spPr>
          <a:xfrm>
            <a:off x="6031622" y="978122"/>
            <a:ext cx="53387" cy="41672"/>
          </a:xfrm>
          <a:custGeom>
            <a:avLst/>
            <a:gdLst/>
            <a:ahLst/>
            <a:cxnLst/>
            <a:rect l="l" t="t" r="r" b="b"/>
            <a:pathLst>
              <a:path w="1303" h="1017" extrusionOk="0">
                <a:moveTo>
                  <a:pt x="350" y="1"/>
                </a:moveTo>
                <a:lnTo>
                  <a:pt x="331" y="14"/>
                </a:lnTo>
                <a:lnTo>
                  <a:pt x="312" y="71"/>
                </a:lnTo>
                <a:lnTo>
                  <a:pt x="235" y="122"/>
                </a:lnTo>
                <a:lnTo>
                  <a:pt x="175" y="146"/>
                </a:lnTo>
                <a:lnTo>
                  <a:pt x="154" y="181"/>
                </a:lnTo>
                <a:lnTo>
                  <a:pt x="149" y="219"/>
                </a:lnTo>
                <a:lnTo>
                  <a:pt x="86" y="235"/>
                </a:lnTo>
                <a:lnTo>
                  <a:pt x="44" y="272"/>
                </a:lnTo>
                <a:lnTo>
                  <a:pt x="20" y="346"/>
                </a:lnTo>
                <a:lnTo>
                  <a:pt x="25" y="386"/>
                </a:lnTo>
                <a:lnTo>
                  <a:pt x="72" y="413"/>
                </a:lnTo>
                <a:lnTo>
                  <a:pt x="102" y="413"/>
                </a:lnTo>
                <a:lnTo>
                  <a:pt x="122" y="444"/>
                </a:lnTo>
                <a:lnTo>
                  <a:pt x="64" y="494"/>
                </a:lnTo>
                <a:lnTo>
                  <a:pt x="52" y="539"/>
                </a:lnTo>
                <a:lnTo>
                  <a:pt x="72" y="612"/>
                </a:lnTo>
                <a:lnTo>
                  <a:pt x="63" y="644"/>
                </a:lnTo>
                <a:lnTo>
                  <a:pt x="10" y="678"/>
                </a:lnTo>
                <a:lnTo>
                  <a:pt x="1" y="702"/>
                </a:lnTo>
                <a:lnTo>
                  <a:pt x="51" y="733"/>
                </a:lnTo>
                <a:lnTo>
                  <a:pt x="68" y="752"/>
                </a:lnTo>
                <a:lnTo>
                  <a:pt x="94" y="741"/>
                </a:lnTo>
                <a:lnTo>
                  <a:pt x="82" y="707"/>
                </a:lnTo>
                <a:lnTo>
                  <a:pt x="94" y="683"/>
                </a:lnTo>
                <a:lnTo>
                  <a:pt x="133" y="702"/>
                </a:lnTo>
                <a:lnTo>
                  <a:pt x="175" y="734"/>
                </a:lnTo>
                <a:lnTo>
                  <a:pt x="216" y="712"/>
                </a:lnTo>
                <a:lnTo>
                  <a:pt x="247" y="718"/>
                </a:lnTo>
                <a:lnTo>
                  <a:pt x="281" y="764"/>
                </a:lnTo>
                <a:lnTo>
                  <a:pt x="312" y="855"/>
                </a:lnTo>
                <a:lnTo>
                  <a:pt x="345" y="889"/>
                </a:lnTo>
                <a:lnTo>
                  <a:pt x="404" y="896"/>
                </a:lnTo>
                <a:lnTo>
                  <a:pt x="455" y="929"/>
                </a:lnTo>
                <a:lnTo>
                  <a:pt x="498" y="941"/>
                </a:lnTo>
                <a:lnTo>
                  <a:pt x="555" y="912"/>
                </a:lnTo>
                <a:lnTo>
                  <a:pt x="620" y="889"/>
                </a:lnTo>
                <a:lnTo>
                  <a:pt x="650" y="912"/>
                </a:lnTo>
                <a:lnTo>
                  <a:pt x="709" y="946"/>
                </a:lnTo>
                <a:lnTo>
                  <a:pt x="825" y="954"/>
                </a:lnTo>
                <a:lnTo>
                  <a:pt x="873" y="941"/>
                </a:lnTo>
                <a:lnTo>
                  <a:pt x="910" y="954"/>
                </a:lnTo>
                <a:lnTo>
                  <a:pt x="955" y="950"/>
                </a:lnTo>
                <a:lnTo>
                  <a:pt x="984" y="976"/>
                </a:lnTo>
                <a:lnTo>
                  <a:pt x="1032" y="1016"/>
                </a:lnTo>
                <a:lnTo>
                  <a:pt x="1075" y="1012"/>
                </a:lnTo>
                <a:lnTo>
                  <a:pt x="1120" y="976"/>
                </a:lnTo>
                <a:lnTo>
                  <a:pt x="1177" y="922"/>
                </a:lnTo>
                <a:lnTo>
                  <a:pt x="1246" y="903"/>
                </a:lnTo>
                <a:lnTo>
                  <a:pt x="1302" y="827"/>
                </a:lnTo>
                <a:lnTo>
                  <a:pt x="1302" y="788"/>
                </a:lnTo>
                <a:lnTo>
                  <a:pt x="1244" y="723"/>
                </a:lnTo>
                <a:lnTo>
                  <a:pt x="1209" y="713"/>
                </a:lnTo>
                <a:lnTo>
                  <a:pt x="1153" y="650"/>
                </a:lnTo>
                <a:lnTo>
                  <a:pt x="1089" y="640"/>
                </a:lnTo>
                <a:lnTo>
                  <a:pt x="1036" y="604"/>
                </a:lnTo>
                <a:lnTo>
                  <a:pt x="1029" y="547"/>
                </a:lnTo>
                <a:lnTo>
                  <a:pt x="1057" y="545"/>
                </a:lnTo>
                <a:lnTo>
                  <a:pt x="1087" y="566"/>
                </a:lnTo>
                <a:lnTo>
                  <a:pt x="1132" y="565"/>
                </a:lnTo>
                <a:lnTo>
                  <a:pt x="1135" y="537"/>
                </a:lnTo>
                <a:lnTo>
                  <a:pt x="1084" y="466"/>
                </a:lnTo>
                <a:lnTo>
                  <a:pt x="1014" y="394"/>
                </a:lnTo>
                <a:lnTo>
                  <a:pt x="1014" y="330"/>
                </a:lnTo>
                <a:lnTo>
                  <a:pt x="1002" y="265"/>
                </a:lnTo>
                <a:lnTo>
                  <a:pt x="962" y="239"/>
                </a:lnTo>
                <a:lnTo>
                  <a:pt x="958" y="184"/>
                </a:lnTo>
                <a:lnTo>
                  <a:pt x="932" y="166"/>
                </a:lnTo>
                <a:lnTo>
                  <a:pt x="909" y="160"/>
                </a:lnTo>
                <a:lnTo>
                  <a:pt x="763" y="36"/>
                </a:lnTo>
                <a:lnTo>
                  <a:pt x="672" y="26"/>
                </a:lnTo>
                <a:lnTo>
                  <a:pt x="591" y="38"/>
                </a:lnTo>
                <a:lnTo>
                  <a:pt x="582" y="70"/>
                </a:lnTo>
                <a:lnTo>
                  <a:pt x="591" y="102"/>
                </a:lnTo>
                <a:lnTo>
                  <a:pt x="652" y="174"/>
                </a:lnTo>
                <a:lnTo>
                  <a:pt x="658" y="205"/>
                </a:lnTo>
                <a:lnTo>
                  <a:pt x="639" y="243"/>
                </a:lnTo>
                <a:lnTo>
                  <a:pt x="637" y="284"/>
                </a:lnTo>
                <a:lnTo>
                  <a:pt x="627" y="342"/>
                </a:lnTo>
                <a:lnTo>
                  <a:pt x="597" y="406"/>
                </a:lnTo>
                <a:lnTo>
                  <a:pt x="573" y="425"/>
                </a:lnTo>
                <a:lnTo>
                  <a:pt x="567" y="389"/>
                </a:lnTo>
                <a:lnTo>
                  <a:pt x="591" y="350"/>
                </a:lnTo>
                <a:lnTo>
                  <a:pt x="604" y="307"/>
                </a:lnTo>
                <a:lnTo>
                  <a:pt x="580" y="286"/>
                </a:lnTo>
                <a:lnTo>
                  <a:pt x="606" y="210"/>
                </a:lnTo>
                <a:lnTo>
                  <a:pt x="585" y="164"/>
                </a:lnTo>
                <a:lnTo>
                  <a:pt x="505" y="56"/>
                </a:lnTo>
                <a:lnTo>
                  <a:pt x="441" y="9"/>
                </a:lnTo>
                <a:lnTo>
                  <a:pt x="3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2"/>
          <p:cNvSpPr/>
          <p:nvPr/>
        </p:nvSpPr>
        <p:spPr>
          <a:xfrm>
            <a:off x="6386976" y="986644"/>
            <a:ext cx="63753" cy="48269"/>
          </a:xfrm>
          <a:custGeom>
            <a:avLst/>
            <a:gdLst/>
            <a:ahLst/>
            <a:cxnLst/>
            <a:rect l="l" t="t" r="r" b="b"/>
            <a:pathLst>
              <a:path w="1556" h="1178" extrusionOk="0">
                <a:moveTo>
                  <a:pt x="614" y="1"/>
                </a:moveTo>
                <a:lnTo>
                  <a:pt x="598" y="14"/>
                </a:lnTo>
                <a:lnTo>
                  <a:pt x="670" y="78"/>
                </a:lnTo>
                <a:lnTo>
                  <a:pt x="708" y="88"/>
                </a:lnTo>
                <a:lnTo>
                  <a:pt x="728" y="114"/>
                </a:lnTo>
                <a:lnTo>
                  <a:pt x="670" y="114"/>
                </a:lnTo>
                <a:lnTo>
                  <a:pt x="654" y="104"/>
                </a:lnTo>
                <a:lnTo>
                  <a:pt x="614" y="104"/>
                </a:lnTo>
                <a:lnTo>
                  <a:pt x="589" y="140"/>
                </a:lnTo>
                <a:lnTo>
                  <a:pt x="601" y="193"/>
                </a:lnTo>
                <a:lnTo>
                  <a:pt x="628" y="243"/>
                </a:lnTo>
                <a:lnTo>
                  <a:pt x="644" y="310"/>
                </a:lnTo>
                <a:lnTo>
                  <a:pt x="719" y="385"/>
                </a:lnTo>
                <a:lnTo>
                  <a:pt x="735" y="416"/>
                </a:lnTo>
                <a:lnTo>
                  <a:pt x="713" y="434"/>
                </a:lnTo>
                <a:lnTo>
                  <a:pt x="658" y="442"/>
                </a:lnTo>
                <a:lnTo>
                  <a:pt x="604" y="385"/>
                </a:lnTo>
                <a:lnTo>
                  <a:pt x="580" y="317"/>
                </a:lnTo>
                <a:lnTo>
                  <a:pt x="544" y="296"/>
                </a:lnTo>
                <a:lnTo>
                  <a:pt x="496" y="309"/>
                </a:lnTo>
                <a:lnTo>
                  <a:pt x="473" y="323"/>
                </a:lnTo>
                <a:lnTo>
                  <a:pt x="453" y="309"/>
                </a:lnTo>
                <a:lnTo>
                  <a:pt x="408" y="298"/>
                </a:lnTo>
                <a:lnTo>
                  <a:pt x="405" y="248"/>
                </a:lnTo>
                <a:lnTo>
                  <a:pt x="390" y="210"/>
                </a:lnTo>
                <a:lnTo>
                  <a:pt x="342" y="204"/>
                </a:lnTo>
                <a:lnTo>
                  <a:pt x="292" y="158"/>
                </a:lnTo>
                <a:lnTo>
                  <a:pt x="223" y="152"/>
                </a:lnTo>
                <a:lnTo>
                  <a:pt x="195" y="134"/>
                </a:lnTo>
                <a:lnTo>
                  <a:pt x="175" y="91"/>
                </a:lnTo>
                <a:lnTo>
                  <a:pt x="121" y="112"/>
                </a:lnTo>
                <a:lnTo>
                  <a:pt x="84" y="143"/>
                </a:lnTo>
                <a:lnTo>
                  <a:pt x="87" y="214"/>
                </a:lnTo>
                <a:lnTo>
                  <a:pt x="72" y="228"/>
                </a:lnTo>
                <a:lnTo>
                  <a:pt x="76" y="293"/>
                </a:lnTo>
                <a:lnTo>
                  <a:pt x="60" y="349"/>
                </a:lnTo>
                <a:lnTo>
                  <a:pt x="6" y="392"/>
                </a:lnTo>
                <a:lnTo>
                  <a:pt x="1" y="422"/>
                </a:lnTo>
                <a:lnTo>
                  <a:pt x="60" y="504"/>
                </a:lnTo>
                <a:lnTo>
                  <a:pt x="90" y="508"/>
                </a:lnTo>
                <a:lnTo>
                  <a:pt x="123" y="533"/>
                </a:lnTo>
                <a:lnTo>
                  <a:pt x="104" y="551"/>
                </a:lnTo>
                <a:lnTo>
                  <a:pt x="73" y="556"/>
                </a:lnTo>
                <a:lnTo>
                  <a:pt x="82" y="604"/>
                </a:lnTo>
                <a:lnTo>
                  <a:pt x="118" y="615"/>
                </a:lnTo>
                <a:lnTo>
                  <a:pt x="139" y="657"/>
                </a:lnTo>
                <a:lnTo>
                  <a:pt x="137" y="688"/>
                </a:lnTo>
                <a:lnTo>
                  <a:pt x="165" y="714"/>
                </a:lnTo>
                <a:lnTo>
                  <a:pt x="219" y="731"/>
                </a:lnTo>
                <a:lnTo>
                  <a:pt x="237" y="758"/>
                </a:lnTo>
                <a:lnTo>
                  <a:pt x="226" y="778"/>
                </a:lnTo>
                <a:lnTo>
                  <a:pt x="249" y="800"/>
                </a:lnTo>
                <a:lnTo>
                  <a:pt x="271" y="788"/>
                </a:lnTo>
                <a:lnTo>
                  <a:pt x="304" y="793"/>
                </a:lnTo>
                <a:lnTo>
                  <a:pt x="322" y="819"/>
                </a:lnTo>
                <a:lnTo>
                  <a:pt x="290" y="843"/>
                </a:lnTo>
                <a:lnTo>
                  <a:pt x="274" y="832"/>
                </a:lnTo>
                <a:lnTo>
                  <a:pt x="240" y="832"/>
                </a:lnTo>
                <a:lnTo>
                  <a:pt x="226" y="858"/>
                </a:lnTo>
                <a:lnTo>
                  <a:pt x="243" y="901"/>
                </a:lnTo>
                <a:lnTo>
                  <a:pt x="386" y="998"/>
                </a:lnTo>
                <a:lnTo>
                  <a:pt x="463" y="1028"/>
                </a:lnTo>
                <a:lnTo>
                  <a:pt x="532" y="1022"/>
                </a:lnTo>
                <a:lnTo>
                  <a:pt x="574" y="1054"/>
                </a:lnTo>
                <a:lnTo>
                  <a:pt x="616" y="1084"/>
                </a:lnTo>
                <a:lnTo>
                  <a:pt x="632" y="1130"/>
                </a:lnTo>
                <a:lnTo>
                  <a:pt x="677" y="1171"/>
                </a:lnTo>
                <a:lnTo>
                  <a:pt x="742" y="1169"/>
                </a:lnTo>
                <a:lnTo>
                  <a:pt x="814" y="1144"/>
                </a:lnTo>
                <a:lnTo>
                  <a:pt x="876" y="1149"/>
                </a:lnTo>
                <a:lnTo>
                  <a:pt x="922" y="1178"/>
                </a:lnTo>
                <a:lnTo>
                  <a:pt x="966" y="1169"/>
                </a:lnTo>
                <a:lnTo>
                  <a:pt x="986" y="1126"/>
                </a:lnTo>
                <a:lnTo>
                  <a:pt x="986" y="1084"/>
                </a:lnTo>
                <a:lnTo>
                  <a:pt x="958" y="1028"/>
                </a:lnTo>
                <a:lnTo>
                  <a:pt x="962" y="989"/>
                </a:lnTo>
                <a:lnTo>
                  <a:pt x="931" y="993"/>
                </a:lnTo>
                <a:lnTo>
                  <a:pt x="903" y="971"/>
                </a:lnTo>
                <a:lnTo>
                  <a:pt x="898" y="936"/>
                </a:lnTo>
                <a:lnTo>
                  <a:pt x="909" y="911"/>
                </a:lnTo>
                <a:lnTo>
                  <a:pt x="935" y="929"/>
                </a:lnTo>
                <a:lnTo>
                  <a:pt x="955" y="957"/>
                </a:lnTo>
                <a:lnTo>
                  <a:pt x="1001" y="974"/>
                </a:lnTo>
                <a:lnTo>
                  <a:pt x="1020" y="1008"/>
                </a:lnTo>
                <a:lnTo>
                  <a:pt x="1017" y="1029"/>
                </a:lnTo>
                <a:lnTo>
                  <a:pt x="1055" y="1025"/>
                </a:lnTo>
                <a:lnTo>
                  <a:pt x="1096" y="960"/>
                </a:lnTo>
                <a:lnTo>
                  <a:pt x="1141" y="871"/>
                </a:lnTo>
                <a:lnTo>
                  <a:pt x="1220" y="790"/>
                </a:lnTo>
                <a:lnTo>
                  <a:pt x="1277" y="780"/>
                </a:lnTo>
                <a:lnTo>
                  <a:pt x="1319" y="746"/>
                </a:lnTo>
                <a:lnTo>
                  <a:pt x="1341" y="758"/>
                </a:lnTo>
                <a:lnTo>
                  <a:pt x="1321" y="793"/>
                </a:lnTo>
                <a:lnTo>
                  <a:pt x="1369" y="800"/>
                </a:lnTo>
                <a:lnTo>
                  <a:pt x="1406" y="820"/>
                </a:lnTo>
                <a:lnTo>
                  <a:pt x="1443" y="800"/>
                </a:lnTo>
                <a:lnTo>
                  <a:pt x="1445" y="758"/>
                </a:lnTo>
                <a:lnTo>
                  <a:pt x="1518" y="721"/>
                </a:lnTo>
                <a:lnTo>
                  <a:pt x="1555" y="679"/>
                </a:lnTo>
                <a:lnTo>
                  <a:pt x="1533" y="661"/>
                </a:lnTo>
                <a:lnTo>
                  <a:pt x="1471" y="666"/>
                </a:lnTo>
                <a:lnTo>
                  <a:pt x="1397" y="698"/>
                </a:lnTo>
                <a:lnTo>
                  <a:pt x="1333" y="657"/>
                </a:lnTo>
                <a:lnTo>
                  <a:pt x="1252" y="637"/>
                </a:lnTo>
                <a:lnTo>
                  <a:pt x="1227" y="604"/>
                </a:lnTo>
                <a:lnTo>
                  <a:pt x="1168" y="599"/>
                </a:lnTo>
                <a:lnTo>
                  <a:pt x="1160" y="575"/>
                </a:lnTo>
                <a:lnTo>
                  <a:pt x="1086" y="502"/>
                </a:lnTo>
                <a:lnTo>
                  <a:pt x="1048" y="480"/>
                </a:lnTo>
                <a:lnTo>
                  <a:pt x="1028" y="402"/>
                </a:lnTo>
                <a:lnTo>
                  <a:pt x="1020" y="365"/>
                </a:lnTo>
                <a:lnTo>
                  <a:pt x="983" y="322"/>
                </a:lnTo>
                <a:lnTo>
                  <a:pt x="973" y="273"/>
                </a:lnTo>
                <a:lnTo>
                  <a:pt x="922" y="247"/>
                </a:lnTo>
                <a:lnTo>
                  <a:pt x="922" y="224"/>
                </a:lnTo>
                <a:lnTo>
                  <a:pt x="949" y="212"/>
                </a:lnTo>
                <a:lnTo>
                  <a:pt x="925" y="179"/>
                </a:lnTo>
                <a:lnTo>
                  <a:pt x="952" y="159"/>
                </a:lnTo>
                <a:lnTo>
                  <a:pt x="966" y="148"/>
                </a:lnTo>
                <a:lnTo>
                  <a:pt x="964" y="113"/>
                </a:lnTo>
                <a:lnTo>
                  <a:pt x="942" y="99"/>
                </a:lnTo>
                <a:lnTo>
                  <a:pt x="902" y="71"/>
                </a:lnTo>
                <a:lnTo>
                  <a:pt x="814" y="73"/>
                </a:lnTo>
                <a:lnTo>
                  <a:pt x="757" y="59"/>
                </a:lnTo>
                <a:lnTo>
                  <a:pt x="715" y="19"/>
                </a:lnTo>
                <a:lnTo>
                  <a:pt x="663" y="19"/>
                </a:lnTo>
                <a:lnTo>
                  <a:pt x="6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2"/>
          <p:cNvSpPr/>
          <p:nvPr/>
        </p:nvSpPr>
        <p:spPr>
          <a:xfrm>
            <a:off x="6098816" y="1079043"/>
            <a:ext cx="4876" cy="5327"/>
          </a:xfrm>
          <a:custGeom>
            <a:avLst/>
            <a:gdLst/>
            <a:ahLst/>
            <a:cxnLst/>
            <a:rect l="l" t="t" r="r" b="b"/>
            <a:pathLst>
              <a:path w="119" h="130" extrusionOk="0">
                <a:moveTo>
                  <a:pt x="76" y="1"/>
                </a:moveTo>
                <a:lnTo>
                  <a:pt x="53" y="23"/>
                </a:lnTo>
                <a:lnTo>
                  <a:pt x="40" y="60"/>
                </a:lnTo>
                <a:lnTo>
                  <a:pt x="0" y="90"/>
                </a:lnTo>
                <a:lnTo>
                  <a:pt x="9" y="107"/>
                </a:lnTo>
                <a:lnTo>
                  <a:pt x="35" y="98"/>
                </a:lnTo>
                <a:lnTo>
                  <a:pt x="65" y="71"/>
                </a:lnTo>
                <a:lnTo>
                  <a:pt x="80" y="85"/>
                </a:lnTo>
                <a:lnTo>
                  <a:pt x="92" y="129"/>
                </a:lnTo>
                <a:lnTo>
                  <a:pt x="114" y="105"/>
                </a:lnTo>
                <a:lnTo>
                  <a:pt x="118" y="68"/>
                </a:lnTo>
                <a:lnTo>
                  <a:pt x="101" y="54"/>
                </a:lnTo>
                <a:lnTo>
                  <a:pt x="1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2"/>
          <p:cNvSpPr/>
          <p:nvPr/>
        </p:nvSpPr>
        <p:spPr>
          <a:xfrm>
            <a:off x="5992575" y="1188815"/>
            <a:ext cx="5777" cy="5818"/>
          </a:xfrm>
          <a:custGeom>
            <a:avLst/>
            <a:gdLst/>
            <a:ahLst/>
            <a:cxnLst/>
            <a:rect l="l" t="t" r="r" b="b"/>
            <a:pathLst>
              <a:path w="141" h="142" extrusionOk="0">
                <a:moveTo>
                  <a:pt x="128" y="0"/>
                </a:moveTo>
                <a:lnTo>
                  <a:pt x="92" y="4"/>
                </a:lnTo>
                <a:lnTo>
                  <a:pt x="27" y="52"/>
                </a:lnTo>
                <a:lnTo>
                  <a:pt x="1" y="106"/>
                </a:lnTo>
                <a:lnTo>
                  <a:pt x="3" y="142"/>
                </a:lnTo>
                <a:lnTo>
                  <a:pt x="46" y="97"/>
                </a:lnTo>
                <a:lnTo>
                  <a:pt x="75" y="111"/>
                </a:lnTo>
                <a:lnTo>
                  <a:pt x="117" y="79"/>
                </a:lnTo>
                <a:lnTo>
                  <a:pt x="107" y="53"/>
                </a:lnTo>
                <a:lnTo>
                  <a:pt x="115" y="28"/>
                </a:lnTo>
                <a:lnTo>
                  <a:pt x="141" y="13"/>
                </a:lnTo>
                <a:lnTo>
                  <a:pt x="1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2"/>
          <p:cNvSpPr/>
          <p:nvPr/>
        </p:nvSpPr>
        <p:spPr>
          <a:xfrm>
            <a:off x="6001179" y="1196395"/>
            <a:ext cx="5859" cy="2622"/>
          </a:xfrm>
          <a:custGeom>
            <a:avLst/>
            <a:gdLst/>
            <a:ahLst/>
            <a:cxnLst/>
            <a:rect l="l" t="t" r="r" b="b"/>
            <a:pathLst>
              <a:path w="143" h="64" extrusionOk="0">
                <a:moveTo>
                  <a:pt x="28" y="0"/>
                </a:moveTo>
                <a:lnTo>
                  <a:pt x="0" y="12"/>
                </a:lnTo>
                <a:lnTo>
                  <a:pt x="49" y="55"/>
                </a:lnTo>
                <a:lnTo>
                  <a:pt x="111" y="64"/>
                </a:lnTo>
                <a:lnTo>
                  <a:pt x="143" y="56"/>
                </a:lnTo>
                <a:lnTo>
                  <a:pt x="141" y="29"/>
                </a:lnTo>
                <a:lnTo>
                  <a:pt x="73" y="20"/>
                </a:lnTo>
                <a:lnTo>
                  <a:pt x="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2"/>
          <p:cNvSpPr/>
          <p:nvPr/>
        </p:nvSpPr>
        <p:spPr>
          <a:xfrm>
            <a:off x="6023673" y="1193035"/>
            <a:ext cx="8645" cy="11473"/>
          </a:xfrm>
          <a:custGeom>
            <a:avLst/>
            <a:gdLst/>
            <a:ahLst/>
            <a:cxnLst/>
            <a:rect l="l" t="t" r="r" b="b"/>
            <a:pathLst>
              <a:path w="211" h="280" extrusionOk="0">
                <a:moveTo>
                  <a:pt x="83" y="0"/>
                </a:moveTo>
                <a:lnTo>
                  <a:pt x="42" y="56"/>
                </a:lnTo>
                <a:lnTo>
                  <a:pt x="30" y="131"/>
                </a:lnTo>
                <a:lnTo>
                  <a:pt x="0" y="190"/>
                </a:lnTo>
                <a:lnTo>
                  <a:pt x="8" y="224"/>
                </a:lnTo>
                <a:lnTo>
                  <a:pt x="63" y="232"/>
                </a:lnTo>
                <a:lnTo>
                  <a:pt x="81" y="256"/>
                </a:lnTo>
                <a:lnTo>
                  <a:pt x="129" y="262"/>
                </a:lnTo>
                <a:lnTo>
                  <a:pt x="169" y="279"/>
                </a:lnTo>
                <a:lnTo>
                  <a:pt x="209" y="266"/>
                </a:lnTo>
                <a:lnTo>
                  <a:pt x="210" y="234"/>
                </a:lnTo>
                <a:lnTo>
                  <a:pt x="173" y="165"/>
                </a:lnTo>
                <a:lnTo>
                  <a:pt x="163" y="101"/>
                </a:lnTo>
                <a:lnTo>
                  <a:pt x="107" y="52"/>
                </a:lnTo>
                <a:lnTo>
                  <a:pt x="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2"/>
          <p:cNvSpPr/>
          <p:nvPr/>
        </p:nvSpPr>
        <p:spPr>
          <a:xfrm>
            <a:off x="6005522" y="948988"/>
            <a:ext cx="36875" cy="42245"/>
          </a:xfrm>
          <a:custGeom>
            <a:avLst/>
            <a:gdLst/>
            <a:ahLst/>
            <a:cxnLst/>
            <a:rect l="l" t="t" r="r" b="b"/>
            <a:pathLst>
              <a:path w="900" h="1031" extrusionOk="0">
                <a:moveTo>
                  <a:pt x="157" y="0"/>
                </a:moveTo>
                <a:lnTo>
                  <a:pt x="144" y="21"/>
                </a:lnTo>
                <a:lnTo>
                  <a:pt x="132" y="60"/>
                </a:lnTo>
                <a:lnTo>
                  <a:pt x="143" y="97"/>
                </a:lnTo>
                <a:lnTo>
                  <a:pt x="141" y="161"/>
                </a:lnTo>
                <a:lnTo>
                  <a:pt x="101" y="219"/>
                </a:lnTo>
                <a:lnTo>
                  <a:pt x="58" y="289"/>
                </a:lnTo>
                <a:lnTo>
                  <a:pt x="8" y="352"/>
                </a:lnTo>
                <a:lnTo>
                  <a:pt x="0" y="400"/>
                </a:lnTo>
                <a:lnTo>
                  <a:pt x="8" y="589"/>
                </a:lnTo>
                <a:lnTo>
                  <a:pt x="42" y="638"/>
                </a:lnTo>
                <a:lnTo>
                  <a:pt x="84" y="664"/>
                </a:lnTo>
                <a:lnTo>
                  <a:pt x="90" y="710"/>
                </a:lnTo>
                <a:lnTo>
                  <a:pt x="74" y="841"/>
                </a:lnTo>
                <a:lnTo>
                  <a:pt x="50" y="892"/>
                </a:lnTo>
                <a:lnTo>
                  <a:pt x="35" y="934"/>
                </a:lnTo>
                <a:lnTo>
                  <a:pt x="49" y="966"/>
                </a:lnTo>
                <a:lnTo>
                  <a:pt x="73" y="959"/>
                </a:lnTo>
                <a:lnTo>
                  <a:pt x="101" y="910"/>
                </a:lnTo>
                <a:lnTo>
                  <a:pt x="163" y="887"/>
                </a:lnTo>
                <a:lnTo>
                  <a:pt x="183" y="903"/>
                </a:lnTo>
                <a:lnTo>
                  <a:pt x="197" y="949"/>
                </a:lnTo>
                <a:lnTo>
                  <a:pt x="267" y="1000"/>
                </a:lnTo>
                <a:lnTo>
                  <a:pt x="305" y="1000"/>
                </a:lnTo>
                <a:lnTo>
                  <a:pt x="328" y="976"/>
                </a:lnTo>
                <a:lnTo>
                  <a:pt x="368" y="984"/>
                </a:lnTo>
                <a:lnTo>
                  <a:pt x="430" y="1021"/>
                </a:lnTo>
                <a:lnTo>
                  <a:pt x="489" y="1030"/>
                </a:lnTo>
                <a:lnTo>
                  <a:pt x="544" y="1023"/>
                </a:lnTo>
                <a:lnTo>
                  <a:pt x="624" y="976"/>
                </a:lnTo>
                <a:lnTo>
                  <a:pt x="657" y="928"/>
                </a:lnTo>
                <a:lnTo>
                  <a:pt x="662" y="882"/>
                </a:lnTo>
                <a:lnTo>
                  <a:pt x="721" y="825"/>
                </a:lnTo>
                <a:lnTo>
                  <a:pt x="813" y="758"/>
                </a:lnTo>
                <a:lnTo>
                  <a:pt x="876" y="722"/>
                </a:lnTo>
                <a:lnTo>
                  <a:pt x="900" y="680"/>
                </a:lnTo>
                <a:lnTo>
                  <a:pt x="894" y="630"/>
                </a:lnTo>
                <a:lnTo>
                  <a:pt x="813" y="586"/>
                </a:lnTo>
                <a:lnTo>
                  <a:pt x="741" y="517"/>
                </a:lnTo>
                <a:lnTo>
                  <a:pt x="698" y="440"/>
                </a:lnTo>
                <a:lnTo>
                  <a:pt x="701" y="388"/>
                </a:lnTo>
                <a:lnTo>
                  <a:pt x="727" y="338"/>
                </a:lnTo>
                <a:lnTo>
                  <a:pt x="729" y="299"/>
                </a:lnTo>
                <a:lnTo>
                  <a:pt x="707" y="285"/>
                </a:lnTo>
                <a:lnTo>
                  <a:pt x="588" y="287"/>
                </a:lnTo>
                <a:lnTo>
                  <a:pt x="499" y="259"/>
                </a:lnTo>
                <a:lnTo>
                  <a:pt x="437" y="215"/>
                </a:lnTo>
                <a:lnTo>
                  <a:pt x="340" y="98"/>
                </a:lnTo>
                <a:lnTo>
                  <a:pt x="270" y="42"/>
                </a:lnTo>
                <a:lnTo>
                  <a:pt x="191" y="3"/>
                </a:lnTo>
                <a:lnTo>
                  <a:pt x="1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2"/>
          <p:cNvSpPr/>
          <p:nvPr/>
        </p:nvSpPr>
        <p:spPr>
          <a:xfrm>
            <a:off x="6017855" y="1131286"/>
            <a:ext cx="5326" cy="10326"/>
          </a:xfrm>
          <a:custGeom>
            <a:avLst/>
            <a:gdLst/>
            <a:ahLst/>
            <a:cxnLst/>
            <a:rect l="l" t="t" r="r" b="b"/>
            <a:pathLst>
              <a:path w="130" h="252" extrusionOk="0">
                <a:moveTo>
                  <a:pt x="83" y="0"/>
                </a:moveTo>
                <a:lnTo>
                  <a:pt x="50" y="21"/>
                </a:lnTo>
                <a:lnTo>
                  <a:pt x="28" y="21"/>
                </a:lnTo>
                <a:lnTo>
                  <a:pt x="13" y="41"/>
                </a:lnTo>
                <a:lnTo>
                  <a:pt x="48" y="78"/>
                </a:lnTo>
                <a:lnTo>
                  <a:pt x="41" y="113"/>
                </a:lnTo>
                <a:lnTo>
                  <a:pt x="20" y="104"/>
                </a:lnTo>
                <a:lnTo>
                  <a:pt x="0" y="82"/>
                </a:lnTo>
                <a:lnTo>
                  <a:pt x="4" y="171"/>
                </a:lnTo>
                <a:lnTo>
                  <a:pt x="35" y="182"/>
                </a:lnTo>
                <a:lnTo>
                  <a:pt x="60" y="161"/>
                </a:lnTo>
                <a:lnTo>
                  <a:pt x="80" y="175"/>
                </a:lnTo>
                <a:lnTo>
                  <a:pt x="84" y="224"/>
                </a:lnTo>
                <a:lnTo>
                  <a:pt x="107" y="251"/>
                </a:lnTo>
                <a:lnTo>
                  <a:pt x="112" y="204"/>
                </a:lnTo>
                <a:lnTo>
                  <a:pt x="96" y="151"/>
                </a:lnTo>
                <a:lnTo>
                  <a:pt x="129" y="129"/>
                </a:lnTo>
                <a:lnTo>
                  <a:pt x="129" y="102"/>
                </a:lnTo>
                <a:lnTo>
                  <a:pt x="95" y="70"/>
                </a:lnTo>
                <a:lnTo>
                  <a:pt x="95" y="40"/>
                </a:lnTo>
                <a:lnTo>
                  <a:pt x="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2"/>
          <p:cNvSpPr/>
          <p:nvPr/>
        </p:nvSpPr>
        <p:spPr>
          <a:xfrm>
            <a:off x="6017527" y="1208524"/>
            <a:ext cx="9792" cy="9875"/>
          </a:xfrm>
          <a:custGeom>
            <a:avLst/>
            <a:gdLst/>
            <a:ahLst/>
            <a:cxnLst/>
            <a:rect l="l" t="t" r="r" b="b"/>
            <a:pathLst>
              <a:path w="239" h="241" extrusionOk="0">
                <a:moveTo>
                  <a:pt x="163" y="0"/>
                </a:moveTo>
                <a:lnTo>
                  <a:pt x="93" y="19"/>
                </a:lnTo>
                <a:lnTo>
                  <a:pt x="61" y="58"/>
                </a:lnTo>
                <a:lnTo>
                  <a:pt x="66" y="103"/>
                </a:lnTo>
                <a:lnTo>
                  <a:pt x="36" y="147"/>
                </a:lnTo>
                <a:lnTo>
                  <a:pt x="8" y="167"/>
                </a:lnTo>
                <a:lnTo>
                  <a:pt x="0" y="210"/>
                </a:lnTo>
                <a:lnTo>
                  <a:pt x="23" y="241"/>
                </a:lnTo>
                <a:lnTo>
                  <a:pt x="49" y="237"/>
                </a:lnTo>
                <a:lnTo>
                  <a:pt x="97" y="195"/>
                </a:lnTo>
                <a:lnTo>
                  <a:pt x="127" y="181"/>
                </a:lnTo>
                <a:lnTo>
                  <a:pt x="160" y="127"/>
                </a:lnTo>
                <a:lnTo>
                  <a:pt x="197" y="110"/>
                </a:lnTo>
                <a:lnTo>
                  <a:pt x="239" y="56"/>
                </a:lnTo>
                <a:lnTo>
                  <a:pt x="234" y="19"/>
                </a:lnTo>
                <a:lnTo>
                  <a:pt x="211" y="7"/>
                </a:lnTo>
                <a:lnTo>
                  <a:pt x="1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2"/>
          <p:cNvSpPr/>
          <p:nvPr/>
        </p:nvSpPr>
        <p:spPr>
          <a:xfrm>
            <a:off x="5922553" y="990086"/>
            <a:ext cx="9383" cy="4958"/>
          </a:xfrm>
          <a:custGeom>
            <a:avLst/>
            <a:gdLst/>
            <a:ahLst/>
            <a:cxnLst/>
            <a:rect l="l" t="t" r="r" b="b"/>
            <a:pathLst>
              <a:path w="229" h="121" extrusionOk="0">
                <a:moveTo>
                  <a:pt x="18" y="112"/>
                </a:moveTo>
                <a:cubicBezTo>
                  <a:pt x="18" y="112"/>
                  <a:pt x="18" y="112"/>
                  <a:pt x="18" y="112"/>
                </a:cubicBezTo>
                <a:lnTo>
                  <a:pt x="18" y="112"/>
                </a:lnTo>
                <a:close/>
                <a:moveTo>
                  <a:pt x="142" y="1"/>
                </a:moveTo>
                <a:lnTo>
                  <a:pt x="63" y="6"/>
                </a:lnTo>
                <a:lnTo>
                  <a:pt x="2" y="57"/>
                </a:lnTo>
                <a:lnTo>
                  <a:pt x="0" y="91"/>
                </a:lnTo>
                <a:lnTo>
                  <a:pt x="18" y="112"/>
                </a:lnTo>
                <a:lnTo>
                  <a:pt x="18" y="112"/>
                </a:lnTo>
                <a:cubicBezTo>
                  <a:pt x="18" y="112"/>
                  <a:pt x="18" y="112"/>
                  <a:pt x="18" y="112"/>
                </a:cubicBezTo>
                <a:cubicBezTo>
                  <a:pt x="20" y="112"/>
                  <a:pt x="53" y="120"/>
                  <a:pt x="53" y="120"/>
                </a:cubicBezTo>
                <a:lnTo>
                  <a:pt x="142" y="120"/>
                </a:lnTo>
                <a:lnTo>
                  <a:pt x="201" y="103"/>
                </a:lnTo>
                <a:lnTo>
                  <a:pt x="229" y="65"/>
                </a:lnTo>
                <a:lnTo>
                  <a:pt x="209" y="18"/>
                </a:lnTo>
                <a:lnTo>
                  <a:pt x="1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2"/>
          <p:cNvSpPr/>
          <p:nvPr/>
        </p:nvSpPr>
        <p:spPr>
          <a:xfrm>
            <a:off x="5927429" y="1034339"/>
            <a:ext cx="7949" cy="3565"/>
          </a:xfrm>
          <a:custGeom>
            <a:avLst/>
            <a:gdLst/>
            <a:ahLst/>
            <a:cxnLst/>
            <a:rect l="l" t="t" r="r" b="b"/>
            <a:pathLst>
              <a:path w="194" h="87" extrusionOk="0">
                <a:moveTo>
                  <a:pt x="38" y="1"/>
                </a:moveTo>
                <a:lnTo>
                  <a:pt x="9" y="8"/>
                </a:lnTo>
                <a:lnTo>
                  <a:pt x="0" y="33"/>
                </a:lnTo>
                <a:lnTo>
                  <a:pt x="12" y="48"/>
                </a:lnTo>
                <a:lnTo>
                  <a:pt x="61" y="56"/>
                </a:lnTo>
                <a:lnTo>
                  <a:pt x="95" y="86"/>
                </a:lnTo>
                <a:lnTo>
                  <a:pt x="120" y="86"/>
                </a:lnTo>
                <a:lnTo>
                  <a:pt x="187" y="54"/>
                </a:lnTo>
                <a:lnTo>
                  <a:pt x="194" y="28"/>
                </a:lnTo>
                <a:lnTo>
                  <a:pt x="168" y="17"/>
                </a:lnTo>
                <a:lnTo>
                  <a:pt x="105" y="33"/>
                </a:lnTo>
                <a:lnTo>
                  <a:pt x="67" y="21"/>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2"/>
          <p:cNvSpPr/>
          <p:nvPr/>
        </p:nvSpPr>
        <p:spPr>
          <a:xfrm>
            <a:off x="6016749" y="1119854"/>
            <a:ext cx="6638" cy="2991"/>
          </a:xfrm>
          <a:custGeom>
            <a:avLst/>
            <a:gdLst/>
            <a:ahLst/>
            <a:cxnLst/>
            <a:rect l="l" t="t" r="r" b="b"/>
            <a:pathLst>
              <a:path w="162" h="73" extrusionOk="0">
                <a:moveTo>
                  <a:pt x="56" y="0"/>
                </a:moveTo>
                <a:lnTo>
                  <a:pt x="27" y="9"/>
                </a:lnTo>
                <a:lnTo>
                  <a:pt x="2" y="61"/>
                </a:lnTo>
                <a:cubicBezTo>
                  <a:pt x="1" y="62"/>
                  <a:pt x="23" y="72"/>
                  <a:pt x="23" y="72"/>
                </a:cubicBezTo>
                <a:lnTo>
                  <a:pt x="78" y="63"/>
                </a:lnTo>
                <a:lnTo>
                  <a:pt x="113" y="67"/>
                </a:lnTo>
                <a:lnTo>
                  <a:pt x="156" y="49"/>
                </a:lnTo>
                <a:lnTo>
                  <a:pt x="161" y="31"/>
                </a:lnTo>
                <a:lnTo>
                  <a:pt x="88" y="20"/>
                </a:lnTo>
                <a:lnTo>
                  <a:pt x="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2"/>
          <p:cNvSpPr/>
          <p:nvPr/>
        </p:nvSpPr>
        <p:spPr>
          <a:xfrm>
            <a:off x="5956970" y="1196518"/>
            <a:ext cx="13521" cy="13604"/>
          </a:xfrm>
          <a:custGeom>
            <a:avLst/>
            <a:gdLst/>
            <a:ahLst/>
            <a:cxnLst/>
            <a:rect l="l" t="t" r="r" b="b"/>
            <a:pathLst>
              <a:path w="330" h="332" extrusionOk="0">
                <a:moveTo>
                  <a:pt x="165" y="1"/>
                </a:moveTo>
                <a:lnTo>
                  <a:pt x="130" y="17"/>
                </a:lnTo>
                <a:lnTo>
                  <a:pt x="87" y="57"/>
                </a:lnTo>
                <a:lnTo>
                  <a:pt x="49" y="60"/>
                </a:lnTo>
                <a:lnTo>
                  <a:pt x="1" y="100"/>
                </a:lnTo>
                <a:lnTo>
                  <a:pt x="4" y="137"/>
                </a:lnTo>
                <a:lnTo>
                  <a:pt x="35" y="182"/>
                </a:lnTo>
                <a:lnTo>
                  <a:pt x="41" y="227"/>
                </a:lnTo>
                <a:lnTo>
                  <a:pt x="35" y="293"/>
                </a:lnTo>
                <a:lnTo>
                  <a:pt x="76" y="328"/>
                </a:lnTo>
                <a:lnTo>
                  <a:pt x="94" y="332"/>
                </a:lnTo>
                <a:lnTo>
                  <a:pt x="83" y="304"/>
                </a:lnTo>
                <a:lnTo>
                  <a:pt x="87" y="276"/>
                </a:lnTo>
                <a:lnTo>
                  <a:pt x="114" y="274"/>
                </a:lnTo>
                <a:lnTo>
                  <a:pt x="134" y="318"/>
                </a:lnTo>
                <a:lnTo>
                  <a:pt x="159" y="307"/>
                </a:lnTo>
                <a:lnTo>
                  <a:pt x="179" y="316"/>
                </a:lnTo>
                <a:lnTo>
                  <a:pt x="214" y="308"/>
                </a:lnTo>
                <a:lnTo>
                  <a:pt x="231" y="269"/>
                </a:lnTo>
                <a:lnTo>
                  <a:pt x="276" y="230"/>
                </a:lnTo>
                <a:lnTo>
                  <a:pt x="323" y="214"/>
                </a:lnTo>
                <a:lnTo>
                  <a:pt x="330" y="189"/>
                </a:lnTo>
                <a:lnTo>
                  <a:pt x="306" y="138"/>
                </a:lnTo>
                <a:lnTo>
                  <a:pt x="242" y="106"/>
                </a:lnTo>
                <a:lnTo>
                  <a:pt x="234" y="69"/>
                </a:lnTo>
                <a:lnTo>
                  <a:pt x="193" y="17"/>
                </a:lnTo>
                <a:lnTo>
                  <a:pt x="1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2"/>
          <p:cNvSpPr/>
          <p:nvPr/>
        </p:nvSpPr>
        <p:spPr>
          <a:xfrm>
            <a:off x="5991141" y="1201804"/>
            <a:ext cx="4835" cy="7048"/>
          </a:xfrm>
          <a:custGeom>
            <a:avLst/>
            <a:gdLst/>
            <a:ahLst/>
            <a:cxnLst/>
            <a:rect l="l" t="t" r="r" b="b"/>
            <a:pathLst>
              <a:path w="118" h="172" extrusionOk="0">
                <a:moveTo>
                  <a:pt x="51" y="1"/>
                </a:moveTo>
                <a:lnTo>
                  <a:pt x="15" y="20"/>
                </a:lnTo>
                <a:lnTo>
                  <a:pt x="1" y="101"/>
                </a:lnTo>
                <a:lnTo>
                  <a:pt x="18" y="135"/>
                </a:lnTo>
                <a:lnTo>
                  <a:pt x="58" y="139"/>
                </a:lnTo>
                <a:lnTo>
                  <a:pt x="84" y="170"/>
                </a:lnTo>
                <a:lnTo>
                  <a:pt x="118" y="171"/>
                </a:lnTo>
                <a:lnTo>
                  <a:pt x="109" y="124"/>
                </a:lnTo>
                <a:lnTo>
                  <a:pt x="84" y="99"/>
                </a:lnTo>
                <a:lnTo>
                  <a:pt x="85" y="65"/>
                </a:lnTo>
                <a:lnTo>
                  <a:pt x="109" y="45"/>
                </a:lnTo>
                <a:lnTo>
                  <a:pt x="93" y="13"/>
                </a:lnTo>
                <a:lnTo>
                  <a:pt x="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2"/>
          <p:cNvSpPr/>
          <p:nvPr/>
        </p:nvSpPr>
        <p:spPr>
          <a:xfrm>
            <a:off x="5984053" y="959478"/>
            <a:ext cx="8154" cy="5327"/>
          </a:xfrm>
          <a:custGeom>
            <a:avLst/>
            <a:gdLst/>
            <a:ahLst/>
            <a:cxnLst/>
            <a:rect l="l" t="t" r="r" b="b"/>
            <a:pathLst>
              <a:path w="199" h="130" extrusionOk="0">
                <a:moveTo>
                  <a:pt x="141" y="0"/>
                </a:moveTo>
                <a:lnTo>
                  <a:pt x="72" y="6"/>
                </a:lnTo>
                <a:lnTo>
                  <a:pt x="46" y="46"/>
                </a:lnTo>
                <a:lnTo>
                  <a:pt x="1" y="94"/>
                </a:lnTo>
                <a:lnTo>
                  <a:pt x="26" y="117"/>
                </a:lnTo>
                <a:lnTo>
                  <a:pt x="75" y="129"/>
                </a:lnTo>
                <a:lnTo>
                  <a:pt x="132" y="117"/>
                </a:lnTo>
                <a:lnTo>
                  <a:pt x="173" y="79"/>
                </a:lnTo>
                <a:lnTo>
                  <a:pt x="179" y="45"/>
                </a:lnTo>
                <a:lnTo>
                  <a:pt x="199" y="16"/>
                </a:ln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2"/>
          <p:cNvSpPr/>
          <p:nvPr/>
        </p:nvSpPr>
        <p:spPr>
          <a:xfrm>
            <a:off x="6009783" y="992750"/>
            <a:ext cx="20445" cy="13809"/>
          </a:xfrm>
          <a:custGeom>
            <a:avLst/>
            <a:gdLst/>
            <a:ahLst/>
            <a:cxnLst/>
            <a:rect l="l" t="t" r="r" b="b"/>
            <a:pathLst>
              <a:path w="499" h="337" extrusionOk="0">
                <a:moveTo>
                  <a:pt x="303" y="0"/>
                </a:moveTo>
                <a:lnTo>
                  <a:pt x="231" y="14"/>
                </a:lnTo>
                <a:lnTo>
                  <a:pt x="188" y="35"/>
                </a:lnTo>
                <a:lnTo>
                  <a:pt x="145" y="17"/>
                </a:lnTo>
                <a:lnTo>
                  <a:pt x="115" y="18"/>
                </a:lnTo>
                <a:lnTo>
                  <a:pt x="73" y="53"/>
                </a:lnTo>
                <a:lnTo>
                  <a:pt x="14" y="54"/>
                </a:lnTo>
                <a:lnTo>
                  <a:pt x="0" y="67"/>
                </a:lnTo>
                <a:lnTo>
                  <a:pt x="19" y="98"/>
                </a:lnTo>
                <a:lnTo>
                  <a:pt x="79" y="111"/>
                </a:lnTo>
                <a:lnTo>
                  <a:pt x="102" y="150"/>
                </a:lnTo>
                <a:lnTo>
                  <a:pt x="152" y="174"/>
                </a:lnTo>
                <a:lnTo>
                  <a:pt x="183" y="221"/>
                </a:lnTo>
                <a:lnTo>
                  <a:pt x="243" y="243"/>
                </a:lnTo>
                <a:lnTo>
                  <a:pt x="330" y="241"/>
                </a:lnTo>
                <a:lnTo>
                  <a:pt x="362" y="252"/>
                </a:lnTo>
                <a:lnTo>
                  <a:pt x="343" y="267"/>
                </a:lnTo>
                <a:lnTo>
                  <a:pt x="276" y="285"/>
                </a:lnTo>
                <a:lnTo>
                  <a:pt x="219" y="286"/>
                </a:lnTo>
                <a:lnTo>
                  <a:pt x="222" y="307"/>
                </a:lnTo>
                <a:lnTo>
                  <a:pt x="266" y="333"/>
                </a:lnTo>
                <a:lnTo>
                  <a:pt x="316" y="337"/>
                </a:lnTo>
                <a:lnTo>
                  <a:pt x="363" y="302"/>
                </a:lnTo>
                <a:lnTo>
                  <a:pt x="418" y="255"/>
                </a:lnTo>
                <a:lnTo>
                  <a:pt x="450" y="236"/>
                </a:lnTo>
                <a:lnTo>
                  <a:pt x="471" y="171"/>
                </a:lnTo>
                <a:lnTo>
                  <a:pt x="499" y="100"/>
                </a:lnTo>
                <a:lnTo>
                  <a:pt x="488" y="67"/>
                </a:lnTo>
                <a:lnTo>
                  <a:pt x="387" y="13"/>
                </a:lnTo>
                <a:lnTo>
                  <a:pt x="3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2"/>
          <p:cNvSpPr/>
          <p:nvPr/>
        </p:nvSpPr>
        <p:spPr>
          <a:xfrm>
            <a:off x="6049936" y="1167508"/>
            <a:ext cx="4384" cy="1639"/>
          </a:xfrm>
          <a:custGeom>
            <a:avLst/>
            <a:gdLst/>
            <a:ahLst/>
            <a:cxnLst/>
            <a:rect l="l" t="t" r="r" b="b"/>
            <a:pathLst>
              <a:path w="107" h="40" extrusionOk="0">
                <a:moveTo>
                  <a:pt x="60" y="0"/>
                </a:moveTo>
                <a:lnTo>
                  <a:pt x="1" y="23"/>
                </a:lnTo>
                <a:lnTo>
                  <a:pt x="19" y="37"/>
                </a:lnTo>
                <a:lnTo>
                  <a:pt x="86" y="40"/>
                </a:lnTo>
                <a:lnTo>
                  <a:pt x="107" y="24"/>
                </a:ln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2"/>
          <p:cNvSpPr/>
          <p:nvPr/>
        </p:nvSpPr>
        <p:spPr>
          <a:xfrm>
            <a:off x="6049527" y="1153945"/>
            <a:ext cx="3483" cy="3647"/>
          </a:xfrm>
          <a:custGeom>
            <a:avLst/>
            <a:gdLst/>
            <a:ahLst/>
            <a:cxnLst/>
            <a:rect l="l" t="t" r="r" b="b"/>
            <a:pathLst>
              <a:path w="85" h="89" extrusionOk="0">
                <a:moveTo>
                  <a:pt x="58" y="0"/>
                </a:moveTo>
                <a:lnTo>
                  <a:pt x="2" y="43"/>
                </a:lnTo>
                <a:lnTo>
                  <a:pt x="1" y="70"/>
                </a:lnTo>
                <a:lnTo>
                  <a:pt x="45" y="89"/>
                </a:lnTo>
                <a:lnTo>
                  <a:pt x="56" y="72"/>
                </a:lnTo>
                <a:lnTo>
                  <a:pt x="47" y="56"/>
                </a:lnTo>
                <a:lnTo>
                  <a:pt x="53" y="43"/>
                </a:lnTo>
                <a:lnTo>
                  <a:pt x="84" y="25"/>
                </a:lnTo>
                <a:lnTo>
                  <a:pt x="84" y="3"/>
                </a:lnTo>
                <a:lnTo>
                  <a:pt x="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2"/>
          <p:cNvSpPr/>
          <p:nvPr/>
        </p:nvSpPr>
        <p:spPr>
          <a:xfrm>
            <a:off x="6056820" y="1139112"/>
            <a:ext cx="7006" cy="5040"/>
          </a:xfrm>
          <a:custGeom>
            <a:avLst/>
            <a:gdLst/>
            <a:ahLst/>
            <a:cxnLst/>
            <a:rect l="l" t="t" r="r" b="b"/>
            <a:pathLst>
              <a:path w="171" h="123" extrusionOk="0">
                <a:moveTo>
                  <a:pt x="82" y="0"/>
                </a:moveTo>
                <a:lnTo>
                  <a:pt x="59" y="15"/>
                </a:lnTo>
                <a:lnTo>
                  <a:pt x="63" y="46"/>
                </a:lnTo>
                <a:lnTo>
                  <a:pt x="49" y="50"/>
                </a:lnTo>
                <a:lnTo>
                  <a:pt x="14" y="29"/>
                </a:lnTo>
                <a:lnTo>
                  <a:pt x="0" y="39"/>
                </a:lnTo>
                <a:lnTo>
                  <a:pt x="24" y="79"/>
                </a:lnTo>
                <a:lnTo>
                  <a:pt x="50" y="96"/>
                </a:lnTo>
                <a:lnTo>
                  <a:pt x="97" y="98"/>
                </a:lnTo>
                <a:lnTo>
                  <a:pt x="131" y="123"/>
                </a:lnTo>
                <a:lnTo>
                  <a:pt x="153" y="113"/>
                </a:lnTo>
                <a:lnTo>
                  <a:pt x="149" y="96"/>
                </a:lnTo>
                <a:lnTo>
                  <a:pt x="130" y="69"/>
                </a:lnTo>
                <a:lnTo>
                  <a:pt x="168" y="62"/>
                </a:lnTo>
                <a:lnTo>
                  <a:pt x="170" y="43"/>
                </a:lnTo>
                <a:lnTo>
                  <a:pt x="140" y="8"/>
                </a:lnTo>
                <a:lnTo>
                  <a:pt x="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2"/>
          <p:cNvSpPr/>
          <p:nvPr/>
        </p:nvSpPr>
        <p:spPr>
          <a:xfrm>
            <a:off x="6049649" y="1145668"/>
            <a:ext cx="4835" cy="3032"/>
          </a:xfrm>
          <a:custGeom>
            <a:avLst/>
            <a:gdLst/>
            <a:ahLst/>
            <a:cxnLst/>
            <a:rect l="l" t="t" r="r" b="b"/>
            <a:pathLst>
              <a:path w="118" h="74" extrusionOk="0">
                <a:moveTo>
                  <a:pt x="75" y="1"/>
                </a:moveTo>
                <a:lnTo>
                  <a:pt x="40" y="15"/>
                </a:lnTo>
                <a:lnTo>
                  <a:pt x="0" y="25"/>
                </a:lnTo>
                <a:lnTo>
                  <a:pt x="2" y="37"/>
                </a:lnTo>
                <a:lnTo>
                  <a:pt x="61" y="56"/>
                </a:lnTo>
                <a:lnTo>
                  <a:pt x="81" y="73"/>
                </a:lnTo>
                <a:lnTo>
                  <a:pt x="117" y="28"/>
                </a:lnTo>
                <a:lnTo>
                  <a:pt x="106" y="9"/>
                </a:lnTo>
                <a:lnTo>
                  <a:pt x="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2"/>
          <p:cNvSpPr/>
          <p:nvPr/>
        </p:nvSpPr>
        <p:spPr>
          <a:xfrm>
            <a:off x="6055099" y="1152265"/>
            <a:ext cx="2991" cy="2663"/>
          </a:xfrm>
          <a:custGeom>
            <a:avLst/>
            <a:gdLst/>
            <a:ahLst/>
            <a:cxnLst/>
            <a:rect l="l" t="t" r="r" b="b"/>
            <a:pathLst>
              <a:path w="73" h="65" extrusionOk="0">
                <a:moveTo>
                  <a:pt x="14" y="1"/>
                </a:moveTo>
                <a:lnTo>
                  <a:pt x="0" y="22"/>
                </a:lnTo>
                <a:lnTo>
                  <a:pt x="8" y="63"/>
                </a:lnTo>
                <a:lnTo>
                  <a:pt x="42" y="64"/>
                </a:lnTo>
                <a:lnTo>
                  <a:pt x="67" y="48"/>
                </a:lnTo>
                <a:lnTo>
                  <a:pt x="73" y="32"/>
                </a:lnTo>
                <a:lnTo>
                  <a:pt x="64" y="4"/>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2"/>
          <p:cNvSpPr/>
          <p:nvPr/>
        </p:nvSpPr>
        <p:spPr>
          <a:xfrm>
            <a:off x="6053870" y="1057900"/>
            <a:ext cx="2253" cy="2131"/>
          </a:xfrm>
          <a:custGeom>
            <a:avLst/>
            <a:gdLst/>
            <a:ahLst/>
            <a:cxnLst/>
            <a:rect l="l" t="t" r="r" b="b"/>
            <a:pathLst>
              <a:path w="55" h="52" extrusionOk="0">
                <a:moveTo>
                  <a:pt x="20" y="1"/>
                </a:moveTo>
                <a:lnTo>
                  <a:pt x="1" y="14"/>
                </a:lnTo>
                <a:lnTo>
                  <a:pt x="32" y="52"/>
                </a:lnTo>
                <a:lnTo>
                  <a:pt x="55" y="46"/>
                </a:lnTo>
                <a:lnTo>
                  <a:pt x="53" y="14"/>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2"/>
          <p:cNvSpPr/>
          <p:nvPr/>
        </p:nvSpPr>
        <p:spPr>
          <a:xfrm>
            <a:off x="6009374" y="1157018"/>
            <a:ext cx="4343" cy="4220"/>
          </a:xfrm>
          <a:custGeom>
            <a:avLst/>
            <a:gdLst/>
            <a:ahLst/>
            <a:cxnLst/>
            <a:rect l="l" t="t" r="r" b="b"/>
            <a:pathLst>
              <a:path w="106" h="103" extrusionOk="0">
                <a:moveTo>
                  <a:pt x="64" y="0"/>
                </a:moveTo>
                <a:lnTo>
                  <a:pt x="12" y="9"/>
                </a:lnTo>
                <a:lnTo>
                  <a:pt x="1" y="32"/>
                </a:lnTo>
                <a:lnTo>
                  <a:pt x="26" y="49"/>
                </a:lnTo>
                <a:lnTo>
                  <a:pt x="36" y="84"/>
                </a:lnTo>
                <a:lnTo>
                  <a:pt x="74" y="102"/>
                </a:lnTo>
                <a:lnTo>
                  <a:pt x="105" y="82"/>
                </a:lnTo>
                <a:lnTo>
                  <a:pt x="93" y="43"/>
                </a:lnTo>
                <a:lnTo>
                  <a:pt x="97" y="14"/>
                </a:lnTo>
                <a:lnTo>
                  <a:pt x="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2"/>
          <p:cNvSpPr/>
          <p:nvPr/>
        </p:nvSpPr>
        <p:spPr>
          <a:xfrm>
            <a:off x="6011299" y="1122149"/>
            <a:ext cx="5204" cy="3196"/>
          </a:xfrm>
          <a:custGeom>
            <a:avLst/>
            <a:gdLst/>
            <a:ahLst/>
            <a:cxnLst/>
            <a:rect l="l" t="t" r="r" b="b"/>
            <a:pathLst>
              <a:path w="127" h="78" extrusionOk="0">
                <a:moveTo>
                  <a:pt x="20" y="0"/>
                </a:moveTo>
                <a:lnTo>
                  <a:pt x="0" y="21"/>
                </a:lnTo>
                <a:lnTo>
                  <a:pt x="7" y="51"/>
                </a:lnTo>
                <a:lnTo>
                  <a:pt x="62" y="75"/>
                </a:lnTo>
                <a:lnTo>
                  <a:pt x="108" y="78"/>
                </a:lnTo>
                <a:lnTo>
                  <a:pt x="126" y="53"/>
                </a:lnTo>
                <a:lnTo>
                  <a:pt x="65" y="37"/>
                </a:lnTo>
                <a:lnTo>
                  <a:pt x="49" y="10"/>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2"/>
          <p:cNvSpPr/>
          <p:nvPr/>
        </p:nvSpPr>
        <p:spPr>
          <a:xfrm>
            <a:off x="6041947" y="1165050"/>
            <a:ext cx="4507" cy="2868"/>
          </a:xfrm>
          <a:custGeom>
            <a:avLst/>
            <a:gdLst/>
            <a:ahLst/>
            <a:cxnLst/>
            <a:rect l="l" t="t" r="r" b="b"/>
            <a:pathLst>
              <a:path w="110" h="70" extrusionOk="0">
                <a:moveTo>
                  <a:pt x="58" y="0"/>
                </a:moveTo>
                <a:lnTo>
                  <a:pt x="37" y="16"/>
                </a:lnTo>
                <a:lnTo>
                  <a:pt x="0" y="31"/>
                </a:lnTo>
                <a:lnTo>
                  <a:pt x="18" y="53"/>
                </a:lnTo>
                <a:lnTo>
                  <a:pt x="69" y="69"/>
                </a:lnTo>
                <a:lnTo>
                  <a:pt x="100" y="40"/>
                </a:lnTo>
                <a:lnTo>
                  <a:pt x="109" y="9"/>
                </a:lnTo>
                <a:lnTo>
                  <a:pt x="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2"/>
          <p:cNvSpPr/>
          <p:nvPr/>
        </p:nvSpPr>
        <p:spPr>
          <a:xfrm>
            <a:off x="6044200" y="1072446"/>
            <a:ext cx="3810" cy="5982"/>
          </a:xfrm>
          <a:custGeom>
            <a:avLst/>
            <a:gdLst/>
            <a:ahLst/>
            <a:cxnLst/>
            <a:rect l="l" t="t" r="r" b="b"/>
            <a:pathLst>
              <a:path w="93" h="146" extrusionOk="0">
                <a:moveTo>
                  <a:pt x="24" y="1"/>
                </a:moveTo>
                <a:lnTo>
                  <a:pt x="1" y="26"/>
                </a:lnTo>
                <a:lnTo>
                  <a:pt x="5" y="67"/>
                </a:lnTo>
                <a:lnTo>
                  <a:pt x="3" y="114"/>
                </a:lnTo>
                <a:lnTo>
                  <a:pt x="11" y="143"/>
                </a:lnTo>
                <a:lnTo>
                  <a:pt x="35" y="145"/>
                </a:lnTo>
                <a:lnTo>
                  <a:pt x="77" y="127"/>
                </a:lnTo>
                <a:lnTo>
                  <a:pt x="93" y="96"/>
                </a:lnTo>
                <a:lnTo>
                  <a:pt x="88" y="33"/>
                </a:lnTo>
                <a:lnTo>
                  <a:pt x="54" y="3"/>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2"/>
          <p:cNvSpPr/>
          <p:nvPr/>
        </p:nvSpPr>
        <p:spPr>
          <a:xfrm>
            <a:off x="6036784" y="1166279"/>
            <a:ext cx="3688" cy="3155"/>
          </a:xfrm>
          <a:custGeom>
            <a:avLst/>
            <a:gdLst/>
            <a:ahLst/>
            <a:cxnLst/>
            <a:rect l="l" t="t" r="r" b="b"/>
            <a:pathLst>
              <a:path w="90" h="77" extrusionOk="0">
                <a:moveTo>
                  <a:pt x="70" y="1"/>
                </a:moveTo>
                <a:lnTo>
                  <a:pt x="30" y="4"/>
                </a:lnTo>
                <a:lnTo>
                  <a:pt x="0" y="31"/>
                </a:lnTo>
                <a:lnTo>
                  <a:pt x="17" y="70"/>
                </a:lnTo>
                <a:lnTo>
                  <a:pt x="53" y="76"/>
                </a:lnTo>
                <a:lnTo>
                  <a:pt x="90" y="23"/>
                </a:lnTo>
                <a:lnTo>
                  <a:pt x="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2"/>
          <p:cNvSpPr/>
          <p:nvPr/>
        </p:nvSpPr>
        <p:spPr>
          <a:xfrm>
            <a:off x="6442494" y="949398"/>
            <a:ext cx="5040" cy="6392"/>
          </a:xfrm>
          <a:custGeom>
            <a:avLst/>
            <a:gdLst/>
            <a:ahLst/>
            <a:cxnLst/>
            <a:rect l="l" t="t" r="r" b="b"/>
            <a:pathLst>
              <a:path w="123" h="156" extrusionOk="0">
                <a:moveTo>
                  <a:pt x="89" y="0"/>
                </a:moveTo>
                <a:lnTo>
                  <a:pt x="23" y="66"/>
                </a:lnTo>
                <a:lnTo>
                  <a:pt x="0" y="156"/>
                </a:lnTo>
                <a:lnTo>
                  <a:pt x="56" y="136"/>
                </a:lnTo>
                <a:lnTo>
                  <a:pt x="85" y="100"/>
                </a:lnTo>
                <a:lnTo>
                  <a:pt x="123" y="74"/>
                </a:lnTo>
                <a:lnTo>
                  <a:pt x="107" y="55"/>
                </a:lnTo>
                <a:lnTo>
                  <a:pt x="104" y="14"/>
                </a:lnTo>
                <a:lnTo>
                  <a:pt x="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2"/>
          <p:cNvSpPr/>
          <p:nvPr/>
        </p:nvSpPr>
        <p:spPr>
          <a:xfrm>
            <a:off x="6856726" y="1525466"/>
            <a:ext cx="2253" cy="5122"/>
          </a:xfrm>
          <a:custGeom>
            <a:avLst/>
            <a:gdLst/>
            <a:ahLst/>
            <a:cxnLst/>
            <a:rect l="l" t="t" r="r" b="b"/>
            <a:pathLst>
              <a:path w="55" h="125" extrusionOk="0">
                <a:moveTo>
                  <a:pt x="17" y="1"/>
                </a:moveTo>
                <a:lnTo>
                  <a:pt x="17" y="43"/>
                </a:lnTo>
                <a:lnTo>
                  <a:pt x="1" y="89"/>
                </a:lnTo>
                <a:lnTo>
                  <a:pt x="32" y="124"/>
                </a:lnTo>
                <a:cubicBezTo>
                  <a:pt x="30" y="121"/>
                  <a:pt x="54" y="95"/>
                  <a:pt x="54" y="95"/>
                </a:cubicBezTo>
                <a:lnTo>
                  <a:pt x="32" y="49"/>
                </a:lnTo>
                <a:lnTo>
                  <a:pt x="30" y="7"/>
                </a:lnTo>
                <a:lnTo>
                  <a:pt x="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2"/>
          <p:cNvSpPr/>
          <p:nvPr/>
        </p:nvSpPr>
        <p:spPr>
          <a:xfrm>
            <a:off x="6856316" y="1537799"/>
            <a:ext cx="1598" cy="3934"/>
          </a:xfrm>
          <a:custGeom>
            <a:avLst/>
            <a:gdLst/>
            <a:ahLst/>
            <a:cxnLst/>
            <a:rect l="l" t="t" r="r" b="b"/>
            <a:pathLst>
              <a:path w="39" h="96" extrusionOk="0">
                <a:moveTo>
                  <a:pt x="24" y="0"/>
                </a:moveTo>
                <a:lnTo>
                  <a:pt x="10" y="36"/>
                </a:lnTo>
                <a:lnTo>
                  <a:pt x="1" y="95"/>
                </a:lnTo>
                <a:lnTo>
                  <a:pt x="17" y="84"/>
                </a:lnTo>
                <a:lnTo>
                  <a:pt x="36" y="61"/>
                </a:lnTo>
                <a:lnTo>
                  <a:pt x="39" y="19"/>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2"/>
          <p:cNvSpPr/>
          <p:nvPr/>
        </p:nvSpPr>
        <p:spPr>
          <a:xfrm>
            <a:off x="6854308" y="1501495"/>
            <a:ext cx="3196" cy="3073"/>
          </a:xfrm>
          <a:custGeom>
            <a:avLst/>
            <a:gdLst/>
            <a:ahLst/>
            <a:cxnLst/>
            <a:rect l="l" t="t" r="r" b="b"/>
            <a:pathLst>
              <a:path w="78" h="75" extrusionOk="0">
                <a:moveTo>
                  <a:pt x="30" y="1"/>
                </a:moveTo>
                <a:lnTo>
                  <a:pt x="4" y="18"/>
                </a:lnTo>
                <a:lnTo>
                  <a:pt x="0" y="56"/>
                </a:lnTo>
                <a:lnTo>
                  <a:pt x="20" y="74"/>
                </a:lnTo>
                <a:lnTo>
                  <a:pt x="69" y="72"/>
                </a:lnTo>
                <a:lnTo>
                  <a:pt x="77" y="38"/>
                </a:lnTo>
                <a:lnTo>
                  <a:pt x="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2"/>
          <p:cNvSpPr/>
          <p:nvPr/>
        </p:nvSpPr>
        <p:spPr>
          <a:xfrm>
            <a:off x="6813623" y="1597459"/>
            <a:ext cx="14463" cy="19955"/>
          </a:xfrm>
          <a:custGeom>
            <a:avLst/>
            <a:gdLst/>
            <a:ahLst/>
            <a:cxnLst/>
            <a:rect l="l" t="t" r="r" b="b"/>
            <a:pathLst>
              <a:path w="353" h="487" extrusionOk="0">
                <a:moveTo>
                  <a:pt x="334" y="0"/>
                </a:moveTo>
                <a:lnTo>
                  <a:pt x="304" y="9"/>
                </a:lnTo>
                <a:lnTo>
                  <a:pt x="253" y="67"/>
                </a:lnTo>
                <a:lnTo>
                  <a:pt x="243" y="104"/>
                </a:lnTo>
                <a:lnTo>
                  <a:pt x="213" y="106"/>
                </a:lnTo>
                <a:lnTo>
                  <a:pt x="179" y="130"/>
                </a:lnTo>
                <a:lnTo>
                  <a:pt x="154" y="120"/>
                </a:lnTo>
                <a:lnTo>
                  <a:pt x="138" y="84"/>
                </a:lnTo>
                <a:lnTo>
                  <a:pt x="127" y="90"/>
                </a:lnTo>
                <a:lnTo>
                  <a:pt x="111" y="130"/>
                </a:lnTo>
                <a:lnTo>
                  <a:pt x="125" y="156"/>
                </a:lnTo>
                <a:lnTo>
                  <a:pt x="107" y="187"/>
                </a:lnTo>
                <a:lnTo>
                  <a:pt x="79" y="236"/>
                </a:lnTo>
                <a:lnTo>
                  <a:pt x="59" y="235"/>
                </a:lnTo>
                <a:lnTo>
                  <a:pt x="61" y="262"/>
                </a:lnTo>
                <a:lnTo>
                  <a:pt x="48" y="308"/>
                </a:lnTo>
                <a:lnTo>
                  <a:pt x="11" y="329"/>
                </a:lnTo>
                <a:lnTo>
                  <a:pt x="5" y="357"/>
                </a:lnTo>
                <a:lnTo>
                  <a:pt x="28" y="381"/>
                </a:lnTo>
                <a:lnTo>
                  <a:pt x="9" y="397"/>
                </a:lnTo>
                <a:lnTo>
                  <a:pt x="0" y="434"/>
                </a:lnTo>
                <a:lnTo>
                  <a:pt x="12" y="487"/>
                </a:lnTo>
                <a:lnTo>
                  <a:pt x="35" y="478"/>
                </a:lnTo>
                <a:lnTo>
                  <a:pt x="49" y="427"/>
                </a:lnTo>
                <a:lnTo>
                  <a:pt x="82" y="397"/>
                </a:lnTo>
                <a:lnTo>
                  <a:pt x="75" y="336"/>
                </a:lnTo>
                <a:lnTo>
                  <a:pt x="98" y="315"/>
                </a:lnTo>
                <a:lnTo>
                  <a:pt x="100" y="290"/>
                </a:lnTo>
                <a:lnTo>
                  <a:pt x="123" y="271"/>
                </a:lnTo>
                <a:lnTo>
                  <a:pt x="148" y="282"/>
                </a:lnTo>
                <a:lnTo>
                  <a:pt x="180" y="252"/>
                </a:lnTo>
                <a:lnTo>
                  <a:pt x="216" y="181"/>
                </a:lnTo>
                <a:lnTo>
                  <a:pt x="262" y="124"/>
                </a:lnTo>
                <a:lnTo>
                  <a:pt x="316" y="118"/>
                </a:lnTo>
                <a:lnTo>
                  <a:pt x="353" y="95"/>
                </a:lnTo>
                <a:lnTo>
                  <a:pt x="349" y="47"/>
                </a:lnTo>
                <a:lnTo>
                  <a:pt x="3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2"/>
          <p:cNvSpPr/>
          <p:nvPr/>
        </p:nvSpPr>
        <p:spPr>
          <a:xfrm>
            <a:off x="6852915" y="1552427"/>
            <a:ext cx="1598" cy="1270"/>
          </a:xfrm>
          <a:custGeom>
            <a:avLst/>
            <a:gdLst/>
            <a:ahLst/>
            <a:cxnLst/>
            <a:rect l="l" t="t" r="r" b="b"/>
            <a:pathLst>
              <a:path w="39" h="31" extrusionOk="0">
                <a:moveTo>
                  <a:pt x="16" y="1"/>
                </a:moveTo>
                <a:lnTo>
                  <a:pt x="1" y="9"/>
                </a:lnTo>
                <a:lnTo>
                  <a:pt x="20" y="30"/>
                </a:lnTo>
                <a:lnTo>
                  <a:pt x="39" y="16"/>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2"/>
          <p:cNvSpPr/>
          <p:nvPr/>
        </p:nvSpPr>
        <p:spPr>
          <a:xfrm>
            <a:off x="6854022" y="1535955"/>
            <a:ext cx="1516" cy="1188"/>
          </a:xfrm>
          <a:custGeom>
            <a:avLst/>
            <a:gdLst/>
            <a:ahLst/>
            <a:cxnLst/>
            <a:rect l="l" t="t" r="r" b="b"/>
            <a:pathLst>
              <a:path w="37" h="29" extrusionOk="0">
                <a:moveTo>
                  <a:pt x="10" y="1"/>
                </a:moveTo>
                <a:lnTo>
                  <a:pt x="1" y="22"/>
                </a:lnTo>
                <a:lnTo>
                  <a:pt x="24" y="29"/>
                </a:lnTo>
                <a:lnTo>
                  <a:pt x="36" y="23"/>
                </a:lnTo>
                <a:lnTo>
                  <a:pt x="28" y="7"/>
                </a:lnTo>
                <a:lnTo>
                  <a:pt x="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2"/>
          <p:cNvSpPr/>
          <p:nvPr/>
        </p:nvSpPr>
        <p:spPr>
          <a:xfrm>
            <a:off x="6848613" y="1569227"/>
            <a:ext cx="1762" cy="4466"/>
          </a:xfrm>
          <a:custGeom>
            <a:avLst/>
            <a:gdLst/>
            <a:ahLst/>
            <a:cxnLst/>
            <a:rect l="l" t="t" r="r" b="b"/>
            <a:pathLst>
              <a:path w="43" h="109" extrusionOk="0">
                <a:moveTo>
                  <a:pt x="26" y="1"/>
                </a:moveTo>
                <a:lnTo>
                  <a:pt x="20" y="41"/>
                </a:lnTo>
                <a:lnTo>
                  <a:pt x="1" y="103"/>
                </a:lnTo>
                <a:lnTo>
                  <a:pt x="17" y="109"/>
                </a:lnTo>
                <a:lnTo>
                  <a:pt x="35" y="83"/>
                </a:lnTo>
                <a:lnTo>
                  <a:pt x="42" y="5"/>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2"/>
          <p:cNvSpPr/>
          <p:nvPr/>
        </p:nvSpPr>
        <p:spPr>
          <a:xfrm>
            <a:off x="6814360" y="1625404"/>
            <a:ext cx="2950" cy="2622"/>
          </a:xfrm>
          <a:custGeom>
            <a:avLst/>
            <a:gdLst/>
            <a:ahLst/>
            <a:cxnLst/>
            <a:rect l="l" t="t" r="r" b="b"/>
            <a:pathLst>
              <a:path w="72" h="64" extrusionOk="0">
                <a:moveTo>
                  <a:pt x="72" y="0"/>
                </a:moveTo>
                <a:lnTo>
                  <a:pt x="37" y="15"/>
                </a:lnTo>
                <a:lnTo>
                  <a:pt x="1" y="56"/>
                </a:lnTo>
                <a:lnTo>
                  <a:pt x="22" y="64"/>
                </a:lnTo>
                <a:lnTo>
                  <a:pt x="64" y="35"/>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2"/>
          <p:cNvSpPr/>
          <p:nvPr/>
        </p:nvSpPr>
        <p:spPr>
          <a:xfrm>
            <a:off x="6863445" y="1500963"/>
            <a:ext cx="2868" cy="3852"/>
          </a:xfrm>
          <a:custGeom>
            <a:avLst/>
            <a:gdLst/>
            <a:ahLst/>
            <a:cxnLst/>
            <a:rect l="l" t="t" r="r" b="b"/>
            <a:pathLst>
              <a:path w="70" h="94" extrusionOk="0">
                <a:moveTo>
                  <a:pt x="34" y="1"/>
                </a:moveTo>
                <a:lnTo>
                  <a:pt x="0" y="27"/>
                </a:lnTo>
                <a:lnTo>
                  <a:pt x="0" y="58"/>
                </a:lnTo>
                <a:lnTo>
                  <a:pt x="30" y="94"/>
                </a:lnTo>
                <a:lnTo>
                  <a:pt x="51" y="94"/>
                </a:lnTo>
                <a:lnTo>
                  <a:pt x="69" y="72"/>
                </a:lnTo>
                <a:lnTo>
                  <a:pt x="60" y="30"/>
                </a:ln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2"/>
          <p:cNvSpPr/>
          <p:nvPr/>
        </p:nvSpPr>
        <p:spPr>
          <a:xfrm>
            <a:off x="6850908" y="1564925"/>
            <a:ext cx="1352" cy="1475"/>
          </a:xfrm>
          <a:custGeom>
            <a:avLst/>
            <a:gdLst/>
            <a:ahLst/>
            <a:cxnLst/>
            <a:rect l="l" t="t" r="r" b="b"/>
            <a:pathLst>
              <a:path w="33" h="36" extrusionOk="0">
                <a:moveTo>
                  <a:pt x="9" y="1"/>
                </a:moveTo>
                <a:lnTo>
                  <a:pt x="0" y="12"/>
                </a:lnTo>
                <a:lnTo>
                  <a:pt x="5" y="29"/>
                </a:lnTo>
                <a:lnTo>
                  <a:pt x="27" y="36"/>
                </a:lnTo>
                <a:lnTo>
                  <a:pt x="32" y="11"/>
                </a:lnTo>
                <a:lnTo>
                  <a:pt x="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2"/>
          <p:cNvSpPr/>
          <p:nvPr/>
        </p:nvSpPr>
        <p:spPr>
          <a:xfrm>
            <a:off x="6856644" y="1503134"/>
            <a:ext cx="8276" cy="15530"/>
          </a:xfrm>
          <a:custGeom>
            <a:avLst/>
            <a:gdLst/>
            <a:ahLst/>
            <a:cxnLst/>
            <a:rect l="l" t="t" r="r" b="b"/>
            <a:pathLst>
              <a:path w="202" h="379" extrusionOk="0">
                <a:moveTo>
                  <a:pt x="111" y="0"/>
                </a:moveTo>
                <a:lnTo>
                  <a:pt x="101" y="38"/>
                </a:lnTo>
                <a:lnTo>
                  <a:pt x="107" y="122"/>
                </a:lnTo>
                <a:lnTo>
                  <a:pt x="102" y="169"/>
                </a:lnTo>
                <a:lnTo>
                  <a:pt x="61" y="184"/>
                </a:lnTo>
                <a:lnTo>
                  <a:pt x="34" y="229"/>
                </a:lnTo>
                <a:lnTo>
                  <a:pt x="5" y="231"/>
                </a:lnTo>
                <a:lnTo>
                  <a:pt x="0" y="245"/>
                </a:lnTo>
                <a:lnTo>
                  <a:pt x="36" y="288"/>
                </a:lnTo>
                <a:lnTo>
                  <a:pt x="36" y="324"/>
                </a:lnTo>
                <a:lnTo>
                  <a:pt x="8" y="339"/>
                </a:lnTo>
                <a:lnTo>
                  <a:pt x="20" y="354"/>
                </a:lnTo>
                <a:lnTo>
                  <a:pt x="63" y="351"/>
                </a:lnTo>
                <a:lnTo>
                  <a:pt x="78" y="376"/>
                </a:lnTo>
                <a:lnTo>
                  <a:pt x="96" y="379"/>
                </a:lnTo>
                <a:lnTo>
                  <a:pt x="97" y="325"/>
                </a:lnTo>
                <a:lnTo>
                  <a:pt x="103" y="288"/>
                </a:lnTo>
                <a:lnTo>
                  <a:pt x="142" y="267"/>
                </a:lnTo>
                <a:lnTo>
                  <a:pt x="170" y="224"/>
                </a:lnTo>
                <a:lnTo>
                  <a:pt x="167" y="174"/>
                </a:lnTo>
                <a:lnTo>
                  <a:pt x="174" y="137"/>
                </a:lnTo>
                <a:lnTo>
                  <a:pt x="201" y="114"/>
                </a:lnTo>
                <a:lnTo>
                  <a:pt x="186" y="67"/>
                </a:lnTo>
                <a:lnTo>
                  <a:pt x="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2"/>
          <p:cNvSpPr/>
          <p:nvPr/>
        </p:nvSpPr>
        <p:spPr>
          <a:xfrm>
            <a:off x="6857095" y="1532145"/>
            <a:ext cx="2335" cy="2213"/>
          </a:xfrm>
          <a:custGeom>
            <a:avLst/>
            <a:gdLst/>
            <a:ahLst/>
            <a:cxnLst/>
            <a:rect l="l" t="t" r="r" b="b"/>
            <a:pathLst>
              <a:path w="57" h="54" extrusionOk="0">
                <a:moveTo>
                  <a:pt x="14" y="1"/>
                </a:moveTo>
                <a:lnTo>
                  <a:pt x="0" y="11"/>
                </a:lnTo>
                <a:lnTo>
                  <a:pt x="9" y="31"/>
                </a:lnTo>
                <a:lnTo>
                  <a:pt x="34" y="53"/>
                </a:lnTo>
                <a:lnTo>
                  <a:pt x="56" y="43"/>
                </a:lnTo>
                <a:lnTo>
                  <a:pt x="49" y="14"/>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2"/>
          <p:cNvSpPr/>
          <p:nvPr/>
        </p:nvSpPr>
        <p:spPr>
          <a:xfrm>
            <a:off x="6667720" y="1464167"/>
            <a:ext cx="1270" cy="2909"/>
          </a:xfrm>
          <a:custGeom>
            <a:avLst/>
            <a:gdLst/>
            <a:ahLst/>
            <a:cxnLst/>
            <a:rect l="l" t="t" r="r" b="b"/>
            <a:pathLst>
              <a:path w="31" h="71" extrusionOk="0">
                <a:moveTo>
                  <a:pt x="15" y="0"/>
                </a:moveTo>
                <a:lnTo>
                  <a:pt x="1" y="12"/>
                </a:lnTo>
                <a:lnTo>
                  <a:pt x="1" y="40"/>
                </a:lnTo>
                <a:lnTo>
                  <a:pt x="20" y="70"/>
                </a:lnTo>
                <a:lnTo>
                  <a:pt x="30" y="47"/>
                </a:lnTo>
                <a:lnTo>
                  <a:pt x="27" y="12"/>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2"/>
          <p:cNvSpPr/>
          <p:nvPr/>
        </p:nvSpPr>
        <p:spPr>
          <a:xfrm>
            <a:off x="6666613" y="1468183"/>
            <a:ext cx="4589" cy="5450"/>
          </a:xfrm>
          <a:custGeom>
            <a:avLst/>
            <a:gdLst/>
            <a:ahLst/>
            <a:cxnLst/>
            <a:rect l="l" t="t" r="r" b="b"/>
            <a:pathLst>
              <a:path w="112" h="133" extrusionOk="0">
                <a:moveTo>
                  <a:pt x="111" y="1"/>
                </a:moveTo>
                <a:lnTo>
                  <a:pt x="40" y="18"/>
                </a:lnTo>
                <a:lnTo>
                  <a:pt x="1" y="73"/>
                </a:lnTo>
                <a:lnTo>
                  <a:pt x="6" y="108"/>
                </a:lnTo>
                <a:lnTo>
                  <a:pt x="40" y="133"/>
                </a:lnTo>
                <a:lnTo>
                  <a:pt x="68" y="88"/>
                </a:lnTo>
                <a:lnTo>
                  <a:pt x="94" y="82"/>
                </a:lnTo>
                <a:lnTo>
                  <a:pt x="110" y="44"/>
                </a:lnTo>
                <a:lnTo>
                  <a:pt x="99" y="30"/>
                </a:lnTo>
                <a:lnTo>
                  <a:pt x="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2"/>
          <p:cNvSpPr/>
          <p:nvPr/>
        </p:nvSpPr>
        <p:spPr>
          <a:xfrm>
            <a:off x="6852670" y="1558000"/>
            <a:ext cx="1106" cy="2581"/>
          </a:xfrm>
          <a:custGeom>
            <a:avLst/>
            <a:gdLst/>
            <a:ahLst/>
            <a:cxnLst/>
            <a:rect l="l" t="t" r="r" b="b"/>
            <a:pathLst>
              <a:path w="27" h="63" extrusionOk="0">
                <a:moveTo>
                  <a:pt x="16" y="0"/>
                </a:moveTo>
                <a:lnTo>
                  <a:pt x="0" y="23"/>
                </a:lnTo>
                <a:lnTo>
                  <a:pt x="12" y="63"/>
                </a:lnTo>
                <a:lnTo>
                  <a:pt x="26" y="26"/>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2"/>
          <p:cNvSpPr/>
          <p:nvPr/>
        </p:nvSpPr>
        <p:spPr>
          <a:xfrm>
            <a:off x="6655674" y="1455480"/>
            <a:ext cx="4138" cy="4999"/>
          </a:xfrm>
          <a:custGeom>
            <a:avLst/>
            <a:gdLst/>
            <a:ahLst/>
            <a:cxnLst/>
            <a:rect l="l" t="t" r="r" b="b"/>
            <a:pathLst>
              <a:path w="101" h="122" extrusionOk="0">
                <a:moveTo>
                  <a:pt x="90" y="0"/>
                </a:moveTo>
                <a:lnTo>
                  <a:pt x="75" y="2"/>
                </a:lnTo>
                <a:lnTo>
                  <a:pt x="48" y="32"/>
                </a:lnTo>
                <a:lnTo>
                  <a:pt x="2" y="50"/>
                </a:lnTo>
                <a:lnTo>
                  <a:pt x="1" y="90"/>
                </a:lnTo>
                <a:lnTo>
                  <a:pt x="20" y="122"/>
                </a:lnTo>
                <a:lnTo>
                  <a:pt x="37" y="114"/>
                </a:lnTo>
                <a:lnTo>
                  <a:pt x="37" y="102"/>
                </a:lnTo>
                <a:lnTo>
                  <a:pt x="52" y="86"/>
                </a:lnTo>
                <a:lnTo>
                  <a:pt x="80" y="103"/>
                </a:lnTo>
                <a:lnTo>
                  <a:pt x="95" y="90"/>
                </a:lnTo>
                <a:lnTo>
                  <a:pt x="82" y="57"/>
                </a:lnTo>
                <a:lnTo>
                  <a:pt x="100" y="30"/>
                </a:lnTo>
                <a:lnTo>
                  <a:pt x="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2"/>
          <p:cNvSpPr/>
          <p:nvPr/>
        </p:nvSpPr>
        <p:spPr>
          <a:xfrm>
            <a:off x="6669850" y="1464495"/>
            <a:ext cx="1967" cy="2991"/>
          </a:xfrm>
          <a:custGeom>
            <a:avLst/>
            <a:gdLst/>
            <a:ahLst/>
            <a:cxnLst/>
            <a:rect l="l" t="t" r="r" b="b"/>
            <a:pathLst>
              <a:path w="48" h="73" extrusionOk="0">
                <a:moveTo>
                  <a:pt x="21" y="0"/>
                </a:moveTo>
                <a:lnTo>
                  <a:pt x="14" y="11"/>
                </a:lnTo>
                <a:lnTo>
                  <a:pt x="19" y="29"/>
                </a:lnTo>
                <a:lnTo>
                  <a:pt x="0" y="59"/>
                </a:lnTo>
                <a:lnTo>
                  <a:pt x="9" y="72"/>
                </a:lnTo>
                <a:lnTo>
                  <a:pt x="37" y="51"/>
                </a:lnTo>
                <a:lnTo>
                  <a:pt x="47" y="22"/>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2"/>
          <p:cNvSpPr/>
          <p:nvPr/>
        </p:nvSpPr>
        <p:spPr>
          <a:xfrm>
            <a:off x="6661328" y="1454087"/>
            <a:ext cx="9260" cy="8154"/>
          </a:xfrm>
          <a:custGeom>
            <a:avLst/>
            <a:gdLst/>
            <a:ahLst/>
            <a:cxnLst/>
            <a:rect l="l" t="t" r="r" b="b"/>
            <a:pathLst>
              <a:path w="226" h="199" extrusionOk="0">
                <a:moveTo>
                  <a:pt x="70" y="0"/>
                </a:moveTo>
                <a:lnTo>
                  <a:pt x="44" y="23"/>
                </a:lnTo>
                <a:lnTo>
                  <a:pt x="31" y="66"/>
                </a:lnTo>
                <a:lnTo>
                  <a:pt x="1" y="93"/>
                </a:lnTo>
                <a:lnTo>
                  <a:pt x="1" y="128"/>
                </a:lnTo>
                <a:lnTo>
                  <a:pt x="39" y="192"/>
                </a:lnTo>
                <a:lnTo>
                  <a:pt x="54" y="186"/>
                </a:lnTo>
                <a:lnTo>
                  <a:pt x="61" y="163"/>
                </a:lnTo>
                <a:lnTo>
                  <a:pt x="75" y="148"/>
                </a:lnTo>
                <a:lnTo>
                  <a:pt x="97" y="153"/>
                </a:lnTo>
                <a:lnTo>
                  <a:pt x="127" y="187"/>
                </a:lnTo>
                <a:lnTo>
                  <a:pt x="166" y="198"/>
                </a:lnTo>
                <a:lnTo>
                  <a:pt x="192" y="171"/>
                </a:lnTo>
                <a:lnTo>
                  <a:pt x="206" y="144"/>
                </a:lnTo>
                <a:lnTo>
                  <a:pt x="190" y="118"/>
                </a:lnTo>
                <a:lnTo>
                  <a:pt x="191" y="89"/>
                </a:lnTo>
                <a:lnTo>
                  <a:pt x="218" y="63"/>
                </a:lnTo>
                <a:lnTo>
                  <a:pt x="226" y="41"/>
                </a:lnTo>
                <a:lnTo>
                  <a:pt x="187" y="42"/>
                </a:lnTo>
                <a:lnTo>
                  <a:pt x="180" y="62"/>
                </a:lnTo>
                <a:lnTo>
                  <a:pt x="154" y="78"/>
                </a:lnTo>
                <a:lnTo>
                  <a:pt x="144" y="65"/>
                </a:lnTo>
                <a:lnTo>
                  <a:pt x="164" y="35"/>
                </a:lnTo>
                <a:lnTo>
                  <a:pt x="167" y="17"/>
                </a:lnTo>
                <a:lnTo>
                  <a:pt x="154" y="7"/>
                </a:lnTo>
                <a:lnTo>
                  <a:pt x="102" y="17"/>
                </a:lnTo>
                <a:lnTo>
                  <a:pt x="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2"/>
          <p:cNvSpPr/>
          <p:nvPr/>
        </p:nvSpPr>
        <p:spPr>
          <a:xfrm>
            <a:off x="6857095" y="1326983"/>
            <a:ext cx="11595" cy="20119"/>
          </a:xfrm>
          <a:custGeom>
            <a:avLst/>
            <a:gdLst/>
            <a:ahLst/>
            <a:cxnLst/>
            <a:rect l="l" t="t" r="r" b="b"/>
            <a:pathLst>
              <a:path w="283" h="491" extrusionOk="0">
                <a:moveTo>
                  <a:pt x="162" y="1"/>
                </a:moveTo>
                <a:lnTo>
                  <a:pt x="138" y="27"/>
                </a:lnTo>
                <a:lnTo>
                  <a:pt x="130" y="51"/>
                </a:lnTo>
                <a:lnTo>
                  <a:pt x="111" y="64"/>
                </a:lnTo>
                <a:lnTo>
                  <a:pt x="52" y="133"/>
                </a:lnTo>
                <a:lnTo>
                  <a:pt x="29" y="143"/>
                </a:lnTo>
                <a:lnTo>
                  <a:pt x="0" y="189"/>
                </a:lnTo>
                <a:lnTo>
                  <a:pt x="27" y="186"/>
                </a:lnTo>
                <a:lnTo>
                  <a:pt x="71" y="170"/>
                </a:lnTo>
                <a:lnTo>
                  <a:pt x="77" y="177"/>
                </a:lnTo>
                <a:lnTo>
                  <a:pt x="64" y="218"/>
                </a:lnTo>
                <a:lnTo>
                  <a:pt x="79" y="295"/>
                </a:lnTo>
                <a:lnTo>
                  <a:pt x="104" y="330"/>
                </a:lnTo>
                <a:lnTo>
                  <a:pt x="108" y="383"/>
                </a:lnTo>
                <a:lnTo>
                  <a:pt x="87" y="414"/>
                </a:lnTo>
                <a:lnTo>
                  <a:pt x="95" y="441"/>
                </a:lnTo>
                <a:lnTo>
                  <a:pt x="138" y="485"/>
                </a:lnTo>
                <a:lnTo>
                  <a:pt x="153" y="490"/>
                </a:lnTo>
                <a:lnTo>
                  <a:pt x="147" y="438"/>
                </a:lnTo>
                <a:lnTo>
                  <a:pt x="125" y="394"/>
                </a:lnTo>
                <a:lnTo>
                  <a:pt x="139" y="371"/>
                </a:lnTo>
                <a:lnTo>
                  <a:pt x="139" y="337"/>
                </a:lnTo>
                <a:lnTo>
                  <a:pt x="163" y="281"/>
                </a:lnTo>
                <a:lnTo>
                  <a:pt x="200" y="239"/>
                </a:lnTo>
                <a:lnTo>
                  <a:pt x="259" y="195"/>
                </a:lnTo>
                <a:lnTo>
                  <a:pt x="282" y="183"/>
                </a:lnTo>
                <a:lnTo>
                  <a:pt x="269" y="132"/>
                </a:lnTo>
                <a:lnTo>
                  <a:pt x="244" y="72"/>
                </a:lnTo>
                <a:lnTo>
                  <a:pt x="189" y="9"/>
                </a:lnTo>
                <a:lnTo>
                  <a:pt x="1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2"/>
          <p:cNvSpPr/>
          <p:nvPr/>
        </p:nvSpPr>
        <p:spPr>
          <a:xfrm>
            <a:off x="6852670" y="1562015"/>
            <a:ext cx="1024" cy="1229"/>
          </a:xfrm>
          <a:custGeom>
            <a:avLst/>
            <a:gdLst/>
            <a:ahLst/>
            <a:cxnLst/>
            <a:rect l="l" t="t" r="r" b="b"/>
            <a:pathLst>
              <a:path w="25" h="30" extrusionOk="0">
                <a:moveTo>
                  <a:pt x="0" y="1"/>
                </a:moveTo>
                <a:lnTo>
                  <a:pt x="9" y="29"/>
                </a:lnTo>
                <a:lnTo>
                  <a:pt x="24" y="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2"/>
          <p:cNvSpPr/>
          <p:nvPr/>
        </p:nvSpPr>
        <p:spPr>
          <a:xfrm>
            <a:off x="6823784" y="1279329"/>
            <a:ext cx="1639" cy="2868"/>
          </a:xfrm>
          <a:custGeom>
            <a:avLst/>
            <a:gdLst/>
            <a:ahLst/>
            <a:cxnLst/>
            <a:rect l="l" t="t" r="r" b="b"/>
            <a:pathLst>
              <a:path w="40" h="70" extrusionOk="0">
                <a:moveTo>
                  <a:pt x="24" y="0"/>
                </a:moveTo>
                <a:lnTo>
                  <a:pt x="15" y="13"/>
                </a:lnTo>
                <a:lnTo>
                  <a:pt x="0" y="20"/>
                </a:lnTo>
                <a:lnTo>
                  <a:pt x="17" y="69"/>
                </a:lnTo>
                <a:lnTo>
                  <a:pt x="37" y="42"/>
                </a:lnTo>
                <a:lnTo>
                  <a:pt x="39" y="14"/>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2"/>
          <p:cNvSpPr/>
          <p:nvPr/>
        </p:nvSpPr>
        <p:spPr>
          <a:xfrm>
            <a:off x="6821776" y="1274985"/>
            <a:ext cx="3073" cy="2991"/>
          </a:xfrm>
          <a:custGeom>
            <a:avLst/>
            <a:gdLst/>
            <a:ahLst/>
            <a:cxnLst/>
            <a:rect l="l" t="t" r="r" b="b"/>
            <a:pathLst>
              <a:path w="75" h="73" extrusionOk="0">
                <a:moveTo>
                  <a:pt x="42" y="0"/>
                </a:moveTo>
                <a:lnTo>
                  <a:pt x="10" y="3"/>
                </a:lnTo>
                <a:lnTo>
                  <a:pt x="1" y="26"/>
                </a:lnTo>
                <a:lnTo>
                  <a:pt x="50" y="73"/>
                </a:lnTo>
                <a:lnTo>
                  <a:pt x="71" y="66"/>
                </a:lnTo>
                <a:lnTo>
                  <a:pt x="74" y="44"/>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2"/>
          <p:cNvSpPr/>
          <p:nvPr/>
        </p:nvSpPr>
        <p:spPr>
          <a:xfrm>
            <a:off x="6832388" y="1584101"/>
            <a:ext cx="8440" cy="12129"/>
          </a:xfrm>
          <a:custGeom>
            <a:avLst/>
            <a:gdLst/>
            <a:ahLst/>
            <a:cxnLst/>
            <a:rect l="l" t="t" r="r" b="b"/>
            <a:pathLst>
              <a:path w="206" h="296" extrusionOk="0">
                <a:moveTo>
                  <a:pt x="206" y="1"/>
                </a:moveTo>
                <a:lnTo>
                  <a:pt x="183" y="14"/>
                </a:lnTo>
                <a:lnTo>
                  <a:pt x="134" y="23"/>
                </a:lnTo>
                <a:lnTo>
                  <a:pt x="111" y="71"/>
                </a:lnTo>
                <a:lnTo>
                  <a:pt x="92" y="89"/>
                </a:lnTo>
                <a:lnTo>
                  <a:pt x="78" y="132"/>
                </a:lnTo>
                <a:lnTo>
                  <a:pt x="60" y="151"/>
                </a:lnTo>
                <a:lnTo>
                  <a:pt x="51" y="180"/>
                </a:lnTo>
                <a:lnTo>
                  <a:pt x="16" y="218"/>
                </a:lnTo>
                <a:lnTo>
                  <a:pt x="0" y="288"/>
                </a:lnTo>
                <a:lnTo>
                  <a:pt x="25" y="296"/>
                </a:lnTo>
                <a:lnTo>
                  <a:pt x="76" y="246"/>
                </a:lnTo>
                <a:lnTo>
                  <a:pt x="111" y="189"/>
                </a:lnTo>
                <a:lnTo>
                  <a:pt x="141" y="167"/>
                </a:lnTo>
                <a:lnTo>
                  <a:pt x="142" y="120"/>
                </a:lnTo>
                <a:lnTo>
                  <a:pt x="157" y="67"/>
                </a:lnTo>
                <a:lnTo>
                  <a:pt x="2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2"/>
          <p:cNvSpPr/>
          <p:nvPr/>
        </p:nvSpPr>
        <p:spPr>
          <a:xfrm>
            <a:off x="6710331" y="1458922"/>
            <a:ext cx="64081" cy="141446"/>
          </a:xfrm>
          <a:custGeom>
            <a:avLst/>
            <a:gdLst/>
            <a:ahLst/>
            <a:cxnLst/>
            <a:rect l="l" t="t" r="r" b="b"/>
            <a:pathLst>
              <a:path w="1564" h="3452" extrusionOk="0">
                <a:moveTo>
                  <a:pt x="100" y="0"/>
                </a:moveTo>
                <a:lnTo>
                  <a:pt x="82" y="24"/>
                </a:lnTo>
                <a:lnTo>
                  <a:pt x="100" y="44"/>
                </a:lnTo>
                <a:lnTo>
                  <a:pt x="101" y="79"/>
                </a:lnTo>
                <a:lnTo>
                  <a:pt x="74" y="89"/>
                </a:lnTo>
                <a:lnTo>
                  <a:pt x="40" y="65"/>
                </a:lnTo>
                <a:lnTo>
                  <a:pt x="0" y="68"/>
                </a:lnTo>
                <a:lnTo>
                  <a:pt x="62" y="134"/>
                </a:lnTo>
                <a:lnTo>
                  <a:pt x="145" y="182"/>
                </a:lnTo>
                <a:lnTo>
                  <a:pt x="169" y="219"/>
                </a:lnTo>
                <a:lnTo>
                  <a:pt x="161" y="273"/>
                </a:lnTo>
                <a:lnTo>
                  <a:pt x="161" y="273"/>
                </a:lnTo>
                <a:lnTo>
                  <a:pt x="184" y="253"/>
                </a:lnTo>
                <a:lnTo>
                  <a:pt x="211" y="249"/>
                </a:lnTo>
                <a:lnTo>
                  <a:pt x="223" y="282"/>
                </a:lnTo>
                <a:lnTo>
                  <a:pt x="205" y="304"/>
                </a:lnTo>
                <a:lnTo>
                  <a:pt x="171" y="318"/>
                </a:lnTo>
                <a:lnTo>
                  <a:pt x="181" y="348"/>
                </a:lnTo>
                <a:lnTo>
                  <a:pt x="217" y="350"/>
                </a:lnTo>
                <a:lnTo>
                  <a:pt x="229" y="398"/>
                </a:lnTo>
                <a:lnTo>
                  <a:pt x="191" y="421"/>
                </a:lnTo>
                <a:lnTo>
                  <a:pt x="155" y="414"/>
                </a:lnTo>
                <a:lnTo>
                  <a:pt x="125" y="374"/>
                </a:lnTo>
                <a:lnTo>
                  <a:pt x="94" y="404"/>
                </a:lnTo>
                <a:lnTo>
                  <a:pt x="68" y="467"/>
                </a:lnTo>
                <a:lnTo>
                  <a:pt x="112" y="515"/>
                </a:lnTo>
                <a:lnTo>
                  <a:pt x="125" y="572"/>
                </a:lnTo>
                <a:lnTo>
                  <a:pt x="173" y="630"/>
                </a:lnTo>
                <a:lnTo>
                  <a:pt x="215" y="706"/>
                </a:lnTo>
                <a:lnTo>
                  <a:pt x="220" y="807"/>
                </a:lnTo>
                <a:lnTo>
                  <a:pt x="237" y="830"/>
                </a:lnTo>
                <a:lnTo>
                  <a:pt x="247" y="906"/>
                </a:lnTo>
                <a:lnTo>
                  <a:pt x="278" y="1019"/>
                </a:lnTo>
                <a:lnTo>
                  <a:pt x="316" y="1095"/>
                </a:lnTo>
                <a:lnTo>
                  <a:pt x="368" y="1122"/>
                </a:lnTo>
                <a:lnTo>
                  <a:pt x="373" y="1145"/>
                </a:lnTo>
                <a:lnTo>
                  <a:pt x="350" y="1160"/>
                </a:lnTo>
                <a:lnTo>
                  <a:pt x="467" y="1275"/>
                </a:lnTo>
                <a:lnTo>
                  <a:pt x="507" y="1289"/>
                </a:lnTo>
                <a:lnTo>
                  <a:pt x="562" y="1369"/>
                </a:lnTo>
                <a:lnTo>
                  <a:pt x="578" y="1449"/>
                </a:lnTo>
                <a:lnTo>
                  <a:pt x="572" y="1510"/>
                </a:lnTo>
                <a:lnTo>
                  <a:pt x="610" y="1574"/>
                </a:lnTo>
                <a:lnTo>
                  <a:pt x="610" y="1623"/>
                </a:lnTo>
                <a:lnTo>
                  <a:pt x="650" y="1651"/>
                </a:lnTo>
                <a:lnTo>
                  <a:pt x="695" y="1700"/>
                </a:lnTo>
                <a:lnTo>
                  <a:pt x="681" y="1713"/>
                </a:lnTo>
                <a:lnTo>
                  <a:pt x="686" y="1750"/>
                </a:lnTo>
                <a:lnTo>
                  <a:pt x="739" y="1834"/>
                </a:lnTo>
                <a:lnTo>
                  <a:pt x="751" y="1887"/>
                </a:lnTo>
                <a:lnTo>
                  <a:pt x="775" y="1953"/>
                </a:lnTo>
                <a:lnTo>
                  <a:pt x="782" y="2040"/>
                </a:lnTo>
                <a:lnTo>
                  <a:pt x="799" y="2072"/>
                </a:lnTo>
                <a:lnTo>
                  <a:pt x="793" y="2118"/>
                </a:lnTo>
                <a:lnTo>
                  <a:pt x="803" y="2197"/>
                </a:lnTo>
                <a:lnTo>
                  <a:pt x="841" y="2289"/>
                </a:lnTo>
                <a:lnTo>
                  <a:pt x="830" y="2324"/>
                </a:lnTo>
                <a:lnTo>
                  <a:pt x="837" y="2388"/>
                </a:lnTo>
                <a:lnTo>
                  <a:pt x="884" y="2429"/>
                </a:lnTo>
                <a:lnTo>
                  <a:pt x="971" y="2539"/>
                </a:lnTo>
                <a:lnTo>
                  <a:pt x="971" y="2585"/>
                </a:lnTo>
                <a:lnTo>
                  <a:pt x="1007" y="2650"/>
                </a:lnTo>
                <a:lnTo>
                  <a:pt x="999" y="2750"/>
                </a:lnTo>
                <a:lnTo>
                  <a:pt x="1011" y="2829"/>
                </a:lnTo>
                <a:lnTo>
                  <a:pt x="1051" y="2903"/>
                </a:lnTo>
                <a:lnTo>
                  <a:pt x="1063" y="2953"/>
                </a:lnTo>
                <a:lnTo>
                  <a:pt x="1126" y="3036"/>
                </a:lnTo>
                <a:lnTo>
                  <a:pt x="1133" y="3072"/>
                </a:lnTo>
                <a:lnTo>
                  <a:pt x="1119" y="3147"/>
                </a:lnTo>
                <a:lnTo>
                  <a:pt x="1112" y="3247"/>
                </a:lnTo>
                <a:lnTo>
                  <a:pt x="1133" y="3308"/>
                </a:lnTo>
                <a:lnTo>
                  <a:pt x="1182" y="3343"/>
                </a:lnTo>
                <a:lnTo>
                  <a:pt x="1217" y="3415"/>
                </a:lnTo>
                <a:lnTo>
                  <a:pt x="1277" y="3451"/>
                </a:lnTo>
                <a:lnTo>
                  <a:pt x="1270" y="3399"/>
                </a:lnTo>
                <a:lnTo>
                  <a:pt x="1279" y="3347"/>
                </a:lnTo>
                <a:lnTo>
                  <a:pt x="1258" y="3302"/>
                </a:lnTo>
                <a:lnTo>
                  <a:pt x="1243" y="3247"/>
                </a:lnTo>
                <a:lnTo>
                  <a:pt x="1253" y="3170"/>
                </a:lnTo>
                <a:lnTo>
                  <a:pt x="1296" y="3132"/>
                </a:lnTo>
                <a:lnTo>
                  <a:pt x="1319" y="3143"/>
                </a:lnTo>
                <a:lnTo>
                  <a:pt x="1319" y="3177"/>
                </a:lnTo>
                <a:lnTo>
                  <a:pt x="1346" y="3196"/>
                </a:lnTo>
                <a:lnTo>
                  <a:pt x="1439" y="3187"/>
                </a:lnTo>
                <a:lnTo>
                  <a:pt x="1449" y="3165"/>
                </a:lnTo>
                <a:lnTo>
                  <a:pt x="1472" y="3159"/>
                </a:lnTo>
                <a:lnTo>
                  <a:pt x="1487" y="3184"/>
                </a:lnTo>
                <a:lnTo>
                  <a:pt x="1475" y="3201"/>
                </a:lnTo>
                <a:lnTo>
                  <a:pt x="1478" y="3237"/>
                </a:lnTo>
                <a:lnTo>
                  <a:pt x="1528" y="3290"/>
                </a:lnTo>
                <a:lnTo>
                  <a:pt x="1535" y="3333"/>
                </a:lnTo>
                <a:lnTo>
                  <a:pt x="1563" y="3363"/>
                </a:lnTo>
                <a:lnTo>
                  <a:pt x="1564" y="3330"/>
                </a:lnTo>
                <a:lnTo>
                  <a:pt x="1554" y="3304"/>
                </a:lnTo>
                <a:lnTo>
                  <a:pt x="1558" y="3254"/>
                </a:lnTo>
                <a:lnTo>
                  <a:pt x="1558" y="3199"/>
                </a:lnTo>
                <a:lnTo>
                  <a:pt x="1512" y="3161"/>
                </a:lnTo>
                <a:lnTo>
                  <a:pt x="1500" y="3097"/>
                </a:lnTo>
                <a:lnTo>
                  <a:pt x="1484" y="3058"/>
                </a:lnTo>
                <a:lnTo>
                  <a:pt x="1449" y="3075"/>
                </a:lnTo>
                <a:lnTo>
                  <a:pt x="1418" y="3075"/>
                </a:lnTo>
                <a:lnTo>
                  <a:pt x="1353" y="3034"/>
                </a:lnTo>
                <a:lnTo>
                  <a:pt x="1343" y="2964"/>
                </a:lnTo>
                <a:lnTo>
                  <a:pt x="1311" y="2909"/>
                </a:lnTo>
                <a:lnTo>
                  <a:pt x="1253" y="2857"/>
                </a:lnTo>
                <a:lnTo>
                  <a:pt x="1217" y="2849"/>
                </a:lnTo>
                <a:lnTo>
                  <a:pt x="1180" y="2802"/>
                </a:lnTo>
                <a:lnTo>
                  <a:pt x="1158" y="2720"/>
                </a:lnTo>
                <a:lnTo>
                  <a:pt x="1123" y="2658"/>
                </a:lnTo>
                <a:lnTo>
                  <a:pt x="1105" y="2599"/>
                </a:lnTo>
                <a:lnTo>
                  <a:pt x="1107" y="2521"/>
                </a:lnTo>
                <a:lnTo>
                  <a:pt x="1099" y="2429"/>
                </a:lnTo>
                <a:lnTo>
                  <a:pt x="1069" y="2380"/>
                </a:lnTo>
                <a:lnTo>
                  <a:pt x="1080" y="2300"/>
                </a:lnTo>
                <a:lnTo>
                  <a:pt x="1076" y="2253"/>
                </a:lnTo>
                <a:lnTo>
                  <a:pt x="1042" y="2192"/>
                </a:lnTo>
                <a:lnTo>
                  <a:pt x="1065" y="2162"/>
                </a:lnTo>
                <a:lnTo>
                  <a:pt x="1074" y="2126"/>
                </a:lnTo>
                <a:lnTo>
                  <a:pt x="1073" y="2098"/>
                </a:lnTo>
                <a:lnTo>
                  <a:pt x="1095" y="2096"/>
                </a:lnTo>
                <a:lnTo>
                  <a:pt x="1122" y="2101"/>
                </a:lnTo>
                <a:lnTo>
                  <a:pt x="1178" y="2088"/>
                </a:lnTo>
                <a:lnTo>
                  <a:pt x="1234" y="2096"/>
                </a:lnTo>
                <a:lnTo>
                  <a:pt x="1285" y="2129"/>
                </a:lnTo>
                <a:lnTo>
                  <a:pt x="1317" y="2197"/>
                </a:lnTo>
                <a:lnTo>
                  <a:pt x="1368" y="2216"/>
                </a:lnTo>
                <a:lnTo>
                  <a:pt x="1411" y="2245"/>
                </a:lnTo>
                <a:lnTo>
                  <a:pt x="1454" y="2311"/>
                </a:lnTo>
                <a:lnTo>
                  <a:pt x="1481" y="2324"/>
                </a:lnTo>
                <a:lnTo>
                  <a:pt x="1481" y="2324"/>
                </a:lnTo>
                <a:lnTo>
                  <a:pt x="1458" y="2262"/>
                </a:lnTo>
                <a:lnTo>
                  <a:pt x="1410" y="2202"/>
                </a:lnTo>
                <a:lnTo>
                  <a:pt x="1341" y="2152"/>
                </a:lnTo>
                <a:lnTo>
                  <a:pt x="1303" y="2086"/>
                </a:lnTo>
                <a:lnTo>
                  <a:pt x="1262" y="2028"/>
                </a:lnTo>
                <a:lnTo>
                  <a:pt x="1262" y="1997"/>
                </a:lnTo>
                <a:lnTo>
                  <a:pt x="1234" y="1973"/>
                </a:lnTo>
                <a:lnTo>
                  <a:pt x="1190" y="1889"/>
                </a:lnTo>
                <a:lnTo>
                  <a:pt x="1169" y="1834"/>
                </a:lnTo>
                <a:lnTo>
                  <a:pt x="1136" y="1816"/>
                </a:lnTo>
                <a:lnTo>
                  <a:pt x="1129" y="1770"/>
                </a:lnTo>
                <a:lnTo>
                  <a:pt x="1059" y="1686"/>
                </a:lnTo>
                <a:lnTo>
                  <a:pt x="994" y="1569"/>
                </a:lnTo>
                <a:lnTo>
                  <a:pt x="978" y="1510"/>
                </a:lnTo>
                <a:lnTo>
                  <a:pt x="894" y="1399"/>
                </a:lnTo>
                <a:lnTo>
                  <a:pt x="851" y="1317"/>
                </a:lnTo>
                <a:lnTo>
                  <a:pt x="817" y="1293"/>
                </a:lnTo>
                <a:lnTo>
                  <a:pt x="817" y="1242"/>
                </a:lnTo>
                <a:lnTo>
                  <a:pt x="789" y="1198"/>
                </a:lnTo>
                <a:lnTo>
                  <a:pt x="759" y="1186"/>
                </a:lnTo>
                <a:lnTo>
                  <a:pt x="757" y="1206"/>
                </a:lnTo>
                <a:lnTo>
                  <a:pt x="727" y="1203"/>
                </a:lnTo>
                <a:lnTo>
                  <a:pt x="717" y="1184"/>
                </a:lnTo>
                <a:lnTo>
                  <a:pt x="727" y="1145"/>
                </a:lnTo>
                <a:lnTo>
                  <a:pt x="713" y="1111"/>
                </a:lnTo>
                <a:lnTo>
                  <a:pt x="669" y="1083"/>
                </a:lnTo>
                <a:lnTo>
                  <a:pt x="626" y="1031"/>
                </a:lnTo>
                <a:lnTo>
                  <a:pt x="602" y="966"/>
                </a:lnTo>
                <a:lnTo>
                  <a:pt x="578" y="930"/>
                </a:lnTo>
                <a:lnTo>
                  <a:pt x="571" y="878"/>
                </a:lnTo>
                <a:lnTo>
                  <a:pt x="582" y="840"/>
                </a:lnTo>
                <a:lnTo>
                  <a:pt x="593" y="849"/>
                </a:lnTo>
                <a:lnTo>
                  <a:pt x="581" y="781"/>
                </a:lnTo>
                <a:lnTo>
                  <a:pt x="571" y="703"/>
                </a:lnTo>
                <a:lnTo>
                  <a:pt x="559" y="650"/>
                </a:lnTo>
                <a:lnTo>
                  <a:pt x="511" y="629"/>
                </a:lnTo>
                <a:lnTo>
                  <a:pt x="461" y="574"/>
                </a:lnTo>
                <a:lnTo>
                  <a:pt x="455" y="543"/>
                </a:lnTo>
                <a:lnTo>
                  <a:pt x="430" y="517"/>
                </a:lnTo>
                <a:lnTo>
                  <a:pt x="430" y="493"/>
                </a:lnTo>
                <a:lnTo>
                  <a:pt x="451" y="488"/>
                </a:lnTo>
                <a:lnTo>
                  <a:pt x="495" y="533"/>
                </a:lnTo>
                <a:lnTo>
                  <a:pt x="540" y="598"/>
                </a:lnTo>
                <a:lnTo>
                  <a:pt x="519" y="538"/>
                </a:lnTo>
                <a:lnTo>
                  <a:pt x="465" y="455"/>
                </a:lnTo>
                <a:lnTo>
                  <a:pt x="409" y="397"/>
                </a:lnTo>
                <a:lnTo>
                  <a:pt x="388" y="397"/>
                </a:lnTo>
                <a:lnTo>
                  <a:pt x="375" y="356"/>
                </a:lnTo>
                <a:lnTo>
                  <a:pt x="278" y="278"/>
                </a:lnTo>
                <a:lnTo>
                  <a:pt x="246" y="225"/>
                </a:lnTo>
                <a:lnTo>
                  <a:pt x="249" y="146"/>
                </a:lnTo>
                <a:lnTo>
                  <a:pt x="222" y="115"/>
                </a:lnTo>
                <a:lnTo>
                  <a:pt x="149" y="88"/>
                </a:lnTo>
                <a:lnTo>
                  <a:pt x="117" y="20"/>
                </a:lnTo>
                <a:lnTo>
                  <a:pt x="1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2"/>
          <p:cNvSpPr/>
          <p:nvPr/>
        </p:nvSpPr>
        <p:spPr>
          <a:xfrm>
            <a:off x="6803830" y="1617250"/>
            <a:ext cx="6801" cy="13112"/>
          </a:xfrm>
          <a:custGeom>
            <a:avLst/>
            <a:gdLst/>
            <a:ahLst/>
            <a:cxnLst/>
            <a:rect l="l" t="t" r="r" b="b"/>
            <a:pathLst>
              <a:path w="166" h="320" extrusionOk="0">
                <a:moveTo>
                  <a:pt x="68" y="0"/>
                </a:moveTo>
                <a:lnTo>
                  <a:pt x="54" y="18"/>
                </a:lnTo>
                <a:lnTo>
                  <a:pt x="46" y="74"/>
                </a:lnTo>
                <a:lnTo>
                  <a:pt x="34" y="125"/>
                </a:lnTo>
                <a:lnTo>
                  <a:pt x="25" y="195"/>
                </a:lnTo>
                <a:lnTo>
                  <a:pt x="1" y="241"/>
                </a:lnTo>
                <a:lnTo>
                  <a:pt x="11" y="270"/>
                </a:lnTo>
                <a:lnTo>
                  <a:pt x="54" y="320"/>
                </a:lnTo>
                <a:cubicBezTo>
                  <a:pt x="52" y="315"/>
                  <a:pt x="56" y="253"/>
                  <a:pt x="56" y="253"/>
                </a:cubicBezTo>
                <a:lnTo>
                  <a:pt x="76" y="139"/>
                </a:lnTo>
                <a:lnTo>
                  <a:pt x="98" y="129"/>
                </a:lnTo>
                <a:lnTo>
                  <a:pt x="156" y="74"/>
                </a:lnTo>
                <a:lnTo>
                  <a:pt x="166" y="22"/>
                </a:lnTo>
                <a:lnTo>
                  <a:pt x="152" y="22"/>
                </a:lnTo>
                <a:lnTo>
                  <a:pt x="118" y="32"/>
                </a:lnTo>
                <a:lnTo>
                  <a:pt x="92" y="22"/>
                </a:lnTo>
                <a:lnTo>
                  <a:pt x="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2"/>
          <p:cNvSpPr/>
          <p:nvPr/>
        </p:nvSpPr>
        <p:spPr>
          <a:xfrm>
            <a:off x="6743150" y="1356034"/>
            <a:ext cx="2376" cy="3401"/>
          </a:xfrm>
          <a:custGeom>
            <a:avLst/>
            <a:gdLst/>
            <a:ahLst/>
            <a:cxnLst/>
            <a:rect l="l" t="t" r="r" b="b"/>
            <a:pathLst>
              <a:path w="58" h="83" extrusionOk="0">
                <a:moveTo>
                  <a:pt x="57" y="1"/>
                </a:moveTo>
                <a:lnTo>
                  <a:pt x="28" y="7"/>
                </a:lnTo>
                <a:lnTo>
                  <a:pt x="4" y="43"/>
                </a:lnTo>
                <a:lnTo>
                  <a:pt x="1" y="80"/>
                </a:lnTo>
                <a:lnTo>
                  <a:pt x="22" y="83"/>
                </a:lnTo>
                <a:lnTo>
                  <a:pt x="54" y="35"/>
                </a:lnTo>
                <a:lnTo>
                  <a:pt x="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2"/>
          <p:cNvSpPr/>
          <p:nvPr/>
        </p:nvSpPr>
        <p:spPr>
          <a:xfrm>
            <a:off x="6611505" y="1887398"/>
            <a:ext cx="1516" cy="2540"/>
          </a:xfrm>
          <a:custGeom>
            <a:avLst/>
            <a:gdLst/>
            <a:ahLst/>
            <a:cxnLst/>
            <a:rect l="l" t="t" r="r" b="b"/>
            <a:pathLst>
              <a:path w="37" h="62" extrusionOk="0">
                <a:moveTo>
                  <a:pt x="19" y="0"/>
                </a:moveTo>
                <a:lnTo>
                  <a:pt x="0" y="9"/>
                </a:lnTo>
                <a:lnTo>
                  <a:pt x="10" y="62"/>
                </a:lnTo>
                <a:lnTo>
                  <a:pt x="34" y="54"/>
                </a:lnTo>
                <a:lnTo>
                  <a:pt x="36" y="19"/>
                </a:lnTo>
                <a:lnTo>
                  <a:pt x="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2"/>
          <p:cNvSpPr/>
          <p:nvPr/>
        </p:nvSpPr>
        <p:spPr>
          <a:xfrm>
            <a:off x="6619618" y="1888955"/>
            <a:ext cx="17454" cy="41508"/>
          </a:xfrm>
          <a:custGeom>
            <a:avLst/>
            <a:gdLst/>
            <a:ahLst/>
            <a:cxnLst/>
            <a:rect l="l" t="t" r="r" b="b"/>
            <a:pathLst>
              <a:path w="426" h="1013" extrusionOk="0">
                <a:moveTo>
                  <a:pt x="281" y="1"/>
                </a:moveTo>
                <a:lnTo>
                  <a:pt x="249" y="17"/>
                </a:lnTo>
                <a:lnTo>
                  <a:pt x="255" y="51"/>
                </a:lnTo>
                <a:lnTo>
                  <a:pt x="211" y="65"/>
                </a:lnTo>
                <a:lnTo>
                  <a:pt x="160" y="124"/>
                </a:lnTo>
                <a:lnTo>
                  <a:pt x="112" y="206"/>
                </a:lnTo>
                <a:lnTo>
                  <a:pt x="124" y="229"/>
                </a:lnTo>
                <a:lnTo>
                  <a:pt x="116" y="262"/>
                </a:lnTo>
                <a:lnTo>
                  <a:pt x="95" y="281"/>
                </a:lnTo>
                <a:lnTo>
                  <a:pt x="44" y="372"/>
                </a:lnTo>
                <a:lnTo>
                  <a:pt x="18" y="466"/>
                </a:lnTo>
                <a:lnTo>
                  <a:pt x="0" y="480"/>
                </a:lnTo>
                <a:lnTo>
                  <a:pt x="16" y="502"/>
                </a:lnTo>
                <a:lnTo>
                  <a:pt x="18" y="595"/>
                </a:lnTo>
                <a:lnTo>
                  <a:pt x="24" y="691"/>
                </a:lnTo>
                <a:lnTo>
                  <a:pt x="48" y="707"/>
                </a:lnTo>
                <a:lnTo>
                  <a:pt x="56" y="734"/>
                </a:lnTo>
                <a:lnTo>
                  <a:pt x="45" y="738"/>
                </a:lnTo>
                <a:lnTo>
                  <a:pt x="44" y="768"/>
                </a:lnTo>
                <a:lnTo>
                  <a:pt x="69" y="807"/>
                </a:lnTo>
                <a:lnTo>
                  <a:pt x="95" y="814"/>
                </a:lnTo>
                <a:lnTo>
                  <a:pt x="102" y="844"/>
                </a:lnTo>
                <a:lnTo>
                  <a:pt x="169" y="867"/>
                </a:lnTo>
                <a:lnTo>
                  <a:pt x="203" y="919"/>
                </a:lnTo>
                <a:lnTo>
                  <a:pt x="200" y="973"/>
                </a:lnTo>
                <a:lnTo>
                  <a:pt x="203" y="1013"/>
                </a:lnTo>
                <a:lnTo>
                  <a:pt x="237" y="1001"/>
                </a:lnTo>
                <a:lnTo>
                  <a:pt x="272" y="1013"/>
                </a:lnTo>
                <a:lnTo>
                  <a:pt x="261" y="965"/>
                </a:lnTo>
                <a:lnTo>
                  <a:pt x="274" y="909"/>
                </a:lnTo>
                <a:lnTo>
                  <a:pt x="249" y="838"/>
                </a:lnTo>
                <a:lnTo>
                  <a:pt x="289" y="784"/>
                </a:lnTo>
                <a:lnTo>
                  <a:pt x="350" y="693"/>
                </a:lnTo>
                <a:lnTo>
                  <a:pt x="352" y="635"/>
                </a:lnTo>
                <a:lnTo>
                  <a:pt x="368" y="617"/>
                </a:lnTo>
                <a:lnTo>
                  <a:pt x="346" y="609"/>
                </a:lnTo>
                <a:lnTo>
                  <a:pt x="360" y="518"/>
                </a:lnTo>
                <a:lnTo>
                  <a:pt x="364" y="454"/>
                </a:lnTo>
                <a:lnTo>
                  <a:pt x="354" y="385"/>
                </a:lnTo>
                <a:lnTo>
                  <a:pt x="380" y="335"/>
                </a:lnTo>
                <a:lnTo>
                  <a:pt x="392" y="212"/>
                </a:lnTo>
                <a:lnTo>
                  <a:pt x="408" y="148"/>
                </a:lnTo>
                <a:lnTo>
                  <a:pt x="425" y="145"/>
                </a:lnTo>
                <a:lnTo>
                  <a:pt x="416" y="104"/>
                </a:lnTo>
                <a:lnTo>
                  <a:pt x="376" y="73"/>
                </a:lnTo>
                <a:lnTo>
                  <a:pt x="360" y="73"/>
                </a:lnTo>
                <a:lnTo>
                  <a:pt x="334" y="19"/>
                </a:lnTo>
                <a:lnTo>
                  <a:pt x="2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2"/>
          <p:cNvSpPr/>
          <p:nvPr/>
        </p:nvSpPr>
        <p:spPr>
          <a:xfrm>
            <a:off x="6626624" y="1831467"/>
            <a:ext cx="3851" cy="2950"/>
          </a:xfrm>
          <a:custGeom>
            <a:avLst/>
            <a:gdLst/>
            <a:ahLst/>
            <a:cxnLst/>
            <a:rect l="l" t="t" r="r" b="b"/>
            <a:pathLst>
              <a:path w="94" h="72" extrusionOk="0">
                <a:moveTo>
                  <a:pt x="1" y="0"/>
                </a:moveTo>
                <a:lnTo>
                  <a:pt x="12" y="33"/>
                </a:lnTo>
                <a:lnTo>
                  <a:pt x="59" y="47"/>
                </a:lnTo>
                <a:lnTo>
                  <a:pt x="93" y="71"/>
                </a:lnTo>
                <a:lnTo>
                  <a:pt x="94" y="32"/>
                </a:lnTo>
                <a:lnTo>
                  <a:pt x="48" y="5"/>
                </a:lnTo>
                <a:lnTo>
                  <a:pt x="20" y="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2"/>
          <p:cNvSpPr/>
          <p:nvPr/>
        </p:nvSpPr>
        <p:spPr>
          <a:xfrm>
            <a:off x="6615767" y="1812332"/>
            <a:ext cx="5367" cy="2909"/>
          </a:xfrm>
          <a:custGeom>
            <a:avLst/>
            <a:gdLst/>
            <a:ahLst/>
            <a:cxnLst/>
            <a:rect l="l" t="t" r="r" b="b"/>
            <a:pathLst>
              <a:path w="131" h="71" extrusionOk="0">
                <a:moveTo>
                  <a:pt x="5" y="0"/>
                </a:moveTo>
                <a:lnTo>
                  <a:pt x="0" y="18"/>
                </a:lnTo>
                <a:lnTo>
                  <a:pt x="29" y="48"/>
                </a:lnTo>
                <a:lnTo>
                  <a:pt x="80" y="49"/>
                </a:lnTo>
                <a:lnTo>
                  <a:pt x="130" y="71"/>
                </a:lnTo>
                <a:lnTo>
                  <a:pt x="124" y="20"/>
                </a:lnTo>
                <a:lnTo>
                  <a:pt x="84" y="23"/>
                </a:lnTo>
                <a:lnTo>
                  <a:pt x="63" y="9"/>
                </a:lnTo>
                <a:lnTo>
                  <a:pt x="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2"/>
          <p:cNvSpPr/>
          <p:nvPr/>
        </p:nvSpPr>
        <p:spPr>
          <a:xfrm>
            <a:off x="6590609" y="1912311"/>
            <a:ext cx="2745" cy="1762"/>
          </a:xfrm>
          <a:custGeom>
            <a:avLst/>
            <a:gdLst/>
            <a:ahLst/>
            <a:cxnLst/>
            <a:rect l="l" t="t" r="r" b="b"/>
            <a:pathLst>
              <a:path w="67" h="43" extrusionOk="0">
                <a:moveTo>
                  <a:pt x="38" y="0"/>
                </a:moveTo>
                <a:lnTo>
                  <a:pt x="1" y="19"/>
                </a:lnTo>
                <a:lnTo>
                  <a:pt x="8" y="42"/>
                </a:lnTo>
                <a:lnTo>
                  <a:pt x="50" y="43"/>
                </a:lnTo>
                <a:lnTo>
                  <a:pt x="66" y="29"/>
                </a:lnTo>
                <a:lnTo>
                  <a:pt x="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2"/>
          <p:cNvSpPr/>
          <p:nvPr/>
        </p:nvSpPr>
        <p:spPr>
          <a:xfrm>
            <a:off x="6513909" y="1950868"/>
            <a:ext cx="23231" cy="20774"/>
          </a:xfrm>
          <a:custGeom>
            <a:avLst/>
            <a:gdLst/>
            <a:ahLst/>
            <a:cxnLst/>
            <a:rect l="l" t="t" r="r" b="b"/>
            <a:pathLst>
              <a:path w="567" h="507" extrusionOk="0">
                <a:moveTo>
                  <a:pt x="445" y="0"/>
                </a:moveTo>
                <a:lnTo>
                  <a:pt x="411" y="25"/>
                </a:lnTo>
                <a:cubicBezTo>
                  <a:pt x="411" y="25"/>
                  <a:pt x="383" y="6"/>
                  <a:pt x="385" y="4"/>
                </a:cubicBezTo>
                <a:lnTo>
                  <a:pt x="385" y="4"/>
                </a:lnTo>
                <a:lnTo>
                  <a:pt x="337" y="15"/>
                </a:lnTo>
                <a:lnTo>
                  <a:pt x="312" y="8"/>
                </a:lnTo>
                <a:lnTo>
                  <a:pt x="278" y="31"/>
                </a:lnTo>
                <a:lnTo>
                  <a:pt x="234" y="31"/>
                </a:lnTo>
                <a:lnTo>
                  <a:pt x="187" y="54"/>
                </a:lnTo>
                <a:lnTo>
                  <a:pt x="145" y="61"/>
                </a:lnTo>
                <a:lnTo>
                  <a:pt x="134" y="105"/>
                </a:lnTo>
                <a:lnTo>
                  <a:pt x="62" y="149"/>
                </a:lnTo>
                <a:lnTo>
                  <a:pt x="0" y="214"/>
                </a:lnTo>
                <a:lnTo>
                  <a:pt x="22" y="252"/>
                </a:lnTo>
                <a:lnTo>
                  <a:pt x="24" y="341"/>
                </a:lnTo>
                <a:lnTo>
                  <a:pt x="52" y="387"/>
                </a:lnTo>
                <a:lnTo>
                  <a:pt x="48" y="415"/>
                </a:lnTo>
                <a:lnTo>
                  <a:pt x="91" y="453"/>
                </a:lnTo>
                <a:lnTo>
                  <a:pt x="141" y="453"/>
                </a:lnTo>
                <a:lnTo>
                  <a:pt x="173" y="479"/>
                </a:lnTo>
                <a:lnTo>
                  <a:pt x="208" y="477"/>
                </a:lnTo>
                <a:lnTo>
                  <a:pt x="251" y="506"/>
                </a:lnTo>
                <a:lnTo>
                  <a:pt x="280" y="491"/>
                </a:lnTo>
                <a:lnTo>
                  <a:pt x="292" y="447"/>
                </a:lnTo>
                <a:lnTo>
                  <a:pt x="330" y="441"/>
                </a:lnTo>
                <a:lnTo>
                  <a:pt x="370" y="451"/>
                </a:lnTo>
                <a:lnTo>
                  <a:pt x="399" y="413"/>
                </a:lnTo>
                <a:lnTo>
                  <a:pt x="402" y="385"/>
                </a:lnTo>
                <a:lnTo>
                  <a:pt x="447" y="377"/>
                </a:lnTo>
                <a:lnTo>
                  <a:pt x="481" y="341"/>
                </a:lnTo>
                <a:lnTo>
                  <a:pt x="473" y="300"/>
                </a:lnTo>
                <a:lnTo>
                  <a:pt x="497" y="226"/>
                </a:lnTo>
                <a:lnTo>
                  <a:pt x="521" y="207"/>
                </a:lnTo>
                <a:lnTo>
                  <a:pt x="531" y="173"/>
                </a:lnTo>
                <a:lnTo>
                  <a:pt x="567" y="115"/>
                </a:lnTo>
                <a:lnTo>
                  <a:pt x="547" y="52"/>
                </a:lnTo>
                <a:lnTo>
                  <a:pt x="497" y="20"/>
                </a:lnTo>
                <a:lnTo>
                  <a:pt x="4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2"/>
          <p:cNvSpPr/>
          <p:nvPr/>
        </p:nvSpPr>
        <p:spPr>
          <a:xfrm>
            <a:off x="6529356" y="1940788"/>
            <a:ext cx="4138" cy="1598"/>
          </a:xfrm>
          <a:custGeom>
            <a:avLst/>
            <a:gdLst/>
            <a:ahLst/>
            <a:cxnLst/>
            <a:rect l="l" t="t" r="r" b="b"/>
            <a:pathLst>
              <a:path w="101" h="39" extrusionOk="0">
                <a:moveTo>
                  <a:pt x="57" y="0"/>
                </a:moveTo>
                <a:lnTo>
                  <a:pt x="1" y="9"/>
                </a:lnTo>
                <a:lnTo>
                  <a:pt x="21" y="32"/>
                </a:lnTo>
                <a:lnTo>
                  <a:pt x="54" y="30"/>
                </a:lnTo>
                <a:lnTo>
                  <a:pt x="100" y="39"/>
                </a:lnTo>
                <a:lnTo>
                  <a:pt x="100" y="19"/>
                </a:ln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2"/>
          <p:cNvSpPr/>
          <p:nvPr/>
        </p:nvSpPr>
        <p:spPr>
          <a:xfrm>
            <a:off x="5583792" y="1216883"/>
            <a:ext cx="3688" cy="5368"/>
          </a:xfrm>
          <a:custGeom>
            <a:avLst/>
            <a:gdLst/>
            <a:ahLst/>
            <a:cxnLst/>
            <a:rect l="l" t="t" r="r" b="b"/>
            <a:pathLst>
              <a:path w="90" h="131" extrusionOk="0">
                <a:moveTo>
                  <a:pt x="13" y="1"/>
                </a:moveTo>
                <a:lnTo>
                  <a:pt x="0" y="29"/>
                </a:lnTo>
                <a:lnTo>
                  <a:pt x="12" y="66"/>
                </a:lnTo>
                <a:lnTo>
                  <a:pt x="42" y="90"/>
                </a:lnTo>
                <a:lnTo>
                  <a:pt x="49" y="120"/>
                </a:lnTo>
                <a:lnTo>
                  <a:pt x="65" y="131"/>
                </a:lnTo>
                <a:lnTo>
                  <a:pt x="84" y="102"/>
                </a:lnTo>
                <a:lnTo>
                  <a:pt x="89" y="38"/>
                </a:lnTo>
                <a:lnTo>
                  <a:pt x="57" y="3"/>
                </a:lnTo>
                <a:lnTo>
                  <a:pt x="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2"/>
          <p:cNvSpPr/>
          <p:nvPr/>
        </p:nvSpPr>
        <p:spPr>
          <a:xfrm>
            <a:off x="5646316" y="1061260"/>
            <a:ext cx="10366" cy="7089"/>
          </a:xfrm>
          <a:custGeom>
            <a:avLst/>
            <a:gdLst/>
            <a:ahLst/>
            <a:cxnLst/>
            <a:rect l="l" t="t" r="r" b="b"/>
            <a:pathLst>
              <a:path w="253" h="173" extrusionOk="0">
                <a:moveTo>
                  <a:pt x="196" y="1"/>
                </a:moveTo>
                <a:lnTo>
                  <a:pt x="150" y="27"/>
                </a:lnTo>
                <a:lnTo>
                  <a:pt x="109" y="76"/>
                </a:lnTo>
                <a:lnTo>
                  <a:pt x="74" y="103"/>
                </a:lnTo>
                <a:lnTo>
                  <a:pt x="27" y="116"/>
                </a:lnTo>
                <a:cubicBezTo>
                  <a:pt x="27" y="116"/>
                  <a:pt x="5" y="142"/>
                  <a:pt x="0" y="146"/>
                </a:cubicBezTo>
                <a:lnTo>
                  <a:pt x="11" y="165"/>
                </a:lnTo>
                <a:lnTo>
                  <a:pt x="33" y="172"/>
                </a:lnTo>
                <a:lnTo>
                  <a:pt x="86" y="158"/>
                </a:lnTo>
                <a:lnTo>
                  <a:pt x="147" y="105"/>
                </a:lnTo>
                <a:lnTo>
                  <a:pt x="181" y="87"/>
                </a:lnTo>
                <a:lnTo>
                  <a:pt x="248" y="40"/>
                </a:lnTo>
                <a:lnTo>
                  <a:pt x="253" y="18"/>
                </a:lnTo>
                <a:lnTo>
                  <a:pt x="240" y="2"/>
                </a:lnTo>
                <a:lnTo>
                  <a:pt x="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2"/>
          <p:cNvSpPr/>
          <p:nvPr/>
        </p:nvSpPr>
        <p:spPr>
          <a:xfrm>
            <a:off x="5518195" y="1076380"/>
            <a:ext cx="69899" cy="96086"/>
          </a:xfrm>
          <a:custGeom>
            <a:avLst/>
            <a:gdLst/>
            <a:ahLst/>
            <a:cxnLst/>
            <a:rect l="l" t="t" r="r" b="b"/>
            <a:pathLst>
              <a:path w="1706" h="2345" extrusionOk="0">
                <a:moveTo>
                  <a:pt x="832" y="0"/>
                </a:moveTo>
                <a:lnTo>
                  <a:pt x="804" y="13"/>
                </a:lnTo>
                <a:lnTo>
                  <a:pt x="775" y="63"/>
                </a:lnTo>
                <a:lnTo>
                  <a:pt x="782" y="133"/>
                </a:lnTo>
                <a:lnTo>
                  <a:pt x="761" y="175"/>
                </a:lnTo>
                <a:lnTo>
                  <a:pt x="764" y="219"/>
                </a:lnTo>
                <a:lnTo>
                  <a:pt x="753" y="269"/>
                </a:lnTo>
                <a:lnTo>
                  <a:pt x="773" y="282"/>
                </a:lnTo>
                <a:lnTo>
                  <a:pt x="787" y="309"/>
                </a:lnTo>
                <a:lnTo>
                  <a:pt x="785" y="452"/>
                </a:lnTo>
                <a:lnTo>
                  <a:pt x="786" y="519"/>
                </a:lnTo>
                <a:lnTo>
                  <a:pt x="804" y="572"/>
                </a:lnTo>
                <a:lnTo>
                  <a:pt x="844" y="636"/>
                </a:lnTo>
                <a:lnTo>
                  <a:pt x="851" y="685"/>
                </a:lnTo>
                <a:lnTo>
                  <a:pt x="897" y="739"/>
                </a:lnTo>
                <a:lnTo>
                  <a:pt x="888" y="776"/>
                </a:lnTo>
                <a:lnTo>
                  <a:pt x="856" y="778"/>
                </a:lnTo>
                <a:lnTo>
                  <a:pt x="835" y="757"/>
                </a:lnTo>
                <a:lnTo>
                  <a:pt x="804" y="682"/>
                </a:lnTo>
                <a:lnTo>
                  <a:pt x="774" y="638"/>
                </a:lnTo>
                <a:lnTo>
                  <a:pt x="750" y="633"/>
                </a:lnTo>
                <a:lnTo>
                  <a:pt x="717" y="654"/>
                </a:lnTo>
                <a:lnTo>
                  <a:pt x="701" y="647"/>
                </a:lnTo>
                <a:lnTo>
                  <a:pt x="696" y="628"/>
                </a:lnTo>
                <a:lnTo>
                  <a:pt x="730" y="595"/>
                </a:lnTo>
                <a:lnTo>
                  <a:pt x="742" y="564"/>
                </a:lnTo>
                <a:lnTo>
                  <a:pt x="742" y="525"/>
                </a:lnTo>
                <a:lnTo>
                  <a:pt x="703" y="428"/>
                </a:lnTo>
                <a:lnTo>
                  <a:pt x="703" y="336"/>
                </a:lnTo>
                <a:lnTo>
                  <a:pt x="698" y="309"/>
                </a:lnTo>
                <a:lnTo>
                  <a:pt x="646" y="274"/>
                </a:lnTo>
                <a:lnTo>
                  <a:pt x="605" y="226"/>
                </a:lnTo>
                <a:lnTo>
                  <a:pt x="582" y="215"/>
                </a:lnTo>
                <a:lnTo>
                  <a:pt x="560" y="235"/>
                </a:lnTo>
                <a:lnTo>
                  <a:pt x="551" y="282"/>
                </a:lnTo>
                <a:lnTo>
                  <a:pt x="504" y="356"/>
                </a:lnTo>
                <a:lnTo>
                  <a:pt x="492" y="411"/>
                </a:lnTo>
                <a:lnTo>
                  <a:pt x="499" y="465"/>
                </a:lnTo>
                <a:lnTo>
                  <a:pt x="526" y="518"/>
                </a:lnTo>
                <a:lnTo>
                  <a:pt x="538" y="586"/>
                </a:lnTo>
                <a:lnTo>
                  <a:pt x="517" y="576"/>
                </a:lnTo>
                <a:lnTo>
                  <a:pt x="492" y="547"/>
                </a:lnTo>
                <a:lnTo>
                  <a:pt x="482" y="494"/>
                </a:lnTo>
                <a:lnTo>
                  <a:pt x="486" y="465"/>
                </a:lnTo>
                <a:lnTo>
                  <a:pt x="468" y="449"/>
                </a:lnTo>
                <a:lnTo>
                  <a:pt x="448" y="418"/>
                </a:lnTo>
                <a:lnTo>
                  <a:pt x="432" y="416"/>
                </a:lnTo>
                <a:lnTo>
                  <a:pt x="417" y="434"/>
                </a:lnTo>
                <a:lnTo>
                  <a:pt x="393" y="423"/>
                </a:lnTo>
                <a:lnTo>
                  <a:pt x="398" y="400"/>
                </a:lnTo>
                <a:lnTo>
                  <a:pt x="441" y="365"/>
                </a:lnTo>
                <a:lnTo>
                  <a:pt x="442" y="349"/>
                </a:lnTo>
                <a:lnTo>
                  <a:pt x="420" y="337"/>
                </a:lnTo>
                <a:lnTo>
                  <a:pt x="363" y="361"/>
                </a:lnTo>
                <a:lnTo>
                  <a:pt x="327" y="385"/>
                </a:lnTo>
                <a:lnTo>
                  <a:pt x="301" y="365"/>
                </a:lnTo>
                <a:lnTo>
                  <a:pt x="311" y="337"/>
                </a:lnTo>
                <a:lnTo>
                  <a:pt x="331" y="332"/>
                </a:lnTo>
                <a:lnTo>
                  <a:pt x="338" y="310"/>
                </a:lnTo>
                <a:lnTo>
                  <a:pt x="388" y="271"/>
                </a:lnTo>
                <a:lnTo>
                  <a:pt x="410" y="268"/>
                </a:lnTo>
                <a:lnTo>
                  <a:pt x="424" y="280"/>
                </a:lnTo>
                <a:lnTo>
                  <a:pt x="454" y="282"/>
                </a:lnTo>
                <a:lnTo>
                  <a:pt x="479" y="254"/>
                </a:lnTo>
                <a:lnTo>
                  <a:pt x="488" y="219"/>
                </a:lnTo>
                <a:lnTo>
                  <a:pt x="459" y="165"/>
                </a:lnTo>
                <a:lnTo>
                  <a:pt x="432" y="143"/>
                </a:lnTo>
                <a:lnTo>
                  <a:pt x="385" y="154"/>
                </a:lnTo>
                <a:lnTo>
                  <a:pt x="288" y="229"/>
                </a:lnTo>
                <a:lnTo>
                  <a:pt x="252" y="247"/>
                </a:lnTo>
                <a:lnTo>
                  <a:pt x="233" y="228"/>
                </a:lnTo>
                <a:lnTo>
                  <a:pt x="230" y="200"/>
                </a:lnTo>
                <a:lnTo>
                  <a:pt x="202" y="183"/>
                </a:lnTo>
                <a:lnTo>
                  <a:pt x="182" y="193"/>
                </a:lnTo>
                <a:lnTo>
                  <a:pt x="182" y="240"/>
                </a:lnTo>
                <a:lnTo>
                  <a:pt x="231" y="303"/>
                </a:lnTo>
                <a:lnTo>
                  <a:pt x="220" y="322"/>
                </a:lnTo>
                <a:lnTo>
                  <a:pt x="182" y="317"/>
                </a:lnTo>
                <a:lnTo>
                  <a:pt x="163" y="275"/>
                </a:lnTo>
                <a:lnTo>
                  <a:pt x="137" y="212"/>
                </a:lnTo>
                <a:lnTo>
                  <a:pt x="104" y="210"/>
                </a:lnTo>
                <a:lnTo>
                  <a:pt x="62" y="256"/>
                </a:lnTo>
                <a:lnTo>
                  <a:pt x="65" y="306"/>
                </a:lnTo>
                <a:lnTo>
                  <a:pt x="79" y="329"/>
                </a:lnTo>
                <a:lnTo>
                  <a:pt x="79" y="370"/>
                </a:lnTo>
                <a:lnTo>
                  <a:pt x="66" y="378"/>
                </a:lnTo>
                <a:lnTo>
                  <a:pt x="29" y="412"/>
                </a:lnTo>
                <a:lnTo>
                  <a:pt x="0" y="418"/>
                </a:lnTo>
                <a:lnTo>
                  <a:pt x="0" y="458"/>
                </a:lnTo>
                <a:lnTo>
                  <a:pt x="15" y="517"/>
                </a:lnTo>
                <a:lnTo>
                  <a:pt x="21" y="570"/>
                </a:lnTo>
                <a:lnTo>
                  <a:pt x="68" y="640"/>
                </a:lnTo>
                <a:lnTo>
                  <a:pt x="74" y="682"/>
                </a:lnTo>
                <a:lnTo>
                  <a:pt x="103" y="667"/>
                </a:lnTo>
                <a:lnTo>
                  <a:pt x="127" y="635"/>
                </a:lnTo>
                <a:lnTo>
                  <a:pt x="120" y="593"/>
                </a:lnTo>
                <a:lnTo>
                  <a:pt x="127" y="544"/>
                </a:lnTo>
                <a:lnTo>
                  <a:pt x="146" y="541"/>
                </a:lnTo>
                <a:lnTo>
                  <a:pt x="173" y="565"/>
                </a:lnTo>
                <a:lnTo>
                  <a:pt x="204" y="548"/>
                </a:lnTo>
                <a:lnTo>
                  <a:pt x="215" y="556"/>
                </a:lnTo>
                <a:lnTo>
                  <a:pt x="191" y="603"/>
                </a:lnTo>
                <a:lnTo>
                  <a:pt x="174" y="664"/>
                </a:lnTo>
                <a:lnTo>
                  <a:pt x="165" y="672"/>
                </a:lnTo>
                <a:lnTo>
                  <a:pt x="167" y="704"/>
                </a:lnTo>
                <a:lnTo>
                  <a:pt x="208" y="739"/>
                </a:lnTo>
                <a:lnTo>
                  <a:pt x="208" y="752"/>
                </a:lnTo>
                <a:lnTo>
                  <a:pt x="230" y="766"/>
                </a:lnTo>
                <a:lnTo>
                  <a:pt x="258" y="761"/>
                </a:lnTo>
                <a:lnTo>
                  <a:pt x="272" y="771"/>
                </a:lnTo>
                <a:lnTo>
                  <a:pt x="269" y="810"/>
                </a:lnTo>
                <a:lnTo>
                  <a:pt x="233" y="836"/>
                </a:lnTo>
                <a:lnTo>
                  <a:pt x="214" y="837"/>
                </a:lnTo>
                <a:lnTo>
                  <a:pt x="213" y="822"/>
                </a:lnTo>
                <a:lnTo>
                  <a:pt x="197" y="799"/>
                </a:lnTo>
                <a:lnTo>
                  <a:pt x="139" y="752"/>
                </a:lnTo>
                <a:lnTo>
                  <a:pt x="123" y="759"/>
                </a:lnTo>
                <a:lnTo>
                  <a:pt x="119" y="790"/>
                </a:lnTo>
                <a:lnTo>
                  <a:pt x="150" y="833"/>
                </a:lnTo>
                <a:lnTo>
                  <a:pt x="182" y="848"/>
                </a:lnTo>
                <a:lnTo>
                  <a:pt x="207" y="874"/>
                </a:lnTo>
                <a:lnTo>
                  <a:pt x="208" y="886"/>
                </a:lnTo>
                <a:lnTo>
                  <a:pt x="187" y="909"/>
                </a:lnTo>
                <a:lnTo>
                  <a:pt x="212" y="939"/>
                </a:lnTo>
                <a:lnTo>
                  <a:pt x="254" y="960"/>
                </a:lnTo>
                <a:lnTo>
                  <a:pt x="281" y="980"/>
                </a:lnTo>
                <a:lnTo>
                  <a:pt x="293" y="1010"/>
                </a:lnTo>
                <a:lnTo>
                  <a:pt x="327" y="1025"/>
                </a:lnTo>
                <a:lnTo>
                  <a:pt x="349" y="1020"/>
                </a:lnTo>
                <a:lnTo>
                  <a:pt x="385" y="1023"/>
                </a:lnTo>
                <a:lnTo>
                  <a:pt x="395" y="1036"/>
                </a:lnTo>
                <a:lnTo>
                  <a:pt x="367" y="1056"/>
                </a:lnTo>
                <a:lnTo>
                  <a:pt x="313" y="1058"/>
                </a:lnTo>
                <a:lnTo>
                  <a:pt x="318" y="1098"/>
                </a:lnTo>
                <a:lnTo>
                  <a:pt x="343" y="1143"/>
                </a:lnTo>
                <a:lnTo>
                  <a:pt x="356" y="1139"/>
                </a:lnTo>
                <a:lnTo>
                  <a:pt x="391" y="1149"/>
                </a:lnTo>
                <a:lnTo>
                  <a:pt x="446" y="1203"/>
                </a:lnTo>
                <a:lnTo>
                  <a:pt x="466" y="1239"/>
                </a:lnTo>
                <a:lnTo>
                  <a:pt x="453" y="1259"/>
                </a:lnTo>
                <a:lnTo>
                  <a:pt x="445" y="1281"/>
                </a:lnTo>
                <a:lnTo>
                  <a:pt x="493" y="1286"/>
                </a:lnTo>
                <a:lnTo>
                  <a:pt x="581" y="1279"/>
                </a:lnTo>
                <a:lnTo>
                  <a:pt x="612" y="1254"/>
                </a:lnTo>
                <a:lnTo>
                  <a:pt x="613" y="1222"/>
                </a:lnTo>
                <a:lnTo>
                  <a:pt x="634" y="1169"/>
                </a:lnTo>
                <a:lnTo>
                  <a:pt x="662" y="1158"/>
                </a:lnTo>
                <a:lnTo>
                  <a:pt x="695" y="1161"/>
                </a:lnTo>
                <a:lnTo>
                  <a:pt x="694" y="1131"/>
                </a:lnTo>
                <a:lnTo>
                  <a:pt x="674" y="1084"/>
                </a:lnTo>
                <a:lnTo>
                  <a:pt x="652" y="1043"/>
                </a:lnTo>
                <a:lnTo>
                  <a:pt x="651" y="992"/>
                </a:lnTo>
                <a:lnTo>
                  <a:pt x="641" y="960"/>
                </a:lnTo>
                <a:lnTo>
                  <a:pt x="643" y="928"/>
                </a:lnTo>
                <a:lnTo>
                  <a:pt x="661" y="916"/>
                </a:lnTo>
                <a:lnTo>
                  <a:pt x="684" y="928"/>
                </a:lnTo>
                <a:lnTo>
                  <a:pt x="706" y="968"/>
                </a:lnTo>
                <a:lnTo>
                  <a:pt x="702" y="985"/>
                </a:lnTo>
                <a:lnTo>
                  <a:pt x="707" y="1010"/>
                </a:lnTo>
                <a:lnTo>
                  <a:pt x="736" y="981"/>
                </a:lnTo>
                <a:lnTo>
                  <a:pt x="743" y="948"/>
                </a:lnTo>
                <a:lnTo>
                  <a:pt x="733" y="874"/>
                </a:lnTo>
                <a:lnTo>
                  <a:pt x="751" y="844"/>
                </a:lnTo>
                <a:lnTo>
                  <a:pt x="766" y="843"/>
                </a:lnTo>
                <a:lnTo>
                  <a:pt x="782" y="870"/>
                </a:lnTo>
                <a:lnTo>
                  <a:pt x="787" y="929"/>
                </a:lnTo>
                <a:lnTo>
                  <a:pt x="803" y="952"/>
                </a:lnTo>
                <a:lnTo>
                  <a:pt x="803" y="980"/>
                </a:lnTo>
                <a:lnTo>
                  <a:pt x="776" y="1010"/>
                </a:lnTo>
                <a:lnTo>
                  <a:pt x="770" y="1033"/>
                </a:lnTo>
                <a:lnTo>
                  <a:pt x="781" y="1094"/>
                </a:lnTo>
                <a:lnTo>
                  <a:pt x="802" y="1107"/>
                </a:lnTo>
                <a:lnTo>
                  <a:pt x="840" y="1098"/>
                </a:lnTo>
                <a:lnTo>
                  <a:pt x="906" y="1030"/>
                </a:lnTo>
                <a:lnTo>
                  <a:pt x="921" y="985"/>
                </a:lnTo>
                <a:lnTo>
                  <a:pt x="919" y="933"/>
                </a:lnTo>
                <a:lnTo>
                  <a:pt x="932" y="909"/>
                </a:lnTo>
                <a:lnTo>
                  <a:pt x="953" y="910"/>
                </a:lnTo>
                <a:lnTo>
                  <a:pt x="974" y="943"/>
                </a:lnTo>
                <a:lnTo>
                  <a:pt x="972" y="997"/>
                </a:lnTo>
                <a:lnTo>
                  <a:pt x="949" y="1044"/>
                </a:lnTo>
                <a:lnTo>
                  <a:pt x="949" y="1077"/>
                </a:lnTo>
                <a:lnTo>
                  <a:pt x="982" y="1094"/>
                </a:lnTo>
                <a:lnTo>
                  <a:pt x="1020" y="1087"/>
                </a:lnTo>
                <a:lnTo>
                  <a:pt x="1054" y="1053"/>
                </a:lnTo>
                <a:lnTo>
                  <a:pt x="1080" y="1053"/>
                </a:lnTo>
                <a:lnTo>
                  <a:pt x="1079" y="1075"/>
                </a:lnTo>
                <a:lnTo>
                  <a:pt x="1055" y="1099"/>
                </a:lnTo>
                <a:lnTo>
                  <a:pt x="1012" y="1115"/>
                </a:lnTo>
                <a:lnTo>
                  <a:pt x="975" y="1148"/>
                </a:lnTo>
                <a:lnTo>
                  <a:pt x="901" y="1152"/>
                </a:lnTo>
                <a:lnTo>
                  <a:pt x="840" y="1177"/>
                </a:lnTo>
                <a:lnTo>
                  <a:pt x="825" y="1199"/>
                </a:lnTo>
                <a:lnTo>
                  <a:pt x="832" y="1229"/>
                </a:lnTo>
                <a:lnTo>
                  <a:pt x="787" y="1246"/>
                </a:lnTo>
                <a:lnTo>
                  <a:pt x="748" y="1291"/>
                </a:lnTo>
                <a:lnTo>
                  <a:pt x="719" y="1329"/>
                </a:lnTo>
                <a:lnTo>
                  <a:pt x="699" y="1322"/>
                </a:lnTo>
                <a:lnTo>
                  <a:pt x="658" y="1346"/>
                </a:lnTo>
                <a:lnTo>
                  <a:pt x="648" y="1386"/>
                </a:lnTo>
                <a:lnTo>
                  <a:pt x="632" y="1388"/>
                </a:lnTo>
                <a:lnTo>
                  <a:pt x="622" y="1358"/>
                </a:lnTo>
                <a:lnTo>
                  <a:pt x="607" y="1342"/>
                </a:lnTo>
                <a:lnTo>
                  <a:pt x="575" y="1357"/>
                </a:lnTo>
                <a:lnTo>
                  <a:pt x="548" y="1372"/>
                </a:lnTo>
                <a:lnTo>
                  <a:pt x="546" y="1394"/>
                </a:lnTo>
                <a:lnTo>
                  <a:pt x="539" y="1414"/>
                </a:lnTo>
                <a:lnTo>
                  <a:pt x="554" y="1483"/>
                </a:lnTo>
                <a:lnTo>
                  <a:pt x="557" y="1547"/>
                </a:lnTo>
                <a:lnTo>
                  <a:pt x="571" y="1559"/>
                </a:lnTo>
                <a:lnTo>
                  <a:pt x="605" y="1557"/>
                </a:lnTo>
                <a:lnTo>
                  <a:pt x="639" y="1538"/>
                </a:lnTo>
                <a:lnTo>
                  <a:pt x="689" y="1532"/>
                </a:lnTo>
                <a:lnTo>
                  <a:pt x="709" y="1518"/>
                </a:lnTo>
                <a:lnTo>
                  <a:pt x="738" y="1522"/>
                </a:lnTo>
                <a:lnTo>
                  <a:pt x="775" y="1516"/>
                </a:lnTo>
                <a:lnTo>
                  <a:pt x="809" y="1472"/>
                </a:lnTo>
                <a:lnTo>
                  <a:pt x="821" y="1469"/>
                </a:lnTo>
                <a:lnTo>
                  <a:pt x="838" y="1456"/>
                </a:lnTo>
                <a:lnTo>
                  <a:pt x="877" y="1456"/>
                </a:lnTo>
                <a:lnTo>
                  <a:pt x="887" y="1470"/>
                </a:lnTo>
                <a:lnTo>
                  <a:pt x="913" y="1468"/>
                </a:lnTo>
                <a:lnTo>
                  <a:pt x="1006" y="1468"/>
                </a:lnTo>
                <a:lnTo>
                  <a:pt x="1030" y="1446"/>
                </a:lnTo>
                <a:lnTo>
                  <a:pt x="1064" y="1422"/>
                </a:lnTo>
                <a:lnTo>
                  <a:pt x="1084" y="1429"/>
                </a:lnTo>
                <a:lnTo>
                  <a:pt x="1083" y="1454"/>
                </a:lnTo>
                <a:lnTo>
                  <a:pt x="1059" y="1471"/>
                </a:lnTo>
                <a:lnTo>
                  <a:pt x="1055" y="1504"/>
                </a:lnTo>
                <a:lnTo>
                  <a:pt x="1044" y="1495"/>
                </a:lnTo>
                <a:lnTo>
                  <a:pt x="1026" y="1496"/>
                </a:lnTo>
                <a:lnTo>
                  <a:pt x="995" y="1512"/>
                </a:lnTo>
                <a:lnTo>
                  <a:pt x="934" y="1508"/>
                </a:lnTo>
                <a:lnTo>
                  <a:pt x="895" y="1533"/>
                </a:lnTo>
                <a:lnTo>
                  <a:pt x="819" y="1566"/>
                </a:lnTo>
                <a:lnTo>
                  <a:pt x="785" y="1567"/>
                </a:lnTo>
                <a:lnTo>
                  <a:pt x="748" y="1576"/>
                </a:lnTo>
                <a:lnTo>
                  <a:pt x="748" y="1591"/>
                </a:lnTo>
                <a:lnTo>
                  <a:pt x="791" y="1610"/>
                </a:lnTo>
                <a:lnTo>
                  <a:pt x="854" y="1621"/>
                </a:lnTo>
                <a:lnTo>
                  <a:pt x="891" y="1618"/>
                </a:lnTo>
                <a:lnTo>
                  <a:pt x="936" y="1649"/>
                </a:lnTo>
                <a:lnTo>
                  <a:pt x="932" y="1671"/>
                </a:lnTo>
                <a:lnTo>
                  <a:pt x="851" y="1678"/>
                </a:lnTo>
                <a:lnTo>
                  <a:pt x="815" y="1683"/>
                </a:lnTo>
                <a:lnTo>
                  <a:pt x="795" y="1671"/>
                </a:lnTo>
                <a:lnTo>
                  <a:pt x="753" y="1661"/>
                </a:lnTo>
                <a:lnTo>
                  <a:pt x="740" y="1681"/>
                </a:lnTo>
                <a:lnTo>
                  <a:pt x="728" y="1681"/>
                </a:lnTo>
                <a:lnTo>
                  <a:pt x="708" y="1665"/>
                </a:lnTo>
                <a:lnTo>
                  <a:pt x="682" y="1626"/>
                </a:lnTo>
                <a:lnTo>
                  <a:pt x="658" y="1624"/>
                </a:lnTo>
                <a:lnTo>
                  <a:pt x="602" y="1662"/>
                </a:lnTo>
                <a:lnTo>
                  <a:pt x="601" y="1676"/>
                </a:lnTo>
                <a:lnTo>
                  <a:pt x="625" y="1704"/>
                </a:lnTo>
                <a:lnTo>
                  <a:pt x="627" y="1728"/>
                </a:lnTo>
                <a:lnTo>
                  <a:pt x="617" y="1758"/>
                </a:lnTo>
                <a:lnTo>
                  <a:pt x="626" y="1763"/>
                </a:lnTo>
                <a:lnTo>
                  <a:pt x="625" y="1782"/>
                </a:lnTo>
                <a:lnTo>
                  <a:pt x="631" y="1799"/>
                </a:lnTo>
                <a:lnTo>
                  <a:pt x="664" y="1820"/>
                </a:lnTo>
                <a:lnTo>
                  <a:pt x="667" y="1851"/>
                </a:lnTo>
                <a:lnTo>
                  <a:pt x="675" y="1865"/>
                </a:lnTo>
                <a:lnTo>
                  <a:pt x="691" y="1862"/>
                </a:lnTo>
                <a:lnTo>
                  <a:pt x="718" y="1889"/>
                </a:lnTo>
                <a:lnTo>
                  <a:pt x="720" y="1912"/>
                </a:lnTo>
                <a:lnTo>
                  <a:pt x="742" y="1939"/>
                </a:lnTo>
                <a:lnTo>
                  <a:pt x="755" y="1938"/>
                </a:lnTo>
                <a:lnTo>
                  <a:pt x="784" y="1945"/>
                </a:lnTo>
                <a:lnTo>
                  <a:pt x="809" y="1976"/>
                </a:lnTo>
                <a:lnTo>
                  <a:pt x="827" y="1983"/>
                </a:lnTo>
                <a:lnTo>
                  <a:pt x="829" y="2018"/>
                </a:lnTo>
                <a:lnTo>
                  <a:pt x="880" y="2058"/>
                </a:lnTo>
                <a:lnTo>
                  <a:pt x="930" y="2042"/>
                </a:lnTo>
                <a:lnTo>
                  <a:pt x="948" y="2007"/>
                </a:lnTo>
                <a:lnTo>
                  <a:pt x="966" y="2007"/>
                </a:lnTo>
                <a:lnTo>
                  <a:pt x="982" y="2026"/>
                </a:lnTo>
                <a:lnTo>
                  <a:pt x="1008" y="2022"/>
                </a:lnTo>
                <a:lnTo>
                  <a:pt x="1023" y="2033"/>
                </a:lnTo>
                <a:lnTo>
                  <a:pt x="1018" y="2062"/>
                </a:lnTo>
                <a:lnTo>
                  <a:pt x="1000" y="2081"/>
                </a:lnTo>
                <a:lnTo>
                  <a:pt x="980" y="2082"/>
                </a:lnTo>
                <a:lnTo>
                  <a:pt x="938" y="2115"/>
                </a:lnTo>
                <a:lnTo>
                  <a:pt x="938" y="2139"/>
                </a:lnTo>
                <a:lnTo>
                  <a:pt x="1013" y="2212"/>
                </a:lnTo>
                <a:lnTo>
                  <a:pt x="1036" y="2224"/>
                </a:lnTo>
                <a:lnTo>
                  <a:pt x="1053" y="2248"/>
                </a:lnTo>
                <a:lnTo>
                  <a:pt x="1048" y="2310"/>
                </a:lnTo>
                <a:lnTo>
                  <a:pt x="1056" y="2344"/>
                </a:lnTo>
                <a:lnTo>
                  <a:pt x="1072" y="2341"/>
                </a:lnTo>
                <a:lnTo>
                  <a:pt x="1086" y="2319"/>
                </a:lnTo>
                <a:lnTo>
                  <a:pt x="1103" y="2313"/>
                </a:lnTo>
                <a:lnTo>
                  <a:pt x="1129" y="2340"/>
                </a:lnTo>
                <a:lnTo>
                  <a:pt x="1166" y="2334"/>
                </a:lnTo>
                <a:lnTo>
                  <a:pt x="1196" y="2292"/>
                </a:lnTo>
                <a:lnTo>
                  <a:pt x="1202" y="2242"/>
                </a:lnTo>
                <a:lnTo>
                  <a:pt x="1214" y="2230"/>
                </a:lnTo>
                <a:lnTo>
                  <a:pt x="1215" y="2198"/>
                </a:lnTo>
                <a:lnTo>
                  <a:pt x="1193" y="2139"/>
                </a:lnTo>
                <a:lnTo>
                  <a:pt x="1187" y="2084"/>
                </a:lnTo>
                <a:lnTo>
                  <a:pt x="1208" y="2056"/>
                </a:lnTo>
                <a:lnTo>
                  <a:pt x="1227" y="2017"/>
                </a:lnTo>
                <a:lnTo>
                  <a:pt x="1231" y="1868"/>
                </a:lnTo>
                <a:lnTo>
                  <a:pt x="1238" y="1828"/>
                </a:lnTo>
                <a:lnTo>
                  <a:pt x="1238" y="1793"/>
                </a:lnTo>
                <a:lnTo>
                  <a:pt x="1268" y="1763"/>
                </a:lnTo>
                <a:lnTo>
                  <a:pt x="1276" y="1744"/>
                </a:lnTo>
                <a:lnTo>
                  <a:pt x="1232" y="1723"/>
                </a:lnTo>
                <a:lnTo>
                  <a:pt x="1271" y="1689"/>
                </a:lnTo>
                <a:lnTo>
                  <a:pt x="1322" y="1695"/>
                </a:lnTo>
                <a:lnTo>
                  <a:pt x="1339" y="1694"/>
                </a:lnTo>
                <a:lnTo>
                  <a:pt x="1344" y="1646"/>
                </a:lnTo>
                <a:lnTo>
                  <a:pt x="1343" y="1585"/>
                </a:lnTo>
                <a:lnTo>
                  <a:pt x="1358" y="1532"/>
                </a:lnTo>
                <a:lnTo>
                  <a:pt x="1357" y="1481"/>
                </a:lnTo>
                <a:lnTo>
                  <a:pt x="1324" y="1422"/>
                </a:lnTo>
                <a:lnTo>
                  <a:pt x="1328" y="1373"/>
                </a:lnTo>
                <a:lnTo>
                  <a:pt x="1346" y="1359"/>
                </a:lnTo>
                <a:lnTo>
                  <a:pt x="1390" y="1378"/>
                </a:lnTo>
                <a:lnTo>
                  <a:pt x="1411" y="1342"/>
                </a:lnTo>
                <a:lnTo>
                  <a:pt x="1400" y="1325"/>
                </a:lnTo>
                <a:lnTo>
                  <a:pt x="1396" y="1269"/>
                </a:lnTo>
                <a:lnTo>
                  <a:pt x="1406" y="1233"/>
                </a:lnTo>
                <a:lnTo>
                  <a:pt x="1403" y="1145"/>
                </a:lnTo>
                <a:lnTo>
                  <a:pt x="1391" y="1089"/>
                </a:lnTo>
                <a:lnTo>
                  <a:pt x="1399" y="1064"/>
                </a:lnTo>
                <a:lnTo>
                  <a:pt x="1451" y="1020"/>
                </a:lnTo>
                <a:lnTo>
                  <a:pt x="1453" y="992"/>
                </a:lnTo>
                <a:lnTo>
                  <a:pt x="1439" y="966"/>
                </a:lnTo>
                <a:lnTo>
                  <a:pt x="1446" y="949"/>
                </a:lnTo>
                <a:lnTo>
                  <a:pt x="1491" y="945"/>
                </a:lnTo>
                <a:lnTo>
                  <a:pt x="1557" y="893"/>
                </a:lnTo>
                <a:lnTo>
                  <a:pt x="1590" y="899"/>
                </a:lnTo>
                <a:lnTo>
                  <a:pt x="1637" y="877"/>
                </a:lnTo>
                <a:lnTo>
                  <a:pt x="1664" y="921"/>
                </a:lnTo>
                <a:lnTo>
                  <a:pt x="1683" y="916"/>
                </a:lnTo>
                <a:lnTo>
                  <a:pt x="1690" y="885"/>
                </a:lnTo>
                <a:lnTo>
                  <a:pt x="1705" y="858"/>
                </a:lnTo>
                <a:lnTo>
                  <a:pt x="1703" y="805"/>
                </a:lnTo>
                <a:lnTo>
                  <a:pt x="1670" y="794"/>
                </a:lnTo>
                <a:lnTo>
                  <a:pt x="1567" y="768"/>
                </a:lnTo>
                <a:lnTo>
                  <a:pt x="1516" y="741"/>
                </a:lnTo>
                <a:lnTo>
                  <a:pt x="1454" y="675"/>
                </a:lnTo>
                <a:lnTo>
                  <a:pt x="1427" y="652"/>
                </a:lnTo>
                <a:lnTo>
                  <a:pt x="1370" y="585"/>
                </a:lnTo>
                <a:lnTo>
                  <a:pt x="1347" y="574"/>
                </a:lnTo>
                <a:lnTo>
                  <a:pt x="1297" y="570"/>
                </a:lnTo>
                <a:lnTo>
                  <a:pt x="1269" y="538"/>
                </a:lnTo>
                <a:lnTo>
                  <a:pt x="1268" y="506"/>
                </a:lnTo>
                <a:lnTo>
                  <a:pt x="1238" y="399"/>
                </a:lnTo>
                <a:lnTo>
                  <a:pt x="1202" y="309"/>
                </a:lnTo>
                <a:lnTo>
                  <a:pt x="1142" y="259"/>
                </a:lnTo>
                <a:lnTo>
                  <a:pt x="1112" y="282"/>
                </a:lnTo>
                <a:lnTo>
                  <a:pt x="1099" y="326"/>
                </a:lnTo>
                <a:lnTo>
                  <a:pt x="1108" y="414"/>
                </a:lnTo>
                <a:lnTo>
                  <a:pt x="1109" y="472"/>
                </a:lnTo>
                <a:lnTo>
                  <a:pt x="1079" y="500"/>
                </a:lnTo>
                <a:lnTo>
                  <a:pt x="1062" y="492"/>
                </a:lnTo>
                <a:lnTo>
                  <a:pt x="1066" y="469"/>
                </a:lnTo>
                <a:lnTo>
                  <a:pt x="1065" y="408"/>
                </a:lnTo>
                <a:lnTo>
                  <a:pt x="1067" y="306"/>
                </a:lnTo>
                <a:lnTo>
                  <a:pt x="1086" y="282"/>
                </a:lnTo>
                <a:lnTo>
                  <a:pt x="1083" y="228"/>
                </a:lnTo>
                <a:lnTo>
                  <a:pt x="1063" y="176"/>
                </a:lnTo>
                <a:lnTo>
                  <a:pt x="1018" y="107"/>
                </a:lnTo>
                <a:lnTo>
                  <a:pt x="980" y="83"/>
                </a:lnTo>
                <a:lnTo>
                  <a:pt x="947" y="105"/>
                </a:lnTo>
                <a:lnTo>
                  <a:pt x="926" y="141"/>
                </a:lnTo>
                <a:lnTo>
                  <a:pt x="902" y="125"/>
                </a:lnTo>
                <a:lnTo>
                  <a:pt x="893" y="70"/>
                </a:lnTo>
                <a:lnTo>
                  <a:pt x="849" y="10"/>
                </a:lnTo>
                <a:lnTo>
                  <a:pt x="8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2"/>
          <p:cNvSpPr/>
          <p:nvPr/>
        </p:nvSpPr>
        <p:spPr>
          <a:xfrm>
            <a:off x="5629640" y="1102686"/>
            <a:ext cx="10202" cy="5040"/>
          </a:xfrm>
          <a:custGeom>
            <a:avLst/>
            <a:gdLst/>
            <a:ahLst/>
            <a:cxnLst/>
            <a:rect l="l" t="t" r="r" b="b"/>
            <a:pathLst>
              <a:path w="249" h="123" extrusionOk="0">
                <a:moveTo>
                  <a:pt x="138" y="1"/>
                </a:moveTo>
                <a:lnTo>
                  <a:pt x="107" y="20"/>
                </a:lnTo>
                <a:lnTo>
                  <a:pt x="81" y="20"/>
                </a:lnTo>
                <a:lnTo>
                  <a:pt x="37" y="51"/>
                </a:lnTo>
                <a:lnTo>
                  <a:pt x="1" y="120"/>
                </a:lnTo>
                <a:lnTo>
                  <a:pt x="19" y="122"/>
                </a:lnTo>
                <a:lnTo>
                  <a:pt x="59" y="73"/>
                </a:lnTo>
                <a:lnTo>
                  <a:pt x="84" y="72"/>
                </a:lnTo>
                <a:lnTo>
                  <a:pt x="107" y="55"/>
                </a:lnTo>
                <a:lnTo>
                  <a:pt x="138" y="55"/>
                </a:lnTo>
                <a:lnTo>
                  <a:pt x="193" y="86"/>
                </a:lnTo>
                <a:lnTo>
                  <a:pt x="235" y="63"/>
                </a:lnTo>
                <a:lnTo>
                  <a:pt x="249" y="31"/>
                </a:lnTo>
                <a:lnTo>
                  <a:pt x="218" y="34"/>
                </a:lnTo>
                <a:lnTo>
                  <a:pt x="151" y="26"/>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2"/>
          <p:cNvSpPr/>
          <p:nvPr/>
        </p:nvSpPr>
        <p:spPr>
          <a:xfrm>
            <a:off x="5519179" y="1110553"/>
            <a:ext cx="10571" cy="18111"/>
          </a:xfrm>
          <a:custGeom>
            <a:avLst/>
            <a:gdLst/>
            <a:ahLst/>
            <a:cxnLst/>
            <a:rect l="l" t="t" r="r" b="b"/>
            <a:pathLst>
              <a:path w="258" h="442" extrusionOk="0">
                <a:moveTo>
                  <a:pt x="19" y="1"/>
                </a:moveTo>
                <a:lnTo>
                  <a:pt x="0" y="26"/>
                </a:lnTo>
                <a:lnTo>
                  <a:pt x="5" y="84"/>
                </a:lnTo>
                <a:lnTo>
                  <a:pt x="32" y="119"/>
                </a:lnTo>
                <a:lnTo>
                  <a:pt x="52" y="163"/>
                </a:lnTo>
                <a:lnTo>
                  <a:pt x="57" y="242"/>
                </a:lnTo>
                <a:lnTo>
                  <a:pt x="80" y="278"/>
                </a:lnTo>
                <a:lnTo>
                  <a:pt x="115" y="283"/>
                </a:lnTo>
                <a:lnTo>
                  <a:pt x="159" y="317"/>
                </a:lnTo>
                <a:lnTo>
                  <a:pt x="175" y="362"/>
                </a:lnTo>
                <a:lnTo>
                  <a:pt x="192" y="370"/>
                </a:lnTo>
                <a:lnTo>
                  <a:pt x="215" y="429"/>
                </a:lnTo>
                <a:cubicBezTo>
                  <a:pt x="211" y="430"/>
                  <a:pt x="229" y="441"/>
                  <a:pt x="229" y="441"/>
                </a:cubicBezTo>
                <a:lnTo>
                  <a:pt x="251" y="434"/>
                </a:lnTo>
                <a:lnTo>
                  <a:pt x="257" y="405"/>
                </a:lnTo>
                <a:lnTo>
                  <a:pt x="244" y="360"/>
                </a:lnTo>
                <a:lnTo>
                  <a:pt x="206" y="298"/>
                </a:lnTo>
                <a:lnTo>
                  <a:pt x="189" y="251"/>
                </a:lnTo>
                <a:lnTo>
                  <a:pt x="171" y="248"/>
                </a:lnTo>
                <a:lnTo>
                  <a:pt x="164" y="235"/>
                </a:lnTo>
                <a:lnTo>
                  <a:pt x="147" y="235"/>
                </a:lnTo>
                <a:lnTo>
                  <a:pt x="121" y="212"/>
                </a:lnTo>
                <a:lnTo>
                  <a:pt x="85" y="157"/>
                </a:lnTo>
                <a:lnTo>
                  <a:pt x="91" y="108"/>
                </a:lnTo>
                <a:lnTo>
                  <a:pt x="88" y="64"/>
                </a:lnTo>
                <a:lnTo>
                  <a:pt x="42" y="9"/>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2"/>
          <p:cNvSpPr/>
          <p:nvPr/>
        </p:nvSpPr>
        <p:spPr>
          <a:xfrm>
            <a:off x="5621651" y="1067447"/>
            <a:ext cx="2991" cy="3360"/>
          </a:xfrm>
          <a:custGeom>
            <a:avLst/>
            <a:gdLst/>
            <a:ahLst/>
            <a:cxnLst/>
            <a:rect l="l" t="t" r="r" b="b"/>
            <a:pathLst>
              <a:path w="73" h="82" extrusionOk="0">
                <a:moveTo>
                  <a:pt x="25" y="1"/>
                </a:moveTo>
                <a:lnTo>
                  <a:pt x="6" y="13"/>
                </a:lnTo>
                <a:lnTo>
                  <a:pt x="0" y="37"/>
                </a:lnTo>
                <a:lnTo>
                  <a:pt x="24" y="80"/>
                </a:lnTo>
                <a:lnTo>
                  <a:pt x="52" y="81"/>
                </a:lnTo>
                <a:lnTo>
                  <a:pt x="72" y="57"/>
                </a:lnTo>
                <a:lnTo>
                  <a:pt x="57" y="20"/>
                </a:lnTo>
                <a:lnTo>
                  <a:pt x="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2"/>
          <p:cNvSpPr/>
          <p:nvPr/>
        </p:nvSpPr>
        <p:spPr>
          <a:xfrm>
            <a:off x="5587480" y="1121862"/>
            <a:ext cx="26632" cy="29338"/>
          </a:xfrm>
          <a:custGeom>
            <a:avLst/>
            <a:gdLst/>
            <a:ahLst/>
            <a:cxnLst/>
            <a:rect l="l" t="t" r="r" b="b"/>
            <a:pathLst>
              <a:path w="650" h="716" extrusionOk="0">
                <a:moveTo>
                  <a:pt x="338" y="0"/>
                </a:moveTo>
                <a:lnTo>
                  <a:pt x="270" y="44"/>
                </a:lnTo>
                <a:lnTo>
                  <a:pt x="210" y="96"/>
                </a:lnTo>
                <a:lnTo>
                  <a:pt x="159" y="101"/>
                </a:lnTo>
                <a:lnTo>
                  <a:pt x="66" y="122"/>
                </a:lnTo>
                <a:lnTo>
                  <a:pt x="22" y="159"/>
                </a:lnTo>
                <a:lnTo>
                  <a:pt x="0" y="207"/>
                </a:lnTo>
                <a:lnTo>
                  <a:pt x="40" y="231"/>
                </a:lnTo>
                <a:lnTo>
                  <a:pt x="78" y="271"/>
                </a:lnTo>
                <a:lnTo>
                  <a:pt x="119" y="271"/>
                </a:lnTo>
                <a:lnTo>
                  <a:pt x="128" y="297"/>
                </a:lnTo>
                <a:lnTo>
                  <a:pt x="117" y="326"/>
                </a:lnTo>
                <a:lnTo>
                  <a:pt x="116" y="372"/>
                </a:lnTo>
                <a:lnTo>
                  <a:pt x="81" y="435"/>
                </a:lnTo>
                <a:lnTo>
                  <a:pt x="71" y="505"/>
                </a:lnTo>
                <a:lnTo>
                  <a:pt x="36" y="531"/>
                </a:lnTo>
                <a:lnTo>
                  <a:pt x="42" y="574"/>
                </a:lnTo>
                <a:lnTo>
                  <a:pt x="28" y="598"/>
                </a:lnTo>
                <a:lnTo>
                  <a:pt x="34" y="634"/>
                </a:lnTo>
                <a:lnTo>
                  <a:pt x="52" y="638"/>
                </a:lnTo>
                <a:lnTo>
                  <a:pt x="92" y="617"/>
                </a:lnTo>
                <a:lnTo>
                  <a:pt x="137" y="612"/>
                </a:lnTo>
                <a:lnTo>
                  <a:pt x="181" y="569"/>
                </a:lnTo>
                <a:lnTo>
                  <a:pt x="215" y="571"/>
                </a:lnTo>
                <a:lnTo>
                  <a:pt x="246" y="545"/>
                </a:lnTo>
                <a:lnTo>
                  <a:pt x="274" y="489"/>
                </a:lnTo>
                <a:lnTo>
                  <a:pt x="298" y="473"/>
                </a:lnTo>
                <a:lnTo>
                  <a:pt x="332" y="479"/>
                </a:lnTo>
                <a:lnTo>
                  <a:pt x="353" y="464"/>
                </a:lnTo>
                <a:lnTo>
                  <a:pt x="353" y="513"/>
                </a:lnTo>
                <a:lnTo>
                  <a:pt x="332" y="582"/>
                </a:lnTo>
                <a:lnTo>
                  <a:pt x="341" y="638"/>
                </a:lnTo>
                <a:lnTo>
                  <a:pt x="316" y="674"/>
                </a:lnTo>
                <a:lnTo>
                  <a:pt x="330" y="713"/>
                </a:lnTo>
                <a:lnTo>
                  <a:pt x="358" y="715"/>
                </a:lnTo>
                <a:lnTo>
                  <a:pt x="394" y="686"/>
                </a:lnTo>
                <a:lnTo>
                  <a:pt x="394" y="646"/>
                </a:lnTo>
                <a:lnTo>
                  <a:pt x="419" y="610"/>
                </a:lnTo>
                <a:lnTo>
                  <a:pt x="461" y="584"/>
                </a:lnTo>
                <a:lnTo>
                  <a:pt x="499" y="574"/>
                </a:lnTo>
                <a:lnTo>
                  <a:pt x="530" y="477"/>
                </a:lnTo>
                <a:lnTo>
                  <a:pt x="537" y="435"/>
                </a:lnTo>
                <a:lnTo>
                  <a:pt x="580" y="366"/>
                </a:lnTo>
                <a:lnTo>
                  <a:pt x="632" y="346"/>
                </a:lnTo>
                <a:lnTo>
                  <a:pt x="649" y="328"/>
                </a:lnTo>
                <a:lnTo>
                  <a:pt x="604" y="308"/>
                </a:lnTo>
                <a:lnTo>
                  <a:pt x="584" y="281"/>
                </a:lnTo>
                <a:lnTo>
                  <a:pt x="544" y="261"/>
                </a:lnTo>
                <a:lnTo>
                  <a:pt x="489" y="290"/>
                </a:lnTo>
                <a:lnTo>
                  <a:pt x="457" y="318"/>
                </a:lnTo>
                <a:lnTo>
                  <a:pt x="403" y="283"/>
                </a:lnTo>
                <a:lnTo>
                  <a:pt x="348" y="225"/>
                </a:lnTo>
                <a:lnTo>
                  <a:pt x="338" y="167"/>
                </a:lnTo>
                <a:lnTo>
                  <a:pt x="353" y="144"/>
                </a:lnTo>
                <a:lnTo>
                  <a:pt x="389" y="134"/>
                </a:lnTo>
                <a:lnTo>
                  <a:pt x="393" y="110"/>
                </a:lnTo>
                <a:lnTo>
                  <a:pt x="355" y="53"/>
                </a:lnTo>
                <a:lnTo>
                  <a:pt x="3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2"/>
          <p:cNvSpPr/>
          <p:nvPr/>
        </p:nvSpPr>
        <p:spPr>
          <a:xfrm>
            <a:off x="5582030" y="1113790"/>
            <a:ext cx="14832" cy="12456"/>
          </a:xfrm>
          <a:custGeom>
            <a:avLst/>
            <a:gdLst/>
            <a:ahLst/>
            <a:cxnLst/>
            <a:rect l="l" t="t" r="r" b="b"/>
            <a:pathLst>
              <a:path w="362" h="304" extrusionOk="0">
                <a:moveTo>
                  <a:pt x="274" y="1"/>
                </a:moveTo>
                <a:lnTo>
                  <a:pt x="251" y="21"/>
                </a:lnTo>
                <a:lnTo>
                  <a:pt x="183" y="53"/>
                </a:lnTo>
                <a:lnTo>
                  <a:pt x="177" y="28"/>
                </a:lnTo>
                <a:lnTo>
                  <a:pt x="156" y="19"/>
                </a:lnTo>
                <a:lnTo>
                  <a:pt x="122" y="42"/>
                </a:lnTo>
                <a:lnTo>
                  <a:pt x="118" y="70"/>
                </a:lnTo>
                <a:lnTo>
                  <a:pt x="97" y="86"/>
                </a:lnTo>
                <a:lnTo>
                  <a:pt x="61" y="78"/>
                </a:lnTo>
                <a:lnTo>
                  <a:pt x="34" y="111"/>
                </a:lnTo>
                <a:lnTo>
                  <a:pt x="1" y="133"/>
                </a:lnTo>
                <a:lnTo>
                  <a:pt x="41" y="154"/>
                </a:lnTo>
                <a:lnTo>
                  <a:pt x="90" y="155"/>
                </a:lnTo>
                <a:lnTo>
                  <a:pt x="108" y="195"/>
                </a:lnTo>
                <a:lnTo>
                  <a:pt x="124" y="220"/>
                </a:lnTo>
                <a:lnTo>
                  <a:pt x="120" y="246"/>
                </a:lnTo>
                <a:lnTo>
                  <a:pt x="143" y="261"/>
                </a:lnTo>
                <a:lnTo>
                  <a:pt x="121" y="298"/>
                </a:lnTo>
                <a:lnTo>
                  <a:pt x="152" y="293"/>
                </a:lnTo>
                <a:lnTo>
                  <a:pt x="176" y="303"/>
                </a:lnTo>
                <a:lnTo>
                  <a:pt x="194" y="285"/>
                </a:lnTo>
                <a:lnTo>
                  <a:pt x="257" y="246"/>
                </a:lnTo>
                <a:lnTo>
                  <a:pt x="288" y="247"/>
                </a:lnTo>
                <a:lnTo>
                  <a:pt x="318" y="220"/>
                </a:lnTo>
                <a:lnTo>
                  <a:pt x="311" y="194"/>
                </a:lnTo>
                <a:lnTo>
                  <a:pt x="318" y="134"/>
                </a:lnTo>
                <a:lnTo>
                  <a:pt x="345" y="116"/>
                </a:lnTo>
                <a:lnTo>
                  <a:pt x="362" y="77"/>
                </a:lnTo>
                <a:lnTo>
                  <a:pt x="344" y="40"/>
                </a:lnTo>
                <a:lnTo>
                  <a:pt x="308" y="35"/>
                </a:lnTo>
                <a:lnTo>
                  <a:pt x="291" y="8"/>
                </a:lnTo>
                <a:lnTo>
                  <a:pt x="2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2"/>
          <p:cNvSpPr/>
          <p:nvPr/>
        </p:nvSpPr>
        <p:spPr>
          <a:xfrm>
            <a:off x="5561913" y="1059990"/>
            <a:ext cx="59082" cy="40196"/>
          </a:xfrm>
          <a:custGeom>
            <a:avLst/>
            <a:gdLst/>
            <a:ahLst/>
            <a:cxnLst/>
            <a:rect l="l" t="t" r="r" b="b"/>
            <a:pathLst>
              <a:path w="1442" h="981" extrusionOk="0">
                <a:moveTo>
                  <a:pt x="702" y="1"/>
                </a:moveTo>
                <a:lnTo>
                  <a:pt x="686" y="4"/>
                </a:lnTo>
                <a:lnTo>
                  <a:pt x="678" y="35"/>
                </a:lnTo>
                <a:lnTo>
                  <a:pt x="704" y="62"/>
                </a:lnTo>
                <a:lnTo>
                  <a:pt x="716" y="92"/>
                </a:lnTo>
                <a:lnTo>
                  <a:pt x="716" y="92"/>
                </a:lnTo>
                <a:lnTo>
                  <a:pt x="681" y="83"/>
                </a:lnTo>
                <a:lnTo>
                  <a:pt x="662" y="59"/>
                </a:lnTo>
                <a:lnTo>
                  <a:pt x="642" y="74"/>
                </a:lnTo>
                <a:lnTo>
                  <a:pt x="646" y="120"/>
                </a:lnTo>
                <a:lnTo>
                  <a:pt x="680" y="158"/>
                </a:lnTo>
                <a:lnTo>
                  <a:pt x="683" y="203"/>
                </a:lnTo>
                <a:lnTo>
                  <a:pt x="674" y="245"/>
                </a:lnTo>
                <a:lnTo>
                  <a:pt x="676" y="299"/>
                </a:lnTo>
                <a:lnTo>
                  <a:pt x="702" y="365"/>
                </a:lnTo>
                <a:lnTo>
                  <a:pt x="686" y="404"/>
                </a:lnTo>
                <a:lnTo>
                  <a:pt x="668" y="404"/>
                </a:lnTo>
                <a:lnTo>
                  <a:pt x="652" y="360"/>
                </a:lnTo>
                <a:lnTo>
                  <a:pt x="611" y="323"/>
                </a:lnTo>
                <a:lnTo>
                  <a:pt x="568" y="298"/>
                </a:lnTo>
                <a:lnTo>
                  <a:pt x="561" y="267"/>
                </a:lnTo>
                <a:lnTo>
                  <a:pt x="580" y="235"/>
                </a:lnTo>
                <a:lnTo>
                  <a:pt x="580" y="212"/>
                </a:lnTo>
                <a:lnTo>
                  <a:pt x="552" y="196"/>
                </a:lnTo>
                <a:lnTo>
                  <a:pt x="509" y="222"/>
                </a:lnTo>
                <a:lnTo>
                  <a:pt x="491" y="219"/>
                </a:lnTo>
                <a:lnTo>
                  <a:pt x="479" y="236"/>
                </a:lnTo>
                <a:lnTo>
                  <a:pt x="441" y="261"/>
                </a:lnTo>
                <a:lnTo>
                  <a:pt x="408" y="247"/>
                </a:lnTo>
                <a:lnTo>
                  <a:pt x="410" y="222"/>
                </a:lnTo>
                <a:lnTo>
                  <a:pt x="404" y="201"/>
                </a:lnTo>
                <a:lnTo>
                  <a:pt x="378" y="207"/>
                </a:lnTo>
                <a:lnTo>
                  <a:pt x="352" y="169"/>
                </a:lnTo>
                <a:lnTo>
                  <a:pt x="338" y="126"/>
                </a:lnTo>
                <a:lnTo>
                  <a:pt x="305" y="112"/>
                </a:lnTo>
                <a:lnTo>
                  <a:pt x="286" y="120"/>
                </a:lnTo>
                <a:lnTo>
                  <a:pt x="258" y="92"/>
                </a:lnTo>
                <a:lnTo>
                  <a:pt x="269" y="55"/>
                </a:lnTo>
                <a:lnTo>
                  <a:pt x="253" y="16"/>
                </a:lnTo>
                <a:lnTo>
                  <a:pt x="235" y="7"/>
                </a:lnTo>
                <a:lnTo>
                  <a:pt x="211" y="35"/>
                </a:lnTo>
                <a:lnTo>
                  <a:pt x="203" y="100"/>
                </a:lnTo>
                <a:lnTo>
                  <a:pt x="212" y="150"/>
                </a:lnTo>
                <a:lnTo>
                  <a:pt x="239" y="200"/>
                </a:lnTo>
                <a:lnTo>
                  <a:pt x="253" y="261"/>
                </a:lnTo>
                <a:lnTo>
                  <a:pt x="233" y="273"/>
                </a:lnTo>
                <a:lnTo>
                  <a:pt x="205" y="243"/>
                </a:lnTo>
                <a:lnTo>
                  <a:pt x="191" y="201"/>
                </a:lnTo>
                <a:lnTo>
                  <a:pt x="176" y="186"/>
                </a:lnTo>
                <a:lnTo>
                  <a:pt x="171" y="225"/>
                </a:lnTo>
                <a:lnTo>
                  <a:pt x="181" y="277"/>
                </a:lnTo>
                <a:lnTo>
                  <a:pt x="205" y="311"/>
                </a:lnTo>
                <a:lnTo>
                  <a:pt x="201" y="346"/>
                </a:lnTo>
                <a:lnTo>
                  <a:pt x="189" y="380"/>
                </a:lnTo>
                <a:lnTo>
                  <a:pt x="175" y="372"/>
                </a:lnTo>
                <a:lnTo>
                  <a:pt x="153" y="317"/>
                </a:lnTo>
                <a:lnTo>
                  <a:pt x="137" y="296"/>
                </a:lnTo>
                <a:lnTo>
                  <a:pt x="54" y="306"/>
                </a:lnTo>
                <a:lnTo>
                  <a:pt x="22" y="283"/>
                </a:lnTo>
                <a:lnTo>
                  <a:pt x="0" y="306"/>
                </a:lnTo>
                <a:lnTo>
                  <a:pt x="18" y="353"/>
                </a:lnTo>
                <a:lnTo>
                  <a:pt x="48" y="350"/>
                </a:lnTo>
                <a:lnTo>
                  <a:pt x="74" y="375"/>
                </a:lnTo>
                <a:lnTo>
                  <a:pt x="59" y="400"/>
                </a:lnTo>
                <a:lnTo>
                  <a:pt x="71" y="418"/>
                </a:lnTo>
                <a:lnTo>
                  <a:pt x="112" y="418"/>
                </a:lnTo>
                <a:lnTo>
                  <a:pt x="124" y="436"/>
                </a:lnTo>
                <a:lnTo>
                  <a:pt x="60" y="477"/>
                </a:lnTo>
                <a:lnTo>
                  <a:pt x="58" y="503"/>
                </a:lnTo>
                <a:lnTo>
                  <a:pt x="107" y="579"/>
                </a:lnTo>
                <a:lnTo>
                  <a:pt x="141" y="593"/>
                </a:lnTo>
                <a:lnTo>
                  <a:pt x="183" y="619"/>
                </a:lnTo>
                <a:lnTo>
                  <a:pt x="241" y="623"/>
                </a:lnTo>
                <a:lnTo>
                  <a:pt x="279" y="607"/>
                </a:lnTo>
                <a:lnTo>
                  <a:pt x="308" y="630"/>
                </a:lnTo>
                <a:cubicBezTo>
                  <a:pt x="310" y="629"/>
                  <a:pt x="328" y="626"/>
                  <a:pt x="328" y="626"/>
                </a:cubicBezTo>
                <a:lnTo>
                  <a:pt x="380" y="588"/>
                </a:lnTo>
                <a:lnTo>
                  <a:pt x="408" y="577"/>
                </a:lnTo>
                <a:lnTo>
                  <a:pt x="492" y="570"/>
                </a:lnTo>
                <a:lnTo>
                  <a:pt x="558" y="573"/>
                </a:lnTo>
                <a:lnTo>
                  <a:pt x="595" y="547"/>
                </a:lnTo>
                <a:lnTo>
                  <a:pt x="621" y="543"/>
                </a:lnTo>
                <a:lnTo>
                  <a:pt x="640" y="557"/>
                </a:lnTo>
                <a:lnTo>
                  <a:pt x="641" y="577"/>
                </a:lnTo>
                <a:lnTo>
                  <a:pt x="625" y="594"/>
                </a:lnTo>
                <a:lnTo>
                  <a:pt x="610" y="622"/>
                </a:lnTo>
                <a:lnTo>
                  <a:pt x="584" y="636"/>
                </a:lnTo>
                <a:lnTo>
                  <a:pt x="534" y="625"/>
                </a:lnTo>
                <a:lnTo>
                  <a:pt x="479" y="627"/>
                </a:lnTo>
                <a:lnTo>
                  <a:pt x="435" y="617"/>
                </a:lnTo>
                <a:lnTo>
                  <a:pt x="425" y="635"/>
                </a:lnTo>
                <a:lnTo>
                  <a:pt x="445" y="649"/>
                </a:lnTo>
                <a:lnTo>
                  <a:pt x="516" y="668"/>
                </a:lnTo>
                <a:lnTo>
                  <a:pt x="540" y="685"/>
                </a:lnTo>
                <a:lnTo>
                  <a:pt x="540" y="707"/>
                </a:lnTo>
                <a:lnTo>
                  <a:pt x="517" y="709"/>
                </a:lnTo>
                <a:lnTo>
                  <a:pt x="467" y="691"/>
                </a:lnTo>
                <a:lnTo>
                  <a:pt x="455" y="707"/>
                </a:lnTo>
                <a:lnTo>
                  <a:pt x="429" y="709"/>
                </a:lnTo>
                <a:lnTo>
                  <a:pt x="383" y="673"/>
                </a:lnTo>
                <a:lnTo>
                  <a:pt x="337" y="665"/>
                </a:lnTo>
                <a:lnTo>
                  <a:pt x="279" y="682"/>
                </a:lnTo>
                <a:lnTo>
                  <a:pt x="283" y="707"/>
                </a:lnTo>
                <a:lnTo>
                  <a:pt x="312" y="722"/>
                </a:lnTo>
                <a:lnTo>
                  <a:pt x="398" y="799"/>
                </a:lnTo>
                <a:lnTo>
                  <a:pt x="425" y="805"/>
                </a:lnTo>
                <a:lnTo>
                  <a:pt x="464" y="785"/>
                </a:lnTo>
                <a:lnTo>
                  <a:pt x="488" y="792"/>
                </a:lnTo>
                <a:lnTo>
                  <a:pt x="507" y="838"/>
                </a:lnTo>
                <a:lnTo>
                  <a:pt x="507" y="875"/>
                </a:lnTo>
                <a:lnTo>
                  <a:pt x="540" y="885"/>
                </a:lnTo>
                <a:lnTo>
                  <a:pt x="584" y="871"/>
                </a:lnTo>
                <a:lnTo>
                  <a:pt x="648" y="867"/>
                </a:lnTo>
                <a:lnTo>
                  <a:pt x="715" y="842"/>
                </a:lnTo>
                <a:lnTo>
                  <a:pt x="762" y="841"/>
                </a:lnTo>
                <a:lnTo>
                  <a:pt x="822" y="828"/>
                </a:lnTo>
                <a:lnTo>
                  <a:pt x="827" y="853"/>
                </a:lnTo>
                <a:lnTo>
                  <a:pt x="820" y="894"/>
                </a:lnTo>
                <a:lnTo>
                  <a:pt x="830" y="939"/>
                </a:lnTo>
                <a:lnTo>
                  <a:pt x="880" y="975"/>
                </a:lnTo>
                <a:lnTo>
                  <a:pt x="932" y="980"/>
                </a:lnTo>
                <a:lnTo>
                  <a:pt x="1003" y="959"/>
                </a:lnTo>
                <a:lnTo>
                  <a:pt x="1019" y="937"/>
                </a:lnTo>
                <a:lnTo>
                  <a:pt x="1013" y="917"/>
                </a:lnTo>
                <a:lnTo>
                  <a:pt x="1010" y="891"/>
                </a:lnTo>
                <a:lnTo>
                  <a:pt x="1028" y="859"/>
                </a:lnTo>
                <a:lnTo>
                  <a:pt x="1070" y="817"/>
                </a:lnTo>
                <a:lnTo>
                  <a:pt x="1100" y="812"/>
                </a:lnTo>
                <a:lnTo>
                  <a:pt x="1130" y="837"/>
                </a:lnTo>
                <a:lnTo>
                  <a:pt x="1167" y="860"/>
                </a:lnTo>
                <a:lnTo>
                  <a:pt x="1211" y="859"/>
                </a:lnTo>
                <a:lnTo>
                  <a:pt x="1261" y="823"/>
                </a:lnTo>
                <a:lnTo>
                  <a:pt x="1276" y="802"/>
                </a:lnTo>
                <a:lnTo>
                  <a:pt x="1266" y="739"/>
                </a:lnTo>
                <a:lnTo>
                  <a:pt x="1254" y="702"/>
                </a:lnTo>
                <a:lnTo>
                  <a:pt x="1281" y="672"/>
                </a:lnTo>
                <a:lnTo>
                  <a:pt x="1314" y="642"/>
                </a:lnTo>
                <a:lnTo>
                  <a:pt x="1349" y="567"/>
                </a:lnTo>
                <a:lnTo>
                  <a:pt x="1379" y="528"/>
                </a:lnTo>
                <a:lnTo>
                  <a:pt x="1429" y="469"/>
                </a:lnTo>
                <a:lnTo>
                  <a:pt x="1442" y="431"/>
                </a:lnTo>
                <a:lnTo>
                  <a:pt x="1440" y="397"/>
                </a:lnTo>
                <a:lnTo>
                  <a:pt x="1425" y="358"/>
                </a:lnTo>
                <a:lnTo>
                  <a:pt x="1419" y="323"/>
                </a:lnTo>
                <a:lnTo>
                  <a:pt x="1433" y="297"/>
                </a:lnTo>
                <a:lnTo>
                  <a:pt x="1435" y="271"/>
                </a:lnTo>
                <a:lnTo>
                  <a:pt x="1419" y="259"/>
                </a:lnTo>
                <a:lnTo>
                  <a:pt x="1354" y="257"/>
                </a:lnTo>
                <a:lnTo>
                  <a:pt x="1316" y="224"/>
                </a:lnTo>
                <a:lnTo>
                  <a:pt x="1292" y="219"/>
                </a:lnTo>
                <a:lnTo>
                  <a:pt x="1210" y="224"/>
                </a:lnTo>
                <a:lnTo>
                  <a:pt x="1166" y="218"/>
                </a:lnTo>
                <a:lnTo>
                  <a:pt x="1133" y="197"/>
                </a:lnTo>
                <a:lnTo>
                  <a:pt x="1091" y="199"/>
                </a:lnTo>
                <a:lnTo>
                  <a:pt x="1057" y="178"/>
                </a:lnTo>
                <a:lnTo>
                  <a:pt x="1052" y="156"/>
                </a:lnTo>
                <a:lnTo>
                  <a:pt x="1036" y="143"/>
                </a:lnTo>
                <a:lnTo>
                  <a:pt x="997" y="169"/>
                </a:lnTo>
                <a:lnTo>
                  <a:pt x="994" y="148"/>
                </a:lnTo>
                <a:lnTo>
                  <a:pt x="999" y="116"/>
                </a:lnTo>
                <a:lnTo>
                  <a:pt x="993" y="90"/>
                </a:lnTo>
                <a:lnTo>
                  <a:pt x="966" y="110"/>
                </a:lnTo>
                <a:lnTo>
                  <a:pt x="953" y="150"/>
                </a:lnTo>
                <a:lnTo>
                  <a:pt x="932" y="160"/>
                </a:lnTo>
                <a:lnTo>
                  <a:pt x="924" y="107"/>
                </a:lnTo>
                <a:lnTo>
                  <a:pt x="914" y="102"/>
                </a:lnTo>
                <a:lnTo>
                  <a:pt x="893" y="124"/>
                </a:lnTo>
                <a:lnTo>
                  <a:pt x="903" y="142"/>
                </a:lnTo>
                <a:lnTo>
                  <a:pt x="894" y="164"/>
                </a:lnTo>
                <a:lnTo>
                  <a:pt x="865" y="196"/>
                </a:lnTo>
                <a:lnTo>
                  <a:pt x="865" y="237"/>
                </a:lnTo>
                <a:lnTo>
                  <a:pt x="857" y="269"/>
                </a:lnTo>
                <a:lnTo>
                  <a:pt x="824" y="253"/>
                </a:lnTo>
                <a:lnTo>
                  <a:pt x="809" y="225"/>
                </a:lnTo>
                <a:lnTo>
                  <a:pt x="797" y="222"/>
                </a:lnTo>
                <a:lnTo>
                  <a:pt x="797" y="249"/>
                </a:lnTo>
                <a:lnTo>
                  <a:pt x="787" y="277"/>
                </a:lnTo>
                <a:lnTo>
                  <a:pt x="773" y="251"/>
                </a:lnTo>
                <a:lnTo>
                  <a:pt x="769" y="217"/>
                </a:lnTo>
                <a:lnTo>
                  <a:pt x="781" y="167"/>
                </a:lnTo>
                <a:lnTo>
                  <a:pt x="781" y="94"/>
                </a:lnTo>
                <a:lnTo>
                  <a:pt x="773" y="60"/>
                </a:lnTo>
                <a:lnTo>
                  <a:pt x="724" y="33"/>
                </a:lnTo>
                <a:lnTo>
                  <a:pt x="7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2"/>
          <p:cNvSpPr/>
          <p:nvPr/>
        </p:nvSpPr>
        <p:spPr>
          <a:xfrm>
            <a:off x="5578507" y="1101047"/>
            <a:ext cx="5204" cy="4343"/>
          </a:xfrm>
          <a:custGeom>
            <a:avLst/>
            <a:gdLst/>
            <a:ahLst/>
            <a:cxnLst/>
            <a:rect l="l" t="t" r="r" b="b"/>
            <a:pathLst>
              <a:path w="127" h="106" extrusionOk="0">
                <a:moveTo>
                  <a:pt x="16" y="0"/>
                </a:moveTo>
                <a:lnTo>
                  <a:pt x="0" y="9"/>
                </a:lnTo>
                <a:lnTo>
                  <a:pt x="0" y="23"/>
                </a:lnTo>
                <a:lnTo>
                  <a:pt x="14" y="68"/>
                </a:lnTo>
                <a:lnTo>
                  <a:pt x="42" y="103"/>
                </a:lnTo>
                <a:lnTo>
                  <a:pt x="84" y="105"/>
                </a:lnTo>
                <a:lnTo>
                  <a:pt x="126" y="92"/>
                </a:lnTo>
                <a:lnTo>
                  <a:pt x="126" y="50"/>
                </a:lnTo>
                <a:lnTo>
                  <a:pt x="99" y="18"/>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2"/>
          <p:cNvSpPr/>
          <p:nvPr/>
        </p:nvSpPr>
        <p:spPr>
          <a:xfrm>
            <a:off x="5621159" y="1107848"/>
            <a:ext cx="3483" cy="6351"/>
          </a:xfrm>
          <a:custGeom>
            <a:avLst/>
            <a:gdLst/>
            <a:ahLst/>
            <a:cxnLst/>
            <a:rect l="l" t="t" r="r" b="b"/>
            <a:pathLst>
              <a:path w="85" h="155" extrusionOk="0">
                <a:moveTo>
                  <a:pt x="26" y="0"/>
                </a:moveTo>
                <a:lnTo>
                  <a:pt x="13" y="20"/>
                </a:lnTo>
                <a:lnTo>
                  <a:pt x="0" y="32"/>
                </a:lnTo>
                <a:lnTo>
                  <a:pt x="0" y="72"/>
                </a:lnTo>
                <a:lnTo>
                  <a:pt x="24" y="112"/>
                </a:lnTo>
                <a:lnTo>
                  <a:pt x="28" y="148"/>
                </a:lnTo>
                <a:lnTo>
                  <a:pt x="51" y="155"/>
                </a:lnTo>
                <a:lnTo>
                  <a:pt x="84" y="116"/>
                </a:lnTo>
                <a:lnTo>
                  <a:pt x="84" y="90"/>
                </a:lnTo>
                <a:lnTo>
                  <a:pt x="49" y="58"/>
                </a:lnTo>
                <a:lnTo>
                  <a:pt x="40" y="5"/>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2"/>
          <p:cNvSpPr/>
          <p:nvPr/>
        </p:nvSpPr>
        <p:spPr>
          <a:xfrm>
            <a:off x="5574123" y="1052696"/>
            <a:ext cx="6924" cy="4179"/>
          </a:xfrm>
          <a:custGeom>
            <a:avLst/>
            <a:gdLst/>
            <a:ahLst/>
            <a:cxnLst/>
            <a:rect l="l" t="t" r="r" b="b"/>
            <a:pathLst>
              <a:path w="169" h="102" extrusionOk="0">
                <a:moveTo>
                  <a:pt x="11" y="1"/>
                </a:moveTo>
                <a:lnTo>
                  <a:pt x="0" y="17"/>
                </a:lnTo>
                <a:lnTo>
                  <a:pt x="19" y="35"/>
                </a:lnTo>
                <a:lnTo>
                  <a:pt x="94" y="93"/>
                </a:lnTo>
                <a:lnTo>
                  <a:pt x="128" y="101"/>
                </a:lnTo>
                <a:lnTo>
                  <a:pt x="148" y="86"/>
                </a:lnTo>
                <a:lnTo>
                  <a:pt x="169" y="53"/>
                </a:lnTo>
                <a:lnTo>
                  <a:pt x="148" y="35"/>
                </a:lnTo>
                <a:lnTo>
                  <a:pt x="99" y="42"/>
                </a:lnTo>
                <a:lnTo>
                  <a:pt x="48" y="13"/>
                </a:lnTo>
                <a:lnTo>
                  <a:pt x="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2"/>
          <p:cNvSpPr/>
          <p:nvPr/>
        </p:nvSpPr>
        <p:spPr>
          <a:xfrm>
            <a:off x="5563675" y="1066710"/>
            <a:ext cx="3483" cy="4098"/>
          </a:xfrm>
          <a:custGeom>
            <a:avLst/>
            <a:gdLst/>
            <a:ahLst/>
            <a:cxnLst/>
            <a:rect l="l" t="t" r="r" b="b"/>
            <a:pathLst>
              <a:path w="85" h="100" extrusionOk="0">
                <a:moveTo>
                  <a:pt x="38" y="1"/>
                </a:moveTo>
                <a:lnTo>
                  <a:pt x="8" y="22"/>
                </a:lnTo>
                <a:lnTo>
                  <a:pt x="1" y="50"/>
                </a:lnTo>
                <a:lnTo>
                  <a:pt x="8" y="74"/>
                </a:lnTo>
                <a:lnTo>
                  <a:pt x="47" y="99"/>
                </a:lnTo>
                <a:lnTo>
                  <a:pt x="63" y="95"/>
                </a:lnTo>
                <a:lnTo>
                  <a:pt x="81" y="73"/>
                </a:lnTo>
                <a:lnTo>
                  <a:pt x="85" y="48"/>
                </a:lnTo>
                <a:lnTo>
                  <a:pt x="62" y="10"/>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2"/>
          <p:cNvSpPr/>
          <p:nvPr/>
        </p:nvSpPr>
        <p:spPr>
          <a:xfrm>
            <a:off x="6752082" y="1655930"/>
            <a:ext cx="2622" cy="4261"/>
          </a:xfrm>
          <a:custGeom>
            <a:avLst/>
            <a:gdLst/>
            <a:ahLst/>
            <a:cxnLst/>
            <a:rect l="l" t="t" r="r" b="b"/>
            <a:pathLst>
              <a:path w="64" h="104" extrusionOk="0">
                <a:moveTo>
                  <a:pt x="64" y="1"/>
                </a:moveTo>
                <a:lnTo>
                  <a:pt x="38" y="9"/>
                </a:lnTo>
                <a:lnTo>
                  <a:pt x="0" y="43"/>
                </a:lnTo>
                <a:lnTo>
                  <a:pt x="5" y="80"/>
                </a:lnTo>
                <a:lnTo>
                  <a:pt x="25" y="103"/>
                </a:lnTo>
                <a:lnTo>
                  <a:pt x="53" y="83"/>
                </a:lnTo>
                <a:lnTo>
                  <a:pt x="55" y="43"/>
                </a:lnTo>
                <a:lnTo>
                  <a:pt x="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2"/>
          <p:cNvSpPr/>
          <p:nvPr/>
        </p:nvSpPr>
        <p:spPr>
          <a:xfrm>
            <a:off x="6708446" y="1824460"/>
            <a:ext cx="3319" cy="3770"/>
          </a:xfrm>
          <a:custGeom>
            <a:avLst/>
            <a:gdLst/>
            <a:ahLst/>
            <a:cxnLst/>
            <a:rect l="l" t="t" r="r" b="b"/>
            <a:pathLst>
              <a:path w="81" h="92" extrusionOk="0">
                <a:moveTo>
                  <a:pt x="41" y="1"/>
                </a:moveTo>
                <a:lnTo>
                  <a:pt x="12" y="7"/>
                </a:lnTo>
                <a:lnTo>
                  <a:pt x="1" y="36"/>
                </a:lnTo>
                <a:lnTo>
                  <a:pt x="28" y="83"/>
                </a:lnTo>
                <a:lnTo>
                  <a:pt x="68" y="91"/>
                </a:lnTo>
                <a:lnTo>
                  <a:pt x="80" y="69"/>
                </a:lnTo>
                <a:lnTo>
                  <a:pt x="71" y="38"/>
                </a:lnTo>
                <a:lnTo>
                  <a:pt x="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2"/>
          <p:cNvSpPr/>
          <p:nvPr/>
        </p:nvSpPr>
        <p:spPr>
          <a:xfrm>
            <a:off x="6717583" y="1773610"/>
            <a:ext cx="23027" cy="19586"/>
          </a:xfrm>
          <a:custGeom>
            <a:avLst/>
            <a:gdLst/>
            <a:ahLst/>
            <a:cxnLst/>
            <a:rect l="l" t="t" r="r" b="b"/>
            <a:pathLst>
              <a:path w="562" h="478" extrusionOk="0">
                <a:moveTo>
                  <a:pt x="349" y="0"/>
                </a:moveTo>
                <a:lnTo>
                  <a:pt x="291" y="48"/>
                </a:lnTo>
                <a:lnTo>
                  <a:pt x="291" y="78"/>
                </a:lnTo>
                <a:lnTo>
                  <a:pt x="269" y="112"/>
                </a:lnTo>
                <a:lnTo>
                  <a:pt x="226" y="126"/>
                </a:lnTo>
                <a:lnTo>
                  <a:pt x="190" y="152"/>
                </a:lnTo>
                <a:lnTo>
                  <a:pt x="168" y="144"/>
                </a:lnTo>
                <a:lnTo>
                  <a:pt x="140" y="81"/>
                </a:lnTo>
                <a:lnTo>
                  <a:pt x="117" y="82"/>
                </a:lnTo>
                <a:lnTo>
                  <a:pt x="54" y="154"/>
                </a:lnTo>
                <a:lnTo>
                  <a:pt x="53" y="198"/>
                </a:lnTo>
                <a:lnTo>
                  <a:pt x="11" y="227"/>
                </a:lnTo>
                <a:lnTo>
                  <a:pt x="1" y="275"/>
                </a:lnTo>
                <a:lnTo>
                  <a:pt x="67" y="293"/>
                </a:lnTo>
                <a:lnTo>
                  <a:pt x="79" y="339"/>
                </a:lnTo>
                <a:lnTo>
                  <a:pt x="66" y="352"/>
                </a:lnTo>
                <a:lnTo>
                  <a:pt x="66" y="376"/>
                </a:lnTo>
                <a:lnTo>
                  <a:pt x="103" y="434"/>
                </a:lnTo>
                <a:lnTo>
                  <a:pt x="162" y="440"/>
                </a:lnTo>
                <a:lnTo>
                  <a:pt x="159" y="469"/>
                </a:lnTo>
                <a:lnTo>
                  <a:pt x="178" y="478"/>
                </a:lnTo>
                <a:lnTo>
                  <a:pt x="194" y="460"/>
                </a:lnTo>
                <a:lnTo>
                  <a:pt x="222" y="471"/>
                </a:lnTo>
                <a:lnTo>
                  <a:pt x="245" y="464"/>
                </a:lnTo>
                <a:lnTo>
                  <a:pt x="241" y="435"/>
                </a:lnTo>
                <a:lnTo>
                  <a:pt x="198" y="388"/>
                </a:lnTo>
                <a:lnTo>
                  <a:pt x="219" y="347"/>
                </a:lnTo>
                <a:lnTo>
                  <a:pt x="240" y="279"/>
                </a:lnTo>
                <a:lnTo>
                  <a:pt x="296" y="244"/>
                </a:lnTo>
                <a:lnTo>
                  <a:pt x="311" y="218"/>
                </a:lnTo>
                <a:lnTo>
                  <a:pt x="365" y="225"/>
                </a:lnTo>
                <a:lnTo>
                  <a:pt x="432" y="268"/>
                </a:lnTo>
                <a:lnTo>
                  <a:pt x="451" y="301"/>
                </a:lnTo>
                <a:lnTo>
                  <a:pt x="480" y="287"/>
                </a:lnTo>
                <a:lnTo>
                  <a:pt x="502" y="203"/>
                </a:lnTo>
                <a:lnTo>
                  <a:pt x="556" y="153"/>
                </a:lnTo>
                <a:lnTo>
                  <a:pt x="561" y="122"/>
                </a:lnTo>
                <a:lnTo>
                  <a:pt x="544" y="105"/>
                </a:lnTo>
                <a:lnTo>
                  <a:pt x="534" y="72"/>
                </a:lnTo>
                <a:lnTo>
                  <a:pt x="482" y="31"/>
                </a:lnTo>
                <a:lnTo>
                  <a:pt x="446" y="29"/>
                </a:lnTo>
                <a:lnTo>
                  <a:pt x="411" y="3"/>
                </a:lnTo>
                <a:lnTo>
                  <a:pt x="3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2"/>
          <p:cNvSpPr/>
          <p:nvPr/>
        </p:nvSpPr>
        <p:spPr>
          <a:xfrm>
            <a:off x="6712544" y="1819338"/>
            <a:ext cx="1352" cy="4507"/>
          </a:xfrm>
          <a:custGeom>
            <a:avLst/>
            <a:gdLst/>
            <a:ahLst/>
            <a:cxnLst/>
            <a:rect l="l" t="t" r="r" b="b"/>
            <a:pathLst>
              <a:path w="33" h="110" extrusionOk="0">
                <a:moveTo>
                  <a:pt x="2" y="0"/>
                </a:moveTo>
                <a:lnTo>
                  <a:pt x="0" y="32"/>
                </a:lnTo>
                <a:lnTo>
                  <a:pt x="11" y="109"/>
                </a:lnTo>
                <a:lnTo>
                  <a:pt x="22" y="96"/>
                </a:lnTo>
                <a:lnTo>
                  <a:pt x="33" y="64"/>
                </a:lnTo>
                <a:lnTo>
                  <a:pt x="29" y="23"/>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2"/>
          <p:cNvSpPr/>
          <p:nvPr/>
        </p:nvSpPr>
        <p:spPr>
          <a:xfrm>
            <a:off x="6760604" y="1716163"/>
            <a:ext cx="3360" cy="7785"/>
          </a:xfrm>
          <a:custGeom>
            <a:avLst/>
            <a:gdLst/>
            <a:ahLst/>
            <a:cxnLst/>
            <a:rect l="l" t="t" r="r" b="b"/>
            <a:pathLst>
              <a:path w="82" h="190" extrusionOk="0">
                <a:moveTo>
                  <a:pt x="37" y="1"/>
                </a:moveTo>
                <a:lnTo>
                  <a:pt x="21" y="16"/>
                </a:lnTo>
                <a:lnTo>
                  <a:pt x="1" y="96"/>
                </a:lnTo>
                <a:lnTo>
                  <a:pt x="4" y="126"/>
                </a:lnTo>
                <a:lnTo>
                  <a:pt x="34" y="109"/>
                </a:lnTo>
                <a:lnTo>
                  <a:pt x="44" y="116"/>
                </a:lnTo>
                <a:lnTo>
                  <a:pt x="30" y="144"/>
                </a:lnTo>
                <a:lnTo>
                  <a:pt x="27" y="190"/>
                </a:lnTo>
                <a:lnTo>
                  <a:pt x="27" y="190"/>
                </a:lnTo>
                <a:lnTo>
                  <a:pt x="44" y="183"/>
                </a:lnTo>
                <a:lnTo>
                  <a:pt x="70" y="157"/>
                </a:lnTo>
                <a:lnTo>
                  <a:pt x="82" y="105"/>
                </a:lnTo>
                <a:lnTo>
                  <a:pt x="74" y="79"/>
                </a:lnTo>
                <a:lnTo>
                  <a:pt x="42" y="68"/>
                </a:lnTo>
                <a:lnTo>
                  <a:pt x="45" y="34"/>
                </a:lnTo>
                <a:lnTo>
                  <a:pt x="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2"/>
          <p:cNvSpPr/>
          <p:nvPr/>
        </p:nvSpPr>
        <p:spPr>
          <a:xfrm>
            <a:off x="6668006" y="1894978"/>
            <a:ext cx="2499" cy="2909"/>
          </a:xfrm>
          <a:custGeom>
            <a:avLst/>
            <a:gdLst/>
            <a:ahLst/>
            <a:cxnLst/>
            <a:rect l="l" t="t" r="r" b="b"/>
            <a:pathLst>
              <a:path w="61" h="71" extrusionOk="0">
                <a:moveTo>
                  <a:pt x="6" y="0"/>
                </a:moveTo>
                <a:lnTo>
                  <a:pt x="1" y="50"/>
                </a:lnTo>
                <a:lnTo>
                  <a:pt x="19" y="67"/>
                </a:lnTo>
                <a:lnTo>
                  <a:pt x="52" y="70"/>
                </a:lnTo>
                <a:lnTo>
                  <a:pt x="61" y="26"/>
                </a:lnTo>
                <a:lnTo>
                  <a:pt x="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2"/>
          <p:cNvSpPr/>
          <p:nvPr/>
        </p:nvSpPr>
        <p:spPr>
          <a:xfrm>
            <a:off x="6697097" y="1797622"/>
            <a:ext cx="2294" cy="4179"/>
          </a:xfrm>
          <a:custGeom>
            <a:avLst/>
            <a:gdLst/>
            <a:ahLst/>
            <a:cxnLst/>
            <a:rect l="l" t="t" r="r" b="b"/>
            <a:pathLst>
              <a:path w="56" h="102" extrusionOk="0">
                <a:moveTo>
                  <a:pt x="18" y="1"/>
                </a:moveTo>
                <a:lnTo>
                  <a:pt x="1" y="23"/>
                </a:lnTo>
                <a:lnTo>
                  <a:pt x="7" y="69"/>
                </a:lnTo>
                <a:lnTo>
                  <a:pt x="24" y="101"/>
                </a:lnTo>
                <a:lnTo>
                  <a:pt x="47" y="102"/>
                </a:lnTo>
                <a:lnTo>
                  <a:pt x="56" y="62"/>
                </a:lnTo>
                <a:lnTo>
                  <a:pt x="29" y="17"/>
                </a:lnTo>
                <a:lnTo>
                  <a:pt x="29" y="2"/>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2"/>
          <p:cNvSpPr/>
          <p:nvPr/>
        </p:nvSpPr>
        <p:spPr>
          <a:xfrm>
            <a:off x="6698572" y="1801801"/>
            <a:ext cx="1352" cy="1516"/>
          </a:xfrm>
          <a:custGeom>
            <a:avLst/>
            <a:gdLst/>
            <a:ahLst/>
            <a:cxnLst/>
            <a:rect l="l" t="t" r="r" b="b"/>
            <a:pathLst>
              <a:path w="33" h="37" extrusionOk="0">
                <a:moveTo>
                  <a:pt x="19" y="1"/>
                </a:moveTo>
                <a:lnTo>
                  <a:pt x="0" y="22"/>
                </a:lnTo>
                <a:lnTo>
                  <a:pt x="16" y="37"/>
                </a:lnTo>
                <a:lnTo>
                  <a:pt x="33" y="8"/>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2"/>
          <p:cNvSpPr/>
          <p:nvPr/>
        </p:nvSpPr>
        <p:spPr>
          <a:xfrm>
            <a:off x="6697875" y="1858060"/>
            <a:ext cx="2131" cy="3032"/>
          </a:xfrm>
          <a:custGeom>
            <a:avLst/>
            <a:gdLst/>
            <a:ahLst/>
            <a:cxnLst/>
            <a:rect l="l" t="t" r="r" b="b"/>
            <a:pathLst>
              <a:path w="52" h="74" extrusionOk="0">
                <a:moveTo>
                  <a:pt x="13" y="0"/>
                </a:moveTo>
                <a:lnTo>
                  <a:pt x="1" y="16"/>
                </a:lnTo>
                <a:lnTo>
                  <a:pt x="4" y="45"/>
                </a:lnTo>
                <a:lnTo>
                  <a:pt x="38" y="74"/>
                </a:lnTo>
                <a:lnTo>
                  <a:pt x="52" y="64"/>
                </a:lnTo>
                <a:lnTo>
                  <a:pt x="44" y="25"/>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2"/>
          <p:cNvSpPr/>
          <p:nvPr/>
        </p:nvSpPr>
        <p:spPr>
          <a:xfrm>
            <a:off x="6699473" y="1849537"/>
            <a:ext cx="6392" cy="4917"/>
          </a:xfrm>
          <a:custGeom>
            <a:avLst/>
            <a:gdLst/>
            <a:ahLst/>
            <a:cxnLst/>
            <a:rect l="l" t="t" r="r" b="b"/>
            <a:pathLst>
              <a:path w="156" h="120" extrusionOk="0">
                <a:moveTo>
                  <a:pt x="155" y="1"/>
                </a:moveTo>
                <a:lnTo>
                  <a:pt x="121" y="10"/>
                </a:lnTo>
                <a:lnTo>
                  <a:pt x="107" y="19"/>
                </a:lnTo>
                <a:lnTo>
                  <a:pt x="80" y="21"/>
                </a:lnTo>
                <a:lnTo>
                  <a:pt x="72" y="36"/>
                </a:lnTo>
                <a:lnTo>
                  <a:pt x="59" y="39"/>
                </a:lnTo>
                <a:lnTo>
                  <a:pt x="17" y="59"/>
                </a:lnTo>
                <a:lnTo>
                  <a:pt x="1" y="92"/>
                </a:lnTo>
                <a:lnTo>
                  <a:pt x="13" y="102"/>
                </a:lnTo>
                <a:lnTo>
                  <a:pt x="52" y="104"/>
                </a:lnTo>
                <a:lnTo>
                  <a:pt x="72" y="120"/>
                </a:lnTo>
                <a:lnTo>
                  <a:pt x="84" y="106"/>
                </a:lnTo>
                <a:lnTo>
                  <a:pt x="86" y="76"/>
                </a:lnTo>
                <a:lnTo>
                  <a:pt x="129" y="48"/>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2"/>
          <p:cNvSpPr/>
          <p:nvPr/>
        </p:nvSpPr>
        <p:spPr>
          <a:xfrm>
            <a:off x="6684723" y="1794548"/>
            <a:ext cx="3073" cy="4057"/>
          </a:xfrm>
          <a:custGeom>
            <a:avLst/>
            <a:gdLst/>
            <a:ahLst/>
            <a:cxnLst/>
            <a:rect l="l" t="t" r="r" b="b"/>
            <a:pathLst>
              <a:path w="75" h="99" extrusionOk="0">
                <a:moveTo>
                  <a:pt x="27" y="1"/>
                </a:moveTo>
                <a:lnTo>
                  <a:pt x="2" y="13"/>
                </a:lnTo>
                <a:lnTo>
                  <a:pt x="0" y="43"/>
                </a:lnTo>
                <a:lnTo>
                  <a:pt x="16" y="95"/>
                </a:lnTo>
                <a:lnTo>
                  <a:pt x="47" y="99"/>
                </a:lnTo>
                <a:lnTo>
                  <a:pt x="75" y="76"/>
                </a:lnTo>
                <a:lnTo>
                  <a:pt x="57" y="43"/>
                </a:lnTo>
                <a:lnTo>
                  <a:pt x="30" y="29"/>
                </a:lnTo>
                <a:lnTo>
                  <a:pt x="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2"/>
          <p:cNvSpPr/>
          <p:nvPr/>
        </p:nvSpPr>
        <p:spPr>
          <a:xfrm>
            <a:off x="6686772" y="1793524"/>
            <a:ext cx="1393" cy="983"/>
          </a:xfrm>
          <a:custGeom>
            <a:avLst/>
            <a:gdLst/>
            <a:ahLst/>
            <a:cxnLst/>
            <a:rect l="l" t="t" r="r" b="b"/>
            <a:pathLst>
              <a:path w="34" h="24" extrusionOk="0">
                <a:moveTo>
                  <a:pt x="1" y="1"/>
                </a:moveTo>
                <a:lnTo>
                  <a:pt x="6" y="23"/>
                </a:lnTo>
                <a:lnTo>
                  <a:pt x="33" y="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2"/>
          <p:cNvSpPr/>
          <p:nvPr/>
        </p:nvSpPr>
        <p:spPr>
          <a:xfrm>
            <a:off x="6700088" y="1797867"/>
            <a:ext cx="1352" cy="1762"/>
          </a:xfrm>
          <a:custGeom>
            <a:avLst/>
            <a:gdLst/>
            <a:ahLst/>
            <a:cxnLst/>
            <a:rect l="l" t="t" r="r" b="b"/>
            <a:pathLst>
              <a:path w="33" h="43" extrusionOk="0">
                <a:moveTo>
                  <a:pt x="15" y="1"/>
                </a:moveTo>
                <a:lnTo>
                  <a:pt x="0" y="17"/>
                </a:lnTo>
                <a:lnTo>
                  <a:pt x="4" y="42"/>
                </a:lnTo>
                <a:lnTo>
                  <a:pt x="28" y="41"/>
                </a:lnTo>
                <a:lnTo>
                  <a:pt x="33" y="11"/>
                </a:lnTo>
                <a:lnTo>
                  <a:pt x="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2"/>
          <p:cNvSpPr/>
          <p:nvPr/>
        </p:nvSpPr>
        <p:spPr>
          <a:xfrm>
            <a:off x="6655756" y="1902108"/>
            <a:ext cx="2090" cy="1844"/>
          </a:xfrm>
          <a:custGeom>
            <a:avLst/>
            <a:gdLst/>
            <a:ahLst/>
            <a:cxnLst/>
            <a:rect l="l" t="t" r="r" b="b"/>
            <a:pathLst>
              <a:path w="51" h="45" extrusionOk="0">
                <a:moveTo>
                  <a:pt x="38" y="1"/>
                </a:moveTo>
                <a:lnTo>
                  <a:pt x="11" y="1"/>
                </a:lnTo>
                <a:lnTo>
                  <a:pt x="0" y="45"/>
                </a:lnTo>
                <a:lnTo>
                  <a:pt x="34" y="45"/>
                </a:lnTo>
                <a:lnTo>
                  <a:pt x="50" y="30"/>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2"/>
          <p:cNvSpPr/>
          <p:nvPr/>
        </p:nvSpPr>
        <p:spPr>
          <a:xfrm>
            <a:off x="6688001" y="1792336"/>
            <a:ext cx="1188" cy="615"/>
          </a:xfrm>
          <a:custGeom>
            <a:avLst/>
            <a:gdLst/>
            <a:ahLst/>
            <a:cxnLst/>
            <a:rect l="l" t="t" r="r" b="b"/>
            <a:pathLst>
              <a:path w="29" h="15" extrusionOk="0">
                <a:moveTo>
                  <a:pt x="28" y="1"/>
                </a:moveTo>
                <a:lnTo>
                  <a:pt x="0" y="6"/>
                </a:lnTo>
                <a:lnTo>
                  <a:pt x="19" y="14"/>
                </a:lnTo>
                <a:lnTo>
                  <a:pt x="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2"/>
          <p:cNvSpPr/>
          <p:nvPr/>
        </p:nvSpPr>
        <p:spPr>
          <a:xfrm>
            <a:off x="6688698" y="1869328"/>
            <a:ext cx="5285" cy="8482"/>
          </a:xfrm>
          <a:custGeom>
            <a:avLst/>
            <a:gdLst/>
            <a:ahLst/>
            <a:cxnLst/>
            <a:rect l="l" t="t" r="r" b="b"/>
            <a:pathLst>
              <a:path w="129" h="207" extrusionOk="0">
                <a:moveTo>
                  <a:pt x="107" y="1"/>
                </a:moveTo>
                <a:lnTo>
                  <a:pt x="83" y="49"/>
                </a:lnTo>
                <a:lnTo>
                  <a:pt x="42" y="72"/>
                </a:lnTo>
                <a:lnTo>
                  <a:pt x="53" y="90"/>
                </a:lnTo>
                <a:lnTo>
                  <a:pt x="45" y="112"/>
                </a:lnTo>
                <a:lnTo>
                  <a:pt x="1" y="143"/>
                </a:lnTo>
                <a:lnTo>
                  <a:pt x="19" y="206"/>
                </a:lnTo>
                <a:lnTo>
                  <a:pt x="43" y="198"/>
                </a:lnTo>
                <a:lnTo>
                  <a:pt x="45" y="155"/>
                </a:lnTo>
                <a:lnTo>
                  <a:pt x="104" y="119"/>
                </a:lnTo>
                <a:lnTo>
                  <a:pt x="106" y="78"/>
                </a:lnTo>
                <a:lnTo>
                  <a:pt x="128" y="49"/>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2"/>
          <p:cNvSpPr/>
          <p:nvPr/>
        </p:nvSpPr>
        <p:spPr>
          <a:xfrm>
            <a:off x="6717091" y="1749476"/>
            <a:ext cx="1229" cy="1352"/>
          </a:xfrm>
          <a:custGeom>
            <a:avLst/>
            <a:gdLst/>
            <a:ahLst/>
            <a:cxnLst/>
            <a:rect l="l" t="t" r="r" b="b"/>
            <a:pathLst>
              <a:path w="30" h="33" extrusionOk="0">
                <a:moveTo>
                  <a:pt x="8" y="1"/>
                </a:moveTo>
                <a:lnTo>
                  <a:pt x="1" y="26"/>
                </a:lnTo>
                <a:lnTo>
                  <a:pt x="13" y="33"/>
                </a:lnTo>
                <a:lnTo>
                  <a:pt x="30" y="23"/>
                </a:lnTo>
                <a:lnTo>
                  <a:pt x="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2"/>
          <p:cNvSpPr/>
          <p:nvPr/>
        </p:nvSpPr>
        <p:spPr>
          <a:xfrm>
            <a:off x="6718526" y="1747345"/>
            <a:ext cx="2335" cy="2336"/>
          </a:xfrm>
          <a:custGeom>
            <a:avLst/>
            <a:gdLst/>
            <a:ahLst/>
            <a:cxnLst/>
            <a:rect l="l" t="t" r="r" b="b"/>
            <a:pathLst>
              <a:path w="57" h="57" extrusionOk="0">
                <a:moveTo>
                  <a:pt x="48" y="1"/>
                </a:moveTo>
                <a:lnTo>
                  <a:pt x="19" y="5"/>
                </a:lnTo>
                <a:lnTo>
                  <a:pt x="1" y="36"/>
                </a:lnTo>
                <a:lnTo>
                  <a:pt x="16" y="54"/>
                </a:lnTo>
                <a:lnTo>
                  <a:pt x="37" y="56"/>
                </a:lnTo>
                <a:lnTo>
                  <a:pt x="56" y="38"/>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2"/>
          <p:cNvSpPr/>
          <p:nvPr/>
        </p:nvSpPr>
        <p:spPr>
          <a:xfrm>
            <a:off x="6739012" y="1769226"/>
            <a:ext cx="2213" cy="4794"/>
          </a:xfrm>
          <a:custGeom>
            <a:avLst/>
            <a:gdLst/>
            <a:ahLst/>
            <a:cxnLst/>
            <a:rect l="l" t="t" r="r" b="b"/>
            <a:pathLst>
              <a:path w="54" h="117" extrusionOk="0">
                <a:moveTo>
                  <a:pt x="43" y="1"/>
                </a:moveTo>
                <a:lnTo>
                  <a:pt x="18" y="5"/>
                </a:lnTo>
                <a:lnTo>
                  <a:pt x="1" y="31"/>
                </a:lnTo>
                <a:lnTo>
                  <a:pt x="0" y="69"/>
                </a:lnTo>
                <a:lnTo>
                  <a:pt x="22" y="117"/>
                </a:lnTo>
                <a:lnTo>
                  <a:pt x="47" y="116"/>
                </a:lnTo>
                <a:lnTo>
                  <a:pt x="54" y="85"/>
                </a:lnTo>
                <a:lnTo>
                  <a:pt x="46" y="66"/>
                </a:lnTo>
                <a:lnTo>
                  <a:pt x="52" y="31"/>
                </a:lnTo>
                <a:lnTo>
                  <a:pt x="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2"/>
          <p:cNvSpPr/>
          <p:nvPr/>
        </p:nvSpPr>
        <p:spPr>
          <a:xfrm>
            <a:off x="6659033" y="1900551"/>
            <a:ext cx="2049" cy="2663"/>
          </a:xfrm>
          <a:custGeom>
            <a:avLst/>
            <a:gdLst/>
            <a:ahLst/>
            <a:cxnLst/>
            <a:rect l="l" t="t" r="r" b="b"/>
            <a:pathLst>
              <a:path w="50" h="65" extrusionOk="0">
                <a:moveTo>
                  <a:pt x="26" y="1"/>
                </a:moveTo>
                <a:lnTo>
                  <a:pt x="1" y="27"/>
                </a:lnTo>
                <a:lnTo>
                  <a:pt x="11" y="57"/>
                </a:lnTo>
                <a:lnTo>
                  <a:pt x="37" y="64"/>
                </a:lnTo>
                <a:lnTo>
                  <a:pt x="49" y="20"/>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2"/>
          <p:cNvSpPr/>
          <p:nvPr/>
        </p:nvSpPr>
        <p:spPr>
          <a:xfrm>
            <a:off x="6692508" y="1667649"/>
            <a:ext cx="101325" cy="150706"/>
          </a:xfrm>
          <a:custGeom>
            <a:avLst/>
            <a:gdLst/>
            <a:ahLst/>
            <a:cxnLst/>
            <a:rect l="l" t="t" r="r" b="b"/>
            <a:pathLst>
              <a:path w="2473" h="3678" extrusionOk="0">
                <a:moveTo>
                  <a:pt x="1946" y="0"/>
                </a:moveTo>
                <a:lnTo>
                  <a:pt x="1950" y="15"/>
                </a:lnTo>
                <a:lnTo>
                  <a:pt x="1927" y="74"/>
                </a:lnTo>
                <a:lnTo>
                  <a:pt x="1928" y="115"/>
                </a:lnTo>
                <a:lnTo>
                  <a:pt x="1948" y="134"/>
                </a:lnTo>
                <a:lnTo>
                  <a:pt x="1970" y="124"/>
                </a:lnTo>
                <a:lnTo>
                  <a:pt x="2024" y="77"/>
                </a:lnTo>
                <a:lnTo>
                  <a:pt x="2048" y="136"/>
                </a:lnTo>
                <a:lnTo>
                  <a:pt x="2030" y="179"/>
                </a:lnTo>
                <a:lnTo>
                  <a:pt x="2002" y="198"/>
                </a:lnTo>
                <a:lnTo>
                  <a:pt x="1970" y="175"/>
                </a:lnTo>
                <a:lnTo>
                  <a:pt x="1959" y="175"/>
                </a:lnTo>
                <a:lnTo>
                  <a:pt x="1974" y="230"/>
                </a:lnTo>
                <a:lnTo>
                  <a:pt x="1953" y="253"/>
                </a:lnTo>
                <a:lnTo>
                  <a:pt x="1919" y="240"/>
                </a:lnTo>
                <a:lnTo>
                  <a:pt x="1911" y="199"/>
                </a:lnTo>
                <a:lnTo>
                  <a:pt x="1903" y="150"/>
                </a:lnTo>
                <a:lnTo>
                  <a:pt x="1888" y="126"/>
                </a:lnTo>
                <a:lnTo>
                  <a:pt x="1860" y="135"/>
                </a:lnTo>
                <a:lnTo>
                  <a:pt x="1834" y="120"/>
                </a:lnTo>
                <a:lnTo>
                  <a:pt x="1824" y="159"/>
                </a:lnTo>
                <a:lnTo>
                  <a:pt x="1841" y="228"/>
                </a:lnTo>
                <a:lnTo>
                  <a:pt x="1843" y="277"/>
                </a:lnTo>
                <a:lnTo>
                  <a:pt x="1815" y="288"/>
                </a:lnTo>
                <a:lnTo>
                  <a:pt x="1786" y="330"/>
                </a:lnTo>
                <a:lnTo>
                  <a:pt x="1787" y="357"/>
                </a:lnTo>
                <a:lnTo>
                  <a:pt x="1847" y="417"/>
                </a:lnTo>
                <a:lnTo>
                  <a:pt x="1866" y="454"/>
                </a:lnTo>
                <a:lnTo>
                  <a:pt x="1846" y="518"/>
                </a:lnTo>
                <a:lnTo>
                  <a:pt x="1814" y="539"/>
                </a:lnTo>
                <a:lnTo>
                  <a:pt x="1777" y="531"/>
                </a:lnTo>
                <a:lnTo>
                  <a:pt x="1769" y="557"/>
                </a:lnTo>
                <a:lnTo>
                  <a:pt x="1804" y="601"/>
                </a:lnTo>
                <a:lnTo>
                  <a:pt x="1840" y="592"/>
                </a:lnTo>
                <a:lnTo>
                  <a:pt x="1871" y="558"/>
                </a:lnTo>
                <a:lnTo>
                  <a:pt x="1917" y="662"/>
                </a:lnTo>
                <a:lnTo>
                  <a:pt x="1934" y="777"/>
                </a:lnTo>
                <a:lnTo>
                  <a:pt x="1924" y="841"/>
                </a:lnTo>
                <a:lnTo>
                  <a:pt x="1929" y="954"/>
                </a:lnTo>
                <a:lnTo>
                  <a:pt x="1888" y="1121"/>
                </a:lnTo>
                <a:lnTo>
                  <a:pt x="1900" y="1185"/>
                </a:lnTo>
                <a:lnTo>
                  <a:pt x="1881" y="1258"/>
                </a:lnTo>
                <a:lnTo>
                  <a:pt x="1823" y="1288"/>
                </a:lnTo>
                <a:lnTo>
                  <a:pt x="1797" y="1359"/>
                </a:lnTo>
                <a:lnTo>
                  <a:pt x="1801" y="1438"/>
                </a:lnTo>
                <a:lnTo>
                  <a:pt x="1771" y="1484"/>
                </a:lnTo>
                <a:lnTo>
                  <a:pt x="1763" y="1532"/>
                </a:lnTo>
                <a:lnTo>
                  <a:pt x="1705" y="1587"/>
                </a:lnTo>
                <a:lnTo>
                  <a:pt x="1592" y="1655"/>
                </a:lnTo>
                <a:lnTo>
                  <a:pt x="1547" y="1668"/>
                </a:lnTo>
                <a:lnTo>
                  <a:pt x="1524" y="1713"/>
                </a:lnTo>
                <a:lnTo>
                  <a:pt x="1467" y="1681"/>
                </a:lnTo>
                <a:lnTo>
                  <a:pt x="1411" y="1611"/>
                </a:lnTo>
                <a:lnTo>
                  <a:pt x="1413" y="1582"/>
                </a:lnTo>
                <a:lnTo>
                  <a:pt x="1438" y="1570"/>
                </a:lnTo>
                <a:lnTo>
                  <a:pt x="1463" y="1526"/>
                </a:lnTo>
                <a:lnTo>
                  <a:pt x="1458" y="1501"/>
                </a:lnTo>
                <a:lnTo>
                  <a:pt x="1487" y="1470"/>
                </a:lnTo>
                <a:lnTo>
                  <a:pt x="1485" y="1458"/>
                </a:lnTo>
                <a:lnTo>
                  <a:pt x="1429" y="1471"/>
                </a:lnTo>
                <a:lnTo>
                  <a:pt x="1390" y="1512"/>
                </a:lnTo>
                <a:lnTo>
                  <a:pt x="1339" y="1532"/>
                </a:lnTo>
                <a:lnTo>
                  <a:pt x="1330" y="1577"/>
                </a:lnTo>
                <a:lnTo>
                  <a:pt x="1364" y="1634"/>
                </a:lnTo>
                <a:lnTo>
                  <a:pt x="1370" y="1747"/>
                </a:lnTo>
                <a:lnTo>
                  <a:pt x="1364" y="1801"/>
                </a:lnTo>
                <a:lnTo>
                  <a:pt x="1309" y="1857"/>
                </a:lnTo>
                <a:lnTo>
                  <a:pt x="1308" y="1889"/>
                </a:lnTo>
                <a:lnTo>
                  <a:pt x="1288" y="1911"/>
                </a:lnTo>
                <a:lnTo>
                  <a:pt x="1280" y="1995"/>
                </a:lnTo>
                <a:lnTo>
                  <a:pt x="1300" y="2019"/>
                </a:lnTo>
                <a:lnTo>
                  <a:pt x="1304" y="2053"/>
                </a:lnTo>
                <a:lnTo>
                  <a:pt x="1288" y="2066"/>
                </a:lnTo>
                <a:lnTo>
                  <a:pt x="1299" y="2080"/>
                </a:lnTo>
                <a:lnTo>
                  <a:pt x="1287" y="2109"/>
                </a:lnTo>
                <a:lnTo>
                  <a:pt x="1264" y="2112"/>
                </a:lnTo>
                <a:lnTo>
                  <a:pt x="1279" y="2133"/>
                </a:lnTo>
                <a:lnTo>
                  <a:pt x="1243" y="2148"/>
                </a:lnTo>
                <a:lnTo>
                  <a:pt x="1218" y="2128"/>
                </a:lnTo>
                <a:lnTo>
                  <a:pt x="1183" y="2154"/>
                </a:lnTo>
                <a:lnTo>
                  <a:pt x="1163" y="2147"/>
                </a:lnTo>
                <a:lnTo>
                  <a:pt x="1154" y="2096"/>
                </a:lnTo>
                <a:lnTo>
                  <a:pt x="1141" y="2090"/>
                </a:lnTo>
                <a:lnTo>
                  <a:pt x="1110" y="2113"/>
                </a:lnTo>
                <a:lnTo>
                  <a:pt x="1080" y="2114"/>
                </a:lnTo>
                <a:lnTo>
                  <a:pt x="1065" y="2103"/>
                </a:lnTo>
                <a:lnTo>
                  <a:pt x="962" y="2139"/>
                </a:lnTo>
                <a:lnTo>
                  <a:pt x="908" y="2160"/>
                </a:lnTo>
                <a:lnTo>
                  <a:pt x="853" y="2179"/>
                </a:lnTo>
                <a:lnTo>
                  <a:pt x="793" y="2183"/>
                </a:lnTo>
                <a:lnTo>
                  <a:pt x="734" y="2201"/>
                </a:lnTo>
                <a:lnTo>
                  <a:pt x="713" y="2188"/>
                </a:lnTo>
                <a:lnTo>
                  <a:pt x="664" y="2195"/>
                </a:lnTo>
                <a:lnTo>
                  <a:pt x="574" y="2256"/>
                </a:lnTo>
                <a:lnTo>
                  <a:pt x="558" y="2313"/>
                </a:lnTo>
                <a:lnTo>
                  <a:pt x="524" y="2335"/>
                </a:lnTo>
                <a:lnTo>
                  <a:pt x="517" y="2370"/>
                </a:lnTo>
                <a:lnTo>
                  <a:pt x="452" y="2444"/>
                </a:lnTo>
                <a:lnTo>
                  <a:pt x="411" y="2459"/>
                </a:lnTo>
                <a:lnTo>
                  <a:pt x="376" y="2506"/>
                </a:lnTo>
                <a:lnTo>
                  <a:pt x="366" y="2538"/>
                </a:lnTo>
                <a:lnTo>
                  <a:pt x="331" y="2574"/>
                </a:lnTo>
                <a:lnTo>
                  <a:pt x="267" y="2586"/>
                </a:lnTo>
                <a:lnTo>
                  <a:pt x="245" y="2620"/>
                </a:lnTo>
                <a:lnTo>
                  <a:pt x="260" y="2694"/>
                </a:lnTo>
                <a:lnTo>
                  <a:pt x="285" y="2707"/>
                </a:lnTo>
                <a:lnTo>
                  <a:pt x="292" y="2734"/>
                </a:lnTo>
                <a:lnTo>
                  <a:pt x="277" y="2761"/>
                </a:lnTo>
                <a:lnTo>
                  <a:pt x="238" y="2762"/>
                </a:lnTo>
                <a:lnTo>
                  <a:pt x="188" y="2801"/>
                </a:lnTo>
                <a:lnTo>
                  <a:pt x="175" y="2829"/>
                </a:lnTo>
                <a:lnTo>
                  <a:pt x="144" y="2854"/>
                </a:lnTo>
                <a:lnTo>
                  <a:pt x="100" y="2902"/>
                </a:lnTo>
                <a:lnTo>
                  <a:pt x="82" y="2938"/>
                </a:lnTo>
                <a:lnTo>
                  <a:pt x="43" y="2939"/>
                </a:lnTo>
                <a:lnTo>
                  <a:pt x="0" y="2964"/>
                </a:lnTo>
                <a:lnTo>
                  <a:pt x="22" y="2964"/>
                </a:lnTo>
                <a:lnTo>
                  <a:pt x="44" y="2966"/>
                </a:lnTo>
                <a:lnTo>
                  <a:pt x="61" y="3008"/>
                </a:lnTo>
                <a:lnTo>
                  <a:pt x="81" y="3065"/>
                </a:lnTo>
                <a:lnTo>
                  <a:pt x="65" y="3080"/>
                </a:lnTo>
                <a:lnTo>
                  <a:pt x="57" y="3044"/>
                </a:lnTo>
                <a:lnTo>
                  <a:pt x="37" y="3015"/>
                </a:lnTo>
                <a:lnTo>
                  <a:pt x="26" y="3053"/>
                </a:lnTo>
                <a:lnTo>
                  <a:pt x="38" y="3096"/>
                </a:lnTo>
                <a:lnTo>
                  <a:pt x="68" y="3109"/>
                </a:lnTo>
                <a:lnTo>
                  <a:pt x="74" y="3137"/>
                </a:lnTo>
                <a:lnTo>
                  <a:pt x="58" y="3166"/>
                </a:lnTo>
                <a:lnTo>
                  <a:pt x="58" y="3166"/>
                </a:lnTo>
                <a:lnTo>
                  <a:pt x="81" y="3153"/>
                </a:lnTo>
                <a:lnTo>
                  <a:pt x="98" y="3122"/>
                </a:lnTo>
                <a:lnTo>
                  <a:pt x="134" y="3110"/>
                </a:lnTo>
                <a:lnTo>
                  <a:pt x="157" y="3118"/>
                </a:lnTo>
                <a:lnTo>
                  <a:pt x="139" y="3136"/>
                </a:lnTo>
                <a:lnTo>
                  <a:pt x="156" y="3149"/>
                </a:lnTo>
                <a:lnTo>
                  <a:pt x="193" y="3138"/>
                </a:lnTo>
                <a:lnTo>
                  <a:pt x="189" y="3093"/>
                </a:lnTo>
                <a:lnTo>
                  <a:pt x="163" y="3070"/>
                </a:lnTo>
                <a:lnTo>
                  <a:pt x="120" y="3081"/>
                </a:lnTo>
                <a:lnTo>
                  <a:pt x="123" y="3062"/>
                </a:lnTo>
                <a:lnTo>
                  <a:pt x="135" y="3042"/>
                </a:lnTo>
                <a:lnTo>
                  <a:pt x="124" y="3005"/>
                </a:lnTo>
                <a:lnTo>
                  <a:pt x="144" y="2979"/>
                </a:lnTo>
                <a:lnTo>
                  <a:pt x="183" y="2995"/>
                </a:lnTo>
                <a:lnTo>
                  <a:pt x="225" y="3066"/>
                </a:lnTo>
                <a:lnTo>
                  <a:pt x="231" y="3118"/>
                </a:lnTo>
                <a:lnTo>
                  <a:pt x="251" y="3142"/>
                </a:lnTo>
                <a:lnTo>
                  <a:pt x="254" y="3223"/>
                </a:lnTo>
                <a:lnTo>
                  <a:pt x="220" y="3300"/>
                </a:lnTo>
                <a:lnTo>
                  <a:pt x="179" y="3303"/>
                </a:lnTo>
                <a:lnTo>
                  <a:pt x="189" y="3330"/>
                </a:lnTo>
                <a:lnTo>
                  <a:pt x="225" y="3394"/>
                </a:lnTo>
                <a:lnTo>
                  <a:pt x="241" y="3476"/>
                </a:lnTo>
                <a:lnTo>
                  <a:pt x="280" y="3523"/>
                </a:lnTo>
                <a:lnTo>
                  <a:pt x="279" y="3563"/>
                </a:lnTo>
                <a:lnTo>
                  <a:pt x="259" y="3588"/>
                </a:lnTo>
                <a:lnTo>
                  <a:pt x="289" y="3625"/>
                </a:lnTo>
                <a:lnTo>
                  <a:pt x="327" y="3620"/>
                </a:lnTo>
                <a:lnTo>
                  <a:pt x="359" y="3639"/>
                </a:lnTo>
                <a:lnTo>
                  <a:pt x="375" y="3621"/>
                </a:lnTo>
                <a:lnTo>
                  <a:pt x="375" y="3596"/>
                </a:lnTo>
                <a:lnTo>
                  <a:pt x="339" y="3542"/>
                </a:lnTo>
                <a:lnTo>
                  <a:pt x="339" y="3465"/>
                </a:lnTo>
                <a:lnTo>
                  <a:pt x="361" y="3441"/>
                </a:lnTo>
                <a:lnTo>
                  <a:pt x="385" y="3460"/>
                </a:lnTo>
                <a:lnTo>
                  <a:pt x="371" y="3481"/>
                </a:lnTo>
                <a:lnTo>
                  <a:pt x="371" y="3503"/>
                </a:lnTo>
                <a:lnTo>
                  <a:pt x="406" y="3542"/>
                </a:lnTo>
                <a:lnTo>
                  <a:pt x="421" y="3606"/>
                </a:lnTo>
                <a:lnTo>
                  <a:pt x="409" y="3643"/>
                </a:lnTo>
                <a:lnTo>
                  <a:pt x="416" y="3678"/>
                </a:lnTo>
                <a:lnTo>
                  <a:pt x="460" y="3650"/>
                </a:lnTo>
                <a:lnTo>
                  <a:pt x="506" y="3584"/>
                </a:lnTo>
                <a:lnTo>
                  <a:pt x="463" y="3542"/>
                </a:lnTo>
                <a:lnTo>
                  <a:pt x="461" y="3516"/>
                </a:lnTo>
                <a:lnTo>
                  <a:pt x="484" y="3506"/>
                </a:lnTo>
                <a:lnTo>
                  <a:pt x="518" y="3516"/>
                </a:lnTo>
                <a:lnTo>
                  <a:pt x="538" y="3532"/>
                </a:lnTo>
                <a:lnTo>
                  <a:pt x="550" y="3483"/>
                </a:lnTo>
                <a:lnTo>
                  <a:pt x="549" y="3408"/>
                </a:lnTo>
                <a:lnTo>
                  <a:pt x="536" y="3370"/>
                </a:lnTo>
                <a:lnTo>
                  <a:pt x="538" y="3234"/>
                </a:lnTo>
                <a:lnTo>
                  <a:pt x="534" y="3161"/>
                </a:lnTo>
                <a:lnTo>
                  <a:pt x="559" y="3119"/>
                </a:lnTo>
                <a:lnTo>
                  <a:pt x="604" y="3074"/>
                </a:lnTo>
                <a:lnTo>
                  <a:pt x="594" y="3038"/>
                </a:lnTo>
                <a:lnTo>
                  <a:pt x="570" y="3032"/>
                </a:lnTo>
                <a:lnTo>
                  <a:pt x="568" y="2986"/>
                </a:lnTo>
                <a:lnTo>
                  <a:pt x="542" y="2982"/>
                </a:lnTo>
                <a:lnTo>
                  <a:pt x="550" y="2950"/>
                </a:lnTo>
                <a:lnTo>
                  <a:pt x="550" y="2950"/>
                </a:lnTo>
                <a:lnTo>
                  <a:pt x="472" y="2951"/>
                </a:lnTo>
                <a:lnTo>
                  <a:pt x="461" y="2935"/>
                </a:lnTo>
                <a:lnTo>
                  <a:pt x="499" y="2911"/>
                </a:lnTo>
                <a:lnTo>
                  <a:pt x="512" y="2881"/>
                </a:lnTo>
                <a:lnTo>
                  <a:pt x="500" y="2819"/>
                </a:lnTo>
                <a:lnTo>
                  <a:pt x="469" y="2800"/>
                </a:lnTo>
                <a:lnTo>
                  <a:pt x="430" y="2807"/>
                </a:lnTo>
                <a:lnTo>
                  <a:pt x="430" y="2822"/>
                </a:lnTo>
                <a:lnTo>
                  <a:pt x="399" y="2845"/>
                </a:lnTo>
                <a:lnTo>
                  <a:pt x="365" y="2841"/>
                </a:lnTo>
                <a:lnTo>
                  <a:pt x="312" y="2784"/>
                </a:lnTo>
                <a:lnTo>
                  <a:pt x="321" y="2750"/>
                </a:lnTo>
                <a:lnTo>
                  <a:pt x="394" y="2713"/>
                </a:lnTo>
                <a:lnTo>
                  <a:pt x="459" y="2701"/>
                </a:lnTo>
                <a:lnTo>
                  <a:pt x="530" y="2726"/>
                </a:lnTo>
                <a:lnTo>
                  <a:pt x="566" y="2742"/>
                </a:lnTo>
                <a:lnTo>
                  <a:pt x="573" y="2722"/>
                </a:lnTo>
                <a:lnTo>
                  <a:pt x="571" y="2690"/>
                </a:lnTo>
                <a:lnTo>
                  <a:pt x="575" y="2641"/>
                </a:lnTo>
                <a:lnTo>
                  <a:pt x="568" y="2609"/>
                </a:lnTo>
                <a:lnTo>
                  <a:pt x="582" y="2583"/>
                </a:lnTo>
                <a:lnTo>
                  <a:pt x="614" y="2580"/>
                </a:lnTo>
                <a:lnTo>
                  <a:pt x="633" y="2609"/>
                </a:lnTo>
                <a:lnTo>
                  <a:pt x="665" y="2610"/>
                </a:lnTo>
                <a:lnTo>
                  <a:pt x="704" y="2588"/>
                </a:lnTo>
                <a:lnTo>
                  <a:pt x="782" y="2574"/>
                </a:lnTo>
                <a:lnTo>
                  <a:pt x="857" y="2550"/>
                </a:lnTo>
                <a:lnTo>
                  <a:pt x="905" y="2548"/>
                </a:lnTo>
                <a:lnTo>
                  <a:pt x="924" y="2556"/>
                </a:lnTo>
                <a:lnTo>
                  <a:pt x="950" y="2544"/>
                </a:lnTo>
                <a:lnTo>
                  <a:pt x="952" y="2528"/>
                </a:lnTo>
                <a:lnTo>
                  <a:pt x="1001" y="2501"/>
                </a:lnTo>
                <a:lnTo>
                  <a:pt x="1013" y="2475"/>
                </a:lnTo>
                <a:lnTo>
                  <a:pt x="1068" y="2429"/>
                </a:lnTo>
                <a:lnTo>
                  <a:pt x="1125" y="2410"/>
                </a:lnTo>
                <a:lnTo>
                  <a:pt x="1196" y="2423"/>
                </a:lnTo>
                <a:lnTo>
                  <a:pt x="1238" y="2411"/>
                </a:lnTo>
                <a:lnTo>
                  <a:pt x="1257" y="2429"/>
                </a:lnTo>
                <a:lnTo>
                  <a:pt x="1257" y="2468"/>
                </a:lnTo>
                <a:lnTo>
                  <a:pt x="1221" y="2519"/>
                </a:lnTo>
                <a:lnTo>
                  <a:pt x="1211" y="2560"/>
                </a:lnTo>
                <a:lnTo>
                  <a:pt x="1232" y="2574"/>
                </a:lnTo>
                <a:lnTo>
                  <a:pt x="1238" y="2618"/>
                </a:lnTo>
                <a:lnTo>
                  <a:pt x="1241" y="2663"/>
                </a:lnTo>
                <a:lnTo>
                  <a:pt x="1234" y="2680"/>
                </a:lnTo>
                <a:lnTo>
                  <a:pt x="1246" y="2726"/>
                </a:lnTo>
                <a:lnTo>
                  <a:pt x="1295" y="2747"/>
                </a:lnTo>
                <a:lnTo>
                  <a:pt x="1361" y="2809"/>
                </a:lnTo>
                <a:lnTo>
                  <a:pt x="1405" y="2822"/>
                </a:lnTo>
                <a:lnTo>
                  <a:pt x="1435" y="2807"/>
                </a:lnTo>
                <a:lnTo>
                  <a:pt x="1482" y="2737"/>
                </a:lnTo>
                <a:lnTo>
                  <a:pt x="1486" y="2691"/>
                </a:lnTo>
                <a:lnTo>
                  <a:pt x="1511" y="2675"/>
                </a:lnTo>
                <a:lnTo>
                  <a:pt x="1519" y="2652"/>
                </a:lnTo>
                <a:lnTo>
                  <a:pt x="1509" y="2620"/>
                </a:lnTo>
                <a:lnTo>
                  <a:pt x="1540" y="2562"/>
                </a:lnTo>
                <a:lnTo>
                  <a:pt x="1581" y="2556"/>
                </a:lnTo>
                <a:lnTo>
                  <a:pt x="1618" y="2556"/>
                </a:lnTo>
                <a:lnTo>
                  <a:pt x="1631" y="2532"/>
                </a:lnTo>
                <a:lnTo>
                  <a:pt x="1620" y="2515"/>
                </a:lnTo>
                <a:lnTo>
                  <a:pt x="1610" y="2465"/>
                </a:lnTo>
                <a:lnTo>
                  <a:pt x="1524" y="2428"/>
                </a:lnTo>
                <a:lnTo>
                  <a:pt x="1513" y="2404"/>
                </a:lnTo>
                <a:lnTo>
                  <a:pt x="1533" y="2340"/>
                </a:lnTo>
                <a:lnTo>
                  <a:pt x="1559" y="2316"/>
                </a:lnTo>
                <a:lnTo>
                  <a:pt x="1578" y="2310"/>
                </a:lnTo>
                <a:lnTo>
                  <a:pt x="1569" y="2329"/>
                </a:lnTo>
                <a:lnTo>
                  <a:pt x="1574" y="2382"/>
                </a:lnTo>
                <a:lnTo>
                  <a:pt x="1590" y="2396"/>
                </a:lnTo>
                <a:lnTo>
                  <a:pt x="1612" y="2381"/>
                </a:lnTo>
                <a:lnTo>
                  <a:pt x="1622" y="2367"/>
                </a:lnTo>
                <a:lnTo>
                  <a:pt x="1654" y="2374"/>
                </a:lnTo>
                <a:lnTo>
                  <a:pt x="1679" y="2391"/>
                </a:lnTo>
                <a:lnTo>
                  <a:pt x="1704" y="2384"/>
                </a:lnTo>
                <a:lnTo>
                  <a:pt x="1720" y="2387"/>
                </a:lnTo>
                <a:lnTo>
                  <a:pt x="1711" y="2408"/>
                </a:lnTo>
                <a:lnTo>
                  <a:pt x="1667" y="2419"/>
                </a:lnTo>
                <a:lnTo>
                  <a:pt x="1663" y="2431"/>
                </a:lnTo>
                <a:lnTo>
                  <a:pt x="1678" y="2438"/>
                </a:lnTo>
                <a:lnTo>
                  <a:pt x="1714" y="2428"/>
                </a:lnTo>
                <a:lnTo>
                  <a:pt x="1773" y="2397"/>
                </a:lnTo>
                <a:lnTo>
                  <a:pt x="1893" y="2408"/>
                </a:lnTo>
                <a:lnTo>
                  <a:pt x="1955" y="2400"/>
                </a:lnTo>
                <a:lnTo>
                  <a:pt x="1938" y="2385"/>
                </a:lnTo>
                <a:lnTo>
                  <a:pt x="1926" y="2337"/>
                </a:lnTo>
                <a:lnTo>
                  <a:pt x="1938" y="2281"/>
                </a:lnTo>
                <a:lnTo>
                  <a:pt x="1990" y="2256"/>
                </a:lnTo>
                <a:lnTo>
                  <a:pt x="2029" y="2263"/>
                </a:lnTo>
                <a:lnTo>
                  <a:pt x="2038" y="2311"/>
                </a:lnTo>
                <a:lnTo>
                  <a:pt x="2024" y="2356"/>
                </a:lnTo>
                <a:lnTo>
                  <a:pt x="2043" y="2390"/>
                </a:lnTo>
                <a:lnTo>
                  <a:pt x="2079" y="2386"/>
                </a:lnTo>
                <a:lnTo>
                  <a:pt x="2115" y="2337"/>
                </a:lnTo>
                <a:lnTo>
                  <a:pt x="2087" y="2255"/>
                </a:lnTo>
                <a:lnTo>
                  <a:pt x="2101" y="2203"/>
                </a:lnTo>
                <a:lnTo>
                  <a:pt x="2159" y="2158"/>
                </a:lnTo>
                <a:lnTo>
                  <a:pt x="2192" y="2156"/>
                </a:lnTo>
                <a:lnTo>
                  <a:pt x="2203" y="2134"/>
                </a:lnTo>
                <a:lnTo>
                  <a:pt x="2181" y="2106"/>
                </a:lnTo>
                <a:lnTo>
                  <a:pt x="2192" y="2050"/>
                </a:lnTo>
                <a:lnTo>
                  <a:pt x="2222" y="2031"/>
                </a:lnTo>
                <a:lnTo>
                  <a:pt x="2266" y="2039"/>
                </a:lnTo>
                <a:lnTo>
                  <a:pt x="2276" y="2065"/>
                </a:lnTo>
                <a:lnTo>
                  <a:pt x="2254" y="2098"/>
                </a:lnTo>
                <a:lnTo>
                  <a:pt x="2242" y="2163"/>
                </a:lnTo>
                <a:lnTo>
                  <a:pt x="2256" y="2299"/>
                </a:lnTo>
                <a:lnTo>
                  <a:pt x="2278" y="2309"/>
                </a:lnTo>
                <a:lnTo>
                  <a:pt x="2310" y="2289"/>
                </a:lnTo>
                <a:lnTo>
                  <a:pt x="2330" y="2244"/>
                </a:lnTo>
                <a:lnTo>
                  <a:pt x="2369" y="2241"/>
                </a:lnTo>
                <a:lnTo>
                  <a:pt x="2415" y="2192"/>
                </a:lnTo>
                <a:lnTo>
                  <a:pt x="2431" y="2130"/>
                </a:lnTo>
                <a:lnTo>
                  <a:pt x="2421" y="2091"/>
                </a:lnTo>
                <a:lnTo>
                  <a:pt x="2473" y="2043"/>
                </a:lnTo>
                <a:lnTo>
                  <a:pt x="2465" y="2012"/>
                </a:lnTo>
                <a:lnTo>
                  <a:pt x="2440" y="1987"/>
                </a:lnTo>
                <a:lnTo>
                  <a:pt x="2385" y="1912"/>
                </a:lnTo>
                <a:lnTo>
                  <a:pt x="2366" y="1856"/>
                </a:lnTo>
                <a:lnTo>
                  <a:pt x="2351" y="1740"/>
                </a:lnTo>
                <a:lnTo>
                  <a:pt x="2368" y="1606"/>
                </a:lnTo>
                <a:lnTo>
                  <a:pt x="2371" y="1515"/>
                </a:lnTo>
                <a:lnTo>
                  <a:pt x="2330" y="1349"/>
                </a:lnTo>
                <a:lnTo>
                  <a:pt x="2272" y="1269"/>
                </a:lnTo>
                <a:lnTo>
                  <a:pt x="2266" y="1208"/>
                </a:lnTo>
                <a:lnTo>
                  <a:pt x="2280" y="1130"/>
                </a:lnTo>
                <a:lnTo>
                  <a:pt x="2354" y="1095"/>
                </a:lnTo>
                <a:lnTo>
                  <a:pt x="2390" y="1095"/>
                </a:lnTo>
                <a:lnTo>
                  <a:pt x="2409" y="1128"/>
                </a:lnTo>
                <a:lnTo>
                  <a:pt x="2423" y="1111"/>
                </a:lnTo>
                <a:lnTo>
                  <a:pt x="2411" y="1056"/>
                </a:lnTo>
                <a:lnTo>
                  <a:pt x="2402" y="1020"/>
                </a:lnTo>
                <a:lnTo>
                  <a:pt x="2387" y="1001"/>
                </a:lnTo>
                <a:lnTo>
                  <a:pt x="2375" y="954"/>
                </a:lnTo>
                <a:lnTo>
                  <a:pt x="2378" y="929"/>
                </a:lnTo>
                <a:lnTo>
                  <a:pt x="2377" y="893"/>
                </a:lnTo>
                <a:lnTo>
                  <a:pt x="2394" y="864"/>
                </a:lnTo>
                <a:lnTo>
                  <a:pt x="2393" y="849"/>
                </a:lnTo>
                <a:lnTo>
                  <a:pt x="2399" y="812"/>
                </a:lnTo>
                <a:lnTo>
                  <a:pt x="2385" y="792"/>
                </a:lnTo>
                <a:lnTo>
                  <a:pt x="2381" y="733"/>
                </a:lnTo>
                <a:lnTo>
                  <a:pt x="2392" y="704"/>
                </a:lnTo>
                <a:lnTo>
                  <a:pt x="2373" y="670"/>
                </a:lnTo>
                <a:lnTo>
                  <a:pt x="2359" y="576"/>
                </a:lnTo>
                <a:lnTo>
                  <a:pt x="2316" y="501"/>
                </a:lnTo>
                <a:lnTo>
                  <a:pt x="2292" y="501"/>
                </a:lnTo>
                <a:lnTo>
                  <a:pt x="2266" y="487"/>
                </a:lnTo>
                <a:lnTo>
                  <a:pt x="2261" y="386"/>
                </a:lnTo>
                <a:lnTo>
                  <a:pt x="2216" y="344"/>
                </a:lnTo>
                <a:lnTo>
                  <a:pt x="2120" y="235"/>
                </a:lnTo>
                <a:lnTo>
                  <a:pt x="2093" y="188"/>
                </a:lnTo>
                <a:lnTo>
                  <a:pt x="2074" y="113"/>
                </a:lnTo>
                <a:lnTo>
                  <a:pt x="2069" y="40"/>
                </a:lnTo>
                <a:lnTo>
                  <a:pt x="2073" y="16"/>
                </a:lnTo>
                <a:lnTo>
                  <a:pt x="2045" y="34"/>
                </a:lnTo>
                <a:lnTo>
                  <a:pt x="2023" y="36"/>
                </a:lnTo>
                <a:lnTo>
                  <a:pt x="2012" y="23"/>
                </a:lnTo>
                <a:lnTo>
                  <a:pt x="1969" y="3"/>
                </a:lnTo>
                <a:lnTo>
                  <a:pt x="19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2"/>
          <p:cNvSpPr/>
          <p:nvPr/>
        </p:nvSpPr>
        <p:spPr>
          <a:xfrm>
            <a:off x="6732948" y="1770783"/>
            <a:ext cx="2827" cy="1885"/>
          </a:xfrm>
          <a:custGeom>
            <a:avLst/>
            <a:gdLst/>
            <a:ahLst/>
            <a:cxnLst/>
            <a:rect l="l" t="t" r="r" b="b"/>
            <a:pathLst>
              <a:path w="69" h="46" extrusionOk="0">
                <a:moveTo>
                  <a:pt x="38" y="0"/>
                </a:moveTo>
                <a:lnTo>
                  <a:pt x="0" y="36"/>
                </a:lnTo>
                <a:lnTo>
                  <a:pt x="36" y="45"/>
                </a:lnTo>
                <a:lnTo>
                  <a:pt x="66" y="30"/>
                </a:lnTo>
                <a:lnTo>
                  <a:pt x="68" y="7"/>
                </a:lnTo>
                <a:lnTo>
                  <a:pt x="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2"/>
          <p:cNvSpPr/>
          <p:nvPr/>
        </p:nvSpPr>
        <p:spPr>
          <a:xfrm>
            <a:off x="6689148" y="1791393"/>
            <a:ext cx="656" cy="574"/>
          </a:xfrm>
          <a:custGeom>
            <a:avLst/>
            <a:gdLst/>
            <a:ahLst/>
            <a:cxnLst/>
            <a:rect l="l" t="t" r="r" b="b"/>
            <a:pathLst>
              <a:path w="16" h="14" extrusionOk="0">
                <a:moveTo>
                  <a:pt x="0" y="0"/>
                </a:moveTo>
                <a:lnTo>
                  <a:pt x="8" y="13"/>
                </a:lnTo>
                <a:lnTo>
                  <a:pt x="16" y="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2"/>
          <p:cNvSpPr/>
          <p:nvPr/>
        </p:nvSpPr>
        <p:spPr>
          <a:xfrm>
            <a:off x="6689599" y="1789672"/>
            <a:ext cx="1762" cy="1270"/>
          </a:xfrm>
          <a:custGeom>
            <a:avLst/>
            <a:gdLst/>
            <a:ahLst/>
            <a:cxnLst/>
            <a:rect l="l" t="t" r="r" b="b"/>
            <a:pathLst>
              <a:path w="43" h="31" extrusionOk="0">
                <a:moveTo>
                  <a:pt x="14" y="1"/>
                </a:moveTo>
                <a:lnTo>
                  <a:pt x="0" y="2"/>
                </a:lnTo>
                <a:lnTo>
                  <a:pt x="1" y="11"/>
                </a:lnTo>
                <a:lnTo>
                  <a:pt x="28" y="30"/>
                </a:lnTo>
                <a:lnTo>
                  <a:pt x="43" y="21"/>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2"/>
          <p:cNvSpPr/>
          <p:nvPr/>
        </p:nvSpPr>
        <p:spPr>
          <a:xfrm>
            <a:off x="6756425" y="1606842"/>
            <a:ext cx="53756" cy="63020"/>
          </a:xfrm>
          <a:custGeom>
            <a:avLst/>
            <a:gdLst/>
            <a:ahLst/>
            <a:cxnLst/>
            <a:rect l="l" t="t" r="r" b="b"/>
            <a:pathLst>
              <a:path w="1312" h="1538" extrusionOk="0">
                <a:moveTo>
                  <a:pt x="144" y="1"/>
                </a:moveTo>
                <a:lnTo>
                  <a:pt x="150" y="22"/>
                </a:lnTo>
                <a:lnTo>
                  <a:pt x="126" y="51"/>
                </a:lnTo>
                <a:lnTo>
                  <a:pt x="103" y="51"/>
                </a:lnTo>
                <a:lnTo>
                  <a:pt x="91" y="66"/>
                </a:lnTo>
                <a:lnTo>
                  <a:pt x="112" y="98"/>
                </a:lnTo>
                <a:lnTo>
                  <a:pt x="126" y="154"/>
                </a:lnTo>
                <a:lnTo>
                  <a:pt x="208" y="281"/>
                </a:lnTo>
                <a:lnTo>
                  <a:pt x="227" y="336"/>
                </a:lnTo>
                <a:lnTo>
                  <a:pt x="232" y="426"/>
                </a:lnTo>
                <a:lnTo>
                  <a:pt x="223" y="458"/>
                </a:lnTo>
                <a:lnTo>
                  <a:pt x="247" y="531"/>
                </a:lnTo>
                <a:lnTo>
                  <a:pt x="265" y="578"/>
                </a:lnTo>
                <a:lnTo>
                  <a:pt x="260" y="597"/>
                </a:lnTo>
                <a:lnTo>
                  <a:pt x="240" y="600"/>
                </a:lnTo>
                <a:lnTo>
                  <a:pt x="204" y="641"/>
                </a:lnTo>
                <a:lnTo>
                  <a:pt x="218" y="685"/>
                </a:lnTo>
                <a:lnTo>
                  <a:pt x="245" y="728"/>
                </a:lnTo>
                <a:lnTo>
                  <a:pt x="253" y="751"/>
                </a:lnTo>
                <a:lnTo>
                  <a:pt x="275" y="763"/>
                </a:lnTo>
                <a:lnTo>
                  <a:pt x="290" y="797"/>
                </a:lnTo>
                <a:lnTo>
                  <a:pt x="275" y="813"/>
                </a:lnTo>
                <a:lnTo>
                  <a:pt x="271" y="849"/>
                </a:lnTo>
                <a:lnTo>
                  <a:pt x="245" y="870"/>
                </a:lnTo>
                <a:lnTo>
                  <a:pt x="164" y="857"/>
                </a:lnTo>
                <a:lnTo>
                  <a:pt x="90" y="815"/>
                </a:lnTo>
                <a:lnTo>
                  <a:pt x="55" y="823"/>
                </a:lnTo>
                <a:lnTo>
                  <a:pt x="38" y="860"/>
                </a:lnTo>
                <a:lnTo>
                  <a:pt x="52" y="876"/>
                </a:lnTo>
                <a:lnTo>
                  <a:pt x="69" y="879"/>
                </a:lnTo>
                <a:lnTo>
                  <a:pt x="118" y="916"/>
                </a:lnTo>
                <a:lnTo>
                  <a:pt x="123" y="936"/>
                </a:lnTo>
                <a:lnTo>
                  <a:pt x="105" y="959"/>
                </a:lnTo>
                <a:lnTo>
                  <a:pt x="85" y="1007"/>
                </a:lnTo>
                <a:lnTo>
                  <a:pt x="53" y="1013"/>
                </a:lnTo>
                <a:lnTo>
                  <a:pt x="45" y="1035"/>
                </a:lnTo>
                <a:lnTo>
                  <a:pt x="18" y="1050"/>
                </a:lnTo>
                <a:lnTo>
                  <a:pt x="0" y="1089"/>
                </a:lnTo>
                <a:lnTo>
                  <a:pt x="13" y="1136"/>
                </a:lnTo>
                <a:lnTo>
                  <a:pt x="8" y="1201"/>
                </a:lnTo>
                <a:lnTo>
                  <a:pt x="14" y="1233"/>
                </a:lnTo>
                <a:lnTo>
                  <a:pt x="42" y="1234"/>
                </a:lnTo>
                <a:lnTo>
                  <a:pt x="82" y="1261"/>
                </a:lnTo>
                <a:lnTo>
                  <a:pt x="119" y="1295"/>
                </a:lnTo>
                <a:lnTo>
                  <a:pt x="148" y="1377"/>
                </a:lnTo>
                <a:lnTo>
                  <a:pt x="162" y="1462"/>
                </a:lnTo>
                <a:lnTo>
                  <a:pt x="148" y="1472"/>
                </a:lnTo>
                <a:lnTo>
                  <a:pt x="167" y="1512"/>
                </a:lnTo>
                <a:lnTo>
                  <a:pt x="207" y="1537"/>
                </a:lnTo>
                <a:lnTo>
                  <a:pt x="263" y="1472"/>
                </a:lnTo>
                <a:lnTo>
                  <a:pt x="280" y="1433"/>
                </a:lnTo>
                <a:lnTo>
                  <a:pt x="275" y="1399"/>
                </a:lnTo>
                <a:lnTo>
                  <a:pt x="299" y="1381"/>
                </a:lnTo>
                <a:lnTo>
                  <a:pt x="362" y="1385"/>
                </a:lnTo>
                <a:lnTo>
                  <a:pt x="395" y="1411"/>
                </a:lnTo>
                <a:lnTo>
                  <a:pt x="407" y="1377"/>
                </a:lnTo>
                <a:lnTo>
                  <a:pt x="444" y="1328"/>
                </a:lnTo>
                <a:lnTo>
                  <a:pt x="424" y="1301"/>
                </a:lnTo>
                <a:lnTo>
                  <a:pt x="369" y="1301"/>
                </a:lnTo>
                <a:lnTo>
                  <a:pt x="317" y="1287"/>
                </a:lnTo>
                <a:lnTo>
                  <a:pt x="257" y="1220"/>
                </a:lnTo>
                <a:lnTo>
                  <a:pt x="206" y="1234"/>
                </a:lnTo>
                <a:lnTo>
                  <a:pt x="156" y="1206"/>
                </a:lnTo>
                <a:lnTo>
                  <a:pt x="140" y="1168"/>
                </a:lnTo>
                <a:lnTo>
                  <a:pt x="140" y="1122"/>
                </a:lnTo>
                <a:lnTo>
                  <a:pt x="172" y="1095"/>
                </a:lnTo>
                <a:lnTo>
                  <a:pt x="204" y="1091"/>
                </a:lnTo>
                <a:lnTo>
                  <a:pt x="265" y="1129"/>
                </a:lnTo>
                <a:lnTo>
                  <a:pt x="289" y="1144"/>
                </a:lnTo>
                <a:lnTo>
                  <a:pt x="345" y="1067"/>
                </a:lnTo>
                <a:lnTo>
                  <a:pt x="398" y="1027"/>
                </a:lnTo>
                <a:lnTo>
                  <a:pt x="444" y="1029"/>
                </a:lnTo>
                <a:lnTo>
                  <a:pt x="462" y="1048"/>
                </a:lnTo>
                <a:lnTo>
                  <a:pt x="500" y="1057"/>
                </a:lnTo>
                <a:lnTo>
                  <a:pt x="543" y="1049"/>
                </a:lnTo>
                <a:lnTo>
                  <a:pt x="585" y="1096"/>
                </a:lnTo>
                <a:lnTo>
                  <a:pt x="648" y="1153"/>
                </a:lnTo>
                <a:lnTo>
                  <a:pt x="720" y="1190"/>
                </a:lnTo>
                <a:lnTo>
                  <a:pt x="794" y="1210"/>
                </a:lnTo>
                <a:lnTo>
                  <a:pt x="818" y="1242"/>
                </a:lnTo>
                <a:lnTo>
                  <a:pt x="859" y="1260"/>
                </a:lnTo>
                <a:lnTo>
                  <a:pt x="856" y="1224"/>
                </a:lnTo>
                <a:lnTo>
                  <a:pt x="865" y="1184"/>
                </a:lnTo>
                <a:lnTo>
                  <a:pt x="851" y="1131"/>
                </a:lnTo>
                <a:lnTo>
                  <a:pt x="861" y="1051"/>
                </a:lnTo>
                <a:lnTo>
                  <a:pt x="885" y="955"/>
                </a:lnTo>
                <a:lnTo>
                  <a:pt x="949" y="866"/>
                </a:lnTo>
                <a:lnTo>
                  <a:pt x="988" y="854"/>
                </a:lnTo>
                <a:lnTo>
                  <a:pt x="1034" y="866"/>
                </a:lnTo>
                <a:lnTo>
                  <a:pt x="1095" y="866"/>
                </a:lnTo>
                <a:lnTo>
                  <a:pt x="1091" y="841"/>
                </a:lnTo>
                <a:lnTo>
                  <a:pt x="1124" y="816"/>
                </a:lnTo>
                <a:lnTo>
                  <a:pt x="1141" y="829"/>
                </a:lnTo>
                <a:lnTo>
                  <a:pt x="1173" y="828"/>
                </a:lnTo>
                <a:lnTo>
                  <a:pt x="1191" y="803"/>
                </a:lnTo>
                <a:lnTo>
                  <a:pt x="1199" y="766"/>
                </a:lnTo>
                <a:lnTo>
                  <a:pt x="1241" y="749"/>
                </a:lnTo>
                <a:lnTo>
                  <a:pt x="1270" y="726"/>
                </a:lnTo>
                <a:lnTo>
                  <a:pt x="1274" y="680"/>
                </a:lnTo>
                <a:lnTo>
                  <a:pt x="1296" y="666"/>
                </a:lnTo>
                <a:lnTo>
                  <a:pt x="1312" y="632"/>
                </a:lnTo>
                <a:lnTo>
                  <a:pt x="1282" y="636"/>
                </a:lnTo>
                <a:lnTo>
                  <a:pt x="1248" y="668"/>
                </a:lnTo>
                <a:lnTo>
                  <a:pt x="1225" y="704"/>
                </a:lnTo>
                <a:lnTo>
                  <a:pt x="1189" y="704"/>
                </a:lnTo>
                <a:lnTo>
                  <a:pt x="1195" y="680"/>
                </a:lnTo>
                <a:lnTo>
                  <a:pt x="1191" y="644"/>
                </a:lnTo>
                <a:lnTo>
                  <a:pt x="1151" y="594"/>
                </a:lnTo>
                <a:lnTo>
                  <a:pt x="1093" y="558"/>
                </a:lnTo>
                <a:lnTo>
                  <a:pt x="1078" y="536"/>
                </a:lnTo>
                <a:lnTo>
                  <a:pt x="1079" y="472"/>
                </a:lnTo>
                <a:lnTo>
                  <a:pt x="1103" y="401"/>
                </a:lnTo>
                <a:lnTo>
                  <a:pt x="1103" y="360"/>
                </a:lnTo>
                <a:lnTo>
                  <a:pt x="1091" y="340"/>
                </a:lnTo>
                <a:lnTo>
                  <a:pt x="1079" y="354"/>
                </a:lnTo>
                <a:lnTo>
                  <a:pt x="1069" y="396"/>
                </a:lnTo>
                <a:lnTo>
                  <a:pt x="1031" y="447"/>
                </a:lnTo>
                <a:lnTo>
                  <a:pt x="954" y="499"/>
                </a:lnTo>
                <a:lnTo>
                  <a:pt x="893" y="509"/>
                </a:lnTo>
                <a:lnTo>
                  <a:pt x="877" y="497"/>
                </a:lnTo>
                <a:lnTo>
                  <a:pt x="841" y="503"/>
                </a:lnTo>
                <a:lnTo>
                  <a:pt x="794" y="458"/>
                </a:lnTo>
                <a:lnTo>
                  <a:pt x="736" y="451"/>
                </a:lnTo>
                <a:lnTo>
                  <a:pt x="665" y="417"/>
                </a:lnTo>
                <a:lnTo>
                  <a:pt x="624" y="372"/>
                </a:lnTo>
                <a:lnTo>
                  <a:pt x="577" y="362"/>
                </a:lnTo>
                <a:lnTo>
                  <a:pt x="559" y="328"/>
                </a:lnTo>
                <a:lnTo>
                  <a:pt x="498" y="285"/>
                </a:lnTo>
                <a:lnTo>
                  <a:pt x="390" y="178"/>
                </a:lnTo>
                <a:lnTo>
                  <a:pt x="357" y="114"/>
                </a:lnTo>
                <a:lnTo>
                  <a:pt x="292" y="101"/>
                </a:lnTo>
                <a:lnTo>
                  <a:pt x="215" y="38"/>
                </a:lnTo>
                <a:lnTo>
                  <a:pt x="1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2"/>
          <p:cNvSpPr/>
          <p:nvPr/>
        </p:nvSpPr>
        <p:spPr>
          <a:xfrm>
            <a:off x="6670793" y="1769472"/>
            <a:ext cx="1967" cy="1557"/>
          </a:xfrm>
          <a:custGeom>
            <a:avLst/>
            <a:gdLst/>
            <a:ahLst/>
            <a:cxnLst/>
            <a:rect l="l" t="t" r="r" b="b"/>
            <a:pathLst>
              <a:path w="48" h="38" extrusionOk="0">
                <a:moveTo>
                  <a:pt x="23" y="0"/>
                </a:moveTo>
                <a:lnTo>
                  <a:pt x="0" y="16"/>
                </a:lnTo>
                <a:lnTo>
                  <a:pt x="12" y="38"/>
                </a:lnTo>
                <a:lnTo>
                  <a:pt x="47" y="23"/>
                </a:lnTo>
                <a:lnTo>
                  <a:pt x="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2"/>
          <p:cNvSpPr/>
          <p:nvPr/>
        </p:nvSpPr>
        <p:spPr>
          <a:xfrm>
            <a:off x="6656083" y="1773979"/>
            <a:ext cx="2335" cy="3237"/>
          </a:xfrm>
          <a:custGeom>
            <a:avLst/>
            <a:gdLst/>
            <a:ahLst/>
            <a:cxnLst/>
            <a:rect l="l" t="t" r="r" b="b"/>
            <a:pathLst>
              <a:path w="57" h="79" extrusionOk="0">
                <a:moveTo>
                  <a:pt x="41" y="1"/>
                </a:moveTo>
                <a:lnTo>
                  <a:pt x="26" y="29"/>
                </a:lnTo>
                <a:lnTo>
                  <a:pt x="10" y="29"/>
                </a:lnTo>
                <a:lnTo>
                  <a:pt x="1" y="46"/>
                </a:lnTo>
                <a:lnTo>
                  <a:pt x="21" y="79"/>
                </a:lnTo>
                <a:lnTo>
                  <a:pt x="39" y="67"/>
                </a:lnTo>
                <a:lnTo>
                  <a:pt x="57" y="67"/>
                </a:lnTo>
                <a:lnTo>
                  <a:pt x="53" y="26"/>
                </a:lnTo>
                <a:lnTo>
                  <a:pt x="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2"/>
          <p:cNvSpPr/>
          <p:nvPr/>
        </p:nvSpPr>
        <p:spPr>
          <a:xfrm>
            <a:off x="6658788" y="1785903"/>
            <a:ext cx="7334" cy="4589"/>
          </a:xfrm>
          <a:custGeom>
            <a:avLst/>
            <a:gdLst/>
            <a:ahLst/>
            <a:cxnLst/>
            <a:rect l="l" t="t" r="r" b="b"/>
            <a:pathLst>
              <a:path w="179" h="112" extrusionOk="0">
                <a:moveTo>
                  <a:pt x="129" y="1"/>
                </a:moveTo>
                <a:lnTo>
                  <a:pt x="28" y="32"/>
                </a:lnTo>
                <a:lnTo>
                  <a:pt x="0" y="66"/>
                </a:lnTo>
                <a:lnTo>
                  <a:pt x="18" y="102"/>
                </a:lnTo>
                <a:lnTo>
                  <a:pt x="64" y="111"/>
                </a:lnTo>
                <a:lnTo>
                  <a:pt x="148" y="96"/>
                </a:lnTo>
                <a:lnTo>
                  <a:pt x="179" y="40"/>
                </a:lnTo>
                <a:lnTo>
                  <a:pt x="175" y="9"/>
                </a:lnTo>
                <a:lnTo>
                  <a:pt x="1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2"/>
          <p:cNvSpPr/>
          <p:nvPr/>
        </p:nvSpPr>
        <p:spPr>
          <a:xfrm>
            <a:off x="6677758" y="1766890"/>
            <a:ext cx="2294" cy="3565"/>
          </a:xfrm>
          <a:custGeom>
            <a:avLst/>
            <a:gdLst/>
            <a:ahLst/>
            <a:cxnLst/>
            <a:rect l="l" t="t" r="r" b="b"/>
            <a:pathLst>
              <a:path w="56" h="87" extrusionOk="0">
                <a:moveTo>
                  <a:pt x="35" y="0"/>
                </a:moveTo>
                <a:lnTo>
                  <a:pt x="1" y="28"/>
                </a:lnTo>
                <a:lnTo>
                  <a:pt x="3" y="56"/>
                </a:lnTo>
                <a:lnTo>
                  <a:pt x="16" y="87"/>
                </a:lnTo>
                <a:lnTo>
                  <a:pt x="40" y="80"/>
                </a:lnTo>
                <a:lnTo>
                  <a:pt x="56" y="54"/>
                </a:lnTo>
                <a:lnTo>
                  <a:pt x="52" y="12"/>
                </a:lnTo>
                <a:lnTo>
                  <a:pt x="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2"/>
          <p:cNvSpPr/>
          <p:nvPr/>
        </p:nvSpPr>
        <p:spPr>
          <a:xfrm>
            <a:off x="6686116" y="1771439"/>
            <a:ext cx="2213" cy="4835"/>
          </a:xfrm>
          <a:custGeom>
            <a:avLst/>
            <a:gdLst/>
            <a:ahLst/>
            <a:cxnLst/>
            <a:rect l="l" t="t" r="r" b="b"/>
            <a:pathLst>
              <a:path w="54" h="118" extrusionOk="0">
                <a:moveTo>
                  <a:pt x="36" y="1"/>
                </a:moveTo>
                <a:lnTo>
                  <a:pt x="14" y="15"/>
                </a:lnTo>
                <a:lnTo>
                  <a:pt x="1" y="44"/>
                </a:lnTo>
                <a:lnTo>
                  <a:pt x="0" y="85"/>
                </a:lnTo>
                <a:lnTo>
                  <a:pt x="11" y="118"/>
                </a:lnTo>
                <a:lnTo>
                  <a:pt x="29" y="101"/>
                </a:lnTo>
                <a:lnTo>
                  <a:pt x="54" y="53"/>
                </a:lnTo>
                <a:lnTo>
                  <a:pt x="45" y="19"/>
                </a:lnTo>
                <a:lnTo>
                  <a:pt x="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2"/>
          <p:cNvSpPr/>
          <p:nvPr/>
        </p:nvSpPr>
        <p:spPr>
          <a:xfrm>
            <a:off x="6685420" y="1777216"/>
            <a:ext cx="2417" cy="2418"/>
          </a:xfrm>
          <a:custGeom>
            <a:avLst/>
            <a:gdLst/>
            <a:ahLst/>
            <a:cxnLst/>
            <a:rect l="l" t="t" r="r" b="b"/>
            <a:pathLst>
              <a:path w="59" h="59" extrusionOk="0">
                <a:moveTo>
                  <a:pt x="21" y="1"/>
                </a:moveTo>
                <a:lnTo>
                  <a:pt x="1" y="31"/>
                </a:lnTo>
                <a:lnTo>
                  <a:pt x="6" y="58"/>
                </a:lnTo>
                <a:lnTo>
                  <a:pt x="26" y="54"/>
                </a:lnTo>
                <a:lnTo>
                  <a:pt x="46" y="35"/>
                </a:lnTo>
                <a:lnTo>
                  <a:pt x="59" y="4"/>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2"/>
          <p:cNvSpPr/>
          <p:nvPr/>
        </p:nvSpPr>
        <p:spPr>
          <a:xfrm>
            <a:off x="6993492" y="2226753"/>
            <a:ext cx="11022" cy="8400"/>
          </a:xfrm>
          <a:custGeom>
            <a:avLst/>
            <a:gdLst/>
            <a:ahLst/>
            <a:cxnLst/>
            <a:rect l="l" t="t" r="r" b="b"/>
            <a:pathLst>
              <a:path w="269" h="205" extrusionOk="0">
                <a:moveTo>
                  <a:pt x="23" y="0"/>
                </a:moveTo>
                <a:lnTo>
                  <a:pt x="1" y="27"/>
                </a:lnTo>
                <a:lnTo>
                  <a:pt x="39" y="90"/>
                </a:lnTo>
                <a:lnTo>
                  <a:pt x="118" y="144"/>
                </a:lnTo>
                <a:lnTo>
                  <a:pt x="166" y="191"/>
                </a:lnTo>
                <a:lnTo>
                  <a:pt x="221" y="205"/>
                </a:lnTo>
                <a:lnTo>
                  <a:pt x="269" y="205"/>
                </a:lnTo>
                <a:lnTo>
                  <a:pt x="259" y="175"/>
                </a:lnTo>
                <a:lnTo>
                  <a:pt x="209" y="130"/>
                </a:lnTo>
                <a:lnTo>
                  <a:pt x="172" y="114"/>
                </a:lnTo>
                <a:lnTo>
                  <a:pt x="168" y="84"/>
                </a:lnTo>
                <a:lnTo>
                  <a:pt x="130" y="60"/>
                </a:lnTo>
                <a:lnTo>
                  <a:pt x="56" y="50"/>
                </a:lnTo>
                <a:lnTo>
                  <a:pt x="52" y="9"/>
                </a:lnTo>
                <a:lnTo>
                  <a:pt x="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2"/>
          <p:cNvSpPr/>
          <p:nvPr/>
        </p:nvSpPr>
        <p:spPr>
          <a:xfrm>
            <a:off x="6994557" y="2237529"/>
            <a:ext cx="2458" cy="3483"/>
          </a:xfrm>
          <a:custGeom>
            <a:avLst/>
            <a:gdLst/>
            <a:ahLst/>
            <a:cxnLst/>
            <a:rect l="l" t="t" r="r" b="b"/>
            <a:pathLst>
              <a:path w="60" h="85" extrusionOk="0">
                <a:moveTo>
                  <a:pt x="5" y="1"/>
                </a:moveTo>
                <a:lnTo>
                  <a:pt x="1" y="38"/>
                </a:lnTo>
                <a:lnTo>
                  <a:pt x="19" y="66"/>
                </a:lnTo>
                <a:lnTo>
                  <a:pt x="19" y="85"/>
                </a:lnTo>
                <a:lnTo>
                  <a:pt x="46" y="70"/>
                </a:lnTo>
                <a:lnTo>
                  <a:pt x="60" y="45"/>
                </a:lnTo>
                <a:lnTo>
                  <a:pt x="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2"/>
          <p:cNvSpPr/>
          <p:nvPr/>
        </p:nvSpPr>
        <p:spPr>
          <a:xfrm>
            <a:off x="6992468" y="2223925"/>
            <a:ext cx="2335" cy="2377"/>
          </a:xfrm>
          <a:custGeom>
            <a:avLst/>
            <a:gdLst/>
            <a:ahLst/>
            <a:cxnLst/>
            <a:rect l="l" t="t" r="r" b="b"/>
            <a:pathLst>
              <a:path w="57" h="58" extrusionOk="0">
                <a:moveTo>
                  <a:pt x="56" y="0"/>
                </a:moveTo>
                <a:lnTo>
                  <a:pt x="0" y="57"/>
                </a:lnTo>
                <a:lnTo>
                  <a:pt x="48" y="33"/>
                </a:lnTo>
                <a:lnTo>
                  <a:pt x="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2"/>
          <p:cNvSpPr/>
          <p:nvPr/>
        </p:nvSpPr>
        <p:spPr>
          <a:xfrm>
            <a:off x="7000949" y="2241094"/>
            <a:ext cx="5613" cy="5818"/>
          </a:xfrm>
          <a:custGeom>
            <a:avLst/>
            <a:gdLst/>
            <a:ahLst/>
            <a:cxnLst/>
            <a:rect l="l" t="t" r="r" b="b"/>
            <a:pathLst>
              <a:path w="137" h="142" extrusionOk="0">
                <a:moveTo>
                  <a:pt x="46" y="0"/>
                </a:moveTo>
                <a:lnTo>
                  <a:pt x="16" y="26"/>
                </a:lnTo>
                <a:lnTo>
                  <a:pt x="0" y="81"/>
                </a:lnTo>
                <a:lnTo>
                  <a:pt x="31" y="83"/>
                </a:lnTo>
                <a:lnTo>
                  <a:pt x="64" y="88"/>
                </a:lnTo>
                <a:lnTo>
                  <a:pt x="74" y="125"/>
                </a:lnTo>
                <a:lnTo>
                  <a:pt x="106" y="139"/>
                </a:lnTo>
                <a:lnTo>
                  <a:pt x="133" y="141"/>
                </a:lnTo>
                <a:lnTo>
                  <a:pt x="137" y="94"/>
                </a:lnTo>
                <a:lnTo>
                  <a:pt x="121" y="64"/>
                </a:lnTo>
                <a:lnTo>
                  <a:pt x="81" y="42"/>
                </a:lnTo>
                <a:lnTo>
                  <a:pt x="70" y="12"/>
                </a:lnTo>
                <a:lnTo>
                  <a:pt x="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2"/>
          <p:cNvSpPr/>
          <p:nvPr/>
        </p:nvSpPr>
        <p:spPr>
          <a:xfrm>
            <a:off x="6998081" y="2239906"/>
            <a:ext cx="2950" cy="2499"/>
          </a:xfrm>
          <a:custGeom>
            <a:avLst/>
            <a:gdLst/>
            <a:ahLst/>
            <a:cxnLst/>
            <a:rect l="l" t="t" r="r" b="b"/>
            <a:pathLst>
              <a:path w="72" h="61" extrusionOk="0">
                <a:moveTo>
                  <a:pt x="26" y="1"/>
                </a:moveTo>
                <a:lnTo>
                  <a:pt x="0" y="19"/>
                </a:lnTo>
                <a:lnTo>
                  <a:pt x="0" y="19"/>
                </a:lnTo>
                <a:cubicBezTo>
                  <a:pt x="0" y="19"/>
                  <a:pt x="0" y="19"/>
                  <a:pt x="0" y="19"/>
                </a:cubicBezTo>
                <a:cubicBezTo>
                  <a:pt x="0" y="19"/>
                  <a:pt x="0" y="19"/>
                  <a:pt x="0" y="19"/>
                </a:cubicBezTo>
                <a:lnTo>
                  <a:pt x="0" y="19"/>
                </a:lnTo>
                <a:lnTo>
                  <a:pt x="0" y="19"/>
                </a:lnTo>
                <a:cubicBezTo>
                  <a:pt x="1" y="22"/>
                  <a:pt x="1" y="43"/>
                  <a:pt x="1" y="43"/>
                </a:cubicBezTo>
                <a:lnTo>
                  <a:pt x="23" y="61"/>
                </a:lnTo>
                <a:lnTo>
                  <a:pt x="67" y="54"/>
                </a:lnTo>
                <a:lnTo>
                  <a:pt x="71" y="29"/>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2"/>
          <p:cNvSpPr/>
          <p:nvPr/>
        </p:nvSpPr>
        <p:spPr>
          <a:xfrm>
            <a:off x="6989436" y="2228965"/>
            <a:ext cx="1434" cy="1393"/>
          </a:xfrm>
          <a:custGeom>
            <a:avLst/>
            <a:gdLst/>
            <a:ahLst/>
            <a:cxnLst/>
            <a:rect l="l" t="t" r="r" b="b"/>
            <a:pathLst>
              <a:path w="35" h="34" extrusionOk="0">
                <a:moveTo>
                  <a:pt x="24" y="1"/>
                </a:moveTo>
                <a:lnTo>
                  <a:pt x="0" y="10"/>
                </a:lnTo>
                <a:lnTo>
                  <a:pt x="34" y="34"/>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2"/>
          <p:cNvSpPr/>
          <p:nvPr/>
        </p:nvSpPr>
        <p:spPr>
          <a:xfrm>
            <a:off x="7006808" y="2247363"/>
            <a:ext cx="2090" cy="2213"/>
          </a:xfrm>
          <a:custGeom>
            <a:avLst/>
            <a:gdLst/>
            <a:ahLst/>
            <a:cxnLst/>
            <a:rect l="l" t="t" r="r" b="b"/>
            <a:pathLst>
              <a:path w="51" h="54" extrusionOk="0">
                <a:moveTo>
                  <a:pt x="0" y="0"/>
                </a:moveTo>
                <a:lnTo>
                  <a:pt x="0" y="28"/>
                </a:lnTo>
                <a:lnTo>
                  <a:pt x="14" y="54"/>
                </a:lnTo>
                <a:lnTo>
                  <a:pt x="45" y="44"/>
                </a:lnTo>
                <a:lnTo>
                  <a:pt x="51" y="8"/>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2"/>
          <p:cNvSpPr/>
          <p:nvPr/>
        </p:nvSpPr>
        <p:spPr>
          <a:xfrm>
            <a:off x="7000662" y="2246339"/>
            <a:ext cx="1844" cy="1188"/>
          </a:xfrm>
          <a:custGeom>
            <a:avLst/>
            <a:gdLst/>
            <a:ahLst/>
            <a:cxnLst/>
            <a:rect l="l" t="t" r="r" b="b"/>
            <a:pathLst>
              <a:path w="45" h="29" extrusionOk="0">
                <a:moveTo>
                  <a:pt x="19" y="1"/>
                </a:moveTo>
                <a:lnTo>
                  <a:pt x="1" y="19"/>
                </a:lnTo>
                <a:lnTo>
                  <a:pt x="35" y="28"/>
                </a:lnTo>
                <a:lnTo>
                  <a:pt x="44" y="15"/>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2"/>
          <p:cNvSpPr/>
          <p:nvPr/>
        </p:nvSpPr>
        <p:spPr>
          <a:xfrm>
            <a:off x="7029261" y="2251993"/>
            <a:ext cx="2213" cy="1762"/>
          </a:xfrm>
          <a:custGeom>
            <a:avLst/>
            <a:gdLst/>
            <a:ahLst/>
            <a:cxnLst/>
            <a:rect l="l" t="t" r="r" b="b"/>
            <a:pathLst>
              <a:path w="54" h="43" extrusionOk="0">
                <a:moveTo>
                  <a:pt x="1" y="1"/>
                </a:moveTo>
                <a:lnTo>
                  <a:pt x="12" y="32"/>
                </a:lnTo>
                <a:lnTo>
                  <a:pt x="54" y="42"/>
                </a:lnTo>
                <a:lnTo>
                  <a:pt x="54" y="42"/>
                </a:lnTo>
                <a:lnTo>
                  <a:pt x="52" y="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2"/>
          <p:cNvSpPr/>
          <p:nvPr/>
        </p:nvSpPr>
        <p:spPr>
          <a:xfrm>
            <a:off x="7012585" y="2236710"/>
            <a:ext cx="12701" cy="10367"/>
          </a:xfrm>
          <a:custGeom>
            <a:avLst/>
            <a:gdLst/>
            <a:ahLst/>
            <a:cxnLst/>
            <a:rect l="l" t="t" r="r" b="b"/>
            <a:pathLst>
              <a:path w="310" h="253" extrusionOk="0">
                <a:moveTo>
                  <a:pt x="0" y="1"/>
                </a:moveTo>
                <a:cubicBezTo>
                  <a:pt x="2" y="2"/>
                  <a:pt x="57" y="44"/>
                  <a:pt x="57" y="44"/>
                </a:cubicBezTo>
                <a:lnTo>
                  <a:pt x="169" y="157"/>
                </a:lnTo>
                <a:lnTo>
                  <a:pt x="216" y="193"/>
                </a:lnTo>
                <a:lnTo>
                  <a:pt x="242" y="221"/>
                </a:lnTo>
                <a:lnTo>
                  <a:pt x="250" y="252"/>
                </a:lnTo>
                <a:lnTo>
                  <a:pt x="274" y="223"/>
                </a:lnTo>
                <a:lnTo>
                  <a:pt x="308" y="247"/>
                </a:lnTo>
                <a:lnTo>
                  <a:pt x="291" y="216"/>
                </a:lnTo>
                <a:lnTo>
                  <a:pt x="310" y="193"/>
                </a:lnTo>
                <a:lnTo>
                  <a:pt x="222" y="101"/>
                </a:lnTo>
                <a:lnTo>
                  <a:pt x="147" y="66"/>
                </a:lnTo>
                <a:lnTo>
                  <a:pt x="83" y="1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2"/>
          <p:cNvSpPr/>
          <p:nvPr/>
        </p:nvSpPr>
        <p:spPr>
          <a:xfrm>
            <a:off x="7032416" y="2245560"/>
            <a:ext cx="10571" cy="13891"/>
          </a:xfrm>
          <a:custGeom>
            <a:avLst/>
            <a:gdLst/>
            <a:ahLst/>
            <a:cxnLst/>
            <a:rect l="l" t="t" r="r" b="b"/>
            <a:pathLst>
              <a:path w="258" h="339" extrusionOk="0">
                <a:moveTo>
                  <a:pt x="0" y="0"/>
                </a:moveTo>
                <a:lnTo>
                  <a:pt x="1" y="19"/>
                </a:lnTo>
                <a:lnTo>
                  <a:pt x="36" y="40"/>
                </a:lnTo>
                <a:lnTo>
                  <a:pt x="29" y="68"/>
                </a:lnTo>
                <a:lnTo>
                  <a:pt x="54" y="110"/>
                </a:lnTo>
                <a:lnTo>
                  <a:pt x="70" y="184"/>
                </a:lnTo>
                <a:lnTo>
                  <a:pt x="166" y="267"/>
                </a:lnTo>
                <a:lnTo>
                  <a:pt x="205" y="279"/>
                </a:lnTo>
                <a:lnTo>
                  <a:pt x="211" y="326"/>
                </a:lnTo>
                <a:lnTo>
                  <a:pt x="247" y="338"/>
                </a:lnTo>
                <a:lnTo>
                  <a:pt x="257" y="285"/>
                </a:lnTo>
                <a:lnTo>
                  <a:pt x="211" y="233"/>
                </a:lnTo>
                <a:lnTo>
                  <a:pt x="175" y="217"/>
                </a:lnTo>
                <a:lnTo>
                  <a:pt x="153" y="179"/>
                </a:lnTo>
                <a:lnTo>
                  <a:pt x="92" y="96"/>
                </a:lnTo>
                <a:lnTo>
                  <a:pt x="102" y="56"/>
                </a:lnTo>
                <a:lnTo>
                  <a:pt x="54" y="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2"/>
          <p:cNvSpPr/>
          <p:nvPr/>
        </p:nvSpPr>
        <p:spPr>
          <a:xfrm>
            <a:off x="7025410" y="2278545"/>
            <a:ext cx="5654" cy="2704"/>
          </a:xfrm>
          <a:custGeom>
            <a:avLst/>
            <a:gdLst/>
            <a:ahLst/>
            <a:cxnLst/>
            <a:rect l="l" t="t" r="r" b="b"/>
            <a:pathLst>
              <a:path w="138" h="66" extrusionOk="0">
                <a:moveTo>
                  <a:pt x="1" y="1"/>
                </a:moveTo>
                <a:lnTo>
                  <a:pt x="2" y="32"/>
                </a:lnTo>
                <a:lnTo>
                  <a:pt x="25" y="53"/>
                </a:lnTo>
                <a:lnTo>
                  <a:pt x="64" y="50"/>
                </a:lnTo>
                <a:lnTo>
                  <a:pt x="104" y="65"/>
                </a:lnTo>
                <a:lnTo>
                  <a:pt x="138" y="48"/>
                </a:lnTo>
                <a:lnTo>
                  <a:pt x="90" y="28"/>
                </a:lnTo>
                <a:lnTo>
                  <a:pt x="50" y="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2"/>
          <p:cNvSpPr/>
          <p:nvPr/>
        </p:nvSpPr>
        <p:spPr>
          <a:xfrm>
            <a:off x="7023525" y="2254493"/>
            <a:ext cx="11145" cy="8072"/>
          </a:xfrm>
          <a:custGeom>
            <a:avLst/>
            <a:gdLst/>
            <a:ahLst/>
            <a:cxnLst/>
            <a:rect l="l" t="t" r="r" b="b"/>
            <a:pathLst>
              <a:path w="272" h="197" extrusionOk="0">
                <a:moveTo>
                  <a:pt x="35" y="1"/>
                </a:moveTo>
                <a:lnTo>
                  <a:pt x="9" y="14"/>
                </a:lnTo>
                <a:lnTo>
                  <a:pt x="0" y="62"/>
                </a:lnTo>
                <a:lnTo>
                  <a:pt x="51" y="132"/>
                </a:lnTo>
                <a:lnTo>
                  <a:pt x="114" y="156"/>
                </a:lnTo>
                <a:lnTo>
                  <a:pt x="166" y="146"/>
                </a:lnTo>
                <a:lnTo>
                  <a:pt x="208" y="196"/>
                </a:lnTo>
                <a:lnTo>
                  <a:pt x="256" y="190"/>
                </a:lnTo>
                <a:lnTo>
                  <a:pt x="271" y="143"/>
                </a:lnTo>
                <a:lnTo>
                  <a:pt x="265" y="112"/>
                </a:lnTo>
                <a:lnTo>
                  <a:pt x="235" y="110"/>
                </a:lnTo>
                <a:lnTo>
                  <a:pt x="205" y="76"/>
                </a:lnTo>
                <a:lnTo>
                  <a:pt x="134" y="41"/>
                </a:lnTo>
                <a:lnTo>
                  <a:pt x="74" y="41"/>
                </a:lnTo>
                <a:lnTo>
                  <a:pt x="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2"/>
          <p:cNvSpPr/>
          <p:nvPr/>
        </p:nvSpPr>
        <p:spPr>
          <a:xfrm>
            <a:off x="6934082" y="2256664"/>
            <a:ext cx="3565" cy="2909"/>
          </a:xfrm>
          <a:custGeom>
            <a:avLst/>
            <a:gdLst/>
            <a:ahLst/>
            <a:cxnLst/>
            <a:rect l="l" t="t" r="r" b="b"/>
            <a:pathLst>
              <a:path w="87" h="71" extrusionOk="0">
                <a:moveTo>
                  <a:pt x="10" y="0"/>
                </a:moveTo>
                <a:lnTo>
                  <a:pt x="0" y="7"/>
                </a:lnTo>
                <a:lnTo>
                  <a:pt x="10" y="48"/>
                </a:lnTo>
                <a:lnTo>
                  <a:pt x="32" y="59"/>
                </a:lnTo>
                <a:lnTo>
                  <a:pt x="64" y="56"/>
                </a:lnTo>
                <a:lnTo>
                  <a:pt x="74" y="70"/>
                </a:lnTo>
                <a:lnTo>
                  <a:pt x="87" y="55"/>
                </a:lnTo>
                <a:lnTo>
                  <a:pt x="73" y="34"/>
                </a:lnTo>
                <a:lnTo>
                  <a:pt x="58" y="34"/>
                </a:lnTo>
                <a:lnTo>
                  <a:pt x="65" y="25"/>
                </a:lnTo>
                <a:lnTo>
                  <a:pt x="56" y="6"/>
                </a:lnTo>
                <a:lnTo>
                  <a:pt x="38" y="6"/>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2"/>
          <p:cNvSpPr/>
          <p:nvPr/>
        </p:nvSpPr>
        <p:spPr>
          <a:xfrm>
            <a:off x="6930394" y="2209174"/>
            <a:ext cx="3073" cy="3155"/>
          </a:xfrm>
          <a:custGeom>
            <a:avLst/>
            <a:gdLst/>
            <a:ahLst/>
            <a:cxnLst/>
            <a:rect l="l" t="t" r="r" b="b"/>
            <a:pathLst>
              <a:path w="75" h="77" extrusionOk="0">
                <a:moveTo>
                  <a:pt x="43" y="1"/>
                </a:moveTo>
                <a:lnTo>
                  <a:pt x="9" y="4"/>
                </a:lnTo>
                <a:lnTo>
                  <a:pt x="1" y="28"/>
                </a:lnTo>
                <a:lnTo>
                  <a:pt x="49" y="76"/>
                </a:lnTo>
                <a:lnTo>
                  <a:pt x="75" y="48"/>
                </a:lnTo>
                <a:lnTo>
                  <a:pt x="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2"/>
          <p:cNvSpPr/>
          <p:nvPr/>
        </p:nvSpPr>
        <p:spPr>
          <a:xfrm>
            <a:off x="6929903" y="2254534"/>
            <a:ext cx="3196" cy="3565"/>
          </a:xfrm>
          <a:custGeom>
            <a:avLst/>
            <a:gdLst/>
            <a:ahLst/>
            <a:cxnLst/>
            <a:rect l="l" t="t" r="r" b="b"/>
            <a:pathLst>
              <a:path w="78" h="87" extrusionOk="0">
                <a:moveTo>
                  <a:pt x="24" y="1"/>
                </a:moveTo>
                <a:lnTo>
                  <a:pt x="1" y="16"/>
                </a:lnTo>
                <a:lnTo>
                  <a:pt x="17" y="59"/>
                </a:lnTo>
                <a:lnTo>
                  <a:pt x="38" y="57"/>
                </a:lnTo>
                <a:lnTo>
                  <a:pt x="57" y="82"/>
                </a:lnTo>
                <a:lnTo>
                  <a:pt x="76" y="86"/>
                </a:lnTo>
                <a:lnTo>
                  <a:pt x="77" y="54"/>
                </a:lnTo>
                <a:lnTo>
                  <a:pt x="52" y="15"/>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2"/>
          <p:cNvSpPr/>
          <p:nvPr/>
        </p:nvSpPr>
        <p:spPr>
          <a:xfrm>
            <a:off x="6744174" y="2164266"/>
            <a:ext cx="192161" cy="105961"/>
          </a:xfrm>
          <a:custGeom>
            <a:avLst/>
            <a:gdLst/>
            <a:ahLst/>
            <a:cxnLst/>
            <a:rect l="l" t="t" r="r" b="b"/>
            <a:pathLst>
              <a:path w="4690" h="2586" extrusionOk="0">
                <a:moveTo>
                  <a:pt x="382" y="0"/>
                </a:moveTo>
                <a:lnTo>
                  <a:pt x="307" y="16"/>
                </a:lnTo>
                <a:lnTo>
                  <a:pt x="287" y="33"/>
                </a:lnTo>
                <a:lnTo>
                  <a:pt x="226" y="81"/>
                </a:lnTo>
                <a:lnTo>
                  <a:pt x="188" y="91"/>
                </a:lnTo>
                <a:lnTo>
                  <a:pt x="155" y="123"/>
                </a:lnTo>
                <a:lnTo>
                  <a:pt x="90" y="124"/>
                </a:lnTo>
                <a:lnTo>
                  <a:pt x="53" y="155"/>
                </a:lnTo>
                <a:lnTo>
                  <a:pt x="71" y="186"/>
                </a:lnTo>
                <a:lnTo>
                  <a:pt x="65" y="220"/>
                </a:lnTo>
                <a:lnTo>
                  <a:pt x="9" y="256"/>
                </a:lnTo>
                <a:lnTo>
                  <a:pt x="1" y="286"/>
                </a:lnTo>
                <a:lnTo>
                  <a:pt x="55" y="294"/>
                </a:lnTo>
                <a:lnTo>
                  <a:pt x="93" y="274"/>
                </a:lnTo>
                <a:lnTo>
                  <a:pt x="107" y="254"/>
                </a:lnTo>
                <a:lnTo>
                  <a:pt x="132" y="282"/>
                </a:lnTo>
                <a:lnTo>
                  <a:pt x="200" y="320"/>
                </a:lnTo>
                <a:lnTo>
                  <a:pt x="226" y="365"/>
                </a:lnTo>
                <a:lnTo>
                  <a:pt x="215" y="378"/>
                </a:lnTo>
                <a:lnTo>
                  <a:pt x="229" y="433"/>
                </a:lnTo>
                <a:lnTo>
                  <a:pt x="279" y="475"/>
                </a:lnTo>
                <a:lnTo>
                  <a:pt x="323" y="481"/>
                </a:lnTo>
                <a:lnTo>
                  <a:pt x="367" y="471"/>
                </a:lnTo>
                <a:lnTo>
                  <a:pt x="396" y="489"/>
                </a:lnTo>
                <a:lnTo>
                  <a:pt x="423" y="475"/>
                </a:lnTo>
                <a:lnTo>
                  <a:pt x="452" y="485"/>
                </a:lnTo>
                <a:lnTo>
                  <a:pt x="526" y="469"/>
                </a:lnTo>
                <a:lnTo>
                  <a:pt x="551" y="477"/>
                </a:lnTo>
                <a:lnTo>
                  <a:pt x="579" y="469"/>
                </a:lnTo>
                <a:lnTo>
                  <a:pt x="563" y="445"/>
                </a:lnTo>
                <a:lnTo>
                  <a:pt x="563" y="445"/>
                </a:lnTo>
                <a:lnTo>
                  <a:pt x="683" y="459"/>
                </a:lnTo>
                <a:lnTo>
                  <a:pt x="696" y="490"/>
                </a:lnTo>
                <a:lnTo>
                  <a:pt x="690" y="542"/>
                </a:lnTo>
                <a:lnTo>
                  <a:pt x="665" y="533"/>
                </a:lnTo>
                <a:lnTo>
                  <a:pt x="639" y="568"/>
                </a:lnTo>
                <a:lnTo>
                  <a:pt x="619" y="614"/>
                </a:lnTo>
                <a:lnTo>
                  <a:pt x="590" y="571"/>
                </a:lnTo>
                <a:lnTo>
                  <a:pt x="516" y="536"/>
                </a:lnTo>
                <a:lnTo>
                  <a:pt x="480" y="548"/>
                </a:lnTo>
                <a:lnTo>
                  <a:pt x="464" y="606"/>
                </a:lnTo>
                <a:lnTo>
                  <a:pt x="418" y="633"/>
                </a:lnTo>
                <a:lnTo>
                  <a:pt x="382" y="614"/>
                </a:lnTo>
                <a:lnTo>
                  <a:pt x="332" y="608"/>
                </a:lnTo>
                <a:lnTo>
                  <a:pt x="313" y="590"/>
                </a:lnTo>
                <a:lnTo>
                  <a:pt x="256" y="594"/>
                </a:lnTo>
                <a:lnTo>
                  <a:pt x="227" y="631"/>
                </a:lnTo>
                <a:lnTo>
                  <a:pt x="244" y="655"/>
                </a:lnTo>
                <a:lnTo>
                  <a:pt x="299" y="664"/>
                </a:lnTo>
                <a:lnTo>
                  <a:pt x="343" y="686"/>
                </a:lnTo>
                <a:lnTo>
                  <a:pt x="367" y="745"/>
                </a:lnTo>
                <a:lnTo>
                  <a:pt x="384" y="761"/>
                </a:lnTo>
                <a:lnTo>
                  <a:pt x="413" y="751"/>
                </a:lnTo>
                <a:lnTo>
                  <a:pt x="420" y="784"/>
                </a:lnTo>
                <a:lnTo>
                  <a:pt x="414" y="817"/>
                </a:lnTo>
                <a:lnTo>
                  <a:pt x="394" y="826"/>
                </a:lnTo>
                <a:lnTo>
                  <a:pt x="392" y="854"/>
                </a:lnTo>
                <a:lnTo>
                  <a:pt x="428" y="935"/>
                </a:lnTo>
                <a:lnTo>
                  <a:pt x="472" y="949"/>
                </a:lnTo>
                <a:lnTo>
                  <a:pt x="520" y="939"/>
                </a:lnTo>
                <a:lnTo>
                  <a:pt x="567" y="878"/>
                </a:lnTo>
                <a:lnTo>
                  <a:pt x="563" y="839"/>
                </a:lnTo>
                <a:lnTo>
                  <a:pt x="599" y="773"/>
                </a:lnTo>
                <a:lnTo>
                  <a:pt x="619" y="763"/>
                </a:lnTo>
                <a:lnTo>
                  <a:pt x="626" y="727"/>
                </a:lnTo>
                <a:lnTo>
                  <a:pt x="645" y="676"/>
                </a:lnTo>
                <a:lnTo>
                  <a:pt x="669" y="630"/>
                </a:lnTo>
                <a:lnTo>
                  <a:pt x="669" y="686"/>
                </a:lnTo>
                <a:lnTo>
                  <a:pt x="639" y="724"/>
                </a:lnTo>
                <a:lnTo>
                  <a:pt x="661" y="774"/>
                </a:lnTo>
                <a:lnTo>
                  <a:pt x="675" y="832"/>
                </a:lnTo>
                <a:lnTo>
                  <a:pt x="702" y="862"/>
                </a:lnTo>
                <a:lnTo>
                  <a:pt x="714" y="841"/>
                </a:lnTo>
                <a:lnTo>
                  <a:pt x="732" y="833"/>
                </a:lnTo>
                <a:lnTo>
                  <a:pt x="752" y="846"/>
                </a:lnTo>
                <a:lnTo>
                  <a:pt x="760" y="894"/>
                </a:lnTo>
                <a:lnTo>
                  <a:pt x="781" y="869"/>
                </a:lnTo>
                <a:lnTo>
                  <a:pt x="795" y="874"/>
                </a:lnTo>
                <a:lnTo>
                  <a:pt x="810" y="894"/>
                </a:lnTo>
                <a:lnTo>
                  <a:pt x="842" y="906"/>
                </a:lnTo>
                <a:lnTo>
                  <a:pt x="883" y="889"/>
                </a:lnTo>
                <a:lnTo>
                  <a:pt x="918" y="895"/>
                </a:lnTo>
                <a:lnTo>
                  <a:pt x="920" y="907"/>
                </a:lnTo>
                <a:lnTo>
                  <a:pt x="902" y="901"/>
                </a:lnTo>
                <a:lnTo>
                  <a:pt x="867" y="907"/>
                </a:lnTo>
                <a:lnTo>
                  <a:pt x="864" y="941"/>
                </a:lnTo>
                <a:lnTo>
                  <a:pt x="915" y="952"/>
                </a:lnTo>
                <a:lnTo>
                  <a:pt x="921" y="971"/>
                </a:lnTo>
                <a:lnTo>
                  <a:pt x="932" y="992"/>
                </a:lnTo>
                <a:lnTo>
                  <a:pt x="990" y="1018"/>
                </a:lnTo>
                <a:lnTo>
                  <a:pt x="1061" y="1023"/>
                </a:lnTo>
                <a:lnTo>
                  <a:pt x="1207" y="1068"/>
                </a:lnTo>
                <a:lnTo>
                  <a:pt x="1348" y="1112"/>
                </a:lnTo>
                <a:lnTo>
                  <a:pt x="1390" y="1105"/>
                </a:lnTo>
                <a:lnTo>
                  <a:pt x="1455" y="1128"/>
                </a:lnTo>
                <a:lnTo>
                  <a:pt x="1472" y="1172"/>
                </a:lnTo>
                <a:lnTo>
                  <a:pt x="1535" y="1198"/>
                </a:lnTo>
                <a:lnTo>
                  <a:pt x="1578" y="1196"/>
                </a:lnTo>
                <a:lnTo>
                  <a:pt x="1613" y="1176"/>
                </a:lnTo>
                <a:lnTo>
                  <a:pt x="1573" y="1222"/>
                </a:lnTo>
                <a:lnTo>
                  <a:pt x="1592" y="1236"/>
                </a:lnTo>
                <a:lnTo>
                  <a:pt x="1618" y="1226"/>
                </a:lnTo>
                <a:lnTo>
                  <a:pt x="1634" y="1245"/>
                </a:lnTo>
                <a:lnTo>
                  <a:pt x="1688" y="1234"/>
                </a:lnTo>
                <a:lnTo>
                  <a:pt x="1654" y="1262"/>
                </a:lnTo>
                <a:lnTo>
                  <a:pt x="1673" y="1284"/>
                </a:lnTo>
                <a:lnTo>
                  <a:pt x="1662" y="1301"/>
                </a:lnTo>
                <a:lnTo>
                  <a:pt x="1690" y="1321"/>
                </a:lnTo>
                <a:lnTo>
                  <a:pt x="1735" y="1317"/>
                </a:lnTo>
                <a:lnTo>
                  <a:pt x="1687" y="1357"/>
                </a:lnTo>
                <a:lnTo>
                  <a:pt x="1687" y="1377"/>
                </a:lnTo>
                <a:lnTo>
                  <a:pt x="1740" y="1432"/>
                </a:lnTo>
                <a:lnTo>
                  <a:pt x="1728" y="1482"/>
                </a:lnTo>
                <a:lnTo>
                  <a:pt x="1742" y="1512"/>
                </a:lnTo>
                <a:lnTo>
                  <a:pt x="1783" y="1541"/>
                </a:lnTo>
                <a:lnTo>
                  <a:pt x="1845" y="1585"/>
                </a:lnTo>
                <a:lnTo>
                  <a:pt x="1864" y="1609"/>
                </a:lnTo>
                <a:lnTo>
                  <a:pt x="1827" y="1605"/>
                </a:lnTo>
                <a:lnTo>
                  <a:pt x="1805" y="1608"/>
                </a:lnTo>
                <a:lnTo>
                  <a:pt x="1793" y="1639"/>
                </a:lnTo>
                <a:lnTo>
                  <a:pt x="1833" y="1669"/>
                </a:lnTo>
                <a:lnTo>
                  <a:pt x="1875" y="1689"/>
                </a:lnTo>
                <a:lnTo>
                  <a:pt x="1928" y="1681"/>
                </a:lnTo>
                <a:lnTo>
                  <a:pt x="1962" y="1690"/>
                </a:lnTo>
                <a:lnTo>
                  <a:pt x="1931" y="1694"/>
                </a:lnTo>
                <a:lnTo>
                  <a:pt x="1884" y="1713"/>
                </a:lnTo>
                <a:lnTo>
                  <a:pt x="1863" y="1706"/>
                </a:lnTo>
                <a:lnTo>
                  <a:pt x="1837" y="1712"/>
                </a:lnTo>
                <a:lnTo>
                  <a:pt x="1864" y="1746"/>
                </a:lnTo>
                <a:lnTo>
                  <a:pt x="1894" y="1758"/>
                </a:lnTo>
                <a:lnTo>
                  <a:pt x="1885" y="1820"/>
                </a:lnTo>
                <a:lnTo>
                  <a:pt x="1874" y="1836"/>
                </a:lnTo>
                <a:lnTo>
                  <a:pt x="1874" y="1864"/>
                </a:lnTo>
                <a:lnTo>
                  <a:pt x="1860" y="1900"/>
                </a:lnTo>
                <a:lnTo>
                  <a:pt x="1837" y="1914"/>
                </a:lnTo>
                <a:lnTo>
                  <a:pt x="1867" y="1947"/>
                </a:lnTo>
                <a:lnTo>
                  <a:pt x="1923" y="1918"/>
                </a:lnTo>
                <a:lnTo>
                  <a:pt x="1943" y="1938"/>
                </a:lnTo>
                <a:lnTo>
                  <a:pt x="1977" y="1939"/>
                </a:lnTo>
                <a:lnTo>
                  <a:pt x="2018" y="1918"/>
                </a:lnTo>
                <a:lnTo>
                  <a:pt x="2089" y="1922"/>
                </a:lnTo>
                <a:lnTo>
                  <a:pt x="2120" y="1903"/>
                </a:lnTo>
                <a:lnTo>
                  <a:pt x="2131" y="1851"/>
                </a:lnTo>
                <a:lnTo>
                  <a:pt x="2133" y="1904"/>
                </a:lnTo>
                <a:lnTo>
                  <a:pt x="2112" y="1938"/>
                </a:lnTo>
                <a:lnTo>
                  <a:pt x="2120" y="1975"/>
                </a:lnTo>
                <a:lnTo>
                  <a:pt x="2142" y="1989"/>
                </a:lnTo>
                <a:lnTo>
                  <a:pt x="2191" y="2032"/>
                </a:lnTo>
                <a:lnTo>
                  <a:pt x="2189" y="2048"/>
                </a:lnTo>
                <a:lnTo>
                  <a:pt x="2205" y="2083"/>
                </a:lnTo>
                <a:lnTo>
                  <a:pt x="2271" y="2154"/>
                </a:lnTo>
                <a:lnTo>
                  <a:pt x="2330" y="2175"/>
                </a:lnTo>
                <a:lnTo>
                  <a:pt x="2344" y="2175"/>
                </a:lnTo>
                <a:lnTo>
                  <a:pt x="2426" y="2177"/>
                </a:lnTo>
                <a:lnTo>
                  <a:pt x="2452" y="2193"/>
                </a:lnTo>
                <a:lnTo>
                  <a:pt x="2494" y="2180"/>
                </a:lnTo>
                <a:lnTo>
                  <a:pt x="2622" y="2185"/>
                </a:lnTo>
                <a:lnTo>
                  <a:pt x="2653" y="2177"/>
                </a:lnTo>
                <a:lnTo>
                  <a:pt x="2665" y="2205"/>
                </a:lnTo>
                <a:lnTo>
                  <a:pt x="2694" y="2237"/>
                </a:lnTo>
                <a:lnTo>
                  <a:pt x="2732" y="2247"/>
                </a:lnTo>
                <a:lnTo>
                  <a:pt x="2784" y="2216"/>
                </a:lnTo>
                <a:lnTo>
                  <a:pt x="2868" y="2193"/>
                </a:lnTo>
                <a:lnTo>
                  <a:pt x="2874" y="2169"/>
                </a:lnTo>
                <a:lnTo>
                  <a:pt x="2895" y="2187"/>
                </a:lnTo>
                <a:lnTo>
                  <a:pt x="2917" y="2161"/>
                </a:lnTo>
                <a:lnTo>
                  <a:pt x="2914" y="2094"/>
                </a:lnTo>
                <a:lnTo>
                  <a:pt x="2852" y="2046"/>
                </a:lnTo>
                <a:lnTo>
                  <a:pt x="2784" y="2017"/>
                </a:lnTo>
                <a:lnTo>
                  <a:pt x="2725" y="2007"/>
                </a:lnTo>
                <a:lnTo>
                  <a:pt x="2700" y="1986"/>
                </a:lnTo>
                <a:lnTo>
                  <a:pt x="2665" y="1972"/>
                </a:lnTo>
                <a:lnTo>
                  <a:pt x="2649" y="1973"/>
                </a:lnTo>
                <a:lnTo>
                  <a:pt x="2624" y="1954"/>
                </a:lnTo>
                <a:lnTo>
                  <a:pt x="2612" y="1897"/>
                </a:lnTo>
                <a:lnTo>
                  <a:pt x="2573" y="1842"/>
                </a:lnTo>
                <a:lnTo>
                  <a:pt x="2528" y="1822"/>
                </a:lnTo>
                <a:lnTo>
                  <a:pt x="2518" y="1790"/>
                </a:lnTo>
                <a:lnTo>
                  <a:pt x="2492" y="1763"/>
                </a:lnTo>
                <a:lnTo>
                  <a:pt x="2492" y="1763"/>
                </a:lnTo>
                <a:lnTo>
                  <a:pt x="2524" y="1783"/>
                </a:lnTo>
                <a:lnTo>
                  <a:pt x="2536" y="1818"/>
                </a:lnTo>
                <a:lnTo>
                  <a:pt x="2565" y="1826"/>
                </a:lnTo>
                <a:lnTo>
                  <a:pt x="2618" y="1860"/>
                </a:lnTo>
                <a:lnTo>
                  <a:pt x="2626" y="1900"/>
                </a:lnTo>
                <a:lnTo>
                  <a:pt x="2632" y="1947"/>
                </a:lnTo>
                <a:lnTo>
                  <a:pt x="2650" y="1949"/>
                </a:lnTo>
                <a:lnTo>
                  <a:pt x="2710" y="1967"/>
                </a:lnTo>
                <a:lnTo>
                  <a:pt x="2743" y="1997"/>
                </a:lnTo>
                <a:lnTo>
                  <a:pt x="2768" y="1992"/>
                </a:lnTo>
                <a:lnTo>
                  <a:pt x="2824" y="1994"/>
                </a:lnTo>
                <a:lnTo>
                  <a:pt x="2891" y="1978"/>
                </a:lnTo>
                <a:lnTo>
                  <a:pt x="2939" y="1981"/>
                </a:lnTo>
                <a:lnTo>
                  <a:pt x="2978" y="1969"/>
                </a:lnTo>
                <a:lnTo>
                  <a:pt x="2965" y="1948"/>
                </a:lnTo>
                <a:lnTo>
                  <a:pt x="2931" y="1926"/>
                </a:lnTo>
                <a:lnTo>
                  <a:pt x="2914" y="1893"/>
                </a:lnTo>
                <a:lnTo>
                  <a:pt x="2882" y="1897"/>
                </a:lnTo>
                <a:lnTo>
                  <a:pt x="2864" y="1864"/>
                </a:lnTo>
                <a:lnTo>
                  <a:pt x="2892" y="1887"/>
                </a:lnTo>
                <a:lnTo>
                  <a:pt x="2939" y="1875"/>
                </a:lnTo>
                <a:lnTo>
                  <a:pt x="2975" y="1917"/>
                </a:lnTo>
                <a:lnTo>
                  <a:pt x="3019" y="1925"/>
                </a:lnTo>
                <a:lnTo>
                  <a:pt x="2997" y="1899"/>
                </a:lnTo>
                <a:lnTo>
                  <a:pt x="2998" y="1865"/>
                </a:lnTo>
                <a:lnTo>
                  <a:pt x="3021" y="1849"/>
                </a:lnTo>
                <a:lnTo>
                  <a:pt x="3023" y="1823"/>
                </a:lnTo>
                <a:lnTo>
                  <a:pt x="3020" y="1785"/>
                </a:lnTo>
                <a:lnTo>
                  <a:pt x="2984" y="1753"/>
                </a:lnTo>
                <a:lnTo>
                  <a:pt x="2984" y="1736"/>
                </a:lnTo>
                <a:lnTo>
                  <a:pt x="3024" y="1756"/>
                </a:lnTo>
                <a:lnTo>
                  <a:pt x="3041" y="1785"/>
                </a:lnTo>
                <a:lnTo>
                  <a:pt x="3087" y="1828"/>
                </a:lnTo>
                <a:lnTo>
                  <a:pt x="3123" y="1837"/>
                </a:lnTo>
                <a:lnTo>
                  <a:pt x="3126" y="1813"/>
                </a:lnTo>
                <a:lnTo>
                  <a:pt x="3117" y="1781"/>
                </a:lnTo>
                <a:lnTo>
                  <a:pt x="3129" y="1792"/>
                </a:lnTo>
                <a:lnTo>
                  <a:pt x="3140" y="1834"/>
                </a:lnTo>
                <a:lnTo>
                  <a:pt x="3160" y="1831"/>
                </a:lnTo>
                <a:lnTo>
                  <a:pt x="3162" y="1798"/>
                </a:lnTo>
                <a:lnTo>
                  <a:pt x="3148" y="1771"/>
                </a:lnTo>
                <a:lnTo>
                  <a:pt x="3162" y="1722"/>
                </a:lnTo>
                <a:lnTo>
                  <a:pt x="3182" y="1747"/>
                </a:lnTo>
                <a:lnTo>
                  <a:pt x="3241" y="1766"/>
                </a:lnTo>
                <a:lnTo>
                  <a:pt x="3255" y="1800"/>
                </a:lnTo>
                <a:lnTo>
                  <a:pt x="3285" y="1807"/>
                </a:lnTo>
                <a:lnTo>
                  <a:pt x="3315" y="1805"/>
                </a:lnTo>
                <a:lnTo>
                  <a:pt x="3330" y="1817"/>
                </a:lnTo>
                <a:lnTo>
                  <a:pt x="3352" y="1790"/>
                </a:lnTo>
                <a:lnTo>
                  <a:pt x="3349" y="1822"/>
                </a:lnTo>
                <a:lnTo>
                  <a:pt x="3351" y="1852"/>
                </a:lnTo>
                <a:lnTo>
                  <a:pt x="3375" y="1859"/>
                </a:lnTo>
                <a:lnTo>
                  <a:pt x="3406" y="1889"/>
                </a:lnTo>
                <a:lnTo>
                  <a:pt x="3535" y="1919"/>
                </a:lnTo>
                <a:lnTo>
                  <a:pt x="3575" y="1941"/>
                </a:lnTo>
                <a:lnTo>
                  <a:pt x="3610" y="1985"/>
                </a:lnTo>
                <a:lnTo>
                  <a:pt x="3630" y="2051"/>
                </a:lnTo>
                <a:lnTo>
                  <a:pt x="3693" y="2132"/>
                </a:lnTo>
                <a:lnTo>
                  <a:pt x="3704" y="2164"/>
                </a:lnTo>
                <a:lnTo>
                  <a:pt x="3749" y="2176"/>
                </a:lnTo>
                <a:lnTo>
                  <a:pt x="3774" y="2215"/>
                </a:lnTo>
                <a:lnTo>
                  <a:pt x="3783" y="2241"/>
                </a:lnTo>
                <a:lnTo>
                  <a:pt x="3893" y="2355"/>
                </a:lnTo>
                <a:lnTo>
                  <a:pt x="3896" y="2391"/>
                </a:lnTo>
                <a:lnTo>
                  <a:pt x="3939" y="2420"/>
                </a:lnTo>
                <a:lnTo>
                  <a:pt x="4007" y="2443"/>
                </a:lnTo>
                <a:lnTo>
                  <a:pt x="4033" y="2432"/>
                </a:lnTo>
                <a:lnTo>
                  <a:pt x="4057" y="2432"/>
                </a:lnTo>
                <a:lnTo>
                  <a:pt x="4094" y="2448"/>
                </a:lnTo>
                <a:lnTo>
                  <a:pt x="4167" y="2437"/>
                </a:lnTo>
                <a:lnTo>
                  <a:pt x="4217" y="2457"/>
                </a:lnTo>
                <a:lnTo>
                  <a:pt x="4259" y="2453"/>
                </a:lnTo>
                <a:lnTo>
                  <a:pt x="4333" y="2466"/>
                </a:lnTo>
                <a:lnTo>
                  <a:pt x="4367" y="2486"/>
                </a:lnTo>
                <a:lnTo>
                  <a:pt x="4421" y="2478"/>
                </a:lnTo>
                <a:lnTo>
                  <a:pt x="4444" y="2508"/>
                </a:lnTo>
                <a:lnTo>
                  <a:pt x="4493" y="2505"/>
                </a:lnTo>
                <a:lnTo>
                  <a:pt x="4501" y="2521"/>
                </a:lnTo>
                <a:lnTo>
                  <a:pt x="4474" y="2541"/>
                </a:lnTo>
                <a:lnTo>
                  <a:pt x="4520" y="2554"/>
                </a:lnTo>
                <a:lnTo>
                  <a:pt x="4575" y="2585"/>
                </a:lnTo>
                <a:lnTo>
                  <a:pt x="4629" y="2571"/>
                </a:lnTo>
                <a:lnTo>
                  <a:pt x="4644" y="2541"/>
                </a:lnTo>
                <a:lnTo>
                  <a:pt x="4586" y="2507"/>
                </a:lnTo>
                <a:lnTo>
                  <a:pt x="4566" y="2505"/>
                </a:lnTo>
                <a:lnTo>
                  <a:pt x="4567" y="2485"/>
                </a:lnTo>
                <a:lnTo>
                  <a:pt x="4609" y="2470"/>
                </a:lnTo>
                <a:lnTo>
                  <a:pt x="4647" y="2486"/>
                </a:lnTo>
                <a:lnTo>
                  <a:pt x="4690" y="2458"/>
                </a:lnTo>
                <a:lnTo>
                  <a:pt x="4599" y="2440"/>
                </a:lnTo>
                <a:lnTo>
                  <a:pt x="4496" y="2428"/>
                </a:lnTo>
                <a:lnTo>
                  <a:pt x="4433" y="2393"/>
                </a:lnTo>
                <a:lnTo>
                  <a:pt x="4411" y="2367"/>
                </a:lnTo>
                <a:lnTo>
                  <a:pt x="4467" y="2343"/>
                </a:lnTo>
                <a:lnTo>
                  <a:pt x="4501" y="2345"/>
                </a:lnTo>
                <a:lnTo>
                  <a:pt x="4522" y="2328"/>
                </a:lnTo>
                <a:lnTo>
                  <a:pt x="4490" y="2309"/>
                </a:lnTo>
                <a:lnTo>
                  <a:pt x="4409" y="2309"/>
                </a:lnTo>
                <a:lnTo>
                  <a:pt x="4331" y="2297"/>
                </a:lnTo>
                <a:lnTo>
                  <a:pt x="4301" y="2270"/>
                </a:lnTo>
                <a:lnTo>
                  <a:pt x="4300" y="2235"/>
                </a:lnTo>
                <a:lnTo>
                  <a:pt x="4327" y="2204"/>
                </a:lnTo>
                <a:lnTo>
                  <a:pt x="4340" y="2174"/>
                </a:lnTo>
                <a:lnTo>
                  <a:pt x="4314" y="2147"/>
                </a:lnTo>
                <a:lnTo>
                  <a:pt x="4283" y="2146"/>
                </a:lnTo>
                <a:lnTo>
                  <a:pt x="4266" y="2162"/>
                </a:lnTo>
                <a:lnTo>
                  <a:pt x="4229" y="2153"/>
                </a:lnTo>
                <a:lnTo>
                  <a:pt x="4203" y="2154"/>
                </a:lnTo>
                <a:lnTo>
                  <a:pt x="4161" y="2109"/>
                </a:lnTo>
                <a:lnTo>
                  <a:pt x="4151" y="2043"/>
                </a:lnTo>
                <a:lnTo>
                  <a:pt x="4116" y="2026"/>
                </a:lnTo>
                <a:lnTo>
                  <a:pt x="4072" y="1919"/>
                </a:lnTo>
                <a:lnTo>
                  <a:pt x="4050" y="1910"/>
                </a:lnTo>
                <a:lnTo>
                  <a:pt x="4037" y="1875"/>
                </a:lnTo>
                <a:lnTo>
                  <a:pt x="3986" y="1875"/>
                </a:lnTo>
                <a:lnTo>
                  <a:pt x="3951" y="1855"/>
                </a:lnTo>
                <a:lnTo>
                  <a:pt x="3926" y="1805"/>
                </a:lnTo>
                <a:lnTo>
                  <a:pt x="3874" y="1751"/>
                </a:lnTo>
                <a:lnTo>
                  <a:pt x="3862" y="1695"/>
                </a:lnTo>
                <a:lnTo>
                  <a:pt x="3826" y="1664"/>
                </a:lnTo>
                <a:lnTo>
                  <a:pt x="3798" y="1616"/>
                </a:lnTo>
                <a:lnTo>
                  <a:pt x="3804" y="1596"/>
                </a:lnTo>
                <a:lnTo>
                  <a:pt x="3902" y="1605"/>
                </a:lnTo>
                <a:lnTo>
                  <a:pt x="3987" y="1560"/>
                </a:lnTo>
                <a:lnTo>
                  <a:pt x="4012" y="1518"/>
                </a:lnTo>
                <a:lnTo>
                  <a:pt x="4008" y="1468"/>
                </a:lnTo>
                <a:lnTo>
                  <a:pt x="3939" y="1396"/>
                </a:lnTo>
                <a:lnTo>
                  <a:pt x="3889" y="1387"/>
                </a:lnTo>
                <a:lnTo>
                  <a:pt x="3868" y="1402"/>
                </a:lnTo>
                <a:lnTo>
                  <a:pt x="3814" y="1376"/>
                </a:lnTo>
                <a:lnTo>
                  <a:pt x="3729" y="1340"/>
                </a:lnTo>
                <a:lnTo>
                  <a:pt x="3687" y="1295"/>
                </a:lnTo>
                <a:lnTo>
                  <a:pt x="3639" y="1300"/>
                </a:lnTo>
                <a:lnTo>
                  <a:pt x="3522" y="1259"/>
                </a:lnTo>
                <a:lnTo>
                  <a:pt x="3511" y="1227"/>
                </a:lnTo>
                <a:lnTo>
                  <a:pt x="3543" y="1172"/>
                </a:lnTo>
                <a:lnTo>
                  <a:pt x="3548" y="1130"/>
                </a:lnTo>
                <a:lnTo>
                  <a:pt x="3518" y="1091"/>
                </a:lnTo>
                <a:lnTo>
                  <a:pt x="3432" y="1001"/>
                </a:lnTo>
                <a:lnTo>
                  <a:pt x="3411" y="1004"/>
                </a:lnTo>
                <a:lnTo>
                  <a:pt x="3383" y="1016"/>
                </a:lnTo>
                <a:lnTo>
                  <a:pt x="3364" y="978"/>
                </a:lnTo>
                <a:lnTo>
                  <a:pt x="3322" y="947"/>
                </a:lnTo>
                <a:lnTo>
                  <a:pt x="3308" y="912"/>
                </a:lnTo>
                <a:lnTo>
                  <a:pt x="3257" y="903"/>
                </a:lnTo>
                <a:lnTo>
                  <a:pt x="3232" y="868"/>
                </a:lnTo>
                <a:lnTo>
                  <a:pt x="3211" y="875"/>
                </a:lnTo>
                <a:lnTo>
                  <a:pt x="3167" y="852"/>
                </a:lnTo>
                <a:lnTo>
                  <a:pt x="3115" y="847"/>
                </a:lnTo>
                <a:lnTo>
                  <a:pt x="3065" y="809"/>
                </a:lnTo>
                <a:lnTo>
                  <a:pt x="3011" y="796"/>
                </a:lnTo>
                <a:lnTo>
                  <a:pt x="2923" y="743"/>
                </a:lnTo>
                <a:lnTo>
                  <a:pt x="2794" y="731"/>
                </a:lnTo>
                <a:lnTo>
                  <a:pt x="2744" y="711"/>
                </a:lnTo>
                <a:lnTo>
                  <a:pt x="2718" y="679"/>
                </a:lnTo>
                <a:lnTo>
                  <a:pt x="2695" y="679"/>
                </a:lnTo>
                <a:lnTo>
                  <a:pt x="2679" y="688"/>
                </a:lnTo>
                <a:lnTo>
                  <a:pt x="2587" y="650"/>
                </a:lnTo>
                <a:lnTo>
                  <a:pt x="2565" y="627"/>
                </a:lnTo>
                <a:lnTo>
                  <a:pt x="2518" y="609"/>
                </a:lnTo>
                <a:lnTo>
                  <a:pt x="2440" y="576"/>
                </a:lnTo>
                <a:lnTo>
                  <a:pt x="2398" y="573"/>
                </a:lnTo>
                <a:lnTo>
                  <a:pt x="2397" y="573"/>
                </a:lnTo>
                <a:lnTo>
                  <a:pt x="2357" y="585"/>
                </a:lnTo>
                <a:lnTo>
                  <a:pt x="2327" y="574"/>
                </a:lnTo>
                <a:lnTo>
                  <a:pt x="2325" y="548"/>
                </a:lnTo>
                <a:lnTo>
                  <a:pt x="2332" y="528"/>
                </a:lnTo>
                <a:lnTo>
                  <a:pt x="2297" y="503"/>
                </a:lnTo>
                <a:lnTo>
                  <a:pt x="2254" y="504"/>
                </a:lnTo>
                <a:lnTo>
                  <a:pt x="2194" y="490"/>
                </a:lnTo>
                <a:lnTo>
                  <a:pt x="2162" y="485"/>
                </a:lnTo>
                <a:lnTo>
                  <a:pt x="2127" y="491"/>
                </a:lnTo>
                <a:lnTo>
                  <a:pt x="1989" y="429"/>
                </a:lnTo>
                <a:lnTo>
                  <a:pt x="1929" y="412"/>
                </a:lnTo>
                <a:lnTo>
                  <a:pt x="1880" y="407"/>
                </a:lnTo>
                <a:lnTo>
                  <a:pt x="1836" y="370"/>
                </a:lnTo>
                <a:lnTo>
                  <a:pt x="1750" y="350"/>
                </a:lnTo>
                <a:lnTo>
                  <a:pt x="1678" y="318"/>
                </a:lnTo>
                <a:lnTo>
                  <a:pt x="1639" y="282"/>
                </a:lnTo>
                <a:lnTo>
                  <a:pt x="1583" y="277"/>
                </a:lnTo>
                <a:lnTo>
                  <a:pt x="1464" y="347"/>
                </a:lnTo>
                <a:lnTo>
                  <a:pt x="1456" y="370"/>
                </a:lnTo>
                <a:lnTo>
                  <a:pt x="1478" y="412"/>
                </a:lnTo>
                <a:lnTo>
                  <a:pt x="1469" y="447"/>
                </a:lnTo>
                <a:lnTo>
                  <a:pt x="1400" y="455"/>
                </a:lnTo>
                <a:lnTo>
                  <a:pt x="1355" y="472"/>
                </a:lnTo>
                <a:lnTo>
                  <a:pt x="1326" y="475"/>
                </a:lnTo>
                <a:lnTo>
                  <a:pt x="1305" y="465"/>
                </a:lnTo>
                <a:lnTo>
                  <a:pt x="1287" y="489"/>
                </a:lnTo>
                <a:lnTo>
                  <a:pt x="1283" y="534"/>
                </a:lnTo>
                <a:lnTo>
                  <a:pt x="1237" y="559"/>
                </a:lnTo>
                <a:lnTo>
                  <a:pt x="1190" y="564"/>
                </a:lnTo>
                <a:lnTo>
                  <a:pt x="1160" y="613"/>
                </a:lnTo>
                <a:lnTo>
                  <a:pt x="1160" y="673"/>
                </a:lnTo>
                <a:lnTo>
                  <a:pt x="1133" y="683"/>
                </a:lnTo>
                <a:lnTo>
                  <a:pt x="1108" y="703"/>
                </a:lnTo>
                <a:lnTo>
                  <a:pt x="1096" y="747"/>
                </a:lnTo>
                <a:lnTo>
                  <a:pt x="1049" y="767"/>
                </a:lnTo>
                <a:lnTo>
                  <a:pt x="1010" y="767"/>
                </a:lnTo>
                <a:lnTo>
                  <a:pt x="982" y="737"/>
                </a:lnTo>
                <a:lnTo>
                  <a:pt x="929" y="695"/>
                </a:lnTo>
                <a:lnTo>
                  <a:pt x="913" y="652"/>
                </a:lnTo>
                <a:lnTo>
                  <a:pt x="897" y="662"/>
                </a:lnTo>
                <a:lnTo>
                  <a:pt x="883" y="616"/>
                </a:lnTo>
                <a:lnTo>
                  <a:pt x="884" y="568"/>
                </a:lnTo>
                <a:lnTo>
                  <a:pt x="856" y="550"/>
                </a:lnTo>
                <a:lnTo>
                  <a:pt x="834" y="574"/>
                </a:lnTo>
                <a:lnTo>
                  <a:pt x="839" y="634"/>
                </a:lnTo>
                <a:lnTo>
                  <a:pt x="820" y="633"/>
                </a:lnTo>
                <a:lnTo>
                  <a:pt x="793" y="598"/>
                </a:lnTo>
                <a:lnTo>
                  <a:pt x="762" y="545"/>
                </a:lnTo>
                <a:lnTo>
                  <a:pt x="758" y="435"/>
                </a:lnTo>
                <a:lnTo>
                  <a:pt x="742" y="371"/>
                </a:lnTo>
                <a:lnTo>
                  <a:pt x="767" y="326"/>
                </a:lnTo>
                <a:lnTo>
                  <a:pt x="796" y="284"/>
                </a:lnTo>
                <a:lnTo>
                  <a:pt x="780" y="241"/>
                </a:lnTo>
                <a:lnTo>
                  <a:pt x="740" y="207"/>
                </a:lnTo>
                <a:lnTo>
                  <a:pt x="740" y="148"/>
                </a:lnTo>
                <a:lnTo>
                  <a:pt x="755" y="123"/>
                </a:lnTo>
                <a:lnTo>
                  <a:pt x="736" y="101"/>
                </a:lnTo>
                <a:lnTo>
                  <a:pt x="657" y="95"/>
                </a:lnTo>
                <a:lnTo>
                  <a:pt x="579" y="98"/>
                </a:lnTo>
                <a:lnTo>
                  <a:pt x="504" y="46"/>
                </a:lnTo>
                <a:lnTo>
                  <a:pt x="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2"/>
          <p:cNvSpPr/>
          <p:nvPr/>
        </p:nvSpPr>
        <p:spPr>
          <a:xfrm>
            <a:off x="6976734" y="2215444"/>
            <a:ext cx="12005" cy="14218"/>
          </a:xfrm>
          <a:custGeom>
            <a:avLst/>
            <a:gdLst/>
            <a:ahLst/>
            <a:cxnLst/>
            <a:rect l="l" t="t" r="r" b="b"/>
            <a:pathLst>
              <a:path w="293" h="347" extrusionOk="0">
                <a:moveTo>
                  <a:pt x="61" y="1"/>
                </a:moveTo>
                <a:lnTo>
                  <a:pt x="9" y="4"/>
                </a:lnTo>
                <a:lnTo>
                  <a:pt x="1" y="49"/>
                </a:lnTo>
                <a:lnTo>
                  <a:pt x="11" y="88"/>
                </a:lnTo>
                <a:lnTo>
                  <a:pt x="11" y="164"/>
                </a:lnTo>
                <a:lnTo>
                  <a:pt x="59" y="188"/>
                </a:lnTo>
                <a:lnTo>
                  <a:pt x="104" y="271"/>
                </a:lnTo>
                <a:lnTo>
                  <a:pt x="90" y="297"/>
                </a:lnTo>
                <a:lnTo>
                  <a:pt x="118" y="334"/>
                </a:lnTo>
                <a:lnTo>
                  <a:pt x="154" y="334"/>
                </a:lnTo>
                <a:lnTo>
                  <a:pt x="186" y="346"/>
                </a:lnTo>
                <a:lnTo>
                  <a:pt x="245" y="340"/>
                </a:lnTo>
                <a:lnTo>
                  <a:pt x="255" y="319"/>
                </a:lnTo>
                <a:lnTo>
                  <a:pt x="287" y="309"/>
                </a:lnTo>
                <a:lnTo>
                  <a:pt x="293" y="245"/>
                </a:lnTo>
                <a:lnTo>
                  <a:pt x="245" y="185"/>
                </a:lnTo>
                <a:lnTo>
                  <a:pt x="167" y="123"/>
                </a:lnTo>
                <a:lnTo>
                  <a:pt x="104" y="102"/>
                </a:lnTo>
                <a:lnTo>
                  <a:pt x="86" y="35"/>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2"/>
          <p:cNvSpPr/>
          <p:nvPr/>
        </p:nvSpPr>
        <p:spPr>
          <a:xfrm>
            <a:off x="6863650" y="2247076"/>
            <a:ext cx="1721" cy="656"/>
          </a:xfrm>
          <a:custGeom>
            <a:avLst/>
            <a:gdLst/>
            <a:ahLst/>
            <a:cxnLst/>
            <a:rect l="l" t="t" r="r" b="b"/>
            <a:pathLst>
              <a:path w="42" h="16" extrusionOk="0">
                <a:moveTo>
                  <a:pt x="41" y="0"/>
                </a:moveTo>
                <a:lnTo>
                  <a:pt x="1" y="2"/>
                </a:lnTo>
                <a:lnTo>
                  <a:pt x="29" y="16"/>
                </a:lnTo>
                <a:lnTo>
                  <a:pt x="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2"/>
          <p:cNvSpPr/>
          <p:nvPr/>
        </p:nvSpPr>
        <p:spPr>
          <a:xfrm>
            <a:off x="6867297" y="2239906"/>
            <a:ext cx="1844" cy="2950"/>
          </a:xfrm>
          <a:custGeom>
            <a:avLst/>
            <a:gdLst/>
            <a:ahLst/>
            <a:cxnLst/>
            <a:rect l="l" t="t" r="r" b="b"/>
            <a:pathLst>
              <a:path w="45" h="72" extrusionOk="0">
                <a:moveTo>
                  <a:pt x="30" y="1"/>
                </a:moveTo>
                <a:lnTo>
                  <a:pt x="3" y="25"/>
                </a:lnTo>
                <a:lnTo>
                  <a:pt x="1" y="47"/>
                </a:lnTo>
                <a:lnTo>
                  <a:pt x="20" y="72"/>
                </a:lnTo>
                <a:lnTo>
                  <a:pt x="38" y="70"/>
                </a:lnTo>
                <a:lnTo>
                  <a:pt x="44" y="51"/>
                </a:lnTo>
                <a:lnTo>
                  <a:pt x="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2"/>
          <p:cNvSpPr/>
          <p:nvPr/>
        </p:nvSpPr>
        <p:spPr>
          <a:xfrm>
            <a:off x="6939490" y="2245519"/>
            <a:ext cx="1844" cy="4179"/>
          </a:xfrm>
          <a:custGeom>
            <a:avLst/>
            <a:gdLst/>
            <a:ahLst/>
            <a:cxnLst/>
            <a:rect l="l" t="t" r="r" b="b"/>
            <a:pathLst>
              <a:path w="45" h="102" extrusionOk="0">
                <a:moveTo>
                  <a:pt x="36" y="0"/>
                </a:moveTo>
                <a:lnTo>
                  <a:pt x="11" y="6"/>
                </a:lnTo>
                <a:lnTo>
                  <a:pt x="0" y="24"/>
                </a:lnTo>
                <a:lnTo>
                  <a:pt x="18" y="57"/>
                </a:lnTo>
                <a:lnTo>
                  <a:pt x="29" y="56"/>
                </a:lnTo>
                <a:lnTo>
                  <a:pt x="33" y="88"/>
                </a:lnTo>
                <a:lnTo>
                  <a:pt x="29" y="102"/>
                </a:lnTo>
                <a:lnTo>
                  <a:pt x="38" y="102"/>
                </a:lnTo>
                <a:lnTo>
                  <a:pt x="44" y="64"/>
                </a:ln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2"/>
          <p:cNvSpPr/>
          <p:nvPr/>
        </p:nvSpPr>
        <p:spPr>
          <a:xfrm>
            <a:off x="6865863" y="2247896"/>
            <a:ext cx="860" cy="942"/>
          </a:xfrm>
          <a:custGeom>
            <a:avLst/>
            <a:gdLst/>
            <a:ahLst/>
            <a:cxnLst/>
            <a:rect l="l" t="t" r="r" b="b"/>
            <a:pathLst>
              <a:path w="21" h="23" extrusionOk="0">
                <a:moveTo>
                  <a:pt x="14" y="0"/>
                </a:moveTo>
                <a:lnTo>
                  <a:pt x="1" y="9"/>
                </a:lnTo>
                <a:lnTo>
                  <a:pt x="20" y="22"/>
                </a:lnTo>
                <a:lnTo>
                  <a:pt x="20" y="22"/>
                </a:lnTo>
                <a:lnTo>
                  <a:pt x="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2"/>
          <p:cNvSpPr/>
          <p:nvPr/>
        </p:nvSpPr>
        <p:spPr>
          <a:xfrm>
            <a:off x="6959239" y="2277234"/>
            <a:ext cx="5326" cy="3032"/>
          </a:xfrm>
          <a:custGeom>
            <a:avLst/>
            <a:gdLst/>
            <a:ahLst/>
            <a:cxnLst/>
            <a:rect l="l" t="t" r="r" b="b"/>
            <a:pathLst>
              <a:path w="130" h="74" extrusionOk="0">
                <a:moveTo>
                  <a:pt x="29" y="0"/>
                </a:moveTo>
                <a:lnTo>
                  <a:pt x="0" y="1"/>
                </a:lnTo>
                <a:lnTo>
                  <a:pt x="56" y="61"/>
                </a:lnTo>
                <a:lnTo>
                  <a:pt x="87" y="60"/>
                </a:lnTo>
                <a:lnTo>
                  <a:pt x="113" y="73"/>
                </a:lnTo>
                <a:lnTo>
                  <a:pt x="129" y="62"/>
                </a:lnTo>
                <a:lnTo>
                  <a:pt x="119" y="35"/>
                </a:lnTo>
                <a:lnTo>
                  <a:pt x="78" y="36"/>
                </a:ln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2"/>
          <p:cNvSpPr/>
          <p:nvPr/>
        </p:nvSpPr>
        <p:spPr>
          <a:xfrm>
            <a:off x="6865699" y="2243184"/>
            <a:ext cx="1721" cy="819"/>
          </a:xfrm>
          <a:custGeom>
            <a:avLst/>
            <a:gdLst/>
            <a:ahLst/>
            <a:cxnLst/>
            <a:rect l="l" t="t" r="r" b="b"/>
            <a:pathLst>
              <a:path w="42" h="20" extrusionOk="0">
                <a:moveTo>
                  <a:pt x="0" y="0"/>
                </a:moveTo>
                <a:lnTo>
                  <a:pt x="8" y="15"/>
                </a:lnTo>
                <a:lnTo>
                  <a:pt x="32" y="20"/>
                </a:lnTo>
                <a:lnTo>
                  <a:pt x="42" y="8"/>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2"/>
          <p:cNvSpPr/>
          <p:nvPr/>
        </p:nvSpPr>
        <p:spPr>
          <a:xfrm>
            <a:off x="6967393" y="2276005"/>
            <a:ext cx="2950" cy="1844"/>
          </a:xfrm>
          <a:custGeom>
            <a:avLst/>
            <a:gdLst/>
            <a:ahLst/>
            <a:cxnLst/>
            <a:rect l="l" t="t" r="r" b="b"/>
            <a:pathLst>
              <a:path w="72" h="45" extrusionOk="0">
                <a:moveTo>
                  <a:pt x="30" y="0"/>
                </a:moveTo>
                <a:lnTo>
                  <a:pt x="0" y="27"/>
                </a:lnTo>
                <a:lnTo>
                  <a:pt x="1" y="40"/>
                </a:lnTo>
                <a:lnTo>
                  <a:pt x="24" y="44"/>
                </a:lnTo>
                <a:lnTo>
                  <a:pt x="63" y="39"/>
                </a:lnTo>
                <a:lnTo>
                  <a:pt x="71" y="10"/>
                </a:lnTo>
                <a:lnTo>
                  <a:pt x="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2"/>
          <p:cNvSpPr/>
          <p:nvPr/>
        </p:nvSpPr>
        <p:spPr>
          <a:xfrm>
            <a:off x="6974563" y="2211018"/>
            <a:ext cx="2131" cy="3975"/>
          </a:xfrm>
          <a:custGeom>
            <a:avLst/>
            <a:gdLst/>
            <a:ahLst/>
            <a:cxnLst/>
            <a:rect l="l" t="t" r="r" b="b"/>
            <a:pathLst>
              <a:path w="52" h="97" extrusionOk="0">
                <a:moveTo>
                  <a:pt x="12" y="1"/>
                </a:moveTo>
                <a:lnTo>
                  <a:pt x="0" y="23"/>
                </a:lnTo>
                <a:lnTo>
                  <a:pt x="21" y="53"/>
                </a:lnTo>
                <a:lnTo>
                  <a:pt x="22" y="97"/>
                </a:lnTo>
                <a:lnTo>
                  <a:pt x="52" y="59"/>
                </a:lnTo>
                <a:lnTo>
                  <a:pt x="48" y="13"/>
                </a:lnTo>
                <a:lnTo>
                  <a:pt x="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2"/>
          <p:cNvSpPr/>
          <p:nvPr/>
        </p:nvSpPr>
        <p:spPr>
          <a:xfrm>
            <a:off x="6931378" y="2185491"/>
            <a:ext cx="3647" cy="3401"/>
          </a:xfrm>
          <a:custGeom>
            <a:avLst/>
            <a:gdLst/>
            <a:ahLst/>
            <a:cxnLst/>
            <a:rect l="l" t="t" r="r" b="b"/>
            <a:pathLst>
              <a:path w="89" h="83" extrusionOk="0">
                <a:moveTo>
                  <a:pt x="55" y="1"/>
                </a:moveTo>
                <a:lnTo>
                  <a:pt x="1" y="22"/>
                </a:lnTo>
                <a:lnTo>
                  <a:pt x="4" y="60"/>
                </a:lnTo>
                <a:lnTo>
                  <a:pt x="40" y="82"/>
                </a:lnTo>
                <a:lnTo>
                  <a:pt x="88" y="68"/>
                </a:lnTo>
                <a:lnTo>
                  <a:pt x="88" y="22"/>
                </a:lnTo>
                <a:lnTo>
                  <a:pt x="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2"/>
          <p:cNvSpPr/>
          <p:nvPr/>
        </p:nvSpPr>
        <p:spPr>
          <a:xfrm>
            <a:off x="6971777" y="2204954"/>
            <a:ext cx="2950" cy="2868"/>
          </a:xfrm>
          <a:custGeom>
            <a:avLst/>
            <a:gdLst/>
            <a:ahLst/>
            <a:cxnLst/>
            <a:rect l="l" t="t" r="r" b="b"/>
            <a:pathLst>
              <a:path w="72" h="70" extrusionOk="0">
                <a:moveTo>
                  <a:pt x="44" y="1"/>
                </a:moveTo>
                <a:lnTo>
                  <a:pt x="29" y="36"/>
                </a:lnTo>
                <a:lnTo>
                  <a:pt x="0" y="44"/>
                </a:lnTo>
                <a:lnTo>
                  <a:pt x="8" y="66"/>
                </a:lnTo>
                <a:lnTo>
                  <a:pt x="46" y="70"/>
                </a:lnTo>
                <a:lnTo>
                  <a:pt x="72" y="36"/>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2"/>
          <p:cNvSpPr/>
          <p:nvPr/>
        </p:nvSpPr>
        <p:spPr>
          <a:xfrm>
            <a:off x="6866027" y="2245888"/>
            <a:ext cx="2704" cy="1188"/>
          </a:xfrm>
          <a:custGeom>
            <a:avLst/>
            <a:gdLst/>
            <a:ahLst/>
            <a:cxnLst/>
            <a:rect l="l" t="t" r="r" b="b"/>
            <a:pathLst>
              <a:path w="66" h="29" extrusionOk="0">
                <a:moveTo>
                  <a:pt x="28" y="1"/>
                </a:moveTo>
                <a:lnTo>
                  <a:pt x="1" y="28"/>
                </a:lnTo>
                <a:lnTo>
                  <a:pt x="1" y="28"/>
                </a:lnTo>
                <a:cubicBezTo>
                  <a:pt x="3" y="26"/>
                  <a:pt x="52" y="24"/>
                  <a:pt x="52" y="24"/>
                </a:cubicBezTo>
                <a:lnTo>
                  <a:pt x="65" y="2"/>
                </a:lnTo>
                <a:lnTo>
                  <a:pt x="28" y="1"/>
                </a:lnTo>
                <a:close/>
                <a:moveTo>
                  <a:pt x="1" y="28"/>
                </a:moveTo>
                <a:cubicBezTo>
                  <a:pt x="1" y="28"/>
                  <a:pt x="1" y="28"/>
                  <a:pt x="1" y="28"/>
                </a:cubicBezTo>
                <a:lnTo>
                  <a:pt x="1" y="2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2"/>
          <p:cNvSpPr/>
          <p:nvPr/>
        </p:nvSpPr>
        <p:spPr>
          <a:xfrm>
            <a:off x="6954035" y="2251666"/>
            <a:ext cx="3442" cy="3811"/>
          </a:xfrm>
          <a:custGeom>
            <a:avLst/>
            <a:gdLst/>
            <a:ahLst/>
            <a:cxnLst/>
            <a:rect l="l" t="t" r="r" b="b"/>
            <a:pathLst>
              <a:path w="84" h="93" extrusionOk="0">
                <a:moveTo>
                  <a:pt x="13" y="1"/>
                </a:moveTo>
                <a:lnTo>
                  <a:pt x="1" y="36"/>
                </a:lnTo>
                <a:lnTo>
                  <a:pt x="14" y="62"/>
                </a:lnTo>
                <a:lnTo>
                  <a:pt x="31" y="56"/>
                </a:lnTo>
                <a:lnTo>
                  <a:pt x="84" y="93"/>
                </a:lnTo>
                <a:lnTo>
                  <a:pt x="84" y="93"/>
                </a:lnTo>
                <a:lnTo>
                  <a:pt x="80" y="62"/>
                </a:lnTo>
                <a:lnTo>
                  <a:pt x="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2"/>
          <p:cNvSpPr/>
          <p:nvPr/>
        </p:nvSpPr>
        <p:spPr>
          <a:xfrm>
            <a:off x="6939040" y="2186638"/>
            <a:ext cx="22453" cy="23233"/>
          </a:xfrm>
          <a:custGeom>
            <a:avLst/>
            <a:gdLst/>
            <a:ahLst/>
            <a:cxnLst/>
            <a:rect l="l" t="t" r="r" b="b"/>
            <a:pathLst>
              <a:path w="548" h="567" extrusionOk="0">
                <a:moveTo>
                  <a:pt x="1" y="1"/>
                </a:moveTo>
                <a:lnTo>
                  <a:pt x="7" y="34"/>
                </a:lnTo>
                <a:lnTo>
                  <a:pt x="37" y="62"/>
                </a:lnTo>
                <a:lnTo>
                  <a:pt x="202" y="159"/>
                </a:lnTo>
                <a:lnTo>
                  <a:pt x="288" y="207"/>
                </a:lnTo>
                <a:lnTo>
                  <a:pt x="345" y="213"/>
                </a:lnTo>
                <a:lnTo>
                  <a:pt x="429" y="300"/>
                </a:lnTo>
                <a:lnTo>
                  <a:pt x="464" y="422"/>
                </a:lnTo>
                <a:lnTo>
                  <a:pt x="446" y="461"/>
                </a:lnTo>
                <a:lnTo>
                  <a:pt x="460" y="513"/>
                </a:lnTo>
                <a:lnTo>
                  <a:pt x="508" y="566"/>
                </a:lnTo>
                <a:lnTo>
                  <a:pt x="525" y="508"/>
                </a:lnTo>
                <a:lnTo>
                  <a:pt x="547" y="461"/>
                </a:lnTo>
                <a:lnTo>
                  <a:pt x="546" y="420"/>
                </a:lnTo>
                <a:lnTo>
                  <a:pt x="520" y="412"/>
                </a:lnTo>
                <a:lnTo>
                  <a:pt x="501" y="310"/>
                </a:lnTo>
                <a:lnTo>
                  <a:pt x="468" y="308"/>
                </a:lnTo>
                <a:lnTo>
                  <a:pt x="428" y="240"/>
                </a:lnTo>
                <a:lnTo>
                  <a:pt x="372" y="214"/>
                </a:lnTo>
                <a:lnTo>
                  <a:pt x="336" y="173"/>
                </a:lnTo>
                <a:lnTo>
                  <a:pt x="269" y="159"/>
                </a:lnTo>
                <a:lnTo>
                  <a:pt x="182" y="85"/>
                </a:lnTo>
                <a:lnTo>
                  <a:pt x="108" y="64"/>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2"/>
          <p:cNvSpPr/>
          <p:nvPr/>
        </p:nvSpPr>
        <p:spPr>
          <a:xfrm>
            <a:off x="6880326" y="2239004"/>
            <a:ext cx="697" cy="1475"/>
          </a:xfrm>
          <a:custGeom>
            <a:avLst/>
            <a:gdLst/>
            <a:ahLst/>
            <a:cxnLst/>
            <a:rect l="l" t="t" r="r" b="b"/>
            <a:pathLst>
              <a:path w="17" h="36" extrusionOk="0">
                <a:moveTo>
                  <a:pt x="16" y="1"/>
                </a:moveTo>
                <a:lnTo>
                  <a:pt x="1" y="13"/>
                </a:lnTo>
                <a:lnTo>
                  <a:pt x="17" y="36"/>
                </a:lnTo>
                <a:cubicBezTo>
                  <a:pt x="17" y="36"/>
                  <a:pt x="16" y="2"/>
                  <a:pt x="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2"/>
          <p:cNvSpPr/>
          <p:nvPr/>
        </p:nvSpPr>
        <p:spPr>
          <a:xfrm>
            <a:off x="6935885" y="2260024"/>
            <a:ext cx="5572" cy="4220"/>
          </a:xfrm>
          <a:custGeom>
            <a:avLst/>
            <a:gdLst/>
            <a:ahLst/>
            <a:cxnLst/>
            <a:rect l="l" t="t" r="r" b="b"/>
            <a:pathLst>
              <a:path w="136" h="103" extrusionOk="0">
                <a:moveTo>
                  <a:pt x="1" y="0"/>
                </a:moveTo>
                <a:lnTo>
                  <a:pt x="2" y="11"/>
                </a:lnTo>
                <a:lnTo>
                  <a:pt x="20" y="19"/>
                </a:lnTo>
                <a:lnTo>
                  <a:pt x="39" y="58"/>
                </a:lnTo>
                <a:lnTo>
                  <a:pt x="51" y="65"/>
                </a:lnTo>
                <a:lnTo>
                  <a:pt x="49" y="93"/>
                </a:lnTo>
                <a:lnTo>
                  <a:pt x="82" y="102"/>
                </a:lnTo>
                <a:lnTo>
                  <a:pt x="107" y="94"/>
                </a:lnTo>
                <a:lnTo>
                  <a:pt x="113" y="75"/>
                </a:lnTo>
                <a:lnTo>
                  <a:pt x="135" y="58"/>
                </a:lnTo>
                <a:lnTo>
                  <a:pt x="130" y="34"/>
                </a:lnTo>
                <a:lnTo>
                  <a:pt x="109" y="35"/>
                </a:lnTo>
                <a:lnTo>
                  <a:pt x="79" y="59"/>
                </a:lnTo>
                <a:lnTo>
                  <a:pt x="72" y="44"/>
                </a:lnTo>
                <a:lnTo>
                  <a:pt x="55" y="39"/>
                </a:lnTo>
                <a:lnTo>
                  <a:pt x="52" y="27"/>
                </a:lnTo>
                <a:lnTo>
                  <a:pt x="31" y="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2"/>
          <p:cNvSpPr/>
          <p:nvPr/>
        </p:nvSpPr>
        <p:spPr>
          <a:xfrm>
            <a:off x="6913186" y="2202577"/>
            <a:ext cx="41710" cy="22290"/>
          </a:xfrm>
          <a:custGeom>
            <a:avLst/>
            <a:gdLst/>
            <a:ahLst/>
            <a:cxnLst/>
            <a:rect l="l" t="t" r="r" b="b"/>
            <a:pathLst>
              <a:path w="1018" h="544" extrusionOk="0">
                <a:moveTo>
                  <a:pt x="962" y="0"/>
                </a:moveTo>
                <a:lnTo>
                  <a:pt x="932" y="21"/>
                </a:lnTo>
                <a:lnTo>
                  <a:pt x="916" y="41"/>
                </a:lnTo>
                <a:lnTo>
                  <a:pt x="884" y="17"/>
                </a:lnTo>
                <a:lnTo>
                  <a:pt x="828" y="16"/>
                </a:lnTo>
                <a:lnTo>
                  <a:pt x="804" y="52"/>
                </a:lnTo>
                <a:lnTo>
                  <a:pt x="828" y="155"/>
                </a:lnTo>
                <a:lnTo>
                  <a:pt x="845" y="174"/>
                </a:lnTo>
                <a:lnTo>
                  <a:pt x="821" y="200"/>
                </a:lnTo>
                <a:lnTo>
                  <a:pt x="775" y="198"/>
                </a:lnTo>
                <a:lnTo>
                  <a:pt x="684" y="272"/>
                </a:lnTo>
                <a:lnTo>
                  <a:pt x="666" y="318"/>
                </a:lnTo>
                <a:lnTo>
                  <a:pt x="637" y="341"/>
                </a:lnTo>
                <a:lnTo>
                  <a:pt x="613" y="330"/>
                </a:lnTo>
                <a:lnTo>
                  <a:pt x="578" y="353"/>
                </a:lnTo>
                <a:lnTo>
                  <a:pt x="548" y="318"/>
                </a:lnTo>
                <a:lnTo>
                  <a:pt x="519" y="320"/>
                </a:lnTo>
                <a:lnTo>
                  <a:pt x="484" y="363"/>
                </a:lnTo>
                <a:lnTo>
                  <a:pt x="453" y="356"/>
                </a:lnTo>
                <a:lnTo>
                  <a:pt x="439" y="296"/>
                </a:lnTo>
                <a:lnTo>
                  <a:pt x="449" y="259"/>
                </a:lnTo>
                <a:lnTo>
                  <a:pt x="414" y="239"/>
                </a:lnTo>
                <a:lnTo>
                  <a:pt x="390" y="263"/>
                </a:lnTo>
                <a:lnTo>
                  <a:pt x="396" y="296"/>
                </a:lnTo>
                <a:lnTo>
                  <a:pt x="360" y="320"/>
                </a:lnTo>
                <a:lnTo>
                  <a:pt x="312" y="315"/>
                </a:lnTo>
                <a:lnTo>
                  <a:pt x="257" y="337"/>
                </a:lnTo>
                <a:lnTo>
                  <a:pt x="216" y="336"/>
                </a:lnTo>
                <a:lnTo>
                  <a:pt x="183" y="318"/>
                </a:lnTo>
                <a:lnTo>
                  <a:pt x="141" y="318"/>
                </a:lnTo>
                <a:lnTo>
                  <a:pt x="82" y="332"/>
                </a:lnTo>
                <a:lnTo>
                  <a:pt x="36" y="305"/>
                </a:lnTo>
                <a:lnTo>
                  <a:pt x="1" y="368"/>
                </a:lnTo>
                <a:lnTo>
                  <a:pt x="40" y="418"/>
                </a:lnTo>
                <a:lnTo>
                  <a:pt x="92" y="423"/>
                </a:lnTo>
                <a:lnTo>
                  <a:pt x="169" y="485"/>
                </a:lnTo>
                <a:lnTo>
                  <a:pt x="179" y="513"/>
                </a:lnTo>
                <a:lnTo>
                  <a:pt x="213" y="487"/>
                </a:lnTo>
                <a:lnTo>
                  <a:pt x="292" y="491"/>
                </a:lnTo>
                <a:lnTo>
                  <a:pt x="316" y="535"/>
                </a:lnTo>
                <a:lnTo>
                  <a:pt x="372" y="543"/>
                </a:lnTo>
                <a:lnTo>
                  <a:pt x="410" y="537"/>
                </a:lnTo>
                <a:lnTo>
                  <a:pt x="497" y="519"/>
                </a:lnTo>
                <a:lnTo>
                  <a:pt x="544" y="533"/>
                </a:lnTo>
                <a:lnTo>
                  <a:pt x="584" y="516"/>
                </a:lnTo>
                <a:lnTo>
                  <a:pt x="642" y="541"/>
                </a:lnTo>
                <a:lnTo>
                  <a:pt x="661" y="515"/>
                </a:lnTo>
                <a:lnTo>
                  <a:pt x="660" y="480"/>
                </a:lnTo>
                <a:lnTo>
                  <a:pt x="721" y="478"/>
                </a:lnTo>
                <a:lnTo>
                  <a:pt x="805" y="374"/>
                </a:lnTo>
                <a:lnTo>
                  <a:pt x="805" y="339"/>
                </a:lnTo>
                <a:lnTo>
                  <a:pt x="840" y="330"/>
                </a:lnTo>
                <a:lnTo>
                  <a:pt x="871" y="354"/>
                </a:lnTo>
                <a:lnTo>
                  <a:pt x="930" y="337"/>
                </a:lnTo>
                <a:lnTo>
                  <a:pt x="957" y="294"/>
                </a:lnTo>
                <a:lnTo>
                  <a:pt x="906" y="247"/>
                </a:lnTo>
                <a:lnTo>
                  <a:pt x="902" y="213"/>
                </a:lnTo>
                <a:lnTo>
                  <a:pt x="934" y="195"/>
                </a:lnTo>
                <a:lnTo>
                  <a:pt x="960" y="209"/>
                </a:lnTo>
                <a:lnTo>
                  <a:pt x="1017" y="155"/>
                </a:lnTo>
                <a:lnTo>
                  <a:pt x="1015" y="47"/>
                </a:lnTo>
                <a:lnTo>
                  <a:pt x="9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2"/>
          <p:cNvSpPr/>
          <p:nvPr/>
        </p:nvSpPr>
        <p:spPr>
          <a:xfrm>
            <a:off x="6876720" y="2238513"/>
            <a:ext cx="860" cy="942"/>
          </a:xfrm>
          <a:custGeom>
            <a:avLst/>
            <a:gdLst/>
            <a:ahLst/>
            <a:cxnLst/>
            <a:rect l="l" t="t" r="r" b="b"/>
            <a:pathLst>
              <a:path w="21" h="23" extrusionOk="0">
                <a:moveTo>
                  <a:pt x="21" y="1"/>
                </a:moveTo>
                <a:lnTo>
                  <a:pt x="0" y="4"/>
                </a:lnTo>
                <a:lnTo>
                  <a:pt x="8" y="22"/>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2"/>
          <p:cNvSpPr/>
          <p:nvPr/>
        </p:nvSpPr>
        <p:spPr>
          <a:xfrm>
            <a:off x="6873934" y="2238595"/>
            <a:ext cx="1188" cy="1311"/>
          </a:xfrm>
          <a:custGeom>
            <a:avLst/>
            <a:gdLst/>
            <a:ahLst/>
            <a:cxnLst/>
            <a:rect l="l" t="t" r="r" b="b"/>
            <a:pathLst>
              <a:path w="29" h="32" extrusionOk="0">
                <a:moveTo>
                  <a:pt x="4" y="1"/>
                </a:moveTo>
                <a:lnTo>
                  <a:pt x="0" y="26"/>
                </a:lnTo>
                <a:lnTo>
                  <a:pt x="29" y="31"/>
                </a:lnTo>
                <a:lnTo>
                  <a:pt x="25" y="16"/>
                </a:lnTo>
                <a:lnTo>
                  <a:pt x="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2"/>
          <p:cNvSpPr/>
          <p:nvPr/>
        </p:nvSpPr>
        <p:spPr>
          <a:xfrm>
            <a:off x="6869304" y="2239209"/>
            <a:ext cx="1557" cy="1844"/>
          </a:xfrm>
          <a:custGeom>
            <a:avLst/>
            <a:gdLst/>
            <a:ahLst/>
            <a:cxnLst/>
            <a:rect l="l" t="t" r="r" b="b"/>
            <a:pathLst>
              <a:path w="38" h="45" extrusionOk="0">
                <a:moveTo>
                  <a:pt x="1" y="0"/>
                </a:moveTo>
                <a:lnTo>
                  <a:pt x="20" y="39"/>
                </a:lnTo>
                <a:lnTo>
                  <a:pt x="38" y="45"/>
                </a:lnTo>
                <a:lnTo>
                  <a:pt x="22" y="1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2"/>
          <p:cNvSpPr/>
          <p:nvPr/>
        </p:nvSpPr>
        <p:spPr>
          <a:xfrm>
            <a:off x="6875081" y="2237119"/>
            <a:ext cx="1557" cy="2377"/>
          </a:xfrm>
          <a:custGeom>
            <a:avLst/>
            <a:gdLst/>
            <a:ahLst/>
            <a:cxnLst/>
            <a:rect l="l" t="t" r="r" b="b"/>
            <a:pathLst>
              <a:path w="38" h="58" extrusionOk="0">
                <a:moveTo>
                  <a:pt x="14" y="1"/>
                </a:moveTo>
                <a:lnTo>
                  <a:pt x="1" y="27"/>
                </a:lnTo>
                <a:lnTo>
                  <a:pt x="31" y="58"/>
                </a:lnTo>
                <a:lnTo>
                  <a:pt x="28" y="38"/>
                </a:lnTo>
                <a:lnTo>
                  <a:pt x="38" y="3"/>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2"/>
          <p:cNvSpPr/>
          <p:nvPr/>
        </p:nvSpPr>
        <p:spPr>
          <a:xfrm>
            <a:off x="6862954" y="2247937"/>
            <a:ext cx="4056" cy="2704"/>
          </a:xfrm>
          <a:custGeom>
            <a:avLst/>
            <a:gdLst/>
            <a:ahLst/>
            <a:cxnLst/>
            <a:rect l="l" t="t" r="r" b="b"/>
            <a:pathLst>
              <a:path w="99" h="66" extrusionOk="0">
                <a:moveTo>
                  <a:pt x="1" y="0"/>
                </a:moveTo>
                <a:cubicBezTo>
                  <a:pt x="1" y="0"/>
                  <a:pt x="1" y="0"/>
                  <a:pt x="1" y="0"/>
                </a:cubicBezTo>
                <a:lnTo>
                  <a:pt x="1" y="0"/>
                </a:lnTo>
                <a:lnTo>
                  <a:pt x="1" y="0"/>
                </a:lnTo>
                <a:close/>
                <a:moveTo>
                  <a:pt x="1" y="0"/>
                </a:moveTo>
                <a:lnTo>
                  <a:pt x="99" y="66"/>
                </a:lnTo>
                <a:lnTo>
                  <a:pt x="68" y="29"/>
                </a:lnTo>
                <a:cubicBezTo>
                  <a:pt x="68" y="29"/>
                  <a:pt x="5" y="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2"/>
          <p:cNvSpPr/>
          <p:nvPr/>
        </p:nvSpPr>
        <p:spPr>
          <a:xfrm>
            <a:off x="6925601" y="2172051"/>
            <a:ext cx="2909" cy="2991"/>
          </a:xfrm>
          <a:custGeom>
            <a:avLst/>
            <a:gdLst/>
            <a:ahLst/>
            <a:cxnLst/>
            <a:rect l="l" t="t" r="r" b="b"/>
            <a:pathLst>
              <a:path w="71" h="73" extrusionOk="0">
                <a:moveTo>
                  <a:pt x="1" y="1"/>
                </a:moveTo>
                <a:lnTo>
                  <a:pt x="9" y="34"/>
                </a:lnTo>
                <a:lnTo>
                  <a:pt x="69" y="73"/>
                </a:lnTo>
                <a:lnTo>
                  <a:pt x="71" y="44"/>
                </a:lnTo>
                <a:lnTo>
                  <a:pt x="43" y="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2"/>
          <p:cNvSpPr/>
          <p:nvPr/>
        </p:nvSpPr>
        <p:spPr>
          <a:xfrm>
            <a:off x="6901222" y="2213149"/>
            <a:ext cx="2090" cy="2827"/>
          </a:xfrm>
          <a:custGeom>
            <a:avLst/>
            <a:gdLst/>
            <a:ahLst/>
            <a:cxnLst/>
            <a:rect l="l" t="t" r="r" b="b"/>
            <a:pathLst>
              <a:path w="51" h="69" extrusionOk="0">
                <a:moveTo>
                  <a:pt x="22" y="1"/>
                </a:moveTo>
                <a:lnTo>
                  <a:pt x="1" y="40"/>
                </a:lnTo>
                <a:lnTo>
                  <a:pt x="22" y="69"/>
                </a:lnTo>
                <a:lnTo>
                  <a:pt x="50" y="62"/>
                </a:lnTo>
                <a:lnTo>
                  <a:pt x="50" y="21"/>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2"/>
          <p:cNvSpPr/>
          <p:nvPr/>
        </p:nvSpPr>
        <p:spPr>
          <a:xfrm>
            <a:off x="6907655" y="2215689"/>
            <a:ext cx="3278" cy="3975"/>
          </a:xfrm>
          <a:custGeom>
            <a:avLst/>
            <a:gdLst/>
            <a:ahLst/>
            <a:cxnLst/>
            <a:rect l="l" t="t" r="r" b="b"/>
            <a:pathLst>
              <a:path w="80" h="97" extrusionOk="0">
                <a:moveTo>
                  <a:pt x="30" y="0"/>
                </a:moveTo>
                <a:lnTo>
                  <a:pt x="0" y="33"/>
                </a:lnTo>
                <a:lnTo>
                  <a:pt x="26" y="70"/>
                </a:lnTo>
                <a:lnTo>
                  <a:pt x="67" y="96"/>
                </a:lnTo>
                <a:lnTo>
                  <a:pt x="79" y="74"/>
                </a:lnTo>
                <a:lnTo>
                  <a:pt x="67" y="31"/>
                </a:lnTo>
                <a:lnTo>
                  <a:pt x="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2"/>
          <p:cNvSpPr/>
          <p:nvPr/>
        </p:nvSpPr>
        <p:spPr>
          <a:xfrm>
            <a:off x="6890241" y="2206839"/>
            <a:ext cx="2213" cy="2295"/>
          </a:xfrm>
          <a:custGeom>
            <a:avLst/>
            <a:gdLst/>
            <a:ahLst/>
            <a:cxnLst/>
            <a:rect l="l" t="t" r="r" b="b"/>
            <a:pathLst>
              <a:path w="54" h="56" extrusionOk="0">
                <a:moveTo>
                  <a:pt x="54" y="1"/>
                </a:moveTo>
                <a:lnTo>
                  <a:pt x="0" y="22"/>
                </a:lnTo>
                <a:lnTo>
                  <a:pt x="16" y="56"/>
                </a:lnTo>
                <a:lnTo>
                  <a:pt x="48" y="30"/>
                </a:lnTo>
                <a:lnTo>
                  <a:pt x="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2"/>
          <p:cNvSpPr/>
          <p:nvPr/>
        </p:nvSpPr>
        <p:spPr>
          <a:xfrm>
            <a:off x="6897698" y="2179713"/>
            <a:ext cx="7662" cy="3319"/>
          </a:xfrm>
          <a:custGeom>
            <a:avLst/>
            <a:gdLst/>
            <a:ahLst/>
            <a:cxnLst/>
            <a:rect l="l" t="t" r="r" b="b"/>
            <a:pathLst>
              <a:path w="187" h="81" extrusionOk="0">
                <a:moveTo>
                  <a:pt x="94" y="1"/>
                </a:moveTo>
                <a:lnTo>
                  <a:pt x="54" y="13"/>
                </a:lnTo>
                <a:lnTo>
                  <a:pt x="16" y="10"/>
                </a:lnTo>
                <a:lnTo>
                  <a:pt x="1" y="22"/>
                </a:lnTo>
                <a:cubicBezTo>
                  <a:pt x="1" y="22"/>
                  <a:pt x="1" y="22"/>
                  <a:pt x="1" y="22"/>
                </a:cubicBezTo>
                <a:lnTo>
                  <a:pt x="1" y="22"/>
                </a:lnTo>
                <a:cubicBezTo>
                  <a:pt x="1" y="22"/>
                  <a:pt x="16" y="56"/>
                  <a:pt x="16" y="56"/>
                </a:cubicBezTo>
                <a:lnTo>
                  <a:pt x="54" y="62"/>
                </a:lnTo>
                <a:lnTo>
                  <a:pt x="75" y="80"/>
                </a:lnTo>
                <a:lnTo>
                  <a:pt x="134" y="77"/>
                </a:lnTo>
                <a:lnTo>
                  <a:pt x="186" y="34"/>
                </a:lnTo>
                <a:lnTo>
                  <a:pt x="159" y="13"/>
                </a:lnTo>
                <a:lnTo>
                  <a:pt x="123" y="22"/>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2"/>
          <p:cNvSpPr/>
          <p:nvPr/>
        </p:nvSpPr>
        <p:spPr>
          <a:xfrm>
            <a:off x="6643669" y="1961644"/>
            <a:ext cx="1926" cy="2458"/>
          </a:xfrm>
          <a:custGeom>
            <a:avLst/>
            <a:gdLst/>
            <a:ahLst/>
            <a:cxnLst/>
            <a:rect l="l" t="t" r="r" b="b"/>
            <a:pathLst>
              <a:path w="47" h="60" extrusionOk="0">
                <a:moveTo>
                  <a:pt x="30" y="1"/>
                </a:moveTo>
                <a:cubicBezTo>
                  <a:pt x="30" y="1"/>
                  <a:pt x="30" y="1"/>
                  <a:pt x="30" y="1"/>
                </a:cubicBezTo>
                <a:lnTo>
                  <a:pt x="30" y="1"/>
                </a:lnTo>
                <a:lnTo>
                  <a:pt x="30" y="1"/>
                </a:lnTo>
                <a:close/>
                <a:moveTo>
                  <a:pt x="30" y="1"/>
                </a:moveTo>
                <a:lnTo>
                  <a:pt x="0" y="38"/>
                </a:lnTo>
                <a:lnTo>
                  <a:pt x="28" y="60"/>
                </a:lnTo>
                <a:lnTo>
                  <a:pt x="47" y="25"/>
                </a:lnTo>
                <a:cubicBezTo>
                  <a:pt x="47" y="25"/>
                  <a:pt x="30" y="3"/>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2"/>
          <p:cNvSpPr/>
          <p:nvPr/>
        </p:nvSpPr>
        <p:spPr>
          <a:xfrm>
            <a:off x="6647602" y="2003398"/>
            <a:ext cx="3606" cy="6146"/>
          </a:xfrm>
          <a:custGeom>
            <a:avLst/>
            <a:gdLst/>
            <a:ahLst/>
            <a:cxnLst/>
            <a:rect l="l" t="t" r="r" b="b"/>
            <a:pathLst>
              <a:path w="88" h="150" extrusionOk="0">
                <a:moveTo>
                  <a:pt x="57" y="0"/>
                </a:moveTo>
                <a:lnTo>
                  <a:pt x="0" y="32"/>
                </a:lnTo>
                <a:lnTo>
                  <a:pt x="24" y="96"/>
                </a:lnTo>
                <a:lnTo>
                  <a:pt x="18" y="117"/>
                </a:lnTo>
                <a:lnTo>
                  <a:pt x="26" y="149"/>
                </a:lnTo>
                <a:lnTo>
                  <a:pt x="59" y="118"/>
                </a:lnTo>
                <a:lnTo>
                  <a:pt x="64" y="46"/>
                </a:lnTo>
                <a:lnTo>
                  <a:pt x="88" y="22"/>
                </a:ln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2"/>
          <p:cNvSpPr/>
          <p:nvPr/>
        </p:nvSpPr>
        <p:spPr>
          <a:xfrm>
            <a:off x="6625682" y="1966602"/>
            <a:ext cx="47815" cy="65396"/>
          </a:xfrm>
          <a:custGeom>
            <a:avLst/>
            <a:gdLst/>
            <a:ahLst/>
            <a:cxnLst/>
            <a:rect l="l" t="t" r="r" b="b"/>
            <a:pathLst>
              <a:path w="1167" h="1596" extrusionOk="0">
                <a:moveTo>
                  <a:pt x="239" y="1"/>
                </a:moveTo>
                <a:lnTo>
                  <a:pt x="169" y="25"/>
                </a:lnTo>
                <a:lnTo>
                  <a:pt x="161" y="78"/>
                </a:lnTo>
                <a:lnTo>
                  <a:pt x="112" y="174"/>
                </a:lnTo>
                <a:lnTo>
                  <a:pt x="126" y="233"/>
                </a:lnTo>
                <a:lnTo>
                  <a:pt x="128" y="330"/>
                </a:lnTo>
                <a:lnTo>
                  <a:pt x="100" y="449"/>
                </a:lnTo>
                <a:lnTo>
                  <a:pt x="78" y="507"/>
                </a:lnTo>
                <a:lnTo>
                  <a:pt x="116" y="585"/>
                </a:lnTo>
                <a:lnTo>
                  <a:pt x="116" y="616"/>
                </a:lnTo>
                <a:lnTo>
                  <a:pt x="82" y="635"/>
                </a:lnTo>
                <a:lnTo>
                  <a:pt x="40" y="628"/>
                </a:lnTo>
                <a:lnTo>
                  <a:pt x="8" y="589"/>
                </a:lnTo>
                <a:lnTo>
                  <a:pt x="1" y="647"/>
                </a:lnTo>
                <a:lnTo>
                  <a:pt x="13" y="698"/>
                </a:lnTo>
                <a:lnTo>
                  <a:pt x="40" y="700"/>
                </a:lnTo>
                <a:lnTo>
                  <a:pt x="49" y="718"/>
                </a:lnTo>
                <a:lnTo>
                  <a:pt x="32" y="750"/>
                </a:lnTo>
                <a:lnTo>
                  <a:pt x="49" y="819"/>
                </a:lnTo>
                <a:lnTo>
                  <a:pt x="86" y="884"/>
                </a:lnTo>
                <a:lnTo>
                  <a:pt x="87" y="970"/>
                </a:lnTo>
                <a:lnTo>
                  <a:pt x="108" y="986"/>
                </a:lnTo>
                <a:lnTo>
                  <a:pt x="124" y="972"/>
                </a:lnTo>
                <a:lnTo>
                  <a:pt x="144" y="978"/>
                </a:lnTo>
                <a:lnTo>
                  <a:pt x="146" y="1027"/>
                </a:lnTo>
                <a:lnTo>
                  <a:pt x="192" y="1087"/>
                </a:lnTo>
                <a:lnTo>
                  <a:pt x="223" y="1089"/>
                </a:lnTo>
                <a:lnTo>
                  <a:pt x="251" y="1052"/>
                </a:lnTo>
                <a:lnTo>
                  <a:pt x="225" y="1025"/>
                </a:lnTo>
                <a:lnTo>
                  <a:pt x="227" y="996"/>
                </a:lnTo>
                <a:lnTo>
                  <a:pt x="277" y="1001"/>
                </a:lnTo>
                <a:lnTo>
                  <a:pt x="319" y="1032"/>
                </a:lnTo>
                <a:lnTo>
                  <a:pt x="267" y="1099"/>
                </a:lnTo>
                <a:lnTo>
                  <a:pt x="241" y="1130"/>
                </a:lnTo>
                <a:lnTo>
                  <a:pt x="247" y="1157"/>
                </a:lnTo>
                <a:lnTo>
                  <a:pt x="241" y="1214"/>
                </a:lnTo>
                <a:lnTo>
                  <a:pt x="273" y="1268"/>
                </a:lnTo>
                <a:lnTo>
                  <a:pt x="287" y="1220"/>
                </a:lnTo>
                <a:lnTo>
                  <a:pt x="314" y="1209"/>
                </a:lnTo>
                <a:lnTo>
                  <a:pt x="333" y="1250"/>
                </a:lnTo>
                <a:lnTo>
                  <a:pt x="310" y="1290"/>
                </a:lnTo>
                <a:lnTo>
                  <a:pt x="348" y="1282"/>
                </a:lnTo>
                <a:lnTo>
                  <a:pt x="381" y="1252"/>
                </a:lnTo>
                <a:lnTo>
                  <a:pt x="436" y="1307"/>
                </a:lnTo>
                <a:lnTo>
                  <a:pt x="481" y="1280"/>
                </a:lnTo>
                <a:lnTo>
                  <a:pt x="470" y="1247"/>
                </a:lnTo>
                <a:lnTo>
                  <a:pt x="491" y="1216"/>
                </a:lnTo>
                <a:lnTo>
                  <a:pt x="545" y="1211"/>
                </a:lnTo>
                <a:lnTo>
                  <a:pt x="644" y="1250"/>
                </a:lnTo>
                <a:lnTo>
                  <a:pt x="663" y="1286"/>
                </a:lnTo>
                <a:lnTo>
                  <a:pt x="716" y="1324"/>
                </a:lnTo>
                <a:lnTo>
                  <a:pt x="762" y="1403"/>
                </a:lnTo>
                <a:lnTo>
                  <a:pt x="781" y="1400"/>
                </a:lnTo>
                <a:lnTo>
                  <a:pt x="766" y="1320"/>
                </a:lnTo>
                <a:lnTo>
                  <a:pt x="716" y="1233"/>
                </a:lnTo>
                <a:lnTo>
                  <a:pt x="723" y="1209"/>
                </a:lnTo>
                <a:lnTo>
                  <a:pt x="749" y="1214"/>
                </a:lnTo>
                <a:lnTo>
                  <a:pt x="776" y="1242"/>
                </a:lnTo>
                <a:lnTo>
                  <a:pt x="807" y="1258"/>
                </a:lnTo>
                <a:lnTo>
                  <a:pt x="839" y="1312"/>
                </a:lnTo>
                <a:lnTo>
                  <a:pt x="907" y="1338"/>
                </a:lnTo>
                <a:lnTo>
                  <a:pt x="926" y="1383"/>
                </a:lnTo>
                <a:lnTo>
                  <a:pt x="926" y="1435"/>
                </a:lnTo>
                <a:lnTo>
                  <a:pt x="962" y="1447"/>
                </a:lnTo>
                <a:lnTo>
                  <a:pt x="1015" y="1508"/>
                </a:lnTo>
                <a:lnTo>
                  <a:pt x="1056" y="1496"/>
                </a:lnTo>
                <a:lnTo>
                  <a:pt x="1055" y="1479"/>
                </a:lnTo>
                <a:lnTo>
                  <a:pt x="1094" y="1488"/>
                </a:lnTo>
                <a:lnTo>
                  <a:pt x="1091" y="1512"/>
                </a:lnTo>
                <a:lnTo>
                  <a:pt x="1053" y="1534"/>
                </a:lnTo>
                <a:lnTo>
                  <a:pt x="1093" y="1582"/>
                </a:lnTo>
                <a:lnTo>
                  <a:pt x="1133" y="1596"/>
                </a:lnTo>
                <a:lnTo>
                  <a:pt x="1151" y="1527"/>
                </a:lnTo>
                <a:lnTo>
                  <a:pt x="1145" y="1498"/>
                </a:lnTo>
                <a:lnTo>
                  <a:pt x="1167" y="1477"/>
                </a:lnTo>
                <a:lnTo>
                  <a:pt x="1147" y="1451"/>
                </a:lnTo>
                <a:lnTo>
                  <a:pt x="1108" y="1453"/>
                </a:lnTo>
                <a:lnTo>
                  <a:pt x="1074" y="1436"/>
                </a:lnTo>
                <a:lnTo>
                  <a:pt x="1026" y="1436"/>
                </a:lnTo>
                <a:lnTo>
                  <a:pt x="1027" y="1403"/>
                </a:lnTo>
                <a:lnTo>
                  <a:pt x="994" y="1320"/>
                </a:lnTo>
                <a:lnTo>
                  <a:pt x="985" y="1279"/>
                </a:lnTo>
                <a:lnTo>
                  <a:pt x="1008" y="1263"/>
                </a:lnTo>
                <a:lnTo>
                  <a:pt x="1033" y="1277"/>
                </a:lnTo>
                <a:lnTo>
                  <a:pt x="1067" y="1272"/>
                </a:lnTo>
                <a:lnTo>
                  <a:pt x="1057" y="1256"/>
                </a:lnTo>
                <a:lnTo>
                  <a:pt x="1010" y="1224"/>
                </a:lnTo>
                <a:lnTo>
                  <a:pt x="953" y="1222"/>
                </a:lnTo>
                <a:lnTo>
                  <a:pt x="926" y="1176"/>
                </a:lnTo>
                <a:lnTo>
                  <a:pt x="906" y="1194"/>
                </a:lnTo>
                <a:lnTo>
                  <a:pt x="909" y="1240"/>
                </a:lnTo>
                <a:lnTo>
                  <a:pt x="877" y="1261"/>
                </a:lnTo>
                <a:lnTo>
                  <a:pt x="855" y="1236"/>
                </a:lnTo>
                <a:lnTo>
                  <a:pt x="861" y="1187"/>
                </a:lnTo>
                <a:lnTo>
                  <a:pt x="832" y="1130"/>
                </a:lnTo>
                <a:lnTo>
                  <a:pt x="762" y="1086"/>
                </a:lnTo>
                <a:lnTo>
                  <a:pt x="715" y="1087"/>
                </a:lnTo>
                <a:lnTo>
                  <a:pt x="651" y="1138"/>
                </a:lnTo>
                <a:lnTo>
                  <a:pt x="641" y="1176"/>
                </a:lnTo>
                <a:lnTo>
                  <a:pt x="603" y="1188"/>
                </a:lnTo>
                <a:lnTo>
                  <a:pt x="548" y="1170"/>
                </a:lnTo>
                <a:lnTo>
                  <a:pt x="526" y="1123"/>
                </a:lnTo>
                <a:lnTo>
                  <a:pt x="489" y="1094"/>
                </a:lnTo>
                <a:lnTo>
                  <a:pt x="489" y="1042"/>
                </a:lnTo>
                <a:lnTo>
                  <a:pt x="508" y="1015"/>
                </a:lnTo>
                <a:lnTo>
                  <a:pt x="477" y="980"/>
                </a:lnTo>
                <a:lnTo>
                  <a:pt x="453" y="918"/>
                </a:lnTo>
                <a:lnTo>
                  <a:pt x="428" y="898"/>
                </a:lnTo>
                <a:lnTo>
                  <a:pt x="436" y="839"/>
                </a:lnTo>
                <a:lnTo>
                  <a:pt x="460" y="803"/>
                </a:lnTo>
                <a:lnTo>
                  <a:pt x="455" y="750"/>
                </a:lnTo>
                <a:lnTo>
                  <a:pt x="472" y="707"/>
                </a:lnTo>
                <a:lnTo>
                  <a:pt x="545" y="636"/>
                </a:lnTo>
                <a:lnTo>
                  <a:pt x="575" y="620"/>
                </a:lnTo>
                <a:lnTo>
                  <a:pt x="559" y="654"/>
                </a:lnTo>
                <a:lnTo>
                  <a:pt x="563" y="678"/>
                </a:lnTo>
                <a:lnTo>
                  <a:pt x="603" y="614"/>
                </a:lnTo>
                <a:lnTo>
                  <a:pt x="589" y="557"/>
                </a:lnTo>
                <a:lnTo>
                  <a:pt x="618" y="489"/>
                </a:lnTo>
                <a:lnTo>
                  <a:pt x="640" y="377"/>
                </a:lnTo>
                <a:lnTo>
                  <a:pt x="616" y="348"/>
                </a:lnTo>
                <a:lnTo>
                  <a:pt x="601" y="288"/>
                </a:lnTo>
                <a:lnTo>
                  <a:pt x="573" y="277"/>
                </a:lnTo>
                <a:lnTo>
                  <a:pt x="531" y="203"/>
                </a:lnTo>
                <a:lnTo>
                  <a:pt x="541" y="110"/>
                </a:lnTo>
                <a:lnTo>
                  <a:pt x="569" y="78"/>
                </a:lnTo>
                <a:lnTo>
                  <a:pt x="571" y="44"/>
                </a:lnTo>
                <a:lnTo>
                  <a:pt x="541" y="2"/>
                </a:lnTo>
                <a:lnTo>
                  <a:pt x="519" y="11"/>
                </a:lnTo>
                <a:lnTo>
                  <a:pt x="515" y="33"/>
                </a:lnTo>
                <a:lnTo>
                  <a:pt x="482" y="60"/>
                </a:lnTo>
                <a:lnTo>
                  <a:pt x="416" y="60"/>
                </a:lnTo>
                <a:lnTo>
                  <a:pt x="404" y="84"/>
                </a:lnTo>
                <a:lnTo>
                  <a:pt x="369" y="62"/>
                </a:lnTo>
                <a:lnTo>
                  <a:pt x="329" y="18"/>
                </a:lnTo>
                <a:lnTo>
                  <a:pt x="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2"/>
          <p:cNvSpPr/>
          <p:nvPr/>
        </p:nvSpPr>
        <p:spPr>
          <a:xfrm>
            <a:off x="6605974" y="2043513"/>
            <a:ext cx="22863" cy="30526"/>
          </a:xfrm>
          <a:custGeom>
            <a:avLst/>
            <a:gdLst/>
            <a:ahLst/>
            <a:cxnLst/>
            <a:rect l="l" t="t" r="r" b="b"/>
            <a:pathLst>
              <a:path w="558" h="745" extrusionOk="0">
                <a:moveTo>
                  <a:pt x="496" y="1"/>
                </a:moveTo>
                <a:lnTo>
                  <a:pt x="475" y="9"/>
                </a:lnTo>
                <a:lnTo>
                  <a:pt x="464" y="83"/>
                </a:lnTo>
                <a:lnTo>
                  <a:pt x="472" y="152"/>
                </a:lnTo>
                <a:lnTo>
                  <a:pt x="436" y="130"/>
                </a:lnTo>
                <a:lnTo>
                  <a:pt x="464" y="176"/>
                </a:lnTo>
                <a:lnTo>
                  <a:pt x="463" y="210"/>
                </a:lnTo>
                <a:lnTo>
                  <a:pt x="424" y="257"/>
                </a:lnTo>
                <a:lnTo>
                  <a:pt x="392" y="253"/>
                </a:lnTo>
                <a:lnTo>
                  <a:pt x="350" y="303"/>
                </a:lnTo>
                <a:lnTo>
                  <a:pt x="346" y="339"/>
                </a:lnTo>
                <a:lnTo>
                  <a:pt x="298" y="367"/>
                </a:lnTo>
                <a:lnTo>
                  <a:pt x="250" y="468"/>
                </a:lnTo>
                <a:lnTo>
                  <a:pt x="181" y="535"/>
                </a:lnTo>
                <a:lnTo>
                  <a:pt x="144" y="541"/>
                </a:lnTo>
                <a:lnTo>
                  <a:pt x="109" y="606"/>
                </a:lnTo>
                <a:lnTo>
                  <a:pt x="81" y="615"/>
                </a:lnTo>
                <a:lnTo>
                  <a:pt x="13" y="704"/>
                </a:lnTo>
                <a:lnTo>
                  <a:pt x="1" y="728"/>
                </a:lnTo>
                <a:lnTo>
                  <a:pt x="5" y="745"/>
                </a:lnTo>
                <a:lnTo>
                  <a:pt x="52" y="708"/>
                </a:lnTo>
                <a:lnTo>
                  <a:pt x="84" y="702"/>
                </a:lnTo>
                <a:lnTo>
                  <a:pt x="114" y="670"/>
                </a:lnTo>
                <a:lnTo>
                  <a:pt x="166" y="651"/>
                </a:lnTo>
                <a:lnTo>
                  <a:pt x="219" y="569"/>
                </a:lnTo>
                <a:lnTo>
                  <a:pt x="274" y="551"/>
                </a:lnTo>
                <a:lnTo>
                  <a:pt x="311" y="518"/>
                </a:lnTo>
                <a:lnTo>
                  <a:pt x="315" y="494"/>
                </a:lnTo>
                <a:lnTo>
                  <a:pt x="348" y="454"/>
                </a:lnTo>
                <a:lnTo>
                  <a:pt x="348" y="382"/>
                </a:lnTo>
                <a:lnTo>
                  <a:pt x="376" y="349"/>
                </a:lnTo>
                <a:lnTo>
                  <a:pt x="448" y="345"/>
                </a:lnTo>
                <a:lnTo>
                  <a:pt x="464" y="297"/>
                </a:lnTo>
                <a:lnTo>
                  <a:pt x="499" y="262"/>
                </a:lnTo>
                <a:lnTo>
                  <a:pt x="537" y="255"/>
                </a:lnTo>
                <a:lnTo>
                  <a:pt x="557" y="216"/>
                </a:lnTo>
                <a:lnTo>
                  <a:pt x="532" y="157"/>
                </a:lnTo>
                <a:lnTo>
                  <a:pt x="497" y="114"/>
                </a:lnTo>
                <a:lnTo>
                  <a:pt x="501" y="70"/>
                </a:lnTo>
                <a:lnTo>
                  <a:pt x="4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2"/>
          <p:cNvSpPr/>
          <p:nvPr/>
        </p:nvSpPr>
        <p:spPr>
          <a:xfrm>
            <a:off x="6649282" y="2012126"/>
            <a:ext cx="1803" cy="2458"/>
          </a:xfrm>
          <a:custGeom>
            <a:avLst/>
            <a:gdLst/>
            <a:ahLst/>
            <a:cxnLst/>
            <a:rect l="l" t="t" r="r" b="b"/>
            <a:pathLst>
              <a:path w="44" h="60" extrusionOk="0">
                <a:moveTo>
                  <a:pt x="1" y="0"/>
                </a:moveTo>
                <a:lnTo>
                  <a:pt x="9" y="40"/>
                </a:lnTo>
                <a:lnTo>
                  <a:pt x="43" y="59"/>
                </a:lnTo>
                <a:lnTo>
                  <a:pt x="35" y="2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2"/>
          <p:cNvSpPr/>
          <p:nvPr/>
        </p:nvSpPr>
        <p:spPr>
          <a:xfrm>
            <a:off x="6663254" y="2030687"/>
            <a:ext cx="9588" cy="7703"/>
          </a:xfrm>
          <a:custGeom>
            <a:avLst/>
            <a:gdLst/>
            <a:ahLst/>
            <a:cxnLst/>
            <a:rect l="l" t="t" r="r" b="b"/>
            <a:pathLst>
              <a:path w="234" h="188" extrusionOk="0">
                <a:moveTo>
                  <a:pt x="11" y="0"/>
                </a:moveTo>
                <a:lnTo>
                  <a:pt x="13" y="52"/>
                </a:lnTo>
                <a:lnTo>
                  <a:pt x="22" y="91"/>
                </a:lnTo>
                <a:lnTo>
                  <a:pt x="2" y="109"/>
                </a:lnTo>
                <a:lnTo>
                  <a:pt x="1" y="137"/>
                </a:lnTo>
                <a:lnTo>
                  <a:pt x="11" y="165"/>
                </a:lnTo>
                <a:lnTo>
                  <a:pt x="50" y="102"/>
                </a:lnTo>
                <a:lnTo>
                  <a:pt x="86" y="98"/>
                </a:lnTo>
                <a:lnTo>
                  <a:pt x="136" y="164"/>
                </a:lnTo>
                <a:lnTo>
                  <a:pt x="195" y="188"/>
                </a:lnTo>
                <a:lnTo>
                  <a:pt x="233" y="184"/>
                </a:lnTo>
                <a:lnTo>
                  <a:pt x="233" y="154"/>
                </a:lnTo>
                <a:lnTo>
                  <a:pt x="204" y="117"/>
                </a:lnTo>
                <a:lnTo>
                  <a:pt x="131" y="70"/>
                </a:lnTo>
                <a:lnTo>
                  <a:pt x="99" y="64"/>
                </a:lnTo>
                <a:lnTo>
                  <a:pt x="58" y="24"/>
                </a:lnTo>
                <a:lnTo>
                  <a:pt x="40" y="26"/>
                </a:lnTo>
                <a:lnTo>
                  <a:pt x="45" y="12"/>
                </a:lnTo>
                <a:lnTo>
                  <a:pt x="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2"/>
          <p:cNvSpPr/>
          <p:nvPr/>
        </p:nvSpPr>
        <p:spPr>
          <a:xfrm>
            <a:off x="6635966" y="1959514"/>
            <a:ext cx="1885" cy="1639"/>
          </a:xfrm>
          <a:custGeom>
            <a:avLst/>
            <a:gdLst/>
            <a:ahLst/>
            <a:cxnLst/>
            <a:rect l="l" t="t" r="r" b="b"/>
            <a:pathLst>
              <a:path w="46" h="40" extrusionOk="0">
                <a:moveTo>
                  <a:pt x="13" y="0"/>
                </a:moveTo>
                <a:lnTo>
                  <a:pt x="0" y="40"/>
                </a:lnTo>
                <a:lnTo>
                  <a:pt x="46" y="31"/>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2"/>
          <p:cNvSpPr/>
          <p:nvPr/>
        </p:nvSpPr>
        <p:spPr>
          <a:xfrm>
            <a:off x="6692754" y="2056297"/>
            <a:ext cx="2335" cy="4179"/>
          </a:xfrm>
          <a:custGeom>
            <a:avLst/>
            <a:gdLst/>
            <a:ahLst/>
            <a:cxnLst/>
            <a:rect l="l" t="t" r="r" b="b"/>
            <a:pathLst>
              <a:path w="57" h="102" extrusionOk="0">
                <a:moveTo>
                  <a:pt x="17" y="0"/>
                </a:moveTo>
                <a:lnTo>
                  <a:pt x="8" y="52"/>
                </a:lnTo>
                <a:lnTo>
                  <a:pt x="1" y="70"/>
                </a:lnTo>
                <a:lnTo>
                  <a:pt x="24" y="102"/>
                </a:lnTo>
                <a:lnTo>
                  <a:pt x="57" y="90"/>
                </a:lnTo>
                <a:lnTo>
                  <a:pt x="40" y="45"/>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2"/>
          <p:cNvSpPr/>
          <p:nvPr/>
        </p:nvSpPr>
        <p:spPr>
          <a:xfrm>
            <a:off x="6691811" y="2060640"/>
            <a:ext cx="1229" cy="2049"/>
          </a:xfrm>
          <a:custGeom>
            <a:avLst/>
            <a:gdLst/>
            <a:ahLst/>
            <a:cxnLst/>
            <a:rect l="l" t="t" r="r" b="b"/>
            <a:pathLst>
              <a:path w="30" h="50" extrusionOk="0">
                <a:moveTo>
                  <a:pt x="7" y="0"/>
                </a:moveTo>
                <a:lnTo>
                  <a:pt x="0" y="27"/>
                </a:lnTo>
                <a:lnTo>
                  <a:pt x="22" y="49"/>
                </a:lnTo>
                <a:lnTo>
                  <a:pt x="30" y="20"/>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2"/>
          <p:cNvSpPr/>
          <p:nvPr/>
        </p:nvSpPr>
        <p:spPr>
          <a:xfrm>
            <a:off x="6656288" y="2031507"/>
            <a:ext cx="2253" cy="1844"/>
          </a:xfrm>
          <a:custGeom>
            <a:avLst/>
            <a:gdLst/>
            <a:ahLst/>
            <a:cxnLst/>
            <a:rect l="l" t="t" r="r" b="b"/>
            <a:pathLst>
              <a:path w="55" h="45" extrusionOk="0">
                <a:moveTo>
                  <a:pt x="21" y="1"/>
                </a:moveTo>
                <a:lnTo>
                  <a:pt x="0" y="16"/>
                </a:lnTo>
                <a:lnTo>
                  <a:pt x="6" y="44"/>
                </a:lnTo>
                <a:lnTo>
                  <a:pt x="51" y="40"/>
                </a:lnTo>
                <a:lnTo>
                  <a:pt x="55" y="17"/>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2"/>
          <p:cNvSpPr/>
          <p:nvPr/>
        </p:nvSpPr>
        <p:spPr>
          <a:xfrm>
            <a:off x="6637728" y="1963734"/>
            <a:ext cx="2499" cy="860"/>
          </a:xfrm>
          <a:custGeom>
            <a:avLst/>
            <a:gdLst/>
            <a:ahLst/>
            <a:cxnLst/>
            <a:rect l="l" t="t" r="r" b="b"/>
            <a:pathLst>
              <a:path w="61" h="21" extrusionOk="0">
                <a:moveTo>
                  <a:pt x="1" y="1"/>
                </a:moveTo>
                <a:lnTo>
                  <a:pt x="23" y="21"/>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2"/>
          <p:cNvSpPr/>
          <p:nvPr/>
        </p:nvSpPr>
        <p:spPr>
          <a:xfrm>
            <a:off x="6639121" y="1956809"/>
            <a:ext cx="1557" cy="2131"/>
          </a:xfrm>
          <a:custGeom>
            <a:avLst/>
            <a:gdLst/>
            <a:ahLst/>
            <a:cxnLst/>
            <a:rect l="l" t="t" r="r" b="b"/>
            <a:pathLst>
              <a:path w="38" h="52" extrusionOk="0">
                <a:moveTo>
                  <a:pt x="38" y="1"/>
                </a:moveTo>
                <a:lnTo>
                  <a:pt x="1" y="27"/>
                </a:lnTo>
                <a:lnTo>
                  <a:pt x="30" y="52"/>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2"/>
          <p:cNvSpPr/>
          <p:nvPr/>
        </p:nvSpPr>
        <p:spPr>
          <a:xfrm>
            <a:off x="6633671" y="2020403"/>
            <a:ext cx="12701" cy="14628"/>
          </a:xfrm>
          <a:custGeom>
            <a:avLst/>
            <a:gdLst/>
            <a:ahLst/>
            <a:cxnLst/>
            <a:rect l="l" t="t" r="r" b="b"/>
            <a:pathLst>
              <a:path w="310" h="357" extrusionOk="0">
                <a:moveTo>
                  <a:pt x="44" y="1"/>
                </a:moveTo>
                <a:lnTo>
                  <a:pt x="0" y="23"/>
                </a:lnTo>
                <a:lnTo>
                  <a:pt x="10" y="46"/>
                </a:lnTo>
                <a:lnTo>
                  <a:pt x="44" y="44"/>
                </a:lnTo>
                <a:lnTo>
                  <a:pt x="56" y="100"/>
                </a:lnTo>
                <a:lnTo>
                  <a:pt x="88" y="112"/>
                </a:lnTo>
                <a:lnTo>
                  <a:pt x="119" y="154"/>
                </a:lnTo>
                <a:lnTo>
                  <a:pt x="119" y="228"/>
                </a:lnTo>
                <a:lnTo>
                  <a:pt x="157" y="250"/>
                </a:lnTo>
                <a:lnTo>
                  <a:pt x="158" y="293"/>
                </a:lnTo>
                <a:lnTo>
                  <a:pt x="205" y="350"/>
                </a:lnTo>
                <a:lnTo>
                  <a:pt x="244" y="357"/>
                </a:lnTo>
                <a:lnTo>
                  <a:pt x="287" y="321"/>
                </a:lnTo>
                <a:lnTo>
                  <a:pt x="287" y="283"/>
                </a:lnTo>
                <a:lnTo>
                  <a:pt x="310" y="267"/>
                </a:lnTo>
                <a:lnTo>
                  <a:pt x="310" y="226"/>
                </a:lnTo>
                <a:lnTo>
                  <a:pt x="286" y="190"/>
                </a:lnTo>
                <a:lnTo>
                  <a:pt x="303" y="157"/>
                </a:lnTo>
                <a:lnTo>
                  <a:pt x="303" y="114"/>
                </a:lnTo>
                <a:lnTo>
                  <a:pt x="255" y="96"/>
                </a:lnTo>
                <a:lnTo>
                  <a:pt x="155" y="7"/>
                </a:lnTo>
                <a:lnTo>
                  <a:pt x="98" y="21"/>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2"/>
          <p:cNvSpPr/>
          <p:nvPr/>
        </p:nvSpPr>
        <p:spPr>
          <a:xfrm>
            <a:off x="6628468" y="2033310"/>
            <a:ext cx="5818" cy="4016"/>
          </a:xfrm>
          <a:custGeom>
            <a:avLst/>
            <a:gdLst/>
            <a:ahLst/>
            <a:cxnLst/>
            <a:rect l="l" t="t" r="r" b="b"/>
            <a:pathLst>
              <a:path w="142" h="98" extrusionOk="0">
                <a:moveTo>
                  <a:pt x="16" y="0"/>
                </a:moveTo>
                <a:lnTo>
                  <a:pt x="0" y="20"/>
                </a:lnTo>
                <a:lnTo>
                  <a:pt x="17" y="55"/>
                </a:lnTo>
                <a:lnTo>
                  <a:pt x="38" y="80"/>
                </a:lnTo>
                <a:lnTo>
                  <a:pt x="89" y="84"/>
                </a:lnTo>
                <a:lnTo>
                  <a:pt x="120" y="98"/>
                </a:lnTo>
                <a:lnTo>
                  <a:pt x="141" y="74"/>
                </a:lnTo>
                <a:lnTo>
                  <a:pt x="130" y="49"/>
                </a:lnTo>
                <a:lnTo>
                  <a:pt x="82" y="39"/>
                </a:lnTo>
                <a:lnTo>
                  <a:pt x="54" y="7"/>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2"/>
          <p:cNvSpPr/>
          <p:nvPr/>
        </p:nvSpPr>
        <p:spPr>
          <a:xfrm>
            <a:off x="6606875" y="2075350"/>
            <a:ext cx="1065" cy="1270"/>
          </a:xfrm>
          <a:custGeom>
            <a:avLst/>
            <a:gdLst/>
            <a:ahLst/>
            <a:cxnLst/>
            <a:rect l="l" t="t" r="r" b="b"/>
            <a:pathLst>
              <a:path w="26" h="31" extrusionOk="0">
                <a:moveTo>
                  <a:pt x="16" y="1"/>
                </a:moveTo>
                <a:lnTo>
                  <a:pt x="1" y="17"/>
                </a:lnTo>
                <a:lnTo>
                  <a:pt x="26" y="30"/>
                </a:lnTo>
                <a:lnTo>
                  <a:pt x="26" y="30"/>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2"/>
          <p:cNvSpPr/>
          <p:nvPr/>
        </p:nvSpPr>
        <p:spPr>
          <a:xfrm>
            <a:off x="6630312" y="2017084"/>
            <a:ext cx="3114" cy="2418"/>
          </a:xfrm>
          <a:custGeom>
            <a:avLst/>
            <a:gdLst/>
            <a:ahLst/>
            <a:cxnLst/>
            <a:rect l="l" t="t" r="r" b="b"/>
            <a:pathLst>
              <a:path w="76" h="59" extrusionOk="0">
                <a:moveTo>
                  <a:pt x="0" y="1"/>
                </a:moveTo>
                <a:lnTo>
                  <a:pt x="5" y="34"/>
                </a:lnTo>
                <a:lnTo>
                  <a:pt x="64" y="59"/>
                </a:lnTo>
                <a:lnTo>
                  <a:pt x="76" y="47"/>
                </a:lnTo>
                <a:lnTo>
                  <a:pt x="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2"/>
          <p:cNvSpPr/>
          <p:nvPr/>
        </p:nvSpPr>
        <p:spPr>
          <a:xfrm>
            <a:off x="6605523" y="2075063"/>
            <a:ext cx="1024" cy="983"/>
          </a:xfrm>
          <a:custGeom>
            <a:avLst/>
            <a:gdLst/>
            <a:ahLst/>
            <a:cxnLst/>
            <a:rect l="l" t="t" r="r" b="b"/>
            <a:pathLst>
              <a:path w="25" h="24" extrusionOk="0">
                <a:moveTo>
                  <a:pt x="25" y="0"/>
                </a:moveTo>
                <a:lnTo>
                  <a:pt x="1" y="23"/>
                </a:lnTo>
                <a:lnTo>
                  <a:pt x="1" y="23"/>
                </a:lnTo>
                <a:lnTo>
                  <a:pt x="22" y="20"/>
                </a:lnTo>
                <a:lnTo>
                  <a:pt x="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2"/>
          <p:cNvSpPr/>
          <p:nvPr/>
        </p:nvSpPr>
        <p:spPr>
          <a:xfrm>
            <a:off x="6666900" y="2030360"/>
            <a:ext cx="3032" cy="2540"/>
          </a:xfrm>
          <a:custGeom>
            <a:avLst/>
            <a:gdLst/>
            <a:ahLst/>
            <a:cxnLst/>
            <a:rect l="l" t="t" r="r" b="b"/>
            <a:pathLst>
              <a:path w="74" h="62" extrusionOk="0">
                <a:moveTo>
                  <a:pt x="0" y="0"/>
                </a:moveTo>
                <a:lnTo>
                  <a:pt x="14" y="24"/>
                </a:lnTo>
                <a:lnTo>
                  <a:pt x="53" y="61"/>
                </a:lnTo>
                <a:lnTo>
                  <a:pt x="73" y="61"/>
                </a:lnTo>
                <a:lnTo>
                  <a:pt x="33" y="1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2"/>
          <p:cNvSpPr/>
          <p:nvPr/>
        </p:nvSpPr>
        <p:spPr>
          <a:xfrm>
            <a:off x="6602983" y="2077604"/>
            <a:ext cx="2458" cy="3893"/>
          </a:xfrm>
          <a:custGeom>
            <a:avLst/>
            <a:gdLst/>
            <a:ahLst/>
            <a:cxnLst/>
            <a:rect l="l" t="t" r="r" b="b"/>
            <a:pathLst>
              <a:path w="60" h="95" extrusionOk="0">
                <a:moveTo>
                  <a:pt x="43" y="1"/>
                </a:moveTo>
                <a:lnTo>
                  <a:pt x="2" y="17"/>
                </a:lnTo>
                <a:lnTo>
                  <a:pt x="0" y="50"/>
                </a:lnTo>
                <a:lnTo>
                  <a:pt x="27" y="94"/>
                </a:lnTo>
                <a:lnTo>
                  <a:pt x="50" y="94"/>
                </a:lnTo>
                <a:lnTo>
                  <a:pt x="52" y="33"/>
                </a:lnTo>
                <a:lnTo>
                  <a:pt x="59" y="14"/>
                </a:lnTo>
                <a:lnTo>
                  <a:pt x="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2"/>
          <p:cNvSpPr/>
          <p:nvPr/>
        </p:nvSpPr>
        <p:spPr>
          <a:xfrm>
            <a:off x="6650593" y="2029212"/>
            <a:ext cx="2991" cy="6843"/>
          </a:xfrm>
          <a:custGeom>
            <a:avLst/>
            <a:gdLst/>
            <a:ahLst/>
            <a:cxnLst/>
            <a:rect l="l" t="t" r="r" b="b"/>
            <a:pathLst>
              <a:path w="73" h="167" extrusionOk="0">
                <a:moveTo>
                  <a:pt x="67" y="1"/>
                </a:moveTo>
                <a:lnTo>
                  <a:pt x="49" y="17"/>
                </a:lnTo>
                <a:lnTo>
                  <a:pt x="30" y="63"/>
                </a:lnTo>
                <a:lnTo>
                  <a:pt x="0" y="104"/>
                </a:lnTo>
                <a:lnTo>
                  <a:pt x="25" y="166"/>
                </a:lnTo>
                <a:lnTo>
                  <a:pt x="55" y="156"/>
                </a:lnTo>
                <a:lnTo>
                  <a:pt x="73" y="97"/>
                </a:lnTo>
                <a:lnTo>
                  <a:pt x="56" y="55"/>
                </a:ln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2"/>
          <p:cNvSpPr/>
          <p:nvPr/>
        </p:nvSpPr>
        <p:spPr>
          <a:xfrm>
            <a:off x="6649979" y="2037407"/>
            <a:ext cx="14340" cy="15407"/>
          </a:xfrm>
          <a:custGeom>
            <a:avLst/>
            <a:gdLst/>
            <a:ahLst/>
            <a:cxnLst/>
            <a:rect l="l" t="t" r="r" b="b"/>
            <a:pathLst>
              <a:path w="350" h="376" extrusionOk="0">
                <a:moveTo>
                  <a:pt x="59" y="1"/>
                </a:moveTo>
                <a:lnTo>
                  <a:pt x="10" y="13"/>
                </a:lnTo>
                <a:lnTo>
                  <a:pt x="0" y="43"/>
                </a:lnTo>
                <a:lnTo>
                  <a:pt x="49" y="60"/>
                </a:lnTo>
                <a:lnTo>
                  <a:pt x="73" y="67"/>
                </a:lnTo>
                <a:lnTo>
                  <a:pt x="72" y="112"/>
                </a:lnTo>
                <a:lnTo>
                  <a:pt x="61" y="157"/>
                </a:lnTo>
                <a:lnTo>
                  <a:pt x="63" y="239"/>
                </a:lnTo>
                <a:lnTo>
                  <a:pt x="46" y="295"/>
                </a:lnTo>
                <a:lnTo>
                  <a:pt x="65" y="376"/>
                </a:lnTo>
                <a:lnTo>
                  <a:pt x="87" y="367"/>
                </a:lnTo>
                <a:lnTo>
                  <a:pt x="103" y="348"/>
                </a:lnTo>
                <a:lnTo>
                  <a:pt x="155" y="314"/>
                </a:lnTo>
                <a:lnTo>
                  <a:pt x="186" y="316"/>
                </a:lnTo>
                <a:lnTo>
                  <a:pt x="192" y="300"/>
                </a:lnTo>
                <a:lnTo>
                  <a:pt x="217" y="300"/>
                </a:lnTo>
                <a:lnTo>
                  <a:pt x="236" y="269"/>
                </a:lnTo>
                <a:lnTo>
                  <a:pt x="293" y="221"/>
                </a:lnTo>
                <a:lnTo>
                  <a:pt x="316" y="170"/>
                </a:lnTo>
                <a:lnTo>
                  <a:pt x="342" y="150"/>
                </a:lnTo>
                <a:lnTo>
                  <a:pt x="350" y="110"/>
                </a:lnTo>
                <a:lnTo>
                  <a:pt x="328" y="75"/>
                </a:lnTo>
                <a:lnTo>
                  <a:pt x="300" y="94"/>
                </a:lnTo>
                <a:lnTo>
                  <a:pt x="269" y="132"/>
                </a:lnTo>
                <a:lnTo>
                  <a:pt x="240" y="88"/>
                </a:lnTo>
                <a:lnTo>
                  <a:pt x="207" y="79"/>
                </a:lnTo>
                <a:lnTo>
                  <a:pt x="156" y="83"/>
                </a:lnTo>
                <a:lnTo>
                  <a:pt x="130" y="80"/>
                </a:lnTo>
                <a:lnTo>
                  <a:pt x="140" y="60"/>
                </a:lnTo>
                <a:lnTo>
                  <a:pt x="105" y="46"/>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2"/>
          <p:cNvSpPr/>
          <p:nvPr/>
        </p:nvSpPr>
        <p:spPr>
          <a:xfrm>
            <a:off x="6670629" y="2014543"/>
            <a:ext cx="4179" cy="6023"/>
          </a:xfrm>
          <a:custGeom>
            <a:avLst/>
            <a:gdLst/>
            <a:ahLst/>
            <a:cxnLst/>
            <a:rect l="l" t="t" r="r" b="b"/>
            <a:pathLst>
              <a:path w="102" h="147" extrusionOk="0">
                <a:moveTo>
                  <a:pt x="45" y="0"/>
                </a:moveTo>
                <a:lnTo>
                  <a:pt x="22" y="18"/>
                </a:lnTo>
                <a:lnTo>
                  <a:pt x="30" y="71"/>
                </a:lnTo>
                <a:lnTo>
                  <a:pt x="16" y="108"/>
                </a:lnTo>
                <a:lnTo>
                  <a:pt x="0" y="121"/>
                </a:lnTo>
                <a:lnTo>
                  <a:pt x="22" y="147"/>
                </a:lnTo>
                <a:lnTo>
                  <a:pt x="84" y="134"/>
                </a:lnTo>
                <a:lnTo>
                  <a:pt x="102" y="84"/>
                </a:lnTo>
                <a:lnTo>
                  <a:pt x="80" y="36"/>
                </a:lnTo>
                <a:lnTo>
                  <a:pt x="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2"/>
          <p:cNvSpPr/>
          <p:nvPr/>
        </p:nvSpPr>
        <p:spPr>
          <a:xfrm>
            <a:off x="6628591" y="2037489"/>
            <a:ext cx="2868" cy="3401"/>
          </a:xfrm>
          <a:custGeom>
            <a:avLst/>
            <a:gdLst/>
            <a:ahLst/>
            <a:cxnLst/>
            <a:rect l="l" t="t" r="r" b="b"/>
            <a:pathLst>
              <a:path w="70" h="83" extrusionOk="0">
                <a:moveTo>
                  <a:pt x="5" y="0"/>
                </a:moveTo>
                <a:lnTo>
                  <a:pt x="1" y="29"/>
                </a:lnTo>
                <a:lnTo>
                  <a:pt x="15" y="82"/>
                </a:lnTo>
                <a:lnTo>
                  <a:pt x="36" y="82"/>
                </a:lnTo>
                <a:lnTo>
                  <a:pt x="51" y="61"/>
                </a:lnTo>
                <a:lnTo>
                  <a:pt x="70" y="49"/>
                </a:lnTo>
                <a:lnTo>
                  <a:pt x="54" y="14"/>
                </a:lnTo>
                <a:lnTo>
                  <a:pt x="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2"/>
          <p:cNvSpPr/>
          <p:nvPr/>
        </p:nvSpPr>
        <p:spPr>
          <a:xfrm>
            <a:off x="6674316" y="2030155"/>
            <a:ext cx="14873" cy="16226"/>
          </a:xfrm>
          <a:custGeom>
            <a:avLst/>
            <a:gdLst/>
            <a:ahLst/>
            <a:cxnLst/>
            <a:rect l="l" t="t" r="r" b="b"/>
            <a:pathLst>
              <a:path w="363" h="396" extrusionOk="0">
                <a:moveTo>
                  <a:pt x="148" y="1"/>
                </a:moveTo>
                <a:lnTo>
                  <a:pt x="123" y="6"/>
                </a:lnTo>
                <a:lnTo>
                  <a:pt x="107" y="24"/>
                </a:lnTo>
                <a:lnTo>
                  <a:pt x="60" y="22"/>
                </a:lnTo>
                <a:lnTo>
                  <a:pt x="21" y="23"/>
                </a:lnTo>
                <a:lnTo>
                  <a:pt x="2" y="13"/>
                </a:lnTo>
                <a:lnTo>
                  <a:pt x="1" y="45"/>
                </a:lnTo>
                <a:lnTo>
                  <a:pt x="38" y="120"/>
                </a:lnTo>
                <a:lnTo>
                  <a:pt x="98" y="168"/>
                </a:lnTo>
                <a:lnTo>
                  <a:pt x="153" y="233"/>
                </a:lnTo>
                <a:lnTo>
                  <a:pt x="177" y="248"/>
                </a:lnTo>
                <a:lnTo>
                  <a:pt x="169" y="270"/>
                </a:lnTo>
                <a:lnTo>
                  <a:pt x="147" y="299"/>
                </a:lnTo>
                <a:lnTo>
                  <a:pt x="141" y="310"/>
                </a:lnTo>
                <a:lnTo>
                  <a:pt x="141" y="310"/>
                </a:lnTo>
                <a:lnTo>
                  <a:pt x="163" y="301"/>
                </a:lnTo>
                <a:lnTo>
                  <a:pt x="171" y="315"/>
                </a:lnTo>
                <a:lnTo>
                  <a:pt x="189" y="327"/>
                </a:lnTo>
                <a:lnTo>
                  <a:pt x="228" y="352"/>
                </a:lnTo>
                <a:lnTo>
                  <a:pt x="241" y="384"/>
                </a:lnTo>
                <a:lnTo>
                  <a:pt x="312" y="389"/>
                </a:lnTo>
                <a:lnTo>
                  <a:pt x="326" y="395"/>
                </a:lnTo>
                <a:lnTo>
                  <a:pt x="337" y="383"/>
                </a:lnTo>
                <a:lnTo>
                  <a:pt x="362" y="394"/>
                </a:lnTo>
                <a:lnTo>
                  <a:pt x="340" y="366"/>
                </a:lnTo>
                <a:lnTo>
                  <a:pt x="325" y="322"/>
                </a:lnTo>
                <a:lnTo>
                  <a:pt x="299" y="299"/>
                </a:lnTo>
                <a:lnTo>
                  <a:pt x="303" y="231"/>
                </a:lnTo>
                <a:lnTo>
                  <a:pt x="294" y="145"/>
                </a:lnTo>
                <a:lnTo>
                  <a:pt x="299" y="119"/>
                </a:lnTo>
                <a:lnTo>
                  <a:pt x="279" y="105"/>
                </a:lnTo>
                <a:lnTo>
                  <a:pt x="239" y="50"/>
                </a:lnTo>
                <a:lnTo>
                  <a:pt x="215" y="7"/>
                </a:lnTo>
                <a:lnTo>
                  <a:pt x="186" y="4"/>
                </a:lnTo>
                <a:lnTo>
                  <a:pt x="170" y="12"/>
                </a:lnTo>
                <a:lnTo>
                  <a:pt x="1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2"/>
          <p:cNvSpPr/>
          <p:nvPr/>
        </p:nvSpPr>
        <p:spPr>
          <a:xfrm>
            <a:off x="6629533" y="2050888"/>
            <a:ext cx="2909" cy="2704"/>
          </a:xfrm>
          <a:custGeom>
            <a:avLst/>
            <a:gdLst/>
            <a:ahLst/>
            <a:cxnLst/>
            <a:rect l="l" t="t" r="r" b="b"/>
            <a:pathLst>
              <a:path w="71" h="66" extrusionOk="0">
                <a:moveTo>
                  <a:pt x="39" y="1"/>
                </a:moveTo>
                <a:lnTo>
                  <a:pt x="31" y="20"/>
                </a:lnTo>
                <a:lnTo>
                  <a:pt x="13" y="34"/>
                </a:lnTo>
                <a:lnTo>
                  <a:pt x="1" y="63"/>
                </a:lnTo>
                <a:lnTo>
                  <a:pt x="35" y="66"/>
                </a:lnTo>
                <a:lnTo>
                  <a:pt x="70" y="64"/>
                </a:lnTo>
                <a:lnTo>
                  <a:pt x="71" y="37"/>
                </a:lnTo>
                <a:lnTo>
                  <a:pt x="52" y="22"/>
                </a:lnTo>
                <a:lnTo>
                  <a:pt x="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2"/>
          <p:cNvSpPr/>
          <p:nvPr/>
        </p:nvSpPr>
        <p:spPr>
          <a:xfrm>
            <a:off x="6674808" y="2049864"/>
            <a:ext cx="819" cy="1926"/>
          </a:xfrm>
          <a:custGeom>
            <a:avLst/>
            <a:gdLst/>
            <a:ahLst/>
            <a:cxnLst/>
            <a:rect l="l" t="t" r="r" b="b"/>
            <a:pathLst>
              <a:path w="20" h="47" extrusionOk="0">
                <a:moveTo>
                  <a:pt x="19" y="1"/>
                </a:moveTo>
                <a:lnTo>
                  <a:pt x="1" y="23"/>
                </a:lnTo>
                <a:lnTo>
                  <a:pt x="17" y="47"/>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2"/>
          <p:cNvSpPr/>
          <p:nvPr/>
        </p:nvSpPr>
        <p:spPr>
          <a:xfrm>
            <a:off x="6653297" y="2060148"/>
            <a:ext cx="47036" cy="43515"/>
          </a:xfrm>
          <a:custGeom>
            <a:avLst/>
            <a:gdLst/>
            <a:ahLst/>
            <a:cxnLst/>
            <a:rect l="l" t="t" r="r" b="b"/>
            <a:pathLst>
              <a:path w="1148" h="1062" extrusionOk="0">
                <a:moveTo>
                  <a:pt x="817" y="0"/>
                </a:moveTo>
                <a:lnTo>
                  <a:pt x="816" y="54"/>
                </a:lnTo>
                <a:lnTo>
                  <a:pt x="836" y="147"/>
                </a:lnTo>
                <a:lnTo>
                  <a:pt x="835" y="183"/>
                </a:lnTo>
                <a:lnTo>
                  <a:pt x="799" y="143"/>
                </a:lnTo>
                <a:lnTo>
                  <a:pt x="781" y="147"/>
                </a:lnTo>
                <a:lnTo>
                  <a:pt x="781" y="209"/>
                </a:lnTo>
                <a:lnTo>
                  <a:pt x="769" y="231"/>
                </a:lnTo>
                <a:lnTo>
                  <a:pt x="740" y="209"/>
                </a:lnTo>
                <a:lnTo>
                  <a:pt x="688" y="187"/>
                </a:lnTo>
                <a:lnTo>
                  <a:pt x="664" y="280"/>
                </a:lnTo>
                <a:lnTo>
                  <a:pt x="683" y="294"/>
                </a:lnTo>
                <a:lnTo>
                  <a:pt x="678" y="332"/>
                </a:lnTo>
                <a:lnTo>
                  <a:pt x="649" y="346"/>
                </a:lnTo>
                <a:lnTo>
                  <a:pt x="624" y="292"/>
                </a:lnTo>
                <a:lnTo>
                  <a:pt x="575" y="314"/>
                </a:lnTo>
                <a:lnTo>
                  <a:pt x="549" y="395"/>
                </a:lnTo>
                <a:lnTo>
                  <a:pt x="494" y="423"/>
                </a:lnTo>
                <a:lnTo>
                  <a:pt x="449" y="434"/>
                </a:lnTo>
                <a:lnTo>
                  <a:pt x="407" y="476"/>
                </a:lnTo>
                <a:lnTo>
                  <a:pt x="407" y="476"/>
                </a:lnTo>
                <a:lnTo>
                  <a:pt x="457" y="401"/>
                </a:lnTo>
                <a:lnTo>
                  <a:pt x="453" y="322"/>
                </a:lnTo>
                <a:lnTo>
                  <a:pt x="389" y="268"/>
                </a:lnTo>
                <a:lnTo>
                  <a:pt x="352" y="272"/>
                </a:lnTo>
                <a:lnTo>
                  <a:pt x="324" y="314"/>
                </a:lnTo>
                <a:lnTo>
                  <a:pt x="269" y="338"/>
                </a:lnTo>
                <a:lnTo>
                  <a:pt x="247" y="380"/>
                </a:lnTo>
                <a:lnTo>
                  <a:pt x="267" y="420"/>
                </a:lnTo>
                <a:lnTo>
                  <a:pt x="200" y="433"/>
                </a:lnTo>
                <a:lnTo>
                  <a:pt x="155" y="420"/>
                </a:lnTo>
                <a:lnTo>
                  <a:pt x="121" y="454"/>
                </a:lnTo>
                <a:lnTo>
                  <a:pt x="75" y="467"/>
                </a:lnTo>
                <a:lnTo>
                  <a:pt x="32" y="518"/>
                </a:lnTo>
                <a:lnTo>
                  <a:pt x="47" y="552"/>
                </a:lnTo>
                <a:lnTo>
                  <a:pt x="34" y="621"/>
                </a:lnTo>
                <a:lnTo>
                  <a:pt x="0" y="688"/>
                </a:lnTo>
                <a:lnTo>
                  <a:pt x="50" y="741"/>
                </a:lnTo>
                <a:lnTo>
                  <a:pt x="71" y="710"/>
                </a:lnTo>
                <a:lnTo>
                  <a:pt x="106" y="609"/>
                </a:lnTo>
                <a:lnTo>
                  <a:pt x="133" y="586"/>
                </a:lnTo>
                <a:lnTo>
                  <a:pt x="159" y="527"/>
                </a:lnTo>
                <a:lnTo>
                  <a:pt x="185" y="515"/>
                </a:lnTo>
                <a:lnTo>
                  <a:pt x="217" y="545"/>
                </a:lnTo>
                <a:lnTo>
                  <a:pt x="207" y="594"/>
                </a:lnTo>
                <a:lnTo>
                  <a:pt x="222" y="608"/>
                </a:lnTo>
                <a:lnTo>
                  <a:pt x="243" y="596"/>
                </a:lnTo>
                <a:lnTo>
                  <a:pt x="266" y="610"/>
                </a:lnTo>
                <a:lnTo>
                  <a:pt x="270" y="568"/>
                </a:lnTo>
                <a:lnTo>
                  <a:pt x="288" y="553"/>
                </a:lnTo>
                <a:lnTo>
                  <a:pt x="312" y="562"/>
                </a:lnTo>
                <a:lnTo>
                  <a:pt x="300" y="591"/>
                </a:lnTo>
                <a:lnTo>
                  <a:pt x="325" y="587"/>
                </a:lnTo>
                <a:lnTo>
                  <a:pt x="363" y="616"/>
                </a:lnTo>
                <a:lnTo>
                  <a:pt x="382" y="619"/>
                </a:lnTo>
                <a:lnTo>
                  <a:pt x="357" y="582"/>
                </a:lnTo>
                <a:lnTo>
                  <a:pt x="372" y="561"/>
                </a:lnTo>
                <a:lnTo>
                  <a:pt x="362" y="539"/>
                </a:lnTo>
                <a:lnTo>
                  <a:pt x="381" y="518"/>
                </a:lnTo>
                <a:lnTo>
                  <a:pt x="403" y="519"/>
                </a:lnTo>
                <a:lnTo>
                  <a:pt x="448" y="559"/>
                </a:lnTo>
                <a:lnTo>
                  <a:pt x="489" y="568"/>
                </a:lnTo>
                <a:lnTo>
                  <a:pt x="534" y="605"/>
                </a:lnTo>
                <a:lnTo>
                  <a:pt x="543" y="645"/>
                </a:lnTo>
                <a:lnTo>
                  <a:pt x="581" y="682"/>
                </a:lnTo>
                <a:lnTo>
                  <a:pt x="540" y="667"/>
                </a:lnTo>
                <a:lnTo>
                  <a:pt x="520" y="676"/>
                </a:lnTo>
                <a:lnTo>
                  <a:pt x="523" y="701"/>
                </a:lnTo>
                <a:lnTo>
                  <a:pt x="502" y="728"/>
                </a:lnTo>
                <a:lnTo>
                  <a:pt x="524" y="755"/>
                </a:lnTo>
                <a:lnTo>
                  <a:pt x="529" y="793"/>
                </a:lnTo>
                <a:lnTo>
                  <a:pt x="519" y="822"/>
                </a:lnTo>
                <a:lnTo>
                  <a:pt x="553" y="868"/>
                </a:lnTo>
                <a:lnTo>
                  <a:pt x="561" y="907"/>
                </a:lnTo>
                <a:lnTo>
                  <a:pt x="605" y="959"/>
                </a:lnTo>
                <a:lnTo>
                  <a:pt x="658" y="959"/>
                </a:lnTo>
                <a:lnTo>
                  <a:pt x="700" y="997"/>
                </a:lnTo>
                <a:lnTo>
                  <a:pt x="749" y="1017"/>
                </a:lnTo>
                <a:lnTo>
                  <a:pt x="788" y="995"/>
                </a:lnTo>
                <a:lnTo>
                  <a:pt x="794" y="969"/>
                </a:lnTo>
                <a:lnTo>
                  <a:pt x="818" y="950"/>
                </a:lnTo>
                <a:lnTo>
                  <a:pt x="834" y="971"/>
                </a:lnTo>
                <a:lnTo>
                  <a:pt x="816" y="998"/>
                </a:lnTo>
                <a:lnTo>
                  <a:pt x="832" y="1043"/>
                </a:lnTo>
                <a:lnTo>
                  <a:pt x="846" y="1062"/>
                </a:lnTo>
                <a:lnTo>
                  <a:pt x="881" y="1037"/>
                </a:lnTo>
                <a:lnTo>
                  <a:pt x="946" y="952"/>
                </a:lnTo>
                <a:lnTo>
                  <a:pt x="949" y="903"/>
                </a:lnTo>
                <a:lnTo>
                  <a:pt x="927" y="873"/>
                </a:lnTo>
                <a:lnTo>
                  <a:pt x="901" y="810"/>
                </a:lnTo>
                <a:lnTo>
                  <a:pt x="859" y="779"/>
                </a:lnTo>
                <a:lnTo>
                  <a:pt x="870" y="740"/>
                </a:lnTo>
                <a:lnTo>
                  <a:pt x="928" y="639"/>
                </a:lnTo>
                <a:lnTo>
                  <a:pt x="960" y="621"/>
                </a:lnTo>
                <a:lnTo>
                  <a:pt x="993" y="668"/>
                </a:lnTo>
                <a:lnTo>
                  <a:pt x="1005" y="715"/>
                </a:lnTo>
                <a:lnTo>
                  <a:pt x="1027" y="751"/>
                </a:lnTo>
                <a:lnTo>
                  <a:pt x="1025" y="794"/>
                </a:lnTo>
                <a:lnTo>
                  <a:pt x="1046" y="867"/>
                </a:lnTo>
                <a:lnTo>
                  <a:pt x="1063" y="899"/>
                </a:lnTo>
                <a:lnTo>
                  <a:pt x="1065" y="866"/>
                </a:lnTo>
                <a:lnTo>
                  <a:pt x="1070" y="813"/>
                </a:lnTo>
                <a:lnTo>
                  <a:pt x="1053" y="743"/>
                </a:lnTo>
                <a:lnTo>
                  <a:pt x="1061" y="715"/>
                </a:lnTo>
                <a:lnTo>
                  <a:pt x="1088" y="711"/>
                </a:lnTo>
                <a:lnTo>
                  <a:pt x="1105" y="741"/>
                </a:lnTo>
                <a:lnTo>
                  <a:pt x="1104" y="713"/>
                </a:lnTo>
                <a:lnTo>
                  <a:pt x="1123" y="714"/>
                </a:lnTo>
                <a:lnTo>
                  <a:pt x="1148" y="650"/>
                </a:lnTo>
                <a:lnTo>
                  <a:pt x="1139" y="573"/>
                </a:lnTo>
                <a:lnTo>
                  <a:pt x="1111" y="528"/>
                </a:lnTo>
                <a:lnTo>
                  <a:pt x="1085" y="489"/>
                </a:lnTo>
                <a:lnTo>
                  <a:pt x="1085" y="435"/>
                </a:lnTo>
                <a:lnTo>
                  <a:pt x="1079" y="380"/>
                </a:lnTo>
                <a:lnTo>
                  <a:pt x="1061" y="408"/>
                </a:lnTo>
                <a:lnTo>
                  <a:pt x="1059" y="351"/>
                </a:lnTo>
                <a:lnTo>
                  <a:pt x="1063" y="322"/>
                </a:lnTo>
                <a:lnTo>
                  <a:pt x="1045" y="320"/>
                </a:lnTo>
                <a:lnTo>
                  <a:pt x="1017" y="286"/>
                </a:lnTo>
                <a:lnTo>
                  <a:pt x="1023" y="260"/>
                </a:lnTo>
                <a:lnTo>
                  <a:pt x="1057" y="265"/>
                </a:lnTo>
                <a:lnTo>
                  <a:pt x="1057" y="205"/>
                </a:lnTo>
                <a:lnTo>
                  <a:pt x="1022" y="153"/>
                </a:lnTo>
                <a:lnTo>
                  <a:pt x="1023" y="117"/>
                </a:lnTo>
                <a:lnTo>
                  <a:pt x="1023" y="117"/>
                </a:lnTo>
                <a:lnTo>
                  <a:pt x="993" y="145"/>
                </a:lnTo>
                <a:lnTo>
                  <a:pt x="946" y="98"/>
                </a:lnTo>
                <a:lnTo>
                  <a:pt x="881" y="45"/>
                </a:lnTo>
                <a:lnTo>
                  <a:pt x="870" y="6"/>
                </a:lnTo>
                <a:lnTo>
                  <a:pt x="855" y="9"/>
                </a:lnTo>
                <a:lnTo>
                  <a:pt x="8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2"/>
          <p:cNvSpPr/>
          <p:nvPr/>
        </p:nvSpPr>
        <p:spPr>
          <a:xfrm>
            <a:off x="6684436" y="2056420"/>
            <a:ext cx="1393" cy="3278"/>
          </a:xfrm>
          <a:custGeom>
            <a:avLst/>
            <a:gdLst/>
            <a:ahLst/>
            <a:cxnLst/>
            <a:rect l="l" t="t" r="r" b="b"/>
            <a:pathLst>
              <a:path w="34" h="80" extrusionOk="0">
                <a:moveTo>
                  <a:pt x="9" y="0"/>
                </a:moveTo>
                <a:lnTo>
                  <a:pt x="1" y="42"/>
                </a:lnTo>
                <a:lnTo>
                  <a:pt x="33" y="79"/>
                </a:lnTo>
                <a:lnTo>
                  <a:pt x="32" y="42"/>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2"/>
          <p:cNvSpPr/>
          <p:nvPr/>
        </p:nvSpPr>
        <p:spPr>
          <a:xfrm>
            <a:off x="6678946" y="2064164"/>
            <a:ext cx="2090" cy="3196"/>
          </a:xfrm>
          <a:custGeom>
            <a:avLst/>
            <a:gdLst/>
            <a:ahLst/>
            <a:cxnLst/>
            <a:rect l="l" t="t" r="r" b="b"/>
            <a:pathLst>
              <a:path w="51" h="78" extrusionOk="0">
                <a:moveTo>
                  <a:pt x="9" y="1"/>
                </a:moveTo>
                <a:lnTo>
                  <a:pt x="0" y="25"/>
                </a:lnTo>
                <a:lnTo>
                  <a:pt x="9" y="54"/>
                </a:lnTo>
                <a:lnTo>
                  <a:pt x="44" y="77"/>
                </a:lnTo>
                <a:lnTo>
                  <a:pt x="51" y="35"/>
                </a:lnTo>
                <a:lnTo>
                  <a:pt x="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2"/>
          <p:cNvSpPr/>
          <p:nvPr/>
        </p:nvSpPr>
        <p:spPr>
          <a:xfrm>
            <a:off x="6675300" y="2043717"/>
            <a:ext cx="9915" cy="13440"/>
          </a:xfrm>
          <a:custGeom>
            <a:avLst/>
            <a:gdLst/>
            <a:ahLst/>
            <a:cxnLst/>
            <a:rect l="l" t="t" r="r" b="b"/>
            <a:pathLst>
              <a:path w="242" h="328" extrusionOk="0">
                <a:moveTo>
                  <a:pt x="33" y="0"/>
                </a:moveTo>
                <a:lnTo>
                  <a:pt x="1" y="1"/>
                </a:lnTo>
                <a:lnTo>
                  <a:pt x="19" y="47"/>
                </a:lnTo>
                <a:lnTo>
                  <a:pt x="20" y="95"/>
                </a:lnTo>
                <a:lnTo>
                  <a:pt x="50" y="125"/>
                </a:lnTo>
                <a:lnTo>
                  <a:pt x="73" y="101"/>
                </a:lnTo>
                <a:lnTo>
                  <a:pt x="100" y="127"/>
                </a:lnTo>
                <a:lnTo>
                  <a:pt x="97" y="188"/>
                </a:lnTo>
                <a:lnTo>
                  <a:pt x="119" y="232"/>
                </a:lnTo>
                <a:lnTo>
                  <a:pt x="127" y="301"/>
                </a:lnTo>
                <a:lnTo>
                  <a:pt x="166" y="328"/>
                </a:lnTo>
                <a:lnTo>
                  <a:pt x="170" y="261"/>
                </a:lnTo>
                <a:lnTo>
                  <a:pt x="196" y="297"/>
                </a:lnTo>
                <a:lnTo>
                  <a:pt x="238" y="286"/>
                </a:lnTo>
                <a:lnTo>
                  <a:pt x="241" y="248"/>
                </a:lnTo>
                <a:lnTo>
                  <a:pt x="199" y="177"/>
                </a:lnTo>
                <a:lnTo>
                  <a:pt x="168" y="155"/>
                </a:lnTo>
                <a:lnTo>
                  <a:pt x="159" y="82"/>
                </a:lnTo>
                <a:lnTo>
                  <a:pt x="133" y="23"/>
                </a:lnTo>
                <a:lnTo>
                  <a:pt x="124" y="3"/>
                </a:lnTo>
                <a:lnTo>
                  <a:pt x="76" y="20"/>
                </a:lnTo>
                <a:lnTo>
                  <a:pt x="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2"/>
          <p:cNvSpPr/>
          <p:nvPr/>
        </p:nvSpPr>
        <p:spPr>
          <a:xfrm>
            <a:off x="6687919" y="2052732"/>
            <a:ext cx="2499" cy="7294"/>
          </a:xfrm>
          <a:custGeom>
            <a:avLst/>
            <a:gdLst/>
            <a:ahLst/>
            <a:cxnLst/>
            <a:rect l="l" t="t" r="r" b="b"/>
            <a:pathLst>
              <a:path w="61" h="178" extrusionOk="0">
                <a:moveTo>
                  <a:pt x="33" y="1"/>
                </a:moveTo>
                <a:lnTo>
                  <a:pt x="10" y="12"/>
                </a:lnTo>
                <a:lnTo>
                  <a:pt x="1" y="64"/>
                </a:lnTo>
                <a:lnTo>
                  <a:pt x="27" y="122"/>
                </a:lnTo>
                <a:lnTo>
                  <a:pt x="21" y="152"/>
                </a:lnTo>
                <a:lnTo>
                  <a:pt x="31" y="174"/>
                </a:lnTo>
                <a:lnTo>
                  <a:pt x="49" y="178"/>
                </a:lnTo>
                <a:lnTo>
                  <a:pt x="60" y="123"/>
                </a:lnTo>
                <a:lnTo>
                  <a:pt x="28" y="84"/>
                </a:lnTo>
                <a:lnTo>
                  <a:pt x="27" y="38"/>
                </a:lnTo>
                <a:lnTo>
                  <a:pt x="45" y="27"/>
                </a:lnTo>
                <a:lnTo>
                  <a:pt x="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2"/>
          <p:cNvSpPr/>
          <p:nvPr/>
        </p:nvSpPr>
        <p:spPr>
          <a:xfrm>
            <a:off x="6648463" y="2019665"/>
            <a:ext cx="3851" cy="4466"/>
          </a:xfrm>
          <a:custGeom>
            <a:avLst/>
            <a:gdLst/>
            <a:ahLst/>
            <a:cxnLst/>
            <a:rect l="l" t="t" r="r" b="b"/>
            <a:pathLst>
              <a:path w="94" h="109" extrusionOk="0">
                <a:moveTo>
                  <a:pt x="25" y="0"/>
                </a:moveTo>
                <a:lnTo>
                  <a:pt x="1" y="34"/>
                </a:lnTo>
                <a:lnTo>
                  <a:pt x="7" y="70"/>
                </a:lnTo>
                <a:lnTo>
                  <a:pt x="63" y="108"/>
                </a:lnTo>
                <a:lnTo>
                  <a:pt x="73" y="81"/>
                </a:lnTo>
                <a:lnTo>
                  <a:pt x="94" y="57"/>
                </a:lnTo>
                <a:lnTo>
                  <a:pt x="70" y="17"/>
                </a:lnTo>
                <a:lnTo>
                  <a:pt x="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2"/>
          <p:cNvSpPr/>
          <p:nvPr/>
        </p:nvSpPr>
        <p:spPr>
          <a:xfrm>
            <a:off x="6671325" y="2056051"/>
            <a:ext cx="6924" cy="5900"/>
          </a:xfrm>
          <a:custGeom>
            <a:avLst/>
            <a:gdLst/>
            <a:ahLst/>
            <a:cxnLst/>
            <a:rect l="l" t="t" r="r" b="b"/>
            <a:pathLst>
              <a:path w="169" h="144" extrusionOk="0">
                <a:moveTo>
                  <a:pt x="138" y="1"/>
                </a:moveTo>
                <a:lnTo>
                  <a:pt x="111" y="2"/>
                </a:lnTo>
                <a:lnTo>
                  <a:pt x="29" y="51"/>
                </a:lnTo>
                <a:lnTo>
                  <a:pt x="0" y="89"/>
                </a:lnTo>
                <a:lnTo>
                  <a:pt x="24" y="121"/>
                </a:lnTo>
                <a:lnTo>
                  <a:pt x="19" y="144"/>
                </a:lnTo>
                <a:lnTo>
                  <a:pt x="19" y="144"/>
                </a:lnTo>
                <a:lnTo>
                  <a:pt x="79" y="141"/>
                </a:lnTo>
                <a:lnTo>
                  <a:pt x="150" y="108"/>
                </a:lnTo>
                <a:lnTo>
                  <a:pt x="169" y="75"/>
                </a:lnTo>
                <a:lnTo>
                  <a:pt x="164" y="26"/>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2"/>
          <p:cNvSpPr/>
          <p:nvPr/>
        </p:nvSpPr>
        <p:spPr>
          <a:xfrm>
            <a:off x="6667474" y="2065106"/>
            <a:ext cx="2991" cy="2336"/>
          </a:xfrm>
          <a:custGeom>
            <a:avLst/>
            <a:gdLst/>
            <a:ahLst/>
            <a:cxnLst/>
            <a:rect l="l" t="t" r="r" b="b"/>
            <a:pathLst>
              <a:path w="73" h="57" extrusionOk="0">
                <a:moveTo>
                  <a:pt x="58" y="1"/>
                </a:moveTo>
                <a:lnTo>
                  <a:pt x="14" y="6"/>
                </a:lnTo>
                <a:lnTo>
                  <a:pt x="0" y="34"/>
                </a:lnTo>
                <a:lnTo>
                  <a:pt x="30" y="56"/>
                </a:lnTo>
                <a:lnTo>
                  <a:pt x="68" y="41"/>
                </a:lnTo>
                <a:lnTo>
                  <a:pt x="73" y="14"/>
                </a:lnTo>
                <a:lnTo>
                  <a:pt x="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2"/>
          <p:cNvSpPr/>
          <p:nvPr/>
        </p:nvSpPr>
        <p:spPr>
          <a:xfrm>
            <a:off x="6660468" y="2024664"/>
            <a:ext cx="3073" cy="4057"/>
          </a:xfrm>
          <a:custGeom>
            <a:avLst/>
            <a:gdLst/>
            <a:ahLst/>
            <a:cxnLst/>
            <a:rect l="l" t="t" r="r" b="b"/>
            <a:pathLst>
              <a:path w="75" h="99" extrusionOk="0">
                <a:moveTo>
                  <a:pt x="20" y="0"/>
                </a:moveTo>
                <a:lnTo>
                  <a:pt x="2" y="4"/>
                </a:lnTo>
                <a:lnTo>
                  <a:pt x="1" y="31"/>
                </a:lnTo>
                <a:lnTo>
                  <a:pt x="62" y="99"/>
                </a:lnTo>
                <a:lnTo>
                  <a:pt x="74" y="77"/>
                </a:lnTo>
                <a:lnTo>
                  <a:pt x="68" y="49"/>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2"/>
          <p:cNvSpPr/>
          <p:nvPr/>
        </p:nvSpPr>
        <p:spPr>
          <a:xfrm>
            <a:off x="6666531" y="2045397"/>
            <a:ext cx="6269" cy="17537"/>
          </a:xfrm>
          <a:custGeom>
            <a:avLst/>
            <a:gdLst/>
            <a:ahLst/>
            <a:cxnLst/>
            <a:rect l="l" t="t" r="r" b="b"/>
            <a:pathLst>
              <a:path w="153" h="428" extrusionOk="0">
                <a:moveTo>
                  <a:pt x="150" y="1"/>
                </a:moveTo>
                <a:lnTo>
                  <a:pt x="124" y="11"/>
                </a:lnTo>
                <a:lnTo>
                  <a:pt x="110" y="98"/>
                </a:lnTo>
                <a:lnTo>
                  <a:pt x="65" y="170"/>
                </a:lnTo>
                <a:lnTo>
                  <a:pt x="59" y="225"/>
                </a:lnTo>
                <a:lnTo>
                  <a:pt x="39" y="293"/>
                </a:lnTo>
                <a:lnTo>
                  <a:pt x="3" y="338"/>
                </a:lnTo>
                <a:lnTo>
                  <a:pt x="1" y="388"/>
                </a:lnTo>
                <a:lnTo>
                  <a:pt x="11" y="428"/>
                </a:lnTo>
                <a:lnTo>
                  <a:pt x="47" y="386"/>
                </a:lnTo>
                <a:lnTo>
                  <a:pt x="65" y="285"/>
                </a:lnTo>
                <a:lnTo>
                  <a:pt x="130" y="211"/>
                </a:lnTo>
                <a:lnTo>
                  <a:pt x="142" y="164"/>
                </a:lnTo>
                <a:lnTo>
                  <a:pt x="135" y="122"/>
                </a:lnTo>
                <a:lnTo>
                  <a:pt x="152" y="92"/>
                </a:lnTo>
                <a:lnTo>
                  <a:pt x="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2"/>
          <p:cNvSpPr/>
          <p:nvPr/>
        </p:nvSpPr>
        <p:spPr>
          <a:xfrm>
            <a:off x="6656821" y="2050314"/>
            <a:ext cx="2950" cy="3483"/>
          </a:xfrm>
          <a:custGeom>
            <a:avLst/>
            <a:gdLst/>
            <a:ahLst/>
            <a:cxnLst/>
            <a:rect l="l" t="t" r="r" b="b"/>
            <a:pathLst>
              <a:path w="72" h="85" extrusionOk="0">
                <a:moveTo>
                  <a:pt x="55" y="1"/>
                </a:moveTo>
                <a:lnTo>
                  <a:pt x="15" y="14"/>
                </a:lnTo>
                <a:lnTo>
                  <a:pt x="0" y="61"/>
                </a:lnTo>
                <a:lnTo>
                  <a:pt x="28" y="85"/>
                </a:lnTo>
                <a:lnTo>
                  <a:pt x="69" y="42"/>
                </a:lnTo>
                <a:lnTo>
                  <a:pt x="71" y="12"/>
                </a:lnTo>
                <a:lnTo>
                  <a:pt x="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2"/>
          <p:cNvSpPr/>
          <p:nvPr/>
        </p:nvSpPr>
        <p:spPr>
          <a:xfrm>
            <a:off x="6656698" y="2047938"/>
            <a:ext cx="11022" cy="19381"/>
          </a:xfrm>
          <a:custGeom>
            <a:avLst/>
            <a:gdLst/>
            <a:ahLst/>
            <a:cxnLst/>
            <a:rect l="l" t="t" r="r" b="b"/>
            <a:pathLst>
              <a:path w="269" h="473" extrusionOk="0">
                <a:moveTo>
                  <a:pt x="179" y="1"/>
                </a:moveTo>
                <a:lnTo>
                  <a:pt x="141" y="26"/>
                </a:lnTo>
                <a:lnTo>
                  <a:pt x="141" y="72"/>
                </a:lnTo>
                <a:lnTo>
                  <a:pt x="114" y="115"/>
                </a:lnTo>
                <a:lnTo>
                  <a:pt x="122" y="178"/>
                </a:lnTo>
                <a:lnTo>
                  <a:pt x="96" y="233"/>
                </a:lnTo>
                <a:lnTo>
                  <a:pt x="21" y="252"/>
                </a:lnTo>
                <a:lnTo>
                  <a:pt x="0" y="281"/>
                </a:lnTo>
                <a:lnTo>
                  <a:pt x="14" y="355"/>
                </a:lnTo>
                <a:lnTo>
                  <a:pt x="47" y="360"/>
                </a:lnTo>
                <a:lnTo>
                  <a:pt x="102" y="394"/>
                </a:lnTo>
                <a:lnTo>
                  <a:pt x="150" y="398"/>
                </a:lnTo>
                <a:lnTo>
                  <a:pt x="152" y="453"/>
                </a:lnTo>
                <a:lnTo>
                  <a:pt x="188" y="472"/>
                </a:lnTo>
                <a:lnTo>
                  <a:pt x="231" y="447"/>
                </a:lnTo>
                <a:lnTo>
                  <a:pt x="233" y="403"/>
                </a:lnTo>
                <a:lnTo>
                  <a:pt x="201" y="343"/>
                </a:lnTo>
                <a:lnTo>
                  <a:pt x="195" y="250"/>
                </a:lnTo>
                <a:lnTo>
                  <a:pt x="223" y="115"/>
                </a:lnTo>
                <a:lnTo>
                  <a:pt x="267" y="70"/>
                </a:lnTo>
                <a:lnTo>
                  <a:pt x="269" y="30"/>
                </a:lnTo>
                <a:lnTo>
                  <a:pt x="233" y="2"/>
                </a:lnTo>
                <a:lnTo>
                  <a:pt x="210" y="16"/>
                </a:ln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2"/>
          <p:cNvSpPr/>
          <p:nvPr/>
        </p:nvSpPr>
        <p:spPr>
          <a:xfrm>
            <a:off x="6674603" y="2040808"/>
            <a:ext cx="3360" cy="2090"/>
          </a:xfrm>
          <a:custGeom>
            <a:avLst/>
            <a:gdLst/>
            <a:ahLst/>
            <a:cxnLst/>
            <a:rect l="l" t="t" r="r" b="b"/>
            <a:pathLst>
              <a:path w="82" h="51" extrusionOk="0">
                <a:moveTo>
                  <a:pt x="81" y="0"/>
                </a:moveTo>
                <a:lnTo>
                  <a:pt x="26" y="8"/>
                </a:lnTo>
                <a:lnTo>
                  <a:pt x="0" y="27"/>
                </a:lnTo>
                <a:lnTo>
                  <a:pt x="35" y="50"/>
                </a:lnTo>
                <a:lnTo>
                  <a:pt x="72" y="46"/>
                </a:lnTo>
                <a:lnTo>
                  <a:pt x="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2"/>
          <p:cNvSpPr/>
          <p:nvPr/>
        </p:nvSpPr>
        <p:spPr>
          <a:xfrm>
            <a:off x="6652314" y="2091945"/>
            <a:ext cx="5081" cy="4097"/>
          </a:xfrm>
          <a:custGeom>
            <a:avLst/>
            <a:gdLst/>
            <a:ahLst/>
            <a:cxnLst/>
            <a:rect l="l" t="t" r="r" b="b"/>
            <a:pathLst>
              <a:path w="124" h="100" extrusionOk="0">
                <a:moveTo>
                  <a:pt x="67" y="0"/>
                </a:moveTo>
                <a:lnTo>
                  <a:pt x="43" y="21"/>
                </a:lnTo>
                <a:lnTo>
                  <a:pt x="1" y="25"/>
                </a:lnTo>
                <a:lnTo>
                  <a:pt x="2" y="48"/>
                </a:lnTo>
                <a:lnTo>
                  <a:pt x="31" y="92"/>
                </a:lnTo>
                <a:lnTo>
                  <a:pt x="58" y="100"/>
                </a:lnTo>
                <a:lnTo>
                  <a:pt x="118" y="45"/>
                </a:lnTo>
                <a:lnTo>
                  <a:pt x="123" y="28"/>
                </a:lnTo>
                <a:lnTo>
                  <a:pt x="96" y="19"/>
                </a:lnTo>
                <a:lnTo>
                  <a:pt x="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2"/>
          <p:cNvSpPr/>
          <p:nvPr/>
        </p:nvSpPr>
        <p:spPr>
          <a:xfrm>
            <a:off x="6689066" y="2049741"/>
            <a:ext cx="1229" cy="1598"/>
          </a:xfrm>
          <a:custGeom>
            <a:avLst/>
            <a:gdLst/>
            <a:ahLst/>
            <a:cxnLst/>
            <a:rect l="l" t="t" r="r" b="b"/>
            <a:pathLst>
              <a:path w="30" h="39" extrusionOk="0">
                <a:moveTo>
                  <a:pt x="0" y="1"/>
                </a:moveTo>
                <a:lnTo>
                  <a:pt x="2" y="28"/>
                </a:lnTo>
                <a:lnTo>
                  <a:pt x="19" y="39"/>
                </a:lnTo>
                <a:lnTo>
                  <a:pt x="30" y="19"/>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2"/>
          <p:cNvSpPr/>
          <p:nvPr/>
        </p:nvSpPr>
        <p:spPr>
          <a:xfrm>
            <a:off x="6689558" y="2047774"/>
            <a:ext cx="1352" cy="942"/>
          </a:xfrm>
          <a:custGeom>
            <a:avLst/>
            <a:gdLst/>
            <a:ahLst/>
            <a:cxnLst/>
            <a:rect l="l" t="t" r="r" b="b"/>
            <a:pathLst>
              <a:path w="33" h="23" extrusionOk="0">
                <a:moveTo>
                  <a:pt x="19" y="1"/>
                </a:moveTo>
                <a:lnTo>
                  <a:pt x="0" y="3"/>
                </a:lnTo>
                <a:lnTo>
                  <a:pt x="11" y="22"/>
                </a:lnTo>
                <a:lnTo>
                  <a:pt x="32" y="17"/>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2"/>
          <p:cNvSpPr/>
          <p:nvPr/>
        </p:nvSpPr>
        <p:spPr>
          <a:xfrm>
            <a:off x="6651290" y="2165946"/>
            <a:ext cx="2294" cy="1188"/>
          </a:xfrm>
          <a:custGeom>
            <a:avLst/>
            <a:gdLst/>
            <a:ahLst/>
            <a:cxnLst/>
            <a:rect l="l" t="t" r="r" b="b"/>
            <a:pathLst>
              <a:path w="56" h="29" extrusionOk="0">
                <a:moveTo>
                  <a:pt x="22" y="1"/>
                </a:moveTo>
                <a:lnTo>
                  <a:pt x="1" y="1"/>
                </a:lnTo>
                <a:lnTo>
                  <a:pt x="21" y="28"/>
                </a:lnTo>
                <a:lnTo>
                  <a:pt x="55" y="21"/>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2"/>
          <p:cNvSpPr/>
          <p:nvPr/>
        </p:nvSpPr>
        <p:spPr>
          <a:xfrm>
            <a:off x="6667761" y="2179386"/>
            <a:ext cx="1434" cy="1024"/>
          </a:xfrm>
          <a:custGeom>
            <a:avLst/>
            <a:gdLst/>
            <a:ahLst/>
            <a:cxnLst/>
            <a:rect l="l" t="t" r="r" b="b"/>
            <a:pathLst>
              <a:path w="35" h="25" extrusionOk="0">
                <a:moveTo>
                  <a:pt x="21" y="1"/>
                </a:moveTo>
                <a:lnTo>
                  <a:pt x="0" y="20"/>
                </a:lnTo>
                <a:lnTo>
                  <a:pt x="35" y="25"/>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2"/>
          <p:cNvSpPr/>
          <p:nvPr/>
        </p:nvSpPr>
        <p:spPr>
          <a:xfrm>
            <a:off x="6652642" y="2165085"/>
            <a:ext cx="1680" cy="1106"/>
          </a:xfrm>
          <a:custGeom>
            <a:avLst/>
            <a:gdLst/>
            <a:ahLst/>
            <a:cxnLst/>
            <a:rect l="l" t="t" r="r" b="b"/>
            <a:pathLst>
              <a:path w="41" h="27" extrusionOk="0">
                <a:moveTo>
                  <a:pt x="40" y="0"/>
                </a:moveTo>
                <a:cubicBezTo>
                  <a:pt x="40" y="0"/>
                  <a:pt x="2" y="10"/>
                  <a:pt x="1" y="10"/>
                </a:cubicBezTo>
                <a:lnTo>
                  <a:pt x="39" y="26"/>
                </a:lnTo>
                <a:lnTo>
                  <a:pt x="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2"/>
          <p:cNvSpPr/>
          <p:nvPr/>
        </p:nvSpPr>
        <p:spPr>
          <a:xfrm>
            <a:off x="6621830" y="2254985"/>
            <a:ext cx="18724" cy="10817"/>
          </a:xfrm>
          <a:custGeom>
            <a:avLst/>
            <a:gdLst/>
            <a:ahLst/>
            <a:cxnLst/>
            <a:rect l="l" t="t" r="r" b="b"/>
            <a:pathLst>
              <a:path w="457" h="264" extrusionOk="0">
                <a:moveTo>
                  <a:pt x="107" y="1"/>
                </a:moveTo>
                <a:lnTo>
                  <a:pt x="4" y="54"/>
                </a:lnTo>
                <a:lnTo>
                  <a:pt x="1" y="88"/>
                </a:lnTo>
                <a:lnTo>
                  <a:pt x="39" y="122"/>
                </a:lnTo>
                <a:lnTo>
                  <a:pt x="103" y="136"/>
                </a:lnTo>
                <a:lnTo>
                  <a:pt x="157" y="128"/>
                </a:lnTo>
                <a:lnTo>
                  <a:pt x="194" y="174"/>
                </a:lnTo>
                <a:lnTo>
                  <a:pt x="234" y="182"/>
                </a:lnTo>
                <a:lnTo>
                  <a:pt x="274" y="239"/>
                </a:lnTo>
                <a:lnTo>
                  <a:pt x="329" y="263"/>
                </a:lnTo>
                <a:lnTo>
                  <a:pt x="395" y="257"/>
                </a:lnTo>
                <a:lnTo>
                  <a:pt x="456" y="225"/>
                </a:lnTo>
                <a:lnTo>
                  <a:pt x="454" y="194"/>
                </a:lnTo>
                <a:lnTo>
                  <a:pt x="415" y="156"/>
                </a:lnTo>
                <a:lnTo>
                  <a:pt x="375" y="96"/>
                </a:lnTo>
                <a:lnTo>
                  <a:pt x="329" y="96"/>
                </a:lnTo>
                <a:lnTo>
                  <a:pt x="313" y="54"/>
                </a:lnTo>
                <a:lnTo>
                  <a:pt x="256" y="26"/>
                </a:lnTo>
                <a:lnTo>
                  <a:pt x="214" y="50"/>
                </a:lnTo>
                <a:lnTo>
                  <a:pt x="170" y="50"/>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2"/>
          <p:cNvSpPr/>
          <p:nvPr/>
        </p:nvSpPr>
        <p:spPr>
          <a:xfrm>
            <a:off x="6637851" y="2219828"/>
            <a:ext cx="2827" cy="6638"/>
          </a:xfrm>
          <a:custGeom>
            <a:avLst/>
            <a:gdLst/>
            <a:ahLst/>
            <a:cxnLst/>
            <a:rect l="l" t="t" r="r" b="b"/>
            <a:pathLst>
              <a:path w="69" h="162" extrusionOk="0">
                <a:moveTo>
                  <a:pt x="31" y="1"/>
                </a:moveTo>
                <a:lnTo>
                  <a:pt x="21" y="25"/>
                </a:lnTo>
                <a:lnTo>
                  <a:pt x="17" y="62"/>
                </a:lnTo>
                <a:lnTo>
                  <a:pt x="1" y="93"/>
                </a:lnTo>
                <a:lnTo>
                  <a:pt x="22" y="127"/>
                </a:lnTo>
                <a:lnTo>
                  <a:pt x="32" y="162"/>
                </a:lnTo>
                <a:lnTo>
                  <a:pt x="49" y="112"/>
                </a:lnTo>
                <a:lnTo>
                  <a:pt x="69" y="77"/>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2"/>
          <p:cNvSpPr/>
          <p:nvPr/>
        </p:nvSpPr>
        <p:spPr>
          <a:xfrm>
            <a:off x="6656534" y="2208724"/>
            <a:ext cx="5081" cy="6802"/>
          </a:xfrm>
          <a:custGeom>
            <a:avLst/>
            <a:gdLst/>
            <a:ahLst/>
            <a:cxnLst/>
            <a:rect l="l" t="t" r="r" b="b"/>
            <a:pathLst>
              <a:path w="124" h="166" extrusionOk="0">
                <a:moveTo>
                  <a:pt x="102" y="1"/>
                </a:moveTo>
                <a:lnTo>
                  <a:pt x="62" y="21"/>
                </a:lnTo>
                <a:lnTo>
                  <a:pt x="29" y="54"/>
                </a:lnTo>
                <a:lnTo>
                  <a:pt x="43" y="83"/>
                </a:lnTo>
                <a:lnTo>
                  <a:pt x="1" y="131"/>
                </a:lnTo>
                <a:cubicBezTo>
                  <a:pt x="1" y="131"/>
                  <a:pt x="1" y="131"/>
                  <a:pt x="1" y="131"/>
                </a:cubicBezTo>
                <a:cubicBezTo>
                  <a:pt x="3" y="131"/>
                  <a:pt x="3" y="151"/>
                  <a:pt x="3" y="151"/>
                </a:cubicBezTo>
                <a:lnTo>
                  <a:pt x="22" y="166"/>
                </a:lnTo>
                <a:lnTo>
                  <a:pt x="63" y="161"/>
                </a:lnTo>
                <a:lnTo>
                  <a:pt x="69" y="142"/>
                </a:lnTo>
                <a:lnTo>
                  <a:pt x="87" y="137"/>
                </a:lnTo>
                <a:lnTo>
                  <a:pt x="92" y="97"/>
                </a:lnTo>
                <a:lnTo>
                  <a:pt x="122" y="66"/>
                </a:lnTo>
                <a:lnTo>
                  <a:pt x="123" y="41"/>
                </a:lnTo>
                <a:lnTo>
                  <a:pt x="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2"/>
          <p:cNvSpPr/>
          <p:nvPr/>
        </p:nvSpPr>
        <p:spPr>
          <a:xfrm>
            <a:off x="6708446" y="2138902"/>
            <a:ext cx="14545" cy="33190"/>
          </a:xfrm>
          <a:custGeom>
            <a:avLst/>
            <a:gdLst/>
            <a:ahLst/>
            <a:cxnLst/>
            <a:rect l="l" t="t" r="r" b="b"/>
            <a:pathLst>
              <a:path w="355" h="810" extrusionOk="0">
                <a:moveTo>
                  <a:pt x="152" y="1"/>
                </a:moveTo>
                <a:lnTo>
                  <a:pt x="128" y="7"/>
                </a:lnTo>
                <a:lnTo>
                  <a:pt x="56" y="78"/>
                </a:lnTo>
                <a:lnTo>
                  <a:pt x="41" y="146"/>
                </a:lnTo>
                <a:lnTo>
                  <a:pt x="45" y="206"/>
                </a:lnTo>
                <a:lnTo>
                  <a:pt x="17" y="229"/>
                </a:lnTo>
                <a:lnTo>
                  <a:pt x="1" y="289"/>
                </a:lnTo>
                <a:lnTo>
                  <a:pt x="25" y="320"/>
                </a:lnTo>
                <a:lnTo>
                  <a:pt x="53" y="370"/>
                </a:lnTo>
                <a:lnTo>
                  <a:pt x="33" y="401"/>
                </a:lnTo>
                <a:lnTo>
                  <a:pt x="25" y="449"/>
                </a:lnTo>
                <a:lnTo>
                  <a:pt x="71" y="487"/>
                </a:lnTo>
                <a:lnTo>
                  <a:pt x="64" y="516"/>
                </a:lnTo>
                <a:lnTo>
                  <a:pt x="73" y="544"/>
                </a:lnTo>
                <a:lnTo>
                  <a:pt x="54" y="593"/>
                </a:lnTo>
                <a:lnTo>
                  <a:pt x="85" y="647"/>
                </a:lnTo>
                <a:lnTo>
                  <a:pt x="135" y="677"/>
                </a:lnTo>
                <a:lnTo>
                  <a:pt x="172" y="755"/>
                </a:lnTo>
                <a:lnTo>
                  <a:pt x="214" y="772"/>
                </a:lnTo>
                <a:lnTo>
                  <a:pt x="224" y="810"/>
                </a:lnTo>
                <a:lnTo>
                  <a:pt x="228" y="781"/>
                </a:lnTo>
                <a:lnTo>
                  <a:pt x="247" y="774"/>
                </a:lnTo>
                <a:lnTo>
                  <a:pt x="233" y="752"/>
                </a:lnTo>
                <a:lnTo>
                  <a:pt x="171" y="696"/>
                </a:lnTo>
                <a:lnTo>
                  <a:pt x="152" y="629"/>
                </a:lnTo>
                <a:lnTo>
                  <a:pt x="112" y="552"/>
                </a:lnTo>
                <a:lnTo>
                  <a:pt x="112" y="462"/>
                </a:lnTo>
                <a:lnTo>
                  <a:pt x="147" y="450"/>
                </a:lnTo>
                <a:lnTo>
                  <a:pt x="202" y="468"/>
                </a:lnTo>
                <a:lnTo>
                  <a:pt x="264" y="470"/>
                </a:lnTo>
                <a:lnTo>
                  <a:pt x="297" y="496"/>
                </a:lnTo>
                <a:lnTo>
                  <a:pt x="343" y="492"/>
                </a:lnTo>
                <a:lnTo>
                  <a:pt x="321" y="473"/>
                </a:lnTo>
                <a:lnTo>
                  <a:pt x="311" y="438"/>
                </a:lnTo>
                <a:lnTo>
                  <a:pt x="252" y="395"/>
                </a:lnTo>
                <a:lnTo>
                  <a:pt x="221" y="392"/>
                </a:lnTo>
                <a:lnTo>
                  <a:pt x="202" y="360"/>
                </a:lnTo>
                <a:lnTo>
                  <a:pt x="233" y="323"/>
                </a:lnTo>
                <a:lnTo>
                  <a:pt x="319" y="295"/>
                </a:lnTo>
                <a:lnTo>
                  <a:pt x="355" y="210"/>
                </a:lnTo>
                <a:lnTo>
                  <a:pt x="351" y="176"/>
                </a:lnTo>
                <a:lnTo>
                  <a:pt x="324" y="146"/>
                </a:lnTo>
                <a:lnTo>
                  <a:pt x="249" y="174"/>
                </a:lnTo>
                <a:lnTo>
                  <a:pt x="176" y="210"/>
                </a:lnTo>
                <a:lnTo>
                  <a:pt x="171" y="243"/>
                </a:lnTo>
                <a:lnTo>
                  <a:pt x="195" y="245"/>
                </a:lnTo>
                <a:lnTo>
                  <a:pt x="174" y="269"/>
                </a:lnTo>
                <a:lnTo>
                  <a:pt x="134" y="287"/>
                </a:lnTo>
                <a:lnTo>
                  <a:pt x="118" y="325"/>
                </a:lnTo>
                <a:lnTo>
                  <a:pt x="90" y="331"/>
                </a:lnTo>
                <a:lnTo>
                  <a:pt x="70" y="291"/>
                </a:lnTo>
                <a:lnTo>
                  <a:pt x="104" y="256"/>
                </a:lnTo>
                <a:lnTo>
                  <a:pt x="142" y="255"/>
                </a:lnTo>
                <a:lnTo>
                  <a:pt x="160" y="194"/>
                </a:lnTo>
                <a:lnTo>
                  <a:pt x="160" y="122"/>
                </a:lnTo>
                <a:lnTo>
                  <a:pt x="120" y="105"/>
                </a:lnTo>
                <a:lnTo>
                  <a:pt x="111" y="79"/>
                </a:lnTo>
                <a:lnTo>
                  <a:pt x="147" y="38"/>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2"/>
          <p:cNvSpPr/>
          <p:nvPr/>
        </p:nvSpPr>
        <p:spPr>
          <a:xfrm>
            <a:off x="6611833" y="2118333"/>
            <a:ext cx="2213" cy="1434"/>
          </a:xfrm>
          <a:custGeom>
            <a:avLst/>
            <a:gdLst/>
            <a:ahLst/>
            <a:cxnLst/>
            <a:rect l="l" t="t" r="r" b="b"/>
            <a:pathLst>
              <a:path w="54" h="35" extrusionOk="0">
                <a:moveTo>
                  <a:pt x="2" y="0"/>
                </a:moveTo>
                <a:lnTo>
                  <a:pt x="1" y="10"/>
                </a:lnTo>
                <a:lnTo>
                  <a:pt x="14" y="34"/>
                </a:lnTo>
                <a:lnTo>
                  <a:pt x="53" y="35"/>
                </a:lnTo>
                <a:lnTo>
                  <a:pt x="53" y="35"/>
                </a:lnTo>
                <a:lnTo>
                  <a:pt x="52" y="19"/>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2"/>
          <p:cNvSpPr/>
          <p:nvPr/>
        </p:nvSpPr>
        <p:spPr>
          <a:xfrm>
            <a:off x="6611014" y="2123783"/>
            <a:ext cx="2049" cy="942"/>
          </a:xfrm>
          <a:custGeom>
            <a:avLst/>
            <a:gdLst/>
            <a:ahLst/>
            <a:cxnLst/>
            <a:rect l="l" t="t" r="r" b="b"/>
            <a:pathLst>
              <a:path w="50" h="23" extrusionOk="0">
                <a:moveTo>
                  <a:pt x="49" y="0"/>
                </a:moveTo>
                <a:lnTo>
                  <a:pt x="0" y="12"/>
                </a:lnTo>
                <a:lnTo>
                  <a:pt x="36" y="22"/>
                </a:lnTo>
                <a:lnTo>
                  <a:pt x="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2"/>
          <p:cNvSpPr/>
          <p:nvPr/>
        </p:nvSpPr>
        <p:spPr>
          <a:xfrm>
            <a:off x="6626051" y="2247199"/>
            <a:ext cx="2417" cy="3688"/>
          </a:xfrm>
          <a:custGeom>
            <a:avLst/>
            <a:gdLst/>
            <a:ahLst/>
            <a:cxnLst/>
            <a:rect l="l" t="t" r="r" b="b"/>
            <a:pathLst>
              <a:path w="59" h="90" extrusionOk="0">
                <a:moveTo>
                  <a:pt x="18" y="1"/>
                </a:moveTo>
                <a:lnTo>
                  <a:pt x="0" y="54"/>
                </a:lnTo>
                <a:lnTo>
                  <a:pt x="26" y="89"/>
                </a:lnTo>
                <a:lnTo>
                  <a:pt x="40" y="32"/>
                </a:lnTo>
                <a:lnTo>
                  <a:pt x="58" y="13"/>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2"/>
          <p:cNvSpPr/>
          <p:nvPr/>
        </p:nvSpPr>
        <p:spPr>
          <a:xfrm>
            <a:off x="6610891" y="2125749"/>
            <a:ext cx="983" cy="2336"/>
          </a:xfrm>
          <a:custGeom>
            <a:avLst/>
            <a:gdLst/>
            <a:ahLst/>
            <a:cxnLst/>
            <a:rect l="l" t="t" r="r" b="b"/>
            <a:pathLst>
              <a:path w="24" h="57" extrusionOk="0">
                <a:moveTo>
                  <a:pt x="1" y="1"/>
                </a:moveTo>
                <a:lnTo>
                  <a:pt x="8" y="52"/>
                </a:lnTo>
                <a:lnTo>
                  <a:pt x="24" y="56"/>
                </a:lnTo>
                <a:lnTo>
                  <a:pt x="24" y="14"/>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2"/>
          <p:cNvSpPr/>
          <p:nvPr/>
        </p:nvSpPr>
        <p:spPr>
          <a:xfrm>
            <a:off x="6611423" y="2119398"/>
            <a:ext cx="1024" cy="1065"/>
          </a:xfrm>
          <a:custGeom>
            <a:avLst/>
            <a:gdLst/>
            <a:ahLst/>
            <a:cxnLst/>
            <a:rect l="l" t="t" r="r" b="b"/>
            <a:pathLst>
              <a:path w="25" h="26" extrusionOk="0">
                <a:moveTo>
                  <a:pt x="11" y="0"/>
                </a:moveTo>
                <a:lnTo>
                  <a:pt x="0" y="14"/>
                </a:lnTo>
                <a:lnTo>
                  <a:pt x="24" y="25"/>
                </a:lnTo>
                <a:lnTo>
                  <a:pt x="24" y="25"/>
                </a:lnTo>
                <a:lnTo>
                  <a:pt x="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2"/>
          <p:cNvSpPr/>
          <p:nvPr/>
        </p:nvSpPr>
        <p:spPr>
          <a:xfrm>
            <a:off x="6716518" y="2137058"/>
            <a:ext cx="4548" cy="4630"/>
          </a:xfrm>
          <a:custGeom>
            <a:avLst/>
            <a:gdLst/>
            <a:ahLst/>
            <a:cxnLst/>
            <a:rect l="l" t="t" r="r" b="b"/>
            <a:pathLst>
              <a:path w="111" h="113" extrusionOk="0">
                <a:moveTo>
                  <a:pt x="67" y="1"/>
                </a:moveTo>
                <a:lnTo>
                  <a:pt x="36" y="23"/>
                </a:lnTo>
                <a:lnTo>
                  <a:pt x="0" y="36"/>
                </a:lnTo>
                <a:lnTo>
                  <a:pt x="15" y="112"/>
                </a:lnTo>
                <a:lnTo>
                  <a:pt x="41" y="88"/>
                </a:lnTo>
                <a:lnTo>
                  <a:pt x="77" y="91"/>
                </a:lnTo>
                <a:lnTo>
                  <a:pt x="111" y="58"/>
                </a:lnTo>
                <a:lnTo>
                  <a:pt x="97" y="20"/>
                </a:ln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2"/>
          <p:cNvSpPr/>
          <p:nvPr/>
        </p:nvSpPr>
        <p:spPr>
          <a:xfrm>
            <a:off x="6639039" y="2232694"/>
            <a:ext cx="2131" cy="1639"/>
          </a:xfrm>
          <a:custGeom>
            <a:avLst/>
            <a:gdLst/>
            <a:ahLst/>
            <a:cxnLst/>
            <a:rect l="l" t="t" r="r" b="b"/>
            <a:pathLst>
              <a:path w="52" h="40" extrusionOk="0">
                <a:moveTo>
                  <a:pt x="19" y="1"/>
                </a:moveTo>
                <a:lnTo>
                  <a:pt x="0" y="17"/>
                </a:lnTo>
                <a:lnTo>
                  <a:pt x="27" y="40"/>
                </a:lnTo>
                <a:lnTo>
                  <a:pt x="52" y="17"/>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2"/>
          <p:cNvSpPr/>
          <p:nvPr/>
        </p:nvSpPr>
        <p:spPr>
          <a:xfrm>
            <a:off x="6651617" y="2212289"/>
            <a:ext cx="3032" cy="4712"/>
          </a:xfrm>
          <a:custGeom>
            <a:avLst/>
            <a:gdLst/>
            <a:ahLst/>
            <a:cxnLst/>
            <a:rect l="l" t="t" r="r" b="b"/>
            <a:pathLst>
              <a:path w="74" h="115" extrusionOk="0">
                <a:moveTo>
                  <a:pt x="34" y="0"/>
                </a:moveTo>
                <a:cubicBezTo>
                  <a:pt x="34" y="0"/>
                  <a:pt x="18" y="10"/>
                  <a:pt x="17" y="10"/>
                </a:cubicBezTo>
                <a:lnTo>
                  <a:pt x="14" y="39"/>
                </a:lnTo>
                <a:lnTo>
                  <a:pt x="0" y="54"/>
                </a:lnTo>
                <a:lnTo>
                  <a:pt x="18" y="105"/>
                </a:lnTo>
                <a:lnTo>
                  <a:pt x="38" y="115"/>
                </a:lnTo>
                <a:lnTo>
                  <a:pt x="74" y="90"/>
                </a:lnTo>
                <a:lnTo>
                  <a:pt x="63" y="42"/>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2"/>
          <p:cNvSpPr/>
          <p:nvPr/>
        </p:nvSpPr>
        <p:spPr>
          <a:xfrm>
            <a:off x="6688534" y="2122717"/>
            <a:ext cx="2991" cy="5286"/>
          </a:xfrm>
          <a:custGeom>
            <a:avLst/>
            <a:gdLst/>
            <a:ahLst/>
            <a:cxnLst/>
            <a:rect l="l" t="t" r="r" b="b"/>
            <a:pathLst>
              <a:path w="73" h="129" extrusionOk="0">
                <a:moveTo>
                  <a:pt x="9" y="0"/>
                </a:moveTo>
                <a:lnTo>
                  <a:pt x="0" y="31"/>
                </a:lnTo>
                <a:lnTo>
                  <a:pt x="9" y="91"/>
                </a:lnTo>
                <a:lnTo>
                  <a:pt x="52" y="128"/>
                </a:lnTo>
                <a:lnTo>
                  <a:pt x="72" y="104"/>
                </a:lnTo>
                <a:lnTo>
                  <a:pt x="57" y="55"/>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2"/>
          <p:cNvSpPr/>
          <p:nvPr/>
        </p:nvSpPr>
        <p:spPr>
          <a:xfrm>
            <a:off x="6669973" y="2177419"/>
            <a:ext cx="1557" cy="1352"/>
          </a:xfrm>
          <a:custGeom>
            <a:avLst/>
            <a:gdLst/>
            <a:ahLst/>
            <a:cxnLst/>
            <a:rect l="l" t="t" r="r" b="b"/>
            <a:pathLst>
              <a:path w="38" h="33" extrusionOk="0">
                <a:moveTo>
                  <a:pt x="28" y="1"/>
                </a:moveTo>
                <a:lnTo>
                  <a:pt x="1" y="21"/>
                </a:lnTo>
                <a:lnTo>
                  <a:pt x="38" y="33"/>
                </a:lnTo>
                <a:lnTo>
                  <a:pt x="38" y="33"/>
                </a:lnTo>
                <a:lnTo>
                  <a:pt x="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2"/>
          <p:cNvSpPr/>
          <p:nvPr/>
        </p:nvSpPr>
        <p:spPr>
          <a:xfrm>
            <a:off x="6707750" y="2165987"/>
            <a:ext cx="4876" cy="4589"/>
          </a:xfrm>
          <a:custGeom>
            <a:avLst/>
            <a:gdLst/>
            <a:ahLst/>
            <a:cxnLst/>
            <a:rect l="l" t="t" r="r" b="b"/>
            <a:pathLst>
              <a:path w="119" h="112" extrusionOk="0">
                <a:moveTo>
                  <a:pt x="48" y="0"/>
                </a:moveTo>
                <a:lnTo>
                  <a:pt x="15" y="7"/>
                </a:lnTo>
                <a:lnTo>
                  <a:pt x="0" y="21"/>
                </a:lnTo>
                <a:lnTo>
                  <a:pt x="4" y="48"/>
                </a:lnTo>
                <a:lnTo>
                  <a:pt x="30" y="88"/>
                </a:lnTo>
                <a:lnTo>
                  <a:pt x="70" y="88"/>
                </a:lnTo>
                <a:lnTo>
                  <a:pt x="96" y="112"/>
                </a:lnTo>
                <a:lnTo>
                  <a:pt x="118" y="89"/>
                </a:lnTo>
                <a:lnTo>
                  <a:pt x="106" y="70"/>
                </a:lnTo>
                <a:lnTo>
                  <a:pt x="72" y="55"/>
                </a:lnTo>
                <a:lnTo>
                  <a:pt x="75" y="20"/>
                </a:lnTo>
                <a:lnTo>
                  <a:pt x="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2"/>
          <p:cNvSpPr/>
          <p:nvPr/>
        </p:nvSpPr>
        <p:spPr>
          <a:xfrm>
            <a:off x="6687345" y="2244331"/>
            <a:ext cx="1147" cy="1311"/>
          </a:xfrm>
          <a:custGeom>
            <a:avLst/>
            <a:gdLst/>
            <a:ahLst/>
            <a:cxnLst/>
            <a:rect l="l" t="t" r="r" b="b"/>
            <a:pathLst>
              <a:path w="28" h="32" extrusionOk="0">
                <a:moveTo>
                  <a:pt x="15" y="1"/>
                </a:moveTo>
                <a:lnTo>
                  <a:pt x="1" y="20"/>
                </a:lnTo>
                <a:lnTo>
                  <a:pt x="10" y="31"/>
                </a:lnTo>
                <a:lnTo>
                  <a:pt x="27" y="17"/>
                </a:lnTo>
                <a:lnTo>
                  <a:pt x="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2"/>
          <p:cNvSpPr/>
          <p:nvPr/>
        </p:nvSpPr>
        <p:spPr>
          <a:xfrm>
            <a:off x="6693246" y="2192580"/>
            <a:ext cx="13644" cy="7621"/>
          </a:xfrm>
          <a:custGeom>
            <a:avLst/>
            <a:gdLst/>
            <a:ahLst/>
            <a:cxnLst/>
            <a:rect l="l" t="t" r="r" b="b"/>
            <a:pathLst>
              <a:path w="333" h="186" extrusionOk="0">
                <a:moveTo>
                  <a:pt x="130" y="0"/>
                </a:moveTo>
                <a:lnTo>
                  <a:pt x="92" y="33"/>
                </a:lnTo>
                <a:lnTo>
                  <a:pt x="47" y="14"/>
                </a:lnTo>
                <a:lnTo>
                  <a:pt x="7" y="42"/>
                </a:lnTo>
                <a:lnTo>
                  <a:pt x="1" y="102"/>
                </a:lnTo>
                <a:lnTo>
                  <a:pt x="38" y="153"/>
                </a:lnTo>
                <a:lnTo>
                  <a:pt x="109" y="167"/>
                </a:lnTo>
                <a:lnTo>
                  <a:pt x="130" y="185"/>
                </a:lnTo>
                <a:lnTo>
                  <a:pt x="186" y="181"/>
                </a:lnTo>
                <a:lnTo>
                  <a:pt x="241" y="185"/>
                </a:lnTo>
                <a:lnTo>
                  <a:pt x="289" y="143"/>
                </a:lnTo>
                <a:lnTo>
                  <a:pt x="329" y="145"/>
                </a:lnTo>
                <a:lnTo>
                  <a:pt x="332" y="108"/>
                </a:lnTo>
                <a:lnTo>
                  <a:pt x="291" y="60"/>
                </a:lnTo>
                <a:lnTo>
                  <a:pt x="287" y="33"/>
                </a:lnTo>
                <a:lnTo>
                  <a:pt x="221" y="6"/>
                </a:lnTo>
                <a:lnTo>
                  <a:pt x="1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2"/>
          <p:cNvSpPr/>
          <p:nvPr/>
        </p:nvSpPr>
        <p:spPr>
          <a:xfrm>
            <a:off x="6690746" y="2237447"/>
            <a:ext cx="10079" cy="4507"/>
          </a:xfrm>
          <a:custGeom>
            <a:avLst/>
            <a:gdLst/>
            <a:ahLst/>
            <a:cxnLst/>
            <a:rect l="l" t="t" r="r" b="b"/>
            <a:pathLst>
              <a:path w="246" h="110" extrusionOk="0">
                <a:moveTo>
                  <a:pt x="198" y="0"/>
                </a:moveTo>
                <a:lnTo>
                  <a:pt x="160" y="29"/>
                </a:lnTo>
                <a:lnTo>
                  <a:pt x="80" y="35"/>
                </a:lnTo>
                <a:lnTo>
                  <a:pt x="55" y="15"/>
                </a:lnTo>
                <a:lnTo>
                  <a:pt x="18" y="32"/>
                </a:lnTo>
                <a:lnTo>
                  <a:pt x="1" y="82"/>
                </a:lnTo>
                <a:lnTo>
                  <a:pt x="11" y="103"/>
                </a:lnTo>
                <a:lnTo>
                  <a:pt x="63" y="73"/>
                </a:lnTo>
                <a:lnTo>
                  <a:pt x="138" y="89"/>
                </a:lnTo>
                <a:lnTo>
                  <a:pt x="164" y="110"/>
                </a:lnTo>
                <a:lnTo>
                  <a:pt x="175" y="89"/>
                </a:lnTo>
                <a:lnTo>
                  <a:pt x="210" y="62"/>
                </a:lnTo>
                <a:lnTo>
                  <a:pt x="246" y="42"/>
                </a:lnTo>
                <a:lnTo>
                  <a:pt x="237" y="17"/>
                </a:lnTo>
                <a:lnTo>
                  <a:pt x="1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2"/>
          <p:cNvSpPr/>
          <p:nvPr/>
        </p:nvSpPr>
        <p:spPr>
          <a:xfrm>
            <a:off x="6731391" y="2178484"/>
            <a:ext cx="6679" cy="3606"/>
          </a:xfrm>
          <a:custGeom>
            <a:avLst/>
            <a:gdLst/>
            <a:ahLst/>
            <a:cxnLst/>
            <a:rect l="l" t="t" r="r" b="b"/>
            <a:pathLst>
              <a:path w="163" h="88" extrusionOk="0">
                <a:moveTo>
                  <a:pt x="119" y="1"/>
                </a:moveTo>
                <a:lnTo>
                  <a:pt x="31" y="22"/>
                </a:lnTo>
                <a:lnTo>
                  <a:pt x="0" y="43"/>
                </a:lnTo>
                <a:lnTo>
                  <a:pt x="21" y="62"/>
                </a:lnTo>
                <a:lnTo>
                  <a:pt x="96" y="87"/>
                </a:lnTo>
                <a:lnTo>
                  <a:pt x="162" y="68"/>
                </a:lnTo>
                <a:lnTo>
                  <a:pt x="143" y="58"/>
                </a:lnTo>
                <a:lnTo>
                  <a:pt x="139" y="22"/>
                </a:lnTo>
                <a:lnTo>
                  <a:pt x="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2"/>
          <p:cNvSpPr/>
          <p:nvPr/>
        </p:nvSpPr>
        <p:spPr>
          <a:xfrm>
            <a:off x="6692631" y="2182090"/>
            <a:ext cx="2090" cy="4753"/>
          </a:xfrm>
          <a:custGeom>
            <a:avLst/>
            <a:gdLst/>
            <a:ahLst/>
            <a:cxnLst/>
            <a:rect l="l" t="t" r="r" b="b"/>
            <a:pathLst>
              <a:path w="51" h="116" extrusionOk="0">
                <a:moveTo>
                  <a:pt x="18" y="1"/>
                </a:moveTo>
                <a:lnTo>
                  <a:pt x="1" y="11"/>
                </a:lnTo>
                <a:lnTo>
                  <a:pt x="9" y="51"/>
                </a:lnTo>
                <a:lnTo>
                  <a:pt x="30" y="106"/>
                </a:lnTo>
                <a:lnTo>
                  <a:pt x="49" y="115"/>
                </a:lnTo>
                <a:lnTo>
                  <a:pt x="51" y="92"/>
                </a:lnTo>
                <a:lnTo>
                  <a:pt x="18" y="39"/>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2"/>
          <p:cNvSpPr/>
          <p:nvPr/>
        </p:nvSpPr>
        <p:spPr>
          <a:xfrm>
            <a:off x="6700784" y="2115014"/>
            <a:ext cx="2745" cy="4876"/>
          </a:xfrm>
          <a:custGeom>
            <a:avLst/>
            <a:gdLst/>
            <a:ahLst/>
            <a:cxnLst/>
            <a:rect l="l" t="t" r="r" b="b"/>
            <a:pathLst>
              <a:path w="67" h="119" extrusionOk="0">
                <a:moveTo>
                  <a:pt x="23" y="0"/>
                </a:moveTo>
                <a:lnTo>
                  <a:pt x="1" y="16"/>
                </a:lnTo>
                <a:lnTo>
                  <a:pt x="18" y="73"/>
                </a:lnTo>
                <a:lnTo>
                  <a:pt x="23" y="118"/>
                </a:lnTo>
                <a:lnTo>
                  <a:pt x="48" y="108"/>
                </a:lnTo>
                <a:lnTo>
                  <a:pt x="66" y="66"/>
                </a:lnTo>
                <a:lnTo>
                  <a:pt x="55" y="21"/>
                </a:lnTo>
                <a:lnTo>
                  <a:pt x="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2"/>
          <p:cNvSpPr/>
          <p:nvPr/>
        </p:nvSpPr>
        <p:spPr>
          <a:xfrm>
            <a:off x="6700784" y="2120423"/>
            <a:ext cx="1721" cy="2131"/>
          </a:xfrm>
          <a:custGeom>
            <a:avLst/>
            <a:gdLst/>
            <a:ahLst/>
            <a:cxnLst/>
            <a:rect l="l" t="t" r="r" b="b"/>
            <a:pathLst>
              <a:path w="42" h="52" extrusionOk="0">
                <a:moveTo>
                  <a:pt x="1" y="0"/>
                </a:moveTo>
                <a:cubicBezTo>
                  <a:pt x="1" y="1"/>
                  <a:pt x="23" y="52"/>
                  <a:pt x="23" y="52"/>
                </a:cubicBezTo>
                <a:lnTo>
                  <a:pt x="41" y="52"/>
                </a:lnTo>
                <a:lnTo>
                  <a:pt x="27" y="7"/>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2"/>
          <p:cNvSpPr/>
          <p:nvPr/>
        </p:nvSpPr>
        <p:spPr>
          <a:xfrm>
            <a:off x="6705046" y="2165126"/>
            <a:ext cx="1762" cy="2418"/>
          </a:xfrm>
          <a:custGeom>
            <a:avLst/>
            <a:gdLst/>
            <a:ahLst/>
            <a:cxnLst/>
            <a:rect l="l" t="t" r="r" b="b"/>
            <a:pathLst>
              <a:path w="43" h="59" extrusionOk="0">
                <a:moveTo>
                  <a:pt x="15" y="0"/>
                </a:moveTo>
                <a:lnTo>
                  <a:pt x="0" y="46"/>
                </a:lnTo>
                <a:lnTo>
                  <a:pt x="30" y="58"/>
                </a:lnTo>
                <a:lnTo>
                  <a:pt x="42" y="26"/>
                </a:lnTo>
                <a:lnTo>
                  <a:pt x="42" y="1"/>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2"/>
          <p:cNvSpPr/>
          <p:nvPr/>
        </p:nvSpPr>
        <p:spPr>
          <a:xfrm>
            <a:off x="6622240" y="2145008"/>
            <a:ext cx="65351" cy="73304"/>
          </a:xfrm>
          <a:custGeom>
            <a:avLst/>
            <a:gdLst/>
            <a:ahLst/>
            <a:cxnLst/>
            <a:rect l="l" t="t" r="r" b="b"/>
            <a:pathLst>
              <a:path w="1595" h="1789" extrusionOk="0">
                <a:moveTo>
                  <a:pt x="1499" y="1"/>
                </a:moveTo>
                <a:lnTo>
                  <a:pt x="1453" y="17"/>
                </a:lnTo>
                <a:lnTo>
                  <a:pt x="1445" y="63"/>
                </a:lnTo>
                <a:lnTo>
                  <a:pt x="1408" y="90"/>
                </a:lnTo>
                <a:lnTo>
                  <a:pt x="1405" y="114"/>
                </a:lnTo>
                <a:lnTo>
                  <a:pt x="1356" y="150"/>
                </a:lnTo>
                <a:lnTo>
                  <a:pt x="1317" y="156"/>
                </a:lnTo>
                <a:lnTo>
                  <a:pt x="1293" y="192"/>
                </a:lnTo>
                <a:lnTo>
                  <a:pt x="1237" y="206"/>
                </a:lnTo>
                <a:lnTo>
                  <a:pt x="1123" y="183"/>
                </a:lnTo>
                <a:lnTo>
                  <a:pt x="1027" y="174"/>
                </a:lnTo>
                <a:lnTo>
                  <a:pt x="1010" y="200"/>
                </a:lnTo>
                <a:lnTo>
                  <a:pt x="987" y="204"/>
                </a:lnTo>
                <a:lnTo>
                  <a:pt x="941" y="162"/>
                </a:lnTo>
                <a:lnTo>
                  <a:pt x="905" y="159"/>
                </a:lnTo>
                <a:lnTo>
                  <a:pt x="864" y="160"/>
                </a:lnTo>
                <a:lnTo>
                  <a:pt x="819" y="150"/>
                </a:lnTo>
                <a:lnTo>
                  <a:pt x="757" y="140"/>
                </a:lnTo>
                <a:lnTo>
                  <a:pt x="724" y="160"/>
                </a:lnTo>
                <a:lnTo>
                  <a:pt x="688" y="140"/>
                </a:lnTo>
                <a:lnTo>
                  <a:pt x="641" y="96"/>
                </a:lnTo>
                <a:lnTo>
                  <a:pt x="571" y="82"/>
                </a:lnTo>
                <a:lnTo>
                  <a:pt x="528" y="83"/>
                </a:lnTo>
                <a:lnTo>
                  <a:pt x="528" y="135"/>
                </a:lnTo>
                <a:lnTo>
                  <a:pt x="492" y="159"/>
                </a:lnTo>
                <a:lnTo>
                  <a:pt x="472" y="204"/>
                </a:lnTo>
                <a:lnTo>
                  <a:pt x="441" y="231"/>
                </a:lnTo>
                <a:lnTo>
                  <a:pt x="379" y="210"/>
                </a:lnTo>
                <a:lnTo>
                  <a:pt x="323" y="224"/>
                </a:lnTo>
                <a:lnTo>
                  <a:pt x="300" y="250"/>
                </a:lnTo>
                <a:lnTo>
                  <a:pt x="305" y="267"/>
                </a:lnTo>
                <a:lnTo>
                  <a:pt x="245" y="324"/>
                </a:lnTo>
                <a:lnTo>
                  <a:pt x="245" y="393"/>
                </a:lnTo>
                <a:lnTo>
                  <a:pt x="257" y="432"/>
                </a:lnTo>
                <a:lnTo>
                  <a:pt x="253" y="512"/>
                </a:lnTo>
                <a:lnTo>
                  <a:pt x="241" y="539"/>
                </a:lnTo>
                <a:lnTo>
                  <a:pt x="265" y="595"/>
                </a:lnTo>
                <a:lnTo>
                  <a:pt x="272" y="641"/>
                </a:lnTo>
                <a:lnTo>
                  <a:pt x="253" y="617"/>
                </a:lnTo>
                <a:lnTo>
                  <a:pt x="240" y="580"/>
                </a:lnTo>
                <a:lnTo>
                  <a:pt x="208" y="589"/>
                </a:lnTo>
                <a:lnTo>
                  <a:pt x="178" y="627"/>
                </a:lnTo>
                <a:lnTo>
                  <a:pt x="140" y="647"/>
                </a:lnTo>
                <a:lnTo>
                  <a:pt x="131" y="694"/>
                </a:lnTo>
                <a:lnTo>
                  <a:pt x="138" y="748"/>
                </a:lnTo>
                <a:lnTo>
                  <a:pt x="121" y="785"/>
                </a:lnTo>
                <a:lnTo>
                  <a:pt x="133" y="885"/>
                </a:lnTo>
                <a:lnTo>
                  <a:pt x="121" y="907"/>
                </a:lnTo>
                <a:lnTo>
                  <a:pt x="114" y="947"/>
                </a:lnTo>
                <a:lnTo>
                  <a:pt x="83" y="960"/>
                </a:lnTo>
                <a:lnTo>
                  <a:pt x="85" y="1020"/>
                </a:lnTo>
                <a:lnTo>
                  <a:pt x="30" y="1064"/>
                </a:lnTo>
                <a:lnTo>
                  <a:pt x="13" y="1125"/>
                </a:lnTo>
                <a:lnTo>
                  <a:pt x="21" y="1144"/>
                </a:lnTo>
                <a:lnTo>
                  <a:pt x="1" y="1171"/>
                </a:lnTo>
                <a:lnTo>
                  <a:pt x="29" y="1254"/>
                </a:lnTo>
                <a:lnTo>
                  <a:pt x="54" y="1292"/>
                </a:lnTo>
                <a:lnTo>
                  <a:pt x="71" y="1281"/>
                </a:lnTo>
                <a:lnTo>
                  <a:pt x="107" y="1281"/>
                </a:lnTo>
                <a:lnTo>
                  <a:pt x="133" y="1263"/>
                </a:lnTo>
                <a:lnTo>
                  <a:pt x="157" y="1275"/>
                </a:lnTo>
                <a:lnTo>
                  <a:pt x="172" y="1335"/>
                </a:lnTo>
                <a:lnTo>
                  <a:pt x="214" y="1445"/>
                </a:lnTo>
                <a:lnTo>
                  <a:pt x="196" y="1473"/>
                </a:lnTo>
                <a:lnTo>
                  <a:pt x="183" y="1534"/>
                </a:lnTo>
                <a:lnTo>
                  <a:pt x="148" y="1584"/>
                </a:lnTo>
                <a:lnTo>
                  <a:pt x="143" y="1687"/>
                </a:lnTo>
                <a:lnTo>
                  <a:pt x="150" y="1768"/>
                </a:lnTo>
                <a:lnTo>
                  <a:pt x="176" y="1768"/>
                </a:lnTo>
                <a:lnTo>
                  <a:pt x="208" y="1789"/>
                </a:lnTo>
                <a:lnTo>
                  <a:pt x="258" y="1787"/>
                </a:lnTo>
                <a:lnTo>
                  <a:pt x="281" y="1761"/>
                </a:lnTo>
                <a:lnTo>
                  <a:pt x="325" y="1771"/>
                </a:lnTo>
                <a:lnTo>
                  <a:pt x="365" y="1765"/>
                </a:lnTo>
                <a:lnTo>
                  <a:pt x="394" y="1787"/>
                </a:lnTo>
                <a:lnTo>
                  <a:pt x="403" y="1749"/>
                </a:lnTo>
                <a:lnTo>
                  <a:pt x="398" y="1701"/>
                </a:lnTo>
                <a:lnTo>
                  <a:pt x="365" y="1678"/>
                </a:lnTo>
                <a:lnTo>
                  <a:pt x="359" y="1617"/>
                </a:lnTo>
                <a:lnTo>
                  <a:pt x="384" y="1574"/>
                </a:lnTo>
                <a:lnTo>
                  <a:pt x="394" y="1495"/>
                </a:lnTo>
                <a:lnTo>
                  <a:pt x="385" y="1421"/>
                </a:lnTo>
                <a:lnTo>
                  <a:pt x="367" y="1400"/>
                </a:lnTo>
                <a:lnTo>
                  <a:pt x="413" y="1332"/>
                </a:lnTo>
                <a:lnTo>
                  <a:pt x="429" y="1269"/>
                </a:lnTo>
                <a:lnTo>
                  <a:pt x="415" y="1195"/>
                </a:lnTo>
                <a:lnTo>
                  <a:pt x="384" y="1168"/>
                </a:lnTo>
                <a:lnTo>
                  <a:pt x="384" y="1146"/>
                </a:lnTo>
                <a:lnTo>
                  <a:pt x="436" y="1113"/>
                </a:lnTo>
                <a:lnTo>
                  <a:pt x="456" y="1080"/>
                </a:lnTo>
                <a:lnTo>
                  <a:pt x="504" y="1070"/>
                </a:lnTo>
                <a:lnTo>
                  <a:pt x="553" y="1088"/>
                </a:lnTo>
                <a:lnTo>
                  <a:pt x="547" y="1111"/>
                </a:lnTo>
                <a:lnTo>
                  <a:pt x="570" y="1151"/>
                </a:lnTo>
                <a:lnTo>
                  <a:pt x="570" y="1199"/>
                </a:lnTo>
                <a:lnTo>
                  <a:pt x="532" y="1242"/>
                </a:lnTo>
                <a:lnTo>
                  <a:pt x="522" y="1285"/>
                </a:lnTo>
                <a:lnTo>
                  <a:pt x="547" y="1333"/>
                </a:lnTo>
                <a:lnTo>
                  <a:pt x="580" y="1338"/>
                </a:lnTo>
                <a:lnTo>
                  <a:pt x="609" y="1374"/>
                </a:lnTo>
                <a:lnTo>
                  <a:pt x="664" y="1407"/>
                </a:lnTo>
                <a:lnTo>
                  <a:pt x="673" y="1452"/>
                </a:lnTo>
                <a:lnTo>
                  <a:pt x="654" y="1448"/>
                </a:lnTo>
                <a:lnTo>
                  <a:pt x="641" y="1536"/>
                </a:lnTo>
                <a:lnTo>
                  <a:pt x="659" y="1584"/>
                </a:lnTo>
                <a:lnTo>
                  <a:pt x="693" y="1596"/>
                </a:lnTo>
                <a:lnTo>
                  <a:pt x="719" y="1588"/>
                </a:lnTo>
                <a:lnTo>
                  <a:pt x="772" y="1610"/>
                </a:lnTo>
                <a:lnTo>
                  <a:pt x="812" y="1603"/>
                </a:lnTo>
                <a:lnTo>
                  <a:pt x="808" y="1586"/>
                </a:lnTo>
                <a:lnTo>
                  <a:pt x="795" y="1551"/>
                </a:lnTo>
                <a:lnTo>
                  <a:pt x="836" y="1513"/>
                </a:lnTo>
                <a:lnTo>
                  <a:pt x="877" y="1503"/>
                </a:lnTo>
                <a:lnTo>
                  <a:pt x="935" y="1471"/>
                </a:lnTo>
                <a:lnTo>
                  <a:pt x="1005" y="1476"/>
                </a:lnTo>
                <a:lnTo>
                  <a:pt x="1030" y="1448"/>
                </a:lnTo>
                <a:lnTo>
                  <a:pt x="1049" y="1459"/>
                </a:lnTo>
                <a:lnTo>
                  <a:pt x="1084" y="1459"/>
                </a:lnTo>
                <a:lnTo>
                  <a:pt x="1104" y="1424"/>
                </a:lnTo>
                <a:lnTo>
                  <a:pt x="1098" y="1404"/>
                </a:lnTo>
                <a:lnTo>
                  <a:pt x="1036" y="1398"/>
                </a:lnTo>
                <a:lnTo>
                  <a:pt x="1017" y="1407"/>
                </a:lnTo>
                <a:lnTo>
                  <a:pt x="996" y="1400"/>
                </a:lnTo>
                <a:lnTo>
                  <a:pt x="951" y="1405"/>
                </a:lnTo>
                <a:lnTo>
                  <a:pt x="948" y="1370"/>
                </a:lnTo>
                <a:lnTo>
                  <a:pt x="925" y="1368"/>
                </a:lnTo>
                <a:lnTo>
                  <a:pt x="927" y="1346"/>
                </a:lnTo>
                <a:lnTo>
                  <a:pt x="907" y="1340"/>
                </a:lnTo>
                <a:lnTo>
                  <a:pt x="886" y="1352"/>
                </a:lnTo>
                <a:lnTo>
                  <a:pt x="884" y="1326"/>
                </a:lnTo>
                <a:lnTo>
                  <a:pt x="843" y="1314"/>
                </a:lnTo>
                <a:lnTo>
                  <a:pt x="829" y="1285"/>
                </a:lnTo>
                <a:lnTo>
                  <a:pt x="857" y="1257"/>
                </a:lnTo>
                <a:lnTo>
                  <a:pt x="867" y="1235"/>
                </a:lnTo>
                <a:lnTo>
                  <a:pt x="884" y="1242"/>
                </a:lnTo>
                <a:lnTo>
                  <a:pt x="884" y="1242"/>
                </a:lnTo>
                <a:lnTo>
                  <a:pt x="871" y="1213"/>
                </a:lnTo>
                <a:lnTo>
                  <a:pt x="891" y="1209"/>
                </a:lnTo>
                <a:lnTo>
                  <a:pt x="901" y="1185"/>
                </a:lnTo>
                <a:lnTo>
                  <a:pt x="879" y="1163"/>
                </a:lnTo>
                <a:lnTo>
                  <a:pt x="846" y="1153"/>
                </a:lnTo>
                <a:lnTo>
                  <a:pt x="860" y="1130"/>
                </a:lnTo>
                <a:lnTo>
                  <a:pt x="855" y="1104"/>
                </a:lnTo>
                <a:lnTo>
                  <a:pt x="814" y="1077"/>
                </a:lnTo>
                <a:lnTo>
                  <a:pt x="786" y="1076"/>
                </a:lnTo>
                <a:lnTo>
                  <a:pt x="774" y="1030"/>
                </a:lnTo>
                <a:lnTo>
                  <a:pt x="709" y="957"/>
                </a:lnTo>
                <a:lnTo>
                  <a:pt x="669" y="929"/>
                </a:lnTo>
                <a:lnTo>
                  <a:pt x="645" y="886"/>
                </a:lnTo>
                <a:lnTo>
                  <a:pt x="651" y="867"/>
                </a:lnTo>
                <a:lnTo>
                  <a:pt x="669" y="869"/>
                </a:lnTo>
                <a:lnTo>
                  <a:pt x="680" y="893"/>
                </a:lnTo>
                <a:lnTo>
                  <a:pt x="723" y="895"/>
                </a:lnTo>
                <a:lnTo>
                  <a:pt x="760" y="865"/>
                </a:lnTo>
                <a:lnTo>
                  <a:pt x="770" y="836"/>
                </a:lnTo>
                <a:lnTo>
                  <a:pt x="867" y="802"/>
                </a:lnTo>
                <a:lnTo>
                  <a:pt x="935" y="748"/>
                </a:lnTo>
                <a:lnTo>
                  <a:pt x="969" y="694"/>
                </a:lnTo>
                <a:lnTo>
                  <a:pt x="1012" y="671"/>
                </a:lnTo>
                <a:lnTo>
                  <a:pt x="1013" y="639"/>
                </a:lnTo>
                <a:lnTo>
                  <a:pt x="1064" y="627"/>
                </a:lnTo>
                <a:lnTo>
                  <a:pt x="1111" y="651"/>
                </a:lnTo>
                <a:lnTo>
                  <a:pt x="1140" y="654"/>
                </a:lnTo>
                <a:lnTo>
                  <a:pt x="1181" y="595"/>
                </a:lnTo>
                <a:lnTo>
                  <a:pt x="1181" y="558"/>
                </a:lnTo>
                <a:lnTo>
                  <a:pt x="1132" y="539"/>
                </a:lnTo>
                <a:lnTo>
                  <a:pt x="1025" y="549"/>
                </a:lnTo>
                <a:lnTo>
                  <a:pt x="979" y="582"/>
                </a:lnTo>
                <a:lnTo>
                  <a:pt x="909" y="582"/>
                </a:lnTo>
                <a:lnTo>
                  <a:pt x="874" y="592"/>
                </a:lnTo>
                <a:lnTo>
                  <a:pt x="833" y="635"/>
                </a:lnTo>
                <a:lnTo>
                  <a:pt x="788" y="632"/>
                </a:lnTo>
                <a:lnTo>
                  <a:pt x="754" y="641"/>
                </a:lnTo>
                <a:lnTo>
                  <a:pt x="709" y="613"/>
                </a:lnTo>
                <a:lnTo>
                  <a:pt x="666" y="601"/>
                </a:lnTo>
                <a:lnTo>
                  <a:pt x="619" y="661"/>
                </a:lnTo>
                <a:lnTo>
                  <a:pt x="587" y="740"/>
                </a:lnTo>
                <a:lnTo>
                  <a:pt x="540" y="764"/>
                </a:lnTo>
                <a:lnTo>
                  <a:pt x="490" y="757"/>
                </a:lnTo>
                <a:lnTo>
                  <a:pt x="478" y="735"/>
                </a:lnTo>
                <a:lnTo>
                  <a:pt x="417" y="666"/>
                </a:lnTo>
                <a:lnTo>
                  <a:pt x="355" y="613"/>
                </a:lnTo>
                <a:lnTo>
                  <a:pt x="323" y="528"/>
                </a:lnTo>
                <a:lnTo>
                  <a:pt x="329" y="436"/>
                </a:lnTo>
                <a:lnTo>
                  <a:pt x="367" y="347"/>
                </a:lnTo>
                <a:lnTo>
                  <a:pt x="410" y="303"/>
                </a:lnTo>
                <a:lnTo>
                  <a:pt x="465" y="285"/>
                </a:lnTo>
                <a:lnTo>
                  <a:pt x="530" y="315"/>
                </a:lnTo>
                <a:lnTo>
                  <a:pt x="607" y="317"/>
                </a:lnTo>
                <a:lnTo>
                  <a:pt x="693" y="274"/>
                </a:lnTo>
                <a:lnTo>
                  <a:pt x="750" y="281"/>
                </a:lnTo>
                <a:lnTo>
                  <a:pt x="770" y="309"/>
                </a:lnTo>
                <a:lnTo>
                  <a:pt x="821" y="309"/>
                </a:lnTo>
                <a:lnTo>
                  <a:pt x="850" y="295"/>
                </a:lnTo>
                <a:lnTo>
                  <a:pt x="951" y="305"/>
                </a:lnTo>
                <a:lnTo>
                  <a:pt x="1005" y="301"/>
                </a:lnTo>
                <a:lnTo>
                  <a:pt x="1015" y="288"/>
                </a:lnTo>
                <a:lnTo>
                  <a:pt x="1072" y="289"/>
                </a:lnTo>
                <a:lnTo>
                  <a:pt x="1110" y="311"/>
                </a:lnTo>
                <a:lnTo>
                  <a:pt x="1122" y="335"/>
                </a:lnTo>
                <a:lnTo>
                  <a:pt x="1170" y="350"/>
                </a:lnTo>
                <a:lnTo>
                  <a:pt x="1350" y="309"/>
                </a:lnTo>
                <a:lnTo>
                  <a:pt x="1426" y="257"/>
                </a:lnTo>
                <a:lnTo>
                  <a:pt x="1446" y="218"/>
                </a:lnTo>
                <a:lnTo>
                  <a:pt x="1477" y="214"/>
                </a:lnTo>
                <a:lnTo>
                  <a:pt x="1503" y="183"/>
                </a:lnTo>
                <a:lnTo>
                  <a:pt x="1535" y="160"/>
                </a:lnTo>
                <a:lnTo>
                  <a:pt x="1551" y="120"/>
                </a:lnTo>
                <a:lnTo>
                  <a:pt x="1572" y="85"/>
                </a:lnTo>
                <a:lnTo>
                  <a:pt x="1594" y="67"/>
                </a:lnTo>
                <a:lnTo>
                  <a:pt x="1572" y="43"/>
                </a:lnTo>
                <a:lnTo>
                  <a:pt x="1567" y="17"/>
                </a:lnTo>
                <a:lnTo>
                  <a:pt x="14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2"/>
          <p:cNvSpPr/>
          <p:nvPr/>
        </p:nvSpPr>
        <p:spPr>
          <a:xfrm>
            <a:off x="6628673" y="2248797"/>
            <a:ext cx="1557" cy="1967"/>
          </a:xfrm>
          <a:custGeom>
            <a:avLst/>
            <a:gdLst/>
            <a:ahLst/>
            <a:cxnLst/>
            <a:rect l="l" t="t" r="r" b="b"/>
            <a:pathLst>
              <a:path w="38" h="48" extrusionOk="0">
                <a:moveTo>
                  <a:pt x="16" y="0"/>
                </a:moveTo>
                <a:lnTo>
                  <a:pt x="1" y="47"/>
                </a:lnTo>
                <a:lnTo>
                  <a:pt x="1" y="47"/>
                </a:lnTo>
                <a:lnTo>
                  <a:pt x="32" y="41"/>
                </a:lnTo>
                <a:lnTo>
                  <a:pt x="37" y="13"/>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2"/>
          <p:cNvSpPr/>
          <p:nvPr/>
        </p:nvSpPr>
        <p:spPr>
          <a:xfrm>
            <a:off x="6687919" y="2179222"/>
            <a:ext cx="9588" cy="2418"/>
          </a:xfrm>
          <a:custGeom>
            <a:avLst/>
            <a:gdLst/>
            <a:ahLst/>
            <a:cxnLst/>
            <a:rect l="l" t="t" r="r" b="b"/>
            <a:pathLst>
              <a:path w="234" h="59" extrusionOk="0">
                <a:moveTo>
                  <a:pt x="96" y="0"/>
                </a:moveTo>
                <a:lnTo>
                  <a:pt x="63" y="15"/>
                </a:lnTo>
                <a:lnTo>
                  <a:pt x="26" y="2"/>
                </a:lnTo>
                <a:lnTo>
                  <a:pt x="1" y="14"/>
                </a:lnTo>
                <a:lnTo>
                  <a:pt x="20" y="26"/>
                </a:lnTo>
                <a:lnTo>
                  <a:pt x="22" y="43"/>
                </a:lnTo>
                <a:lnTo>
                  <a:pt x="73" y="58"/>
                </a:lnTo>
                <a:lnTo>
                  <a:pt x="178" y="34"/>
                </a:lnTo>
                <a:lnTo>
                  <a:pt x="234" y="20"/>
                </a:lnTo>
                <a:lnTo>
                  <a:pt x="186" y="12"/>
                </a:lnTo>
                <a:lnTo>
                  <a:pt x="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2"/>
          <p:cNvSpPr/>
          <p:nvPr/>
        </p:nvSpPr>
        <p:spPr>
          <a:xfrm>
            <a:off x="6665097" y="2180615"/>
            <a:ext cx="1475" cy="1147"/>
          </a:xfrm>
          <a:custGeom>
            <a:avLst/>
            <a:gdLst/>
            <a:ahLst/>
            <a:cxnLst/>
            <a:rect l="l" t="t" r="r" b="b"/>
            <a:pathLst>
              <a:path w="36" h="28" extrusionOk="0">
                <a:moveTo>
                  <a:pt x="36" y="0"/>
                </a:moveTo>
                <a:lnTo>
                  <a:pt x="0" y="16"/>
                </a:lnTo>
                <a:lnTo>
                  <a:pt x="26" y="28"/>
                </a:lnTo>
                <a:cubicBezTo>
                  <a:pt x="26" y="28"/>
                  <a:pt x="36" y="2"/>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2"/>
          <p:cNvSpPr/>
          <p:nvPr/>
        </p:nvSpPr>
        <p:spPr>
          <a:xfrm>
            <a:off x="6628140" y="2110793"/>
            <a:ext cx="901" cy="2991"/>
          </a:xfrm>
          <a:custGeom>
            <a:avLst/>
            <a:gdLst/>
            <a:ahLst/>
            <a:cxnLst/>
            <a:rect l="l" t="t" r="r" b="b"/>
            <a:pathLst>
              <a:path w="22" h="73" extrusionOk="0">
                <a:moveTo>
                  <a:pt x="10" y="0"/>
                </a:moveTo>
                <a:lnTo>
                  <a:pt x="1" y="30"/>
                </a:lnTo>
                <a:lnTo>
                  <a:pt x="22" y="73"/>
                </a:lnTo>
                <a:lnTo>
                  <a:pt x="22" y="35"/>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2"/>
          <p:cNvSpPr/>
          <p:nvPr/>
        </p:nvSpPr>
        <p:spPr>
          <a:xfrm>
            <a:off x="6631951" y="2105795"/>
            <a:ext cx="4958" cy="3606"/>
          </a:xfrm>
          <a:custGeom>
            <a:avLst/>
            <a:gdLst/>
            <a:ahLst/>
            <a:cxnLst/>
            <a:rect l="l" t="t" r="r" b="b"/>
            <a:pathLst>
              <a:path w="121" h="88" extrusionOk="0">
                <a:moveTo>
                  <a:pt x="117" y="0"/>
                </a:moveTo>
                <a:lnTo>
                  <a:pt x="79" y="7"/>
                </a:lnTo>
                <a:lnTo>
                  <a:pt x="1" y="72"/>
                </a:lnTo>
                <a:lnTo>
                  <a:pt x="14" y="87"/>
                </a:lnTo>
                <a:lnTo>
                  <a:pt x="65" y="76"/>
                </a:lnTo>
                <a:lnTo>
                  <a:pt x="121" y="36"/>
                </a:lnTo>
                <a:lnTo>
                  <a:pt x="1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2"/>
          <p:cNvSpPr/>
          <p:nvPr/>
        </p:nvSpPr>
        <p:spPr>
          <a:xfrm>
            <a:off x="6639653" y="2094199"/>
            <a:ext cx="1762" cy="1926"/>
          </a:xfrm>
          <a:custGeom>
            <a:avLst/>
            <a:gdLst/>
            <a:ahLst/>
            <a:cxnLst/>
            <a:rect l="l" t="t" r="r" b="b"/>
            <a:pathLst>
              <a:path w="43" h="47" extrusionOk="0">
                <a:moveTo>
                  <a:pt x="31" y="1"/>
                </a:moveTo>
                <a:lnTo>
                  <a:pt x="1" y="37"/>
                </a:lnTo>
                <a:lnTo>
                  <a:pt x="29" y="47"/>
                </a:lnTo>
                <a:lnTo>
                  <a:pt x="42" y="24"/>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2"/>
          <p:cNvSpPr/>
          <p:nvPr/>
        </p:nvSpPr>
        <p:spPr>
          <a:xfrm>
            <a:off x="6662967" y="2173854"/>
            <a:ext cx="8072" cy="4261"/>
          </a:xfrm>
          <a:custGeom>
            <a:avLst/>
            <a:gdLst/>
            <a:ahLst/>
            <a:cxnLst/>
            <a:rect l="l" t="t" r="r" b="b"/>
            <a:pathLst>
              <a:path w="197" h="104" extrusionOk="0">
                <a:moveTo>
                  <a:pt x="54" y="0"/>
                </a:moveTo>
                <a:lnTo>
                  <a:pt x="0" y="31"/>
                </a:lnTo>
                <a:lnTo>
                  <a:pt x="2" y="76"/>
                </a:lnTo>
                <a:lnTo>
                  <a:pt x="38" y="102"/>
                </a:lnTo>
                <a:lnTo>
                  <a:pt x="70" y="74"/>
                </a:lnTo>
                <a:lnTo>
                  <a:pt x="108" y="103"/>
                </a:lnTo>
                <a:lnTo>
                  <a:pt x="131" y="70"/>
                </a:lnTo>
                <a:lnTo>
                  <a:pt x="145" y="88"/>
                </a:lnTo>
                <a:lnTo>
                  <a:pt x="187" y="78"/>
                </a:lnTo>
                <a:lnTo>
                  <a:pt x="197" y="42"/>
                </a:lnTo>
                <a:lnTo>
                  <a:pt x="162" y="16"/>
                </a:lnTo>
                <a:lnTo>
                  <a:pt x="145" y="44"/>
                </a:lnTo>
                <a:lnTo>
                  <a:pt x="108" y="53"/>
                </a:lnTo>
                <a:lnTo>
                  <a:pt x="124" y="26"/>
                </a:lnTo>
                <a:lnTo>
                  <a:pt x="119" y="5"/>
                </a:lnTo>
                <a:lnTo>
                  <a:pt x="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2"/>
          <p:cNvSpPr/>
          <p:nvPr/>
        </p:nvSpPr>
        <p:spPr>
          <a:xfrm>
            <a:off x="6678086" y="2178402"/>
            <a:ext cx="9342" cy="3975"/>
          </a:xfrm>
          <a:custGeom>
            <a:avLst/>
            <a:gdLst/>
            <a:ahLst/>
            <a:cxnLst/>
            <a:rect l="l" t="t" r="r" b="b"/>
            <a:pathLst>
              <a:path w="228" h="97" extrusionOk="0">
                <a:moveTo>
                  <a:pt x="89" y="1"/>
                </a:moveTo>
                <a:lnTo>
                  <a:pt x="59" y="13"/>
                </a:lnTo>
                <a:lnTo>
                  <a:pt x="36" y="7"/>
                </a:lnTo>
                <a:lnTo>
                  <a:pt x="5" y="38"/>
                </a:lnTo>
                <a:lnTo>
                  <a:pt x="1" y="61"/>
                </a:lnTo>
                <a:lnTo>
                  <a:pt x="18" y="87"/>
                </a:lnTo>
                <a:lnTo>
                  <a:pt x="63" y="97"/>
                </a:lnTo>
                <a:lnTo>
                  <a:pt x="115" y="65"/>
                </a:lnTo>
                <a:lnTo>
                  <a:pt x="148" y="73"/>
                </a:lnTo>
                <a:lnTo>
                  <a:pt x="191" y="54"/>
                </a:lnTo>
                <a:lnTo>
                  <a:pt x="228" y="59"/>
                </a:lnTo>
                <a:lnTo>
                  <a:pt x="228" y="59"/>
                </a:lnTo>
                <a:lnTo>
                  <a:pt x="227" y="18"/>
                </a:lnTo>
                <a:lnTo>
                  <a:pt x="196" y="7"/>
                </a:lnTo>
                <a:lnTo>
                  <a:pt x="166" y="29"/>
                </a:lnTo>
                <a:lnTo>
                  <a:pt x="136" y="13"/>
                </a:lnTo>
                <a:lnTo>
                  <a:pt x="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2"/>
          <p:cNvSpPr/>
          <p:nvPr/>
        </p:nvSpPr>
        <p:spPr>
          <a:xfrm>
            <a:off x="6671981" y="2245929"/>
            <a:ext cx="3851" cy="2950"/>
          </a:xfrm>
          <a:custGeom>
            <a:avLst/>
            <a:gdLst/>
            <a:ahLst/>
            <a:cxnLst/>
            <a:rect l="l" t="t" r="r" b="b"/>
            <a:pathLst>
              <a:path w="94" h="72" extrusionOk="0">
                <a:moveTo>
                  <a:pt x="90" y="0"/>
                </a:moveTo>
                <a:lnTo>
                  <a:pt x="66" y="22"/>
                </a:lnTo>
                <a:lnTo>
                  <a:pt x="23" y="27"/>
                </a:lnTo>
                <a:lnTo>
                  <a:pt x="1" y="49"/>
                </a:lnTo>
                <a:lnTo>
                  <a:pt x="34" y="48"/>
                </a:lnTo>
                <a:lnTo>
                  <a:pt x="57" y="71"/>
                </a:lnTo>
                <a:lnTo>
                  <a:pt x="94" y="21"/>
                </a:lnTo>
                <a:lnTo>
                  <a:pt x="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2"/>
          <p:cNvSpPr/>
          <p:nvPr/>
        </p:nvSpPr>
        <p:spPr>
          <a:xfrm>
            <a:off x="6665958" y="2245110"/>
            <a:ext cx="5900" cy="3934"/>
          </a:xfrm>
          <a:custGeom>
            <a:avLst/>
            <a:gdLst/>
            <a:ahLst/>
            <a:cxnLst/>
            <a:rect l="l" t="t" r="r" b="b"/>
            <a:pathLst>
              <a:path w="144" h="96" extrusionOk="0">
                <a:moveTo>
                  <a:pt x="125" y="0"/>
                </a:moveTo>
                <a:lnTo>
                  <a:pt x="91" y="20"/>
                </a:lnTo>
                <a:lnTo>
                  <a:pt x="58" y="14"/>
                </a:lnTo>
                <a:lnTo>
                  <a:pt x="37" y="22"/>
                </a:lnTo>
                <a:lnTo>
                  <a:pt x="48" y="43"/>
                </a:lnTo>
                <a:lnTo>
                  <a:pt x="0" y="78"/>
                </a:lnTo>
                <a:lnTo>
                  <a:pt x="22" y="95"/>
                </a:lnTo>
                <a:lnTo>
                  <a:pt x="71" y="85"/>
                </a:lnTo>
                <a:lnTo>
                  <a:pt x="93" y="58"/>
                </a:lnTo>
                <a:lnTo>
                  <a:pt x="143" y="13"/>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2"/>
          <p:cNvSpPr/>
          <p:nvPr/>
        </p:nvSpPr>
        <p:spPr>
          <a:xfrm>
            <a:off x="6642767" y="2098747"/>
            <a:ext cx="5367" cy="2008"/>
          </a:xfrm>
          <a:custGeom>
            <a:avLst/>
            <a:gdLst/>
            <a:ahLst/>
            <a:cxnLst/>
            <a:rect l="l" t="t" r="r" b="b"/>
            <a:pathLst>
              <a:path w="131" h="49" extrusionOk="0">
                <a:moveTo>
                  <a:pt x="76" y="0"/>
                </a:moveTo>
                <a:lnTo>
                  <a:pt x="19" y="11"/>
                </a:lnTo>
                <a:lnTo>
                  <a:pt x="0" y="32"/>
                </a:lnTo>
                <a:lnTo>
                  <a:pt x="14" y="48"/>
                </a:lnTo>
                <a:lnTo>
                  <a:pt x="56" y="49"/>
                </a:lnTo>
                <a:lnTo>
                  <a:pt x="76" y="35"/>
                </a:lnTo>
                <a:lnTo>
                  <a:pt x="97" y="48"/>
                </a:lnTo>
                <a:lnTo>
                  <a:pt x="130" y="31"/>
                </a:lnTo>
                <a:lnTo>
                  <a:pt x="130" y="10"/>
                </a:lnTo>
                <a:lnTo>
                  <a:pt x="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2"/>
          <p:cNvSpPr/>
          <p:nvPr/>
        </p:nvSpPr>
        <p:spPr>
          <a:xfrm>
            <a:off x="6677143" y="2244126"/>
            <a:ext cx="6515" cy="3319"/>
          </a:xfrm>
          <a:custGeom>
            <a:avLst/>
            <a:gdLst/>
            <a:ahLst/>
            <a:cxnLst/>
            <a:rect l="l" t="t" r="r" b="b"/>
            <a:pathLst>
              <a:path w="159" h="81" extrusionOk="0">
                <a:moveTo>
                  <a:pt x="48" y="0"/>
                </a:moveTo>
                <a:lnTo>
                  <a:pt x="1" y="21"/>
                </a:lnTo>
                <a:lnTo>
                  <a:pt x="19" y="35"/>
                </a:lnTo>
                <a:lnTo>
                  <a:pt x="5" y="52"/>
                </a:lnTo>
                <a:lnTo>
                  <a:pt x="8" y="70"/>
                </a:lnTo>
                <a:lnTo>
                  <a:pt x="51" y="80"/>
                </a:lnTo>
                <a:lnTo>
                  <a:pt x="132" y="52"/>
                </a:lnTo>
                <a:lnTo>
                  <a:pt x="159" y="21"/>
                </a:lnTo>
                <a:lnTo>
                  <a:pt x="135" y="5"/>
                </a:lnTo>
                <a:lnTo>
                  <a:pt x="69" y="11"/>
                </a:lnTo>
                <a:lnTo>
                  <a:pt x="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2"/>
          <p:cNvSpPr/>
          <p:nvPr/>
        </p:nvSpPr>
        <p:spPr>
          <a:xfrm>
            <a:off x="6501084" y="2130830"/>
            <a:ext cx="1106" cy="1639"/>
          </a:xfrm>
          <a:custGeom>
            <a:avLst/>
            <a:gdLst/>
            <a:ahLst/>
            <a:cxnLst/>
            <a:rect l="l" t="t" r="r" b="b"/>
            <a:pathLst>
              <a:path w="27" h="40" extrusionOk="0">
                <a:moveTo>
                  <a:pt x="2" y="0"/>
                </a:moveTo>
                <a:lnTo>
                  <a:pt x="1" y="39"/>
                </a:lnTo>
                <a:lnTo>
                  <a:pt x="26" y="25"/>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2"/>
          <p:cNvSpPr/>
          <p:nvPr/>
        </p:nvSpPr>
        <p:spPr>
          <a:xfrm>
            <a:off x="6500962" y="2125053"/>
            <a:ext cx="1229" cy="1721"/>
          </a:xfrm>
          <a:custGeom>
            <a:avLst/>
            <a:gdLst/>
            <a:ahLst/>
            <a:cxnLst/>
            <a:rect l="l" t="t" r="r" b="b"/>
            <a:pathLst>
              <a:path w="30" h="42" extrusionOk="0">
                <a:moveTo>
                  <a:pt x="1" y="0"/>
                </a:moveTo>
                <a:lnTo>
                  <a:pt x="4" y="42"/>
                </a:lnTo>
                <a:lnTo>
                  <a:pt x="29" y="1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2"/>
          <p:cNvSpPr/>
          <p:nvPr/>
        </p:nvSpPr>
        <p:spPr>
          <a:xfrm>
            <a:off x="6507189" y="2191227"/>
            <a:ext cx="1188" cy="1680"/>
          </a:xfrm>
          <a:custGeom>
            <a:avLst/>
            <a:gdLst/>
            <a:ahLst/>
            <a:cxnLst/>
            <a:rect l="l" t="t" r="r" b="b"/>
            <a:pathLst>
              <a:path w="29" h="41" extrusionOk="0">
                <a:moveTo>
                  <a:pt x="7" y="0"/>
                </a:moveTo>
                <a:lnTo>
                  <a:pt x="0" y="41"/>
                </a:lnTo>
                <a:lnTo>
                  <a:pt x="29" y="16"/>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2"/>
          <p:cNvSpPr/>
          <p:nvPr/>
        </p:nvSpPr>
        <p:spPr>
          <a:xfrm>
            <a:off x="6495021" y="2129150"/>
            <a:ext cx="3032" cy="2704"/>
          </a:xfrm>
          <a:custGeom>
            <a:avLst/>
            <a:gdLst/>
            <a:ahLst/>
            <a:cxnLst/>
            <a:rect l="l" t="t" r="r" b="b"/>
            <a:pathLst>
              <a:path w="74" h="66" extrusionOk="0">
                <a:moveTo>
                  <a:pt x="34" y="1"/>
                </a:moveTo>
                <a:lnTo>
                  <a:pt x="6" y="8"/>
                </a:lnTo>
                <a:lnTo>
                  <a:pt x="0" y="50"/>
                </a:lnTo>
                <a:lnTo>
                  <a:pt x="26" y="65"/>
                </a:lnTo>
                <a:lnTo>
                  <a:pt x="73" y="16"/>
                </a:ln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2"/>
          <p:cNvSpPr/>
          <p:nvPr/>
        </p:nvSpPr>
        <p:spPr>
          <a:xfrm>
            <a:off x="6491538" y="2177296"/>
            <a:ext cx="14545" cy="16390"/>
          </a:xfrm>
          <a:custGeom>
            <a:avLst/>
            <a:gdLst/>
            <a:ahLst/>
            <a:cxnLst/>
            <a:rect l="l" t="t" r="r" b="b"/>
            <a:pathLst>
              <a:path w="355" h="400" extrusionOk="0">
                <a:moveTo>
                  <a:pt x="117" y="1"/>
                </a:moveTo>
                <a:lnTo>
                  <a:pt x="121" y="43"/>
                </a:lnTo>
                <a:lnTo>
                  <a:pt x="139" y="75"/>
                </a:lnTo>
                <a:lnTo>
                  <a:pt x="93" y="59"/>
                </a:lnTo>
                <a:lnTo>
                  <a:pt x="61" y="26"/>
                </a:lnTo>
                <a:lnTo>
                  <a:pt x="47" y="35"/>
                </a:lnTo>
                <a:lnTo>
                  <a:pt x="46" y="74"/>
                </a:lnTo>
                <a:lnTo>
                  <a:pt x="0" y="108"/>
                </a:lnTo>
                <a:lnTo>
                  <a:pt x="30" y="147"/>
                </a:lnTo>
                <a:lnTo>
                  <a:pt x="117" y="153"/>
                </a:lnTo>
                <a:lnTo>
                  <a:pt x="141" y="176"/>
                </a:lnTo>
                <a:lnTo>
                  <a:pt x="141" y="223"/>
                </a:lnTo>
                <a:lnTo>
                  <a:pt x="168" y="241"/>
                </a:lnTo>
                <a:lnTo>
                  <a:pt x="183" y="304"/>
                </a:lnTo>
                <a:lnTo>
                  <a:pt x="236" y="339"/>
                </a:lnTo>
                <a:lnTo>
                  <a:pt x="283" y="333"/>
                </a:lnTo>
                <a:lnTo>
                  <a:pt x="299" y="381"/>
                </a:lnTo>
                <a:lnTo>
                  <a:pt x="322" y="399"/>
                </a:lnTo>
                <a:lnTo>
                  <a:pt x="346" y="364"/>
                </a:lnTo>
                <a:lnTo>
                  <a:pt x="329" y="316"/>
                </a:lnTo>
                <a:lnTo>
                  <a:pt x="354" y="257"/>
                </a:lnTo>
                <a:lnTo>
                  <a:pt x="276" y="239"/>
                </a:lnTo>
                <a:lnTo>
                  <a:pt x="225" y="183"/>
                </a:lnTo>
                <a:lnTo>
                  <a:pt x="206" y="76"/>
                </a:lnTo>
                <a:lnTo>
                  <a:pt x="188" y="58"/>
                </a:lnTo>
                <a:lnTo>
                  <a:pt x="181" y="18"/>
                </a:lnTo>
                <a:lnTo>
                  <a:pt x="1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2"/>
          <p:cNvSpPr/>
          <p:nvPr/>
        </p:nvSpPr>
        <p:spPr>
          <a:xfrm>
            <a:off x="6500757" y="2127634"/>
            <a:ext cx="1352" cy="1393"/>
          </a:xfrm>
          <a:custGeom>
            <a:avLst/>
            <a:gdLst/>
            <a:ahLst/>
            <a:cxnLst/>
            <a:rect l="l" t="t" r="r" b="b"/>
            <a:pathLst>
              <a:path w="33" h="34" extrusionOk="0">
                <a:moveTo>
                  <a:pt x="15" y="0"/>
                </a:moveTo>
                <a:lnTo>
                  <a:pt x="0" y="29"/>
                </a:lnTo>
                <a:lnTo>
                  <a:pt x="33" y="33"/>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2"/>
          <p:cNvSpPr/>
          <p:nvPr/>
        </p:nvSpPr>
        <p:spPr>
          <a:xfrm>
            <a:off x="6483016" y="2166683"/>
            <a:ext cx="3319" cy="2868"/>
          </a:xfrm>
          <a:custGeom>
            <a:avLst/>
            <a:gdLst/>
            <a:ahLst/>
            <a:cxnLst/>
            <a:rect l="l" t="t" r="r" b="b"/>
            <a:pathLst>
              <a:path w="81" h="70" extrusionOk="0">
                <a:moveTo>
                  <a:pt x="24" y="0"/>
                </a:moveTo>
                <a:lnTo>
                  <a:pt x="0" y="32"/>
                </a:lnTo>
                <a:lnTo>
                  <a:pt x="39" y="69"/>
                </a:lnTo>
                <a:lnTo>
                  <a:pt x="80" y="45"/>
                </a:lnTo>
                <a:lnTo>
                  <a:pt x="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2"/>
          <p:cNvSpPr/>
          <p:nvPr/>
        </p:nvSpPr>
        <p:spPr>
          <a:xfrm>
            <a:off x="6482360" y="2148163"/>
            <a:ext cx="4630" cy="6023"/>
          </a:xfrm>
          <a:custGeom>
            <a:avLst/>
            <a:gdLst/>
            <a:ahLst/>
            <a:cxnLst/>
            <a:rect l="l" t="t" r="r" b="b"/>
            <a:pathLst>
              <a:path w="113" h="147" extrusionOk="0">
                <a:moveTo>
                  <a:pt x="107" y="0"/>
                </a:moveTo>
                <a:lnTo>
                  <a:pt x="82" y="6"/>
                </a:lnTo>
                <a:lnTo>
                  <a:pt x="60" y="27"/>
                </a:lnTo>
                <a:lnTo>
                  <a:pt x="23" y="24"/>
                </a:lnTo>
                <a:lnTo>
                  <a:pt x="1" y="73"/>
                </a:lnTo>
                <a:lnTo>
                  <a:pt x="51" y="87"/>
                </a:lnTo>
                <a:lnTo>
                  <a:pt x="66" y="146"/>
                </a:lnTo>
                <a:lnTo>
                  <a:pt x="97" y="135"/>
                </a:lnTo>
                <a:lnTo>
                  <a:pt x="112" y="62"/>
                </a:lnTo>
                <a:lnTo>
                  <a:pt x="88" y="37"/>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2"/>
          <p:cNvSpPr/>
          <p:nvPr/>
        </p:nvSpPr>
        <p:spPr>
          <a:xfrm>
            <a:off x="6460481" y="2146278"/>
            <a:ext cx="4671" cy="4548"/>
          </a:xfrm>
          <a:custGeom>
            <a:avLst/>
            <a:gdLst/>
            <a:ahLst/>
            <a:cxnLst/>
            <a:rect l="l" t="t" r="r" b="b"/>
            <a:pathLst>
              <a:path w="114" h="111" extrusionOk="0">
                <a:moveTo>
                  <a:pt x="26" y="0"/>
                </a:moveTo>
                <a:lnTo>
                  <a:pt x="1" y="2"/>
                </a:lnTo>
                <a:lnTo>
                  <a:pt x="60" y="90"/>
                </a:lnTo>
                <a:lnTo>
                  <a:pt x="83" y="111"/>
                </a:lnTo>
                <a:lnTo>
                  <a:pt x="113" y="59"/>
                </a:lnTo>
                <a:lnTo>
                  <a:pt x="88" y="23"/>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2"/>
          <p:cNvSpPr/>
          <p:nvPr/>
        </p:nvSpPr>
        <p:spPr>
          <a:xfrm>
            <a:off x="6453761" y="2140214"/>
            <a:ext cx="4630" cy="4384"/>
          </a:xfrm>
          <a:custGeom>
            <a:avLst/>
            <a:gdLst/>
            <a:ahLst/>
            <a:cxnLst/>
            <a:rect l="l" t="t" r="r" b="b"/>
            <a:pathLst>
              <a:path w="113" h="107" extrusionOk="0">
                <a:moveTo>
                  <a:pt x="70" y="1"/>
                </a:moveTo>
                <a:lnTo>
                  <a:pt x="41" y="26"/>
                </a:lnTo>
                <a:lnTo>
                  <a:pt x="0" y="34"/>
                </a:lnTo>
                <a:lnTo>
                  <a:pt x="26" y="106"/>
                </a:lnTo>
                <a:lnTo>
                  <a:pt x="69" y="99"/>
                </a:lnTo>
                <a:lnTo>
                  <a:pt x="112" y="49"/>
                </a:lnTo>
                <a:lnTo>
                  <a:pt x="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2"/>
          <p:cNvSpPr/>
          <p:nvPr/>
        </p:nvSpPr>
        <p:spPr>
          <a:xfrm>
            <a:off x="6464578" y="2149351"/>
            <a:ext cx="6801" cy="5818"/>
          </a:xfrm>
          <a:custGeom>
            <a:avLst/>
            <a:gdLst/>
            <a:ahLst/>
            <a:cxnLst/>
            <a:rect l="l" t="t" r="r" b="b"/>
            <a:pathLst>
              <a:path w="166" h="142" extrusionOk="0">
                <a:moveTo>
                  <a:pt x="36" y="1"/>
                </a:moveTo>
                <a:lnTo>
                  <a:pt x="0" y="60"/>
                </a:lnTo>
                <a:lnTo>
                  <a:pt x="9" y="105"/>
                </a:lnTo>
                <a:lnTo>
                  <a:pt x="91" y="114"/>
                </a:lnTo>
                <a:lnTo>
                  <a:pt x="147" y="142"/>
                </a:lnTo>
                <a:lnTo>
                  <a:pt x="165" y="126"/>
                </a:lnTo>
                <a:lnTo>
                  <a:pt x="150" y="58"/>
                </a:lnTo>
                <a:lnTo>
                  <a:pt x="97" y="13"/>
                </a:lnTo>
                <a:lnTo>
                  <a:pt x="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2"/>
          <p:cNvSpPr/>
          <p:nvPr/>
        </p:nvSpPr>
        <p:spPr>
          <a:xfrm>
            <a:off x="6484491" y="2162422"/>
            <a:ext cx="5654" cy="3811"/>
          </a:xfrm>
          <a:custGeom>
            <a:avLst/>
            <a:gdLst/>
            <a:ahLst/>
            <a:cxnLst/>
            <a:rect l="l" t="t" r="r" b="b"/>
            <a:pathLst>
              <a:path w="138" h="93" extrusionOk="0">
                <a:moveTo>
                  <a:pt x="26" y="1"/>
                </a:moveTo>
                <a:lnTo>
                  <a:pt x="0" y="48"/>
                </a:lnTo>
                <a:lnTo>
                  <a:pt x="24" y="76"/>
                </a:lnTo>
                <a:lnTo>
                  <a:pt x="63" y="64"/>
                </a:lnTo>
                <a:lnTo>
                  <a:pt x="118" y="93"/>
                </a:lnTo>
                <a:lnTo>
                  <a:pt x="137" y="77"/>
                </a:lnTo>
                <a:lnTo>
                  <a:pt x="65" y="10"/>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2"/>
          <p:cNvSpPr/>
          <p:nvPr/>
        </p:nvSpPr>
        <p:spPr>
          <a:xfrm>
            <a:off x="6773142" y="2224007"/>
            <a:ext cx="4097" cy="6720"/>
          </a:xfrm>
          <a:custGeom>
            <a:avLst/>
            <a:gdLst/>
            <a:ahLst/>
            <a:cxnLst/>
            <a:rect l="l" t="t" r="r" b="b"/>
            <a:pathLst>
              <a:path w="100" h="164" extrusionOk="0">
                <a:moveTo>
                  <a:pt x="1" y="1"/>
                </a:moveTo>
                <a:lnTo>
                  <a:pt x="6" y="21"/>
                </a:lnTo>
                <a:lnTo>
                  <a:pt x="8" y="70"/>
                </a:lnTo>
                <a:lnTo>
                  <a:pt x="26" y="88"/>
                </a:lnTo>
                <a:lnTo>
                  <a:pt x="37" y="114"/>
                </a:lnTo>
                <a:lnTo>
                  <a:pt x="21" y="99"/>
                </a:lnTo>
                <a:lnTo>
                  <a:pt x="4" y="97"/>
                </a:lnTo>
                <a:lnTo>
                  <a:pt x="1" y="141"/>
                </a:lnTo>
                <a:lnTo>
                  <a:pt x="23" y="163"/>
                </a:lnTo>
                <a:lnTo>
                  <a:pt x="47" y="159"/>
                </a:lnTo>
                <a:lnTo>
                  <a:pt x="91" y="120"/>
                </a:lnTo>
                <a:lnTo>
                  <a:pt x="99" y="99"/>
                </a:lnTo>
                <a:lnTo>
                  <a:pt x="78" y="85"/>
                </a:lnTo>
                <a:lnTo>
                  <a:pt x="62" y="53"/>
                </a:lnTo>
                <a:lnTo>
                  <a:pt x="20" y="1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2"/>
          <p:cNvSpPr/>
          <p:nvPr/>
        </p:nvSpPr>
        <p:spPr>
          <a:xfrm>
            <a:off x="6478427" y="2148368"/>
            <a:ext cx="3114" cy="3360"/>
          </a:xfrm>
          <a:custGeom>
            <a:avLst/>
            <a:gdLst/>
            <a:ahLst/>
            <a:cxnLst/>
            <a:rect l="l" t="t" r="r" b="b"/>
            <a:pathLst>
              <a:path w="76" h="82" extrusionOk="0">
                <a:moveTo>
                  <a:pt x="65" y="0"/>
                </a:moveTo>
                <a:lnTo>
                  <a:pt x="1" y="65"/>
                </a:lnTo>
                <a:lnTo>
                  <a:pt x="52" y="81"/>
                </a:lnTo>
                <a:lnTo>
                  <a:pt x="75" y="34"/>
                </a:lnTo>
                <a:lnTo>
                  <a:pt x="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2"/>
          <p:cNvSpPr/>
          <p:nvPr/>
        </p:nvSpPr>
        <p:spPr>
          <a:xfrm>
            <a:off x="6727089" y="2228310"/>
            <a:ext cx="1393" cy="819"/>
          </a:xfrm>
          <a:custGeom>
            <a:avLst/>
            <a:gdLst/>
            <a:ahLst/>
            <a:cxnLst/>
            <a:rect l="l" t="t" r="r" b="b"/>
            <a:pathLst>
              <a:path w="34" h="20" extrusionOk="0">
                <a:moveTo>
                  <a:pt x="25" y="0"/>
                </a:moveTo>
                <a:lnTo>
                  <a:pt x="0" y="18"/>
                </a:lnTo>
                <a:lnTo>
                  <a:pt x="33" y="19"/>
                </a:lnTo>
                <a:lnTo>
                  <a:pt x="33" y="19"/>
                </a:lnTo>
                <a:lnTo>
                  <a:pt x="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2"/>
          <p:cNvSpPr/>
          <p:nvPr/>
        </p:nvSpPr>
        <p:spPr>
          <a:xfrm>
            <a:off x="6710208" y="2243593"/>
            <a:ext cx="4507" cy="1885"/>
          </a:xfrm>
          <a:custGeom>
            <a:avLst/>
            <a:gdLst/>
            <a:ahLst/>
            <a:cxnLst/>
            <a:rect l="l" t="t" r="r" b="b"/>
            <a:pathLst>
              <a:path w="110" h="46" extrusionOk="0">
                <a:moveTo>
                  <a:pt x="110" y="0"/>
                </a:moveTo>
                <a:lnTo>
                  <a:pt x="71" y="9"/>
                </a:lnTo>
                <a:lnTo>
                  <a:pt x="0" y="3"/>
                </a:lnTo>
                <a:lnTo>
                  <a:pt x="7" y="22"/>
                </a:lnTo>
                <a:lnTo>
                  <a:pt x="54" y="45"/>
                </a:lnTo>
                <a:lnTo>
                  <a:pt x="110" y="25"/>
                </a:lnTo>
                <a:lnTo>
                  <a:pt x="1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2"/>
          <p:cNvSpPr/>
          <p:nvPr/>
        </p:nvSpPr>
        <p:spPr>
          <a:xfrm>
            <a:off x="6708037" y="2175575"/>
            <a:ext cx="7539" cy="3934"/>
          </a:xfrm>
          <a:custGeom>
            <a:avLst/>
            <a:gdLst/>
            <a:ahLst/>
            <a:cxnLst/>
            <a:rect l="l" t="t" r="r" b="b"/>
            <a:pathLst>
              <a:path w="184" h="96" extrusionOk="0">
                <a:moveTo>
                  <a:pt x="67" y="1"/>
                </a:moveTo>
                <a:lnTo>
                  <a:pt x="1" y="50"/>
                </a:lnTo>
                <a:lnTo>
                  <a:pt x="27" y="79"/>
                </a:lnTo>
                <a:lnTo>
                  <a:pt x="69" y="95"/>
                </a:lnTo>
                <a:lnTo>
                  <a:pt x="100" y="90"/>
                </a:lnTo>
                <a:lnTo>
                  <a:pt x="169" y="90"/>
                </a:lnTo>
                <a:lnTo>
                  <a:pt x="183" y="62"/>
                </a:lnTo>
                <a:lnTo>
                  <a:pt x="125" y="2"/>
                </a:ln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2"/>
          <p:cNvSpPr/>
          <p:nvPr/>
        </p:nvSpPr>
        <p:spPr>
          <a:xfrm>
            <a:off x="6710741" y="2192743"/>
            <a:ext cx="1147" cy="1229"/>
          </a:xfrm>
          <a:custGeom>
            <a:avLst/>
            <a:gdLst/>
            <a:ahLst/>
            <a:cxnLst/>
            <a:rect l="l" t="t" r="r" b="b"/>
            <a:pathLst>
              <a:path w="28" h="30" extrusionOk="0">
                <a:moveTo>
                  <a:pt x="28" y="1"/>
                </a:moveTo>
                <a:lnTo>
                  <a:pt x="0" y="26"/>
                </a:lnTo>
                <a:lnTo>
                  <a:pt x="27" y="29"/>
                </a:lnTo>
                <a:lnTo>
                  <a:pt x="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2"/>
          <p:cNvSpPr/>
          <p:nvPr/>
        </p:nvSpPr>
        <p:spPr>
          <a:xfrm>
            <a:off x="6712257" y="2190736"/>
            <a:ext cx="1721" cy="983"/>
          </a:xfrm>
          <a:custGeom>
            <a:avLst/>
            <a:gdLst/>
            <a:ahLst/>
            <a:cxnLst/>
            <a:rect l="l" t="t" r="r" b="b"/>
            <a:pathLst>
              <a:path w="42" h="24" extrusionOk="0">
                <a:moveTo>
                  <a:pt x="42" y="0"/>
                </a:moveTo>
                <a:lnTo>
                  <a:pt x="0" y="3"/>
                </a:lnTo>
                <a:lnTo>
                  <a:pt x="10" y="23"/>
                </a:lnTo>
                <a:lnTo>
                  <a:pt x="34" y="22"/>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2"/>
          <p:cNvSpPr/>
          <p:nvPr/>
        </p:nvSpPr>
        <p:spPr>
          <a:xfrm>
            <a:off x="6705537" y="2168609"/>
            <a:ext cx="2008" cy="1967"/>
          </a:xfrm>
          <a:custGeom>
            <a:avLst/>
            <a:gdLst/>
            <a:ahLst/>
            <a:cxnLst/>
            <a:rect l="l" t="t" r="r" b="b"/>
            <a:pathLst>
              <a:path w="49" h="48" extrusionOk="0">
                <a:moveTo>
                  <a:pt x="17" y="0"/>
                </a:moveTo>
                <a:lnTo>
                  <a:pt x="0" y="32"/>
                </a:lnTo>
                <a:lnTo>
                  <a:pt x="49" y="47"/>
                </a:lnTo>
                <a:lnTo>
                  <a:pt x="31" y="12"/>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2"/>
          <p:cNvSpPr/>
          <p:nvPr/>
        </p:nvSpPr>
        <p:spPr>
          <a:xfrm>
            <a:off x="6707463" y="2244126"/>
            <a:ext cx="1393" cy="1106"/>
          </a:xfrm>
          <a:custGeom>
            <a:avLst/>
            <a:gdLst/>
            <a:ahLst/>
            <a:cxnLst/>
            <a:rect l="l" t="t" r="r" b="b"/>
            <a:pathLst>
              <a:path w="34" h="27" extrusionOk="0">
                <a:moveTo>
                  <a:pt x="33" y="0"/>
                </a:moveTo>
                <a:lnTo>
                  <a:pt x="1" y="9"/>
                </a:lnTo>
                <a:lnTo>
                  <a:pt x="32" y="26"/>
                </a:lnTo>
                <a:lnTo>
                  <a:pt x="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2"/>
          <p:cNvSpPr/>
          <p:nvPr/>
        </p:nvSpPr>
        <p:spPr>
          <a:xfrm>
            <a:off x="6729629" y="2242979"/>
            <a:ext cx="2049" cy="1106"/>
          </a:xfrm>
          <a:custGeom>
            <a:avLst/>
            <a:gdLst/>
            <a:ahLst/>
            <a:cxnLst/>
            <a:rect l="l" t="t" r="r" b="b"/>
            <a:pathLst>
              <a:path w="50" h="27" extrusionOk="0">
                <a:moveTo>
                  <a:pt x="50" y="1"/>
                </a:moveTo>
                <a:lnTo>
                  <a:pt x="1" y="26"/>
                </a:lnTo>
                <a:lnTo>
                  <a:pt x="29" y="26"/>
                </a:lnTo>
                <a:lnTo>
                  <a:pt x="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2"/>
          <p:cNvSpPr/>
          <p:nvPr/>
        </p:nvSpPr>
        <p:spPr>
          <a:xfrm>
            <a:off x="6517392" y="2116530"/>
            <a:ext cx="4917" cy="5818"/>
          </a:xfrm>
          <a:custGeom>
            <a:avLst/>
            <a:gdLst/>
            <a:ahLst/>
            <a:cxnLst/>
            <a:rect l="l" t="t" r="r" b="b"/>
            <a:pathLst>
              <a:path w="120" h="142" extrusionOk="0">
                <a:moveTo>
                  <a:pt x="65" y="0"/>
                </a:moveTo>
                <a:lnTo>
                  <a:pt x="25" y="24"/>
                </a:lnTo>
                <a:lnTo>
                  <a:pt x="1" y="58"/>
                </a:lnTo>
                <a:lnTo>
                  <a:pt x="49" y="103"/>
                </a:lnTo>
                <a:lnTo>
                  <a:pt x="74" y="103"/>
                </a:lnTo>
                <a:lnTo>
                  <a:pt x="64" y="141"/>
                </a:lnTo>
                <a:lnTo>
                  <a:pt x="100" y="141"/>
                </a:lnTo>
                <a:lnTo>
                  <a:pt x="120" y="74"/>
                </a:lnTo>
                <a:lnTo>
                  <a:pt x="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2"/>
          <p:cNvSpPr/>
          <p:nvPr/>
        </p:nvSpPr>
        <p:spPr>
          <a:xfrm>
            <a:off x="6511737" y="2187212"/>
            <a:ext cx="10489" cy="7498"/>
          </a:xfrm>
          <a:custGeom>
            <a:avLst/>
            <a:gdLst/>
            <a:ahLst/>
            <a:cxnLst/>
            <a:rect l="l" t="t" r="r" b="b"/>
            <a:pathLst>
              <a:path w="256" h="183" extrusionOk="0">
                <a:moveTo>
                  <a:pt x="74" y="0"/>
                </a:moveTo>
                <a:lnTo>
                  <a:pt x="50" y="8"/>
                </a:lnTo>
                <a:lnTo>
                  <a:pt x="67" y="49"/>
                </a:lnTo>
                <a:lnTo>
                  <a:pt x="65" y="73"/>
                </a:lnTo>
                <a:lnTo>
                  <a:pt x="16" y="84"/>
                </a:lnTo>
                <a:lnTo>
                  <a:pt x="1" y="108"/>
                </a:lnTo>
                <a:lnTo>
                  <a:pt x="38" y="110"/>
                </a:lnTo>
                <a:lnTo>
                  <a:pt x="36" y="94"/>
                </a:lnTo>
                <a:lnTo>
                  <a:pt x="68" y="79"/>
                </a:lnTo>
                <a:lnTo>
                  <a:pt x="67" y="146"/>
                </a:lnTo>
                <a:lnTo>
                  <a:pt x="103" y="183"/>
                </a:lnTo>
                <a:lnTo>
                  <a:pt x="143" y="120"/>
                </a:lnTo>
                <a:lnTo>
                  <a:pt x="168" y="158"/>
                </a:lnTo>
                <a:lnTo>
                  <a:pt x="205" y="165"/>
                </a:lnTo>
                <a:lnTo>
                  <a:pt x="219" y="132"/>
                </a:lnTo>
                <a:lnTo>
                  <a:pt x="256" y="115"/>
                </a:lnTo>
                <a:lnTo>
                  <a:pt x="234" y="67"/>
                </a:lnTo>
                <a:lnTo>
                  <a:pt x="154" y="16"/>
                </a:lnTo>
                <a:lnTo>
                  <a:pt x="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2"/>
          <p:cNvSpPr/>
          <p:nvPr/>
        </p:nvSpPr>
        <p:spPr>
          <a:xfrm>
            <a:off x="6728400" y="2239578"/>
            <a:ext cx="2827" cy="2663"/>
          </a:xfrm>
          <a:custGeom>
            <a:avLst/>
            <a:gdLst/>
            <a:ahLst/>
            <a:cxnLst/>
            <a:rect l="l" t="t" r="r" b="b"/>
            <a:pathLst>
              <a:path w="69" h="65" extrusionOk="0">
                <a:moveTo>
                  <a:pt x="28" y="1"/>
                </a:moveTo>
                <a:lnTo>
                  <a:pt x="0" y="14"/>
                </a:lnTo>
                <a:lnTo>
                  <a:pt x="2" y="39"/>
                </a:lnTo>
                <a:lnTo>
                  <a:pt x="33" y="64"/>
                </a:lnTo>
                <a:lnTo>
                  <a:pt x="69" y="56"/>
                </a:lnTo>
                <a:lnTo>
                  <a:pt x="59" y="18"/>
                </a:lnTo>
                <a:lnTo>
                  <a:pt x="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2"/>
          <p:cNvSpPr/>
          <p:nvPr/>
        </p:nvSpPr>
        <p:spPr>
          <a:xfrm>
            <a:off x="6732579" y="2224007"/>
            <a:ext cx="1393" cy="1352"/>
          </a:xfrm>
          <a:custGeom>
            <a:avLst/>
            <a:gdLst/>
            <a:ahLst/>
            <a:cxnLst/>
            <a:rect l="l" t="t" r="r" b="b"/>
            <a:pathLst>
              <a:path w="34" h="33" extrusionOk="0">
                <a:moveTo>
                  <a:pt x="9" y="0"/>
                </a:moveTo>
                <a:lnTo>
                  <a:pt x="1" y="32"/>
                </a:lnTo>
                <a:lnTo>
                  <a:pt x="1" y="32"/>
                </a:lnTo>
                <a:lnTo>
                  <a:pt x="33" y="13"/>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2"/>
          <p:cNvSpPr/>
          <p:nvPr/>
        </p:nvSpPr>
        <p:spPr>
          <a:xfrm>
            <a:off x="6712585" y="2197292"/>
            <a:ext cx="4302" cy="2622"/>
          </a:xfrm>
          <a:custGeom>
            <a:avLst/>
            <a:gdLst/>
            <a:ahLst/>
            <a:cxnLst/>
            <a:rect l="l" t="t" r="r" b="b"/>
            <a:pathLst>
              <a:path w="105" h="64" extrusionOk="0">
                <a:moveTo>
                  <a:pt x="80" y="0"/>
                </a:moveTo>
                <a:lnTo>
                  <a:pt x="57" y="18"/>
                </a:lnTo>
                <a:lnTo>
                  <a:pt x="0" y="35"/>
                </a:lnTo>
                <a:lnTo>
                  <a:pt x="32" y="62"/>
                </a:lnTo>
                <a:lnTo>
                  <a:pt x="68" y="41"/>
                </a:lnTo>
                <a:lnTo>
                  <a:pt x="76" y="63"/>
                </a:lnTo>
                <a:lnTo>
                  <a:pt x="104" y="12"/>
                </a:lnTo>
                <a:lnTo>
                  <a:pt x="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2"/>
          <p:cNvSpPr/>
          <p:nvPr/>
        </p:nvSpPr>
        <p:spPr>
          <a:xfrm>
            <a:off x="6396605" y="2131486"/>
            <a:ext cx="4220" cy="3196"/>
          </a:xfrm>
          <a:custGeom>
            <a:avLst/>
            <a:gdLst/>
            <a:ahLst/>
            <a:cxnLst/>
            <a:rect l="l" t="t" r="r" b="b"/>
            <a:pathLst>
              <a:path w="103" h="78" extrusionOk="0">
                <a:moveTo>
                  <a:pt x="34" y="0"/>
                </a:moveTo>
                <a:lnTo>
                  <a:pt x="14" y="20"/>
                </a:lnTo>
                <a:lnTo>
                  <a:pt x="1" y="49"/>
                </a:lnTo>
                <a:lnTo>
                  <a:pt x="47" y="78"/>
                </a:lnTo>
                <a:lnTo>
                  <a:pt x="103" y="70"/>
                </a:lnTo>
                <a:lnTo>
                  <a:pt x="70" y="26"/>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2"/>
          <p:cNvSpPr/>
          <p:nvPr/>
        </p:nvSpPr>
        <p:spPr>
          <a:xfrm>
            <a:off x="6441183" y="2190203"/>
            <a:ext cx="3647" cy="5122"/>
          </a:xfrm>
          <a:custGeom>
            <a:avLst/>
            <a:gdLst/>
            <a:ahLst/>
            <a:cxnLst/>
            <a:rect l="l" t="t" r="r" b="b"/>
            <a:pathLst>
              <a:path w="89" h="125" extrusionOk="0">
                <a:moveTo>
                  <a:pt x="31" y="0"/>
                </a:moveTo>
                <a:lnTo>
                  <a:pt x="0" y="44"/>
                </a:lnTo>
                <a:lnTo>
                  <a:pt x="89" y="125"/>
                </a:lnTo>
                <a:lnTo>
                  <a:pt x="78" y="78"/>
                </a:lnTo>
                <a:lnTo>
                  <a:pt x="81" y="39"/>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2"/>
          <p:cNvSpPr/>
          <p:nvPr/>
        </p:nvSpPr>
        <p:spPr>
          <a:xfrm>
            <a:off x="6778878" y="2228105"/>
            <a:ext cx="983" cy="1311"/>
          </a:xfrm>
          <a:custGeom>
            <a:avLst/>
            <a:gdLst/>
            <a:ahLst/>
            <a:cxnLst/>
            <a:rect l="l" t="t" r="r" b="b"/>
            <a:pathLst>
              <a:path w="24" h="32" extrusionOk="0">
                <a:moveTo>
                  <a:pt x="19" y="0"/>
                </a:moveTo>
                <a:lnTo>
                  <a:pt x="1" y="21"/>
                </a:lnTo>
                <a:lnTo>
                  <a:pt x="13" y="32"/>
                </a:lnTo>
                <a:lnTo>
                  <a:pt x="24" y="19"/>
                </a:lnTo>
                <a:lnTo>
                  <a:pt x="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2"/>
          <p:cNvSpPr/>
          <p:nvPr/>
        </p:nvSpPr>
        <p:spPr>
          <a:xfrm>
            <a:off x="6760809" y="2214952"/>
            <a:ext cx="3524" cy="6351"/>
          </a:xfrm>
          <a:custGeom>
            <a:avLst/>
            <a:gdLst/>
            <a:ahLst/>
            <a:cxnLst/>
            <a:rect l="l" t="t" r="r" b="b"/>
            <a:pathLst>
              <a:path w="86" h="155" extrusionOk="0">
                <a:moveTo>
                  <a:pt x="86" y="1"/>
                </a:moveTo>
                <a:lnTo>
                  <a:pt x="38" y="26"/>
                </a:lnTo>
                <a:lnTo>
                  <a:pt x="18" y="126"/>
                </a:lnTo>
                <a:lnTo>
                  <a:pt x="0" y="155"/>
                </a:lnTo>
                <a:lnTo>
                  <a:pt x="32" y="142"/>
                </a:lnTo>
                <a:lnTo>
                  <a:pt x="65" y="44"/>
                </a:lnTo>
                <a:lnTo>
                  <a:pt x="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2"/>
          <p:cNvSpPr/>
          <p:nvPr/>
        </p:nvSpPr>
        <p:spPr>
          <a:xfrm>
            <a:off x="6776870" y="2225319"/>
            <a:ext cx="1885" cy="2008"/>
          </a:xfrm>
          <a:custGeom>
            <a:avLst/>
            <a:gdLst/>
            <a:ahLst/>
            <a:cxnLst/>
            <a:rect l="l" t="t" r="r" b="b"/>
            <a:pathLst>
              <a:path w="46" h="49" extrusionOk="0">
                <a:moveTo>
                  <a:pt x="15" y="0"/>
                </a:moveTo>
                <a:cubicBezTo>
                  <a:pt x="14" y="0"/>
                  <a:pt x="1" y="10"/>
                  <a:pt x="1" y="10"/>
                </a:cubicBezTo>
                <a:lnTo>
                  <a:pt x="3" y="33"/>
                </a:lnTo>
                <a:lnTo>
                  <a:pt x="22" y="48"/>
                </a:lnTo>
                <a:lnTo>
                  <a:pt x="46" y="44"/>
                </a:lnTo>
                <a:lnTo>
                  <a:pt x="39" y="20"/>
                </a:lnTo>
                <a:lnTo>
                  <a:pt x="15" y="0"/>
                </a:lnTo>
                <a:cubicBezTo>
                  <a:pt x="15" y="0"/>
                  <a:pt x="15" y="0"/>
                  <a:pt x="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2"/>
          <p:cNvSpPr/>
          <p:nvPr/>
        </p:nvSpPr>
        <p:spPr>
          <a:xfrm>
            <a:off x="6775354" y="2220934"/>
            <a:ext cx="4425" cy="4057"/>
          </a:xfrm>
          <a:custGeom>
            <a:avLst/>
            <a:gdLst/>
            <a:ahLst/>
            <a:cxnLst/>
            <a:rect l="l" t="t" r="r" b="b"/>
            <a:pathLst>
              <a:path w="108" h="99" extrusionOk="0">
                <a:moveTo>
                  <a:pt x="75" y="0"/>
                </a:moveTo>
                <a:lnTo>
                  <a:pt x="34" y="15"/>
                </a:lnTo>
                <a:lnTo>
                  <a:pt x="1" y="45"/>
                </a:lnTo>
                <a:lnTo>
                  <a:pt x="8" y="57"/>
                </a:lnTo>
                <a:lnTo>
                  <a:pt x="59" y="85"/>
                </a:lnTo>
                <a:lnTo>
                  <a:pt x="78" y="99"/>
                </a:lnTo>
                <a:lnTo>
                  <a:pt x="103" y="69"/>
                </a:lnTo>
                <a:lnTo>
                  <a:pt x="108" y="43"/>
                </a:lnTo>
                <a:lnTo>
                  <a:pt x="98" y="37"/>
                </a:lnTo>
                <a:lnTo>
                  <a:pt x="102" y="24"/>
                </a:lnTo>
                <a:lnTo>
                  <a:pt x="88" y="3"/>
                </a:lnTo>
                <a:lnTo>
                  <a:pt x="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2"/>
          <p:cNvSpPr/>
          <p:nvPr/>
        </p:nvSpPr>
        <p:spPr>
          <a:xfrm>
            <a:off x="6411355" y="2146401"/>
            <a:ext cx="7867" cy="9342"/>
          </a:xfrm>
          <a:custGeom>
            <a:avLst/>
            <a:gdLst/>
            <a:ahLst/>
            <a:cxnLst/>
            <a:rect l="l" t="t" r="r" b="b"/>
            <a:pathLst>
              <a:path w="192" h="228" extrusionOk="0">
                <a:moveTo>
                  <a:pt x="71" y="0"/>
                </a:moveTo>
                <a:lnTo>
                  <a:pt x="47" y="25"/>
                </a:lnTo>
                <a:lnTo>
                  <a:pt x="1" y="27"/>
                </a:lnTo>
                <a:lnTo>
                  <a:pt x="55" y="82"/>
                </a:lnTo>
                <a:lnTo>
                  <a:pt x="67" y="136"/>
                </a:lnTo>
                <a:lnTo>
                  <a:pt x="101" y="144"/>
                </a:lnTo>
                <a:lnTo>
                  <a:pt x="147" y="228"/>
                </a:lnTo>
                <a:lnTo>
                  <a:pt x="168" y="218"/>
                </a:lnTo>
                <a:lnTo>
                  <a:pt x="177" y="155"/>
                </a:lnTo>
                <a:lnTo>
                  <a:pt x="192" y="122"/>
                </a:lnTo>
                <a:lnTo>
                  <a:pt x="137" y="79"/>
                </a:lnTo>
                <a:lnTo>
                  <a:pt x="101" y="11"/>
                </a:lnTo>
                <a:lnTo>
                  <a:pt x="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2"/>
          <p:cNvSpPr/>
          <p:nvPr/>
        </p:nvSpPr>
        <p:spPr>
          <a:xfrm>
            <a:off x="6491333" y="2220484"/>
            <a:ext cx="87312" cy="30199"/>
          </a:xfrm>
          <a:custGeom>
            <a:avLst/>
            <a:gdLst/>
            <a:ahLst/>
            <a:cxnLst/>
            <a:rect l="l" t="t" r="r" b="b"/>
            <a:pathLst>
              <a:path w="2131" h="737" extrusionOk="0">
                <a:moveTo>
                  <a:pt x="194" y="0"/>
                </a:moveTo>
                <a:lnTo>
                  <a:pt x="146" y="57"/>
                </a:lnTo>
                <a:lnTo>
                  <a:pt x="149" y="106"/>
                </a:lnTo>
                <a:lnTo>
                  <a:pt x="127" y="155"/>
                </a:lnTo>
                <a:lnTo>
                  <a:pt x="77" y="162"/>
                </a:lnTo>
                <a:lnTo>
                  <a:pt x="73" y="210"/>
                </a:lnTo>
                <a:lnTo>
                  <a:pt x="37" y="223"/>
                </a:lnTo>
                <a:lnTo>
                  <a:pt x="17" y="204"/>
                </a:lnTo>
                <a:lnTo>
                  <a:pt x="1" y="207"/>
                </a:lnTo>
                <a:lnTo>
                  <a:pt x="3" y="234"/>
                </a:lnTo>
                <a:lnTo>
                  <a:pt x="34" y="252"/>
                </a:lnTo>
                <a:lnTo>
                  <a:pt x="131" y="254"/>
                </a:lnTo>
                <a:lnTo>
                  <a:pt x="182" y="233"/>
                </a:lnTo>
                <a:lnTo>
                  <a:pt x="204" y="275"/>
                </a:lnTo>
                <a:lnTo>
                  <a:pt x="236" y="294"/>
                </a:lnTo>
                <a:lnTo>
                  <a:pt x="264" y="279"/>
                </a:lnTo>
                <a:lnTo>
                  <a:pt x="298" y="280"/>
                </a:lnTo>
                <a:lnTo>
                  <a:pt x="276" y="301"/>
                </a:lnTo>
                <a:lnTo>
                  <a:pt x="244" y="360"/>
                </a:lnTo>
                <a:lnTo>
                  <a:pt x="265" y="381"/>
                </a:lnTo>
                <a:lnTo>
                  <a:pt x="329" y="391"/>
                </a:lnTo>
                <a:lnTo>
                  <a:pt x="384" y="410"/>
                </a:lnTo>
                <a:lnTo>
                  <a:pt x="428" y="385"/>
                </a:lnTo>
                <a:lnTo>
                  <a:pt x="461" y="402"/>
                </a:lnTo>
                <a:lnTo>
                  <a:pt x="534" y="408"/>
                </a:lnTo>
                <a:lnTo>
                  <a:pt x="607" y="464"/>
                </a:lnTo>
                <a:lnTo>
                  <a:pt x="713" y="493"/>
                </a:lnTo>
                <a:lnTo>
                  <a:pt x="757" y="444"/>
                </a:lnTo>
                <a:lnTo>
                  <a:pt x="790" y="441"/>
                </a:lnTo>
                <a:lnTo>
                  <a:pt x="826" y="479"/>
                </a:lnTo>
                <a:lnTo>
                  <a:pt x="870" y="487"/>
                </a:lnTo>
                <a:lnTo>
                  <a:pt x="899" y="453"/>
                </a:lnTo>
                <a:lnTo>
                  <a:pt x="934" y="451"/>
                </a:lnTo>
                <a:lnTo>
                  <a:pt x="991" y="491"/>
                </a:lnTo>
                <a:lnTo>
                  <a:pt x="1066" y="489"/>
                </a:lnTo>
                <a:lnTo>
                  <a:pt x="1181" y="562"/>
                </a:lnTo>
                <a:lnTo>
                  <a:pt x="1307" y="609"/>
                </a:lnTo>
                <a:lnTo>
                  <a:pt x="1357" y="582"/>
                </a:lnTo>
                <a:lnTo>
                  <a:pt x="1439" y="587"/>
                </a:lnTo>
                <a:lnTo>
                  <a:pt x="1499" y="630"/>
                </a:lnTo>
                <a:lnTo>
                  <a:pt x="1555" y="584"/>
                </a:lnTo>
                <a:lnTo>
                  <a:pt x="1621" y="597"/>
                </a:lnTo>
                <a:lnTo>
                  <a:pt x="1682" y="632"/>
                </a:lnTo>
                <a:lnTo>
                  <a:pt x="1753" y="629"/>
                </a:lnTo>
                <a:lnTo>
                  <a:pt x="1821" y="594"/>
                </a:lnTo>
                <a:lnTo>
                  <a:pt x="1857" y="595"/>
                </a:lnTo>
                <a:lnTo>
                  <a:pt x="1903" y="643"/>
                </a:lnTo>
                <a:lnTo>
                  <a:pt x="1952" y="656"/>
                </a:lnTo>
                <a:lnTo>
                  <a:pt x="2014" y="707"/>
                </a:lnTo>
                <a:lnTo>
                  <a:pt x="2066" y="701"/>
                </a:lnTo>
                <a:lnTo>
                  <a:pt x="2102" y="737"/>
                </a:lnTo>
                <a:lnTo>
                  <a:pt x="2131" y="728"/>
                </a:lnTo>
                <a:lnTo>
                  <a:pt x="2117" y="656"/>
                </a:lnTo>
                <a:lnTo>
                  <a:pt x="2090" y="639"/>
                </a:lnTo>
                <a:lnTo>
                  <a:pt x="2114" y="609"/>
                </a:lnTo>
                <a:lnTo>
                  <a:pt x="2129" y="503"/>
                </a:lnTo>
                <a:lnTo>
                  <a:pt x="2102" y="475"/>
                </a:lnTo>
                <a:lnTo>
                  <a:pt x="2061" y="468"/>
                </a:lnTo>
                <a:lnTo>
                  <a:pt x="2050" y="452"/>
                </a:lnTo>
                <a:lnTo>
                  <a:pt x="2011" y="453"/>
                </a:lnTo>
                <a:lnTo>
                  <a:pt x="1979" y="473"/>
                </a:lnTo>
                <a:lnTo>
                  <a:pt x="1941" y="475"/>
                </a:lnTo>
                <a:lnTo>
                  <a:pt x="1904" y="452"/>
                </a:lnTo>
                <a:lnTo>
                  <a:pt x="1852" y="471"/>
                </a:lnTo>
                <a:lnTo>
                  <a:pt x="1799" y="446"/>
                </a:lnTo>
                <a:lnTo>
                  <a:pt x="1766" y="409"/>
                </a:lnTo>
                <a:lnTo>
                  <a:pt x="1763" y="374"/>
                </a:lnTo>
                <a:lnTo>
                  <a:pt x="1717" y="314"/>
                </a:lnTo>
                <a:lnTo>
                  <a:pt x="1714" y="249"/>
                </a:lnTo>
                <a:lnTo>
                  <a:pt x="1650" y="248"/>
                </a:lnTo>
                <a:lnTo>
                  <a:pt x="1619" y="264"/>
                </a:lnTo>
                <a:lnTo>
                  <a:pt x="1586" y="227"/>
                </a:lnTo>
                <a:lnTo>
                  <a:pt x="1545" y="230"/>
                </a:lnTo>
                <a:lnTo>
                  <a:pt x="1495" y="186"/>
                </a:lnTo>
                <a:lnTo>
                  <a:pt x="1462" y="166"/>
                </a:lnTo>
                <a:lnTo>
                  <a:pt x="1419" y="174"/>
                </a:lnTo>
                <a:lnTo>
                  <a:pt x="1381" y="174"/>
                </a:lnTo>
                <a:lnTo>
                  <a:pt x="1322" y="113"/>
                </a:lnTo>
                <a:lnTo>
                  <a:pt x="1277" y="115"/>
                </a:lnTo>
                <a:lnTo>
                  <a:pt x="1263" y="209"/>
                </a:lnTo>
                <a:lnTo>
                  <a:pt x="1235" y="247"/>
                </a:lnTo>
                <a:lnTo>
                  <a:pt x="1126" y="266"/>
                </a:lnTo>
                <a:lnTo>
                  <a:pt x="999" y="245"/>
                </a:lnTo>
                <a:lnTo>
                  <a:pt x="855" y="247"/>
                </a:lnTo>
                <a:lnTo>
                  <a:pt x="773" y="210"/>
                </a:lnTo>
                <a:lnTo>
                  <a:pt x="754" y="191"/>
                </a:lnTo>
                <a:lnTo>
                  <a:pt x="763" y="144"/>
                </a:lnTo>
                <a:lnTo>
                  <a:pt x="735" y="94"/>
                </a:lnTo>
                <a:lnTo>
                  <a:pt x="631" y="83"/>
                </a:lnTo>
                <a:lnTo>
                  <a:pt x="546" y="62"/>
                </a:lnTo>
                <a:lnTo>
                  <a:pt x="499" y="25"/>
                </a:lnTo>
                <a:lnTo>
                  <a:pt x="426" y="21"/>
                </a:lnTo>
                <a:lnTo>
                  <a:pt x="405" y="45"/>
                </a:lnTo>
                <a:lnTo>
                  <a:pt x="384" y="62"/>
                </a:lnTo>
                <a:lnTo>
                  <a:pt x="348" y="33"/>
                </a:lnTo>
                <a:lnTo>
                  <a:pt x="272" y="21"/>
                </a:lnTo>
                <a:lnTo>
                  <a:pt x="216" y="21"/>
                </a:lnTo>
                <a:lnTo>
                  <a:pt x="1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2"/>
          <p:cNvSpPr/>
          <p:nvPr/>
        </p:nvSpPr>
        <p:spPr>
          <a:xfrm>
            <a:off x="6759006" y="2216919"/>
            <a:ext cx="1434" cy="4220"/>
          </a:xfrm>
          <a:custGeom>
            <a:avLst/>
            <a:gdLst/>
            <a:ahLst/>
            <a:cxnLst/>
            <a:rect l="l" t="t" r="r" b="b"/>
            <a:pathLst>
              <a:path w="35" h="103" extrusionOk="0">
                <a:moveTo>
                  <a:pt x="1" y="1"/>
                </a:moveTo>
                <a:lnTo>
                  <a:pt x="15" y="46"/>
                </a:lnTo>
                <a:lnTo>
                  <a:pt x="16" y="84"/>
                </a:lnTo>
                <a:lnTo>
                  <a:pt x="33" y="102"/>
                </a:lnTo>
                <a:lnTo>
                  <a:pt x="35" y="4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2"/>
          <p:cNvSpPr/>
          <p:nvPr/>
        </p:nvSpPr>
        <p:spPr>
          <a:xfrm>
            <a:off x="6749992" y="2232776"/>
            <a:ext cx="2458" cy="1352"/>
          </a:xfrm>
          <a:custGeom>
            <a:avLst/>
            <a:gdLst/>
            <a:ahLst/>
            <a:cxnLst/>
            <a:rect l="l" t="t" r="r" b="b"/>
            <a:pathLst>
              <a:path w="60" h="33" extrusionOk="0">
                <a:moveTo>
                  <a:pt x="1" y="1"/>
                </a:moveTo>
                <a:lnTo>
                  <a:pt x="60" y="32"/>
                </a:lnTo>
                <a:lnTo>
                  <a:pt x="44" y="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2"/>
          <p:cNvSpPr/>
          <p:nvPr/>
        </p:nvSpPr>
        <p:spPr>
          <a:xfrm>
            <a:off x="6806944" y="2235685"/>
            <a:ext cx="13767" cy="9834"/>
          </a:xfrm>
          <a:custGeom>
            <a:avLst/>
            <a:gdLst/>
            <a:ahLst/>
            <a:cxnLst/>
            <a:rect l="l" t="t" r="r" b="b"/>
            <a:pathLst>
              <a:path w="336" h="240" extrusionOk="0">
                <a:moveTo>
                  <a:pt x="200" y="1"/>
                </a:moveTo>
                <a:lnTo>
                  <a:pt x="147" y="26"/>
                </a:lnTo>
                <a:lnTo>
                  <a:pt x="122" y="95"/>
                </a:lnTo>
                <a:lnTo>
                  <a:pt x="97" y="143"/>
                </a:lnTo>
                <a:lnTo>
                  <a:pt x="0" y="239"/>
                </a:lnTo>
                <a:cubicBezTo>
                  <a:pt x="0" y="240"/>
                  <a:pt x="1" y="240"/>
                  <a:pt x="3" y="240"/>
                </a:cubicBezTo>
                <a:cubicBezTo>
                  <a:pt x="16" y="240"/>
                  <a:pt x="81" y="234"/>
                  <a:pt x="81" y="234"/>
                </a:cubicBezTo>
                <a:lnTo>
                  <a:pt x="115" y="227"/>
                </a:lnTo>
                <a:lnTo>
                  <a:pt x="175" y="237"/>
                </a:lnTo>
                <a:lnTo>
                  <a:pt x="214" y="218"/>
                </a:lnTo>
                <a:lnTo>
                  <a:pt x="252" y="175"/>
                </a:lnTo>
                <a:lnTo>
                  <a:pt x="289" y="165"/>
                </a:lnTo>
                <a:lnTo>
                  <a:pt x="306" y="141"/>
                </a:lnTo>
                <a:lnTo>
                  <a:pt x="306" y="116"/>
                </a:lnTo>
                <a:lnTo>
                  <a:pt x="318" y="104"/>
                </a:lnTo>
                <a:lnTo>
                  <a:pt x="328" y="64"/>
                </a:lnTo>
                <a:lnTo>
                  <a:pt x="336" y="47"/>
                </a:lnTo>
                <a:lnTo>
                  <a:pt x="301" y="19"/>
                </a:lnTo>
                <a:lnTo>
                  <a:pt x="285" y="4"/>
                </a:lnTo>
                <a:lnTo>
                  <a:pt x="2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2"/>
          <p:cNvSpPr/>
          <p:nvPr/>
        </p:nvSpPr>
        <p:spPr>
          <a:xfrm>
            <a:off x="6773429" y="2222082"/>
            <a:ext cx="3319" cy="3278"/>
          </a:xfrm>
          <a:custGeom>
            <a:avLst/>
            <a:gdLst/>
            <a:ahLst/>
            <a:cxnLst/>
            <a:rect l="l" t="t" r="r" b="b"/>
            <a:pathLst>
              <a:path w="81" h="80" extrusionOk="0">
                <a:moveTo>
                  <a:pt x="6" y="0"/>
                </a:moveTo>
                <a:lnTo>
                  <a:pt x="1" y="24"/>
                </a:lnTo>
                <a:lnTo>
                  <a:pt x="37" y="65"/>
                </a:lnTo>
                <a:lnTo>
                  <a:pt x="66" y="79"/>
                </a:lnTo>
                <a:lnTo>
                  <a:pt x="80" y="71"/>
                </a:lnTo>
                <a:lnTo>
                  <a:pt x="41" y="32"/>
                </a:lnTo>
                <a:lnTo>
                  <a:pt x="33" y="7"/>
                </a:lnTo>
                <a:lnTo>
                  <a:pt x="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2"/>
          <p:cNvSpPr/>
          <p:nvPr/>
        </p:nvSpPr>
        <p:spPr>
          <a:xfrm>
            <a:off x="6816614" y="2242938"/>
            <a:ext cx="3237" cy="3032"/>
          </a:xfrm>
          <a:custGeom>
            <a:avLst/>
            <a:gdLst/>
            <a:ahLst/>
            <a:cxnLst/>
            <a:rect l="l" t="t" r="r" b="b"/>
            <a:pathLst>
              <a:path w="79" h="74" extrusionOk="0">
                <a:moveTo>
                  <a:pt x="45" y="1"/>
                </a:moveTo>
                <a:lnTo>
                  <a:pt x="20" y="16"/>
                </a:lnTo>
                <a:lnTo>
                  <a:pt x="0" y="53"/>
                </a:lnTo>
                <a:lnTo>
                  <a:pt x="20" y="58"/>
                </a:lnTo>
                <a:lnTo>
                  <a:pt x="65" y="73"/>
                </a:lnTo>
                <a:lnTo>
                  <a:pt x="79" y="60"/>
                </a:lnTo>
                <a:lnTo>
                  <a:pt x="61" y="5"/>
                </a:lnTo>
                <a:lnTo>
                  <a:pt x="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2"/>
          <p:cNvSpPr/>
          <p:nvPr/>
        </p:nvSpPr>
        <p:spPr>
          <a:xfrm>
            <a:off x="6777690" y="2215894"/>
            <a:ext cx="1680" cy="1188"/>
          </a:xfrm>
          <a:custGeom>
            <a:avLst/>
            <a:gdLst/>
            <a:ahLst/>
            <a:cxnLst/>
            <a:rect l="l" t="t" r="r" b="b"/>
            <a:pathLst>
              <a:path w="41" h="29" extrusionOk="0">
                <a:moveTo>
                  <a:pt x="20" y="1"/>
                </a:moveTo>
                <a:lnTo>
                  <a:pt x="0" y="2"/>
                </a:lnTo>
                <a:lnTo>
                  <a:pt x="22" y="28"/>
                </a:lnTo>
                <a:lnTo>
                  <a:pt x="41" y="28"/>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2"/>
          <p:cNvSpPr/>
          <p:nvPr/>
        </p:nvSpPr>
        <p:spPr>
          <a:xfrm>
            <a:off x="6773838" y="2218722"/>
            <a:ext cx="778" cy="738"/>
          </a:xfrm>
          <a:custGeom>
            <a:avLst/>
            <a:gdLst/>
            <a:ahLst/>
            <a:cxnLst/>
            <a:rect l="l" t="t" r="r" b="b"/>
            <a:pathLst>
              <a:path w="19" h="18" extrusionOk="0">
                <a:moveTo>
                  <a:pt x="19" y="1"/>
                </a:moveTo>
                <a:lnTo>
                  <a:pt x="6" y="2"/>
                </a:lnTo>
                <a:lnTo>
                  <a:pt x="0" y="17"/>
                </a:lnTo>
                <a:lnTo>
                  <a:pt x="19" y="17"/>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2"/>
          <p:cNvSpPr/>
          <p:nvPr/>
        </p:nvSpPr>
        <p:spPr>
          <a:xfrm>
            <a:off x="6774658" y="2216468"/>
            <a:ext cx="4712" cy="4753"/>
          </a:xfrm>
          <a:custGeom>
            <a:avLst/>
            <a:gdLst/>
            <a:ahLst/>
            <a:cxnLst/>
            <a:rect l="l" t="t" r="r" b="b"/>
            <a:pathLst>
              <a:path w="115" h="116" extrusionOk="0">
                <a:moveTo>
                  <a:pt x="43" y="1"/>
                </a:moveTo>
                <a:lnTo>
                  <a:pt x="23" y="37"/>
                </a:lnTo>
                <a:lnTo>
                  <a:pt x="0" y="42"/>
                </a:lnTo>
                <a:lnTo>
                  <a:pt x="25" y="49"/>
                </a:lnTo>
                <a:lnTo>
                  <a:pt x="29" y="68"/>
                </a:lnTo>
                <a:lnTo>
                  <a:pt x="51" y="64"/>
                </a:lnTo>
                <a:lnTo>
                  <a:pt x="19" y="87"/>
                </a:lnTo>
                <a:lnTo>
                  <a:pt x="25" y="116"/>
                </a:lnTo>
                <a:lnTo>
                  <a:pt x="43" y="114"/>
                </a:lnTo>
                <a:lnTo>
                  <a:pt x="76" y="91"/>
                </a:lnTo>
                <a:lnTo>
                  <a:pt x="104" y="92"/>
                </a:lnTo>
                <a:lnTo>
                  <a:pt x="115" y="69"/>
                </a:lnTo>
                <a:lnTo>
                  <a:pt x="113" y="27"/>
                </a:lnTo>
                <a:lnTo>
                  <a:pt x="93" y="25"/>
                </a:lnTo>
                <a:lnTo>
                  <a:pt x="65" y="3"/>
                </a:lnTo>
                <a:lnTo>
                  <a:pt x="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2"/>
          <p:cNvSpPr/>
          <p:nvPr/>
        </p:nvSpPr>
        <p:spPr>
          <a:xfrm>
            <a:off x="6751672" y="2230850"/>
            <a:ext cx="1598" cy="1188"/>
          </a:xfrm>
          <a:custGeom>
            <a:avLst/>
            <a:gdLst/>
            <a:ahLst/>
            <a:cxnLst/>
            <a:rect l="l" t="t" r="r" b="b"/>
            <a:pathLst>
              <a:path w="39" h="29" extrusionOk="0">
                <a:moveTo>
                  <a:pt x="26" y="1"/>
                </a:moveTo>
                <a:lnTo>
                  <a:pt x="0" y="28"/>
                </a:lnTo>
                <a:lnTo>
                  <a:pt x="39" y="8"/>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2"/>
          <p:cNvSpPr/>
          <p:nvPr/>
        </p:nvSpPr>
        <p:spPr>
          <a:xfrm>
            <a:off x="6425326" y="2171600"/>
            <a:ext cx="7170" cy="8605"/>
          </a:xfrm>
          <a:custGeom>
            <a:avLst/>
            <a:gdLst/>
            <a:ahLst/>
            <a:cxnLst/>
            <a:rect l="l" t="t" r="r" b="b"/>
            <a:pathLst>
              <a:path w="175" h="210" extrusionOk="0">
                <a:moveTo>
                  <a:pt x="51" y="1"/>
                </a:moveTo>
                <a:lnTo>
                  <a:pt x="1" y="40"/>
                </a:lnTo>
                <a:lnTo>
                  <a:pt x="1" y="78"/>
                </a:lnTo>
                <a:lnTo>
                  <a:pt x="53" y="98"/>
                </a:lnTo>
                <a:lnTo>
                  <a:pt x="114" y="190"/>
                </a:lnTo>
                <a:lnTo>
                  <a:pt x="174" y="209"/>
                </a:lnTo>
                <a:lnTo>
                  <a:pt x="174" y="120"/>
                </a:lnTo>
                <a:lnTo>
                  <a:pt x="104" y="18"/>
                </a:lnTo>
                <a:lnTo>
                  <a:pt x="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2"/>
          <p:cNvSpPr/>
          <p:nvPr/>
        </p:nvSpPr>
        <p:spPr>
          <a:xfrm>
            <a:off x="6434955" y="2182090"/>
            <a:ext cx="3401" cy="3401"/>
          </a:xfrm>
          <a:custGeom>
            <a:avLst/>
            <a:gdLst/>
            <a:ahLst/>
            <a:cxnLst/>
            <a:rect l="l" t="t" r="r" b="b"/>
            <a:pathLst>
              <a:path w="83" h="83" extrusionOk="0">
                <a:moveTo>
                  <a:pt x="25" y="1"/>
                </a:moveTo>
                <a:lnTo>
                  <a:pt x="1" y="29"/>
                </a:lnTo>
                <a:lnTo>
                  <a:pt x="29" y="65"/>
                </a:lnTo>
                <a:lnTo>
                  <a:pt x="82" y="82"/>
                </a:lnTo>
                <a:lnTo>
                  <a:pt x="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2"/>
          <p:cNvSpPr/>
          <p:nvPr/>
        </p:nvSpPr>
        <p:spPr>
          <a:xfrm>
            <a:off x="6439544" y="2188318"/>
            <a:ext cx="1803" cy="2131"/>
          </a:xfrm>
          <a:custGeom>
            <a:avLst/>
            <a:gdLst/>
            <a:ahLst/>
            <a:cxnLst/>
            <a:rect l="l" t="t" r="r" b="b"/>
            <a:pathLst>
              <a:path w="44" h="52" extrusionOk="0">
                <a:moveTo>
                  <a:pt x="0" y="0"/>
                </a:moveTo>
                <a:lnTo>
                  <a:pt x="8" y="52"/>
                </a:lnTo>
                <a:lnTo>
                  <a:pt x="44" y="19"/>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2"/>
          <p:cNvSpPr/>
          <p:nvPr/>
        </p:nvSpPr>
        <p:spPr>
          <a:xfrm>
            <a:off x="6425326" y="2159226"/>
            <a:ext cx="3401" cy="2131"/>
          </a:xfrm>
          <a:custGeom>
            <a:avLst/>
            <a:gdLst/>
            <a:ahLst/>
            <a:cxnLst/>
            <a:rect l="l" t="t" r="r" b="b"/>
            <a:pathLst>
              <a:path w="83" h="52" extrusionOk="0">
                <a:moveTo>
                  <a:pt x="27" y="1"/>
                </a:moveTo>
                <a:lnTo>
                  <a:pt x="1" y="36"/>
                </a:lnTo>
                <a:lnTo>
                  <a:pt x="57" y="36"/>
                </a:lnTo>
                <a:lnTo>
                  <a:pt x="77" y="51"/>
                </a:lnTo>
                <a:lnTo>
                  <a:pt x="83" y="20"/>
                </a:lnTo>
                <a:lnTo>
                  <a:pt x="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2"/>
          <p:cNvSpPr/>
          <p:nvPr/>
        </p:nvSpPr>
        <p:spPr>
          <a:xfrm>
            <a:off x="6411273" y="2139558"/>
            <a:ext cx="2335" cy="1270"/>
          </a:xfrm>
          <a:custGeom>
            <a:avLst/>
            <a:gdLst/>
            <a:ahLst/>
            <a:cxnLst/>
            <a:rect l="l" t="t" r="r" b="b"/>
            <a:pathLst>
              <a:path w="57" h="31" extrusionOk="0">
                <a:moveTo>
                  <a:pt x="35" y="0"/>
                </a:moveTo>
                <a:lnTo>
                  <a:pt x="0" y="12"/>
                </a:lnTo>
                <a:lnTo>
                  <a:pt x="56" y="31"/>
                </a:lnTo>
                <a:lnTo>
                  <a:pt x="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2"/>
          <p:cNvSpPr/>
          <p:nvPr/>
        </p:nvSpPr>
        <p:spPr>
          <a:xfrm>
            <a:off x="6423032" y="2165987"/>
            <a:ext cx="2622" cy="3483"/>
          </a:xfrm>
          <a:custGeom>
            <a:avLst/>
            <a:gdLst/>
            <a:ahLst/>
            <a:cxnLst/>
            <a:rect l="l" t="t" r="r" b="b"/>
            <a:pathLst>
              <a:path w="64" h="85" extrusionOk="0">
                <a:moveTo>
                  <a:pt x="25" y="0"/>
                </a:moveTo>
                <a:lnTo>
                  <a:pt x="1" y="52"/>
                </a:lnTo>
                <a:lnTo>
                  <a:pt x="29" y="84"/>
                </a:lnTo>
                <a:lnTo>
                  <a:pt x="63" y="51"/>
                </a:lnTo>
                <a:lnTo>
                  <a:pt x="63" y="16"/>
                </a:lnTo>
                <a:lnTo>
                  <a:pt x="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2"/>
          <p:cNvSpPr/>
          <p:nvPr/>
        </p:nvSpPr>
        <p:spPr>
          <a:xfrm>
            <a:off x="6460522" y="2214337"/>
            <a:ext cx="2499" cy="2336"/>
          </a:xfrm>
          <a:custGeom>
            <a:avLst/>
            <a:gdLst/>
            <a:ahLst/>
            <a:cxnLst/>
            <a:rect l="l" t="t" r="r" b="b"/>
            <a:pathLst>
              <a:path w="61" h="57" extrusionOk="0">
                <a:moveTo>
                  <a:pt x="29" y="0"/>
                </a:moveTo>
                <a:lnTo>
                  <a:pt x="1" y="12"/>
                </a:lnTo>
                <a:lnTo>
                  <a:pt x="61" y="56"/>
                </a:lnTo>
                <a:lnTo>
                  <a:pt x="60" y="22"/>
                </a:ln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2"/>
          <p:cNvSpPr/>
          <p:nvPr/>
        </p:nvSpPr>
        <p:spPr>
          <a:xfrm>
            <a:off x="6490596" y="2227408"/>
            <a:ext cx="1024" cy="1024"/>
          </a:xfrm>
          <a:custGeom>
            <a:avLst/>
            <a:gdLst/>
            <a:ahLst/>
            <a:cxnLst/>
            <a:rect l="l" t="t" r="r" b="b"/>
            <a:pathLst>
              <a:path w="25" h="25" extrusionOk="0">
                <a:moveTo>
                  <a:pt x="0" y="1"/>
                </a:moveTo>
                <a:lnTo>
                  <a:pt x="5" y="25"/>
                </a:lnTo>
                <a:lnTo>
                  <a:pt x="23" y="24"/>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2"/>
          <p:cNvSpPr/>
          <p:nvPr/>
        </p:nvSpPr>
        <p:spPr>
          <a:xfrm>
            <a:off x="6391975" y="2103295"/>
            <a:ext cx="108126" cy="118254"/>
          </a:xfrm>
          <a:custGeom>
            <a:avLst/>
            <a:gdLst/>
            <a:ahLst/>
            <a:cxnLst/>
            <a:rect l="l" t="t" r="r" b="b"/>
            <a:pathLst>
              <a:path w="2639" h="2886" extrusionOk="0">
                <a:moveTo>
                  <a:pt x="45" y="1"/>
                </a:moveTo>
                <a:lnTo>
                  <a:pt x="10" y="17"/>
                </a:lnTo>
                <a:lnTo>
                  <a:pt x="0" y="43"/>
                </a:lnTo>
                <a:lnTo>
                  <a:pt x="12" y="113"/>
                </a:lnTo>
                <a:lnTo>
                  <a:pt x="72" y="243"/>
                </a:lnTo>
                <a:lnTo>
                  <a:pt x="110" y="260"/>
                </a:lnTo>
                <a:lnTo>
                  <a:pt x="213" y="373"/>
                </a:lnTo>
                <a:lnTo>
                  <a:pt x="244" y="373"/>
                </a:lnTo>
                <a:lnTo>
                  <a:pt x="307" y="452"/>
                </a:lnTo>
                <a:lnTo>
                  <a:pt x="344" y="466"/>
                </a:lnTo>
                <a:lnTo>
                  <a:pt x="374" y="454"/>
                </a:lnTo>
                <a:lnTo>
                  <a:pt x="452" y="520"/>
                </a:lnTo>
                <a:lnTo>
                  <a:pt x="536" y="654"/>
                </a:lnTo>
                <a:lnTo>
                  <a:pt x="621" y="734"/>
                </a:lnTo>
                <a:lnTo>
                  <a:pt x="644" y="734"/>
                </a:lnTo>
                <a:lnTo>
                  <a:pt x="644" y="796"/>
                </a:lnTo>
                <a:lnTo>
                  <a:pt x="667" y="815"/>
                </a:lnTo>
                <a:lnTo>
                  <a:pt x="676" y="876"/>
                </a:lnTo>
                <a:lnTo>
                  <a:pt x="705" y="904"/>
                </a:lnTo>
                <a:lnTo>
                  <a:pt x="755" y="903"/>
                </a:lnTo>
                <a:lnTo>
                  <a:pt x="820" y="983"/>
                </a:lnTo>
                <a:lnTo>
                  <a:pt x="852" y="1002"/>
                </a:lnTo>
                <a:lnTo>
                  <a:pt x="880" y="998"/>
                </a:lnTo>
                <a:lnTo>
                  <a:pt x="889" y="1023"/>
                </a:lnTo>
                <a:lnTo>
                  <a:pt x="870" y="1057"/>
                </a:lnTo>
                <a:lnTo>
                  <a:pt x="901" y="1090"/>
                </a:lnTo>
                <a:lnTo>
                  <a:pt x="924" y="1151"/>
                </a:lnTo>
                <a:lnTo>
                  <a:pt x="921" y="1166"/>
                </a:lnTo>
                <a:lnTo>
                  <a:pt x="970" y="1293"/>
                </a:lnTo>
                <a:lnTo>
                  <a:pt x="992" y="1362"/>
                </a:lnTo>
                <a:lnTo>
                  <a:pt x="1054" y="1380"/>
                </a:lnTo>
                <a:lnTo>
                  <a:pt x="1124" y="1429"/>
                </a:lnTo>
                <a:lnTo>
                  <a:pt x="1124" y="1470"/>
                </a:lnTo>
                <a:lnTo>
                  <a:pt x="1183" y="1573"/>
                </a:lnTo>
                <a:lnTo>
                  <a:pt x="1238" y="1614"/>
                </a:lnTo>
                <a:lnTo>
                  <a:pt x="1248" y="1731"/>
                </a:lnTo>
                <a:lnTo>
                  <a:pt x="1338" y="1896"/>
                </a:lnTo>
                <a:lnTo>
                  <a:pt x="1332" y="1964"/>
                </a:lnTo>
                <a:lnTo>
                  <a:pt x="1354" y="2024"/>
                </a:lnTo>
                <a:lnTo>
                  <a:pt x="1441" y="2089"/>
                </a:lnTo>
                <a:lnTo>
                  <a:pt x="1528" y="2197"/>
                </a:lnTo>
                <a:lnTo>
                  <a:pt x="1552" y="2256"/>
                </a:lnTo>
                <a:lnTo>
                  <a:pt x="1620" y="2270"/>
                </a:lnTo>
                <a:lnTo>
                  <a:pt x="1643" y="2297"/>
                </a:lnTo>
                <a:lnTo>
                  <a:pt x="1702" y="2335"/>
                </a:lnTo>
                <a:lnTo>
                  <a:pt x="1710" y="2403"/>
                </a:lnTo>
                <a:lnTo>
                  <a:pt x="1761" y="2436"/>
                </a:lnTo>
                <a:lnTo>
                  <a:pt x="1824" y="2505"/>
                </a:lnTo>
                <a:lnTo>
                  <a:pt x="1930" y="2572"/>
                </a:lnTo>
                <a:lnTo>
                  <a:pt x="1954" y="2623"/>
                </a:lnTo>
                <a:lnTo>
                  <a:pt x="2023" y="2643"/>
                </a:lnTo>
                <a:lnTo>
                  <a:pt x="2164" y="2766"/>
                </a:lnTo>
                <a:lnTo>
                  <a:pt x="2176" y="2816"/>
                </a:lnTo>
                <a:lnTo>
                  <a:pt x="2207" y="2830"/>
                </a:lnTo>
                <a:lnTo>
                  <a:pt x="2240" y="2885"/>
                </a:lnTo>
                <a:lnTo>
                  <a:pt x="2257" y="2864"/>
                </a:lnTo>
                <a:lnTo>
                  <a:pt x="2257" y="2818"/>
                </a:lnTo>
                <a:lnTo>
                  <a:pt x="2243" y="2794"/>
                </a:lnTo>
                <a:lnTo>
                  <a:pt x="2243" y="2768"/>
                </a:lnTo>
                <a:lnTo>
                  <a:pt x="2286" y="2776"/>
                </a:lnTo>
                <a:lnTo>
                  <a:pt x="2379" y="2862"/>
                </a:lnTo>
                <a:lnTo>
                  <a:pt x="2398" y="2847"/>
                </a:lnTo>
                <a:lnTo>
                  <a:pt x="2400" y="2785"/>
                </a:lnTo>
                <a:lnTo>
                  <a:pt x="2419" y="2752"/>
                </a:lnTo>
                <a:lnTo>
                  <a:pt x="2458" y="2761"/>
                </a:lnTo>
                <a:lnTo>
                  <a:pt x="2501" y="2828"/>
                </a:lnTo>
                <a:lnTo>
                  <a:pt x="2528" y="2840"/>
                </a:lnTo>
                <a:lnTo>
                  <a:pt x="2561" y="2808"/>
                </a:lnTo>
                <a:lnTo>
                  <a:pt x="2556" y="2701"/>
                </a:lnTo>
                <a:lnTo>
                  <a:pt x="2580" y="2570"/>
                </a:lnTo>
                <a:lnTo>
                  <a:pt x="2554" y="2482"/>
                </a:lnTo>
                <a:lnTo>
                  <a:pt x="2594" y="2388"/>
                </a:lnTo>
                <a:lnTo>
                  <a:pt x="2573" y="2352"/>
                </a:lnTo>
                <a:lnTo>
                  <a:pt x="2577" y="2276"/>
                </a:lnTo>
                <a:lnTo>
                  <a:pt x="2619" y="2258"/>
                </a:lnTo>
                <a:lnTo>
                  <a:pt x="2639" y="2223"/>
                </a:lnTo>
                <a:lnTo>
                  <a:pt x="2631" y="2178"/>
                </a:lnTo>
                <a:lnTo>
                  <a:pt x="2595" y="2161"/>
                </a:lnTo>
                <a:lnTo>
                  <a:pt x="2552" y="2127"/>
                </a:lnTo>
                <a:lnTo>
                  <a:pt x="2534" y="2071"/>
                </a:lnTo>
                <a:lnTo>
                  <a:pt x="2504" y="2057"/>
                </a:lnTo>
                <a:lnTo>
                  <a:pt x="2490" y="2018"/>
                </a:lnTo>
                <a:lnTo>
                  <a:pt x="2446" y="2000"/>
                </a:lnTo>
                <a:lnTo>
                  <a:pt x="2374" y="2008"/>
                </a:lnTo>
                <a:lnTo>
                  <a:pt x="2327" y="2001"/>
                </a:lnTo>
                <a:lnTo>
                  <a:pt x="2321" y="1930"/>
                </a:lnTo>
                <a:lnTo>
                  <a:pt x="2286" y="1884"/>
                </a:lnTo>
                <a:lnTo>
                  <a:pt x="2255" y="1904"/>
                </a:lnTo>
                <a:lnTo>
                  <a:pt x="2278" y="1857"/>
                </a:lnTo>
                <a:lnTo>
                  <a:pt x="2259" y="1805"/>
                </a:lnTo>
                <a:lnTo>
                  <a:pt x="2252" y="1688"/>
                </a:lnTo>
                <a:lnTo>
                  <a:pt x="2195" y="1711"/>
                </a:lnTo>
                <a:lnTo>
                  <a:pt x="2171" y="1688"/>
                </a:lnTo>
                <a:lnTo>
                  <a:pt x="2078" y="1686"/>
                </a:lnTo>
                <a:lnTo>
                  <a:pt x="1997" y="1632"/>
                </a:lnTo>
                <a:lnTo>
                  <a:pt x="1999" y="1592"/>
                </a:lnTo>
                <a:lnTo>
                  <a:pt x="2047" y="1570"/>
                </a:lnTo>
                <a:lnTo>
                  <a:pt x="2102" y="1539"/>
                </a:lnTo>
                <a:lnTo>
                  <a:pt x="2066" y="1519"/>
                </a:lnTo>
                <a:lnTo>
                  <a:pt x="2015" y="1528"/>
                </a:lnTo>
                <a:lnTo>
                  <a:pt x="1986" y="1517"/>
                </a:lnTo>
                <a:lnTo>
                  <a:pt x="1935" y="1535"/>
                </a:lnTo>
                <a:lnTo>
                  <a:pt x="1972" y="1502"/>
                </a:lnTo>
                <a:lnTo>
                  <a:pt x="2029" y="1460"/>
                </a:lnTo>
                <a:lnTo>
                  <a:pt x="2099" y="1448"/>
                </a:lnTo>
                <a:lnTo>
                  <a:pt x="2085" y="1399"/>
                </a:lnTo>
                <a:lnTo>
                  <a:pt x="2012" y="1318"/>
                </a:lnTo>
                <a:lnTo>
                  <a:pt x="1970" y="1313"/>
                </a:lnTo>
                <a:lnTo>
                  <a:pt x="1914" y="1350"/>
                </a:lnTo>
                <a:lnTo>
                  <a:pt x="1866" y="1380"/>
                </a:lnTo>
                <a:lnTo>
                  <a:pt x="1806" y="1383"/>
                </a:lnTo>
                <a:lnTo>
                  <a:pt x="1840" y="1377"/>
                </a:lnTo>
                <a:lnTo>
                  <a:pt x="1862" y="1356"/>
                </a:lnTo>
                <a:lnTo>
                  <a:pt x="1885" y="1350"/>
                </a:lnTo>
                <a:lnTo>
                  <a:pt x="1908" y="1317"/>
                </a:lnTo>
                <a:lnTo>
                  <a:pt x="1897" y="1287"/>
                </a:lnTo>
                <a:lnTo>
                  <a:pt x="1843" y="1260"/>
                </a:lnTo>
                <a:lnTo>
                  <a:pt x="1759" y="1263"/>
                </a:lnTo>
                <a:lnTo>
                  <a:pt x="1700" y="1214"/>
                </a:lnTo>
                <a:lnTo>
                  <a:pt x="1700" y="1182"/>
                </a:lnTo>
                <a:lnTo>
                  <a:pt x="1691" y="1120"/>
                </a:lnTo>
                <a:lnTo>
                  <a:pt x="1592" y="1022"/>
                </a:lnTo>
                <a:lnTo>
                  <a:pt x="1559" y="1015"/>
                </a:lnTo>
                <a:lnTo>
                  <a:pt x="1528" y="1025"/>
                </a:lnTo>
                <a:lnTo>
                  <a:pt x="1490" y="994"/>
                </a:lnTo>
                <a:lnTo>
                  <a:pt x="1479" y="907"/>
                </a:lnTo>
                <a:lnTo>
                  <a:pt x="1409" y="837"/>
                </a:lnTo>
                <a:lnTo>
                  <a:pt x="1320" y="788"/>
                </a:lnTo>
                <a:lnTo>
                  <a:pt x="1263" y="784"/>
                </a:lnTo>
                <a:lnTo>
                  <a:pt x="1251" y="807"/>
                </a:lnTo>
                <a:lnTo>
                  <a:pt x="1224" y="788"/>
                </a:lnTo>
                <a:lnTo>
                  <a:pt x="1210" y="724"/>
                </a:lnTo>
                <a:lnTo>
                  <a:pt x="1177" y="756"/>
                </a:lnTo>
                <a:lnTo>
                  <a:pt x="1153" y="722"/>
                </a:lnTo>
                <a:lnTo>
                  <a:pt x="1150" y="652"/>
                </a:lnTo>
                <a:lnTo>
                  <a:pt x="1107" y="597"/>
                </a:lnTo>
                <a:lnTo>
                  <a:pt x="1056" y="587"/>
                </a:lnTo>
                <a:lnTo>
                  <a:pt x="1036" y="554"/>
                </a:lnTo>
                <a:lnTo>
                  <a:pt x="899" y="462"/>
                </a:lnTo>
                <a:lnTo>
                  <a:pt x="853" y="458"/>
                </a:lnTo>
                <a:lnTo>
                  <a:pt x="796" y="394"/>
                </a:lnTo>
                <a:lnTo>
                  <a:pt x="739" y="386"/>
                </a:lnTo>
                <a:lnTo>
                  <a:pt x="724" y="349"/>
                </a:lnTo>
                <a:lnTo>
                  <a:pt x="712" y="273"/>
                </a:lnTo>
                <a:lnTo>
                  <a:pt x="663" y="248"/>
                </a:lnTo>
                <a:lnTo>
                  <a:pt x="636" y="190"/>
                </a:lnTo>
                <a:lnTo>
                  <a:pt x="615" y="182"/>
                </a:lnTo>
                <a:lnTo>
                  <a:pt x="581" y="120"/>
                </a:lnTo>
                <a:lnTo>
                  <a:pt x="526" y="100"/>
                </a:lnTo>
                <a:lnTo>
                  <a:pt x="476" y="100"/>
                </a:lnTo>
                <a:lnTo>
                  <a:pt x="444" y="112"/>
                </a:lnTo>
                <a:lnTo>
                  <a:pt x="418" y="95"/>
                </a:lnTo>
                <a:lnTo>
                  <a:pt x="357" y="93"/>
                </a:lnTo>
                <a:lnTo>
                  <a:pt x="287" y="112"/>
                </a:lnTo>
                <a:lnTo>
                  <a:pt x="253" y="90"/>
                </a:lnTo>
                <a:lnTo>
                  <a:pt x="142" y="14"/>
                </a:lnTo>
                <a:lnTo>
                  <a:pt x="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2"/>
          <p:cNvSpPr/>
          <p:nvPr/>
        </p:nvSpPr>
        <p:spPr>
          <a:xfrm>
            <a:off x="6717829" y="2232735"/>
            <a:ext cx="1926" cy="1516"/>
          </a:xfrm>
          <a:custGeom>
            <a:avLst/>
            <a:gdLst/>
            <a:ahLst/>
            <a:cxnLst/>
            <a:rect l="l" t="t" r="r" b="b"/>
            <a:pathLst>
              <a:path w="47" h="37" extrusionOk="0">
                <a:moveTo>
                  <a:pt x="23" y="1"/>
                </a:moveTo>
                <a:lnTo>
                  <a:pt x="0" y="18"/>
                </a:lnTo>
                <a:lnTo>
                  <a:pt x="9" y="37"/>
                </a:lnTo>
                <a:lnTo>
                  <a:pt x="35" y="37"/>
                </a:lnTo>
                <a:lnTo>
                  <a:pt x="47" y="18"/>
                </a:lnTo>
                <a:lnTo>
                  <a:pt x="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2"/>
          <p:cNvSpPr/>
          <p:nvPr/>
        </p:nvSpPr>
        <p:spPr>
          <a:xfrm>
            <a:off x="6743847" y="2233432"/>
            <a:ext cx="5818" cy="8974"/>
          </a:xfrm>
          <a:custGeom>
            <a:avLst/>
            <a:gdLst/>
            <a:ahLst/>
            <a:cxnLst/>
            <a:rect l="l" t="t" r="r" b="b"/>
            <a:pathLst>
              <a:path w="142" h="219" extrusionOk="0">
                <a:moveTo>
                  <a:pt x="109" y="0"/>
                </a:moveTo>
                <a:lnTo>
                  <a:pt x="87" y="18"/>
                </a:lnTo>
                <a:lnTo>
                  <a:pt x="86" y="35"/>
                </a:lnTo>
                <a:lnTo>
                  <a:pt x="22" y="93"/>
                </a:lnTo>
                <a:lnTo>
                  <a:pt x="19" y="116"/>
                </a:lnTo>
                <a:lnTo>
                  <a:pt x="27" y="132"/>
                </a:lnTo>
                <a:lnTo>
                  <a:pt x="1" y="153"/>
                </a:lnTo>
                <a:lnTo>
                  <a:pt x="0" y="189"/>
                </a:lnTo>
                <a:lnTo>
                  <a:pt x="35" y="219"/>
                </a:lnTo>
                <a:lnTo>
                  <a:pt x="65" y="210"/>
                </a:lnTo>
                <a:lnTo>
                  <a:pt x="119" y="141"/>
                </a:lnTo>
                <a:lnTo>
                  <a:pt x="138" y="83"/>
                </a:lnTo>
                <a:lnTo>
                  <a:pt x="129" y="49"/>
                </a:lnTo>
                <a:lnTo>
                  <a:pt x="141" y="24"/>
                </a:lnTo>
                <a:lnTo>
                  <a:pt x="137" y="8"/>
                </a:lnTo>
                <a:lnTo>
                  <a:pt x="1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2"/>
          <p:cNvSpPr/>
          <p:nvPr/>
        </p:nvSpPr>
        <p:spPr>
          <a:xfrm>
            <a:off x="6704923" y="2236300"/>
            <a:ext cx="2008" cy="1885"/>
          </a:xfrm>
          <a:custGeom>
            <a:avLst/>
            <a:gdLst/>
            <a:ahLst/>
            <a:cxnLst/>
            <a:rect l="l" t="t" r="r" b="b"/>
            <a:pathLst>
              <a:path w="49" h="46" extrusionOk="0">
                <a:moveTo>
                  <a:pt x="20" y="0"/>
                </a:moveTo>
                <a:lnTo>
                  <a:pt x="0" y="18"/>
                </a:lnTo>
                <a:lnTo>
                  <a:pt x="3" y="46"/>
                </a:lnTo>
                <a:lnTo>
                  <a:pt x="48" y="14"/>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2"/>
          <p:cNvSpPr/>
          <p:nvPr/>
        </p:nvSpPr>
        <p:spPr>
          <a:xfrm>
            <a:off x="6717583" y="2197701"/>
            <a:ext cx="1188" cy="942"/>
          </a:xfrm>
          <a:custGeom>
            <a:avLst/>
            <a:gdLst/>
            <a:ahLst/>
            <a:cxnLst/>
            <a:rect l="l" t="t" r="r" b="b"/>
            <a:pathLst>
              <a:path w="29" h="23" extrusionOk="0">
                <a:moveTo>
                  <a:pt x="1" y="1"/>
                </a:moveTo>
                <a:lnTo>
                  <a:pt x="6" y="23"/>
                </a:lnTo>
                <a:lnTo>
                  <a:pt x="29" y="23"/>
                </a:lnTo>
                <a:lnTo>
                  <a:pt x="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2"/>
          <p:cNvSpPr/>
          <p:nvPr/>
        </p:nvSpPr>
        <p:spPr>
          <a:xfrm>
            <a:off x="6658829" y="2268015"/>
            <a:ext cx="6474" cy="4548"/>
          </a:xfrm>
          <a:custGeom>
            <a:avLst/>
            <a:gdLst/>
            <a:ahLst/>
            <a:cxnLst/>
            <a:rect l="l" t="t" r="r" b="b"/>
            <a:pathLst>
              <a:path w="158" h="111" extrusionOk="0">
                <a:moveTo>
                  <a:pt x="146" y="1"/>
                </a:moveTo>
                <a:lnTo>
                  <a:pt x="101" y="21"/>
                </a:lnTo>
                <a:lnTo>
                  <a:pt x="110" y="29"/>
                </a:lnTo>
                <a:lnTo>
                  <a:pt x="36" y="66"/>
                </a:lnTo>
                <a:lnTo>
                  <a:pt x="0" y="98"/>
                </a:lnTo>
                <a:lnTo>
                  <a:pt x="34" y="110"/>
                </a:lnTo>
                <a:lnTo>
                  <a:pt x="143" y="66"/>
                </a:lnTo>
                <a:lnTo>
                  <a:pt x="158" y="28"/>
                </a:lnTo>
                <a:lnTo>
                  <a:pt x="1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2"/>
          <p:cNvSpPr/>
          <p:nvPr/>
        </p:nvSpPr>
        <p:spPr>
          <a:xfrm>
            <a:off x="6526528" y="2178361"/>
            <a:ext cx="2335" cy="1762"/>
          </a:xfrm>
          <a:custGeom>
            <a:avLst/>
            <a:gdLst/>
            <a:ahLst/>
            <a:cxnLst/>
            <a:rect l="l" t="t" r="r" b="b"/>
            <a:pathLst>
              <a:path w="57" h="43" extrusionOk="0">
                <a:moveTo>
                  <a:pt x="36" y="1"/>
                </a:moveTo>
                <a:lnTo>
                  <a:pt x="1" y="2"/>
                </a:lnTo>
                <a:lnTo>
                  <a:pt x="4" y="27"/>
                </a:lnTo>
                <a:lnTo>
                  <a:pt x="40" y="42"/>
                </a:lnTo>
                <a:lnTo>
                  <a:pt x="56" y="22"/>
                </a:lnTo>
                <a:lnTo>
                  <a:pt x="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2"/>
          <p:cNvSpPr/>
          <p:nvPr/>
        </p:nvSpPr>
        <p:spPr>
          <a:xfrm>
            <a:off x="6787073" y="2167216"/>
            <a:ext cx="9465" cy="5614"/>
          </a:xfrm>
          <a:custGeom>
            <a:avLst/>
            <a:gdLst/>
            <a:ahLst/>
            <a:cxnLst/>
            <a:rect l="l" t="t" r="r" b="b"/>
            <a:pathLst>
              <a:path w="231" h="137" extrusionOk="0">
                <a:moveTo>
                  <a:pt x="1" y="1"/>
                </a:moveTo>
                <a:lnTo>
                  <a:pt x="9" y="19"/>
                </a:lnTo>
                <a:lnTo>
                  <a:pt x="49" y="59"/>
                </a:lnTo>
                <a:lnTo>
                  <a:pt x="47" y="31"/>
                </a:lnTo>
                <a:lnTo>
                  <a:pt x="71" y="33"/>
                </a:lnTo>
                <a:lnTo>
                  <a:pt x="112" y="88"/>
                </a:lnTo>
                <a:lnTo>
                  <a:pt x="105" y="119"/>
                </a:lnTo>
                <a:lnTo>
                  <a:pt x="142" y="125"/>
                </a:lnTo>
                <a:lnTo>
                  <a:pt x="155" y="125"/>
                </a:lnTo>
                <a:lnTo>
                  <a:pt x="176" y="136"/>
                </a:lnTo>
                <a:lnTo>
                  <a:pt x="231" y="125"/>
                </a:lnTo>
                <a:lnTo>
                  <a:pt x="210" y="105"/>
                </a:lnTo>
                <a:lnTo>
                  <a:pt x="176" y="88"/>
                </a:lnTo>
                <a:lnTo>
                  <a:pt x="144" y="38"/>
                </a:lnTo>
                <a:lnTo>
                  <a:pt x="105" y="12"/>
                </a:lnTo>
                <a:lnTo>
                  <a:pt x="67" y="1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2"/>
          <p:cNvSpPr/>
          <p:nvPr/>
        </p:nvSpPr>
        <p:spPr>
          <a:xfrm>
            <a:off x="6783426" y="2176722"/>
            <a:ext cx="2540" cy="533"/>
          </a:xfrm>
          <a:custGeom>
            <a:avLst/>
            <a:gdLst/>
            <a:ahLst/>
            <a:cxnLst/>
            <a:rect l="l" t="t" r="r" b="b"/>
            <a:pathLst>
              <a:path w="62" h="13" extrusionOk="0">
                <a:moveTo>
                  <a:pt x="0" y="0"/>
                </a:moveTo>
                <a:lnTo>
                  <a:pt x="34" y="12"/>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2"/>
          <p:cNvSpPr/>
          <p:nvPr/>
        </p:nvSpPr>
        <p:spPr>
          <a:xfrm>
            <a:off x="6529806" y="2165495"/>
            <a:ext cx="3114" cy="1844"/>
          </a:xfrm>
          <a:custGeom>
            <a:avLst/>
            <a:gdLst/>
            <a:ahLst/>
            <a:cxnLst/>
            <a:rect l="l" t="t" r="r" b="b"/>
            <a:pathLst>
              <a:path w="76" h="45" extrusionOk="0">
                <a:moveTo>
                  <a:pt x="9" y="0"/>
                </a:moveTo>
                <a:lnTo>
                  <a:pt x="0" y="7"/>
                </a:lnTo>
                <a:lnTo>
                  <a:pt x="8" y="29"/>
                </a:lnTo>
                <a:lnTo>
                  <a:pt x="52" y="45"/>
                </a:lnTo>
                <a:lnTo>
                  <a:pt x="76" y="31"/>
                </a:lnTo>
                <a:lnTo>
                  <a:pt x="67" y="18"/>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2"/>
          <p:cNvSpPr/>
          <p:nvPr/>
        </p:nvSpPr>
        <p:spPr>
          <a:xfrm>
            <a:off x="6787400" y="2177337"/>
            <a:ext cx="13480" cy="2745"/>
          </a:xfrm>
          <a:custGeom>
            <a:avLst/>
            <a:gdLst/>
            <a:ahLst/>
            <a:cxnLst/>
            <a:rect l="l" t="t" r="r" b="b"/>
            <a:pathLst>
              <a:path w="329" h="67" extrusionOk="0">
                <a:moveTo>
                  <a:pt x="1" y="1"/>
                </a:moveTo>
                <a:cubicBezTo>
                  <a:pt x="1" y="1"/>
                  <a:pt x="1" y="1"/>
                  <a:pt x="1" y="1"/>
                </a:cubicBezTo>
                <a:lnTo>
                  <a:pt x="1" y="1"/>
                </a:lnTo>
                <a:lnTo>
                  <a:pt x="1" y="1"/>
                </a:lnTo>
                <a:cubicBezTo>
                  <a:pt x="1" y="1"/>
                  <a:pt x="1" y="1"/>
                  <a:pt x="1" y="1"/>
                </a:cubicBezTo>
                <a:close/>
                <a:moveTo>
                  <a:pt x="1" y="1"/>
                </a:moveTo>
                <a:lnTo>
                  <a:pt x="1" y="1"/>
                </a:lnTo>
                <a:cubicBezTo>
                  <a:pt x="4" y="4"/>
                  <a:pt x="17" y="20"/>
                  <a:pt x="17" y="20"/>
                </a:cubicBezTo>
                <a:lnTo>
                  <a:pt x="92" y="51"/>
                </a:lnTo>
                <a:lnTo>
                  <a:pt x="202" y="66"/>
                </a:lnTo>
                <a:lnTo>
                  <a:pt x="301" y="51"/>
                </a:lnTo>
                <a:lnTo>
                  <a:pt x="329" y="35"/>
                </a:lnTo>
                <a:lnTo>
                  <a:pt x="249" y="18"/>
                </a:lnTo>
                <a:lnTo>
                  <a:pt x="209" y="29"/>
                </a:lnTo>
                <a:lnTo>
                  <a:pt x="136" y="7"/>
                </a:lnTo>
                <a:lnTo>
                  <a:pt x="88" y="3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2"/>
          <p:cNvSpPr/>
          <p:nvPr/>
        </p:nvSpPr>
        <p:spPr>
          <a:xfrm>
            <a:off x="6533002" y="2172830"/>
            <a:ext cx="3974" cy="3524"/>
          </a:xfrm>
          <a:custGeom>
            <a:avLst/>
            <a:gdLst/>
            <a:ahLst/>
            <a:cxnLst/>
            <a:rect l="l" t="t" r="r" b="b"/>
            <a:pathLst>
              <a:path w="97" h="86" extrusionOk="0">
                <a:moveTo>
                  <a:pt x="3" y="0"/>
                </a:moveTo>
                <a:cubicBezTo>
                  <a:pt x="3" y="1"/>
                  <a:pt x="8" y="29"/>
                  <a:pt x="8" y="29"/>
                </a:cubicBezTo>
                <a:lnTo>
                  <a:pt x="0" y="59"/>
                </a:lnTo>
                <a:lnTo>
                  <a:pt x="21" y="85"/>
                </a:lnTo>
                <a:lnTo>
                  <a:pt x="50" y="76"/>
                </a:lnTo>
                <a:lnTo>
                  <a:pt x="96" y="28"/>
                </a:lnTo>
                <a:lnTo>
                  <a:pt x="62" y="3"/>
                </a:lnTo>
                <a:lnTo>
                  <a:pt x="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2"/>
          <p:cNvSpPr/>
          <p:nvPr/>
        </p:nvSpPr>
        <p:spPr>
          <a:xfrm>
            <a:off x="6586020" y="2230522"/>
            <a:ext cx="4220" cy="2581"/>
          </a:xfrm>
          <a:custGeom>
            <a:avLst/>
            <a:gdLst/>
            <a:ahLst/>
            <a:cxnLst/>
            <a:rect l="l" t="t" r="r" b="b"/>
            <a:pathLst>
              <a:path w="103" h="63" extrusionOk="0">
                <a:moveTo>
                  <a:pt x="20" y="0"/>
                </a:moveTo>
                <a:lnTo>
                  <a:pt x="0" y="18"/>
                </a:lnTo>
                <a:lnTo>
                  <a:pt x="1" y="32"/>
                </a:lnTo>
                <a:lnTo>
                  <a:pt x="33" y="62"/>
                </a:lnTo>
                <a:lnTo>
                  <a:pt x="65" y="28"/>
                </a:lnTo>
                <a:lnTo>
                  <a:pt x="87" y="32"/>
                </a:lnTo>
                <a:lnTo>
                  <a:pt x="103" y="32"/>
                </a:lnTo>
                <a:lnTo>
                  <a:pt x="94" y="19"/>
                </a:lnTo>
                <a:lnTo>
                  <a:pt x="64" y="6"/>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2"/>
          <p:cNvSpPr/>
          <p:nvPr/>
        </p:nvSpPr>
        <p:spPr>
          <a:xfrm>
            <a:off x="6562830" y="2230645"/>
            <a:ext cx="12783" cy="4302"/>
          </a:xfrm>
          <a:custGeom>
            <a:avLst/>
            <a:gdLst/>
            <a:ahLst/>
            <a:cxnLst/>
            <a:rect l="l" t="t" r="r" b="b"/>
            <a:pathLst>
              <a:path w="312" h="105" extrusionOk="0">
                <a:moveTo>
                  <a:pt x="35" y="0"/>
                </a:moveTo>
                <a:lnTo>
                  <a:pt x="0" y="50"/>
                </a:lnTo>
                <a:lnTo>
                  <a:pt x="48" y="99"/>
                </a:lnTo>
                <a:lnTo>
                  <a:pt x="84" y="104"/>
                </a:lnTo>
                <a:lnTo>
                  <a:pt x="114" y="86"/>
                </a:lnTo>
                <a:lnTo>
                  <a:pt x="196" y="91"/>
                </a:lnTo>
                <a:lnTo>
                  <a:pt x="239" y="71"/>
                </a:lnTo>
                <a:lnTo>
                  <a:pt x="292" y="65"/>
                </a:lnTo>
                <a:lnTo>
                  <a:pt x="312" y="36"/>
                </a:lnTo>
                <a:lnTo>
                  <a:pt x="288" y="25"/>
                </a:lnTo>
                <a:lnTo>
                  <a:pt x="224" y="34"/>
                </a:lnTo>
                <a:lnTo>
                  <a:pt x="188" y="22"/>
                </a:lnTo>
                <a:lnTo>
                  <a:pt x="59" y="18"/>
                </a:lnTo>
                <a:lnTo>
                  <a:pt x="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2"/>
          <p:cNvSpPr/>
          <p:nvPr/>
        </p:nvSpPr>
        <p:spPr>
          <a:xfrm>
            <a:off x="6780435" y="2170535"/>
            <a:ext cx="2458" cy="1557"/>
          </a:xfrm>
          <a:custGeom>
            <a:avLst/>
            <a:gdLst/>
            <a:ahLst/>
            <a:cxnLst/>
            <a:rect l="l" t="t" r="r" b="b"/>
            <a:pathLst>
              <a:path w="60" h="38" extrusionOk="0">
                <a:moveTo>
                  <a:pt x="30" y="0"/>
                </a:moveTo>
                <a:lnTo>
                  <a:pt x="0" y="9"/>
                </a:lnTo>
                <a:lnTo>
                  <a:pt x="28" y="38"/>
                </a:lnTo>
                <a:lnTo>
                  <a:pt x="59" y="31"/>
                </a:lnTo>
                <a:lnTo>
                  <a:pt x="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2"/>
          <p:cNvSpPr/>
          <p:nvPr/>
        </p:nvSpPr>
        <p:spPr>
          <a:xfrm>
            <a:off x="6530871" y="2169757"/>
            <a:ext cx="4671" cy="2458"/>
          </a:xfrm>
          <a:custGeom>
            <a:avLst/>
            <a:gdLst/>
            <a:ahLst/>
            <a:cxnLst/>
            <a:rect l="l" t="t" r="r" b="b"/>
            <a:pathLst>
              <a:path w="114" h="60" extrusionOk="0">
                <a:moveTo>
                  <a:pt x="5" y="1"/>
                </a:moveTo>
                <a:lnTo>
                  <a:pt x="1" y="19"/>
                </a:lnTo>
                <a:lnTo>
                  <a:pt x="34" y="58"/>
                </a:lnTo>
                <a:lnTo>
                  <a:pt x="58" y="57"/>
                </a:lnTo>
                <a:lnTo>
                  <a:pt x="113" y="60"/>
                </a:lnTo>
                <a:lnTo>
                  <a:pt x="112" y="42"/>
                </a:lnTo>
                <a:lnTo>
                  <a:pt x="93" y="37"/>
                </a:lnTo>
                <a:lnTo>
                  <a:pt x="67" y="11"/>
                </a:lnTo>
                <a:lnTo>
                  <a:pt x="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2"/>
          <p:cNvSpPr/>
          <p:nvPr/>
        </p:nvSpPr>
        <p:spPr>
          <a:xfrm>
            <a:off x="6741101" y="2242815"/>
            <a:ext cx="3155" cy="2008"/>
          </a:xfrm>
          <a:custGeom>
            <a:avLst/>
            <a:gdLst/>
            <a:ahLst/>
            <a:cxnLst/>
            <a:rect l="l" t="t" r="r" b="b"/>
            <a:pathLst>
              <a:path w="77" h="49" extrusionOk="0">
                <a:moveTo>
                  <a:pt x="50" y="1"/>
                </a:moveTo>
                <a:lnTo>
                  <a:pt x="7" y="30"/>
                </a:lnTo>
                <a:lnTo>
                  <a:pt x="0" y="49"/>
                </a:lnTo>
                <a:lnTo>
                  <a:pt x="0" y="49"/>
                </a:lnTo>
                <a:lnTo>
                  <a:pt x="35" y="41"/>
                </a:lnTo>
                <a:lnTo>
                  <a:pt x="66" y="17"/>
                </a:lnTo>
                <a:lnTo>
                  <a:pt x="77" y="3"/>
                </a:lnTo>
                <a:lnTo>
                  <a:pt x="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2"/>
          <p:cNvSpPr/>
          <p:nvPr/>
        </p:nvSpPr>
        <p:spPr>
          <a:xfrm>
            <a:off x="6738479" y="2169593"/>
            <a:ext cx="3892" cy="1270"/>
          </a:xfrm>
          <a:custGeom>
            <a:avLst/>
            <a:gdLst/>
            <a:ahLst/>
            <a:cxnLst/>
            <a:rect l="l" t="t" r="r" b="b"/>
            <a:pathLst>
              <a:path w="95" h="31" extrusionOk="0">
                <a:moveTo>
                  <a:pt x="45" y="1"/>
                </a:moveTo>
                <a:lnTo>
                  <a:pt x="1" y="11"/>
                </a:lnTo>
                <a:lnTo>
                  <a:pt x="37" y="30"/>
                </a:lnTo>
                <a:lnTo>
                  <a:pt x="95" y="19"/>
                </a:lnTo>
                <a:lnTo>
                  <a:pt x="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2"/>
          <p:cNvSpPr/>
          <p:nvPr/>
        </p:nvSpPr>
        <p:spPr>
          <a:xfrm>
            <a:off x="6742126" y="2168978"/>
            <a:ext cx="1639" cy="1188"/>
          </a:xfrm>
          <a:custGeom>
            <a:avLst/>
            <a:gdLst/>
            <a:ahLst/>
            <a:cxnLst/>
            <a:rect l="l" t="t" r="r" b="b"/>
            <a:pathLst>
              <a:path w="40" h="29" extrusionOk="0">
                <a:moveTo>
                  <a:pt x="40" y="0"/>
                </a:moveTo>
                <a:lnTo>
                  <a:pt x="1" y="6"/>
                </a:lnTo>
                <a:lnTo>
                  <a:pt x="22" y="29"/>
                </a:lnTo>
                <a:lnTo>
                  <a:pt x="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2"/>
          <p:cNvSpPr/>
          <p:nvPr/>
        </p:nvSpPr>
        <p:spPr>
          <a:xfrm>
            <a:off x="6737619" y="2161643"/>
            <a:ext cx="10776" cy="3852"/>
          </a:xfrm>
          <a:custGeom>
            <a:avLst/>
            <a:gdLst/>
            <a:ahLst/>
            <a:cxnLst/>
            <a:rect l="l" t="t" r="r" b="b"/>
            <a:pathLst>
              <a:path w="263" h="94" extrusionOk="0">
                <a:moveTo>
                  <a:pt x="116" y="0"/>
                </a:moveTo>
                <a:lnTo>
                  <a:pt x="80" y="28"/>
                </a:lnTo>
                <a:lnTo>
                  <a:pt x="33" y="29"/>
                </a:lnTo>
                <a:lnTo>
                  <a:pt x="18" y="37"/>
                </a:lnTo>
                <a:lnTo>
                  <a:pt x="34" y="54"/>
                </a:lnTo>
                <a:lnTo>
                  <a:pt x="0" y="63"/>
                </a:lnTo>
                <a:lnTo>
                  <a:pt x="69" y="74"/>
                </a:lnTo>
                <a:lnTo>
                  <a:pt x="114" y="94"/>
                </a:lnTo>
                <a:lnTo>
                  <a:pt x="153" y="88"/>
                </a:lnTo>
                <a:lnTo>
                  <a:pt x="152" y="68"/>
                </a:lnTo>
                <a:lnTo>
                  <a:pt x="114" y="52"/>
                </a:lnTo>
                <a:lnTo>
                  <a:pt x="107" y="42"/>
                </a:lnTo>
                <a:lnTo>
                  <a:pt x="124" y="33"/>
                </a:lnTo>
                <a:lnTo>
                  <a:pt x="193" y="71"/>
                </a:lnTo>
                <a:lnTo>
                  <a:pt x="223" y="83"/>
                </a:lnTo>
                <a:lnTo>
                  <a:pt x="263" y="69"/>
                </a:lnTo>
                <a:lnTo>
                  <a:pt x="254" y="36"/>
                </a:lnTo>
                <a:lnTo>
                  <a:pt x="1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2"/>
          <p:cNvSpPr/>
          <p:nvPr/>
        </p:nvSpPr>
        <p:spPr>
          <a:xfrm>
            <a:off x="6725983" y="2160578"/>
            <a:ext cx="4056" cy="2909"/>
          </a:xfrm>
          <a:custGeom>
            <a:avLst/>
            <a:gdLst/>
            <a:ahLst/>
            <a:cxnLst/>
            <a:rect l="l" t="t" r="r" b="b"/>
            <a:pathLst>
              <a:path w="99" h="71" extrusionOk="0">
                <a:moveTo>
                  <a:pt x="1" y="1"/>
                </a:moveTo>
                <a:lnTo>
                  <a:pt x="34" y="36"/>
                </a:lnTo>
                <a:lnTo>
                  <a:pt x="98" y="71"/>
                </a:lnTo>
                <a:lnTo>
                  <a:pt x="98" y="71"/>
                </a:lnTo>
                <a:lnTo>
                  <a:pt x="92" y="4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2"/>
          <p:cNvSpPr/>
          <p:nvPr/>
        </p:nvSpPr>
        <p:spPr>
          <a:xfrm>
            <a:off x="6741511" y="2235849"/>
            <a:ext cx="2581" cy="697"/>
          </a:xfrm>
          <a:custGeom>
            <a:avLst/>
            <a:gdLst/>
            <a:ahLst/>
            <a:cxnLst/>
            <a:rect l="l" t="t" r="r" b="b"/>
            <a:pathLst>
              <a:path w="63" h="17" extrusionOk="0">
                <a:moveTo>
                  <a:pt x="63" y="0"/>
                </a:moveTo>
                <a:lnTo>
                  <a:pt x="0" y="4"/>
                </a:lnTo>
                <a:lnTo>
                  <a:pt x="31" y="17"/>
                </a:lnTo>
                <a:lnTo>
                  <a:pt x="56" y="11"/>
                </a:lnTo>
                <a:lnTo>
                  <a:pt x="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2"/>
          <p:cNvSpPr/>
          <p:nvPr/>
        </p:nvSpPr>
        <p:spPr>
          <a:xfrm>
            <a:off x="6741429" y="2170412"/>
            <a:ext cx="3565" cy="4589"/>
          </a:xfrm>
          <a:custGeom>
            <a:avLst/>
            <a:gdLst/>
            <a:ahLst/>
            <a:cxnLst/>
            <a:rect l="l" t="t" r="r" b="b"/>
            <a:pathLst>
              <a:path w="87" h="112" extrusionOk="0">
                <a:moveTo>
                  <a:pt x="49" y="0"/>
                </a:moveTo>
                <a:lnTo>
                  <a:pt x="0" y="35"/>
                </a:lnTo>
                <a:lnTo>
                  <a:pt x="0" y="100"/>
                </a:lnTo>
                <a:lnTo>
                  <a:pt x="52" y="112"/>
                </a:lnTo>
                <a:lnTo>
                  <a:pt x="74" y="95"/>
                </a:lnTo>
                <a:lnTo>
                  <a:pt x="86" y="14"/>
                </a:lnTo>
                <a:lnTo>
                  <a:pt x="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2"/>
          <p:cNvSpPr/>
          <p:nvPr/>
        </p:nvSpPr>
        <p:spPr>
          <a:xfrm>
            <a:off x="6740487" y="2236956"/>
            <a:ext cx="1147" cy="574"/>
          </a:xfrm>
          <a:custGeom>
            <a:avLst/>
            <a:gdLst/>
            <a:ahLst/>
            <a:cxnLst/>
            <a:rect l="l" t="t" r="r" b="b"/>
            <a:pathLst>
              <a:path w="28" h="14" extrusionOk="0">
                <a:moveTo>
                  <a:pt x="27" y="0"/>
                </a:moveTo>
                <a:lnTo>
                  <a:pt x="0" y="10"/>
                </a:lnTo>
                <a:lnTo>
                  <a:pt x="21" y="14"/>
                </a:lnTo>
                <a:cubicBezTo>
                  <a:pt x="21" y="14"/>
                  <a:pt x="26" y="2"/>
                  <a:pt x="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2"/>
          <p:cNvSpPr/>
          <p:nvPr/>
        </p:nvSpPr>
        <p:spPr>
          <a:xfrm>
            <a:off x="6741593" y="2236915"/>
            <a:ext cx="82" cy="82"/>
          </a:xfrm>
          <a:custGeom>
            <a:avLst/>
            <a:gdLst/>
            <a:ahLst/>
            <a:cxnLst/>
            <a:rect l="l" t="t" r="r" b="b"/>
            <a:pathLst>
              <a:path w="2" h="2" extrusionOk="0">
                <a:moveTo>
                  <a:pt x="1" y="0"/>
                </a:moveTo>
                <a:cubicBezTo>
                  <a:pt x="1" y="0"/>
                  <a:pt x="1" y="1"/>
                  <a:pt x="0" y="1"/>
                </a:cubicBezTo>
                <a:lnTo>
                  <a:pt x="1" y="1"/>
                </a:lnTo>
                <a:cubicBezTo>
                  <a:pt x="1" y="1"/>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2"/>
          <p:cNvSpPr/>
          <p:nvPr/>
        </p:nvSpPr>
        <p:spPr>
          <a:xfrm>
            <a:off x="6588479" y="2248797"/>
            <a:ext cx="1598" cy="1639"/>
          </a:xfrm>
          <a:custGeom>
            <a:avLst/>
            <a:gdLst/>
            <a:ahLst/>
            <a:cxnLst/>
            <a:rect l="l" t="t" r="r" b="b"/>
            <a:pathLst>
              <a:path w="39" h="40" extrusionOk="0">
                <a:moveTo>
                  <a:pt x="23" y="0"/>
                </a:moveTo>
                <a:lnTo>
                  <a:pt x="0" y="24"/>
                </a:lnTo>
                <a:lnTo>
                  <a:pt x="13" y="39"/>
                </a:lnTo>
                <a:lnTo>
                  <a:pt x="39" y="26"/>
                </a:lnTo>
                <a:lnTo>
                  <a:pt x="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2"/>
          <p:cNvSpPr/>
          <p:nvPr/>
        </p:nvSpPr>
        <p:spPr>
          <a:xfrm>
            <a:off x="6527266" y="2089364"/>
            <a:ext cx="100260" cy="113992"/>
          </a:xfrm>
          <a:custGeom>
            <a:avLst/>
            <a:gdLst/>
            <a:ahLst/>
            <a:cxnLst/>
            <a:rect l="l" t="t" r="r" b="b"/>
            <a:pathLst>
              <a:path w="2447" h="2782" extrusionOk="0">
                <a:moveTo>
                  <a:pt x="1912" y="1"/>
                </a:moveTo>
                <a:lnTo>
                  <a:pt x="1889" y="14"/>
                </a:lnTo>
                <a:lnTo>
                  <a:pt x="1902" y="58"/>
                </a:lnTo>
                <a:lnTo>
                  <a:pt x="1851" y="108"/>
                </a:lnTo>
                <a:lnTo>
                  <a:pt x="1831" y="104"/>
                </a:lnTo>
                <a:lnTo>
                  <a:pt x="1846" y="61"/>
                </a:lnTo>
                <a:lnTo>
                  <a:pt x="1837" y="22"/>
                </a:lnTo>
                <a:lnTo>
                  <a:pt x="1807" y="20"/>
                </a:lnTo>
                <a:lnTo>
                  <a:pt x="1773" y="127"/>
                </a:lnTo>
                <a:lnTo>
                  <a:pt x="1739" y="135"/>
                </a:lnTo>
                <a:lnTo>
                  <a:pt x="1690" y="250"/>
                </a:lnTo>
                <a:lnTo>
                  <a:pt x="1681" y="312"/>
                </a:lnTo>
                <a:lnTo>
                  <a:pt x="1595" y="403"/>
                </a:lnTo>
                <a:lnTo>
                  <a:pt x="1554" y="403"/>
                </a:lnTo>
                <a:lnTo>
                  <a:pt x="1485" y="429"/>
                </a:lnTo>
                <a:lnTo>
                  <a:pt x="1461" y="460"/>
                </a:lnTo>
                <a:lnTo>
                  <a:pt x="1487" y="458"/>
                </a:lnTo>
                <a:lnTo>
                  <a:pt x="1469" y="484"/>
                </a:lnTo>
                <a:lnTo>
                  <a:pt x="1491" y="493"/>
                </a:lnTo>
                <a:lnTo>
                  <a:pt x="1547" y="477"/>
                </a:lnTo>
                <a:lnTo>
                  <a:pt x="1525" y="511"/>
                </a:lnTo>
                <a:lnTo>
                  <a:pt x="1487" y="531"/>
                </a:lnTo>
                <a:lnTo>
                  <a:pt x="1480" y="540"/>
                </a:lnTo>
                <a:lnTo>
                  <a:pt x="1467" y="556"/>
                </a:lnTo>
                <a:lnTo>
                  <a:pt x="1447" y="561"/>
                </a:lnTo>
                <a:lnTo>
                  <a:pt x="1439" y="563"/>
                </a:lnTo>
                <a:lnTo>
                  <a:pt x="1439" y="553"/>
                </a:lnTo>
                <a:lnTo>
                  <a:pt x="1441" y="535"/>
                </a:lnTo>
                <a:lnTo>
                  <a:pt x="1437" y="487"/>
                </a:lnTo>
                <a:lnTo>
                  <a:pt x="1390" y="505"/>
                </a:lnTo>
                <a:lnTo>
                  <a:pt x="1334" y="548"/>
                </a:lnTo>
                <a:lnTo>
                  <a:pt x="1246" y="574"/>
                </a:lnTo>
                <a:lnTo>
                  <a:pt x="1235" y="588"/>
                </a:lnTo>
                <a:lnTo>
                  <a:pt x="1203" y="629"/>
                </a:lnTo>
                <a:lnTo>
                  <a:pt x="1201" y="685"/>
                </a:lnTo>
                <a:lnTo>
                  <a:pt x="1139" y="738"/>
                </a:lnTo>
                <a:lnTo>
                  <a:pt x="1117" y="787"/>
                </a:lnTo>
                <a:lnTo>
                  <a:pt x="1050" y="850"/>
                </a:lnTo>
                <a:lnTo>
                  <a:pt x="1034" y="893"/>
                </a:lnTo>
                <a:lnTo>
                  <a:pt x="976" y="965"/>
                </a:lnTo>
                <a:lnTo>
                  <a:pt x="913" y="1020"/>
                </a:lnTo>
                <a:lnTo>
                  <a:pt x="718" y="1067"/>
                </a:lnTo>
                <a:lnTo>
                  <a:pt x="697" y="1077"/>
                </a:lnTo>
                <a:lnTo>
                  <a:pt x="710" y="1139"/>
                </a:lnTo>
                <a:lnTo>
                  <a:pt x="733" y="1165"/>
                </a:lnTo>
                <a:lnTo>
                  <a:pt x="703" y="1153"/>
                </a:lnTo>
                <a:lnTo>
                  <a:pt x="669" y="1171"/>
                </a:lnTo>
                <a:lnTo>
                  <a:pt x="613" y="1177"/>
                </a:lnTo>
                <a:lnTo>
                  <a:pt x="587" y="1210"/>
                </a:lnTo>
                <a:lnTo>
                  <a:pt x="572" y="1259"/>
                </a:lnTo>
                <a:lnTo>
                  <a:pt x="571" y="1328"/>
                </a:lnTo>
                <a:lnTo>
                  <a:pt x="529" y="1385"/>
                </a:lnTo>
                <a:lnTo>
                  <a:pt x="531" y="1403"/>
                </a:lnTo>
                <a:lnTo>
                  <a:pt x="436" y="1391"/>
                </a:lnTo>
                <a:lnTo>
                  <a:pt x="339" y="1355"/>
                </a:lnTo>
                <a:lnTo>
                  <a:pt x="269" y="1357"/>
                </a:lnTo>
                <a:lnTo>
                  <a:pt x="244" y="1319"/>
                </a:lnTo>
                <a:lnTo>
                  <a:pt x="202" y="1273"/>
                </a:lnTo>
                <a:lnTo>
                  <a:pt x="185" y="1279"/>
                </a:lnTo>
                <a:lnTo>
                  <a:pt x="148" y="1290"/>
                </a:lnTo>
                <a:lnTo>
                  <a:pt x="124" y="1326"/>
                </a:lnTo>
                <a:lnTo>
                  <a:pt x="67" y="1401"/>
                </a:lnTo>
                <a:lnTo>
                  <a:pt x="29" y="1467"/>
                </a:lnTo>
                <a:lnTo>
                  <a:pt x="26" y="1500"/>
                </a:lnTo>
                <a:lnTo>
                  <a:pt x="38" y="1532"/>
                </a:lnTo>
                <a:lnTo>
                  <a:pt x="33" y="1561"/>
                </a:lnTo>
                <a:lnTo>
                  <a:pt x="0" y="1580"/>
                </a:lnTo>
                <a:lnTo>
                  <a:pt x="8" y="1670"/>
                </a:lnTo>
                <a:lnTo>
                  <a:pt x="79" y="1760"/>
                </a:lnTo>
                <a:lnTo>
                  <a:pt x="100" y="1796"/>
                </a:lnTo>
                <a:lnTo>
                  <a:pt x="72" y="1782"/>
                </a:lnTo>
                <a:lnTo>
                  <a:pt x="57" y="1797"/>
                </a:lnTo>
                <a:lnTo>
                  <a:pt x="88" y="1852"/>
                </a:lnTo>
                <a:lnTo>
                  <a:pt x="136" y="1867"/>
                </a:lnTo>
                <a:lnTo>
                  <a:pt x="167" y="1859"/>
                </a:lnTo>
                <a:lnTo>
                  <a:pt x="241" y="1848"/>
                </a:lnTo>
                <a:lnTo>
                  <a:pt x="305" y="1809"/>
                </a:lnTo>
                <a:lnTo>
                  <a:pt x="349" y="1822"/>
                </a:lnTo>
                <a:lnTo>
                  <a:pt x="349" y="1822"/>
                </a:lnTo>
                <a:lnTo>
                  <a:pt x="303" y="1818"/>
                </a:lnTo>
                <a:lnTo>
                  <a:pt x="246" y="1862"/>
                </a:lnTo>
                <a:lnTo>
                  <a:pt x="162" y="1882"/>
                </a:lnTo>
                <a:lnTo>
                  <a:pt x="126" y="1915"/>
                </a:lnTo>
                <a:lnTo>
                  <a:pt x="82" y="1919"/>
                </a:lnTo>
                <a:lnTo>
                  <a:pt x="84" y="1939"/>
                </a:lnTo>
                <a:lnTo>
                  <a:pt x="140" y="1952"/>
                </a:lnTo>
                <a:lnTo>
                  <a:pt x="199" y="1987"/>
                </a:lnTo>
                <a:lnTo>
                  <a:pt x="268" y="2054"/>
                </a:lnTo>
                <a:lnTo>
                  <a:pt x="291" y="2096"/>
                </a:lnTo>
                <a:lnTo>
                  <a:pt x="296" y="2139"/>
                </a:lnTo>
                <a:lnTo>
                  <a:pt x="264" y="2186"/>
                </a:lnTo>
                <a:lnTo>
                  <a:pt x="238" y="2218"/>
                </a:lnTo>
                <a:lnTo>
                  <a:pt x="249" y="2246"/>
                </a:lnTo>
                <a:lnTo>
                  <a:pt x="291" y="2274"/>
                </a:lnTo>
                <a:lnTo>
                  <a:pt x="303" y="2380"/>
                </a:lnTo>
                <a:lnTo>
                  <a:pt x="304" y="2437"/>
                </a:lnTo>
                <a:lnTo>
                  <a:pt x="332" y="2504"/>
                </a:lnTo>
                <a:lnTo>
                  <a:pt x="359" y="2504"/>
                </a:lnTo>
                <a:lnTo>
                  <a:pt x="396" y="2472"/>
                </a:lnTo>
                <a:lnTo>
                  <a:pt x="410" y="2503"/>
                </a:lnTo>
                <a:lnTo>
                  <a:pt x="460" y="2506"/>
                </a:lnTo>
                <a:lnTo>
                  <a:pt x="497" y="2519"/>
                </a:lnTo>
                <a:lnTo>
                  <a:pt x="557" y="2514"/>
                </a:lnTo>
                <a:lnTo>
                  <a:pt x="597" y="2485"/>
                </a:lnTo>
                <a:lnTo>
                  <a:pt x="627" y="2505"/>
                </a:lnTo>
                <a:lnTo>
                  <a:pt x="657" y="2486"/>
                </a:lnTo>
                <a:lnTo>
                  <a:pt x="679" y="2440"/>
                </a:lnTo>
                <a:lnTo>
                  <a:pt x="674" y="2414"/>
                </a:lnTo>
                <a:lnTo>
                  <a:pt x="689" y="2446"/>
                </a:lnTo>
                <a:lnTo>
                  <a:pt x="679" y="2487"/>
                </a:lnTo>
                <a:lnTo>
                  <a:pt x="699" y="2546"/>
                </a:lnTo>
                <a:lnTo>
                  <a:pt x="706" y="2626"/>
                </a:lnTo>
                <a:lnTo>
                  <a:pt x="701" y="2665"/>
                </a:lnTo>
                <a:lnTo>
                  <a:pt x="736" y="2665"/>
                </a:lnTo>
                <a:lnTo>
                  <a:pt x="791" y="2597"/>
                </a:lnTo>
                <a:lnTo>
                  <a:pt x="819" y="2589"/>
                </a:lnTo>
                <a:lnTo>
                  <a:pt x="844" y="2611"/>
                </a:lnTo>
                <a:lnTo>
                  <a:pt x="879" y="2606"/>
                </a:lnTo>
                <a:lnTo>
                  <a:pt x="889" y="2583"/>
                </a:lnTo>
                <a:lnTo>
                  <a:pt x="947" y="2575"/>
                </a:lnTo>
                <a:lnTo>
                  <a:pt x="983" y="2535"/>
                </a:lnTo>
                <a:lnTo>
                  <a:pt x="1008" y="2531"/>
                </a:lnTo>
                <a:lnTo>
                  <a:pt x="1052" y="2557"/>
                </a:lnTo>
                <a:lnTo>
                  <a:pt x="1079" y="2540"/>
                </a:lnTo>
                <a:lnTo>
                  <a:pt x="1105" y="2563"/>
                </a:lnTo>
                <a:lnTo>
                  <a:pt x="1105" y="2600"/>
                </a:lnTo>
                <a:lnTo>
                  <a:pt x="1124" y="2624"/>
                </a:lnTo>
                <a:lnTo>
                  <a:pt x="1168" y="2637"/>
                </a:lnTo>
                <a:lnTo>
                  <a:pt x="1152" y="2605"/>
                </a:lnTo>
                <a:lnTo>
                  <a:pt x="1169" y="2567"/>
                </a:lnTo>
                <a:lnTo>
                  <a:pt x="1189" y="2605"/>
                </a:lnTo>
                <a:lnTo>
                  <a:pt x="1227" y="2615"/>
                </a:lnTo>
                <a:lnTo>
                  <a:pt x="1249" y="2603"/>
                </a:lnTo>
                <a:lnTo>
                  <a:pt x="1275" y="2638"/>
                </a:lnTo>
                <a:lnTo>
                  <a:pt x="1298" y="2627"/>
                </a:lnTo>
                <a:lnTo>
                  <a:pt x="1306" y="2645"/>
                </a:lnTo>
                <a:lnTo>
                  <a:pt x="1330" y="2681"/>
                </a:lnTo>
                <a:lnTo>
                  <a:pt x="1322" y="2716"/>
                </a:lnTo>
                <a:lnTo>
                  <a:pt x="1336" y="2782"/>
                </a:lnTo>
                <a:lnTo>
                  <a:pt x="1382" y="2775"/>
                </a:lnTo>
                <a:lnTo>
                  <a:pt x="1479" y="2729"/>
                </a:lnTo>
                <a:lnTo>
                  <a:pt x="1549" y="2716"/>
                </a:lnTo>
                <a:lnTo>
                  <a:pt x="1630" y="2662"/>
                </a:lnTo>
                <a:lnTo>
                  <a:pt x="1679" y="2571"/>
                </a:lnTo>
                <a:lnTo>
                  <a:pt x="1679" y="2538"/>
                </a:lnTo>
                <a:lnTo>
                  <a:pt x="1693" y="2478"/>
                </a:lnTo>
                <a:lnTo>
                  <a:pt x="1703" y="2497"/>
                </a:lnTo>
                <a:lnTo>
                  <a:pt x="1728" y="2497"/>
                </a:lnTo>
                <a:lnTo>
                  <a:pt x="1764" y="2420"/>
                </a:lnTo>
                <a:lnTo>
                  <a:pt x="1750" y="2407"/>
                </a:lnTo>
                <a:lnTo>
                  <a:pt x="1728" y="2386"/>
                </a:lnTo>
                <a:lnTo>
                  <a:pt x="1731" y="2367"/>
                </a:lnTo>
                <a:lnTo>
                  <a:pt x="1737" y="2376"/>
                </a:lnTo>
                <a:lnTo>
                  <a:pt x="1776" y="2387"/>
                </a:lnTo>
                <a:lnTo>
                  <a:pt x="1791" y="2351"/>
                </a:lnTo>
                <a:lnTo>
                  <a:pt x="1784" y="2317"/>
                </a:lnTo>
                <a:lnTo>
                  <a:pt x="1757" y="2320"/>
                </a:lnTo>
                <a:lnTo>
                  <a:pt x="1741" y="2310"/>
                </a:lnTo>
                <a:lnTo>
                  <a:pt x="1769" y="2290"/>
                </a:lnTo>
                <a:lnTo>
                  <a:pt x="1776" y="2247"/>
                </a:lnTo>
                <a:lnTo>
                  <a:pt x="1766" y="2238"/>
                </a:lnTo>
                <a:lnTo>
                  <a:pt x="1709" y="2242"/>
                </a:lnTo>
                <a:lnTo>
                  <a:pt x="1727" y="2214"/>
                </a:lnTo>
                <a:lnTo>
                  <a:pt x="1719" y="2193"/>
                </a:lnTo>
                <a:lnTo>
                  <a:pt x="1754" y="2198"/>
                </a:lnTo>
                <a:lnTo>
                  <a:pt x="1794" y="2182"/>
                </a:lnTo>
                <a:lnTo>
                  <a:pt x="1802" y="2140"/>
                </a:lnTo>
                <a:lnTo>
                  <a:pt x="1843" y="2093"/>
                </a:lnTo>
                <a:lnTo>
                  <a:pt x="1845" y="2042"/>
                </a:lnTo>
                <a:lnTo>
                  <a:pt x="1832" y="2011"/>
                </a:lnTo>
                <a:lnTo>
                  <a:pt x="1857" y="2023"/>
                </a:lnTo>
                <a:lnTo>
                  <a:pt x="1877" y="2067"/>
                </a:lnTo>
                <a:lnTo>
                  <a:pt x="1918" y="2024"/>
                </a:lnTo>
                <a:lnTo>
                  <a:pt x="1948" y="1981"/>
                </a:lnTo>
                <a:lnTo>
                  <a:pt x="1924" y="1919"/>
                </a:lnTo>
                <a:lnTo>
                  <a:pt x="1987" y="1870"/>
                </a:lnTo>
                <a:lnTo>
                  <a:pt x="2004" y="1787"/>
                </a:lnTo>
                <a:lnTo>
                  <a:pt x="2025" y="1754"/>
                </a:lnTo>
                <a:lnTo>
                  <a:pt x="2033" y="1663"/>
                </a:lnTo>
                <a:lnTo>
                  <a:pt x="2055" y="1637"/>
                </a:lnTo>
                <a:lnTo>
                  <a:pt x="2055" y="1603"/>
                </a:lnTo>
                <a:lnTo>
                  <a:pt x="2105" y="1553"/>
                </a:lnTo>
                <a:lnTo>
                  <a:pt x="2128" y="1582"/>
                </a:lnTo>
                <a:lnTo>
                  <a:pt x="2142" y="1558"/>
                </a:lnTo>
                <a:lnTo>
                  <a:pt x="2126" y="1494"/>
                </a:lnTo>
                <a:lnTo>
                  <a:pt x="2126" y="1494"/>
                </a:lnTo>
                <a:lnTo>
                  <a:pt x="2204" y="1570"/>
                </a:lnTo>
                <a:lnTo>
                  <a:pt x="2258" y="1577"/>
                </a:lnTo>
                <a:lnTo>
                  <a:pt x="2295" y="1552"/>
                </a:lnTo>
                <a:lnTo>
                  <a:pt x="2325" y="1564"/>
                </a:lnTo>
                <a:lnTo>
                  <a:pt x="2355" y="1552"/>
                </a:lnTo>
                <a:lnTo>
                  <a:pt x="2367" y="1508"/>
                </a:lnTo>
                <a:lnTo>
                  <a:pt x="2329" y="1500"/>
                </a:lnTo>
                <a:lnTo>
                  <a:pt x="2315" y="1471"/>
                </a:lnTo>
                <a:lnTo>
                  <a:pt x="2276" y="1425"/>
                </a:lnTo>
                <a:lnTo>
                  <a:pt x="2242" y="1425"/>
                </a:lnTo>
                <a:lnTo>
                  <a:pt x="2140" y="1331"/>
                </a:lnTo>
                <a:lnTo>
                  <a:pt x="2103" y="1311"/>
                </a:lnTo>
                <a:lnTo>
                  <a:pt x="2093" y="1270"/>
                </a:lnTo>
                <a:lnTo>
                  <a:pt x="2073" y="1252"/>
                </a:lnTo>
                <a:lnTo>
                  <a:pt x="2081" y="1223"/>
                </a:lnTo>
                <a:lnTo>
                  <a:pt x="2143" y="1210"/>
                </a:lnTo>
                <a:lnTo>
                  <a:pt x="2168" y="1165"/>
                </a:lnTo>
                <a:lnTo>
                  <a:pt x="2131" y="1132"/>
                </a:lnTo>
                <a:lnTo>
                  <a:pt x="2053" y="1049"/>
                </a:lnTo>
                <a:lnTo>
                  <a:pt x="2037" y="1000"/>
                </a:lnTo>
                <a:lnTo>
                  <a:pt x="1997" y="965"/>
                </a:lnTo>
                <a:lnTo>
                  <a:pt x="2014" y="930"/>
                </a:lnTo>
                <a:lnTo>
                  <a:pt x="2035" y="923"/>
                </a:lnTo>
                <a:lnTo>
                  <a:pt x="2030" y="897"/>
                </a:lnTo>
                <a:lnTo>
                  <a:pt x="2009" y="886"/>
                </a:lnTo>
                <a:lnTo>
                  <a:pt x="1972" y="841"/>
                </a:lnTo>
                <a:lnTo>
                  <a:pt x="1994" y="827"/>
                </a:lnTo>
                <a:lnTo>
                  <a:pt x="2047" y="836"/>
                </a:lnTo>
                <a:lnTo>
                  <a:pt x="2101" y="823"/>
                </a:lnTo>
                <a:lnTo>
                  <a:pt x="2054" y="767"/>
                </a:lnTo>
                <a:lnTo>
                  <a:pt x="2004" y="749"/>
                </a:lnTo>
                <a:lnTo>
                  <a:pt x="2019" y="725"/>
                </a:lnTo>
                <a:lnTo>
                  <a:pt x="2016" y="702"/>
                </a:lnTo>
                <a:lnTo>
                  <a:pt x="2041" y="697"/>
                </a:lnTo>
                <a:lnTo>
                  <a:pt x="2042" y="683"/>
                </a:lnTo>
                <a:lnTo>
                  <a:pt x="2047" y="662"/>
                </a:lnTo>
                <a:lnTo>
                  <a:pt x="2103" y="700"/>
                </a:lnTo>
                <a:lnTo>
                  <a:pt x="2143" y="711"/>
                </a:lnTo>
                <a:lnTo>
                  <a:pt x="2194" y="685"/>
                </a:lnTo>
                <a:lnTo>
                  <a:pt x="2255" y="672"/>
                </a:lnTo>
                <a:lnTo>
                  <a:pt x="2255" y="646"/>
                </a:lnTo>
                <a:lnTo>
                  <a:pt x="2192" y="592"/>
                </a:lnTo>
                <a:lnTo>
                  <a:pt x="2192" y="531"/>
                </a:lnTo>
                <a:lnTo>
                  <a:pt x="2220" y="509"/>
                </a:lnTo>
                <a:lnTo>
                  <a:pt x="2317" y="519"/>
                </a:lnTo>
                <a:lnTo>
                  <a:pt x="2396" y="499"/>
                </a:lnTo>
                <a:lnTo>
                  <a:pt x="2446" y="461"/>
                </a:lnTo>
                <a:lnTo>
                  <a:pt x="2435" y="424"/>
                </a:lnTo>
                <a:lnTo>
                  <a:pt x="2398" y="424"/>
                </a:lnTo>
                <a:lnTo>
                  <a:pt x="2343" y="413"/>
                </a:lnTo>
                <a:lnTo>
                  <a:pt x="2301" y="376"/>
                </a:lnTo>
                <a:lnTo>
                  <a:pt x="2260" y="379"/>
                </a:lnTo>
                <a:lnTo>
                  <a:pt x="2202" y="322"/>
                </a:lnTo>
                <a:lnTo>
                  <a:pt x="2169" y="322"/>
                </a:lnTo>
                <a:lnTo>
                  <a:pt x="2131" y="358"/>
                </a:lnTo>
                <a:lnTo>
                  <a:pt x="2109" y="338"/>
                </a:lnTo>
                <a:lnTo>
                  <a:pt x="2160" y="293"/>
                </a:lnTo>
                <a:lnTo>
                  <a:pt x="2135" y="262"/>
                </a:lnTo>
                <a:lnTo>
                  <a:pt x="2114" y="269"/>
                </a:lnTo>
                <a:lnTo>
                  <a:pt x="2081" y="314"/>
                </a:lnTo>
                <a:lnTo>
                  <a:pt x="2061" y="288"/>
                </a:lnTo>
                <a:lnTo>
                  <a:pt x="2042" y="280"/>
                </a:lnTo>
                <a:lnTo>
                  <a:pt x="2043" y="209"/>
                </a:lnTo>
                <a:lnTo>
                  <a:pt x="2085" y="193"/>
                </a:lnTo>
                <a:lnTo>
                  <a:pt x="2083" y="163"/>
                </a:lnTo>
                <a:lnTo>
                  <a:pt x="2027" y="125"/>
                </a:lnTo>
                <a:lnTo>
                  <a:pt x="2006" y="138"/>
                </a:lnTo>
                <a:lnTo>
                  <a:pt x="1961" y="97"/>
                </a:lnTo>
                <a:lnTo>
                  <a:pt x="1960" y="32"/>
                </a:lnTo>
                <a:lnTo>
                  <a:pt x="19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2"/>
          <p:cNvSpPr/>
          <p:nvPr/>
        </p:nvSpPr>
        <p:spPr>
          <a:xfrm>
            <a:off x="6648545" y="2267605"/>
            <a:ext cx="3073" cy="2295"/>
          </a:xfrm>
          <a:custGeom>
            <a:avLst/>
            <a:gdLst/>
            <a:ahLst/>
            <a:cxnLst/>
            <a:rect l="l" t="t" r="r" b="b"/>
            <a:pathLst>
              <a:path w="75" h="56" extrusionOk="0">
                <a:moveTo>
                  <a:pt x="43" y="0"/>
                </a:moveTo>
                <a:lnTo>
                  <a:pt x="23" y="14"/>
                </a:lnTo>
                <a:lnTo>
                  <a:pt x="0" y="53"/>
                </a:lnTo>
                <a:lnTo>
                  <a:pt x="43" y="56"/>
                </a:lnTo>
                <a:lnTo>
                  <a:pt x="74" y="41"/>
                </a:lnTo>
                <a:lnTo>
                  <a:pt x="69" y="17"/>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2"/>
          <p:cNvSpPr/>
          <p:nvPr/>
        </p:nvSpPr>
        <p:spPr>
          <a:xfrm>
            <a:off x="6600197" y="2243266"/>
            <a:ext cx="24338" cy="10408"/>
          </a:xfrm>
          <a:custGeom>
            <a:avLst/>
            <a:gdLst/>
            <a:ahLst/>
            <a:cxnLst/>
            <a:rect l="l" t="t" r="r" b="b"/>
            <a:pathLst>
              <a:path w="594" h="254" extrusionOk="0">
                <a:moveTo>
                  <a:pt x="315" y="1"/>
                </a:moveTo>
                <a:lnTo>
                  <a:pt x="257" y="37"/>
                </a:lnTo>
                <a:lnTo>
                  <a:pt x="259" y="63"/>
                </a:lnTo>
                <a:lnTo>
                  <a:pt x="355" y="99"/>
                </a:lnTo>
                <a:lnTo>
                  <a:pt x="392" y="136"/>
                </a:lnTo>
                <a:lnTo>
                  <a:pt x="329" y="146"/>
                </a:lnTo>
                <a:lnTo>
                  <a:pt x="291" y="162"/>
                </a:lnTo>
                <a:lnTo>
                  <a:pt x="234" y="126"/>
                </a:lnTo>
                <a:lnTo>
                  <a:pt x="222" y="85"/>
                </a:lnTo>
                <a:lnTo>
                  <a:pt x="190" y="78"/>
                </a:lnTo>
                <a:lnTo>
                  <a:pt x="150" y="88"/>
                </a:lnTo>
                <a:lnTo>
                  <a:pt x="108" y="78"/>
                </a:lnTo>
                <a:lnTo>
                  <a:pt x="39" y="104"/>
                </a:lnTo>
                <a:cubicBezTo>
                  <a:pt x="39" y="104"/>
                  <a:pt x="4" y="142"/>
                  <a:pt x="7" y="142"/>
                </a:cubicBezTo>
                <a:lnTo>
                  <a:pt x="1" y="171"/>
                </a:lnTo>
                <a:lnTo>
                  <a:pt x="18" y="188"/>
                </a:lnTo>
                <a:lnTo>
                  <a:pt x="4" y="209"/>
                </a:lnTo>
                <a:lnTo>
                  <a:pt x="25" y="235"/>
                </a:lnTo>
                <a:lnTo>
                  <a:pt x="68" y="253"/>
                </a:lnTo>
                <a:lnTo>
                  <a:pt x="130" y="240"/>
                </a:lnTo>
                <a:lnTo>
                  <a:pt x="164" y="253"/>
                </a:lnTo>
                <a:lnTo>
                  <a:pt x="215" y="237"/>
                </a:lnTo>
                <a:lnTo>
                  <a:pt x="236" y="209"/>
                </a:lnTo>
                <a:lnTo>
                  <a:pt x="279" y="225"/>
                </a:lnTo>
                <a:lnTo>
                  <a:pt x="331" y="202"/>
                </a:lnTo>
                <a:lnTo>
                  <a:pt x="379" y="211"/>
                </a:lnTo>
                <a:lnTo>
                  <a:pt x="430" y="166"/>
                </a:lnTo>
                <a:lnTo>
                  <a:pt x="446" y="198"/>
                </a:lnTo>
                <a:lnTo>
                  <a:pt x="491" y="192"/>
                </a:lnTo>
                <a:lnTo>
                  <a:pt x="557" y="200"/>
                </a:lnTo>
                <a:lnTo>
                  <a:pt x="527" y="174"/>
                </a:lnTo>
                <a:lnTo>
                  <a:pt x="589" y="174"/>
                </a:lnTo>
                <a:lnTo>
                  <a:pt x="593" y="123"/>
                </a:lnTo>
                <a:lnTo>
                  <a:pt x="577" y="144"/>
                </a:lnTo>
                <a:lnTo>
                  <a:pt x="563" y="100"/>
                </a:lnTo>
                <a:lnTo>
                  <a:pt x="568" y="65"/>
                </a:lnTo>
                <a:lnTo>
                  <a:pt x="518" y="51"/>
                </a:lnTo>
                <a:lnTo>
                  <a:pt x="518" y="51"/>
                </a:lnTo>
                <a:lnTo>
                  <a:pt x="525" y="88"/>
                </a:lnTo>
                <a:lnTo>
                  <a:pt x="501" y="99"/>
                </a:lnTo>
                <a:lnTo>
                  <a:pt x="496" y="58"/>
                </a:lnTo>
                <a:lnTo>
                  <a:pt x="448" y="29"/>
                </a:lnTo>
                <a:lnTo>
                  <a:pt x="400" y="46"/>
                </a:lnTo>
                <a:lnTo>
                  <a:pt x="355" y="18"/>
                </a:lnTo>
                <a:lnTo>
                  <a:pt x="3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2"/>
          <p:cNvSpPr/>
          <p:nvPr/>
        </p:nvSpPr>
        <p:spPr>
          <a:xfrm>
            <a:off x="6630558" y="2242569"/>
            <a:ext cx="32778" cy="9588"/>
          </a:xfrm>
          <a:custGeom>
            <a:avLst/>
            <a:gdLst/>
            <a:ahLst/>
            <a:cxnLst/>
            <a:rect l="l" t="t" r="r" b="b"/>
            <a:pathLst>
              <a:path w="800" h="234" extrusionOk="0">
                <a:moveTo>
                  <a:pt x="745" y="0"/>
                </a:moveTo>
                <a:lnTo>
                  <a:pt x="704" y="28"/>
                </a:lnTo>
                <a:lnTo>
                  <a:pt x="722" y="38"/>
                </a:lnTo>
                <a:lnTo>
                  <a:pt x="695" y="80"/>
                </a:lnTo>
                <a:lnTo>
                  <a:pt x="652" y="94"/>
                </a:lnTo>
                <a:lnTo>
                  <a:pt x="625" y="126"/>
                </a:lnTo>
                <a:lnTo>
                  <a:pt x="571" y="131"/>
                </a:lnTo>
                <a:lnTo>
                  <a:pt x="541" y="107"/>
                </a:lnTo>
                <a:lnTo>
                  <a:pt x="472" y="104"/>
                </a:lnTo>
                <a:lnTo>
                  <a:pt x="422" y="125"/>
                </a:lnTo>
                <a:lnTo>
                  <a:pt x="356" y="83"/>
                </a:lnTo>
                <a:lnTo>
                  <a:pt x="295" y="68"/>
                </a:lnTo>
                <a:lnTo>
                  <a:pt x="262" y="76"/>
                </a:lnTo>
                <a:lnTo>
                  <a:pt x="203" y="47"/>
                </a:lnTo>
                <a:lnTo>
                  <a:pt x="86" y="73"/>
                </a:lnTo>
                <a:lnTo>
                  <a:pt x="15" y="113"/>
                </a:lnTo>
                <a:cubicBezTo>
                  <a:pt x="15" y="113"/>
                  <a:pt x="1" y="152"/>
                  <a:pt x="3" y="155"/>
                </a:cubicBezTo>
                <a:lnTo>
                  <a:pt x="16" y="196"/>
                </a:lnTo>
                <a:lnTo>
                  <a:pt x="56" y="206"/>
                </a:lnTo>
                <a:lnTo>
                  <a:pt x="88" y="202"/>
                </a:lnTo>
                <a:lnTo>
                  <a:pt x="124" y="211"/>
                </a:lnTo>
                <a:lnTo>
                  <a:pt x="158" y="206"/>
                </a:lnTo>
                <a:lnTo>
                  <a:pt x="195" y="211"/>
                </a:lnTo>
                <a:lnTo>
                  <a:pt x="223" y="234"/>
                </a:lnTo>
                <a:lnTo>
                  <a:pt x="266" y="216"/>
                </a:lnTo>
                <a:lnTo>
                  <a:pt x="292" y="231"/>
                </a:lnTo>
                <a:lnTo>
                  <a:pt x="327" y="232"/>
                </a:lnTo>
                <a:lnTo>
                  <a:pt x="337" y="218"/>
                </a:lnTo>
                <a:lnTo>
                  <a:pt x="390" y="196"/>
                </a:lnTo>
                <a:lnTo>
                  <a:pt x="466" y="211"/>
                </a:lnTo>
                <a:lnTo>
                  <a:pt x="533" y="179"/>
                </a:lnTo>
                <a:lnTo>
                  <a:pt x="605" y="181"/>
                </a:lnTo>
                <a:lnTo>
                  <a:pt x="640" y="193"/>
                </a:lnTo>
                <a:lnTo>
                  <a:pt x="661" y="171"/>
                </a:lnTo>
                <a:lnTo>
                  <a:pt x="712" y="164"/>
                </a:lnTo>
                <a:lnTo>
                  <a:pt x="746" y="117"/>
                </a:lnTo>
                <a:lnTo>
                  <a:pt x="778" y="104"/>
                </a:lnTo>
                <a:lnTo>
                  <a:pt x="800" y="64"/>
                </a:lnTo>
                <a:lnTo>
                  <a:pt x="795" y="22"/>
                </a:lnTo>
                <a:lnTo>
                  <a:pt x="7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2"/>
          <p:cNvSpPr/>
          <p:nvPr/>
        </p:nvSpPr>
        <p:spPr>
          <a:xfrm>
            <a:off x="6579137" y="2242733"/>
            <a:ext cx="11841" cy="7294"/>
          </a:xfrm>
          <a:custGeom>
            <a:avLst/>
            <a:gdLst/>
            <a:ahLst/>
            <a:cxnLst/>
            <a:rect l="l" t="t" r="r" b="b"/>
            <a:pathLst>
              <a:path w="289" h="178" extrusionOk="0">
                <a:moveTo>
                  <a:pt x="173" y="0"/>
                </a:moveTo>
                <a:lnTo>
                  <a:pt x="107" y="22"/>
                </a:lnTo>
                <a:lnTo>
                  <a:pt x="54" y="8"/>
                </a:lnTo>
                <a:lnTo>
                  <a:pt x="1" y="24"/>
                </a:lnTo>
                <a:lnTo>
                  <a:pt x="1" y="60"/>
                </a:lnTo>
                <a:lnTo>
                  <a:pt x="23" y="91"/>
                </a:lnTo>
                <a:lnTo>
                  <a:pt x="88" y="105"/>
                </a:lnTo>
                <a:lnTo>
                  <a:pt x="147" y="149"/>
                </a:lnTo>
                <a:lnTo>
                  <a:pt x="159" y="177"/>
                </a:lnTo>
                <a:lnTo>
                  <a:pt x="179" y="148"/>
                </a:lnTo>
                <a:lnTo>
                  <a:pt x="217" y="129"/>
                </a:lnTo>
                <a:lnTo>
                  <a:pt x="233" y="112"/>
                </a:lnTo>
                <a:lnTo>
                  <a:pt x="276" y="103"/>
                </a:lnTo>
                <a:lnTo>
                  <a:pt x="288" y="76"/>
                </a:lnTo>
                <a:lnTo>
                  <a:pt x="236" y="14"/>
                </a:lnTo>
                <a:lnTo>
                  <a:pt x="1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2"/>
          <p:cNvSpPr/>
          <p:nvPr/>
        </p:nvSpPr>
        <p:spPr>
          <a:xfrm>
            <a:off x="6720042" y="2244741"/>
            <a:ext cx="2663" cy="697"/>
          </a:xfrm>
          <a:custGeom>
            <a:avLst/>
            <a:gdLst/>
            <a:ahLst/>
            <a:cxnLst/>
            <a:rect l="l" t="t" r="r" b="b"/>
            <a:pathLst>
              <a:path w="65" h="17" extrusionOk="0">
                <a:moveTo>
                  <a:pt x="45" y="1"/>
                </a:moveTo>
                <a:lnTo>
                  <a:pt x="1" y="5"/>
                </a:lnTo>
                <a:lnTo>
                  <a:pt x="25" y="17"/>
                </a:lnTo>
                <a:lnTo>
                  <a:pt x="64" y="13"/>
                </a:lnTo>
                <a:lnTo>
                  <a:pt x="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2"/>
          <p:cNvSpPr/>
          <p:nvPr/>
        </p:nvSpPr>
        <p:spPr>
          <a:xfrm>
            <a:off x="6661656" y="2247691"/>
            <a:ext cx="2704" cy="2008"/>
          </a:xfrm>
          <a:custGeom>
            <a:avLst/>
            <a:gdLst/>
            <a:ahLst/>
            <a:cxnLst/>
            <a:rect l="l" t="t" r="r" b="b"/>
            <a:pathLst>
              <a:path w="66" h="49" extrusionOk="0">
                <a:moveTo>
                  <a:pt x="66" y="1"/>
                </a:moveTo>
                <a:lnTo>
                  <a:pt x="17" y="11"/>
                </a:lnTo>
                <a:lnTo>
                  <a:pt x="0" y="49"/>
                </a:lnTo>
                <a:lnTo>
                  <a:pt x="27" y="20"/>
                </a:lnTo>
                <a:lnTo>
                  <a:pt x="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2"/>
          <p:cNvSpPr/>
          <p:nvPr/>
        </p:nvSpPr>
        <p:spPr>
          <a:xfrm>
            <a:off x="6663540" y="2264614"/>
            <a:ext cx="1803" cy="2049"/>
          </a:xfrm>
          <a:custGeom>
            <a:avLst/>
            <a:gdLst/>
            <a:ahLst/>
            <a:cxnLst/>
            <a:rect l="l" t="t" r="r" b="b"/>
            <a:pathLst>
              <a:path w="44" h="50" extrusionOk="0">
                <a:moveTo>
                  <a:pt x="26" y="1"/>
                </a:moveTo>
                <a:lnTo>
                  <a:pt x="0" y="40"/>
                </a:lnTo>
                <a:lnTo>
                  <a:pt x="26" y="49"/>
                </a:lnTo>
                <a:lnTo>
                  <a:pt x="44" y="2"/>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2"/>
          <p:cNvSpPr/>
          <p:nvPr/>
        </p:nvSpPr>
        <p:spPr>
          <a:xfrm>
            <a:off x="6665917" y="2247527"/>
            <a:ext cx="37859" cy="19791"/>
          </a:xfrm>
          <a:custGeom>
            <a:avLst/>
            <a:gdLst/>
            <a:ahLst/>
            <a:cxnLst/>
            <a:rect l="l" t="t" r="r" b="b"/>
            <a:pathLst>
              <a:path w="924" h="483" extrusionOk="0">
                <a:moveTo>
                  <a:pt x="901" y="0"/>
                </a:moveTo>
                <a:lnTo>
                  <a:pt x="810" y="22"/>
                </a:lnTo>
                <a:lnTo>
                  <a:pt x="753" y="19"/>
                </a:lnTo>
                <a:lnTo>
                  <a:pt x="700" y="31"/>
                </a:lnTo>
                <a:lnTo>
                  <a:pt x="652" y="31"/>
                </a:lnTo>
                <a:lnTo>
                  <a:pt x="586" y="42"/>
                </a:lnTo>
                <a:lnTo>
                  <a:pt x="487" y="36"/>
                </a:lnTo>
                <a:lnTo>
                  <a:pt x="411" y="103"/>
                </a:lnTo>
                <a:lnTo>
                  <a:pt x="354" y="131"/>
                </a:lnTo>
                <a:lnTo>
                  <a:pt x="334" y="141"/>
                </a:lnTo>
                <a:lnTo>
                  <a:pt x="293" y="153"/>
                </a:lnTo>
                <a:lnTo>
                  <a:pt x="264" y="161"/>
                </a:lnTo>
                <a:lnTo>
                  <a:pt x="200" y="169"/>
                </a:lnTo>
                <a:lnTo>
                  <a:pt x="162" y="205"/>
                </a:lnTo>
                <a:lnTo>
                  <a:pt x="149" y="219"/>
                </a:lnTo>
                <a:lnTo>
                  <a:pt x="102" y="246"/>
                </a:lnTo>
                <a:lnTo>
                  <a:pt x="85" y="296"/>
                </a:lnTo>
                <a:lnTo>
                  <a:pt x="40" y="370"/>
                </a:lnTo>
                <a:lnTo>
                  <a:pt x="33" y="390"/>
                </a:lnTo>
                <a:lnTo>
                  <a:pt x="52" y="407"/>
                </a:lnTo>
                <a:lnTo>
                  <a:pt x="60" y="428"/>
                </a:lnTo>
                <a:lnTo>
                  <a:pt x="34" y="428"/>
                </a:lnTo>
                <a:lnTo>
                  <a:pt x="15" y="415"/>
                </a:lnTo>
                <a:lnTo>
                  <a:pt x="0" y="464"/>
                </a:lnTo>
                <a:lnTo>
                  <a:pt x="24" y="482"/>
                </a:lnTo>
                <a:lnTo>
                  <a:pt x="103" y="478"/>
                </a:lnTo>
                <a:lnTo>
                  <a:pt x="171" y="433"/>
                </a:lnTo>
                <a:lnTo>
                  <a:pt x="212" y="420"/>
                </a:lnTo>
                <a:lnTo>
                  <a:pt x="252" y="424"/>
                </a:lnTo>
                <a:lnTo>
                  <a:pt x="296" y="391"/>
                </a:lnTo>
                <a:lnTo>
                  <a:pt x="326" y="347"/>
                </a:lnTo>
                <a:lnTo>
                  <a:pt x="415" y="279"/>
                </a:lnTo>
                <a:lnTo>
                  <a:pt x="437" y="251"/>
                </a:lnTo>
                <a:lnTo>
                  <a:pt x="461" y="240"/>
                </a:lnTo>
                <a:lnTo>
                  <a:pt x="468" y="237"/>
                </a:lnTo>
                <a:lnTo>
                  <a:pt x="513" y="194"/>
                </a:lnTo>
                <a:lnTo>
                  <a:pt x="551" y="182"/>
                </a:lnTo>
                <a:lnTo>
                  <a:pt x="596" y="185"/>
                </a:lnTo>
                <a:lnTo>
                  <a:pt x="694" y="167"/>
                </a:lnTo>
                <a:lnTo>
                  <a:pt x="762" y="125"/>
                </a:lnTo>
                <a:lnTo>
                  <a:pt x="831" y="106"/>
                </a:lnTo>
                <a:lnTo>
                  <a:pt x="848" y="78"/>
                </a:lnTo>
                <a:lnTo>
                  <a:pt x="875" y="73"/>
                </a:lnTo>
                <a:lnTo>
                  <a:pt x="923" y="43"/>
                </a:lnTo>
                <a:lnTo>
                  <a:pt x="924" y="22"/>
                </a:lnTo>
                <a:lnTo>
                  <a:pt x="9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2"/>
          <p:cNvSpPr/>
          <p:nvPr/>
        </p:nvSpPr>
        <p:spPr>
          <a:xfrm>
            <a:off x="6660754" y="2206306"/>
            <a:ext cx="5859" cy="11924"/>
          </a:xfrm>
          <a:custGeom>
            <a:avLst/>
            <a:gdLst/>
            <a:ahLst/>
            <a:cxnLst/>
            <a:rect l="l" t="t" r="r" b="b"/>
            <a:pathLst>
              <a:path w="143" h="291" extrusionOk="0">
                <a:moveTo>
                  <a:pt x="94" y="1"/>
                </a:moveTo>
                <a:lnTo>
                  <a:pt x="74" y="19"/>
                </a:lnTo>
                <a:lnTo>
                  <a:pt x="69" y="94"/>
                </a:lnTo>
                <a:lnTo>
                  <a:pt x="48" y="168"/>
                </a:lnTo>
                <a:lnTo>
                  <a:pt x="7" y="238"/>
                </a:lnTo>
                <a:lnTo>
                  <a:pt x="1" y="273"/>
                </a:lnTo>
                <a:lnTo>
                  <a:pt x="33" y="290"/>
                </a:lnTo>
                <a:lnTo>
                  <a:pt x="64" y="275"/>
                </a:lnTo>
                <a:lnTo>
                  <a:pt x="90" y="229"/>
                </a:lnTo>
                <a:lnTo>
                  <a:pt x="119" y="220"/>
                </a:lnTo>
                <a:lnTo>
                  <a:pt x="136" y="200"/>
                </a:lnTo>
                <a:lnTo>
                  <a:pt x="127" y="179"/>
                </a:lnTo>
                <a:lnTo>
                  <a:pt x="89" y="170"/>
                </a:lnTo>
                <a:lnTo>
                  <a:pt x="79" y="133"/>
                </a:lnTo>
                <a:lnTo>
                  <a:pt x="93" y="116"/>
                </a:lnTo>
                <a:lnTo>
                  <a:pt x="122" y="93"/>
                </a:lnTo>
                <a:lnTo>
                  <a:pt x="129" y="73"/>
                </a:lnTo>
                <a:lnTo>
                  <a:pt x="141" y="92"/>
                </a:lnTo>
                <a:lnTo>
                  <a:pt x="143" y="69"/>
                </a:lnTo>
                <a:lnTo>
                  <a:pt x="128" y="38"/>
                </a:lnTo>
                <a:lnTo>
                  <a:pt x="127" y="6"/>
                </a:lnTo>
                <a:lnTo>
                  <a:pt x="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2"/>
          <p:cNvSpPr/>
          <p:nvPr/>
        </p:nvSpPr>
        <p:spPr>
          <a:xfrm>
            <a:off x="6703038" y="2243266"/>
            <a:ext cx="2253" cy="1475"/>
          </a:xfrm>
          <a:custGeom>
            <a:avLst/>
            <a:gdLst/>
            <a:ahLst/>
            <a:cxnLst/>
            <a:rect l="l" t="t" r="r" b="b"/>
            <a:pathLst>
              <a:path w="55" h="36" extrusionOk="0">
                <a:moveTo>
                  <a:pt x="31" y="0"/>
                </a:moveTo>
                <a:lnTo>
                  <a:pt x="0" y="16"/>
                </a:lnTo>
                <a:lnTo>
                  <a:pt x="25" y="35"/>
                </a:lnTo>
                <a:lnTo>
                  <a:pt x="55" y="19"/>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2"/>
          <p:cNvSpPr/>
          <p:nvPr/>
        </p:nvSpPr>
        <p:spPr>
          <a:xfrm>
            <a:off x="6719427" y="2197415"/>
            <a:ext cx="1188" cy="983"/>
          </a:xfrm>
          <a:custGeom>
            <a:avLst/>
            <a:gdLst/>
            <a:ahLst/>
            <a:cxnLst/>
            <a:rect l="l" t="t" r="r" b="b"/>
            <a:pathLst>
              <a:path w="29" h="24" extrusionOk="0">
                <a:moveTo>
                  <a:pt x="27" y="0"/>
                </a:moveTo>
                <a:lnTo>
                  <a:pt x="0" y="5"/>
                </a:lnTo>
                <a:lnTo>
                  <a:pt x="10" y="23"/>
                </a:lnTo>
                <a:lnTo>
                  <a:pt x="29" y="19"/>
                </a:lnTo>
                <a:lnTo>
                  <a:pt x="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2"/>
          <p:cNvSpPr/>
          <p:nvPr/>
        </p:nvSpPr>
        <p:spPr>
          <a:xfrm>
            <a:off x="6664114" y="2244823"/>
            <a:ext cx="1598" cy="1721"/>
          </a:xfrm>
          <a:custGeom>
            <a:avLst/>
            <a:gdLst/>
            <a:ahLst/>
            <a:cxnLst/>
            <a:rect l="l" t="t" r="r" b="b"/>
            <a:pathLst>
              <a:path w="39" h="42" extrusionOk="0">
                <a:moveTo>
                  <a:pt x="30" y="1"/>
                </a:moveTo>
                <a:lnTo>
                  <a:pt x="0" y="27"/>
                </a:lnTo>
                <a:lnTo>
                  <a:pt x="24" y="41"/>
                </a:lnTo>
                <a:lnTo>
                  <a:pt x="39" y="20"/>
                </a:lnTo>
                <a:lnTo>
                  <a:pt x="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2"/>
          <p:cNvSpPr/>
          <p:nvPr/>
        </p:nvSpPr>
        <p:spPr>
          <a:xfrm>
            <a:off x="6595157" y="2195653"/>
            <a:ext cx="2827" cy="7212"/>
          </a:xfrm>
          <a:custGeom>
            <a:avLst/>
            <a:gdLst/>
            <a:ahLst/>
            <a:cxnLst/>
            <a:rect l="l" t="t" r="r" b="b"/>
            <a:pathLst>
              <a:path w="69" h="176" extrusionOk="0">
                <a:moveTo>
                  <a:pt x="54" y="1"/>
                </a:moveTo>
                <a:lnTo>
                  <a:pt x="33" y="14"/>
                </a:lnTo>
                <a:lnTo>
                  <a:pt x="8" y="83"/>
                </a:lnTo>
                <a:lnTo>
                  <a:pt x="0" y="152"/>
                </a:lnTo>
                <a:lnTo>
                  <a:pt x="20" y="175"/>
                </a:lnTo>
                <a:lnTo>
                  <a:pt x="56" y="150"/>
                </a:lnTo>
                <a:lnTo>
                  <a:pt x="68" y="102"/>
                </a:lnTo>
                <a:lnTo>
                  <a:pt x="66" y="19"/>
                </a:lnTo>
                <a:lnTo>
                  <a:pt x="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2"/>
          <p:cNvSpPr/>
          <p:nvPr/>
        </p:nvSpPr>
        <p:spPr>
          <a:xfrm>
            <a:off x="6712789" y="2189547"/>
            <a:ext cx="29336" cy="10817"/>
          </a:xfrm>
          <a:custGeom>
            <a:avLst/>
            <a:gdLst/>
            <a:ahLst/>
            <a:cxnLst/>
            <a:rect l="l" t="t" r="r" b="b"/>
            <a:pathLst>
              <a:path w="716" h="264" extrusionOk="0">
                <a:moveTo>
                  <a:pt x="376" y="1"/>
                </a:moveTo>
                <a:lnTo>
                  <a:pt x="334" y="38"/>
                </a:lnTo>
                <a:lnTo>
                  <a:pt x="284" y="33"/>
                </a:lnTo>
                <a:lnTo>
                  <a:pt x="249" y="19"/>
                </a:lnTo>
                <a:lnTo>
                  <a:pt x="179" y="24"/>
                </a:lnTo>
                <a:lnTo>
                  <a:pt x="80" y="23"/>
                </a:lnTo>
                <a:lnTo>
                  <a:pt x="60" y="50"/>
                </a:lnTo>
                <a:lnTo>
                  <a:pt x="56" y="78"/>
                </a:lnTo>
                <a:lnTo>
                  <a:pt x="17" y="92"/>
                </a:lnTo>
                <a:lnTo>
                  <a:pt x="1" y="132"/>
                </a:lnTo>
                <a:lnTo>
                  <a:pt x="14" y="164"/>
                </a:lnTo>
                <a:lnTo>
                  <a:pt x="41" y="164"/>
                </a:lnTo>
                <a:lnTo>
                  <a:pt x="84" y="95"/>
                </a:lnTo>
                <a:lnTo>
                  <a:pt x="120" y="134"/>
                </a:lnTo>
                <a:lnTo>
                  <a:pt x="141" y="165"/>
                </a:lnTo>
                <a:lnTo>
                  <a:pt x="183" y="162"/>
                </a:lnTo>
                <a:lnTo>
                  <a:pt x="229" y="118"/>
                </a:lnTo>
                <a:lnTo>
                  <a:pt x="257" y="118"/>
                </a:lnTo>
                <a:lnTo>
                  <a:pt x="284" y="162"/>
                </a:lnTo>
                <a:lnTo>
                  <a:pt x="386" y="174"/>
                </a:lnTo>
                <a:lnTo>
                  <a:pt x="409" y="143"/>
                </a:lnTo>
                <a:lnTo>
                  <a:pt x="457" y="143"/>
                </a:lnTo>
                <a:lnTo>
                  <a:pt x="551" y="200"/>
                </a:lnTo>
                <a:lnTo>
                  <a:pt x="594" y="209"/>
                </a:lnTo>
                <a:lnTo>
                  <a:pt x="646" y="263"/>
                </a:lnTo>
                <a:lnTo>
                  <a:pt x="696" y="263"/>
                </a:lnTo>
                <a:lnTo>
                  <a:pt x="715" y="220"/>
                </a:lnTo>
                <a:lnTo>
                  <a:pt x="692" y="130"/>
                </a:lnTo>
                <a:lnTo>
                  <a:pt x="574" y="64"/>
                </a:lnTo>
                <a:lnTo>
                  <a:pt x="475" y="45"/>
                </a:lnTo>
                <a:lnTo>
                  <a:pt x="428" y="5"/>
                </a:lnTo>
                <a:lnTo>
                  <a:pt x="3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2"/>
          <p:cNvSpPr/>
          <p:nvPr/>
        </p:nvSpPr>
        <p:spPr>
          <a:xfrm>
            <a:off x="6598312" y="2196308"/>
            <a:ext cx="901" cy="3237"/>
          </a:xfrm>
          <a:custGeom>
            <a:avLst/>
            <a:gdLst/>
            <a:ahLst/>
            <a:cxnLst/>
            <a:rect l="l" t="t" r="r" b="b"/>
            <a:pathLst>
              <a:path w="22" h="79" extrusionOk="0">
                <a:moveTo>
                  <a:pt x="9" y="0"/>
                </a:moveTo>
                <a:lnTo>
                  <a:pt x="1" y="19"/>
                </a:lnTo>
                <a:lnTo>
                  <a:pt x="3" y="79"/>
                </a:lnTo>
                <a:lnTo>
                  <a:pt x="16" y="75"/>
                </a:lnTo>
                <a:lnTo>
                  <a:pt x="22" y="12"/>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2"/>
          <p:cNvSpPr/>
          <p:nvPr/>
        </p:nvSpPr>
        <p:spPr>
          <a:xfrm>
            <a:off x="6591757" y="2245191"/>
            <a:ext cx="8195" cy="6433"/>
          </a:xfrm>
          <a:custGeom>
            <a:avLst/>
            <a:gdLst/>
            <a:ahLst/>
            <a:cxnLst/>
            <a:rect l="l" t="t" r="r" b="b"/>
            <a:pathLst>
              <a:path w="200" h="157" extrusionOk="0">
                <a:moveTo>
                  <a:pt x="124" y="0"/>
                </a:moveTo>
                <a:lnTo>
                  <a:pt x="74" y="36"/>
                </a:lnTo>
                <a:lnTo>
                  <a:pt x="63" y="100"/>
                </a:lnTo>
                <a:lnTo>
                  <a:pt x="22" y="99"/>
                </a:lnTo>
                <a:lnTo>
                  <a:pt x="0" y="112"/>
                </a:lnTo>
                <a:lnTo>
                  <a:pt x="16" y="134"/>
                </a:lnTo>
                <a:lnTo>
                  <a:pt x="93" y="157"/>
                </a:lnTo>
                <a:lnTo>
                  <a:pt x="139" y="139"/>
                </a:lnTo>
                <a:lnTo>
                  <a:pt x="172" y="151"/>
                </a:lnTo>
                <a:lnTo>
                  <a:pt x="167" y="112"/>
                </a:lnTo>
                <a:lnTo>
                  <a:pt x="189" y="80"/>
                </a:lnTo>
                <a:lnTo>
                  <a:pt x="199" y="24"/>
                </a:lnTo>
                <a:lnTo>
                  <a:pt x="1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2"/>
          <p:cNvSpPr/>
          <p:nvPr/>
        </p:nvSpPr>
        <p:spPr>
          <a:xfrm>
            <a:off x="6591716" y="2234661"/>
            <a:ext cx="1926" cy="615"/>
          </a:xfrm>
          <a:custGeom>
            <a:avLst/>
            <a:gdLst/>
            <a:ahLst/>
            <a:cxnLst/>
            <a:rect l="l" t="t" r="r" b="b"/>
            <a:pathLst>
              <a:path w="47" h="15" extrusionOk="0">
                <a:moveTo>
                  <a:pt x="46" y="1"/>
                </a:moveTo>
                <a:lnTo>
                  <a:pt x="35" y="4"/>
                </a:lnTo>
                <a:lnTo>
                  <a:pt x="0" y="3"/>
                </a:lnTo>
                <a:lnTo>
                  <a:pt x="10" y="14"/>
                </a:lnTo>
                <a:lnTo>
                  <a:pt x="43" y="15"/>
                </a:lnTo>
                <a:lnTo>
                  <a:pt x="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2"/>
          <p:cNvSpPr/>
          <p:nvPr/>
        </p:nvSpPr>
        <p:spPr>
          <a:xfrm>
            <a:off x="6552792" y="2135788"/>
            <a:ext cx="1516" cy="1352"/>
          </a:xfrm>
          <a:custGeom>
            <a:avLst/>
            <a:gdLst/>
            <a:ahLst/>
            <a:cxnLst/>
            <a:rect l="l" t="t" r="r" b="b"/>
            <a:pathLst>
              <a:path w="37" h="33" extrusionOk="0">
                <a:moveTo>
                  <a:pt x="9" y="0"/>
                </a:moveTo>
                <a:lnTo>
                  <a:pt x="0" y="12"/>
                </a:lnTo>
                <a:lnTo>
                  <a:pt x="9" y="32"/>
                </a:lnTo>
                <a:lnTo>
                  <a:pt x="36" y="21"/>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2"/>
          <p:cNvSpPr/>
          <p:nvPr/>
        </p:nvSpPr>
        <p:spPr>
          <a:xfrm>
            <a:off x="6439585" y="2103705"/>
            <a:ext cx="2213" cy="3524"/>
          </a:xfrm>
          <a:custGeom>
            <a:avLst/>
            <a:gdLst/>
            <a:ahLst/>
            <a:cxnLst/>
            <a:rect l="l" t="t" r="r" b="b"/>
            <a:pathLst>
              <a:path w="54" h="86" extrusionOk="0">
                <a:moveTo>
                  <a:pt x="0" y="1"/>
                </a:moveTo>
                <a:lnTo>
                  <a:pt x="9" y="51"/>
                </a:lnTo>
                <a:lnTo>
                  <a:pt x="35" y="86"/>
                </a:lnTo>
                <a:lnTo>
                  <a:pt x="54" y="73"/>
                </a:lnTo>
                <a:lnTo>
                  <a:pt x="45" y="40"/>
                </a:lnTo>
                <a:lnTo>
                  <a:pt x="20" y="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2"/>
          <p:cNvSpPr/>
          <p:nvPr/>
        </p:nvSpPr>
        <p:spPr>
          <a:xfrm>
            <a:off x="6553324" y="2133576"/>
            <a:ext cx="2663" cy="2909"/>
          </a:xfrm>
          <a:custGeom>
            <a:avLst/>
            <a:gdLst/>
            <a:ahLst/>
            <a:cxnLst/>
            <a:rect l="l" t="t" r="r" b="b"/>
            <a:pathLst>
              <a:path w="65" h="71" extrusionOk="0">
                <a:moveTo>
                  <a:pt x="49" y="1"/>
                </a:moveTo>
                <a:lnTo>
                  <a:pt x="17" y="9"/>
                </a:lnTo>
                <a:lnTo>
                  <a:pt x="14" y="10"/>
                </a:lnTo>
                <a:lnTo>
                  <a:pt x="0" y="13"/>
                </a:lnTo>
                <a:lnTo>
                  <a:pt x="0" y="37"/>
                </a:lnTo>
                <a:lnTo>
                  <a:pt x="35" y="71"/>
                </a:lnTo>
                <a:lnTo>
                  <a:pt x="65" y="56"/>
                </a:lnTo>
                <a:lnTo>
                  <a:pt x="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2"/>
          <p:cNvSpPr/>
          <p:nvPr/>
        </p:nvSpPr>
        <p:spPr>
          <a:xfrm>
            <a:off x="6551194" y="2136239"/>
            <a:ext cx="1639" cy="1639"/>
          </a:xfrm>
          <a:custGeom>
            <a:avLst/>
            <a:gdLst/>
            <a:ahLst/>
            <a:cxnLst/>
            <a:rect l="l" t="t" r="r" b="b"/>
            <a:pathLst>
              <a:path w="40" h="40" extrusionOk="0">
                <a:moveTo>
                  <a:pt x="27" y="0"/>
                </a:moveTo>
                <a:lnTo>
                  <a:pt x="1" y="40"/>
                </a:lnTo>
                <a:lnTo>
                  <a:pt x="39" y="23"/>
                </a:lnTo>
                <a:lnTo>
                  <a:pt x="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2"/>
          <p:cNvSpPr/>
          <p:nvPr/>
        </p:nvSpPr>
        <p:spPr>
          <a:xfrm>
            <a:off x="6552300" y="2133862"/>
            <a:ext cx="697" cy="1844"/>
          </a:xfrm>
          <a:custGeom>
            <a:avLst/>
            <a:gdLst/>
            <a:ahLst/>
            <a:cxnLst/>
            <a:rect l="l" t="t" r="r" b="b"/>
            <a:pathLst>
              <a:path w="17" h="45" extrusionOk="0">
                <a:moveTo>
                  <a:pt x="17" y="0"/>
                </a:moveTo>
                <a:lnTo>
                  <a:pt x="0" y="31"/>
                </a:lnTo>
                <a:lnTo>
                  <a:pt x="7" y="44"/>
                </a:lnTo>
                <a:lnTo>
                  <a:pt x="14" y="41"/>
                </a:lnTo>
                <a:lnTo>
                  <a:pt x="17" y="3"/>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2"/>
          <p:cNvSpPr/>
          <p:nvPr/>
        </p:nvSpPr>
        <p:spPr>
          <a:xfrm>
            <a:off x="6601959" y="2085799"/>
            <a:ext cx="2499" cy="1516"/>
          </a:xfrm>
          <a:custGeom>
            <a:avLst/>
            <a:gdLst/>
            <a:ahLst/>
            <a:cxnLst/>
            <a:rect l="l" t="t" r="r" b="b"/>
            <a:pathLst>
              <a:path w="61" h="37" extrusionOk="0">
                <a:moveTo>
                  <a:pt x="61" y="1"/>
                </a:moveTo>
                <a:lnTo>
                  <a:pt x="0" y="37"/>
                </a:lnTo>
                <a:lnTo>
                  <a:pt x="30" y="35"/>
                </a:lnTo>
                <a:lnTo>
                  <a:pt x="60" y="18"/>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2"/>
          <p:cNvSpPr/>
          <p:nvPr/>
        </p:nvSpPr>
        <p:spPr>
          <a:xfrm>
            <a:off x="6605237" y="2085840"/>
            <a:ext cx="2663" cy="2418"/>
          </a:xfrm>
          <a:custGeom>
            <a:avLst/>
            <a:gdLst/>
            <a:ahLst/>
            <a:cxnLst/>
            <a:rect l="l" t="t" r="r" b="b"/>
            <a:pathLst>
              <a:path w="65" h="59" extrusionOk="0">
                <a:moveTo>
                  <a:pt x="44" y="1"/>
                </a:moveTo>
                <a:lnTo>
                  <a:pt x="0" y="42"/>
                </a:lnTo>
                <a:lnTo>
                  <a:pt x="11" y="58"/>
                </a:lnTo>
                <a:lnTo>
                  <a:pt x="63" y="42"/>
                </a:lnTo>
                <a:lnTo>
                  <a:pt x="65" y="7"/>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2"/>
          <p:cNvSpPr/>
          <p:nvPr/>
        </p:nvSpPr>
        <p:spPr>
          <a:xfrm>
            <a:off x="6474821" y="2053674"/>
            <a:ext cx="3032" cy="5122"/>
          </a:xfrm>
          <a:custGeom>
            <a:avLst/>
            <a:gdLst/>
            <a:ahLst/>
            <a:cxnLst/>
            <a:rect l="l" t="t" r="r" b="b"/>
            <a:pathLst>
              <a:path w="74" h="125" extrusionOk="0">
                <a:moveTo>
                  <a:pt x="44" y="1"/>
                </a:moveTo>
                <a:lnTo>
                  <a:pt x="0" y="28"/>
                </a:lnTo>
                <a:lnTo>
                  <a:pt x="27" y="60"/>
                </a:lnTo>
                <a:lnTo>
                  <a:pt x="17" y="85"/>
                </a:lnTo>
                <a:lnTo>
                  <a:pt x="37" y="124"/>
                </a:lnTo>
                <a:lnTo>
                  <a:pt x="64" y="111"/>
                </a:lnTo>
                <a:lnTo>
                  <a:pt x="74" y="39"/>
                </a:lnTo>
                <a:lnTo>
                  <a:pt x="58" y="33"/>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2"/>
          <p:cNvSpPr/>
          <p:nvPr/>
        </p:nvSpPr>
        <p:spPr>
          <a:xfrm>
            <a:off x="6434217" y="2092191"/>
            <a:ext cx="1516" cy="1885"/>
          </a:xfrm>
          <a:custGeom>
            <a:avLst/>
            <a:gdLst/>
            <a:ahLst/>
            <a:cxnLst/>
            <a:rect l="l" t="t" r="r" b="b"/>
            <a:pathLst>
              <a:path w="37" h="46" extrusionOk="0">
                <a:moveTo>
                  <a:pt x="13" y="1"/>
                </a:moveTo>
                <a:lnTo>
                  <a:pt x="1" y="8"/>
                </a:lnTo>
                <a:lnTo>
                  <a:pt x="19" y="46"/>
                </a:lnTo>
                <a:lnTo>
                  <a:pt x="36" y="39"/>
                </a:lnTo>
                <a:lnTo>
                  <a:pt x="29" y="10"/>
                </a:lnTo>
                <a:lnTo>
                  <a:pt x="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2"/>
          <p:cNvSpPr/>
          <p:nvPr/>
        </p:nvSpPr>
        <p:spPr>
          <a:xfrm>
            <a:off x="6456711" y="2035973"/>
            <a:ext cx="2581" cy="2827"/>
          </a:xfrm>
          <a:custGeom>
            <a:avLst/>
            <a:gdLst/>
            <a:ahLst/>
            <a:cxnLst/>
            <a:rect l="l" t="t" r="r" b="b"/>
            <a:pathLst>
              <a:path w="63" h="69" extrusionOk="0">
                <a:moveTo>
                  <a:pt x="1" y="0"/>
                </a:moveTo>
                <a:lnTo>
                  <a:pt x="4" y="41"/>
                </a:lnTo>
                <a:lnTo>
                  <a:pt x="38" y="69"/>
                </a:lnTo>
                <a:lnTo>
                  <a:pt x="63" y="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6420737" y="2077973"/>
            <a:ext cx="1639" cy="4138"/>
          </a:xfrm>
          <a:custGeom>
            <a:avLst/>
            <a:gdLst/>
            <a:ahLst/>
            <a:cxnLst/>
            <a:rect l="l" t="t" r="r" b="b"/>
            <a:pathLst>
              <a:path w="40" h="101" extrusionOk="0">
                <a:moveTo>
                  <a:pt x="14" y="0"/>
                </a:moveTo>
                <a:cubicBezTo>
                  <a:pt x="12" y="0"/>
                  <a:pt x="11" y="0"/>
                  <a:pt x="11" y="0"/>
                </a:cubicBezTo>
                <a:lnTo>
                  <a:pt x="1" y="32"/>
                </a:lnTo>
                <a:lnTo>
                  <a:pt x="11" y="51"/>
                </a:lnTo>
                <a:lnTo>
                  <a:pt x="8" y="101"/>
                </a:lnTo>
                <a:lnTo>
                  <a:pt x="39" y="60"/>
                </a:lnTo>
                <a:lnTo>
                  <a:pt x="39" y="2"/>
                </a:lnTo>
                <a:cubicBezTo>
                  <a:pt x="39" y="2"/>
                  <a:pt x="22" y="0"/>
                  <a:pt x="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6436512" y="2062156"/>
            <a:ext cx="2008" cy="3442"/>
          </a:xfrm>
          <a:custGeom>
            <a:avLst/>
            <a:gdLst/>
            <a:ahLst/>
            <a:cxnLst/>
            <a:rect l="l" t="t" r="r" b="b"/>
            <a:pathLst>
              <a:path w="49" h="84" extrusionOk="0">
                <a:moveTo>
                  <a:pt x="35" y="0"/>
                </a:moveTo>
                <a:lnTo>
                  <a:pt x="1" y="22"/>
                </a:lnTo>
                <a:lnTo>
                  <a:pt x="4" y="54"/>
                </a:lnTo>
                <a:lnTo>
                  <a:pt x="39" y="83"/>
                </a:lnTo>
                <a:lnTo>
                  <a:pt x="49" y="34"/>
                </a:lnTo>
                <a:lnTo>
                  <a:pt x="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6435692" y="2060066"/>
            <a:ext cx="1803" cy="1106"/>
          </a:xfrm>
          <a:custGeom>
            <a:avLst/>
            <a:gdLst/>
            <a:ahLst/>
            <a:cxnLst/>
            <a:rect l="l" t="t" r="r" b="b"/>
            <a:pathLst>
              <a:path w="44" h="27" extrusionOk="0">
                <a:moveTo>
                  <a:pt x="44" y="0"/>
                </a:moveTo>
                <a:lnTo>
                  <a:pt x="0" y="17"/>
                </a:lnTo>
                <a:lnTo>
                  <a:pt x="32" y="26"/>
                </a:lnTo>
                <a:lnTo>
                  <a:pt x="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6428112" y="2082930"/>
            <a:ext cx="656" cy="2049"/>
          </a:xfrm>
          <a:custGeom>
            <a:avLst/>
            <a:gdLst/>
            <a:ahLst/>
            <a:cxnLst/>
            <a:rect l="l" t="t" r="r" b="b"/>
            <a:pathLst>
              <a:path w="16" h="50" extrusionOk="0">
                <a:moveTo>
                  <a:pt x="0" y="0"/>
                </a:moveTo>
                <a:lnTo>
                  <a:pt x="9" y="50"/>
                </a:lnTo>
                <a:lnTo>
                  <a:pt x="16" y="23"/>
                </a:lnTo>
                <a:lnTo>
                  <a:pt x="12" y="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5288503" y="1033602"/>
            <a:ext cx="1670736" cy="1480181"/>
          </a:xfrm>
          <a:custGeom>
            <a:avLst/>
            <a:gdLst/>
            <a:ahLst/>
            <a:cxnLst/>
            <a:rect l="l" t="t" r="r" b="b"/>
            <a:pathLst>
              <a:path w="40777" h="36124" extrusionOk="0">
                <a:moveTo>
                  <a:pt x="29774" y="12983"/>
                </a:moveTo>
                <a:lnTo>
                  <a:pt x="29797" y="13007"/>
                </a:lnTo>
                <a:lnTo>
                  <a:pt x="29823" y="12999"/>
                </a:lnTo>
                <a:lnTo>
                  <a:pt x="29797" y="13008"/>
                </a:lnTo>
                <a:lnTo>
                  <a:pt x="29774" y="12983"/>
                </a:lnTo>
                <a:close/>
                <a:moveTo>
                  <a:pt x="8984" y="13011"/>
                </a:moveTo>
                <a:lnTo>
                  <a:pt x="9014" y="13060"/>
                </a:lnTo>
                <a:lnTo>
                  <a:pt x="9025" y="13078"/>
                </a:lnTo>
                <a:lnTo>
                  <a:pt x="8984" y="13011"/>
                </a:lnTo>
                <a:close/>
                <a:moveTo>
                  <a:pt x="7248" y="13995"/>
                </a:moveTo>
                <a:lnTo>
                  <a:pt x="7235" y="14017"/>
                </a:lnTo>
                <a:lnTo>
                  <a:pt x="7225" y="14030"/>
                </a:lnTo>
                <a:lnTo>
                  <a:pt x="7248" y="13995"/>
                </a:lnTo>
                <a:close/>
                <a:moveTo>
                  <a:pt x="5219" y="14033"/>
                </a:moveTo>
                <a:lnTo>
                  <a:pt x="5260" y="14046"/>
                </a:lnTo>
                <a:lnTo>
                  <a:pt x="5265" y="14048"/>
                </a:lnTo>
                <a:lnTo>
                  <a:pt x="5219" y="14033"/>
                </a:lnTo>
                <a:close/>
                <a:moveTo>
                  <a:pt x="8342" y="14511"/>
                </a:moveTo>
                <a:lnTo>
                  <a:pt x="8356" y="14571"/>
                </a:lnTo>
                <a:lnTo>
                  <a:pt x="8356" y="14574"/>
                </a:lnTo>
                <a:lnTo>
                  <a:pt x="8342" y="14511"/>
                </a:lnTo>
                <a:close/>
                <a:moveTo>
                  <a:pt x="8986" y="14863"/>
                </a:moveTo>
                <a:lnTo>
                  <a:pt x="9002" y="14906"/>
                </a:lnTo>
                <a:lnTo>
                  <a:pt x="9008" y="14922"/>
                </a:lnTo>
                <a:lnTo>
                  <a:pt x="8986" y="14863"/>
                </a:lnTo>
                <a:close/>
                <a:moveTo>
                  <a:pt x="8183" y="15615"/>
                </a:moveTo>
                <a:lnTo>
                  <a:pt x="8209" y="15628"/>
                </a:lnTo>
                <a:lnTo>
                  <a:pt x="8213" y="15631"/>
                </a:lnTo>
                <a:lnTo>
                  <a:pt x="8213" y="15631"/>
                </a:lnTo>
                <a:lnTo>
                  <a:pt x="8183" y="15615"/>
                </a:lnTo>
                <a:close/>
                <a:moveTo>
                  <a:pt x="9063" y="16001"/>
                </a:moveTo>
                <a:lnTo>
                  <a:pt x="9078" y="16051"/>
                </a:lnTo>
                <a:lnTo>
                  <a:pt x="9091" y="16097"/>
                </a:lnTo>
                <a:lnTo>
                  <a:pt x="9063" y="16001"/>
                </a:lnTo>
                <a:close/>
                <a:moveTo>
                  <a:pt x="8377" y="16259"/>
                </a:moveTo>
                <a:lnTo>
                  <a:pt x="8361" y="16275"/>
                </a:lnTo>
                <a:lnTo>
                  <a:pt x="8356" y="16279"/>
                </a:lnTo>
                <a:lnTo>
                  <a:pt x="8377" y="16259"/>
                </a:lnTo>
                <a:close/>
                <a:moveTo>
                  <a:pt x="13820" y="16868"/>
                </a:moveTo>
                <a:lnTo>
                  <a:pt x="13824" y="16872"/>
                </a:lnTo>
                <a:lnTo>
                  <a:pt x="13862" y="16912"/>
                </a:lnTo>
                <a:lnTo>
                  <a:pt x="13820" y="16868"/>
                </a:lnTo>
                <a:close/>
                <a:moveTo>
                  <a:pt x="14638" y="17538"/>
                </a:moveTo>
                <a:lnTo>
                  <a:pt x="14636" y="17539"/>
                </a:lnTo>
                <a:lnTo>
                  <a:pt x="14583" y="17548"/>
                </a:lnTo>
                <a:lnTo>
                  <a:pt x="14583" y="17548"/>
                </a:lnTo>
                <a:lnTo>
                  <a:pt x="14638" y="17538"/>
                </a:lnTo>
                <a:close/>
                <a:moveTo>
                  <a:pt x="14476" y="17387"/>
                </a:moveTo>
                <a:lnTo>
                  <a:pt x="14583" y="17548"/>
                </a:lnTo>
                <a:lnTo>
                  <a:pt x="14582" y="17548"/>
                </a:lnTo>
                <a:lnTo>
                  <a:pt x="14476" y="17387"/>
                </a:lnTo>
                <a:close/>
                <a:moveTo>
                  <a:pt x="13739" y="18059"/>
                </a:moveTo>
                <a:lnTo>
                  <a:pt x="13758" y="18074"/>
                </a:lnTo>
                <a:lnTo>
                  <a:pt x="13769" y="18083"/>
                </a:lnTo>
                <a:lnTo>
                  <a:pt x="13739" y="18059"/>
                </a:lnTo>
                <a:close/>
                <a:moveTo>
                  <a:pt x="15440" y="14993"/>
                </a:moveTo>
                <a:lnTo>
                  <a:pt x="15451" y="15005"/>
                </a:lnTo>
                <a:lnTo>
                  <a:pt x="15449" y="15042"/>
                </a:lnTo>
                <a:lnTo>
                  <a:pt x="15472" y="15070"/>
                </a:lnTo>
                <a:lnTo>
                  <a:pt x="15487" y="15054"/>
                </a:lnTo>
                <a:lnTo>
                  <a:pt x="15515" y="15052"/>
                </a:lnTo>
                <a:lnTo>
                  <a:pt x="15519" y="15072"/>
                </a:lnTo>
                <a:lnTo>
                  <a:pt x="15553" y="15085"/>
                </a:lnTo>
                <a:lnTo>
                  <a:pt x="15576" y="15072"/>
                </a:lnTo>
                <a:lnTo>
                  <a:pt x="15578" y="15049"/>
                </a:lnTo>
                <a:lnTo>
                  <a:pt x="15603" y="15035"/>
                </a:lnTo>
                <a:lnTo>
                  <a:pt x="15608" y="15018"/>
                </a:lnTo>
                <a:lnTo>
                  <a:pt x="15640" y="15010"/>
                </a:lnTo>
                <a:lnTo>
                  <a:pt x="15671" y="15016"/>
                </a:lnTo>
                <a:lnTo>
                  <a:pt x="15752" y="15020"/>
                </a:lnTo>
                <a:lnTo>
                  <a:pt x="15759" y="15041"/>
                </a:lnTo>
                <a:lnTo>
                  <a:pt x="15777" y="15073"/>
                </a:lnTo>
                <a:lnTo>
                  <a:pt x="15809" y="15080"/>
                </a:lnTo>
                <a:lnTo>
                  <a:pt x="15811" y="15094"/>
                </a:lnTo>
                <a:lnTo>
                  <a:pt x="15791" y="15123"/>
                </a:lnTo>
                <a:lnTo>
                  <a:pt x="15802" y="15150"/>
                </a:lnTo>
                <a:lnTo>
                  <a:pt x="15839" y="15188"/>
                </a:lnTo>
                <a:lnTo>
                  <a:pt x="15835" y="15223"/>
                </a:lnTo>
                <a:lnTo>
                  <a:pt x="15808" y="15272"/>
                </a:lnTo>
                <a:lnTo>
                  <a:pt x="15815" y="15295"/>
                </a:lnTo>
                <a:lnTo>
                  <a:pt x="15831" y="15315"/>
                </a:lnTo>
                <a:lnTo>
                  <a:pt x="15846" y="15330"/>
                </a:lnTo>
                <a:lnTo>
                  <a:pt x="15828" y="15352"/>
                </a:lnTo>
                <a:lnTo>
                  <a:pt x="15797" y="15366"/>
                </a:lnTo>
                <a:lnTo>
                  <a:pt x="15790" y="15419"/>
                </a:lnTo>
                <a:lnTo>
                  <a:pt x="15820" y="15483"/>
                </a:lnTo>
                <a:lnTo>
                  <a:pt x="15866" y="15493"/>
                </a:lnTo>
                <a:lnTo>
                  <a:pt x="15900" y="15505"/>
                </a:lnTo>
                <a:lnTo>
                  <a:pt x="15893" y="15527"/>
                </a:lnTo>
                <a:lnTo>
                  <a:pt x="15843" y="15552"/>
                </a:lnTo>
                <a:lnTo>
                  <a:pt x="15804" y="15552"/>
                </a:lnTo>
                <a:lnTo>
                  <a:pt x="15766" y="15509"/>
                </a:lnTo>
                <a:lnTo>
                  <a:pt x="15733" y="15509"/>
                </a:lnTo>
                <a:lnTo>
                  <a:pt x="15712" y="15522"/>
                </a:lnTo>
                <a:lnTo>
                  <a:pt x="15692" y="15503"/>
                </a:lnTo>
                <a:lnTo>
                  <a:pt x="15652" y="15509"/>
                </a:lnTo>
                <a:lnTo>
                  <a:pt x="15605" y="15522"/>
                </a:lnTo>
                <a:lnTo>
                  <a:pt x="15569" y="15504"/>
                </a:lnTo>
                <a:lnTo>
                  <a:pt x="15527" y="15519"/>
                </a:lnTo>
                <a:lnTo>
                  <a:pt x="15475" y="15534"/>
                </a:lnTo>
                <a:lnTo>
                  <a:pt x="15448" y="15565"/>
                </a:lnTo>
                <a:lnTo>
                  <a:pt x="15454" y="15586"/>
                </a:lnTo>
                <a:lnTo>
                  <a:pt x="15453" y="15624"/>
                </a:lnTo>
                <a:lnTo>
                  <a:pt x="15431" y="15639"/>
                </a:lnTo>
                <a:lnTo>
                  <a:pt x="15435" y="15662"/>
                </a:lnTo>
                <a:lnTo>
                  <a:pt x="15482" y="15717"/>
                </a:lnTo>
                <a:lnTo>
                  <a:pt x="15482" y="15752"/>
                </a:lnTo>
                <a:lnTo>
                  <a:pt x="15496" y="15761"/>
                </a:lnTo>
                <a:lnTo>
                  <a:pt x="15543" y="15758"/>
                </a:lnTo>
                <a:lnTo>
                  <a:pt x="15555" y="15782"/>
                </a:lnTo>
                <a:lnTo>
                  <a:pt x="15542" y="15793"/>
                </a:lnTo>
                <a:lnTo>
                  <a:pt x="15502" y="15778"/>
                </a:lnTo>
                <a:lnTo>
                  <a:pt x="15481" y="15788"/>
                </a:lnTo>
                <a:lnTo>
                  <a:pt x="15454" y="15809"/>
                </a:lnTo>
                <a:lnTo>
                  <a:pt x="15435" y="15798"/>
                </a:lnTo>
                <a:lnTo>
                  <a:pt x="15407" y="15800"/>
                </a:lnTo>
                <a:lnTo>
                  <a:pt x="15388" y="15789"/>
                </a:lnTo>
                <a:lnTo>
                  <a:pt x="15318" y="15794"/>
                </a:lnTo>
                <a:lnTo>
                  <a:pt x="15293" y="15787"/>
                </a:lnTo>
                <a:lnTo>
                  <a:pt x="15273" y="15811"/>
                </a:lnTo>
                <a:lnTo>
                  <a:pt x="15270" y="15833"/>
                </a:lnTo>
                <a:lnTo>
                  <a:pt x="15299" y="15869"/>
                </a:lnTo>
                <a:lnTo>
                  <a:pt x="15337" y="15871"/>
                </a:lnTo>
                <a:lnTo>
                  <a:pt x="15379" y="15886"/>
                </a:lnTo>
                <a:lnTo>
                  <a:pt x="15395" y="15923"/>
                </a:lnTo>
                <a:lnTo>
                  <a:pt x="15422" y="15940"/>
                </a:lnTo>
                <a:lnTo>
                  <a:pt x="15439" y="15991"/>
                </a:lnTo>
                <a:lnTo>
                  <a:pt x="15459" y="15998"/>
                </a:lnTo>
                <a:lnTo>
                  <a:pt x="15472" y="16026"/>
                </a:lnTo>
                <a:lnTo>
                  <a:pt x="15538" y="16105"/>
                </a:lnTo>
                <a:lnTo>
                  <a:pt x="15542" y="16151"/>
                </a:lnTo>
                <a:lnTo>
                  <a:pt x="15538" y="16210"/>
                </a:lnTo>
                <a:lnTo>
                  <a:pt x="15558" y="16211"/>
                </a:lnTo>
                <a:lnTo>
                  <a:pt x="15603" y="16200"/>
                </a:lnTo>
                <a:lnTo>
                  <a:pt x="15618" y="16191"/>
                </a:lnTo>
                <a:lnTo>
                  <a:pt x="15640" y="16203"/>
                </a:lnTo>
                <a:lnTo>
                  <a:pt x="15661" y="16242"/>
                </a:lnTo>
                <a:lnTo>
                  <a:pt x="15681" y="16261"/>
                </a:lnTo>
                <a:lnTo>
                  <a:pt x="15699" y="16301"/>
                </a:lnTo>
                <a:lnTo>
                  <a:pt x="15721" y="16308"/>
                </a:lnTo>
                <a:lnTo>
                  <a:pt x="15756" y="16294"/>
                </a:lnTo>
                <a:lnTo>
                  <a:pt x="15799" y="16304"/>
                </a:lnTo>
                <a:lnTo>
                  <a:pt x="15837" y="16320"/>
                </a:lnTo>
                <a:lnTo>
                  <a:pt x="15888" y="16318"/>
                </a:lnTo>
                <a:lnTo>
                  <a:pt x="15906" y="16329"/>
                </a:lnTo>
                <a:lnTo>
                  <a:pt x="15897" y="16345"/>
                </a:lnTo>
                <a:lnTo>
                  <a:pt x="15900" y="16369"/>
                </a:lnTo>
                <a:lnTo>
                  <a:pt x="15892" y="16437"/>
                </a:lnTo>
                <a:lnTo>
                  <a:pt x="15864" y="16502"/>
                </a:lnTo>
                <a:lnTo>
                  <a:pt x="15877" y="16558"/>
                </a:lnTo>
                <a:lnTo>
                  <a:pt x="15883" y="16620"/>
                </a:lnTo>
                <a:lnTo>
                  <a:pt x="15884" y="16639"/>
                </a:lnTo>
                <a:lnTo>
                  <a:pt x="15920" y="16676"/>
                </a:lnTo>
                <a:lnTo>
                  <a:pt x="15936" y="16711"/>
                </a:lnTo>
                <a:lnTo>
                  <a:pt x="15975" y="16741"/>
                </a:lnTo>
                <a:lnTo>
                  <a:pt x="15989" y="16783"/>
                </a:lnTo>
                <a:lnTo>
                  <a:pt x="16040" y="16863"/>
                </a:lnTo>
                <a:lnTo>
                  <a:pt x="16030" y="16934"/>
                </a:lnTo>
                <a:lnTo>
                  <a:pt x="16001" y="16984"/>
                </a:lnTo>
                <a:lnTo>
                  <a:pt x="16012" y="17104"/>
                </a:lnTo>
                <a:lnTo>
                  <a:pt x="16039" y="17141"/>
                </a:lnTo>
                <a:lnTo>
                  <a:pt x="16051" y="17177"/>
                </a:lnTo>
                <a:lnTo>
                  <a:pt x="16133" y="17254"/>
                </a:lnTo>
                <a:lnTo>
                  <a:pt x="16129" y="17223"/>
                </a:lnTo>
                <a:lnTo>
                  <a:pt x="16103" y="17193"/>
                </a:lnTo>
                <a:lnTo>
                  <a:pt x="16116" y="17178"/>
                </a:lnTo>
                <a:lnTo>
                  <a:pt x="16187" y="17190"/>
                </a:lnTo>
                <a:lnTo>
                  <a:pt x="16219" y="17167"/>
                </a:lnTo>
                <a:lnTo>
                  <a:pt x="16238" y="17185"/>
                </a:lnTo>
                <a:lnTo>
                  <a:pt x="16226" y="17233"/>
                </a:lnTo>
                <a:lnTo>
                  <a:pt x="16240" y="17283"/>
                </a:lnTo>
                <a:lnTo>
                  <a:pt x="16270" y="17271"/>
                </a:lnTo>
                <a:lnTo>
                  <a:pt x="16300" y="17312"/>
                </a:lnTo>
                <a:lnTo>
                  <a:pt x="16286" y="17331"/>
                </a:lnTo>
                <a:lnTo>
                  <a:pt x="16247" y="17319"/>
                </a:lnTo>
                <a:lnTo>
                  <a:pt x="16219" y="17326"/>
                </a:lnTo>
                <a:lnTo>
                  <a:pt x="16199" y="17307"/>
                </a:lnTo>
                <a:lnTo>
                  <a:pt x="16154" y="17343"/>
                </a:lnTo>
                <a:lnTo>
                  <a:pt x="16157" y="17386"/>
                </a:lnTo>
                <a:lnTo>
                  <a:pt x="16183" y="17425"/>
                </a:lnTo>
                <a:lnTo>
                  <a:pt x="16179" y="17371"/>
                </a:lnTo>
                <a:lnTo>
                  <a:pt x="16205" y="17364"/>
                </a:lnTo>
                <a:lnTo>
                  <a:pt x="16226" y="17379"/>
                </a:lnTo>
                <a:lnTo>
                  <a:pt x="16262" y="17385"/>
                </a:lnTo>
                <a:lnTo>
                  <a:pt x="16288" y="17429"/>
                </a:lnTo>
                <a:lnTo>
                  <a:pt x="16352" y="17461"/>
                </a:lnTo>
                <a:lnTo>
                  <a:pt x="16367" y="17510"/>
                </a:lnTo>
                <a:lnTo>
                  <a:pt x="16366" y="17578"/>
                </a:lnTo>
                <a:lnTo>
                  <a:pt x="16372" y="17616"/>
                </a:lnTo>
                <a:lnTo>
                  <a:pt x="16369" y="17739"/>
                </a:lnTo>
                <a:lnTo>
                  <a:pt x="16391" y="17823"/>
                </a:lnTo>
                <a:lnTo>
                  <a:pt x="16435" y="17942"/>
                </a:lnTo>
                <a:lnTo>
                  <a:pt x="16459" y="18003"/>
                </a:lnTo>
                <a:lnTo>
                  <a:pt x="16495" y="18057"/>
                </a:lnTo>
                <a:lnTo>
                  <a:pt x="16477" y="18118"/>
                </a:lnTo>
                <a:lnTo>
                  <a:pt x="16424" y="18108"/>
                </a:lnTo>
                <a:lnTo>
                  <a:pt x="16286" y="18096"/>
                </a:lnTo>
                <a:lnTo>
                  <a:pt x="16167" y="18112"/>
                </a:lnTo>
                <a:lnTo>
                  <a:pt x="16010" y="18156"/>
                </a:lnTo>
                <a:lnTo>
                  <a:pt x="15939" y="18156"/>
                </a:lnTo>
                <a:lnTo>
                  <a:pt x="15795" y="18115"/>
                </a:lnTo>
                <a:lnTo>
                  <a:pt x="15742" y="18110"/>
                </a:lnTo>
                <a:lnTo>
                  <a:pt x="15621" y="18061"/>
                </a:lnTo>
                <a:lnTo>
                  <a:pt x="15585" y="18017"/>
                </a:lnTo>
                <a:lnTo>
                  <a:pt x="15569" y="17965"/>
                </a:lnTo>
                <a:lnTo>
                  <a:pt x="15535" y="17964"/>
                </a:lnTo>
                <a:lnTo>
                  <a:pt x="15480" y="17928"/>
                </a:lnTo>
                <a:lnTo>
                  <a:pt x="15424" y="17948"/>
                </a:lnTo>
                <a:lnTo>
                  <a:pt x="15384" y="17935"/>
                </a:lnTo>
                <a:lnTo>
                  <a:pt x="15327" y="17935"/>
                </a:lnTo>
                <a:lnTo>
                  <a:pt x="15281" y="17884"/>
                </a:lnTo>
                <a:lnTo>
                  <a:pt x="15245" y="17880"/>
                </a:lnTo>
                <a:lnTo>
                  <a:pt x="15229" y="17857"/>
                </a:lnTo>
                <a:lnTo>
                  <a:pt x="15239" y="17802"/>
                </a:lnTo>
                <a:lnTo>
                  <a:pt x="15233" y="17745"/>
                </a:lnTo>
                <a:lnTo>
                  <a:pt x="15198" y="17695"/>
                </a:lnTo>
                <a:lnTo>
                  <a:pt x="15199" y="17681"/>
                </a:lnTo>
                <a:lnTo>
                  <a:pt x="15200" y="17590"/>
                </a:lnTo>
                <a:lnTo>
                  <a:pt x="15188" y="17570"/>
                </a:lnTo>
                <a:lnTo>
                  <a:pt x="15193" y="17532"/>
                </a:lnTo>
                <a:lnTo>
                  <a:pt x="15176" y="17471"/>
                </a:lnTo>
                <a:lnTo>
                  <a:pt x="15190" y="17433"/>
                </a:lnTo>
                <a:lnTo>
                  <a:pt x="15209" y="17415"/>
                </a:lnTo>
                <a:lnTo>
                  <a:pt x="15241" y="17450"/>
                </a:lnTo>
                <a:lnTo>
                  <a:pt x="15226" y="17501"/>
                </a:lnTo>
                <a:lnTo>
                  <a:pt x="15241" y="17529"/>
                </a:lnTo>
                <a:lnTo>
                  <a:pt x="15255" y="17498"/>
                </a:lnTo>
                <a:lnTo>
                  <a:pt x="15255" y="17415"/>
                </a:lnTo>
                <a:lnTo>
                  <a:pt x="15277" y="17395"/>
                </a:lnTo>
                <a:lnTo>
                  <a:pt x="15277" y="17360"/>
                </a:lnTo>
                <a:lnTo>
                  <a:pt x="15262" y="17334"/>
                </a:lnTo>
                <a:lnTo>
                  <a:pt x="15267" y="17292"/>
                </a:lnTo>
                <a:lnTo>
                  <a:pt x="15289" y="17262"/>
                </a:lnTo>
                <a:lnTo>
                  <a:pt x="15281" y="17213"/>
                </a:lnTo>
                <a:lnTo>
                  <a:pt x="15275" y="17151"/>
                </a:lnTo>
                <a:lnTo>
                  <a:pt x="15348" y="17091"/>
                </a:lnTo>
                <a:lnTo>
                  <a:pt x="15412" y="17087"/>
                </a:lnTo>
                <a:lnTo>
                  <a:pt x="15444" y="17063"/>
                </a:lnTo>
                <a:lnTo>
                  <a:pt x="15480" y="17068"/>
                </a:lnTo>
                <a:lnTo>
                  <a:pt x="15446" y="17018"/>
                </a:lnTo>
                <a:lnTo>
                  <a:pt x="15384" y="16992"/>
                </a:lnTo>
                <a:lnTo>
                  <a:pt x="15321" y="16994"/>
                </a:lnTo>
                <a:lnTo>
                  <a:pt x="15269" y="16955"/>
                </a:lnTo>
                <a:lnTo>
                  <a:pt x="15261" y="16917"/>
                </a:lnTo>
                <a:lnTo>
                  <a:pt x="15180" y="16860"/>
                </a:lnTo>
                <a:lnTo>
                  <a:pt x="15148" y="16793"/>
                </a:lnTo>
                <a:lnTo>
                  <a:pt x="15145" y="16746"/>
                </a:lnTo>
                <a:lnTo>
                  <a:pt x="15071" y="16650"/>
                </a:lnTo>
                <a:lnTo>
                  <a:pt x="15021" y="16614"/>
                </a:lnTo>
                <a:lnTo>
                  <a:pt x="15018" y="16617"/>
                </a:lnTo>
                <a:lnTo>
                  <a:pt x="15020" y="16614"/>
                </a:lnTo>
                <a:lnTo>
                  <a:pt x="14999" y="16598"/>
                </a:lnTo>
                <a:lnTo>
                  <a:pt x="14872" y="16495"/>
                </a:lnTo>
                <a:lnTo>
                  <a:pt x="14782" y="16385"/>
                </a:lnTo>
                <a:lnTo>
                  <a:pt x="14767" y="16316"/>
                </a:lnTo>
                <a:lnTo>
                  <a:pt x="14731" y="16274"/>
                </a:lnTo>
                <a:lnTo>
                  <a:pt x="14725" y="16206"/>
                </a:lnTo>
                <a:lnTo>
                  <a:pt x="14711" y="16173"/>
                </a:lnTo>
                <a:lnTo>
                  <a:pt x="14705" y="16147"/>
                </a:lnTo>
                <a:lnTo>
                  <a:pt x="14672" y="16147"/>
                </a:lnTo>
                <a:lnTo>
                  <a:pt x="14677" y="16107"/>
                </a:lnTo>
                <a:lnTo>
                  <a:pt x="14701" y="16117"/>
                </a:lnTo>
                <a:lnTo>
                  <a:pt x="14713" y="16072"/>
                </a:lnTo>
                <a:lnTo>
                  <a:pt x="14733" y="16032"/>
                </a:lnTo>
                <a:lnTo>
                  <a:pt x="14705" y="16034"/>
                </a:lnTo>
                <a:lnTo>
                  <a:pt x="14681" y="16056"/>
                </a:lnTo>
                <a:lnTo>
                  <a:pt x="14626" y="16022"/>
                </a:lnTo>
                <a:lnTo>
                  <a:pt x="14626" y="15943"/>
                </a:lnTo>
                <a:lnTo>
                  <a:pt x="14581" y="15929"/>
                </a:lnTo>
                <a:lnTo>
                  <a:pt x="14550" y="15891"/>
                </a:lnTo>
                <a:lnTo>
                  <a:pt x="14521" y="15900"/>
                </a:lnTo>
                <a:lnTo>
                  <a:pt x="14481" y="15895"/>
                </a:lnTo>
                <a:lnTo>
                  <a:pt x="14459" y="15812"/>
                </a:lnTo>
                <a:lnTo>
                  <a:pt x="14475" y="15769"/>
                </a:lnTo>
                <a:lnTo>
                  <a:pt x="14500" y="15750"/>
                </a:lnTo>
                <a:lnTo>
                  <a:pt x="14500" y="15662"/>
                </a:lnTo>
                <a:lnTo>
                  <a:pt x="14519" y="15625"/>
                </a:lnTo>
                <a:lnTo>
                  <a:pt x="14534" y="15575"/>
                </a:lnTo>
                <a:lnTo>
                  <a:pt x="14560" y="15557"/>
                </a:lnTo>
                <a:lnTo>
                  <a:pt x="14570" y="15505"/>
                </a:lnTo>
                <a:lnTo>
                  <a:pt x="14592" y="15467"/>
                </a:lnTo>
                <a:lnTo>
                  <a:pt x="14593" y="15437"/>
                </a:lnTo>
                <a:lnTo>
                  <a:pt x="14618" y="15445"/>
                </a:lnTo>
                <a:lnTo>
                  <a:pt x="14641" y="15464"/>
                </a:lnTo>
                <a:lnTo>
                  <a:pt x="14660" y="15454"/>
                </a:lnTo>
                <a:lnTo>
                  <a:pt x="14670" y="15427"/>
                </a:lnTo>
                <a:lnTo>
                  <a:pt x="14690" y="15446"/>
                </a:lnTo>
                <a:lnTo>
                  <a:pt x="14713" y="15428"/>
                </a:lnTo>
                <a:lnTo>
                  <a:pt x="14745" y="15428"/>
                </a:lnTo>
                <a:lnTo>
                  <a:pt x="14778" y="15404"/>
                </a:lnTo>
                <a:lnTo>
                  <a:pt x="14771" y="15384"/>
                </a:lnTo>
                <a:lnTo>
                  <a:pt x="14736" y="15371"/>
                </a:lnTo>
                <a:lnTo>
                  <a:pt x="14759" y="15369"/>
                </a:lnTo>
                <a:cubicBezTo>
                  <a:pt x="14759" y="15369"/>
                  <a:pt x="14775" y="15379"/>
                  <a:pt x="14781" y="15379"/>
                </a:cubicBezTo>
                <a:cubicBezTo>
                  <a:pt x="14787" y="15379"/>
                  <a:pt x="14817" y="15369"/>
                  <a:pt x="14817" y="15369"/>
                </a:cubicBezTo>
                <a:lnTo>
                  <a:pt x="14840" y="15392"/>
                </a:lnTo>
                <a:lnTo>
                  <a:pt x="14857" y="15377"/>
                </a:lnTo>
                <a:lnTo>
                  <a:pt x="14848" y="15349"/>
                </a:lnTo>
                <a:lnTo>
                  <a:pt x="14779" y="15310"/>
                </a:lnTo>
                <a:lnTo>
                  <a:pt x="14810" y="15303"/>
                </a:lnTo>
                <a:lnTo>
                  <a:pt x="14854" y="15315"/>
                </a:lnTo>
                <a:lnTo>
                  <a:pt x="14871" y="15309"/>
                </a:lnTo>
                <a:lnTo>
                  <a:pt x="14909" y="15319"/>
                </a:lnTo>
                <a:lnTo>
                  <a:pt x="14909" y="15290"/>
                </a:lnTo>
                <a:lnTo>
                  <a:pt x="14886" y="15275"/>
                </a:lnTo>
                <a:lnTo>
                  <a:pt x="14912" y="15274"/>
                </a:lnTo>
                <a:lnTo>
                  <a:pt x="14911" y="15247"/>
                </a:lnTo>
                <a:lnTo>
                  <a:pt x="14891" y="15228"/>
                </a:lnTo>
                <a:lnTo>
                  <a:pt x="14927" y="15222"/>
                </a:lnTo>
                <a:lnTo>
                  <a:pt x="14930" y="15197"/>
                </a:lnTo>
                <a:lnTo>
                  <a:pt x="14933" y="15178"/>
                </a:lnTo>
                <a:lnTo>
                  <a:pt x="14934" y="15178"/>
                </a:lnTo>
                <a:lnTo>
                  <a:pt x="14934" y="15177"/>
                </a:lnTo>
                <a:lnTo>
                  <a:pt x="14936" y="15179"/>
                </a:lnTo>
                <a:lnTo>
                  <a:pt x="14952" y="15177"/>
                </a:lnTo>
                <a:lnTo>
                  <a:pt x="14964" y="15202"/>
                </a:lnTo>
                <a:lnTo>
                  <a:pt x="14997" y="15203"/>
                </a:lnTo>
                <a:lnTo>
                  <a:pt x="15013" y="15177"/>
                </a:lnTo>
                <a:lnTo>
                  <a:pt x="15033" y="15179"/>
                </a:lnTo>
                <a:lnTo>
                  <a:pt x="15050" y="15197"/>
                </a:lnTo>
                <a:lnTo>
                  <a:pt x="15067" y="15179"/>
                </a:lnTo>
                <a:lnTo>
                  <a:pt x="15075" y="15151"/>
                </a:lnTo>
                <a:lnTo>
                  <a:pt x="15098" y="15155"/>
                </a:lnTo>
                <a:lnTo>
                  <a:pt x="15138" y="15122"/>
                </a:lnTo>
                <a:lnTo>
                  <a:pt x="15158" y="15091"/>
                </a:lnTo>
                <a:lnTo>
                  <a:pt x="15184" y="15094"/>
                </a:lnTo>
                <a:lnTo>
                  <a:pt x="15211" y="15055"/>
                </a:lnTo>
                <a:lnTo>
                  <a:pt x="15234" y="15055"/>
                </a:lnTo>
                <a:lnTo>
                  <a:pt x="15251" y="15070"/>
                </a:lnTo>
                <a:lnTo>
                  <a:pt x="15263" y="15063"/>
                </a:lnTo>
                <a:lnTo>
                  <a:pt x="15274" y="15028"/>
                </a:lnTo>
                <a:lnTo>
                  <a:pt x="15308" y="14994"/>
                </a:lnTo>
                <a:lnTo>
                  <a:pt x="15369" y="14993"/>
                </a:lnTo>
                <a:lnTo>
                  <a:pt x="15392" y="15009"/>
                </a:lnTo>
                <a:lnTo>
                  <a:pt x="15422" y="15009"/>
                </a:lnTo>
                <a:lnTo>
                  <a:pt x="15440" y="14993"/>
                </a:lnTo>
                <a:close/>
                <a:moveTo>
                  <a:pt x="12352" y="19128"/>
                </a:moveTo>
                <a:lnTo>
                  <a:pt x="12346" y="19129"/>
                </a:lnTo>
                <a:lnTo>
                  <a:pt x="12343" y="19129"/>
                </a:lnTo>
                <a:lnTo>
                  <a:pt x="12319" y="19129"/>
                </a:lnTo>
                <a:lnTo>
                  <a:pt x="12352" y="19128"/>
                </a:lnTo>
                <a:close/>
                <a:moveTo>
                  <a:pt x="12319" y="19350"/>
                </a:moveTo>
                <a:lnTo>
                  <a:pt x="12321" y="19393"/>
                </a:lnTo>
                <a:lnTo>
                  <a:pt x="12320" y="19377"/>
                </a:lnTo>
                <a:lnTo>
                  <a:pt x="12319" y="19350"/>
                </a:lnTo>
                <a:close/>
                <a:moveTo>
                  <a:pt x="13055" y="19101"/>
                </a:moveTo>
                <a:lnTo>
                  <a:pt x="12583" y="19397"/>
                </a:lnTo>
                <a:lnTo>
                  <a:pt x="13054" y="19101"/>
                </a:lnTo>
                <a:close/>
                <a:moveTo>
                  <a:pt x="12314" y="19544"/>
                </a:moveTo>
                <a:lnTo>
                  <a:pt x="12297" y="19737"/>
                </a:lnTo>
                <a:lnTo>
                  <a:pt x="12306" y="19633"/>
                </a:lnTo>
                <a:lnTo>
                  <a:pt x="12314" y="19544"/>
                </a:lnTo>
                <a:close/>
                <a:moveTo>
                  <a:pt x="4244" y="23784"/>
                </a:moveTo>
                <a:lnTo>
                  <a:pt x="4228" y="23817"/>
                </a:lnTo>
                <a:lnTo>
                  <a:pt x="4237" y="23798"/>
                </a:lnTo>
                <a:lnTo>
                  <a:pt x="4244" y="23784"/>
                </a:lnTo>
                <a:close/>
                <a:moveTo>
                  <a:pt x="29247" y="23866"/>
                </a:moveTo>
                <a:lnTo>
                  <a:pt x="29221" y="23879"/>
                </a:lnTo>
                <a:lnTo>
                  <a:pt x="29191" y="23893"/>
                </a:lnTo>
                <a:lnTo>
                  <a:pt x="29191" y="23893"/>
                </a:lnTo>
                <a:lnTo>
                  <a:pt x="29247" y="23866"/>
                </a:lnTo>
                <a:close/>
                <a:moveTo>
                  <a:pt x="29700" y="23899"/>
                </a:moveTo>
                <a:lnTo>
                  <a:pt x="29692" y="23899"/>
                </a:lnTo>
                <a:lnTo>
                  <a:pt x="29656" y="23900"/>
                </a:lnTo>
                <a:lnTo>
                  <a:pt x="29700" y="23899"/>
                </a:lnTo>
                <a:close/>
                <a:moveTo>
                  <a:pt x="7423" y="24297"/>
                </a:moveTo>
                <a:lnTo>
                  <a:pt x="7541" y="24357"/>
                </a:lnTo>
                <a:lnTo>
                  <a:pt x="7422" y="24297"/>
                </a:lnTo>
                <a:close/>
                <a:moveTo>
                  <a:pt x="881" y="24353"/>
                </a:moveTo>
                <a:lnTo>
                  <a:pt x="891" y="24429"/>
                </a:lnTo>
                <a:lnTo>
                  <a:pt x="881" y="24356"/>
                </a:lnTo>
                <a:lnTo>
                  <a:pt x="881" y="24353"/>
                </a:lnTo>
                <a:close/>
                <a:moveTo>
                  <a:pt x="14261" y="24462"/>
                </a:moveTo>
                <a:lnTo>
                  <a:pt x="14162" y="24491"/>
                </a:lnTo>
                <a:lnTo>
                  <a:pt x="14207" y="24477"/>
                </a:lnTo>
                <a:lnTo>
                  <a:pt x="14261" y="24462"/>
                </a:lnTo>
                <a:close/>
                <a:moveTo>
                  <a:pt x="1523" y="24463"/>
                </a:moveTo>
                <a:lnTo>
                  <a:pt x="1527" y="24500"/>
                </a:lnTo>
                <a:lnTo>
                  <a:pt x="1527" y="24502"/>
                </a:lnTo>
                <a:lnTo>
                  <a:pt x="1523" y="24463"/>
                </a:lnTo>
                <a:close/>
                <a:moveTo>
                  <a:pt x="5050" y="24554"/>
                </a:moveTo>
                <a:lnTo>
                  <a:pt x="5007" y="24589"/>
                </a:lnTo>
                <a:lnTo>
                  <a:pt x="5013" y="24584"/>
                </a:lnTo>
                <a:lnTo>
                  <a:pt x="5050" y="24554"/>
                </a:lnTo>
                <a:close/>
                <a:moveTo>
                  <a:pt x="9516" y="24752"/>
                </a:moveTo>
                <a:lnTo>
                  <a:pt x="9511" y="24763"/>
                </a:lnTo>
                <a:lnTo>
                  <a:pt x="9502" y="24784"/>
                </a:lnTo>
                <a:lnTo>
                  <a:pt x="9516" y="24752"/>
                </a:lnTo>
                <a:close/>
                <a:moveTo>
                  <a:pt x="4097" y="24720"/>
                </a:moveTo>
                <a:lnTo>
                  <a:pt x="4116" y="24784"/>
                </a:lnTo>
                <a:lnTo>
                  <a:pt x="4097" y="24721"/>
                </a:lnTo>
                <a:lnTo>
                  <a:pt x="4097" y="24720"/>
                </a:lnTo>
                <a:close/>
                <a:moveTo>
                  <a:pt x="4372" y="24757"/>
                </a:moveTo>
                <a:lnTo>
                  <a:pt x="4349" y="24809"/>
                </a:lnTo>
                <a:lnTo>
                  <a:pt x="4349" y="24809"/>
                </a:lnTo>
                <a:lnTo>
                  <a:pt x="4362" y="24779"/>
                </a:lnTo>
                <a:lnTo>
                  <a:pt x="4372" y="24757"/>
                </a:lnTo>
                <a:close/>
                <a:moveTo>
                  <a:pt x="7213" y="26948"/>
                </a:moveTo>
                <a:lnTo>
                  <a:pt x="7517" y="26954"/>
                </a:lnTo>
                <a:lnTo>
                  <a:pt x="7517" y="26954"/>
                </a:lnTo>
                <a:lnTo>
                  <a:pt x="7211" y="26948"/>
                </a:lnTo>
                <a:close/>
                <a:moveTo>
                  <a:pt x="11721" y="27699"/>
                </a:moveTo>
                <a:lnTo>
                  <a:pt x="11430" y="27700"/>
                </a:lnTo>
                <a:lnTo>
                  <a:pt x="11630" y="27699"/>
                </a:lnTo>
                <a:close/>
                <a:moveTo>
                  <a:pt x="11006" y="28028"/>
                </a:moveTo>
                <a:lnTo>
                  <a:pt x="11001" y="28065"/>
                </a:lnTo>
                <a:lnTo>
                  <a:pt x="10997" y="28092"/>
                </a:lnTo>
                <a:lnTo>
                  <a:pt x="11006" y="28028"/>
                </a:lnTo>
                <a:close/>
                <a:moveTo>
                  <a:pt x="12301" y="30235"/>
                </a:moveTo>
                <a:lnTo>
                  <a:pt x="12243" y="30449"/>
                </a:lnTo>
                <a:lnTo>
                  <a:pt x="12255" y="30405"/>
                </a:lnTo>
                <a:lnTo>
                  <a:pt x="12301" y="30235"/>
                </a:lnTo>
                <a:close/>
                <a:moveTo>
                  <a:pt x="11580" y="33984"/>
                </a:moveTo>
                <a:lnTo>
                  <a:pt x="11541" y="33993"/>
                </a:lnTo>
                <a:lnTo>
                  <a:pt x="11557" y="33989"/>
                </a:lnTo>
                <a:lnTo>
                  <a:pt x="11580" y="33984"/>
                </a:lnTo>
                <a:close/>
                <a:moveTo>
                  <a:pt x="20692" y="0"/>
                </a:moveTo>
                <a:lnTo>
                  <a:pt x="20626" y="58"/>
                </a:lnTo>
                <a:lnTo>
                  <a:pt x="20615" y="98"/>
                </a:lnTo>
                <a:lnTo>
                  <a:pt x="20572" y="110"/>
                </a:lnTo>
                <a:lnTo>
                  <a:pt x="20602" y="159"/>
                </a:lnTo>
                <a:lnTo>
                  <a:pt x="20557" y="204"/>
                </a:lnTo>
                <a:lnTo>
                  <a:pt x="20547" y="283"/>
                </a:lnTo>
                <a:lnTo>
                  <a:pt x="20564" y="341"/>
                </a:lnTo>
                <a:lnTo>
                  <a:pt x="20514" y="401"/>
                </a:lnTo>
                <a:lnTo>
                  <a:pt x="20506" y="621"/>
                </a:lnTo>
                <a:lnTo>
                  <a:pt x="20564" y="673"/>
                </a:lnTo>
                <a:lnTo>
                  <a:pt x="20564" y="729"/>
                </a:lnTo>
                <a:lnTo>
                  <a:pt x="20521" y="729"/>
                </a:lnTo>
                <a:lnTo>
                  <a:pt x="20528" y="787"/>
                </a:lnTo>
                <a:lnTo>
                  <a:pt x="20573" y="845"/>
                </a:lnTo>
                <a:lnTo>
                  <a:pt x="20620" y="841"/>
                </a:lnTo>
                <a:lnTo>
                  <a:pt x="20675" y="912"/>
                </a:lnTo>
                <a:lnTo>
                  <a:pt x="20739" y="927"/>
                </a:lnTo>
                <a:lnTo>
                  <a:pt x="20671" y="971"/>
                </a:lnTo>
                <a:lnTo>
                  <a:pt x="20692" y="1029"/>
                </a:lnTo>
                <a:lnTo>
                  <a:pt x="20692" y="1065"/>
                </a:lnTo>
                <a:lnTo>
                  <a:pt x="20779" y="1072"/>
                </a:lnTo>
                <a:lnTo>
                  <a:pt x="20839" y="1049"/>
                </a:lnTo>
                <a:lnTo>
                  <a:pt x="20913" y="1080"/>
                </a:lnTo>
                <a:lnTo>
                  <a:pt x="20988" y="1085"/>
                </a:lnTo>
                <a:lnTo>
                  <a:pt x="21007" y="1114"/>
                </a:lnTo>
                <a:lnTo>
                  <a:pt x="20967" y="1142"/>
                </a:lnTo>
                <a:lnTo>
                  <a:pt x="20926" y="1134"/>
                </a:lnTo>
                <a:lnTo>
                  <a:pt x="20890" y="1139"/>
                </a:lnTo>
                <a:lnTo>
                  <a:pt x="20832" y="1110"/>
                </a:lnTo>
                <a:lnTo>
                  <a:pt x="20723" y="1155"/>
                </a:lnTo>
                <a:lnTo>
                  <a:pt x="20691" y="1134"/>
                </a:lnTo>
                <a:lnTo>
                  <a:pt x="20644" y="1153"/>
                </a:lnTo>
                <a:lnTo>
                  <a:pt x="20597" y="1142"/>
                </a:lnTo>
                <a:lnTo>
                  <a:pt x="20553" y="1142"/>
                </a:lnTo>
                <a:lnTo>
                  <a:pt x="20521" y="1179"/>
                </a:lnTo>
                <a:lnTo>
                  <a:pt x="20423" y="1177"/>
                </a:lnTo>
                <a:lnTo>
                  <a:pt x="20389" y="1215"/>
                </a:lnTo>
                <a:lnTo>
                  <a:pt x="20398" y="1232"/>
                </a:lnTo>
                <a:lnTo>
                  <a:pt x="20447" y="1249"/>
                </a:lnTo>
                <a:lnTo>
                  <a:pt x="20458" y="1289"/>
                </a:lnTo>
                <a:lnTo>
                  <a:pt x="20514" y="1278"/>
                </a:lnTo>
                <a:lnTo>
                  <a:pt x="20543" y="1300"/>
                </a:lnTo>
                <a:lnTo>
                  <a:pt x="20593" y="1268"/>
                </a:lnTo>
                <a:lnTo>
                  <a:pt x="20638" y="1330"/>
                </a:lnTo>
                <a:lnTo>
                  <a:pt x="20700" y="1368"/>
                </a:lnTo>
                <a:lnTo>
                  <a:pt x="20754" y="1466"/>
                </a:lnTo>
                <a:lnTo>
                  <a:pt x="20707" y="1565"/>
                </a:lnTo>
                <a:lnTo>
                  <a:pt x="20640" y="1597"/>
                </a:lnTo>
                <a:lnTo>
                  <a:pt x="20680" y="1488"/>
                </a:lnTo>
                <a:lnTo>
                  <a:pt x="20653" y="1458"/>
                </a:lnTo>
                <a:lnTo>
                  <a:pt x="20653" y="1390"/>
                </a:lnTo>
                <a:lnTo>
                  <a:pt x="20579" y="1385"/>
                </a:lnTo>
                <a:lnTo>
                  <a:pt x="20561" y="1372"/>
                </a:lnTo>
                <a:lnTo>
                  <a:pt x="20559" y="1341"/>
                </a:lnTo>
                <a:lnTo>
                  <a:pt x="20532" y="1330"/>
                </a:lnTo>
                <a:lnTo>
                  <a:pt x="20487" y="1357"/>
                </a:lnTo>
                <a:lnTo>
                  <a:pt x="20425" y="1361"/>
                </a:lnTo>
                <a:lnTo>
                  <a:pt x="20372" y="1413"/>
                </a:lnTo>
                <a:lnTo>
                  <a:pt x="20421" y="1432"/>
                </a:lnTo>
                <a:lnTo>
                  <a:pt x="20395" y="1460"/>
                </a:lnTo>
                <a:lnTo>
                  <a:pt x="20342" y="1458"/>
                </a:lnTo>
                <a:lnTo>
                  <a:pt x="20375" y="1498"/>
                </a:lnTo>
                <a:lnTo>
                  <a:pt x="20366" y="1527"/>
                </a:lnTo>
                <a:lnTo>
                  <a:pt x="20295" y="1579"/>
                </a:lnTo>
                <a:lnTo>
                  <a:pt x="20287" y="1529"/>
                </a:lnTo>
                <a:lnTo>
                  <a:pt x="20267" y="1524"/>
                </a:lnTo>
                <a:lnTo>
                  <a:pt x="20233" y="1550"/>
                </a:lnTo>
                <a:lnTo>
                  <a:pt x="20250" y="1601"/>
                </a:lnTo>
                <a:lnTo>
                  <a:pt x="20233" y="1654"/>
                </a:lnTo>
                <a:lnTo>
                  <a:pt x="20193" y="1654"/>
                </a:lnTo>
                <a:lnTo>
                  <a:pt x="20184" y="1579"/>
                </a:lnTo>
                <a:lnTo>
                  <a:pt x="20146" y="1534"/>
                </a:lnTo>
                <a:lnTo>
                  <a:pt x="20135" y="1554"/>
                </a:lnTo>
                <a:lnTo>
                  <a:pt x="20146" y="1599"/>
                </a:lnTo>
                <a:lnTo>
                  <a:pt x="20103" y="1671"/>
                </a:lnTo>
                <a:lnTo>
                  <a:pt x="20084" y="1740"/>
                </a:lnTo>
                <a:lnTo>
                  <a:pt x="20034" y="1703"/>
                </a:lnTo>
                <a:lnTo>
                  <a:pt x="20034" y="1675"/>
                </a:lnTo>
                <a:lnTo>
                  <a:pt x="20082" y="1563"/>
                </a:lnTo>
                <a:lnTo>
                  <a:pt x="20063" y="1526"/>
                </a:lnTo>
                <a:lnTo>
                  <a:pt x="20010" y="1516"/>
                </a:lnTo>
                <a:lnTo>
                  <a:pt x="19884" y="1561"/>
                </a:lnTo>
                <a:lnTo>
                  <a:pt x="19837" y="1545"/>
                </a:lnTo>
                <a:lnTo>
                  <a:pt x="19769" y="1596"/>
                </a:lnTo>
                <a:lnTo>
                  <a:pt x="19727" y="1586"/>
                </a:lnTo>
                <a:lnTo>
                  <a:pt x="19685" y="1560"/>
                </a:lnTo>
                <a:lnTo>
                  <a:pt x="19624" y="1569"/>
                </a:lnTo>
                <a:lnTo>
                  <a:pt x="19679" y="1619"/>
                </a:lnTo>
                <a:lnTo>
                  <a:pt x="19643" y="1655"/>
                </a:lnTo>
                <a:lnTo>
                  <a:pt x="19626" y="1646"/>
                </a:lnTo>
                <a:lnTo>
                  <a:pt x="19619" y="1622"/>
                </a:lnTo>
                <a:lnTo>
                  <a:pt x="19600" y="1616"/>
                </a:lnTo>
                <a:lnTo>
                  <a:pt x="19581" y="1659"/>
                </a:lnTo>
                <a:lnTo>
                  <a:pt x="19554" y="1677"/>
                </a:lnTo>
                <a:lnTo>
                  <a:pt x="19552" y="1782"/>
                </a:lnTo>
                <a:lnTo>
                  <a:pt x="19581" y="1810"/>
                </a:lnTo>
                <a:lnTo>
                  <a:pt x="19635" y="1756"/>
                </a:lnTo>
                <a:lnTo>
                  <a:pt x="19662" y="1784"/>
                </a:lnTo>
                <a:lnTo>
                  <a:pt x="19743" y="1733"/>
                </a:lnTo>
                <a:lnTo>
                  <a:pt x="19773" y="1740"/>
                </a:lnTo>
                <a:lnTo>
                  <a:pt x="19762" y="1787"/>
                </a:lnTo>
                <a:lnTo>
                  <a:pt x="19628" y="1843"/>
                </a:lnTo>
                <a:lnTo>
                  <a:pt x="19604" y="1893"/>
                </a:lnTo>
                <a:lnTo>
                  <a:pt x="19547" y="1927"/>
                </a:lnTo>
                <a:lnTo>
                  <a:pt x="19442" y="1944"/>
                </a:lnTo>
                <a:lnTo>
                  <a:pt x="19434" y="1982"/>
                </a:lnTo>
                <a:lnTo>
                  <a:pt x="19453" y="2010"/>
                </a:lnTo>
                <a:lnTo>
                  <a:pt x="19372" y="2029"/>
                </a:lnTo>
                <a:lnTo>
                  <a:pt x="19328" y="2010"/>
                </a:lnTo>
                <a:lnTo>
                  <a:pt x="19303" y="2016"/>
                </a:lnTo>
                <a:lnTo>
                  <a:pt x="19291" y="2059"/>
                </a:lnTo>
                <a:lnTo>
                  <a:pt x="19263" y="2072"/>
                </a:lnTo>
                <a:lnTo>
                  <a:pt x="19202" y="2091"/>
                </a:lnTo>
                <a:lnTo>
                  <a:pt x="19184" y="2119"/>
                </a:lnTo>
                <a:lnTo>
                  <a:pt x="19213" y="2161"/>
                </a:lnTo>
                <a:lnTo>
                  <a:pt x="19193" y="2162"/>
                </a:lnTo>
                <a:lnTo>
                  <a:pt x="19178" y="2206"/>
                </a:lnTo>
                <a:lnTo>
                  <a:pt x="19153" y="2219"/>
                </a:lnTo>
                <a:lnTo>
                  <a:pt x="19131" y="2185"/>
                </a:lnTo>
                <a:lnTo>
                  <a:pt x="19114" y="2185"/>
                </a:lnTo>
                <a:lnTo>
                  <a:pt x="19069" y="2251"/>
                </a:lnTo>
                <a:lnTo>
                  <a:pt x="19076" y="2274"/>
                </a:lnTo>
                <a:lnTo>
                  <a:pt x="19059" y="2292"/>
                </a:lnTo>
                <a:lnTo>
                  <a:pt x="19059" y="2337"/>
                </a:lnTo>
                <a:lnTo>
                  <a:pt x="19012" y="2390"/>
                </a:lnTo>
                <a:lnTo>
                  <a:pt x="19020" y="2433"/>
                </a:lnTo>
                <a:lnTo>
                  <a:pt x="18960" y="2453"/>
                </a:lnTo>
                <a:lnTo>
                  <a:pt x="18879" y="2456"/>
                </a:lnTo>
                <a:lnTo>
                  <a:pt x="18834" y="2494"/>
                </a:lnTo>
                <a:lnTo>
                  <a:pt x="18832" y="2541"/>
                </a:lnTo>
                <a:lnTo>
                  <a:pt x="18869" y="2543"/>
                </a:lnTo>
                <a:lnTo>
                  <a:pt x="18892" y="2511"/>
                </a:lnTo>
                <a:lnTo>
                  <a:pt x="19003" y="2537"/>
                </a:lnTo>
                <a:lnTo>
                  <a:pt x="18978" y="2573"/>
                </a:lnTo>
                <a:lnTo>
                  <a:pt x="18929" y="2565"/>
                </a:lnTo>
                <a:lnTo>
                  <a:pt x="18918" y="2583"/>
                </a:lnTo>
                <a:lnTo>
                  <a:pt x="18954" y="2611"/>
                </a:lnTo>
                <a:lnTo>
                  <a:pt x="18946" y="2707"/>
                </a:lnTo>
                <a:lnTo>
                  <a:pt x="18903" y="2738"/>
                </a:lnTo>
                <a:lnTo>
                  <a:pt x="18911" y="2772"/>
                </a:lnTo>
                <a:lnTo>
                  <a:pt x="18905" y="2818"/>
                </a:lnTo>
                <a:lnTo>
                  <a:pt x="18852" y="2743"/>
                </a:lnTo>
                <a:lnTo>
                  <a:pt x="18809" y="2756"/>
                </a:lnTo>
                <a:lnTo>
                  <a:pt x="18758" y="2686"/>
                </a:lnTo>
                <a:lnTo>
                  <a:pt x="18724" y="2678"/>
                </a:lnTo>
                <a:lnTo>
                  <a:pt x="18713" y="2696"/>
                </a:lnTo>
                <a:lnTo>
                  <a:pt x="18743" y="2725"/>
                </a:lnTo>
                <a:lnTo>
                  <a:pt x="18747" y="2769"/>
                </a:lnTo>
                <a:lnTo>
                  <a:pt x="18720" y="2799"/>
                </a:lnTo>
                <a:lnTo>
                  <a:pt x="18751" y="2848"/>
                </a:lnTo>
                <a:lnTo>
                  <a:pt x="18798" y="2827"/>
                </a:lnTo>
                <a:lnTo>
                  <a:pt x="18873" y="2850"/>
                </a:lnTo>
                <a:lnTo>
                  <a:pt x="18928" y="2857"/>
                </a:lnTo>
                <a:lnTo>
                  <a:pt x="18937" y="2902"/>
                </a:lnTo>
                <a:lnTo>
                  <a:pt x="18984" y="2938"/>
                </a:lnTo>
                <a:lnTo>
                  <a:pt x="19029" y="2925"/>
                </a:lnTo>
                <a:lnTo>
                  <a:pt x="19054" y="2913"/>
                </a:lnTo>
                <a:lnTo>
                  <a:pt x="19072" y="2942"/>
                </a:lnTo>
                <a:lnTo>
                  <a:pt x="19023" y="2967"/>
                </a:lnTo>
                <a:lnTo>
                  <a:pt x="18965" y="2969"/>
                </a:lnTo>
                <a:lnTo>
                  <a:pt x="18920" y="2927"/>
                </a:lnTo>
                <a:lnTo>
                  <a:pt x="18893" y="2942"/>
                </a:lnTo>
                <a:lnTo>
                  <a:pt x="18886" y="2980"/>
                </a:lnTo>
                <a:lnTo>
                  <a:pt x="18863" y="2996"/>
                </a:lnTo>
                <a:lnTo>
                  <a:pt x="18918" y="3063"/>
                </a:lnTo>
                <a:lnTo>
                  <a:pt x="18956" y="3046"/>
                </a:lnTo>
                <a:lnTo>
                  <a:pt x="19036" y="3042"/>
                </a:lnTo>
                <a:lnTo>
                  <a:pt x="19059" y="3108"/>
                </a:lnTo>
                <a:lnTo>
                  <a:pt x="19088" y="3131"/>
                </a:lnTo>
                <a:lnTo>
                  <a:pt x="19112" y="3102"/>
                </a:lnTo>
                <a:lnTo>
                  <a:pt x="19186" y="3106"/>
                </a:lnTo>
                <a:lnTo>
                  <a:pt x="19172" y="3148"/>
                </a:lnTo>
                <a:lnTo>
                  <a:pt x="19240" y="3195"/>
                </a:lnTo>
                <a:lnTo>
                  <a:pt x="19298" y="3195"/>
                </a:lnTo>
                <a:lnTo>
                  <a:pt x="19332" y="3263"/>
                </a:lnTo>
                <a:lnTo>
                  <a:pt x="19298" y="3349"/>
                </a:lnTo>
                <a:lnTo>
                  <a:pt x="19202" y="3407"/>
                </a:lnTo>
                <a:lnTo>
                  <a:pt x="19164" y="3460"/>
                </a:lnTo>
                <a:lnTo>
                  <a:pt x="19166" y="3492"/>
                </a:lnTo>
                <a:lnTo>
                  <a:pt x="19249" y="3575"/>
                </a:lnTo>
                <a:lnTo>
                  <a:pt x="19301" y="3599"/>
                </a:lnTo>
                <a:lnTo>
                  <a:pt x="19213" y="3601"/>
                </a:lnTo>
                <a:lnTo>
                  <a:pt x="19114" y="3521"/>
                </a:lnTo>
                <a:lnTo>
                  <a:pt x="19112" y="3469"/>
                </a:lnTo>
                <a:lnTo>
                  <a:pt x="19157" y="3371"/>
                </a:lnTo>
                <a:lnTo>
                  <a:pt x="19193" y="3346"/>
                </a:lnTo>
                <a:lnTo>
                  <a:pt x="19187" y="3310"/>
                </a:lnTo>
                <a:lnTo>
                  <a:pt x="19214" y="3259"/>
                </a:lnTo>
                <a:lnTo>
                  <a:pt x="19199" y="3240"/>
                </a:lnTo>
                <a:lnTo>
                  <a:pt x="19033" y="3310"/>
                </a:lnTo>
                <a:lnTo>
                  <a:pt x="18946" y="3342"/>
                </a:lnTo>
                <a:lnTo>
                  <a:pt x="18920" y="3400"/>
                </a:lnTo>
                <a:lnTo>
                  <a:pt x="18863" y="3424"/>
                </a:lnTo>
                <a:lnTo>
                  <a:pt x="18816" y="3406"/>
                </a:lnTo>
                <a:lnTo>
                  <a:pt x="18758" y="3418"/>
                </a:lnTo>
                <a:lnTo>
                  <a:pt x="18690" y="3477"/>
                </a:lnTo>
                <a:lnTo>
                  <a:pt x="18507" y="3545"/>
                </a:lnTo>
                <a:lnTo>
                  <a:pt x="18377" y="3573"/>
                </a:lnTo>
                <a:lnTo>
                  <a:pt x="18319" y="3573"/>
                </a:lnTo>
                <a:lnTo>
                  <a:pt x="18260" y="3633"/>
                </a:lnTo>
                <a:lnTo>
                  <a:pt x="18193" y="3635"/>
                </a:lnTo>
                <a:lnTo>
                  <a:pt x="18157" y="3664"/>
                </a:lnTo>
                <a:lnTo>
                  <a:pt x="18213" y="3707"/>
                </a:lnTo>
                <a:lnTo>
                  <a:pt x="18212" y="3759"/>
                </a:lnTo>
                <a:lnTo>
                  <a:pt x="18197" y="3808"/>
                </a:lnTo>
                <a:lnTo>
                  <a:pt x="18225" y="3839"/>
                </a:lnTo>
                <a:lnTo>
                  <a:pt x="18263" y="3841"/>
                </a:lnTo>
                <a:lnTo>
                  <a:pt x="18274" y="3869"/>
                </a:lnTo>
                <a:lnTo>
                  <a:pt x="18257" y="3905"/>
                </a:lnTo>
                <a:lnTo>
                  <a:pt x="18341" y="3956"/>
                </a:lnTo>
                <a:lnTo>
                  <a:pt x="18402" y="4064"/>
                </a:lnTo>
                <a:lnTo>
                  <a:pt x="18397" y="4149"/>
                </a:lnTo>
                <a:lnTo>
                  <a:pt x="18417" y="4189"/>
                </a:lnTo>
                <a:lnTo>
                  <a:pt x="18438" y="4189"/>
                </a:lnTo>
                <a:lnTo>
                  <a:pt x="18447" y="4253"/>
                </a:lnTo>
                <a:lnTo>
                  <a:pt x="18517" y="4299"/>
                </a:lnTo>
                <a:lnTo>
                  <a:pt x="18572" y="4293"/>
                </a:lnTo>
                <a:lnTo>
                  <a:pt x="18736" y="4300"/>
                </a:lnTo>
                <a:lnTo>
                  <a:pt x="18794" y="4264"/>
                </a:lnTo>
                <a:lnTo>
                  <a:pt x="18794" y="4300"/>
                </a:lnTo>
                <a:lnTo>
                  <a:pt x="18816" y="4340"/>
                </a:lnTo>
                <a:lnTo>
                  <a:pt x="18814" y="4402"/>
                </a:lnTo>
                <a:lnTo>
                  <a:pt x="18886" y="4440"/>
                </a:lnTo>
                <a:lnTo>
                  <a:pt x="18924" y="4507"/>
                </a:lnTo>
                <a:lnTo>
                  <a:pt x="19048" y="4510"/>
                </a:lnTo>
                <a:lnTo>
                  <a:pt x="19131" y="4564"/>
                </a:lnTo>
                <a:lnTo>
                  <a:pt x="19164" y="4564"/>
                </a:lnTo>
                <a:lnTo>
                  <a:pt x="19213" y="4622"/>
                </a:lnTo>
                <a:lnTo>
                  <a:pt x="19225" y="4745"/>
                </a:lnTo>
                <a:lnTo>
                  <a:pt x="19242" y="4795"/>
                </a:lnTo>
                <a:lnTo>
                  <a:pt x="19229" y="4852"/>
                </a:lnTo>
                <a:lnTo>
                  <a:pt x="19281" y="4916"/>
                </a:lnTo>
                <a:lnTo>
                  <a:pt x="19328" y="4948"/>
                </a:lnTo>
                <a:lnTo>
                  <a:pt x="19404" y="5059"/>
                </a:lnTo>
                <a:lnTo>
                  <a:pt x="19433" y="5165"/>
                </a:lnTo>
                <a:lnTo>
                  <a:pt x="19498" y="5223"/>
                </a:lnTo>
                <a:lnTo>
                  <a:pt x="19516" y="5272"/>
                </a:lnTo>
                <a:lnTo>
                  <a:pt x="19462" y="5376"/>
                </a:lnTo>
                <a:lnTo>
                  <a:pt x="19433" y="5381"/>
                </a:lnTo>
                <a:lnTo>
                  <a:pt x="19395" y="5368"/>
                </a:lnTo>
                <a:lnTo>
                  <a:pt x="19440" y="5438"/>
                </a:lnTo>
                <a:lnTo>
                  <a:pt x="19521" y="5445"/>
                </a:lnTo>
                <a:lnTo>
                  <a:pt x="19568" y="5479"/>
                </a:lnTo>
                <a:lnTo>
                  <a:pt x="19657" y="5575"/>
                </a:lnTo>
                <a:lnTo>
                  <a:pt x="19739" y="5609"/>
                </a:lnTo>
                <a:lnTo>
                  <a:pt x="19749" y="5600"/>
                </a:lnTo>
                <a:lnTo>
                  <a:pt x="19785" y="5613"/>
                </a:lnTo>
                <a:lnTo>
                  <a:pt x="19862" y="5551"/>
                </a:lnTo>
                <a:lnTo>
                  <a:pt x="19940" y="5537"/>
                </a:lnTo>
                <a:lnTo>
                  <a:pt x="20031" y="5596"/>
                </a:lnTo>
                <a:lnTo>
                  <a:pt x="20095" y="5620"/>
                </a:lnTo>
                <a:lnTo>
                  <a:pt x="20139" y="5622"/>
                </a:lnTo>
                <a:lnTo>
                  <a:pt x="20167" y="5683"/>
                </a:lnTo>
                <a:lnTo>
                  <a:pt x="20178" y="5779"/>
                </a:lnTo>
                <a:lnTo>
                  <a:pt x="20155" y="5690"/>
                </a:lnTo>
                <a:lnTo>
                  <a:pt x="20117" y="5643"/>
                </a:lnTo>
                <a:lnTo>
                  <a:pt x="20045" y="5643"/>
                </a:lnTo>
                <a:lnTo>
                  <a:pt x="19942" y="5562"/>
                </a:lnTo>
                <a:lnTo>
                  <a:pt x="19890" y="5564"/>
                </a:lnTo>
                <a:lnTo>
                  <a:pt x="19818" y="5639"/>
                </a:lnTo>
                <a:lnTo>
                  <a:pt x="19816" y="5707"/>
                </a:lnTo>
                <a:lnTo>
                  <a:pt x="19824" y="5741"/>
                </a:lnTo>
                <a:lnTo>
                  <a:pt x="19728" y="5641"/>
                </a:lnTo>
                <a:lnTo>
                  <a:pt x="19632" y="5639"/>
                </a:lnTo>
                <a:lnTo>
                  <a:pt x="19579" y="5600"/>
                </a:lnTo>
                <a:lnTo>
                  <a:pt x="19583" y="5549"/>
                </a:lnTo>
                <a:lnTo>
                  <a:pt x="19538" y="5488"/>
                </a:lnTo>
                <a:lnTo>
                  <a:pt x="19464" y="5470"/>
                </a:lnTo>
                <a:lnTo>
                  <a:pt x="19387" y="5474"/>
                </a:lnTo>
                <a:lnTo>
                  <a:pt x="19301" y="5417"/>
                </a:lnTo>
                <a:lnTo>
                  <a:pt x="19323" y="5400"/>
                </a:lnTo>
                <a:lnTo>
                  <a:pt x="19323" y="5344"/>
                </a:lnTo>
                <a:lnTo>
                  <a:pt x="19355" y="5322"/>
                </a:lnTo>
                <a:lnTo>
                  <a:pt x="19343" y="5285"/>
                </a:lnTo>
                <a:lnTo>
                  <a:pt x="19336" y="5172"/>
                </a:lnTo>
                <a:lnTo>
                  <a:pt x="19306" y="5089"/>
                </a:lnTo>
                <a:lnTo>
                  <a:pt x="19269" y="5063"/>
                </a:lnTo>
                <a:lnTo>
                  <a:pt x="19242" y="5138"/>
                </a:lnTo>
                <a:lnTo>
                  <a:pt x="19206" y="5153"/>
                </a:lnTo>
                <a:lnTo>
                  <a:pt x="19213" y="5212"/>
                </a:lnTo>
                <a:lnTo>
                  <a:pt x="19184" y="5248"/>
                </a:lnTo>
                <a:lnTo>
                  <a:pt x="19199" y="5281"/>
                </a:lnTo>
                <a:lnTo>
                  <a:pt x="19184" y="5329"/>
                </a:lnTo>
                <a:lnTo>
                  <a:pt x="19153" y="5333"/>
                </a:lnTo>
                <a:lnTo>
                  <a:pt x="19131" y="5183"/>
                </a:lnTo>
                <a:lnTo>
                  <a:pt x="19164" y="5142"/>
                </a:lnTo>
                <a:lnTo>
                  <a:pt x="19159" y="5087"/>
                </a:lnTo>
                <a:lnTo>
                  <a:pt x="19081" y="5026"/>
                </a:lnTo>
                <a:lnTo>
                  <a:pt x="19080" y="4946"/>
                </a:lnTo>
                <a:lnTo>
                  <a:pt x="19048" y="4893"/>
                </a:lnTo>
                <a:lnTo>
                  <a:pt x="19050" y="4829"/>
                </a:lnTo>
                <a:lnTo>
                  <a:pt x="19121" y="4788"/>
                </a:lnTo>
                <a:lnTo>
                  <a:pt x="19123" y="4752"/>
                </a:lnTo>
                <a:lnTo>
                  <a:pt x="19114" y="4705"/>
                </a:lnTo>
                <a:lnTo>
                  <a:pt x="19126" y="4620"/>
                </a:lnTo>
                <a:lnTo>
                  <a:pt x="19070" y="4615"/>
                </a:lnTo>
                <a:lnTo>
                  <a:pt x="19050" y="4620"/>
                </a:lnTo>
                <a:lnTo>
                  <a:pt x="19014" y="4584"/>
                </a:lnTo>
                <a:lnTo>
                  <a:pt x="18914" y="4645"/>
                </a:lnTo>
                <a:lnTo>
                  <a:pt x="18787" y="4664"/>
                </a:lnTo>
                <a:lnTo>
                  <a:pt x="18718" y="4660"/>
                </a:lnTo>
                <a:lnTo>
                  <a:pt x="18619" y="4558"/>
                </a:lnTo>
                <a:lnTo>
                  <a:pt x="18564" y="4530"/>
                </a:lnTo>
                <a:lnTo>
                  <a:pt x="18554" y="4483"/>
                </a:lnTo>
                <a:lnTo>
                  <a:pt x="18415" y="4466"/>
                </a:lnTo>
                <a:lnTo>
                  <a:pt x="18355" y="4427"/>
                </a:lnTo>
                <a:lnTo>
                  <a:pt x="18298" y="4366"/>
                </a:lnTo>
                <a:lnTo>
                  <a:pt x="18132" y="4370"/>
                </a:lnTo>
                <a:lnTo>
                  <a:pt x="18085" y="4347"/>
                </a:lnTo>
                <a:lnTo>
                  <a:pt x="18031" y="4380"/>
                </a:lnTo>
                <a:lnTo>
                  <a:pt x="17973" y="4470"/>
                </a:lnTo>
                <a:lnTo>
                  <a:pt x="17967" y="4524"/>
                </a:lnTo>
                <a:lnTo>
                  <a:pt x="17941" y="4543"/>
                </a:lnTo>
                <a:lnTo>
                  <a:pt x="17917" y="4526"/>
                </a:lnTo>
                <a:lnTo>
                  <a:pt x="17905" y="4555"/>
                </a:lnTo>
                <a:lnTo>
                  <a:pt x="17935" y="4590"/>
                </a:lnTo>
                <a:lnTo>
                  <a:pt x="18014" y="4539"/>
                </a:lnTo>
                <a:lnTo>
                  <a:pt x="18103" y="4560"/>
                </a:lnTo>
                <a:lnTo>
                  <a:pt x="18146" y="4647"/>
                </a:lnTo>
                <a:lnTo>
                  <a:pt x="18094" y="4743"/>
                </a:lnTo>
                <a:lnTo>
                  <a:pt x="18027" y="4758"/>
                </a:lnTo>
                <a:lnTo>
                  <a:pt x="17918" y="4712"/>
                </a:lnTo>
                <a:lnTo>
                  <a:pt x="17854" y="4637"/>
                </a:lnTo>
                <a:lnTo>
                  <a:pt x="17818" y="4637"/>
                </a:lnTo>
                <a:lnTo>
                  <a:pt x="17751" y="4685"/>
                </a:lnTo>
                <a:lnTo>
                  <a:pt x="17730" y="4712"/>
                </a:lnTo>
                <a:lnTo>
                  <a:pt x="17695" y="4724"/>
                </a:lnTo>
                <a:lnTo>
                  <a:pt x="17767" y="4833"/>
                </a:lnTo>
                <a:lnTo>
                  <a:pt x="17796" y="4837"/>
                </a:lnTo>
                <a:lnTo>
                  <a:pt x="17814" y="4897"/>
                </a:lnTo>
                <a:lnTo>
                  <a:pt x="17897" y="4969"/>
                </a:lnTo>
                <a:lnTo>
                  <a:pt x="17977" y="4974"/>
                </a:lnTo>
                <a:lnTo>
                  <a:pt x="18022" y="5010"/>
                </a:lnTo>
                <a:lnTo>
                  <a:pt x="18139" y="5019"/>
                </a:lnTo>
                <a:lnTo>
                  <a:pt x="18168" y="4986"/>
                </a:lnTo>
                <a:lnTo>
                  <a:pt x="18189" y="4990"/>
                </a:lnTo>
                <a:lnTo>
                  <a:pt x="18199" y="5028"/>
                </a:lnTo>
                <a:lnTo>
                  <a:pt x="18280" y="5028"/>
                </a:lnTo>
                <a:lnTo>
                  <a:pt x="18306" y="5098"/>
                </a:lnTo>
                <a:lnTo>
                  <a:pt x="18338" y="5110"/>
                </a:lnTo>
                <a:lnTo>
                  <a:pt x="18351" y="5157"/>
                </a:lnTo>
                <a:lnTo>
                  <a:pt x="18447" y="5165"/>
                </a:lnTo>
                <a:lnTo>
                  <a:pt x="18489" y="5136"/>
                </a:lnTo>
                <a:lnTo>
                  <a:pt x="18455" y="5181"/>
                </a:lnTo>
                <a:lnTo>
                  <a:pt x="18355" y="5198"/>
                </a:lnTo>
                <a:lnTo>
                  <a:pt x="18293" y="5161"/>
                </a:lnTo>
                <a:lnTo>
                  <a:pt x="18247" y="5157"/>
                </a:lnTo>
                <a:lnTo>
                  <a:pt x="18182" y="5084"/>
                </a:lnTo>
                <a:lnTo>
                  <a:pt x="18141" y="5073"/>
                </a:lnTo>
                <a:lnTo>
                  <a:pt x="18095" y="5097"/>
                </a:lnTo>
                <a:lnTo>
                  <a:pt x="18042" y="5102"/>
                </a:lnTo>
                <a:lnTo>
                  <a:pt x="17999" y="5155"/>
                </a:lnTo>
                <a:lnTo>
                  <a:pt x="17982" y="5116"/>
                </a:lnTo>
                <a:lnTo>
                  <a:pt x="17939" y="5086"/>
                </a:lnTo>
                <a:lnTo>
                  <a:pt x="17894" y="5106"/>
                </a:lnTo>
                <a:lnTo>
                  <a:pt x="17809" y="5106"/>
                </a:lnTo>
                <a:lnTo>
                  <a:pt x="17744" y="5064"/>
                </a:lnTo>
                <a:lnTo>
                  <a:pt x="17686" y="5075"/>
                </a:lnTo>
                <a:lnTo>
                  <a:pt x="17662" y="5037"/>
                </a:lnTo>
                <a:lnTo>
                  <a:pt x="17704" y="5008"/>
                </a:lnTo>
                <a:lnTo>
                  <a:pt x="17704" y="4974"/>
                </a:lnTo>
                <a:lnTo>
                  <a:pt x="17662" y="4940"/>
                </a:lnTo>
                <a:lnTo>
                  <a:pt x="17662" y="4899"/>
                </a:lnTo>
                <a:lnTo>
                  <a:pt x="17590" y="4837"/>
                </a:lnTo>
                <a:lnTo>
                  <a:pt x="17562" y="4784"/>
                </a:lnTo>
                <a:lnTo>
                  <a:pt x="17583" y="4724"/>
                </a:lnTo>
                <a:lnTo>
                  <a:pt x="17545" y="4660"/>
                </a:lnTo>
                <a:lnTo>
                  <a:pt x="17551" y="4555"/>
                </a:lnTo>
                <a:lnTo>
                  <a:pt x="17498" y="4505"/>
                </a:lnTo>
                <a:lnTo>
                  <a:pt x="17493" y="4429"/>
                </a:lnTo>
                <a:lnTo>
                  <a:pt x="17471" y="4404"/>
                </a:lnTo>
                <a:lnTo>
                  <a:pt x="17439" y="4394"/>
                </a:lnTo>
                <a:lnTo>
                  <a:pt x="17428" y="4332"/>
                </a:lnTo>
                <a:lnTo>
                  <a:pt x="17359" y="4283"/>
                </a:lnTo>
                <a:lnTo>
                  <a:pt x="17329" y="4300"/>
                </a:lnTo>
                <a:lnTo>
                  <a:pt x="17430" y="4494"/>
                </a:lnTo>
                <a:lnTo>
                  <a:pt x="17460" y="4622"/>
                </a:lnTo>
                <a:lnTo>
                  <a:pt x="17436" y="4726"/>
                </a:lnTo>
                <a:lnTo>
                  <a:pt x="17356" y="4818"/>
                </a:lnTo>
                <a:lnTo>
                  <a:pt x="17306" y="4869"/>
                </a:lnTo>
                <a:lnTo>
                  <a:pt x="17307" y="4897"/>
                </a:lnTo>
                <a:lnTo>
                  <a:pt x="17343" y="4931"/>
                </a:lnTo>
                <a:lnTo>
                  <a:pt x="17357" y="5004"/>
                </a:lnTo>
                <a:lnTo>
                  <a:pt x="17325" y="5097"/>
                </a:lnTo>
                <a:lnTo>
                  <a:pt x="17327" y="5157"/>
                </a:lnTo>
                <a:lnTo>
                  <a:pt x="17417" y="5206"/>
                </a:lnTo>
                <a:lnTo>
                  <a:pt x="17528" y="5300"/>
                </a:lnTo>
                <a:lnTo>
                  <a:pt x="17551" y="5368"/>
                </a:lnTo>
                <a:lnTo>
                  <a:pt x="17612" y="5368"/>
                </a:lnTo>
                <a:lnTo>
                  <a:pt x="17664" y="5423"/>
                </a:lnTo>
                <a:lnTo>
                  <a:pt x="17707" y="5521"/>
                </a:lnTo>
                <a:lnTo>
                  <a:pt x="17694" y="5675"/>
                </a:lnTo>
                <a:lnTo>
                  <a:pt x="17681" y="5735"/>
                </a:lnTo>
                <a:lnTo>
                  <a:pt x="17735" y="5820"/>
                </a:lnTo>
                <a:lnTo>
                  <a:pt x="17726" y="5927"/>
                </a:lnTo>
                <a:lnTo>
                  <a:pt x="17754" y="5982"/>
                </a:lnTo>
                <a:lnTo>
                  <a:pt x="17845" y="6076"/>
                </a:lnTo>
                <a:lnTo>
                  <a:pt x="17852" y="6127"/>
                </a:lnTo>
                <a:lnTo>
                  <a:pt x="17845" y="6189"/>
                </a:lnTo>
                <a:lnTo>
                  <a:pt x="17871" y="6221"/>
                </a:lnTo>
                <a:lnTo>
                  <a:pt x="17937" y="6240"/>
                </a:lnTo>
                <a:lnTo>
                  <a:pt x="18007" y="6197"/>
                </a:lnTo>
                <a:lnTo>
                  <a:pt x="18092" y="6225"/>
                </a:lnTo>
                <a:lnTo>
                  <a:pt x="18125" y="6197"/>
                </a:lnTo>
                <a:lnTo>
                  <a:pt x="18141" y="6132"/>
                </a:lnTo>
                <a:lnTo>
                  <a:pt x="18199" y="6073"/>
                </a:lnTo>
                <a:lnTo>
                  <a:pt x="18259" y="6091"/>
                </a:lnTo>
                <a:lnTo>
                  <a:pt x="18300" y="6076"/>
                </a:lnTo>
                <a:lnTo>
                  <a:pt x="18387" y="6127"/>
                </a:lnTo>
                <a:lnTo>
                  <a:pt x="18436" y="6109"/>
                </a:lnTo>
                <a:lnTo>
                  <a:pt x="18466" y="6163"/>
                </a:lnTo>
                <a:lnTo>
                  <a:pt x="18579" y="6210"/>
                </a:lnTo>
                <a:lnTo>
                  <a:pt x="18660" y="6208"/>
                </a:lnTo>
                <a:lnTo>
                  <a:pt x="18715" y="6280"/>
                </a:lnTo>
                <a:lnTo>
                  <a:pt x="18718" y="6319"/>
                </a:lnTo>
                <a:lnTo>
                  <a:pt x="18790" y="6360"/>
                </a:lnTo>
                <a:lnTo>
                  <a:pt x="18807" y="6398"/>
                </a:lnTo>
                <a:lnTo>
                  <a:pt x="18822" y="6407"/>
                </a:lnTo>
                <a:lnTo>
                  <a:pt x="18832" y="6445"/>
                </a:lnTo>
                <a:lnTo>
                  <a:pt x="18867" y="6472"/>
                </a:lnTo>
                <a:lnTo>
                  <a:pt x="18828" y="6504"/>
                </a:lnTo>
                <a:lnTo>
                  <a:pt x="18781" y="6517"/>
                </a:lnTo>
                <a:lnTo>
                  <a:pt x="18776" y="6596"/>
                </a:lnTo>
                <a:lnTo>
                  <a:pt x="18811" y="6665"/>
                </a:lnTo>
                <a:lnTo>
                  <a:pt x="18839" y="6683"/>
                </a:lnTo>
                <a:lnTo>
                  <a:pt x="18823" y="6722"/>
                </a:lnTo>
                <a:lnTo>
                  <a:pt x="18852" y="6766"/>
                </a:lnTo>
                <a:lnTo>
                  <a:pt x="18906" y="6764"/>
                </a:lnTo>
                <a:lnTo>
                  <a:pt x="18937" y="6807"/>
                </a:lnTo>
                <a:lnTo>
                  <a:pt x="19005" y="6807"/>
                </a:lnTo>
                <a:lnTo>
                  <a:pt x="19042" y="6746"/>
                </a:lnTo>
                <a:lnTo>
                  <a:pt x="19058" y="6782"/>
                </a:lnTo>
                <a:lnTo>
                  <a:pt x="19105" y="6769"/>
                </a:lnTo>
                <a:lnTo>
                  <a:pt x="19137" y="6782"/>
                </a:lnTo>
                <a:lnTo>
                  <a:pt x="19110" y="6798"/>
                </a:lnTo>
                <a:lnTo>
                  <a:pt x="19093" y="6826"/>
                </a:lnTo>
                <a:lnTo>
                  <a:pt x="19022" y="6833"/>
                </a:lnTo>
                <a:lnTo>
                  <a:pt x="18982" y="6845"/>
                </a:lnTo>
                <a:lnTo>
                  <a:pt x="18917" y="6860"/>
                </a:lnTo>
                <a:lnTo>
                  <a:pt x="18854" y="6814"/>
                </a:lnTo>
                <a:lnTo>
                  <a:pt x="18796" y="6811"/>
                </a:lnTo>
                <a:lnTo>
                  <a:pt x="18760" y="6756"/>
                </a:lnTo>
                <a:lnTo>
                  <a:pt x="18783" y="6735"/>
                </a:lnTo>
                <a:lnTo>
                  <a:pt x="18775" y="6675"/>
                </a:lnTo>
                <a:lnTo>
                  <a:pt x="18729" y="6620"/>
                </a:lnTo>
                <a:lnTo>
                  <a:pt x="18717" y="6566"/>
                </a:lnTo>
                <a:lnTo>
                  <a:pt x="18675" y="6538"/>
                </a:lnTo>
                <a:lnTo>
                  <a:pt x="18684" y="6481"/>
                </a:lnTo>
                <a:lnTo>
                  <a:pt x="18624" y="6407"/>
                </a:lnTo>
                <a:lnTo>
                  <a:pt x="18603" y="6407"/>
                </a:lnTo>
                <a:lnTo>
                  <a:pt x="18583" y="6370"/>
                </a:lnTo>
                <a:lnTo>
                  <a:pt x="18505" y="6332"/>
                </a:lnTo>
                <a:lnTo>
                  <a:pt x="18505" y="6268"/>
                </a:lnTo>
                <a:lnTo>
                  <a:pt x="18430" y="6193"/>
                </a:lnTo>
                <a:lnTo>
                  <a:pt x="18364" y="6197"/>
                </a:lnTo>
                <a:lnTo>
                  <a:pt x="18267" y="6291"/>
                </a:lnTo>
                <a:lnTo>
                  <a:pt x="18204" y="6300"/>
                </a:lnTo>
                <a:lnTo>
                  <a:pt x="18166" y="6356"/>
                </a:lnTo>
                <a:lnTo>
                  <a:pt x="18092" y="6414"/>
                </a:lnTo>
                <a:lnTo>
                  <a:pt x="18099" y="6551"/>
                </a:lnTo>
                <a:lnTo>
                  <a:pt x="18129" y="6592"/>
                </a:lnTo>
                <a:lnTo>
                  <a:pt x="18227" y="6650"/>
                </a:lnTo>
                <a:lnTo>
                  <a:pt x="18300" y="6826"/>
                </a:lnTo>
                <a:lnTo>
                  <a:pt x="18293" y="6869"/>
                </a:lnTo>
                <a:lnTo>
                  <a:pt x="18219" y="6999"/>
                </a:lnTo>
                <a:lnTo>
                  <a:pt x="18206" y="7078"/>
                </a:lnTo>
                <a:lnTo>
                  <a:pt x="18247" y="7148"/>
                </a:lnTo>
                <a:lnTo>
                  <a:pt x="18206" y="7260"/>
                </a:lnTo>
                <a:lnTo>
                  <a:pt x="18200" y="7304"/>
                </a:lnTo>
                <a:lnTo>
                  <a:pt x="18133" y="7370"/>
                </a:lnTo>
                <a:lnTo>
                  <a:pt x="18130" y="7404"/>
                </a:lnTo>
                <a:lnTo>
                  <a:pt x="18085" y="7426"/>
                </a:lnTo>
                <a:lnTo>
                  <a:pt x="18054" y="7468"/>
                </a:lnTo>
                <a:lnTo>
                  <a:pt x="18054" y="7528"/>
                </a:lnTo>
                <a:lnTo>
                  <a:pt x="18083" y="7562"/>
                </a:lnTo>
                <a:lnTo>
                  <a:pt x="18085" y="7609"/>
                </a:lnTo>
                <a:lnTo>
                  <a:pt x="18012" y="7650"/>
                </a:lnTo>
                <a:lnTo>
                  <a:pt x="17920" y="7630"/>
                </a:lnTo>
                <a:lnTo>
                  <a:pt x="17905" y="7605"/>
                </a:lnTo>
                <a:lnTo>
                  <a:pt x="17822" y="7607"/>
                </a:lnTo>
                <a:lnTo>
                  <a:pt x="17733" y="7621"/>
                </a:lnTo>
                <a:lnTo>
                  <a:pt x="17658" y="7600"/>
                </a:lnTo>
                <a:lnTo>
                  <a:pt x="17481" y="7571"/>
                </a:lnTo>
                <a:lnTo>
                  <a:pt x="17417" y="7511"/>
                </a:lnTo>
                <a:lnTo>
                  <a:pt x="17396" y="7464"/>
                </a:lnTo>
                <a:lnTo>
                  <a:pt x="17321" y="7479"/>
                </a:lnTo>
                <a:lnTo>
                  <a:pt x="17295" y="7524"/>
                </a:lnTo>
                <a:lnTo>
                  <a:pt x="17278" y="7506"/>
                </a:lnTo>
                <a:lnTo>
                  <a:pt x="17246" y="7500"/>
                </a:lnTo>
                <a:lnTo>
                  <a:pt x="17280" y="7437"/>
                </a:lnTo>
                <a:lnTo>
                  <a:pt x="17351" y="7432"/>
                </a:lnTo>
                <a:lnTo>
                  <a:pt x="17485" y="7413"/>
                </a:lnTo>
                <a:lnTo>
                  <a:pt x="17509" y="7383"/>
                </a:lnTo>
                <a:lnTo>
                  <a:pt x="17617" y="7444"/>
                </a:lnTo>
                <a:lnTo>
                  <a:pt x="17652" y="7441"/>
                </a:lnTo>
                <a:lnTo>
                  <a:pt x="17664" y="7410"/>
                </a:lnTo>
                <a:lnTo>
                  <a:pt x="17715" y="7410"/>
                </a:lnTo>
                <a:lnTo>
                  <a:pt x="17713" y="7446"/>
                </a:lnTo>
                <a:lnTo>
                  <a:pt x="17641" y="7486"/>
                </a:lnTo>
                <a:lnTo>
                  <a:pt x="17686" y="7524"/>
                </a:lnTo>
                <a:lnTo>
                  <a:pt x="17775" y="7519"/>
                </a:lnTo>
                <a:lnTo>
                  <a:pt x="17811" y="7472"/>
                </a:lnTo>
                <a:lnTo>
                  <a:pt x="17861" y="7448"/>
                </a:lnTo>
                <a:lnTo>
                  <a:pt x="17856" y="7412"/>
                </a:lnTo>
                <a:lnTo>
                  <a:pt x="17807" y="7357"/>
                </a:lnTo>
                <a:lnTo>
                  <a:pt x="17807" y="7325"/>
                </a:lnTo>
                <a:lnTo>
                  <a:pt x="17867" y="7354"/>
                </a:lnTo>
                <a:lnTo>
                  <a:pt x="17888" y="7323"/>
                </a:lnTo>
                <a:lnTo>
                  <a:pt x="17892" y="7225"/>
                </a:lnTo>
                <a:lnTo>
                  <a:pt x="17948" y="7191"/>
                </a:lnTo>
                <a:lnTo>
                  <a:pt x="17941" y="7165"/>
                </a:lnTo>
                <a:lnTo>
                  <a:pt x="17905" y="7174"/>
                </a:lnTo>
                <a:lnTo>
                  <a:pt x="17894" y="7154"/>
                </a:lnTo>
                <a:lnTo>
                  <a:pt x="17946" y="7127"/>
                </a:lnTo>
                <a:lnTo>
                  <a:pt x="17948" y="7024"/>
                </a:lnTo>
                <a:lnTo>
                  <a:pt x="17928" y="6997"/>
                </a:lnTo>
                <a:lnTo>
                  <a:pt x="17960" y="6957"/>
                </a:lnTo>
                <a:lnTo>
                  <a:pt x="17957" y="6933"/>
                </a:lnTo>
                <a:lnTo>
                  <a:pt x="18000" y="6896"/>
                </a:lnTo>
                <a:lnTo>
                  <a:pt x="17993" y="6822"/>
                </a:lnTo>
                <a:lnTo>
                  <a:pt x="17939" y="6767"/>
                </a:lnTo>
                <a:lnTo>
                  <a:pt x="17908" y="6677"/>
                </a:lnTo>
                <a:lnTo>
                  <a:pt x="17920" y="6613"/>
                </a:lnTo>
                <a:lnTo>
                  <a:pt x="17922" y="6560"/>
                </a:lnTo>
                <a:lnTo>
                  <a:pt x="17946" y="6569"/>
                </a:lnTo>
                <a:lnTo>
                  <a:pt x="17946" y="6532"/>
                </a:lnTo>
                <a:lnTo>
                  <a:pt x="17873" y="6461"/>
                </a:lnTo>
                <a:lnTo>
                  <a:pt x="17839" y="6453"/>
                </a:lnTo>
                <a:lnTo>
                  <a:pt x="17807" y="6414"/>
                </a:lnTo>
                <a:lnTo>
                  <a:pt x="17731" y="6389"/>
                </a:lnTo>
                <a:lnTo>
                  <a:pt x="17636" y="6266"/>
                </a:lnTo>
                <a:lnTo>
                  <a:pt x="17615" y="6165"/>
                </a:lnTo>
                <a:lnTo>
                  <a:pt x="17589" y="6140"/>
                </a:lnTo>
                <a:lnTo>
                  <a:pt x="17613" y="6098"/>
                </a:lnTo>
                <a:lnTo>
                  <a:pt x="17564" y="6067"/>
                </a:lnTo>
                <a:lnTo>
                  <a:pt x="17534" y="6015"/>
                </a:lnTo>
                <a:lnTo>
                  <a:pt x="17553" y="5952"/>
                </a:lnTo>
                <a:lnTo>
                  <a:pt x="17479" y="5844"/>
                </a:lnTo>
                <a:lnTo>
                  <a:pt x="17479" y="5771"/>
                </a:lnTo>
                <a:lnTo>
                  <a:pt x="17428" y="5716"/>
                </a:lnTo>
                <a:lnTo>
                  <a:pt x="17442" y="5681"/>
                </a:lnTo>
                <a:lnTo>
                  <a:pt x="17444" y="5649"/>
                </a:lnTo>
                <a:lnTo>
                  <a:pt x="17404" y="5607"/>
                </a:lnTo>
                <a:lnTo>
                  <a:pt x="17387" y="5461"/>
                </a:lnTo>
                <a:lnTo>
                  <a:pt x="17356" y="5413"/>
                </a:lnTo>
                <a:lnTo>
                  <a:pt x="17298" y="5372"/>
                </a:lnTo>
                <a:lnTo>
                  <a:pt x="17278" y="5283"/>
                </a:lnTo>
                <a:lnTo>
                  <a:pt x="17253" y="5263"/>
                </a:lnTo>
                <a:lnTo>
                  <a:pt x="17217" y="5277"/>
                </a:lnTo>
                <a:lnTo>
                  <a:pt x="17217" y="5264"/>
                </a:lnTo>
                <a:lnTo>
                  <a:pt x="17161" y="5248"/>
                </a:lnTo>
                <a:lnTo>
                  <a:pt x="17129" y="5187"/>
                </a:lnTo>
                <a:lnTo>
                  <a:pt x="17078" y="5140"/>
                </a:lnTo>
                <a:lnTo>
                  <a:pt x="17060" y="5084"/>
                </a:lnTo>
                <a:lnTo>
                  <a:pt x="17089" y="5068"/>
                </a:lnTo>
                <a:lnTo>
                  <a:pt x="17101" y="5023"/>
                </a:lnTo>
                <a:lnTo>
                  <a:pt x="17080" y="4982"/>
                </a:lnTo>
                <a:lnTo>
                  <a:pt x="17091" y="4950"/>
                </a:lnTo>
                <a:lnTo>
                  <a:pt x="17065" y="4912"/>
                </a:lnTo>
                <a:lnTo>
                  <a:pt x="17087" y="4782"/>
                </a:lnTo>
                <a:lnTo>
                  <a:pt x="17057" y="4709"/>
                </a:lnTo>
                <a:lnTo>
                  <a:pt x="17055" y="4624"/>
                </a:lnTo>
                <a:lnTo>
                  <a:pt x="17029" y="4596"/>
                </a:lnTo>
                <a:lnTo>
                  <a:pt x="17029" y="4539"/>
                </a:lnTo>
                <a:lnTo>
                  <a:pt x="16999" y="4485"/>
                </a:lnTo>
                <a:lnTo>
                  <a:pt x="17037" y="4468"/>
                </a:lnTo>
                <a:lnTo>
                  <a:pt x="17018" y="4425"/>
                </a:lnTo>
                <a:lnTo>
                  <a:pt x="16969" y="4415"/>
                </a:lnTo>
                <a:lnTo>
                  <a:pt x="16903" y="4413"/>
                </a:lnTo>
                <a:lnTo>
                  <a:pt x="16760" y="4355"/>
                </a:lnTo>
                <a:lnTo>
                  <a:pt x="16705" y="4353"/>
                </a:lnTo>
                <a:lnTo>
                  <a:pt x="16677" y="4377"/>
                </a:lnTo>
                <a:lnTo>
                  <a:pt x="16636" y="4357"/>
                </a:lnTo>
                <a:lnTo>
                  <a:pt x="16594" y="4355"/>
                </a:lnTo>
                <a:lnTo>
                  <a:pt x="16535" y="4385"/>
                </a:lnTo>
                <a:lnTo>
                  <a:pt x="16468" y="4387"/>
                </a:lnTo>
                <a:lnTo>
                  <a:pt x="16414" y="4411"/>
                </a:lnTo>
                <a:lnTo>
                  <a:pt x="16398" y="4391"/>
                </a:lnTo>
                <a:lnTo>
                  <a:pt x="16414" y="4370"/>
                </a:lnTo>
                <a:lnTo>
                  <a:pt x="16374" y="4349"/>
                </a:lnTo>
                <a:lnTo>
                  <a:pt x="16336" y="4360"/>
                </a:lnTo>
                <a:lnTo>
                  <a:pt x="16343" y="4460"/>
                </a:lnTo>
                <a:lnTo>
                  <a:pt x="16329" y="4541"/>
                </a:lnTo>
                <a:lnTo>
                  <a:pt x="16370" y="4595"/>
                </a:lnTo>
                <a:lnTo>
                  <a:pt x="16355" y="4613"/>
                </a:lnTo>
                <a:lnTo>
                  <a:pt x="16331" y="4701"/>
                </a:lnTo>
                <a:lnTo>
                  <a:pt x="16360" y="4730"/>
                </a:lnTo>
                <a:lnTo>
                  <a:pt x="16358" y="4786"/>
                </a:lnTo>
                <a:lnTo>
                  <a:pt x="16374" y="4822"/>
                </a:lnTo>
                <a:lnTo>
                  <a:pt x="16356" y="4860"/>
                </a:lnTo>
                <a:lnTo>
                  <a:pt x="16362" y="4933"/>
                </a:lnTo>
                <a:lnTo>
                  <a:pt x="16398" y="4988"/>
                </a:lnTo>
                <a:lnTo>
                  <a:pt x="16365" y="5048"/>
                </a:lnTo>
                <a:lnTo>
                  <a:pt x="16370" y="5093"/>
                </a:lnTo>
                <a:lnTo>
                  <a:pt x="16392" y="5153"/>
                </a:lnTo>
                <a:lnTo>
                  <a:pt x="16378" y="5181"/>
                </a:lnTo>
                <a:lnTo>
                  <a:pt x="16325" y="5217"/>
                </a:lnTo>
                <a:lnTo>
                  <a:pt x="16242" y="5347"/>
                </a:lnTo>
                <a:lnTo>
                  <a:pt x="16210" y="5369"/>
                </a:lnTo>
                <a:lnTo>
                  <a:pt x="16219" y="5409"/>
                </a:lnTo>
                <a:lnTo>
                  <a:pt x="16249" y="5456"/>
                </a:lnTo>
                <a:lnTo>
                  <a:pt x="16223" y="5498"/>
                </a:lnTo>
                <a:lnTo>
                  <a:pt x="16215" y="5577"/>
                </a:lnTo>
                <a:lnTo>
                  <a:pt x="16273" y="5631"/>
                </a:lnTo>
                <a:lnTo>
                  <a:pt x="16304" y="5611"/>
                </a:lnTo>
                <a:lnTo>
                  <a:pt x="16336" y="5641"/>
                </a:lnTo>
                <a:lnTo>
                  <a:pt x="16370" y="5728"/>
                </a:lnTo>
                <a:lnTo>
                  <a:pt x="16425" y="5732"/>
                </a:lnTo>
                <a:lnTo>
                  <a:pt x="16468" y="5771"/>
                </a:lnTo>
                <a:lnTo>
                  <a:pt x="16468" y="5771"/>
                </a:lnTo>
                <a:lnTo>
                  <a:pt x="16434" y="5762"/>
                </a:lnTo>
                <a:lnTo>
                  <a:pt x="16400" y="5807"/>
                </a:lnTo>
                <a:lnTo>
                  <a:pt x="16405" y="5867"/>
                </a:lnTo>
                <a:lnTo>
                  <a:pt x="16477" y="5920"/>
                </a:lnTo>
                <a:lnTo>
                  <a:pt x="16477" y="5974"/>
                </a:lnTo>
                <a:lnTo>
                  <a:pt x="16439" y="6008"/>
                </a:lnTo>
                <a:lnTo>
                  <a:pt x="16407" y="5982"/>
                </a:lnTo>
                <a:lnTo>
                  <a:pt x="16407" y="6018"/>
                </a:lnTo>
                <a:lnTo>
                  <a:pt x="16447" y="6121"/>
                </a:lnTo>
                <a:lnTo>
                  <a:pt x="16483" y="6154"/>
                </a:lnTo>
                <a:lnTo>
                  <a:pt x="16498" y="6236"/>
                </a:lnTo>
                <a:lnTo>
                  <a:pt x="16522" y="6197"/>
                </a:lnTo>
                <a:lnTo>
                  <a:pt x="16566" y="6226"/>
                </a:lnTo>
                <a:lnTo>
                  <a:pt x="16622" y="6228"/>
                </a:lnTo>
                <a:lnTo>
                  <a:pt x="16672" y="6262"/>
                </a:lnTo>
                <a:lnTo>
                  <a:pt x="16717" y="6199"/>
                </a:lnTo>
                <a:lnTo>
                  <a:pt x="16743" y="6223"/>
                </a:lnTo>
                <a:lnTo>
                  <a:pt x="16743" y="6308"/>
                </a:lnTo>
                <a:lnTo>
                  <a:pt x="16778" y="6353"/>
                </a:lnTo>
                <a:lnTo>
                  <a:pt x="16805" y="6358"/>
                </a:lnTo>
                <a:lnTo>
                  <a:pt x="16903" y="6473"/>
                </a:lnTo>
                <a:lnTo>
                  <a:pt x="16952" y="6488"/>
                </a:lnTo>
                <a:lnTo>
                  <a:pt x="16988" y="6464"/>
                </a:lnTo>
                <a:lnTo>
                  <a:pt x="17033" y="6464"/>
                </a:lnTo>
                <a:lnTo>
                  <a:pt x="17040" y="6485"/>
                </a:lnTo>
                <a:lnTo>
                  <a:pt x="17084" y="6481"/>
                </a:lnTo>
                <a:lnTo>
                  <a:pt x="17040" y="6515"/>
                </a:lnTo>
                <a:lnTo>
                  <a:pt x="17042" y="6643"/>
                </a:lnTo>
                <a:lnTo>
                  <a:pt x="17027" y="6675"/>
                </a:lnTo>
                <a:lnTo>
                  <a:pt x="17060" y="6726"/>
                </a:lnTo>
                <a:lnTo>
                  <a:pt x="17049" y="6752"/>
                </a:lnTo>
                <a:lnTo>
                  <a:pt x="17020" y="6753"/>
                </a:lnTo>
                <a:lnTo>
                  <a:pt x="17033" y="6820"/>
                </a:lnTo>
                <a:lnTo>
                  <a:pt x="17029" y="6850"/>
                </a:lnTo>
                <a:lnTo>
                  <a:pt x="16978" y="6840"/>
                </a:lnTo>
                <a:lnTo>
                  <a:pt x="16923" y="6733"/>
                </a:lnTo>
                <a:lnTo>
                  <a:pt x="16858" y="6685"/>
                </a:lnTo>
                <a:lnTo>
                  <a:pt x="16784" y="6670"/>
                </a:lnTo>
                <a:lnTo>
                  <a:pt x="16753" y="6603"/>
                </a:lnTo>
                <a:lnTo>
                  <a:pt x="16703" y="6562"/>
                </a:lnTo>
                <a:lnTo>
                  <a:pt x="16577" y="6551"/>
                </a:lnTo>
                <a:lnTo>
                  <a:pt x="16445" y="6475"/>
                </a:lnTo>
                <a:lnTo>
                  <a:pt x="16365" y="6464"/>
                </a:lnTo>
                <a:lnTo>
                  <a:pt x="16356" y="6419"/>
                </a:lnTo>
                <a:lnTo>
                  <a:pt x="16320" y="6415"/>
                </a:lnTo>
                <a:lnTo>
                  <a:pt x="16281" y="6379"/>
                </a:lnTo>
                <a:lnTo>
                  <a:pt x="16212" y="6405"/>
                </a:lnTo>
                <a:lnTo>
                  <a:pt x="16167" y="6445"/>
                </a:lnTo>
                <a:lnTo>
                  <a:pt x="16144" y="6392"/>
                </a:lnTo>
                <a:lnTo>
                  <a:pt x="16159" y="6367"/>
                </a:lnTo>
                <a:lnTo>
                  <a:pt x="16147" y="6334"/>
                </a:lnTo>
                <a:lnTo>
                  <a:pt x="15995" y="6278"/>
                </a:lnTo>
                <a:lnTo>
                  <a:pt x="15927" y="6232"/>
                </a:lnTo>
                <a:lnTo>
                  <a:pt x="15697" y="6219"/>
                </a:lnTo>
                <a:lnTo>
                  <a:pt x="15517" y="6244"/>
                </a:lnTo>
                <a:lnTo>
                  <a:pt x="15472" y="6230"/>
                </a:lnTo>
                <a:lnTo>
                  <a:pt x="15425" y="6237"/>
                </a:lnTo>
                <a:lnTo>
                  <a:pt x="15385" y="6210"/>
                </a:lnTo>
                <a:lnTo>
                  <a:pt x="15366" y="6221"/>
                </a:lnTo>
                <a:lnTo>
                  <a:pt x="15326" y="6212"/>
                </a:lnTo>
                <a:lnTo>
                  <a:pt x="15297" y="6238"/>
                </a:lnTo>
                <a:lnTo>
                  <a:pt x="15321" y="6289"/>
                </a:lnTo>
                <a:lnTo>
                  <a:pt x="15321" y="6329"/>
                </a:lnTo>
                <a:lnTo>
                  <a:pt x="15270" y="6347"/>
                </a:lnTo>
                <a:lnTo>
                  <a:pt x="15270" y="6367"/>
                </a:lnTo>
                <a:lnTo>
                  <a:pt x="15304" y="6421"/>
                </a:lnTo>
                <a:lnTo>
                  <a:pt x="15336" y="6439"/>
                </a:lnTo>
                <a:lnTo>
                  <a:pt x="15362" y="6526"/>
                </a:lnTo>
                <a:lnTo>
                  <a:pt x="15385" y="6566"/>
                </a:lnTo>
                <a:lnTo>
                  <a:pt x="15394" y="6524"/>
                </a:lnTo>
                <a:lnTo>
                  <a:pt x="15423" y="6528"/>
                </a:lnTo>
                <a:lnTo>
                  <a:pt x="15462" y="6605"/>
                </a:lnTo>
                <a:lnTo>
                  <a:pt x="15468" y="6649"/>
                </a:lnTo>
                <a:lnTo>
                  <a:pt x="15522" y="6663"/>
                </a:lnTo>
                <a:lnTo>
                  <a:pt x="15588" y="6733"/>
                </a:lnTo>
                <a:lnTo>
                  <a:pt x="15588" y="6733"/>
                </a:lnTo>
                <a:lnTo>
                  <a:pt x="15524" y="6722"/>
                </a:lnTo>
                <a:lnTo>
                  <a:pt x="15502" y="6703"/>
                </a:lnTo>
                <a:lnTo>
                  <a:pt x="15466" y="6707"/>
                </a:lnTo>
                <a:lnTo>
                  <a:pt x="15447" y="6786"/>
                </a:lnTo>
                <a:lnTo>
                  <a:pt x="15402" y="6816"/>
                </a:lnTo>
                <a:lnTo>
                  <a:pt x="15336" y="6788"/>
                </a:lnTo>
                <a:lnTo>
                  <a:pt x="15303" y="6814"/>
                </a:lnTo>
                <a:lnTo>
                  <a:pt x="15299" y="6841"/>
                </a:lnTo>
                <a:lnTo>
                  <a:pt x="15349" y="6901"/>
                </a:lnTo>
                <a:lnTo>
                  <a:pt x="15368" y="6919"/>
                </a:lnTo>
                <a:lnTo>
                  <a:pt x="15367" y="6947"/>
                </a:lnTo>
                <a:lnTo>
                  <a:pt x="15342" y="6975"/>
                </a:lnTo>
                <a:lnTo>
                  <a:pt x="15221" y="6969"/>
                </a:lnTo>
                <a:lnTo>
                  <a:pt x="15192" y="6934"/>
                </a:lnTo>
                <a:lnTo>
                  <a:pt x="15203" y="6897"/>
                </a:lnTo>
                <a:lnTo>
                  <a:pt x="15180" y="6849"/>
                </a:lnTo>
                <a:lnTo>
                  <a:pt x="15219" y="6814"/>
                </a:lnTo>
                <a:lnTo>
                  <a:pt x="15218" y="6788"/>
                </a:lnTo>
                <a:lnTo>
                  <a:pt x="15170" y="6741"/>
                </a:lnTo>
                <a:lnTo>
                  <a:pt x="15133" y="6727"/>
                </a:lnTo>
                <a:lnTo>
                  <a:pt x="15169" y="6685"/>
                </a:lnTo>
                <a:lnTo>
                  <a:pt x="15160" y="6669"/>
                </a:lnTo>
                <a:lnTo>
                  <a:pt x="15124" y="6688"/>
                </a:lnTo>
                <a:lnTo>
                  <a:pt x="15099" y="6690"/>
                </a:lnTo>
                <a:lnTo>
                  <a:pt x="15037" y="6752"/>
                </a:lnTo>
                <a:lnTo>
                  <a:pt x="15000" y="6760"/>
                </a:lnTo>
                <a:lnTo>
                  <a:pt x="14956" y="6799"/>
                </a:lnTo>
                <a:lnTo>
                  <a:pt x="14951" y="6825"/>
                </a:lnTo>
                <a:lnTo>
                  <a:pt x="14891" y="6830"/>
                </a:lnTo>
                <a:lnTo>
                  <a:pt x="14866" y="6858"/>
                </a:lnTo>
                <a:lnTo>
                  <a:pt x="14866" y="6888"/>
                </a:lnTo>
                <a:lnTo>
                  <a:pt x="14829" y="6916"/>
                </a:lnTo>
                <a:lnTo>
                  <a:pt x="14726" y="6916"/>
                </a:lnTo>
                <a:lnTo>
                  <a:pt x="14691" y="6902"/>
                </a:lnTo>
                <a:lnTo>
                  <a:pt x="14669" y="6914"/>
                </a:lnTo>
                <a:lnTo>
                  <a:pt x="14638" y="6912"/>
                </a:lnTo>
                <a:lnTo>
                  <a:pt x="14610" y="6890"/>
                </a:lnTo>
                <a:lnTo>
                  <a:pt x="14546" y="6930"/>
                </a:lnTo>
                <a:lnTo>
                  <a:pt x="14534" y="6955"/>
                </a:lnTo>
                <a:lnTo>
                  <a:pt x="14485" y="6963"/>
                </a:lnTo>
                <a:lnTo>
                  <a:pt x="14444" y="7007"/>
                </a:lnTo>
                <a:lnTo>
                  <a:pt x="14445" y="7029"/>
                </a:lnTo>
                <a:lnTo>
                  <a:pt x="14480" y="7054"/>
                </a:lnTo>
                <a:lnTo>
                  <a:pt x="14468" y="7084"/>
                </a:lnTo>
                <a:lnTo>
                  <a:pt x="14478" y="7112"/>
                </a:lnTo>
                <a:lnTo>
                  <a:pt x="14463" y="7131"/>
                </a:lnTo>
                <a:lnTo>
                  <a:pt x="14425" y="7103"/>
                </a:lnTo>
                <a:lnTo>
                  <a:pt x="14404" y="7071"/>
                </a:lnTo>
                <a:lnTo>
                  <a:pt x="14381" y="7074"/>
                </a:lnTo>
                <a:lnTo>
                  <a:pt x="14331" y="7131"/>
                </a:lnTo>
                <a:lnTo>
                  <a:pt x="14308" y="7190"/>
                </a:lnTo>
                <a:lnTo>
                  <a:pt x="14308" y="7133"/>
                </a:lnTo>
                <a:lnTo>
                  <a:pt x="14258" y="7114"/>
                </a:lnTo>
                <a:lnTo>
                  <a:pt x="14225" y="7136"/>
                </a:lnTo>
                <a:lnTo>
                  <a:pt x="14193" y="7135"/>
                </a:lnTo>
                <a:lnTo>
                  <a:pt x="14162" y="7144"/>
                </a:lnTo>
                <a:lnTo>
                  <a:pt x="14123" y="7136"/>
                </a:lnTo>
                <a:lnTo>
                  <a:pt x="14112" y="7097"/>
                </a:lnTo>
                <a:lnTo>
                  <a:pt x="14161" y="7050"/>
                </a:lnTo>
                <a:lnTo>
                  <a:pt x="14208" y="7049"/>
                </a:lnTo>
                <a:lnTo>
                  <a:pt x="14228" y="7014"/>
                </a:lnTo>
                <a:lnTo>
                  <a:pt x="14196" y="6964"/>
                </a:lnTo>
                <a:lnTo>
                  <a:pt x="14206" y="6945"/>
                </a:lnTo>
                <a:lnTo>
                  <a:pt x="14238" y="6928"/>
                </a:lnTo>
                <a:lnTo>
                  <a:pt x="14182" y="6877"/>
                </a:lnTo>
                <a:lnTo>
                  <a:pt x="14156" y="6891"/>
                </a:lnTo>
                <a:lnTo>
                  <a:pt x="14123" y="6884"/>
                </a:lnTo>
                <a:lnTo>
                  <a:pt x="14107" y="6861"/>
                </a:lnTo>
                <a:lnTo>
                  <a:pt x="14195" y="6820"/>
                </a:lnTo>
                <a:lnTo>
                  <a:pt x="14231" y="6817"/>
                </a:lnTo>
                <a:lnTo>
                  <a:pt x="14278" y="6793"/>
                </a:lnTo>
                <a:lnTo>
                  <a:pt x="14270" y="6774"/>
                </a:lnTo>
                <a:lnTo>
                  <a:pt x="14184" y="6787"/>
                </a:lnTo>
                <a:lnTo>
                  <a:pt x="14058" y="6841"/>
                </a:lnTo>
                <a:lnTo>
                  <a:pt x="14020" y="6872"/>
                </a:lnTo>
                <a:lnTo>
                  <a:pt x="14038" y="6893"/>
                </a:lnTo>
                <a:lnTo>
                  <a:pt x="14052" y="6937"/>
                </a:lnTo>
                <a:lnTo>
                  <a:pt x="14070" y="6966"/>
                </a:lnTo>
                <a:lnTo>
                  <a:pt x="14043" y="7001"/>
                </a:lnTo>
                <a:lnTo>
                  <a:pt x="14014" y="7009"/>
                </a:lnTo>
                <a:lnTo>
                  <a:pt x="13970" y="6961"/>
                </a:lnTo>
                <a:lnTo>
                  <a:pt x="13986" y="6938"/>
                </a:lnTo>
                <a:lnTo>
                  <a:pt x="14003" y="6929"/>
                </a:lnTo>
                <a:lnTo>
                  <a:pt x="13994" y="6899"/>
                </a:lnTo>
                <a:lnTo>
                  <a:pt x="13980" y="6899"/>
                </a:lnTo>
                <a:lnTo>
                  <a:pt x="13892" y="6986"/>
                </a:lnTo>
                <a:lnTo>
                  <a:pt x="13895" y="7008"/>
                </a:lnTo>
                <a:lnTo>
                  <a:pt x="13931" y="7044"/>
                </a:lnTo>
                <a:lnTo>
                  <a:pt x="13958" y="7057"/>
                </a:lnTo>
                <a:lnTo>
                  <a:pt x="13953" y="7091"/>
                </a:lnTo>
                <a:lnTo>
                  <a:pt x="13898" y="7145"/>
                </a:lnTo>
                <a:lnTo>
                  <a:pt x="13872" y="7127"/>
                </a:lnTo>
                <a:lnTo>
                  <a:pt x="13889" y="7099"/>
                </a:lnTo>
                <a:lnTo>
                  <a:pt x="13880" y="7062"/>
                </a:lnTo>
                <a:lnTo>
                  <a:pt x="13863" y="7061"/>
                </a:lnTo>
                <a:lnTo>
                  <a:pt x="13858" y="7025"/>
                </a:lnTo>
                <a:lnTo>
                  <a:pt x="13765" y="7053"/>
                </a:lnTo>
                <a:lnTo>
                  <a:pt x="13753" y="7084"/>
                </a:lnTo>
                <a:lnTo>
                  <a:pt x="13688" y="7114"/>
                </a:lnTo>
                <a:lnTo>
                  <a:pt x="13636" y="7105"/>
                </a:lnTo>
                <a:lnTo>
                  <a:pt x="13607" y="7119"/>
                </a:lnTo>
                <a:lnTo>
                  <a:pt x="13607" y="7146"/>
                </a:lnTo>
                <a:lnTo>
                  <a:pt x="13511" y="7266"/>
                </a:lnTo>
                <a:lnTo>
                  <a:pt x="13483" y="7272"/>
                </a:lnTo>
                <a:lnTo>
                  <a:pt x="13394" y="7381"/>
                </a:lnTo>
                <a:lnTo>
                  <a:pt x="13355" y="7402"/>
                </a:lnTo>
                <a:lnTo>
                  <a:pt x="13319" y="7368"/>
                </a:lnTo>
                <a:lnTo>
                  <a:pt x="13296" y="7368"/>
                </a:lnTo>
                <a:lnTo>
                  <a:pt x="13315" y="7415"/>
                </a:lnTo>
                <a:lnTo>
                  <a:pt x="13379" y="7462"/>
                </a:lnTo>
                <a:lnTo>
                  <a:pt x="13389" y="7498"/>
                </a:lnTo>
                <a:lnTo>
                  <a:pt x="13312" y="7470"/>
                </a:lnTo>
                <a:lnTo>
                  <a:pt x="13292" y="7496"/>
                </a:lnTo>
                <a:lnTo>
                  <a:pt x="13164" y="7513"/>
                </a:lnTo>
                <a:lnTo>
                  <a:pt x="13138" y="7531"/>
                </a:lnTo>
                <a:lnTo>
                  <a:pt x="13174" y="7576"/>
                </a:lnTo>
                <a:lnTo>
                  <a:pt x="13176" y="7619"/>
                </a:lnTo>
                <a:lnTo>
                  <a:pt x="13146" y="7673"/>
                </a:lnTo>
                <a:lnTo>
                  <a:pt x="13167" y="7745"/>
                </a:lnTo>
                <a:lnTo>
                  <a:pt x="13151" y="7796"/>
                </a:lnTo>
                <a:lnTo>
                  <a:pt x="13066" y="7834"/>
                </a:lnTo>
                <a:lnTo>
                  <a:pt x="13053" y="7860"/>
                </a:lnTo>
                <a:lnTo>
                  <a:pt x="13003" y="7860"/>
                </a:lnTo>
                <a:lnTo>
                  <a:pt x="12982" y="7888"/>
                </a:lnTo>
                <a:lnTo>
                  <a:pt x="12953" y="7836"/>
                </a:lnTo>
                <a:lnTo>
                  <a:pt x="12889" y="7881"/>
                </a:lnTo>
                <a:lnTo>
                  <a:pt x="12846" y="7881"/>
                </a:lnTo>
                <a:lnTo>
                  <a:pt x="12750" y="7756"/>
                </a:lnTo>
                <a:lnTo>
                  <a:pt x="12652" y="7673"/>
                </a:lnTo>
                <a:lnTo>
                  <a:pt x="12617" y="7656"/>
                </a:lnTo>
                <a:lnTo>
                  <a:pt x="12620" y="7585"/>
                </a:lnTo>
                <a:lnTo>
                  <a:pt x="12633" y="7558"/>
                </a:lnTo>
                <a:lnTo>
                  <a:pt x="12658" y="7572"/>
                </a:lnTo>
                <a:lnTo>
                  <a:pt x="12678" y="7538"/>
                </a:lnTo>
                <a:lnTo>
                  <a:pt x="12671" y="7511"/>
                </a:lnTo>
                <a:lnTo>
                  <a:pt x="12694" y="7486"/>
                </a:lnTo>
                <a:lnTo>
                  <a:pt x="12769" y="7484"/>
                </a:lnTo>
                <a:lnTo>
                  <a:pt x="12790" y="7451"/>
                </a:lnTo>
                <a:lnTo>
                  <a:pt x="12875" y="7453"/>
                </a:lnTo>
                <a:lnTo>
                  <a:pt x="12884" y="7417"/>
                </a:lnTo>
                <a:lnTo>
                  <a:pt x="12818" y="7332"/>
                </a:lnTo>
                <a:lnTo>
                  <a:pt x="12808" y="7295"/>
                </a:lnTo>
                <a:lnTo>
                  <a:pt x="12754" y="7287"/>
                </a:lnTo>
                <a:lnTo>
                  <a:pt x="12703" y="7228"/>
                </a:lnTo>
                <a:lnTo>
                  <a:pt x="12705" y="7184"/>
                </a:lnTo>
                <a:lnTo>
                  <a:pt x="12646" y="7146"/>
                </a:lnTo>
                <a:lnTo>
                  <a:pt x="12518" y="7134"/>
                </a:lnTo>
                <a:lnTo>
                  <a:pt x="12430" y="7142"/>
                </a:lnTo>
                <a:lnTo>
                  <a:pt x="12392" y="7161"/>
                </a:lnTo>
                <a:lnTo>
                  <a:pt x="12334" y="7163"/>
                </a:lnTo>
                <a:lnTo>
                  <a:pt x="12236" y="7097"/>
                </a:lnTo>
                <a:lnTo>
                  <a:pt x="12182" y="7097"/>
                </a:lnTo>
                <a:lnTo>
                  <a:pt x="12184" y="7123"/>
                </a:lnTo>
                <a:lnTo>
                  <a:pt x="12301" y="7219"/>
                </a:lnTo>
                <a:lnTo>
                  <a:pt x="12370" y="7268"/>
                </a:lnTo>
                <a:lnTo>
                  <a:pt x="12406" y="7368"/>
                </a:lnTo>
                <a:lnTo>
                  <a:pt x="12406" y="7423"/>
                </a:lnTo>
                <a:lnTo>
                  <a:pt x="12431" y="7455"/>
                </a:lnTo>
                <a:lnTo>
                  <a:pt x="12411" y="7472"/>
                </a:lnTo>
                <a:lnTo>
                  <a:pt x="12409" y="7517"/>
                </a:lnTo>
                <a:lnTo>
                  <a:pt x="12420" y="7551"/>
                </a:lnTo>
                <a:lnTo>
                  <a:pt x="12402" y="7566"/>
                </a:lnTo>
                <a:lnTo>
                  <a:pt x="12402" y="7673"/>
                </a:lnTo>
                <a:lnTo>
                  <a:pt x="12384" y="7735"/>
                </a:lnTo>
                <a:lnTo>
                  <a:pt x="12404" y="7794"/>
                </a:lnTo>
                <a:lnTo>
                  <a:pt x="12475" y="7790"/>
                </a:lnTo>
                <a:lnTo>
                  <a:pt x="12526" y="7822"/>
                </a:lnTo>
                <a:lnTo>
                  <a:pt x="12561" y="7860"/>
                </a:lnTo>
                <a:lnTo>
                  <a:pt x="12552" y="7883"/>
                </a:lnTo>
                <a:lnTo>
                  <a:pt x="12561" y="7916"/>
                </a:lnTo>
                <a:lnTo>
                  <a:pt x="12552" y="7939"/>
                </a:lnTo>
                <a:lnTo>
                  <a:pt x="12554" y="7965"/>
                </a:lnTo>
                <a:lnTo>
                  <a:pt x="12575" y="7982"/>
                </a:lnTo>
                <a:lnTo>
                  <a:pt x="12560" y="8016"/>
                </a:lnTo>
                <a:lnTo>
                  <a:pt x="12561" y="8127"/>
                </a:lnTo>
                <a:lnTo>
                  <a:pt x="12541" y="8154"/>
                </a:lnTo>
                <a:lnTo>
                  <a:pt x="12573" y="8217"/>
                </a:lnTo>
                <a:lnTo>
                  <a:pt x="12581" y="8304"/>
                </a:lnTo>
                <a:lnTo>
                  <a:pt x="12550" y="8276"/>
                </a:lnTo>
                <a:lnTo>
                  <a:pt x="12532" y="8217"/>
                </a:lnTo>
                <a:lnTo>
                  <a:pt x="12473" y="8172"/>
                </a:lnTo>
                <a:lnTo>
                  <a:pt x="12415" y="8225"/>
                </a:lnTo>
                <a:lnTo>
                  <a:pt x="12422" y="8176"/>
                </a:lnTo>
                <a:lnTo>
                  <a:pt x="12396" y="8142"/>
                </a:lnTo>
                <a:lnTo>
                  <a:pt x="12323" y="8133"/>
                </a:lnTo>
                <a:lnTo>
                  <a:pt x="12254" y="8142"/>
                </a:lnTo>
                <a:lnTo>
                  <a:pt x="12207" y="8105"/>
                </a:lnTo>
                <a:lnTo>
                  <a:pt x="12148" y="8095"/>
                </a:lnTo>
                <a:lnTo>
                  <a:pt x="12115" y="8121"/>
                </a:lnTo>
                <a:lnTo>
                  <a:pt x="12061" y="8236"/>
                </a:lnTo>
                <a:lnTo>
                  <a:pt x="11984" y="8300"/>
                </a:lnTo>
                <a:lnTo>
                  <a:pt x="11927" y="8310"/>
                </a:lnTo>
                <a:lnTo>
                  <a:pt x="11888" y="8349"/>
                </a:lnTo>
                <a:lnTo>
                  <a:pt x="11874" y="8410"/>
                </a:lnTo>
                <a:lnTo>
                  <a:pt x="11821" y="8481"/>
                </a:lnTo>
                <a:lnTo>
                  <a:pt x="11756" y="8532"/>
                </a:lnTo>
                <a:lnTo>
                  <a:pt x="11750" y="8574"/>
                </a:lnTo>
                <a:lnTo>
                  <a:pt x="11776" y="8645"/>
                </a:lnTo>
                <a:lnTo>
                  <a:pt x="11880" y="8753"/>
                </a:lnTo>
                <a:lnTo>
                  <a:pt x="11944" y="8847"/>
                </a:lnTo>
                <a:lnTo>
                  <a:pt x="11908" y="8888"/>
                </a:lnTo>
                <a:lnTo>
                  <a:pt x="11872" y="8890"/>
                </a:lnTo>
                <a:lnTo>
                  <a:pt x="11874" y="8941"/>
                </a:lnTo>
                <a:lnTo>
                  <a:pt x="11831" y="8975"/>
                </a:lnTo>
                <a:lnTo>
                  <a:pt x="11807" y="9014"/>
                </a:lnTo>
                <a:lnTo>
                  <a:pt x="11744" y="8953"/>
                </a:lnTo>
                <a:lnTo>
                  <a:pt x="11592" y="8881"/>
                </a:lnTo>
                <a:lnTo>
                  <a:pt x="11539" y="8875"/>
                </a:lnTo>
                <a:lnTo>
                  <a:pt x="11524" y="8845"/>
                </a:lnTo>
                <a:lnTo>
                  <a:pt x="11441" y="8841"/>
                </a:lnTo>
                <a:lnTo>
                  <a:pt x="11397" y="8805"/>
                </a:lnTo>
                <a:lnTo>
                  <a:pt x="11364" y="8754"/>
                </a:lnTo>
                <a:lnTo>
                  <a:pt x="11298" y="8741"/>
                </a:lnTo>
                <a:lnTo>
                  <a:pt x="11244" y="8706"/>
                </a:lnTo>
                <a:lnTo>
                  <a:pt x="11189" y="8707"/>
                </a:lnTo>
                <a:lnTo>
                  <a:pt x="11179" y="8738"/>
                </a:lnTo>
                <a:lnTo>
                  <a:pt x="11193" y="8769"/>
                </a:lnTo>
                <a:lnTo>
                  <a:pt x="11182" y="8796"/>
                </a:lnTo>
                <a:lnTo>
                  <a:pt x="11198" y="8822"/>
                </a:lnTo>
                <a:lnTo>
                  <a:pt x="11168" y="8852"/>
                </a:lnTo>
                <a:lnTo>
                  <a:pt x="11121" y="8848"/>
                </a:lnTo>
                <a:lnTo>
                  <a:pt x="11155" y="8913"/>
                </a:lnTo>
                <a:lnTo>
                  <a:pt x="11168" y="8965"/>
                </a:lnTo>
                <a:lnTo>
                  <a:pt x="11232" y="8997"/>
                </a:lnTo>
                <a:lnTo>
                  <a:pt x="11274" y="9052"/>
                </a:lnTo>
                <a:lnTo>
                  <a:pt x="11332" y="9082"/>
                </a:lnTo>
                <a:lnTo>
                  <a:pt x="11377" y="9061"/>
                </a:lnTo>
                <a:lnTo>
                  <a:pt x="11404" y="9063"/>
                </a:lnTo>
                <a:lnTo>
                  <a:pt x="11443" y="9036"/>
                </a:lnTo>
                <a:lnTo>
                  <a:pt x="11447" y="9074"/>
                </a:lnTo>
                <a:lnTo>
                  <a:pt x="11500" y="9094"/>
                </a:lnTo>
                <a:lnTo>
                  <a:pt x="11502" y="9112"/>
                </a:lnTo>
                <a:lnTo>
                  <a:pt x="11487" y="9135"/>
                </a:lnTo>
                <a:lnTo>
                  <a:pt x="11523" y="9167"/>
                </a:lnTo>
                <a:lnTo>
                  <a:pt x="11519" y="9242"/>
                </a:lnTo>
                <a:lnTo>
                  <a:pt x="11491" y="9254"/>
                </a:lnTo>
                <a:lnTo>
                  <a:pt x="11451" y="9258"/>
                </a:lnTo>
                <a:lnTo>
                  <a:pt x="11399" y="9314"/>
                </a:lnTo>
                <a:lnTo>
                  <a:pt x="11373" y="9312"/>
                </a:lnTo>
                <a:lnTo>
                  <a:pt x="11331" y="9272"/>
                </a:lnTo>
                <a:lnTo>
                  <a:pt x="11263" y="9270"/>
                </a:lnTo>
                <a:lnTo>
                  <a:pt x="11232" y="9244"/>
                </a:lnTo>
                <a:lnTo>
                  <a:pt x="11158" y="9244"/>
                </a:lnTo>
                <a:lnTo>
                  <a:pt x="11136" y="9226"/>
                </a:lnTo>
                <a:lnTo>
                  <a:pt x="11130" y="9168"/>
                </a:lnTo>
                <a:lnTo>
                  <a:pt x="11089" y="9141"/>
                </a:lnTo>
                <a:lnTo>
                  <a:pt x="11056" y="9097"/>
                </a:lnTo>
                <a:lnTo>
                  <a:pt x="11038" y="9094"/>
                </a:lnTo>
                <a:lnTo>
                  <a:pt x="10994" y="9130"/>
                </a:lnTo>
                <a:lnTo>
                  <a:pt x="10898" y="9095"/>
                </a:lnTo>
                <a:lnTo>
                  <a:pt x="10877" y="9057"/>
                </a:lnTo>
                <a:lnTo>
                  <a:pt x="10854" y="9034"/>
                </a:lnTo>
                <a:lnTo>
                  <a:pt x="10874" y="8996"/>
                </a:lnTo>
                <a:lnTo>
                  <a:pt x="10865" y="8941"/>
                </a:lnTo>
                <a:lnTo>
                  <a:pt x="10865" y="8895"/>
                </a:lnTo>
                <a:lnTo>
                  <a:pt x="10818" y="8861"/>
                </a:lnTo>
                <a:lnTo>
                  <a:pt x="10820" y="8822"/>
                </a:lnTo>
                <a:lnTo>
                  <a:pt x="10754" y="8758"/>
                </a:lnTo>
                <a:lnTo>
                  <a:pt x="10751" y="8704"/>
                </a:lnTo>
                <a:lnTo>
                  <a:pt x="10713" y="8694"/>
                </a:lnTo>
                <a:lnTo>
                  <a:pt x="10722" y="8652"/>
                </a:lnTo>
                <a:lnTo>
                  <a:pt x="10758" y="8639"/>
                </a:lnTo>
                <a:lnTo>
                  <a:pt x="10765" y="8564"/>
                </a:lnTo>
                <a:lnTo>
                  <a:pt x="10762" y="8517"/>
                </a:lnTo>
                <a:lnTo>
                  <a:pt x="10746" y="8511"/>
                </a:lnTo>
                <a:lnTo>
                  <a:pt x="10750" y="8478"/>
                </a:lnTo>
                <a:lnTo>
                  <a:pt x="10765" y="8449"/>
                </a:lnTo>
                <a:lnTo>
                  <a:pt x="10740" y="8444"/>
                </a:lnTo>
                <a:lnTo>
                  <a:pt x="10688" y="8372"/>
                </a:lnTo>
                <a:lnTo>
                  <a:pt x="10579" y="8327"/>
                </a:lnTo>
                <a:lnTo>
                  <a:pt x="10551" y="8349"/>
                </a:lnTo>
                <a:lnTo>
                  <a:pt x="10527" y="8323"/>
                </a:lnTo>
                <a:lnTo>
                  <a:pt x="10490" y="8323"/>
                </a:lnTo>
                <a:lnTo>
                  <a:pt x="10469" y="8338"/>
                </a:lnTo>
                <a:lnTo>
                  <a:pt x="10413" y="8329"/>
                </a:lnTo>
                <a:lnTo>
                  <a:pt x="10433" y="8302"/>
                </a:lnTo>
                <a:lnTo>
                  <a:pt x="10480" y="8295"/>
                </a:lnTo>
                <a:lnTo>
                  <a:pt x="10493" y="8259"/>
                </a:lnTo>
                <a:lnTo>
                  <a:pt x="10441" y="8253"/>
                </a:lnTo>
                <a:lnTo>
                  <a:pt x="10441" y="8238"/>
                </a:lnTo>
                <a:lnTo>
                  <a:pt x="10475" y="8224"/>
                </a:lnTo>
                <a:lnTo>
                  <a:pt x="10443" y="8201"/>
                </a:lnTo>
                <a:lnTo>
                  <a:pt x="10410" y="8222"/>
                </a:lnTo>
                <a:lnTo>
                  <a:pt x="10332" y="8242"/>
                </a:lnTo>
                <a:lnTo>
                  <a:pt x="10322" y="8229"/>
                </a:lnTo>
                <a:lnTo>
                  <a:pt x="10343" y="8201"/>
                </a:lnTo>
                <a:lnTo>
                  <a:pt x="10390" y="8177"/>
                </a:lnTo>
                <a:lnTo>
                  <a:pt x="10375" y="8161"/>
                </a:lnTo>
                <a:lnTo>
                  <a:pt x="10305" y="8144"/>
                </a:lnTo>
                <a:lnTo>
                  <a:pt x="10292" y="8108"/>
                </a:lnTo>
                <a:lnTo>
                  <a:pt x="10236" y="8072"/>
                </a:lnTo>
                <a:lnTo>
                  <a:pt x="10226" y="8004"/>
                </a:lnTo>
                <a:lnTo>
                  <a:pt x="10175" y="7969"/>
                </a:lnTo>
                <a:lnTo>
                  <a:pt x="10186" y="7955"/>
                </a:lnTo>
                <a:lnTo>
                  <a:pt x="10230" y="7954"/>
                </a:lnTo>
                <a:lnTo>
                  <a:pt x="10242" y="7967"/>
                </a:lnTo>
                <a:lnTo>
                  <a:pt x="10304" y="7973"/>
                </a:lnTo>
                <a:lnTo>
                  <a:pt x="10313" y="8018"/>
                </a:lnTo>
                <a:lnTo>
                  <a:pt x="10415" y="8103"/>
                </a:lnTo>
                <a:lnTo>
                  <a:pt x="10448" y="8107"/>
                </a:lnTo>
                <a:lnTo>
                  <a:pt x="10457" y="8091"/>
                </a:lnTo>
                <a:lnTo>
                  <a:pt x="10505" y="8125"/>
                </a:lnTo>
                <a:lnTo>
                  <a:pt x="10583" y="8125"/>
                </a:lnTo>
                <a:lnTo>
                  <a:pt x="10592" y="8105"/>
                </a:lnTo>
                <a:lnTo>
                  <a:pt x="10623" y="8139"/>
                </a:lnTo>
                <a:lnTo>
                  <a:pt x="10594" y="8159"/>
                </a:lnTo>
                <a:lnTo>
                  <a:pt x="10612" y="8174"/>
                </a:lnTo>
                <a:lnTo>
                  <a:pt x="10612" y="8201"/>
                </a:lnTo>
                <a:lnTo>
                  <a:pt x="10659" y="8202"/>
                </a:lnTo>
                <a:lnTo>
                  <a:pt x="10680" y="8178"/>
                </a:lnTo>
                <a:lnTo>
                  <a:pt x="10756" y="8180"/>
                </a:lnTo>
                <a:lnTo>
                  <a:pt x="10737" y="8191"/>
                </a:lnTo>
                <a:lnTo>
                  <a:pt x="10778" y="8197"/>
                </a:lnTo>
                <a:lnTo>
                  <a:pt x="10825" y="8189"/>
                </a:lnTo>
                <a:lnTo>
                  <a:pt x="10823" y="8219"/>
                </a:lnTo>
                <a:lnTo>
                  <a:pt x="10882" y="8276"/>
                </a:lnTo>
                <a:lnTo>
                  <a:pt x="10919" y="8251"/>
                </a:lnTo>
                <a:lnTo>
                  <a:pt x="10959" y="8263"/>
                </a:lnTo>
                <a:lnTo>
                  <a:pt x="10968" y="8287"/>
                </a:lnTo>
                <a:lnTo>
                  <a:pt x="11033" y="8288"/>
                </a:lnTo>
                <a:lnTo>
                  <a:pt x="11073" y="8299"/>
                </a:lnTo>
                <a:lnTo>
                  <a:pt x="11108" y="8274"/>
                </a:lnTo>
                <a:lnTo>
                  <a:pt x="11164" y="8315"/>
                </a:lnTo>
                <a:lnTo>
                  <a:pt x="11243" y="8337"/>
                </a:lnTo>
                <a:lnTo>
                  <a:pt x="11381" y="8345"/>
                </a:lnTo>
                <a:lnTo>
                  <a:pt x="11490" y="8332"/>
                </a:lnTo>
                <a:lnTo>
                  <a:pt x="11503" y="8312"/>
                </a:lnTo>
                <a:lnTo>
                  <a:pt x="11573" y="8312"/>
                </a:lnTo>
                <a:lnTo>
                  <a:pt x="11608" y="8285"/>
                </a:lnTo>
                <a:lnTo>
                  <a:pt x="11686" y="8271"/>
                </a:lnTo>
                <a:lnTo>
                  <a:pt x="11750" y="8236"/>
                </a:lnTo>
                <a:lnTo>
                  <a:pt x="11841" y="8114"/>
                </a:lnTo>
                <a:lnTo>
                  <a:pt x="11850" y="8082"/>
                </a:lnTo>
                <a:lnTo>
                  <a:pt x="11902" y="8014"/>
                </a:lnTo>
                <a:lnTo>
                  <a:pt x="11902" y="7982"/>
                </a:lnTo>
                <a:lnTo>
                  <a:pt x="11918" y="7946"/>
                </a:lnTo>
                <a:lnTo>
                  <a:pt x="11929" y="7875"/>
                </a:lnTo>
                <a:lnTo>
                  <a:pt x="11927" y="7820"/>
                </a:lnTo>
                <a:lnTo>
                  <a:pt x="11925" y="7760"/>
                </a:lnTo>
                <a:lnTo>
                  <a:pt x="11908" y="7742"/>
                </a:lnTo>
                <a:lnTo>
                  <a:pt x="11890" y="7747"/>
                </a:lnTo>
                <a:lnTo>
                  <a:pt x="11852" y="7688"/>
                </a:lnTo>
                <a:lnTo>
                  <a:pt x="11823" y="7670"/>
                </a:lnTo>
                <a:lnTo>
                  <a:pt x="11807" y="7611"/>
                </a:lnTo>
                <a:lnTo>
                  <a:pt x="11756" y="7558"/>
                </a:lnTo>
                <a:lnTo>
                  <a:pt x="11714" y="7549"/>
                </a:lnTo>
                <a:lnTo>
                  <a:pt x="11703" y="7571"/>
                </a:lnTo>
                <a:lnTo>
                  <a:pt x="11650" y="7545"/>
                </a:lnTo>
                <a:lnTo>
                  <a:pt x="11655" y="7515"/>
                </a:lnTo>
                <a:lnTo>
                  <a:pt x="11560" y="7448"/>
                </a:lnTo>
                <a:lnTo>
                  <a:pt x="11563" y="7402"/>
                </a:lnTo>
                <a:lnTo>
                  <a:pt x="11513" y="7353"/>
                </a:lnTo>
                <a:lnTo>
                  <a:pt x="11488" y="7353"/>
                </a:lnTo>
                <a:lnTo>
                  <a:pt x="11498" y="7376"/>
                </a:lnTo>
                <a:lnTo>
                  <a:pt x="11536" y="7432"/>
                </a:lnTo>
                <a:lnTo>
                  <a:pt x="11502" y="7446"/>
                </a:lnTo>
                <a:lnTo>
                  <a:pt x="11443" y="7392"/>
                </a:lnTo>
                <a:lnTo>
                  <a:pt x="11404" y="7389"/>
                </a:lnTo>
                <a:lnTo>
                  <a:pt x="11336" y="7325"/>
                </a:lnTo>
                <a:lnTo>
                  <a:pt x="11313" y="7325"/>
                </a:lnTo>
                <a:lnTo>
                  <a:pt x="11313" y="7345"/>
                </a:lnTo>
                <a:lnTo>
                  <a:pt x="11321" y="7372"/>
                </a:lnTo>
                <a:lnTo>
                  <a:pt x="11285" y="7363"/>
                </a:lnTo>
                <a:lnTo>
                  <a:pt x="11229" y="7280"/>
                </a:lnTo>
                <a:lnTo>
                  <a:pt x="11184" y="7266"/>
                </a:lnTo>
                <a:lnTo>
                  <a:pt x="11150" y="7226"/>
                </a:lnTo>
                <a:lnTo>
                  <a:pt x="10985" y="7118"/>
                </a:lnTo>
                <a:lnTo>
                  <a:pt x="10742" y="6988"/>
                </a:lnTo>
                <a:lnTo>
                  <a:pt x="10686" y="6965"/>
                </a:lnTo>
                <a:lnTo>
                  <a:pt x="10679" y="6984"/>
                </a:lnTo>
                <a:lnTo>
                  <a:pt x="10628" y="6954"/>
                </a:lnTo>
                <a:lnTo>
                  <a:pt x="10571" y="6941"/>
                </a:lnTo>
                <a:lnTo>
                  <a:pt x="10576" y="6965"/>
                </a:lnTo>
                <a:lnTo>
                  <a:pt x="10539" y="6984"/>
                </a:lnTo>
                <a:lnTo>
                  <a:pt x="10493" y="6967"/>
                </a:lnTo>
                <a:lnTo>
                  <a:pt x="10424" y="6963"/>
                </a:lnTo>
                <a:lnTo>
                  <a:pt x="10394" y="6921"/>
                </a:lnTo>
                <a:lnTo>
                  <a:pt x="10349" y="6901"/>
                </a:lnTo>
                <a:lnTo>
                  <a:pt x="10347" y="6914"/>
                </a:lnTo>
                <a:lnTo>
                  <a:pt x="10372" y="6948"/>
                </a:lnTo>
                <a:lnTo>
                  <a:pt x="10364" y="6969"/>
                </a:lnTo>
                <a:lnTo>
                  <a:pt x="10332" y="6946"/>
                </a:lnTo>
                <a:lnTo>
                  <a:pt x="10283" y="6952"/>
                </a:lnTo>
                <a:lnTo>
                  <a:pt x="10266" y="6969"/>
                </a:lnTo>
                <a:lnTo>
                  <a:pt x="10275" y="7001"/>
                </a:lnTo>
                <a:lnTo>
                  <a:pt x="10244" y="7058"/>
                </a:lnTo>
                <a:lnTo>
                  <a:pt x="10193" y="7063"/>
                </a:lnTo>
                <a:lnTo>
                  <a:pt x="10222" y="7018"/>
                </a:lnTo>
                <a:lnTo>
                  <a:pt x="10251" y="7001"/>
                </a:lnTo>
                <a:lnTo>
                  <a:pt x="10234" y="6980"/>
                </a:lnTo>
                <a:lnTo>
                  <a:pt x="10198" y="6980"/>
                </a:lnTo>
                <a:lnTo>
                  <a:pt x="10208" y="6954"/>
                </a:lnTo>
                <a:lnTo>
                  <a:pt x="10221" y="6935"/>
                </a:lnTo>
                <a:lnTo>
                  <a:pt x="10200" y="6925"/>
                </a:lnTo>
                <a:lnTo>
                  <a:pt x="10179" y="6946"/>
                </a:lnTo>
                <a:lnTo>
                  <a:pt x="10139" y="6997"/>
                </a:lnTo>
                <a:lnTo>
                  <a:pt x="10139" y="6967"/>
                </a:lnTo>
                <a:lnTo>
                  <a:pt x="10145" y="6948"/>
                </a:lnTo>
                <a:lnTo>
                  <a:pt x="10132" y="6933"/>
                </a:lnTo>
                <a:lnTo>
                  <a:pt x="10111" y="6963"/>
                </a:lnTo>
                <a:lnTo>
                  <a:pt x="10098" y="6966"/>
                </a:lnTo>
                <a:lnTo>
                  <a:pt x="10093" y="6931"/>
                </a:lnTo>
                <a:lnTo>
                  <a:pt x="10054" y="6918"/>
                </a:lnTo>
                <a:lnTo>
                  <a:pt x="10016" y="6950"/>
                </a:lnTo>
                <a:lnTo>
                  <a:pt x="10005" y="6908"/>
                </a:lnTo>
                <a:lnTo>
                  <a:pt x="9986" y="6894"/>
                </a:lnTo>
                <a:lnTo>
                  <a:pt x="9953" y="6925"/>
                </a:lnTo>
                <a:lnTo>
                  <a:pt x="9940" y="6884"/>
                </a:lnTo>
                <a:lnTo>
                  <a:pt x="9940" y="6831"/>
                </a:lnTo>
                <a:lnTo>
                  <a:pt x="9966" y="6798"/>
                </a:lnTo>
                <a:lnTo>
                  <a:pt x="9969" y="6827"/>
                </a:lnTo>
                <a:lnTo>
                  <a:pt x="10005" y="6864"/>
                </a:lnTo>
                <a:lnTo>
                  <a:pt x="10060" y="6857"/>
                </a:lnTo>
                <a:lnTo>
                  <a:pt x="10096" y="6873"/>
                </a:lnTo>
                <a:lnTo>
                  <a:pt x="10138" y="6841"/>
                </a:lnTo>
                <a:lnTo>
                  <a:pt x="10134" y="6815"/>
                </a:lnTo>
                <a:lnTo>
                  <a:pt x="10105" y="6798"/>
                </a:lnTo>
                <a:lnTo>
                  <a:pt x="10093" y="6781"/>
                </a:lnTo>
                <a:lnTo>
                  <a:pt x="10057" y="6767"/>
                </a:lnTo>
                <a:lnTo>
                  <a:pt x="10039" y="6784"/>
                </a:lnTo>
                <a:lnTo>
                  <a:pt x="10013" y="6763"/>
                </a:lnTo>
                <a:lnTo>
                  <a:pt x="9988" y="6728"/>
                </a:lnTo>
                <a:lnTo>
                  <a:pt x="9940" y="6705"/>
                </a:lnTo>
                <a:lnTo>
                  <a:pt x="9896" y="6700"/>
                </a:lnTo>
                <a:lnTo>
                  <a:pt x="9886" y="6716"/>
                </a:lnTo>
                <a:lnTo>
                  <a:pt x="9902" y="6743"/>
                </a:lnTo>
                <a:lnTo>
                  <a:pt x="9916" y="6747"/>
                </a:lnTo>
                <a:lnTo>
                  <a:pt x="9916" y="6766"/>
                </a:lnTo>
                <a:lnTo>
                  <a:pt x="9888" y="6771"/>
                </a:lnTo>
                <a:lnTo>
                  <a:pt x="9861" y="6767"/>
                </a:lnTo>
                <a:lnTo>
                  <a:pt x="9859" y="6784"/>
                </a:lnTo>
                <a:lnTo>
                  <a:pt x="9901" y="6812"/>
                </a:lnTo>
                <a:lnTo>
                  <a:pt x="9880" y="6823"/>
                </a:lnTo>
                <a:lnTo>
                  <a:pt x="9848" y="6819"/>
                </a:lnTo>
                <a:lnTo>
                  <a:pt x="9829" y="6850"/>
                </a:lnTo>
                <a:lnTo>
                  <a:pt x="9822" y="6910"/>
                </a:lnTo>
                <a:lnTo>
                  <a:pt x="9802" y="6881"/>
                </a:lnTo>
                <a:lnTo>
                  <a:pt x="9803" y="6834"/>
                </a:lnTo>
                <a:lnTo>
                  <a:pt x="9784" y="6815"/>
                </a:lnTo>
                <a:lnTo>
                  <a:pt x="9732" y="6810"/>
                </a:lnTo>
                <a:lnTo>
                  <a:pt x="9731" y="6811"/>
                </a:lnTo>
                <a:lnTo>
                  <a:pt x="9717" y="6809"/>
                </a:lnTo>
                <a:lnTo>
                  <a:pt x="9682" y="6782"/>
                </a:lnTo>
                <a:lnTo>
                  <a:pt x="9664" y="6782"/>
                </a:lnTo>
                <a:lnTo>
                  <a:pt x="9648" y="6792"/>
                </a:lnTo>
                <a:lnTo>
                  <a:pt x="9646" y="6820"/>
                </a:lnTo>
                <a:lnTo>
                  <a:pt x="9627" y="6801"/>
                </a:lnTo>
                <a:lnTo>
                  <a:pt x="9615" y="6774"/>
                </a:lnTo>
                <a:lnTo>
                  <a:pt x="9589" y="6773"/>
                </a:lnTo>
                <a:lnTo>
                  <a:pt x="9589" y="6773"/>
                </a:lnTo>
                <a:lnTo>
                  <a:pt x="9595" y="6800"/>
                </a:lnTo>
                <a:lnTo>
                  <a:pt x="9588" y="6849"/>
                </a:lnTo>
                <a:lnTo>
                  <a:pt x="9572" y="6838"/>
                </a:lnTo>
                <a:lnTo>
                  <a:pt x="9551" y="6805"/>
                </a:lnTo>
                <a:lnTo>
                  <a:pt x="9516" y="6828"/>
                </a:lnTo>
                <a:lnTo>
                  <a:pt x="9504" y="6854"/>
                </a:lnTo>
                <a:lnTo>
                  <a:pt x="9493" y="6816"/>
                </a:lnTo>
                <a:lnTo>
                  <a:pt x="9481" y="6765"/>
                </a:lnTo>
                <a:lnTo>
                  <a:pt x="9462" y="6762"/>
                </a:lnTo>
                <a:lnTo>
                  <a:pt x="9444" y="6710"/>
                </a:lnTo>
                <a:lnTo>
                  <a:pt x="9424" y="6699"/>
                </a:lnTo>
                <a:lnTo>
                  <a:pt x="9385" y="6705"/>
                </a:lnTo>
                <a:lnTo>
                  <a:pt x="9351" y="6690"/>
                </a:lnTo>
                <a:lnTo>
                  <a:pt x="9295" y="6685"/>
                </a:lnTo>
                <a:lnTo>
                  <a:pt x="9268" y="6647"/>
                </a:lnTo>
                <a:lnTo>
                  <a:pt x="9277" y="6638"/>
                </a:lnTo>
                <a:lnTo>
                  <a:pt x="9347" y="6657"/>
                </a:lnTo>
                <a:lnTo>
                  <a:pt x="9405" y="6649"/>
                </a:lnTo>
                <a:lnTo>
                  <a:pt x="9455" y="6659"/>
                </a:lnTo>
                <a:lnTo>
                  <a:pt x="9548" y="6672"/>
                </a:lnTo>
                <a:lnTo>
                  <a:pt x="9613" y="6649"/>
                </a:lnTo>
                <a:lnTo>
                  <a:pt x="9655" y="6565"/>
                </a:lnTo>
                <a:lnTo>
                  <a:pt x="9745" y="6541"/>
                </a:lnTo>
                <a:lnTo>
                  <a:pt x="9784" y="6508"/>
                </a:lnTo>
                <a:lnTo>
                  <a:pt x="9784" y="6495"/>
                </a:lnTo>
                <a:lnTo>
                  <a:pt x="9755" y="6485"/>
                </a:lnTo>
                <a:lnTo>
                  <a:pt x="9746" y="6466"/>
                </a:lnTo>
                <a:lnTo>
                  <a:pt x="9713" y="6456"/>
                </a:lnTo>
                <a:lnTo>
                  <a:pt x="9671" y="6462"/>
                </a:lnTo>
                <a:lnTo>
                  <a:pt x="9613" y="6414"/>
                </a:lnTo>
                <a:lnTo>
                  <a:pt x="9581" y="6414"/>
                </a:lnTo>
                <a:lnTo>
                  <a:pt x="9543" y="6456"/>
                </a:lnTo>
                <a:lnTo>
                  <a:pt x="9519" y="6456"/>
                </a:lnTo>
                <a:lnTo>
                  <a:pt x="9512" y="6440"/>
                </a:lnTo>
                <a:lnTo>
                  <a:pt x="9550" y="6416"/>
                </a:lnTo>
                <a:lnTo>
                  <a:pt x="9556" y="6383"/>
                </a:lnTo>
                <a:lnTo>
                  <a:pt x="9510" y="6366"/>
                </a:lnTo>
                <a:lnTo>
                  <a:pt x="9501" y="6353"/>
                </a:lnTo>
                <a:lnTo>
                  <a:pt x="9468" y="6355"/>
                </a:lnTo>
                <a:lnTo>
                  <a:pt x="9437" y="6408"/>
                </a:lnTo>
                <a:lnTo>
                  <a:pt x="9421" y="6408"/>
                </a:lnTo>
                <a:lnTo>
                  <a:pt x="9424" y="6370"/>
                </a:lnTo>
                <a:lnTo>
                  <a:pt x="9403" y="6374"/>
                </a:lnTo>
                <a:lnTo>
                  <a:pt x="9385" y="6402"/>
                </a:lnTo>
                <a:lnTo>
                  <a:pt x="9364" y="6400"/>
                </a:lnTo>
                <a:lnTo>
                  <a:pt x="9355" y="6376"/>
                </a:lnTo>
                <a:lnTo>
                  <a:pt x="9387" y="6354"/>
                </a:lnTo>
                <a:lnTo>
                  <a:pt x="9387" y="6326"/>
                </a:lnTo>
                <a:lnTo>
                  <a:pt x="9341" y="6298"/>
                </a:lnTo>
                <a:lnTo>
                  <a:pt x="9296" y="6297"/>
                </a:lnTo>
                <a:lnTo>
                  <a:pt x="9269" y="6314"/>
                </a:lnTo>
                <a:lnTo>
                  <a:pt x="9261" y="6380"/>
                </a:lnTo>
                <a:lnTo>
                  <a:pt x="9230" y="6393"/>
                </a:lnTo>
                <a:lnTo>
                  <a:pt x="9226" y="6416"/>
                </a:lnTo>
                <a:lnTo>
                  <a:pt x="9253" y="6484"/>
                </a:lnTo>
                <a:lnTo>
                  <a:pt x="9249" y="6513"/>
                </a:lnTo>
                <a:lnTo>
                  <a:pt x="9225" y="6535"/>
                </a:lnTo>
                <a:lnTo>
                  <a:pt x="9205" y="6495"/>
                </a:lnTo>
                <a:lnTo>
                  <a:pt x="9176" y="6492"/>
                </a:lnTo>
                <a:lnTo>
                  <a:pt x="9169" y="6507"/>
                </a:lnTo>
                <a:lnTo>
                  <a:pt x="9130" y="6499"/>
                </a:lnTo>
                <a:lnTo>
                  <a:pt x="9073" y="6526"/>
                </a:lnTo>
                <a:lnTo>
                  <a:pt x="9118" y="6462"/>
                </a:lnTo>
                <a:lnTo>
                  <a:pt x="9153" y="6454"/>
                </a:lnTo>
                <a:lnTo>
                  <a:pt x="9176" y="6409"/>
                </a:lnTo>
                <a:lnTo>
                  <a:pt x="9169" y="6386"/>
                </a:lnTo>
                <a:lnTo>
                  <a:pt x="9152" y="6389"/>
                </a:lnTo>
                <a:lnTo>
                  <a:pt x="9105" y="6424"/>
                </a:lnTo>
                <a:lnTo>
                  <a:pt x="9079" y="6416"/>
                </a:lnTo>
                <a:lnTo>
                  <a:pt x="9084" y="6395"/>
                </a:lnTo>
                <a:lnTo>
                  <a:pt x="9116" y="6370"/>
                </a:lnTo>
                <a:lnTo>
                  <a:pt x="9118" y="6350"/>
                </a:lnTo>
                <a:lnTo>
                  <a:pt x="9077" y="6341"/>
                </a:lnTo>
                <a:lnTo>
                  <a:pt x="9069" y="6322"/>
                </a:lnTo>
                <a:lnTo>
                  <a:pt x="9103" y="6311"/>
                </a:lnTo>
                <a:lnTo>
                  <a:pt x="9117" y="6325"/>
                </a:lnTo>
                <a:lnTo>
                  <a:pt x="9167" y="6325"/>
                </a:lnTo>
                <a:lnTo>
                  <a:pt x="9196" y="6251"/>
                </a:lnTo>
                <a:lnTo>
                  <a:pt x="9188" y="6221"/>
                </a:lnTo>
                <a:lnTo>
                  <a:pt x="9141" y="6232"/>
                </a:lnTo>
                <a:lnTo>
                  <a:pt x="9120" y="6218"/>
                </a:lnTo>
                <a:lnTo>
                  <a:pt x="9129" y="6184"/>
                </a:lnTo>
                <a:lnTo>
                  <a:pt x="9117" y="6153"/>
                </a:lnTo>
                <a:lnTo>
                  <a:pt x="9085" y="6179"/>
                </a:lnTo>
                <a:lnTo>
                  <a:pt x="9060" y="6177"/>
                </a:lnTo>
                <a:lnTo>
                  <a:pt x="9034" y="6154"/>
                </a:lnTo>
                <a:lnTo>
                  <a:pt x="9000" y="6186"/>
                </a:lnTo>
                <a:lnTo>
                  <a:pt x="9001" y="6208"/>
                </a:lnTo>
                <a:lnTo>
                  <a:pt x="9029" y="6243"/>
                </a:lnTo>
                <a:lnTo>
                  <a:pt x="9010" y="6270"/>
                </a:lnTo>
                <a:lnTo>
                  <a:pt x="8989" y="6270"/>
                </a:lnTo>
                <a:lnTo>
                  <a:pt x="8956" y="6222"/>
                </a:lnTo>
                <a:lnTo>
                  <a:pt x="8931" y="6244"/>
                </a:lnTo>
                <a:lnTo>
                  <a:pt x="8919" y="6285"/>
                </a:lnTo>
                <a:lnTo>
                  <a:pt x="8930" y="6302"/>
                </a:lnTo>
                <a:lnTo>
                  <a:pt x="8966" y="6303"/>
                </a:lnTo>
                <a:lnTo>
                  <a:pt x="8983" y="6319"/>
                </a:lnTo>
                <a:lnTo>
                  <a:pt x="8979" y="6339"/>
                </a:lnTo>
                <a:lnTo>
                  <a:pt x="8951" y="6351"/>
                </a:lnTo>
                <a:lnTo>
                  <a:pt x="8951" y="6384"/>
                </a:lnTo>
                <a:lnTo>
                  <a:pt x="8923" y="6399"/>
                </a:lnTo>
                <a:lnTo>
                  <a:pt x="8923" y="6430"/>
                </a:lnTo>
                <a:lnTo>
                  <a:pt x="8931" y="6445"/>
                </a:lnTo>
                <a:lnTo>
                  <a:pt x="8905" y="6461"/>
                </a:lnTo>
                <a:lnTo>
                  <a:pt x="8920" y="6508"/>
                </a:lnTo>
                <a:lnTo>
                  <a:pt x="8906" y="6524"/>
                </a:lnTo>
                <a:lnTo>
                  <a:pt x="8876" y="6502"/>
                </a:lnTo>
                <a:lnTo>
                  <a:pt x="8848" y="6524"/>
                </a:lnTo>
                <a:lnTo>
                  <a:pt x="8842" y="6542"/>
                </a:lnTo>
                <a:lnTo>
                  <a:pt x="8812" y="6564"/>
                </a:lnTo>
                <a:lnTo>
                  <a:pt x="8809" y="6519"/>
                </a:lnTo>
                <a:lnTo>
                  <a:pt x="8847" y="6435"/>
                </a:lnTo>
                <a:lnTo>
                  <a:pt x="8810" y="6421"/>
                </a:lnTo>
                <a:lnTo>
                  <a:pt x="8813" y="6400"/>
                </a:lnTo>
                <a:lnTo>
                  <a:pt x="8840" y="6373"/>
                </a:lnTo>
                <a:lnTo>
                  <a:pt x="8841" y="6301"/>
                </a:lnTo>
                <a:lnTo>
                  <a:pt x="8826" y="6277"/>
                </a:lnTo>
                <a:lnTo>
                  <a:pt x="8804" y="6278"/>
                </a:lnTo>
                <a:lnTo>
                  <a:pt x="8744" y="6377"/>
                </a:lnTo>
                <a:lnTo>
                  <a:pt x="8742" y="6431"/>
                </a:lnTo>
                <a:lnTo>
                  <a:pt x="8682" y="6514"/>
                </a:lnTo>
                <a:lnTo>
                  <a:pt x="8668" y="6572"/>
                </a:lnTo>
                <a:lnTo>
                  <a:pt x="8681" y="6598"/>
                </a:lnTo>
                <a:lnTo>
                  <a:pt x="8674" y="6646"/>
                </a:lnTo>
                <a:lnTo>
                  <a:pt x="8613" y="6713"/>
                </a:lnTo>
                <a:lnTo>
                  <a:pt x="8582" y="6727"/>
                </a:lnTo>
                <a:lnTo>
                  <a:pt x="8582" y="6685"/>
                </a:lnTo>
                <a:lnTo>
                  <a:pt x="8567" y="6656"/>
                </a:lnTo>
                <a:lnTo>
                  <a:pt x="8607" y="6593"/>
                </a:lnTo>
                <a:lnTo>
                  <a:pt x="8599" y="6552"/>
                </a:lnTo>
                <a:lnTo>
                  <a:pt x="8615" y="6520"/>
                </a:lnTo>
                <a:lnTo>
                  <a:pt x="8596" y="6479"/>
                </a:lnTo>
                <a:lnTo>
                  <a:pt x="8666" y="6403"/>
                </a:lnTo>
                <a:lnTo>
                  <a:pt x="8677" y="6356"/>
                </a:lnTo>
                <a:lnTo>
                  <a:pt x="8688" y="6348"/>
                </a:lnTo>
                <a:lnTo>
                  <a:pt x="8683" y="6322"/>
                </a:lnTo>
                <a:lnTo>
                  <a:pt x="8647" y="6319"/>
                </a:lnTo>
                <a:lnTo>
                  <a:pt x="8609" y="6280"/>
                </a:lnTo>
                <a:lnTo>
                  <a:pt x="8590" y="6286"/>
                </a:lnTo>
                <a:lnTo>
                  <a:pt x="8596" y="6329"/>
                </a:lnTo>
                <a:lnTo>
                  <a:pt x="8569" y="6359"/>
                </a:lnTo>
                <a:lnTo>
                  <a:pt x="8567" y="6318"/>
                </a:lnTo>
                <a:lnTo>
                  <a:pt x="8536" y="6287"/>
                </a:lnTo>
                <a:lnTo>
                  <a:pt x="8497" y="6279"/>
                </a:lnTo>
                <a:lnTo>
                  <a:pt x="8469" y="6295"/>
                </a:lnTo>
                <a:lnTo>
                  <a:pt x="8474" y="6352"/>
                </a:lnTo>
                <a:lnTo>
                  <a:pt x="8460" y="6380"/>
                </a:lnTo>
                <a:lnTo>
                  <a:pt x="8440" y="6356"/>
                </a:lnTo>
                <a:lnTo>
                  <a:pt x="8414" y="6341"/>
                </a:lnTo>
                <a:lnTo>
                  <a:pt x="8395" y="6360"/>
                </a:lnTo>
                <a:lnTo>
                  <a:pt x="8400" y="6379"/>
                </a:lnTo>
                <a:lnTo>
                  <a:pt x="8455" y="6414"/>
                </a:lnTo>
                <a:lnTo>
                  <a:pt x="8468" y="6455"/>
                </a:lnTo>
                <a:lnTo>
                  <a:pt x="8455" y="6469"/>
                </a:lnTo>
                <a:lnTo>
                  <a:pt x="8432" y="6445"/>
                </a:lnTo>
                <a:lnTo>
                  <a:pt x="8402" y="6471"/>
                </a:lnTo>
                <a:lnTo>
                  <a:pt x="8400" y="6496"/>
                </a:lnTo>
                <a:lnTo>
                  <a:pt x="8413" y="6514"/>
                </a:lnTo>
                <a:lnTo>
                  <a:pt x="8400" y="6530"/>
                </a:lnTo>
                <a:lnTo>
                  <a:pt x="8357" y="6501"/>
                </a:lnTo>
                <a:lnTo>
                  <a:pt x="8334" y="6503"/>
                </a:lnTo>
                <a:lnTo>
                  <a:pt x="8310" y="6553"/>
                </a:lnTo>
                <a:lnTo>
                  <a:pt x="8279" y="6567"/>
                </a:lnTo>
                <a:lnTo>
                  <a:pt x="8279" y="6584"/>
                </a:lnTo>
                <a:lnTo>
                  <a:pt x="8297" y="6598"/>
                </a:lnTo>
                <a:lnTo>
                  <a:pt x="8253" y="6626"/>
                </a:lnTo>
                <a:lnTo>
                  <a:pt x="8244" y="6661"/>
                </a:lnTo>
                <a:lnTo>
                  <a:pt x="8280" y="6699"/>
                </a:lnTo>
                <a:lnTo>
                  <a:pt x="8252" y="6726"/>
                </a:lnTo>
                <a:lnTo>
                  <a:pt x="8288" y="6743"/>
                </a:lnTo>
                <a:lnTo>
                  <a:pt x="8305" y="6761"/>
                </a:lnTo>
                <a:lnTo>
                  <a:pt x="8285" y="6781"/>
                </a:lnTo>
                <a:lnTo>
                  <a:pt x="8226" y="6776"/>
                </a:lnTo>
                <a:lnTo>
                  <a:pt x="8211" y="6714"/>
                </a:lnTo>
                <a:lnTo>
                  <a:pt x="8183" y="6706"/>
                </a:lnTo>
                <a:lnTo>
                  <a:pt x="8209" y="6677"/>
                </a:lnTo>
                <a:lnTo>
                  <a:pt x="8172" y="6657"/>
                </a:lnTo>
                <a:lnTo>
                  <a:pt x="8132" y="6661"/>
                </a:lnTo>
                <a:lnTo>
                  <a:pt x="8080" y="6658"/>
                </a:lnTo>
                <a:lnTo>
                  <a:pt x="8007" y="6601"/>
                </a:lnTo>
                <a:lnTo>
                  <a:pt x="7985" y="6600"/>
                </a:lnTo>
                <a:lnTo>
                  <a:pt x="7961" y="6629"/>
                </a:lnTo>
                <a:lnTo>
                  <a:pt x="7944" y="6598"/>
                </a:lnTo>
                <a:lnTo>
                  <a:pt x="7907" y="6631"/>
                </a:lnTo>
                <a:lnTo>
                  <a:pt x="7865" y="6641"/>
                </a:lnTo>
                <a:lnTo>
                  <a:pt x="7863" y="6661"/>
                </a:lnTo>
                <a:lnTo>
                  <a:pt x="7914" y="6722"/>
                </a:lnTo>
                <a:lnTo>
                  <a:pt x="7951" y="6721"/>
                </a:lnTo>
                <a:lnTo>
                  <a:pt x="7972" y="6745"/>
                </a:lnTo>
                <a:lnTo>
                  <a:pt x="8025" y="6749"/>
                </a:lnTo>
                <a:lnTo>
                  <a:pt x="8002" y="6793"/>
                </a:lnTo>
                <a:lnTo>
                  <a:pt x="8004" y="6835"/>
                </a:lnTo>
                <a:lnTo>
                  <a:pt x="8041" y="6884"/>
                </a:lnTo>
                <a:lnTo>
                  <a:pt x="8036" y="6916"/>
                </a:lnTo>
                <a:lnTo>
                  <a:pt x="8004" y="6893"/>
                </a:lnTo>
                <a:lnTo>
                  <a:pt x="7973" y="6839"/>
                </a:lnTo>
                <a:lnTo>
                  <a:pt x="7931" y="6823"/>
                </a:lnTo>
                <a:lnTo>
                  <a:pt x="7907" y="6793"/>
                </a:lnTo>
                <a:lnTo>
                  <a:pt x="7895" y="6834"/>
                </a:lnTo>
                <a:lnTo>
                  <a:pt x="7860" y="6863"/>
                </a:lnTo>
                <a:lnTo>
                  <a:pt x="7851" y="6806"/>
                </a:lnTo>
                <a:lnTo>
                  <a:pt x="7816" y="6836"/>
                </a:lnTo>
                <a:lnTo>
                  <a:pt x="7815" y="6861"/>
                </a:lnTo>
                <a:lnTo>
                  <a:pt x="7774" y="6896"/>
                </a:lnTo>
                <a:lnTo>
                  <a:pt x="7777" y="6934"/>
                </a:lnTo>
                <a:lnTo>
                  <a:pt x="7826" y="6956"/>
                </a:lnTo>
                <a:lnTo>
                  <a:pt x="7847" y="7001"/>
                </a:lnTo>
                <a:lnTo>
                  <a:pt x="7809" y="6994"/>
                </a:lnTo>
                <a:lnTo>
                  <a:pt x="7789" y="6974"/>
                </a:lnTo>
                <a:lnTo>
                  <a:pt x="7755" y="7022"/>
                </a:lnTo>
                <a:lnTo>
                  <a:pt x="7745" y="7059"/>
                </a:lnTo>
                <a:lnTo>
                  <a:pt x="7693" y="7100"/>
                </a:lnTo>
                <a:lnTo>
                  <a:pt x="7692" y="7074"/>
                </a:lnTo>
                <a:lnTo>
                  <a:pt x="7727" y="7049"/>
                </a:lnTo>
                <a:lnTo>
                  <a:pt x="7716" y="7016"/>
                </a:lnTo>
                <a:lnTo>
                  <a:pt x="7749" y="6950"/>
                </a:lnTo>
                <a:lnTo>
                  <a:pt x="7722" y="6815"/>
                </a:lnTo>
                <a:lnTo>
                  <a:pt x="7688" y="6837"/>
                </a:lnTo>
                <a:lnTo>
                  <a:pt x="7635" y="6923"/>
                </a:lnTo>
                <a:lnTo>
                  <a:pt x="7634" y="6981"/>
                </a:lnTo>
                <a:lnTo>
                  <a:pt x="7641" y="7004"/>
                </a:lnTo>
                <a:lnTo>
                  <a:pt x="7604" y="7051"/>
                </a:lnTo>
                <a:lnTo>
                  <a:pt x="7601" y="7006"/>
                </a:lnTo>
                <a:lnTo>
                  <a:pt x="7623" y="6956"/>
                </a:lnTo>
                <a:lnTo>
                  <a:pt x="7605" y="6892"/>
                </a:lnTo>
                <a:lnTo>
                  <a:pt x="7581" y="6886"/>
                </a:lnTo>
                <a:lnTo>
                  <a:pt x="7535" y="6916"/>
                </a:lnTo>
                <a:lnTo>
                  <a:pt x="7504" y="6976"/>
                </a:lnTo>
                <a:lnTo>
                  <a:pt x="7525" y="7022"/>
                </a:lnTo>
                <a:lnTo>
                  <a:pt x="7522" y="7063"/>
                </a:lnTo>
                <a:lnTo>
                  <a:pt x="7587" y="7109"/>
                </a:lnTo>
                <a:lnTo>
                  <a:pt x="7604" y="7142"/>
                </a:lnTo>
                <a:lnTo>
                  <a:pt x="7578" y="7192"/>
                </a:lnTo>
                <a:lnTo>
                  <a:pt x="7558" y="7129"/>
                </a:lnTo>
                <a:lnTo>
                  <a:pt x="7510" y="7107"/>
                </a:lnTo>
                <a:lnTo>
                  <a:pt x="7479" y="7024"/>
                </a:lnTo>
                <a:lnTo>
                  <a:pt x="7464" y="7014"/>
                </a:lnTo>
                <a:lnTo>
                  <a:pt x="7403" y="7035"/>
                </a:lnTo>
                <a:lnTo>
                  <a:pt x="7395" y="7065"/>
                </a:lnTo>
                <a:lnTo>
                  <a:pt x="7456" y="7112"/>
                </a:lnTo>
                <a:lnTo>
                  <a:pt x="7485" y="7116"/>
                </a:lnTo>
                <a:lnTo>
                  <a:pt x="7500" y="7134"/>
                </a:lnTo>
                <a:lnTo>
                  <a:pt x="7460" y="7128"/>
                </a:lnTo>
                <a:lnTo>
                  <a:pt x="7419" y="7141"/>
                </a:lnTo>
                <a:lnTo>
                  <a:pt x="7447" y="7186"/>
                </a:lnTo>
                <a:lnTo>
                  <a:pt x="7401" y="7154"/>
                </a:lnTo>
                <a:lnTo>
                  <a:pt x="7395" y="7099"/>
                </a:lnTo>
                <a:lnTo>
                  <a:pt x="7377" y="7088"/>
                </a:lnTo>
                <a:lnTo>
                  <a:pt x="7367" y="7051"/>
                </a:lnTo>
                <a:lnTo>
                  <a:pt x="7340" y="7072"/>
                </a:lnTo>
                <a:lnTo>
                  <a:pt x="7330" y="7131"/>
                </a:lnTo>
                <a:lnTo>
                  <a:pt x="7351" y="7158"/>
                </a:lnTo>
                <a:lnTo>
                  <a:pt x="7343" y="7212"/>
                </a:lnTo>
                <a:lnTo>
                  <a:pt x="7305" y="7191"/>
                </a:lnTo>
                <a:lnTo>
                  <a:pt x="7272" y="7202"/>
                </a:lnTo>
                <a:lnTo>
                  <a:pt x="7226" y="7256"/>
                </a:lnTo>
                <a:lnTo>
                  <a:pt x="7237" y="7261"/>
                </a:lnTo>
                <a:lnTo>
                  <a:pt x="7268" y="7257"/>
                </a:lnTo>
                <a:lnTo>
                  <a:pt x="7298" y="7293"/>
                </a:lnTo>
                <a:lnTo>
                  <a:pt x="7259" y="7296"/>
                </a:lnTo>
                <a:lnTo>
                  <a:pt x="7231" y="7316"/>
                </a:lnTo>
                <a:lnTo>
                  <a:pt x="7258" y="7333"/>
                </a:lnTo>
                <a:lnTo>
                  <a:pt x="7239" y="7355"/>
                </a:lnTo>
                <a:lnTo>
                  <a:pt x="7205" y="7357"/>
                </a:lnTo>
                <a:lnTo>
                  <a:pt x="7204" y="7381"/>
                </a:lnTo>
                <a:lnTo>
                  <a:pt x="7217" y="7392"/>
                </a:lnTo>
                <a:lnTo>
                  <a:pt x="7189" y="7399"/>
                </a:lnTo>
                <a:lnTo>
                  <a:pt x="7169" y="7374"/>
                </a:lnTo>
                <a:lnTo>
                  <a:pt x="7135" y="7383"/>
                </a:lnTo>
                <a:lnTo>
                  <a:pt x="7106" y="7423"/>
                </a:lnTo>
                <a:lnTo>
                  <a:pt x="7117" y="7445"/>
                </a:lnTo>
                <a:lnTo>
                  <a:pt x="7103" y="7460"/>
                </a:lnTo>
                <a:lnTo>
                  <a:pt x="7056" y="7463"/>
                </a:lnTo>
                <a:lnTo>
                  <a:pt x="7033" y="7507"/>
                </a:lnTo>
                <a:lnTo>
                  <a:pt x="7071" y="7520"/>
                </a:lnTo>
                <a:lnTo>
                  <a:pt x="7175" y="7490"/>
                </a:lnTo>
                <a:lnTo>
                  <a:pt x="7199" y="7507"/>
                </a:lnTo>
                <a:lnTo>
                  <a:pt x="7242" y="7484"/>
                </a:lnTo>
                <a:lnTo>
                  <a:pt x="7268" y="7484"/>
                </a:lnTo>
                <a:lnTo>
                  <a:pt x="7269" y="7514"/>
                </a:lnTo>
                <a:lnTo>
                  <a:pt x="7239" y="7548"/>
                </a:lnTo>
                <a:lnTo>
                  <a:pt x="7230" y="7612"/>
                </a:lnTo>
                <a:lnTo>
                  <a:pt x="7219" y="7625"/>
                </a:lnTo>
                <a:lnTo>
                  <a:pt x="7201" y="7602"/>
                </a:lnTo>
                <a:lnTo>
                  <a:pt x="7195" y="7570"/>
                </a:lnTo>
                <a:lnTo>
                  <a:pt x="7156" y="7581"/>
                </a:lnTo>
                <a:lnTo>
                  <a:pt x="7140" y="7560"/>
                </a:lnTo>
                <a:lnTo>
                  <a:pt x="7092" y="7559"/>
                </a:lnTo>
                <a:lnTo>
                  <a:pt x="7092" y="7559"/>
                </a:lnTo>
                <a:lnTo>
                  <a:pt x="7108" y="7577"/>
                </a:lnTo>
                <a:lnTo>
                  <a:pt x="7093" y="7603"/>
                </a:lnTo>
                <a:lnTo>
                  <a:pt x="7058" y="7583"/>
                </a:lnTo>
                <a:lnTo>
                  <a:pt x="7032" y="7586"/>
                </a:lnTo>
                <a:lnTo>
                  <a:pt x="7067" y="7612"/>
                </a:lnTo>
                <a:lnTo>
                  <a:pt x="7081" y="7648"/>
                </a:lnTo>
                <a:lnTo>
                  <a:pt x="7060" y="7649"/>
                </a:lnTo>
                <a:lnTo>
                  <a:pt x="7045" y="7676"/>
                </a:lnTo>
                <a:lnTo>
                  <a:pt x="7052" y="7711"/>
                </a:lnTo>
                <a:lnTo>
                  <a:pt x="7043" y="7735"/>
                </a:lnTo>
                <a:lnTo>
                  <a:pt x="7024" y="7702"/>
                </a:lnTo>
                <a:lnTo>
                  <a:pt x="7025" y="7660"/>
                </a:lnTo>
                <a:lnTo>
                  <a:pt x="6992" y="7617"/>
                </a:lnTo>
                <a:lnTo>
                  <a:pt x="6959" y="7652"/>
                </a:lnTo>
                <a:lnTo>
                  <a:pt x="6926" y="7660"/>
                </a:lnTo>
                <a:lnTo>
                  <a:pt x="6909" y="7634"/>
                </a:lnTo>
                <a:lnTo>
                  <a:pt x="6922" y="7613"/>
                </a:lnTo>
                <a:lnTo>
                  <a:pt x="6896" y="7610"/>
                </a:lnTo>
                <a:lnTo>
                  <a:pt x="6857" y="7651"/>
                </a:lnTo>
                <a:lnTo>
                  <a:pt x="6890" y="7686"/>
                </a:lnTo>
                <a:lnTo>
                  <a:pt x="6941" y="7684"/>
                </a:lnTo>
                <a:lnTo>
                  <a:pt x="6982" y="7709"/>
                </a:lnTo>
                <a:lnTo>
                  <a:pt x="6958" y="7745"/>
                </a:lnTo>
                <a:lnTo>
                  <a:pt x="6872" y="7758"/>
                </a:lnTo>
                <a:lnTo>
                  <a:pt x="6854" y="7742"/>
                </a:lnTo>
                <a:lnTo>
                  <a:pt x="6819" y="7743"/>
                </a:lnTo>
                <a:lnTo>
                  <a:pt x="6802" y="7787"/>
                </a:lnTo>
                <a:lnTo>
                  <a:pt x="6830" y="7814"/>
                </a:lnTo>
                <a:lnTo>
                  <a:pt x="6802" y="7854"/>
                </a:lnTo>
                <a:lnTo>
                  <a:pt x="6836" y="7847"/>
                </a:lnTo>
                <a:lnTo>
                  <a:pt x="6879" y="7796"/>
                </a:lnTo>
                <a:lnTo>
                  <a:pt x="6917" y="7798"/>
                </a:lnTo>
                <a:lnTo>
                  <a:pt x="6939" y="7828"/>
                </a:lnTo>
                <a:lnTo>
                  <a:pt x="6875" y="7836"/>
                </a:lnTo>
                <a:lnTo>
                  <a:pt x="6866" y="7883"/>
                </a:lnTo>
                <a:lnTo>
                  <a:pt x="6890" y="7917"/>
                </a:lnTo>
                <a:lnTo>
                  <a:pt x="6941" y="7947"/>
                </a:lnTo>
                <a:lnTo>
                  <a:pt x="6939" y="7984"/>
                </a:lnTo>
                <a:lnTo>
                  <a:pt x="6904" y="7956"/>
                </a:lnTo>
                <a:lnTo>
                  <a:pt x="6875" y="7960"/>
                </a:lnTo>
                <a:lnTo>
                  <a:pt x="6839" y="7913"/>
                </a:lnTo>
                <a:lnTo>
                  <a:pt x="6817" y="7917"/>
                </a:lnTo>
                <a:lnTo>
                  <a:pt x="6789" y="7947"/>
                </a:lnTo>
                <a:lnTo>
                  <a:pt x="6821" y="7973"/>
                </a:lnTo>
                <a:lnTo>
                  <a:pt x="6778" y="7977"/>
                </a:lnTo>
                <a:lnTo>
                  <a:pt x="6736" y="8007"/>
                </a:lnTo>
                <a:lnTo>
                  <a:pt x="6736" y="8036"/>
                </a:lnTo>
                <a:lnTo>
                  <a:pt x="6781" y="8056"/>
                </a:lnTo>
                <a:lnTo>
                  <a:pt x="6819" y="8031"/>
                </a:lnTo>
                <a:lnTo>
                  <a:pt x="6845" y="8056"/>
                </a:lnTo>
                <a:lnTo>
                  <a:pt x="6884" y="8043"/>
                </a:lnTo>
                <a:lnTo>
                  <a:pt x="6897" y="8081"/>
                </a:lnTo>
                <a:lnTo>
                  <a:pt x="6926" y="8097"/>
                </a:lnTo>
                <a:lnTo>
                  <a:pt x="6926" y="8124"/>
                </a:lnTo>
                <a:lnTo>
                  <a:pt x="6864" y="8084"/>
                </a:lnTo>
                <a:lnTo>
                  <a:pt x="6815" y="8084"/>
                </a:lnTo>
                <a:lnTo>
                  <a:pt x="6792" y="8099"/>
                </a:lnTo>
                <a:lnTo>
                  <a:pt x="6726" y="8110"/>
                </a:lnTo>
                <a:lnTo>
                  <a:pt x="6726" y="8146"/>
                </a:lnTo>
                <a:lnTo>
                  <a:pt x="6687" y="8165"/>
                </a:lnTo>
                <a:lnTo>
                  <a:pt x="6672" y="8152"/>
                </a:lnTo>
                <a:lnTo>
                  <a:pt x="6614" y="8182"/>
                </a:lnTo>
                <a:lnTo>
                  <a:pt x="6581" y="8184"/>
                </a:lnTo>
                <a:lnTo>
                  <a:pt x="6576" y="8206"/>
                </a:lnTo>
                <a:lnTo>
                  <a:pt x="6612" y="8222"/>
                </a:lnTo>
                <a:lnTo>
                  <a:pt x="6638" y="8255"/>
                </a:lnTo>
                <a:lnTo>
                  <a:pt x="6606" y="8267"/>
                </a:lnTo>
                <a:lnTo>
                  <a:pt x="6589" y="8258"/>
                </a:lnTo>
                <a:lnTo>
                  <a:pt x="6576" y="8269"/>
                </a:lnTo>
                <a:lnTo>
                  <a:pt x="6604" y="8295"/>
                </a:lnTo>
                <a:lnTo>
                  <a:pt x="6594" y="8314"/>
                </a:lnTo>
                <a:lnTo>
                  <a:pt x="6551" y="8306"/>
                </a:lnTo>
                <a:lnTo>
                  <a:pt x="6545" y="8294"/>
                </a:lnTo>
                <a:lnTo>
                  <a:pt x="6531" y="8308"/>
                </a:lnTo>
                <a:lnTo>
                  <a:pt x="6561" y="8334"/>
                </a:lnTo>
                <a:lnTo>
                  <a:pt x="6542" y="8350"/>
                </a:lnTo>
                <a:lnTo>
                  <a:pt x="6547" y="8377"/>
                </a:lnTo>
                <a:lnTo>
                  <a:pt x="6572" y="8377"/>
                </a:lnTo>
                <a:lnTo>
                  <a:pt x="6547" y="8393"/>
                </a:lnTo>
                <a:lnTo>
                  <a:pt x="6518" y="8399"/>
                </a:lnTo>
                <a:lnTo>
                  <a:pt x="6502" y="8382"/>
                </a:lnTo>
                <a:lnTo>
                  <a:pt x="6502" y="8410"/>
                </a:lnTo>
                <a:lnTo>
                  <a:pt x="6487" y="8435"/>
                </a:lnTo>
                <a:lnTo>
                  <a:pt x="6513" y="8446"/>
                </a:lnTo>
                <a:lnTo>
                  <a:pt x="6576" y="8467"/>
                </a:lnTo>
                <a:lnTo>
                  <a:pt x="6585" y="8496"/>
                </a:lnTo>
                <a:lnTo>
                  <a:pt x="6610" y="8504"/>
                </a:lnTo>
                <a:lnTo>
                  <a:pt x="6646" y="8487"/>
                </a:lnTo>
                <a:lnTo>
                  <a:pt x="6617" y="8514"/>
                </a:lnTo>
                <a:lnTo>
                  <a:pt x="6617" y="8536"/>
                </a:lnTo>
                <a:lnTo>
                  <a:pt x="6578" y="8536"/>
                </a:lnTo>
                <a:lnTo>
                  <a:pt x="6559" y="8518"/>
                </a:lnTo>
                <a:lnTo>
                  <a:pt x="6495" y="8519"/>
                </a:lnTo>
                <a:lnTo>
                  <a:pt x="6450" y="8561"/>
                </a:lnTo>
                <a:lnTo>
                  <a:pt x="6464" y="8576"/>
                </a:lnTo>
                <a:lnTo>
                  <a:pt x="6511" y="8577"/>
                </a:lnTo>
                <a:lnTo>
                  <a:pt x="6514" y="8608"/>
                </a:lnTo>
                <a:lnTo>
                  <a:pt x="6538" y="8630"/>
                </a:lnTo>
                <a:lnTo>
                  <a:pt x="6536" y="8666"/>
                </a:lnTo>
                <a:lnTo>
                  <a:pt x="6509" y="8636"/>
                </a:lnTo>
                <a:lnTo>
                  <a:pt x="6487" y="8636"/>
                </a:lnTo>
                <a:lnTo>
                  <a:pt x="6466" y="8664"/>
                </a:lnTo>
                <a:lnTo>
                  <a:pt x="6468" y="8694"/>
                </a:lnTo>
                <a:lnTo>
                  <a:pt x="6455" y="8702"/>
                </a:lnTo>
                <a:lnTo>
                  <a:pt x="6476" y="8727"/>
                </a:lnTo>
                <a:lnTo>
                  <a:pt x="6482" y="8758"/>
                </a:lnTo>
                <a:lnTo>
                  <a:pt x="6462" y="8758"/>
                </a:lnTo>
                <a:lnTo>
                  <a:pt x="6437" y="8734"/>
                </a:lnTo>
                <a:lnTo>
                  <a:pt x="6421" y="8747"/>
                </a:lnTo>
                <a:lnTo>
                  <a:pt x="6423" y="8785"/>
                </a:lnTo>
                <a:lnTo>
                  <a:pt x="6462" y="8796"/>
                </a:lnTo>
                <a:lnTo>
                  <a:pt x="6470" y="8815"/>
                </a:lnTo>
                <a:lnTo>
                  <a:pt x="6466" y="8841"/>
                </a:lnTo>
                <a:lnTo>
                  <a:pt x="6414" y="8806"/>
                </a:lnTo>
                <a:lnTo>
                  <a:pt x="6391" y="8819"/>
                </a:lnTo>
                <a:lnTo>
                  <a:pt x="6390" y="8857"/>
                </a:lnTo>
                <a:lnTo>
                  <a:pt x="6404" y="8860"/>
                </a:lnTo>
                <a:lnTo>
                  <a:pt x="6403" y="8902"/>
                </a:lnTo>
                <a:lnTo>
                  <a:pt x="6421" y="8941"/>
                </a:lnTo>
                <a:lnTo>
                  <a:pt x="6448" y="8940"/>
                </a:lnTo>
                <a:lnTo>
                  <a:pt x="6468" y="8904"/>
                </a:lnTo>
                <a:lnTo>
                  <a:pt x="6489" y="8904"/>
                </a:lnTo>
                <a:lnTo>
                  <a:pt x="6470" y="8958"/>
                </a:lnTo>
                <a:lnTo>
                  <a:pt x="6440" y="8964"/>
                </a:lnTo>
                <a:lnTo>
                  <a:pt x="6401" y="9007"/>
                </a:lnTo>
                <a:lnTo>
                  <a:pt x="6367" y="9007"/>
                </a:lnTo>
                <a:lnTo>
                  <a:pt x="6338" y="9020"/>
                </a:lnTo>
                <a:lnTo>
                  <a:pt x="6336" y="9041"/>
                </a:lnTo>
                <a:lnTo>
                  <a:pt x="6298" y="9058"/>
                </a:lnTo>
                <a:lnTo>
                  <a:pt x="6267" y="9084"/>
                </a:lnTo>
                <a:lnTo>
                  <a:pt x="6299" y="9101"/>
                </a:lnTo>
                <a:lnTo>
                  <a:pt x="6289" y="9120"/>
                </a:lnTo>
                <a:lnTo>
                  <a:pt x="6229" y="9126"/>
                </a:lnTo>
                <a:lnTo>
                  <a:pt x="6203" y="9164"/>
                </a:lnTo>
                <a:lnTo>
                  <a:pt x="6206" y="9182"/>
                </a:lnTo>
                <a:lnTo>
                  <a:pt x="6252" y="9196"/>
                </a:lnTo>
                <a:lnTo>
                  <a:pt x="6216" y="9214"/>
                </a:lnTo>
                <a:lnTo>
                  <a:pt x="6199" y="9254"/>
                </a:lnTo>
                <a:lnTo>
                  <a:pt x="6163" y="9256"/>
                </a:lnTo>
                <a:lnTo>
                  <a:pt x="6156" y="9220"/>
                </a:lnTo>
                <a:lnTo>
                  <a:pt x="6132" y="9205"/>
                </a:lnTo>
                <a:lnTo>
                  <a:pt x="6118" y="9227"/>
                </a:lnTo>
                <a:lnTo>
                  <a:pt x="6086" y="9227"/>
                </a:lnTo>
                <a:lnTo>
                  <a:pt x="6097" y="9254"/>
                </a:lnTo>
                <a:lnTo>
                  <a:pt x="6076" y="9274"/>
                </a:lnTo>
                <a:lnTo>
                  <a:pt x="6071" y="9301"/>
                </a:lnTo>
                <a:lnTo>
                  <a:pt x="6083" y="9325"/>
                </a:lnTo>
                <a:lnTo>
                  <a:pt x="6029" y="9325"/>
                </a:lnTo>
                <a:lnTo>
                  <a:pt x="6005" y="9337"/>
                </a:lnTo>
                <a:lnTo>
                  <a:pt x="6009" y="9386"/>
                </a:lnTo>
                <a:lnTo>
                  <a:pt x="5968" y="9412"/>
                </a:lnTo>
                <a:lnTo>
                  <a:pt x="5973" y="9429"/>
                </a:lnTo>
                <a:lnTo>
                  <a:pt x="5966" y="9478"/>
                </a:lnTo>
                <a:lnTo>
                  <a:pt x="5935" y="9503"/>
                </a:lnTo>
                <a:lnTo>
                  <a:pt x="5894" y="9542"/>
                </a:lnTo>
                <a:lnTo>
                  <a:pt x="5907" y="9561"/>
                </a:lnTo>
                <a:lnTo>
                  <a:pt x="5954" y="9530"/>
                </a:lnTo>
                <a:lnTo>
                  <a:pt x="5979" y="9532"/>
                </a:lnTo>
                <a:lnTo>
                  <a:pt x="5975" y="9559"/>
                </a:lnTo>
                <a:lnTo>
                  <a:pt x="5944" y="9572"/>
                </a:lnTo>
                <a:lnTo>
                  <a:pt x="5941" y="9619"/>
                </a:lnTo>
                <a:lnTo>
                  <a:pt x="5968" y="9655"/>
                </a:lnTo>
                <a:lnTo>
                  <a:pt x="6018" y="9625"/>
                </a:lnTo>
                <a:lnTo>
                  <a:pt x="6073" y="9619"/>
                </a:lnTo>
                <a:lnTo>
                  <a:pt x="6144" y="9548"/>
                </a:lnTo>
                <a:lnTo>
                  <a:pt x="6144" y="9516"/>
                </a:lnTo>
                <a:lnTo>
                  <a:pt x="6107" y="9527"/>
                </a:lnTo>
                <a:lnTo>
                  <a:pt x="6139" y="9483"/>
                </a:lnTo>
                <a:lnTo>
                  <a:pt x="6148" y="9433"/>
                </a:lnTo>
                <a:lnTo>
                  <a:pt x="6165" y="9429"/>
                </a:lnTo>
                <a:lnTo>
                  <a:pt x="6186" y="9409"/>
                </a:lnTo>
                <a:lnTo>
                  <a:pt x="6227" y="9416"/>
                </a:lnTo>
                <a:lnTo>
                  <a:pt x="6252" y="9414"/>
                </a:lnTo>
                <a:lnTo>
                  <a:pt x="6186" y="9458"/>
                </a:lnTo>
                <a:lnTo>
                  <a:pt x="6184" y="9489"/>
                </a:lnTo>
                <a:lnTo>
                  <a:pt x="6250" y="9508"/>
                </a:lnTo>
                <a:lnTo>
                  <a:pt x="6227" y="9538"/>
                </a:lnTo>
                <a:lnTo>
                  <a:pt x="6193" y="9540"/>
                </a:lnTo>
                <a:lnTo>
                  <a:pt x="6126" y="9611"/>
                </a:lnTo>
                <a:lnTo>
                  <a:pt x="6168" y="9633"/>
                </a:lnTo>
                <a:lnTo>
                  <a:pt x="6144" y="9664"/>
                </a:lnTo>
                <a:lnTo>
                  <a:pt x="6146" y="9707"/>
                </a:lnTo>
                <a:lnTo>
                  <a:pt x="6105" y="9704"/>
                </a:lnTo>
                <a:lnTo>
                  <a:pt x="6071" y="9669"/>
                </a:lnTo>
                <a:lnTo>
                  <a:pt x="6022" y="9670"/>
                </a:lnTo>
                <a:lnTo>
                  <a:pt x="5993" y="9694"/>
                </a:lnTo>
                <a:lnTo>
                  <a:pt x="5991" y="9734"/>
                </a:lnTo>
                <a:lnTo>
                  <a:pt x="5954" y="9755"/>
                </a:lnTo>
                <a:lnTo>
                  <a:pt x="5917" y="9775"/>
                </a:lnTo>
                <a:lnTo>
                  <a:pt x="5944" y="9745"/>
                </a:lnTo>
                <a:lnTo>
                  <a:pt x="5964" y="9730"/>
                </a:lnTo>
                <a:lnTo>
                  <a:pt x="5935" y="9693"/>
                </a:lnTo>
                <a:lnTo>
                  <a:pt x="5935" y="9649"/>
                </a:lnTo>
                <a:lnTo>
                  <a:pt x="5903" y="9602"/>
                </a:lnTo>
                <a:lnTo>
                  <a:pt x="5870" y="9602"/>
                </a:lnTo>
                <a:lnTo>
                  <a:pt x="5852" y="9634"/>
                </a:lnTo>
                <a:lnTo>
                  <a:pt x="5807" y="9640"/>
                </a:lnTo>
                <a:lnTo>
                  <a:pt x="5807" y="9662"/>
                </a:lnTo>
                <a:lnTo>
                  <a:pt x="5865" y="9662"/>
                </a:lnTo>
                <a:lnTo>
                  <a:pt x="5805" y="9716"/>
                </a:lnTo>
                <a:lnTo>
                  <a:pt x="5766" y="9698"/>
                </a:lnTo>
                <a:lnTo>
                  <a:pt x="5732" y="9704"/>
                </a:lnTo>
                <a:lnTo>
                  <a:pt x="5686" y="9745"/>
                </a:lnTo>
                <a:lnTo>
                  <a:pt x="5711" y="9751"/>
                </a:lnTo>
                <a:lnTo>
                  <a:pt x="5735" y="9740"/>
                </a:lnTo>
                <a:lnTo>
                  <a:pt x="5747" y="9752"/>
                </a:lnTo>
                <a:lnTo>
                  <a:pt x="5698" y="9783"/>
                </a:lnTo>
                <a:lnTo>
                  <a:pt x="5677" y="9810"/>
                </a:lnTo>
                <a:lnTo>
                  <a:pt x="5655" y="9788"/>
                </a:lnTo>
                <a:lnTo>
                  <a:pt x="5623" y="9788"/>
                </a:lnTo>
                <a:lnTo>
                  <a:pt x="5617" y="9810"/>
                </a:lnTo>
                <a:lnTo>
                  <a:pt x="5670" y="9840"/>
                </a:lnTo>
                <a:lnTo>
                  <a:pt x="5732" y="9840"/>
                </a:lnTo>
                <a:lnTo>
                  <a:pt x="5719" y="9873"/>
                </a:lnTo>
                <a:lnTo>
                  <a:pt x="5745" y="9884"/>
                </a:lnTo>
                <a:lnTo>
                  <a:pt x="5744" y="9913"/>
                </a:lnTo>
                <a:lnTo>
                  <a:pt x="5690" y="9896"/>
                </a:lnTo>
                <a:lnTo>
                  <a:pt x="5681" y="9864"/>
                </a:lnTo>
                <a:lnTo>
                  <a:pt x="5639" y="9864"/>
                </a:lnTo>
                <a:lnTo>
                  <a:pt x="5598" y="9828"/>
                </a:lnTo>
                <a:lnTo>
                  <a:pt x="5589" y="9799"/>
                </a:lnTo>
                <a:lnTo>
                  <a:pt x="5572" y="9800"/>
                </a:lnTo>
                <a:lnTo>
                  <a:pt x="5565" y="9837"/>
                </a:lnTo>
                <a:lnTo>
                  <a:pt x="5607" y="9893"/>
                </a:lnTo>
                <a:lnTo>
                  <a:pt x="5651" y="9926"/>
                </a:lnTo>
                <a:lnTo>
                  <a:pt x="5688" y="9930"/>
                </a:lnTo>
                <a:lnTo>
                  <a:pt x="5708" y="9952"/>
                </a:lnTo>
                <a:lnTo>
                  <a:pt x="5668" y="9954"/>
                </a:lnTo>
                <a:lnTo>
                  <a:pt x="5604" y="9928"/>
                </a:lnTo>
                <a:lnTo>
                  <a:pt x="5542" y="9860"/>
                </a:lnTo>
                <a:lnTo>
                  <a:pt x="5513" y="9879"/>
                </a:lnTo>
                <a:lnTo>
                  <a:pt x="5475" y="9849"/>
                </a:lnTo>
                <a:lnTo>
                  <a:pt x="5428" y="9849"/>
                </a:lnTo>
                <a:lnTo>
                  <a:pt x="5404" y="9830"/>
                </a:lnTo>
                <a:lnTo>
                  <a:pt x="5387" y="9851"/>
                </a:lnTo>
                <a:lnTo>
                  <a:pt x="5394" y="9887"/>
                </a:lnTo>
                <a:lnTo>
                  <a:pt x="5369" y="9911"/>
                </a:lnTo>
                <a:lnTo>
                  <a:pt x="5404" y="9949"/>
                </a:lnTo>
                <a:lnTo>
                  <a:pt x="5482" y="9926"/>
                </a:lnTo>
                <a:lnTo>
                  <a:pt x="5495" y="9941"/>
                </a:lnTo>
                <a:lnTo>
                  <a:pt x="5461" y="9965"/>
                </a:lnTo>
                <a:lnTo>
                  <a:pt x="5479" y="9975"/>
                </a:lnTo>
                <a:lnTo>
                  <a:pt x="5538" y="9947"/>
                </a:lnTo>
                <a:lnTo>
                  <a:pt x="5565" y="9947"/>
                </a:lnTo>
                <a:lnTo>
                  <a:pt x="5551" y="9972"/>
                </a:lnTo>
                <a:lnTo>
                  <a:pt x="5482" y="10001"/>
                </a:lnTo>
                <a:lnTo>
                  <a:pt x="5455" y="10041"/>
                </a:lnTo>
                <a:lnTo>
                  <a:pt x="5408" y="10028"/>
                </a:lnTo>
                <a:lnTo>
                  <a:pt x="5369" y="9975"/>
                </a:lnTo>
                <a:lnTo>
                  <a:pt x="5349" y="9975"/>
                </a:lnTo>
                <a:lnTo>
                  <a:pt x="5325" y="9996"/>
                </a:lnTo>
                <a:lnTo>
                  <a:pt x="5291" y="9965"/>
                </a:lnTo>
                <a:lnTo>
                  <a:pt x="5262" y="9983"/>
                </a:lnTo>
                <a:lnTo>
                  <a:pt x="5242" y="9970"/>
                </a:lnTo>
                <a:lnTo>
                  <a:pt x="5206" y="9992"/>
                </a:lnTo>
                <a:lnTo>
                  <a:pt x="5217" y="10010"/>
                </a:lnTo>
                <a:lnTo>
                  <a:pt x="5291" y="10021"/>
                </a:lnTo>
                <a:lnTo>
                  <a:pt x="5338" y="10052"/>
                </a:lnTo>
                <a:lnTo>
                  <a:pt x="5395" y="10082"/>
                </a:lnTo>
                <a:lnTo>
                  <a:pt x="5380" y="10120"/>
                </a:lnTo>
                <a:lnTo>
                  <a:pt x="5399" y="10151"/>
                </a:lnTo>
                <a:lnTo>
                  <a:pt x="5365" y="10169"/>
                </a:lnTo>
                <a:lnTo>
                  <a:pt x="5351" y="10151"/>
                </a:lnTo>
                <a:lnTo>
                  <a:pt x="5349" y="10090"/>
                </a:lnTo>
                <a:lnTo>
                  <a:pt x="5309" y="10075"/>
                </a:lnTo>
                <a:lnTo>
                  <a:pt x="5265" y="10082"/>
                </a:lnTo>
                <a:lnTo>
                  <a:pt x="5282" y="10113"/>
                </a:lnTo>
                <a:lnTo>
                  <a:pt x="5275" y="10137"/>
                </a:lnTo>
                <a:lnTo>
                  <a:pt x="5223" y="10104"/>
                </a:lnTo>
                <a:lnTo>
                  <a:pt x="5178" y="10151"/>
                </a:lnTo>
                <a:lnTo>
                  <a:pt x="5223" y="10182"/>
                </a:lnTo>
                <a:lnTo>
                  <a:pt x="5186" y="10185"/>
                </a:lnTo>
                <a:lnTo>
                  <a:pt x="5161" y="10196"/>
                </a:lnTo>
                <a:lnTo>
                  <a:pt x="5148" y="10151"/>
                </a:lnTo>
                <a:lnTo>
                  <a:pt x="5080" y="10149"/>
                </a:lnTo>
                <a:lnTo>
                  <a:pt x="5080" y="10149"/>
                </a:lnTo>
                <a:lnTo>
                  <a:pt x="5101" y="10194"/>
                </a:lnTo>
                <a:lnTo>
                  <a:pt x="5073" y="10214"/>
                </a:lnTo>
                <a:lnTo>
                  <a:pt x="5060" y="10171"/>
                </a:lnTo>
                <a:lnTo>
                  <a:pt x="5020" y="10135"/>
                </a:lnTo>
                <a:lnTo>
                  <a:pt x="4999" y="10142"/>
                </a:lnTo>
                <a:lnTo>
                  <a:pt x="5004" y="10167"/>
                </a:lnTo>
                <a:lnTo>
                  <a:pt x="5049" y="10209"/>
                </a:lnTo>
                <a:lnTo>
                  <a:pt x="5029" y="10235"/>
                </a:lnTo>
                <a:lnTo>
                  <a:pt x="5049" y="10256"/>
                </a:lnTo>
                <a:lnTo>
                  <a:pt x="5101" y="10239"/>
                </a:lnTo>
                <a:lnTo>
                  <a:pt x="5172" y="10254"/>
                </a:lnTo>
                <a:lnTo>
                  <a:pt x="5217" y="10282"/>
                </a:lnTo>
                <a:lnTo>
                  <a:pt x="5286" y="10282"/>
                </a:lnTo>
                <a:lnTo>
                  <a:pt x="5308" y="10267"/>
                </a:lnTo>
                <a:lnTo>
                  <a:pt x="5342" y="10267"/>
                </a:lnTo>
                <a:lnTo>
                  <a:pt x="5297" y="10312"/>
                </a:lnTo>
                <a:lnTo>
                  <a:pt x="5235" y="10303"/>
                </a:lnTo>
                <a:lnTo>
                  <a:pt x="5212" y="10315"/>
                </a:lnTo>
                <a:lnTo>
                  <a:pt x="5137" y="10277"/>
                </a:lnTo>
                <a:lnTo>
                  <a:pt x="5090" y="10290"/>
                </a:lnTo>
                <a:lnTo>
                  <a:pt x="5069" y="10280"/>
                </a:lnTo>
                <a:lnTo>
                  <a:pt x="5033" y="10312"/>
                </a:lnTo>
                <a:lnTo>
                  <a:pt x="4982" y="10318"/>
                </a:lnTo>
                <a:lnTo>
                  <a:pt x="4979" y="10339"/>
                </a:lnTo>
                <a:lnTo>
                  <a:pt x="5056" y="10373"/>
                </a:lnTo>
                <a:lnTo>
                  <a:pt x="5028" y="10405"/>
                </a:lnTo>
                <a:lnTo>
                  <a:pt x="5065" y="10412"/>
                </a:lnTo>
                <a:lnTo>
                  <a:pt x="5090" y="10397"/>
                </a:lnTo>
                <a:lnTo>
                  <a:pt x="5154" y="10397"/>
                </a:lnTo>
                <a:lnTo>
                  <a:pt x="5107" y="10429"/>
                </a:lnTo>
                <a:lnTo>
                  <a:pt x="5040" y="10429"/>
                </a:lnTo>
                <a:lnTo>
                  <a:pt x="5022" y="10438"/>
                </a:lnTo>
                <a:lnTo>
                  <a:pt x="5003" y="10433"/>
                </a:lnTo>
                <a:lnTo>
                  <a:pt x="5001" y="10446"/>
                </a:lnTo>
                <a:lnTo>
                  <a:pt x="5035" y="10461"/>
                </a:lnTo>
                <a:lnTo>
                  <a:pt x="5060" y="10461"/>
                </a:lnTo>
                <a:lnTo>
                  <a:pt x="5020" y="10485"/>
                </a:lnTo>
                <a:lnTo>
                  <a:pt x="5001" y="10490"/>
                </a:lnTo>
                <a:lnTo>
                  <a:pt x="5006" y="10512"/>
                </a:lnTo>
                <a:lnTo>
                  <a:pt x="5028" y="10527"/>
                </a:lnTo>
                <a:lnTo>
                  <a:pt x="5044" y="10554"/>
                </a:lnTo>
                <a:lnTo>
                  <a:pt x="5098" y="10551"/>
                </a:lnTo>
                <a:lnTo>
                  <a:pt x="5127" y="10530"/>
                </a:lnTo>
                <a:lnTo>
                  <a:pt x="5199" y="10521"/>
                </a:lnTo>
                <a:lnTo>
                  <a:pt x="5247" y="10533"/>
                </a:lnTo>
                <a:lnTo>
                  <a:pt x="5265" y="10546"/>
                </a:lnTo>
                <a:lnTo>
                  <a:pt x="5298" y="10524"/>
                </a:lnTo>
                <a:lnTo>
                  <a:pt x="5298" y="10493"/>
                </a:lnTo>
                <a:lnTo>
                  <a:pt x="5331" y="10484"/>
                </a:lnTo>
                <a:lnTo>
                  <a:pt x="5343" y="10511"/>
                </a:lnTo>
                <a:lnTo>
                  <a:pt x="5378" y="10511"/>
                </a:lnTo>
                <a:lnTo>
                  <a:pt x="5429" y="10473"/>
                </a:lnTo>
                <a:lnTo>
                  <a:pt x="5452" y="10480"/>
                </a:lnTo>
                <a:lnTo>
                  <a:pt x="5442" y="10499"/>
                </a:lnTo>
                <a:lnTo>
                  <a:pt x="5417" y="10518"/>
                </a:lnTo>
                <a:lnTo>
                  <a:pt x="5463" y="10529"/>
                </a:lnTo>
                <a:lnTo>
                  <a:pt x="5485" y="10508"/>
                </a:lnTo>
                <a:lnTo>
                  <a:pt x="5475" y="10482"/>
                </a:lnTo>
                <a:lnTo>
                  <a:pt x="5510" y="10432"/>
                </a:lnTo>
                <a:lnTo>
                  <a:pt x="5501" y="10470"/>
                </a:lnTo>
                <a:lnTo>
                  <a:pt x="5538" y="10514"/>
                </a:lnTo>
                <a:lnTo>
                  <a:pt x="5510" y="10550"/>
                </a:lnTo>
                <a:lnTo>
                  <a:pt x="5447" y="10564"/>
                </a:lnTo>
                <a:lnTo>
                  <a:pt x="5416" y="10588"/>
                </a:lnTo>
                <a:lnTo>
                  <a:pt x="5434" y="10602"/>
                </a:lnTo>
                <a:lnTo>
                  <a:pt x="5412" y="10638"/>
                </a:lnTo>
                <a:lnTo>
                  <a:pt x="5358" y="10640"/>
                </a:lnTo>
                <a:lnTo>
                  <a:pt x="5357" y="10619"/>
                </a:lnTo>
                <a:lnTo>
                  <a:pt x="5383" y="10598"/>
                </a:lnTo>
                <a:lnTo>
                  <a:pt x="5377" y="10554"/>
                </a:lnTo>
                <a:lnTo>
                  <a:pt x="5333" y="10548"/>
                </a:lnTo>
                <a:lnTo>
                  <a:pt x="5285" y="10595"/>
                </a:lnTo>
                <a:lnTo>
                  <a:pt x="5277" y="10621"/>
                </a:lnTo>
                <a:lnTo>
                  <a:pt x="5244" y="10577"/>
                </a:lnTo>
                <a:lnTo>
                  <a:pt x="5204" y="10568"/>
                </a:lnTo>
                <a:lnTo>
                  <a:pt x="5152" y="10577"/>
                </a:lnTo>
                <a:lnTo>
                  <a:pt x="5122" y="10568"/>
                </a:lnTo>
                <a:lnTo>
                  <a:pt x="5063" y="10598"/>
                </a:lnTo>
                <a:lnTo>
                  <a:pt x="5035" y="10598"/>
                </a:lnTo>
                <a:lnTo>
                  <a:pt x="5001" y="10574"/>
                </a:lnTo>
                <a:lnTo>
                  <a:pt x="4988" y="10579"/>
                </a:lnTo>
                <a:lnTo>
                  <a:pt x="5007" y="10623"/>
                </a:lnTo>
                <a:lnTo>
                  <a:pt x="4995" y="10646"/>
                </a:lnTo>
                <a:lnTo>
                  <a:pt x="5017" y="10666"/>
                </a:lnTo>
                <a:lnTo>
                  <a:pt x="5051" y="10657"/>
                </a:lnTo>
                <a:lnTo>
                  <a:pt x="5070" y="10634"/>
                </a:lnTo>
                <a:lnTo>
                  <a:pt x="5098" y="10635"/>
                </a:lnTo>
                <a:lnTo>
                  <a:pt x="5066" y="10669"/>
                </a:lnTo>
                <a:lnTo>
                  <a:pt x="5070" y="10708"/>
                </a:lnTo>
                <a:lnTo>
                  <a:pt x="5051" y="10724"/>
                </a:lnTo>
                <a:lnTo>
                  <a:pt x="5018" y="10705"/>
                </a:lnTo>
                <a:lnTo>
                  <a:pt x="5033" y="10757"/>
                </a:lnTo>
                <a:lnTo>
                  <a:pt x="5060" y="10781"/>
                </a:lnTo>
                <a:lnTo>
                  <a:pt x="5127" y="10707"/>
                </a:lnTo>
                <a:lnTo>
                  <a:pt x="5174" y="10727"/>
                </a:lnTo>
                <a:lnTo>
                  <a:pt x="5154" y="10746"/>
                </a:lnTo>
                <a:lnTo>
                  <a:pt x="5159" y="10785"/>
                </a:lnTo>
                <a:lnTo>
                  <a:pt x="5103" y="10815"/>
                </a:lnTo>
                <a:lnTo>
                  <a:pt x="5112" y="10831"/>
                </a:lnTo>
                <a:lnTo>
                  <a:pt x="5146" y="10836"/>
                </a:lnTo>
                <a:lnTo>
                  <a:pt x="5129" y="10866"/>
                </a:lnTo>
                <a:lnTo>
                  <a:pt x="5154" y="10903"/>
                </a:lnTo>
                <a:lnTo>
                  <a:pt x="5137" y="10949"/>
                </a:lnTo>
                <a:lnTo>
                  <a:pt x="5152" y="10950"/>
                </a:lnTo>
                <a:lnTo>
                  <a:pt x="5188" y="10894"/>
                </a:lnTo>
                <a:lnTo>
                  <a:pt x="5221" y="10876"/>
                </a:lnTo>
                <a:lnTo>
                  <a:pt x="5228" y="10830"/>
                </a:lnTo>
                <a:lnTo>
                  <a:pt x="5314" y="10793"/>
                </a:lnTo>
                <a:lnTo>
                  <a:pt x="5357" y="10797"/>
                </a:lnTo>
                <a:lnTo>
                  <a:pt x="5394" y="10786"/>
                </a:lnTo>
                <a:lnTo>
                  <a:pt x="5369" y="10802"/>
                </a:lnTo>
                <a:lnTo>
                  <a:pt x="5323" y="10836"/>
                </a:lnTo>
                <a:lnTo>
                  <a:pt x="5323" y="10892"/>
                </a:lnTo>
                <a:lnTo>
                  <a:pt x="5338" y="10927"/>
                </a:lnTo>
                <a:lnTo>
                  <a:pt x="5338" y="10927"/>
                </a:lnTo>
                <a:lnTo>
                  <a:pt x="5304" y="10898"/>
                </a:lnTo>
                <a:lnTo>
                  <a:pt x="5297" y="10847"/>
                </a:lnTo>
                <a:lnTo>
                  <a:pt x="5271" y="10845"/>
                </a:lnTo>
                <a:lnTo>
                  <a:pt x="5240" y="10902"/>
                </a:lnTo>
                <a:lnTo>
                  <a:pt x="5216" y="10911"/>
                </a:lnTo>
                <a:lnTo>
                  <a:pt x="5259" y="10927"/>
                </a:lnTo>
                <a:lnTo>
                  <a:pt x="5221" y="10977"/>
                </a:lnTo>
                <a:lnTo>
                  <a:pt x="5190" y="10977"/>
                </a:lnTo>
                <a:lnTo>
                  <a:pt x="5176" y="11009"/>
                </a:lnTo>
                <a:lnTo>
                  <a:pt x="5199" y="11021"/>
                </a:lnTo>
                <a:lnTo>
                  <a:pt x="5263" y="11021"/>
                </a:lnTo>
                <a:lnTo>
                  <a:pt x="5280" y="11047"/>
                </a:lnTo>
                <a:lnTo>
                  <a:pt x="5233" y="11051"/>
                </a:lnTo>
                <a:lnTo>
                  <a:pt x="5217" y="11079"/>
                </a:lnTo>
                <a:lnTo>
                  <a:pt x="5214" y="11111"/>
                </a:lnTo>
                <a:lnTo>
                  <a:pt x="5163" y="11077"/>
                </a:lnTo>
                <a:lnTo>
                  <a:pt x="5139" y="11088"/>
                </a:lnTo>
                <a:lnTo>
                  <a:pt x="5131" y="11127"/>
                </a:lnTo>
                <a:lnTo>
                  <a:pt x="5120" y="11080"/>
                </a:lnTo>
                <a:lnTo>
                  <a:pt x="5089" y="11100"/>
                </a:lnTo>
                <a:lnTo>
                  <a:pt x="5047" y="11156"/>
                </a:lnTo>
                <a:lnTo>
                  <a:pt x="5063" y="11199"/>
                </a:lnTo>
                <a:lnTo>
                  <a:pt x="5127" y="11266"/>
                </a:lnTo>
                <a:lnTo>
                  <a:pt x="5139" y="11228"/>
                </a:lnTo>
                <a:lnTo>
                  <a:pt x="5156" y="11243"/>
                </a:lnTo>
                <a:lnTo>
                  <a:pt x="5190" y="11226"/>
                </a:lnTo>
                <a:lnTo>
                  <a:pt x="5181" y="11207"/>
                </a:lnTo>
                <a:lnTo>
                  <a:pt x="5201" y="11162"/>
                </a:lnTo>
                <a:lnTo>
                  <a:pt x="5251" y="11199"/>
                </a:lnTo>
                <a:lnTo>
                  <a:pt x="5228" y="11214"/>
                </a:lnTo>
                <a:lnTo>
                  <a:pt x="5257" y="11244"/>
                </a:lnTo>
                <a:lnTo>
                  <a:pt x="5246" y="11284"/>
                </a:lnTo>
                <a:lnTo>
                  <a:pt x="5216" y="11305"/>
                </a:lnTo>
                <a:lnTo>
                  <a:pt x="5242" y="11373"/>
                </a:lnTo>
                <a:lnTo>
                  <a:pt x="5263" y="11347"/>
                </a:lnTo>
                <a:lnTo>
                  <a:pt x="5322" y="11331"/>
                </a:lnTo>
                <a:lnTo>
                  <a:pt x="5345" y="11363"/>
                </a:lnTo>
                <a:lnTo>
                  <a:pt x="5297" y="11367"/>
                </a:lnTo>
                <a:lnTo>
                  <a:pt x="5273" y="11385"/>
                </a:lnTo>
                <a:lnTo>
                  <a:pt x="5298" y="11425"/>
                </a:lnTo>
                <a:lnTo>
                  <a:pt x="5293" y="11441"/>
                </a:lnTo>
                <a:lnTo>
                  <a:pt x="5208" y="11380"/>
                </a:lnTo>
                <a:lnTo>
                  <a:pt x="5180" y="11390"/>
                </a:lnTo>
                <a:lnTo>
                  <a:pt x="5152" y="11369"/>
                </a:lnTo>
                <a:lnTo>
                  <a:pt x="5116" y="11371"/>
                </a:lnTo>
                <a:lnTo>
                  <a:pt x="5116" y="11407"/>
                </a:lnTo>
                <a:lnTo>
                  <a:pt x="5090" y="11433"/>
                </a:lnTo>
                <a:lnTo>
                  <a:pt x="5150" y="11535"/>
                </a:lnTo>
                <a:lnTo>
                  <a:pt x="5199" y="11544"/>
                </a:lnTo>
                <a:lnTo>
                  <a:pt x="5263" y="11600"/>
                </a:lnTo>
                <a:lnTo>
                  <a:pt x="5354" y="11634"/>
                </a:lnTo>
                <a:lnTo>
                  <a:pt x="5365" y="11663"/>
                </a:lnTo>
                <a:lnTo>
                  <a:pt x="5344" y="11674"/>
                </a:lnTo>
                <a:lnTo>
                  <a:pt x="5378" y="11706"/>
                </a:lnTo>
                <a:lnTo>
                  <a:pt x="5409" y="11691"/>
                </a:lnTo>
                <a:lnTo>
                  <a:pt x="5395" y="11645"/>
                </a:lnTo>
                <a:lnTo>
                  <a:pt x="5424" y="11644"/>
                </a:lnTo>
                <a:lnTo>
                  <a:pt x="5453" y="11668"/>
                </a:lnTo>
                <a:lnTo>
                  <a:pt x="5448" y="11682"/>
                </a:lnTo>
                <a:lnTo>
                  <a:pt x="5496" y="11741"/>
                </a:lnTo>
                <a:lnTo>
                  <a:pt x="5517" y="11714"/>
                </a:lnTo>
                <a:lnTo>
                  <a:pt x="5536" y="11725"/>
                </a:lnTo>
                <a:lnTo>
                  <a:pt x="5577" y="11705"/>
                </a:lnTo>
                <a:lnTo>
                  <a:pt x="5626" y="11658"/>
                </a:lnTo>
                <a:lnTo>
                  <a:pt x="5648" y="11654"/>
                </a:lnTo>
                <a:lnTo>
                  <a:pt x="5667" y="11631"/>
                </a:lnTo>
                <a:lnTo>
                  <a:pt x="5678" y="11633"/>
                </a:lnTo>
                <a:lnTo>
                  <a:pt x="5690" y="11667"/>
                </a:lnTo>
                <a:lnTo>
                  <a:pt x="5719" y="11670"/>
                </a:lnTo>
                <a:lnTo>
                  <a:pt x="5801" y="11587"/>
                </a:lnTo>
                <a:lnTo>
                  <a:pt x="5797" y="11559"/>
                </a:lnTo>
                <a:lnTo>
                  <a:pt x="5761" y="11514"/>
                </a:lnTo>
                <a:lnTo>
                  <a:pt x="5824" y="11553"/>
                </a:lnTo>
                <a:lnTo>
                  <a:pt x="5874" y="11503"/>
                </a:lnTo>
                <a:lnTo>
                  <a:pt x="5861" y="11486"/>
                </a:lnTo>
                <a:lnTo>
                  <a:pt x="5891" y="11466"/>
                </a:lnTo>
                <a:lnTo>
                  <a:pt x="5886" y="11432"/>
                </a:lnTo>
                <a:lnTo>
                  <a:pt x="5922" y="11408"/>
                </a:lnTo>
                <a:lnTo>
                  <a:pt x="5962" y="11401"/>
                </a:lnTo>
                <a:lnTo>
                  <a:pt x="5971" y="11373"/>
                </a:lnTo>
                <a:lnTo>
                  <a:pt x="5933" y="11325"/>
                </a:lnTo>
                <a:lnTo>
                  <a:pt x="5947" y="11293"/>
                </a:lnTo>
                <a:lnTo>
                  <a:pt x="5914" y="11248"/>
                </a:lnTo>
                <a:lnTo>
                  <a:pt x="5874" y="11219"/>
                </a:lnTo>
                <a:lnTo>
                  <a:pt x="5875" y="11179"/>
                </a:lnTo>
                <a:lnTo>
                  <a:pt x="5898" y="11194"/>
                </a:lnTo>
                <a:lnTo>
                  <a:pt x="5944" y="11244"/>
                </a:lnTo>
                <a:lnTo>
                  <a:pt x="5962" y="11310"/>
                </a:lnTo>
                <a:lnTo>
                  <a:pt x="5978" y="11327"/>
                </a:lnTo>
                <a:lnTo>
                  <a:pt x="6006" y="11332"/>
                </a:lnTo>
                <a:lnTo>
                  <a:pt x="6001" y="11358"/>
                </a:lnTo>
                <a:lnTo>
                  <a:pt x="6022" y="11386"/>
                </a:lnTo>
                <a:lnTo>
                  <a:pt x="6068" y="11365"/>
                </a:lnTo>
                <a:lnTo>
                  <a:pt x="6056" y="11340"/>
                </a:lnTo>
                <a:lnTo>
                  <a:pt x="6036" y="11324"/>
                </a:lnTo>
                <a:lnTo>
                  <a:pt x="6051" y="11294"/>
                </a:lnTo>
                <a:lnTo>
                  <a:pt x="6090" y="11328"/>
                </a:lnTo>
                <a:lnTo>
                  <a:pt x="6092" y="11346"/>
                </a:lnTo>
                <a:lnTo>
                  <a:pt x="6152" y="11290"/>
                </a:lnTo>
                <a:lnTo>
                  <a:pt x="6167" y="11239"/>
                </a:lnTo>
                <a:lnTo>
                  <a:pt x="6153" y="11193"/>
                </a:lnTo>
                <a:lnTo>
                  <a:pt x="6121" y="11179"/>
                </a:lnTo>
                <a:lnTo>
                  <a:pt x="6105" y="11153"/>
                </a:lnTo>
                <a:lnTo>
                  <a:pt x="6126" y="11138"/>
                </a:lnTo>
                <a:lnTo>
                  <a:pt x="6130" y="11118"/>
                </a:lnTo>
                <a:lnTo>
                  <a:pt x="6154" y="11115"/>
                </a:lnTo>
                <a:lnTo>
                  <a:pt x="6171" y="11094"/>
                </a:lnTo>
                <a:lnTo>
                  <a:pt x="6147" y="11066"/>
                </a:lnTo>
                <a:lnTo>
                  <a:pt x="6149" y="11021"/>
                </a:lnTo>
                <a:lnTo>
                  <a:pt x="6185" y="10995"/>
                </a:lnTo>
                <a:lnTo>
                  <a:pt x="6218" y="11028"/>
                </a:lnTo>
                <a:lnTo>
                  <a:pt x="6191" y="11071"/>
                </a:lnTo>
                <a:lnTo>
                  <a:pt x="6200" y="11128"/>
                </a:lnTo>
                <a:lnTo>
                  <a:pt x="6191" y="11167"/>
                </a:lnTo>
                <a:lnTo>
                  <a:pt x="6217" y="11209"/>
                </a:lnTo>
                <a:lnTo>
                  <a:pt x="6225" y="11242"/>
                </a:lnTo>
                <a:lnTo>
                  <a:pt x="6273" y="11292"/>
                </a:lnTo>
                <a:lnTo>
                  <a:pt x="6331" y="11287"/>
                </a:lnTo>
                <a:lnTo>
                  <a:pt x="6354" y="11307"/>
                </a:lnTo>
                <a:lnTo>
                  <a:pt x="6340" y="11326"/>
                </a:lnTo>
                <a:lnTo>
                  <a:pt x="6336" y="11330"/>
                </a:lnTo>
                <a:lnTo>
                  <a:pt x="6299" y="11352"/>
                </a:lnTo>
                <a:lnTo>
                  <a:pt x="6309" y="11455"/>
                </a:lnTo>
                <a:lnTo>
                  <a:pt x="6327" y="11482"/>
                </a:lnTo>
                <a:lnTo>
                  <a:pt x="6332" y="11560"/>
                </a:lnTo>
                <a:lnTo>
                  <a:pt x="6366" y="11578"/>
                </a:lnTo>
                <a:lnTo>
                  <a:pt x="6379" y="11596"/>
                </a:lnTo>
                <a:lnTo>
                  <a:pt x="6371" y="11646"/>
                </a:lnTo>
                <a:lnTo>
                  <a:pt x="6371" y="11646"/>
                </a:lnTo>
                <a:lnTo>
                  <a:pt x="6424" y="11623"/>
                </a:lnTo>
                <a:lnTo>
                  <a:pt x="6391" y="11589"/>
                </a:lnTo>
                <a:lnTo>
                  <a:pt x="6397" y="11552"/>
                </a:lnTo>
                <a:lnTo>
                  <a:pt x="6420" y="11553"/>
                </a:lnTo>
                <a:lnTo>
                  <a:pt x="6409" y="11577"/>
                </a:lnTo>
                <a:lnTo>
                  <a:pt x="6449" y="11600"/>
                </a:lnTo>
                <a:lnTo>
                  <a:pt x="6461" y="11625"/>
                </a:lnTo>
                <a:lnTo>
                  <a:pt x="6414" y="11665"/>
                </a:lnTo>
                <a:lnTo>
                  <a:pt x="6405" y="11702"/>
                </a:lnTo>
                <a:lnTo>
                  <a:pt x="6420" y="11739"/>
                </a:lnTo>
                <a:lnTo>
                  <a:pt x="6414" y="11792"/>
                </a:lnTo>
                <a:lnTo>
                  <a:pt x="6391" y="11814"/>
                </a:lnTo>
                <a:lnTo>
                  <a:pt x="6419" y="11853"/>
                </a:lnTo>
                <a:lnTo>
                  <a:pt x="6459" y="11863"/>
                </a:lnTo>
                <a:lnTo>
                  <a:pt x="6482" y="11925"/>
                </a:lnTo>
                <a:lnTo>
                  <a:pt x="6504" y="11943"/>
                </a:lnTo>
                <a:lnTo>
                  <a:pt x="6547" y="12031"/>
                </a:lnTo>
                <a:lnTo>
                  <a:pt x="6553" y="12098"/>
                </a:lnTo>
                <a:lnTo>
                  <a:pt x="6601" y="12118"/>
                </a:lnTo>
                <a:lnTo>
                  <a:pt x="6614" y="12163"/>
                </a:lnTo>
                <a:lnTo>
                  <a:pt x="6659" y="12207"/>
                </a:lnTo>
                <a:lnTo>
                  <a:pt x="6709" y="12179"/>
                </a:lnTo>
                <a:lnTo>
                  <a:pt x="6724" y="12237"/>
                </a:lnTo>
                <a:lnTo>
                  <a:pt x="6689" y="12302"/>
                </a:lnTo>
                <a:lnTo>
                  <a:pt x="6630" y="12309"/>
                </a:lnTo>
                <a:lnTo>
                  <a:pt x="6621" y="12335"/>
                </a:lnTo>
                <a:lnTo>
                  <a:pt x="6653" y="12354"/>
                </a:lnTo>
                <a:lnTo>
                  <a:pt x="6661" y="12397"/>
                </a:lnTo>
                <a:lnTo>
                  <a:pt x="6709" y="12412"/>
                </a:lnTo>
                <a:lnTo>
                  <a:pt x="6731" y="12524"/>
                </a:lnTo>
                <a:lnTo>
                  <a:pt x="6704" y="12567"/>
                </a:lnTo>
                <a:lnTo>
                  <a:pt x="6729" y="12591"/>
                </a:lnTo>
                <a:lnTo>
                  <a:pt x="6776" y="12591"/>
                </a:lnTo>
                <a:lnTo>
                  <a:pt x="6897" y="12558"/>
                </a:lnTo>
                <a:lnTo>
                  <a:pt x="6956" y="12580"/>
                </a:lnTo>
                <a:lnTo>
                  <a:pt x="7003" y="12537"/>
                </a:lnTo>
                <a:lnTo>
                  <a:pt x="7000" y="12499"/>
                </a:lnTo>
                <a:lnTo>
                  <a:pt x="6973" y="12475"/>
                </a:lnTo>
                <a:lnTo>
                  <a:pt x="7005" y="12397"/>
                </a:lnTo>
                <a:lnTo>
                  <a:pt x="7079" y="12388"/>
                </a:lnTo>
                <a:lnTo>
                  <a:pt x="7096" y="12313"/>
                </a:lnTo>
                <a:lnTo>
                  <a:pt x="7108" y="12347"/>
                </a:lnTo>
                <a:lnTo>
                  <a:pt x="7195" y="12361"/>
                </a:lnTo>
                <a:lnTo>
                  <a:pt x="7247" y="12333"/>
                </a:lnTo>
                <a:lnTo>
                  <a:pt x="7290" y="12352"/>
                </a:lnTo>
                <a:lnTo>
                  <a:pt x="7316" y="12384"/>
                </a:lnTo>
                <a:lnTo>
                  <a:pt x="7368" y="12322"/>
                </a:lnTo>
                <a:lnTo>
                  <a:pt x="7384" y="12228"/>
                </a:lnTo>
                <a:lnTo>
                  <a:pt x="7422" y="12188"/>
                </a:lnTo>
                <a:lnTo>
                  <a:pt x="7431" y="12071"/>
                </a:lnTo>
                <a:lnTo>
                  <a:pt x="7453" y="12033"/>
                </a:lnTo>
                <a:lnTo>
                  <a:pt x="7412" y="11996"/>
                </a:lnTo>
                <a:lnTo>
                  <a:pt x="7416" y="11948"/>
                </a:lnTo>
                <a:lnTo>
                  <a:pt x="7457" y="11903"/>
                </a:lnTo>
                <a:lnTo>
                  <a:pt x="7418" y="11855"/>
                </a:lnTo>
                <a:lnTo>
                  <a:pt x="7460" y="11817"/>
                </a:lnTo>
                <a:lnTo>
                  <a:pt x="7408" y="11784"/>
                </a:lnTo>
                <a:lnTo>
                  <a:pt x="7431" y="11742"/>
                </a:lnTo>
                <a:lnTo>
                  <a:pt x="7402" y="11697"/>
                </a:lnTo>
                <a:lnTo>
                  <a:pt x="7402" y="11697"/>
                </a:lnTo>
                <a:lnTo>
                  <a:pt x="7455" y="11717"/>
                </a:lnTo>
                <a:lnTo>
                  <a:pt x="7510" y="11706"/>
                </a:lnTo>
                <a:lnTo>
                  <a:pt x="7460" y="11659"/>
                </a:lnTo>
                <a:lnTo>
                  <a:pt x="7485" y="11606"/>
                </a:lnTo>
                <a:lnTo>
                  <a:pt x="7482" y="11576"/>
                </a:lnTo>
                <a:lnTo>
                  <a:pt x="7412" y="11551"/>
                </a:lnTo>
                <a:lnTo>
                  <a:pt x="7500" y="11548"/>
                </a:lnTo>
                <a:lnTo>
                  <a:pt x="7453" y="11499"/>
                </a:lnTo>
                <a:lnTo>
                  <a:pt x="7413" y="11493"/>
                </a:lnTo>
                <a:lnTo>
                  <a:pt x="7440" y="11461"/>
                </a:lnTo>
                <a:lnTo>
                  <a:pt x="7465" y="11461"/>
                </a:lnTo>
                <a:lnTo>
                  <a:pt x="7472" y="11472"/>
                </a:lnTo>
                <a:lnTo>
                  <a:pt x="7500" y="11446"/>
                </a:lnTo>
                <a:lnTo>
                  <a:pt x="7498" y="11416"/>
                </a:lnTo>
                <a:lnTo>
                  <a:pt x="7538" y="11446"/>
                </a:lnTo>
                <a:lnTo>
                  <a:pt x="7543" y="11397"/>
                </a:lnTo>
                <a:lnTo>
                  <a:pt x="7576" y="11361"/>
                </a:lnTo>
                <a:lnTo>
                  <a:pt x="7608" y="11358"/>
                </a:lnTo>
                <a:lnTo>
                  <a:pt x="7601" y="11327"/>
                </a:lnTo>
                <a:lnTo>
                  <a:pt x="7619" y="11303"/>
                </a:lnTo>
                <a:lnTo>
                  <a:pt x="7635" y="11324"/>
                </a:lnTo>
                <a:lnTo>
                  <a:pt x="7626" y="11367"/>
                </a:lnTo>
                <a:lnTo>
                  <a:pt x="7653" y="11369"/>
                </a:lnTo>
                <a:lnTo>
                  <a:pt x="7695" y="11305"/>
                </a:lnTo>
                <a:lnTo>
                  <a:pt x="7727" y="11305"/>
                </a:lnTo>
                <a:lnTo>
                  <a:pt x="7759" y="11279"/>
                </a:lnTo>
                <a:lnTo>
                  <a:pt x="7754" y="11233"/>
                </a:lnTo>
                <a:lnTo>
                  <a:pt x="7725" y="11209"/>
                </a:lnTo>
                <a:lnTo>
                  <a:pt x="7668" y="11192"/>
                </a:lnTo>
                <a:lnTo>
                  <a:pt x="7626" y="11216"/>
                </a:lnTo>
                <a:lnTo>
                  <a:pt x="7602" y="11205"/>
                </a:lnTo>
                <a:lnTo>
                  <a:pt x="7565" y="11226"/>
                </a:lnTo>
                <a:lnTo>
                  <a:pt x="7534" y="11185"/>
                </a:lnTo>
                <a:lnTo>
                  <a:pt x="7484" y="11175"/>
                </a:lnTo>
                <a:lnTo>
                  <a:pt x="7453" y="11156"/>
                </a:lnTo>
                <a:lnTo>
                  <a:pt x="7390" y="11158"/>
                </a:lnTo>
                <a:lnTo>
                  <a:pt x="7384" y="11181"/>
                </a:lnTo>
                <a:lnTo>
                  <a:pt x="7366" y="11167"/>
                </a:lnTo>
                <a:lnTo>
                  <a:pt x="7294" y="11160"/>
                </a:lnTo>
                <a:lnTo>
                  <a:pt x="7292" y="11141"/>
                </a:lnTo>
                <a:lnTo>
                  <a:pt x="7326" y="11127"/>
                </a:lnTo>
                <a:lnTo>
                  <a:pt x="7366" y="11147"/>
                </a:lnTo>
                <a:lnTo>
                  <a:pt x="7401" y="11102"/>
                </a:lnTo>
                <a:lnTo>
                  <a:pt x="7420" y="11122"/>
                </a:lnTo>
                <a:lnTo>
                  <a:pt x="7457" y="11111"/>
                </a:lnTo>
                <a:lnTo>
                  <a:pt x="7472" y="11080"/>
                </a:lnTo>
                <a:lnTo>
                  <a:pt x="7514" y="11089"/>
                </a:lnTo>
                <a:lnTo>
                  <a:pt x="7534" y="11111"/>
                </a:lnTo>
                <a:lnTo>
                  <a:pt x="7563" y="11109"/>
                </a:lnTo>
                <a:lnTo>
                  <a:pt x="7565" y="11080"/>
                </a:lnTo>
                <a:lnTo>
                  <a:pt x="7588" y="11103"/>
                </a:lnTo>
                <a:lnTo>
                  <a:pt x="7642" y="11124"/>
                </a:lnTo>
                <a:lnTo>
                  <a:pt x="7636" y="11154"/>
                </a:lnTo>
                <a:lnTo>
                  <a:pt x="7676" y="11175"/>
                </a:lnTo>
                <a:lnTo>
                  <a:pt x="7742" y="11160"/>
                </a:lnTo>
                <a:lnTo>
                  <a:pt x="7758" y="11111"/>
                </a:lnTo>
                <a:lnTo>
                  <a:pt x="7817" y="11045"/>
                </a:lnTo>
                <a:lnTo>
                  <a:pt x="7848" y="10974"/>
                </a:lnTo>
                <a:lnTo>
                  <a:pt x="7801" y="10928"/>
                </a:lnTo>
                <a:lnTo>
                  <a:pt x="7801" y="10892"/>
                </a:lnTo>
                <a:lnTo>
                  <a:pt x="7731" y="10851"/>
                </a:lnTo>
                <a:lnTo>
                  <a:pt x="7743" y="10824"/>
                </a:lnTo>
                <a:lnTo>
                  <a:pt x="7659" y="10759"/>
                </a:lnTo>
                <a:lnTo>
                  <a:pt x="7648" y="10717"/>
                </a:lnTo>
                <a:lnTo>
                  <a:pt x="7615" y="10691"/>
                </a:lnTo>
                <a:lnTo>
                  <a:pt x="7574" y="10741"/>
                </a:lnTo>
                <a:lnTo>
                  <a:pt x="7548" y="10698"/>
                </a:lnTo>
                <a:lnTo>
                  <a:pt x="7525" y="10712"/>
                </a:lnTo>
                <a:lnTo>
                  <a:pt x="7525" y="10667"/>
                </a:lnTo>
                <a:lnTo>
                  <a:pt x="7493" y="10659"/>
                </a:lnTo>
                <a:lnTo>
                  <a:pt x="7469" y="10623"/>
                </a:lnTo>
                <a:lnTo>
                  <a:pt x="7442" y="10595"/>
                </a:lnTo>
                <a:lnTo>
                  <a:pt x="7474" y="10553"/>
                </a:lnTo>
                <a:lnTo>
                  <a:pt x="7449" y="10501"/>
                </a:lnTo>
                <a:lnTo>
                  <a:pt x="7471" y="10488"/>
                </a:lnTo>
                <a:lnTo>
                  <a:pt x="7471" y="10459"/>
                </a:lnTo>
                <a:lnTo>
                  <a:pt x="7435" y="10445"/>
                </a:lnTo>
                <a:lnTo>
                  <a:pt x="7471" y="10399"/>
                </a:lnTo>
                <a:lnTo>
                  <a:pt x="7457" y="10329"/>
                </a:lnTo>
                <a:lnTo>
                  <a:pt x="7467" y="10315"/>
                </a:lnTo>
                <a:lnTo>
                  <a:pt x="7498" y="10342"/>
                </a:lnTo>
                <a:lnTo>
                  <a:pt x="7504" y="10295"/>
                </a:lnTo>
                <a:lnTo>
                  <a:pt x="7467" y="10257"/>
                </a:lnTo>
                <a:lnTo>
                  <a:pt x="7480" y="10186"/>
                </a:lnTo>
                <a:lnTo>
                  <a:pt x="7471" y="10133"/>
                </a:lnTo>
                <a:lnTo>
                  <a:pt x="7484" y="10115"/>
                </a:lnTo>
                <a:lnTo>
                  <a:pt x="7477" y="10056"/>
                </a:lnTo>
                <a:lnTo>
                  <a:pt x="7422" y="9987"/>
                </a:lnTo>
                <a:lnTo>
                  <a:pt x="7460" y="9999"/>
                </a:lnTo>
                <a:lnTo>
                  <a:pt x="7529" y="9988"/>
                </a:lnTo>
                <a:lnTo>
                  <a:pt x="7567" y="9930"/>
                </a:lnTo>
                <a:lnTo>
                  <a:pt x="7548" y="9889"/>
                </a:lnTo>
                <a:lnTo>
                  <a:pt x="7561" y="9864"/>
                </a:lnTo>
                <a:lnTo>
                  <a:pt x="7602" y="9875"/>
                </a:lnTo>
                <a:lnTo>
                  <a:pt x="7668" y="9819"/>
                </a:lnTo>
                <a:lnTo>
                  <a:pt x="7672" y="9792"/>
                </a:lnTo>
                <a:lnTo>
                  <a:pt x="7638" y="9785"/>
                </a:lnTo>
                <a:lnTo>
                  <a:pt x="7653" y="9745"/>
                </a:lnTo>
                <a:lnTo>
                  <a:pt x="7685" y="9712"/>
                </a:lnTo>
                <a:lnTo>
                  <a:pt x="7706" y="9738"/>
                </a:lnTo>
                <a:lnTo>
                  <a:pt x="7727" y="9732"/>
                </a:lnTo>
                <a:lnTo>
                  <a:pt x="7740" y="9681"/>
                </a:lnTo>
                <a:lnTo>
                  <a:pt x="7759" y="9681"/>
                </a:lnTo>
                <a:lnTo>
                  <a:pt x="7779" y="9712"/>
                </a:lnTo>
                <a:lnTo>
                  <a:pt x="7812" y="9683"/>
                </a:lnTo>
                <a:lnTo>
                  <a:pt x="7812" y="9629"/>
                </a:lnTo>
                <a:lnTo>
                  <a:pt x="7834" y="9581"/>
                </a:lnTo>
                <a:lnTo>
                  <a:pt x="7870" y="9581"/>
                </a:lnTo>
                <a:lnTo>
                  <a:pt x="7875" y="9615"/>
                </a:lnTo>
                <a:lnTo>
                  <a:pt x="7904" y="9617"/>
                </a:lnTo>
                <a:lnTo>
                  <a:pt x="7928" y="9568"/>
                </a:lnTo>
                <a:lnTo>
                  <a:pt x="7985" y="9536"/>
                </a:lnTo>
                <a:lnTo>
                  <a:pt x="7967" y="9493"/>
                </a:lnTo>
                <a:lnTo>
                  <a:pt x="7975" y="9451"/>
                </a:lnTo>
                <a:lnTo>
                  <a:pt x="8000" y="9483"/>
                </a:lnTo>
                <a:lnTo>
                  <a:pt x="8048" y="9436"/>
                </a:lnTo>
                <a:lnTo>
                  <a:pt x="8079" y="9438"/>
                </a:lnTo>
                <a:lnTo>
                  <a:pt x="8126" y="9359"/>
                </a:lnTo>
                <a:lnTo>
                  <a:pt x="8118" y="9282"/>
                </a:lnTo>
                <a:lnTo>
                  <a:pt x="8153" y="9239"/>
                </a:lnTo>
                <a:lnTo>
                  <a:pt x="8184" y="9237"/>
                </a:lnTo>
                <a:lnTo>
                  <a:pt x="8231" y="9178"/>
                </a:lnTo>
                <a:lnTo>
                  <a:pt x="8196" y="9178"/>
                </a:lnTo>
                <a:lnTo>
                  <a:pt x="8169" y="9141"/>
                </a:lnTo>
                <a:lnTo>
                  <a:pt x="8198" y="9129"/>
                </a:lnTo>
                <a:lnTo>
                  <a:pt x="8184" y="9099"/>
                </a:lnTo>
                <a:lnTo>
                  <a:pt x="8146" y="9092"/>
                </a:lnTo>
                <a:lnTo>
                  <a:pt x="8099" y="9056"/>
                </a:lnTo>
                <a:lnTo>
                  <a:pt x="8156" y="9045"/>
                </a:lnTo>
                <a:lnTo>
                  <a:pt x="8146" y="9011"/>
                </a:lnTo>
                <a:lnTo>
                  <a:pt x="8175" y="8928"/>
                </a:lnTo>
                <a:lnTo>
                  <a:pt x="8189" y="8900"/>
                </a:lnTo>
                <a:lnTo>
                  <a:pt x="8166" y="8871"/>
                </a:lnTo>
                <a:lnTo>
                  <a:pt x="8137" y="8870"/>
                </a:lnTo>
                <a:lnTo>
                  <a:pt x="8117" y="8836"/>
                </a:lnTo>
                <a:lnTo>
                  <a:pt x="8132" y="8819"/>
                </a:lnTo>
                <a:lnTo>
                  <a:pt x="8161" y="8834"/>
                </a:lnTo>
                <a:lnTo>
                  <a:pt x="8171" y="8849"/>
                </a:lnTo>
                <a:lnTo>
                  <a:pt x="8189" y="8845"/>
                </a:lnTo>
                <a:lnTo>
                  <a:pt x="8191" y="8816"/>
                </a:lnTo>
                <a:lnTo>
                  <a:pt x="8147" y="8797"/>
                </a:lnTo>
                <a:lnTo>
                  <a:pt x="8183" y="8776"/>
                </a:lnTo>
                <a:lnTo>
                  <a:pt x="8224" y="8779"/>
                </a:lnTo>
                <a:lnTo>
                  <a:pt x="8263" y="8743"/>
                </a:lnTo>
                <a:lnTo>
                  <a:pt x="8232" y="8722"/>
                </a:lnTo>
                <a:lnTo>
                  <a:pt x="8202" y="8664"/>
                </a:lnTo>
                <a:lnTo>
                  <a:pt x="8234" y="8675"/>
                </a:lnTo>
                <a:lnTo>
                  <a:pt x="8255" y="8701"/>
                </a:lnTo>
                <a:lnTo>
                  <a:pt x="8290" y="8694"/>
                </a:lnTo>
                <a:lnTo>
                  <a:pt x="8306" y="8656"/>
                </a:lnTo>
                <a:lnTo>
                  <a:pt x="8312" y="8610"/>
                </a:lnTo>
                <a:lnTo>
                  <a:pt x="8337" y="8590"/>
                </a:lnTo>
                <a:lnTo>
                  <a:pt x="8365" y="8642"/>
                </a:lnTo>
                <a:lnTo>
                  <a:pt x="8404" y="8595"/>
                </a:lnTo>
                <a:lnTo>
                  <a:pt x="8422" y="8635"/>
                </a:lnTo>
                <a:lnTo>
                  <a:pt x="8461" y="8651"/>
                </a:lnTo>
                <a:lnTo>
                  <a:pt x="8482" y="8612"/>
                </a:lnTo>
                <a:lnTo>
                  <a:pt x="8519" y="8634"/>
                </a:lnTo>
                <a:lnTo>
                  <a:pt x="8576" y="8597"/>
                </a:lnTo>
                <a:lnTo>
                  <a:pt x="8602" y="8630"/>
                </a:lnTo>
                <a:lnTo>
                  <a:pt x="8647" y="8634"/>
                </a:lnTo>
                <a:lnTo>
                  <a:pt x="8678" y="8612"/>
                </a:lnTo>
                <a:lnTo>
                  <a:pt x="8680" y="8613"/>
                </a:lnTo>
                <a:lnTo>
                  <a:pt x="8696" y="8632"/>
                </a:lnTo>
                <a:lnTo>
                  <a:pt x="8741" y="8634"/>
                </a:lnTo>
                <a:lnTo>
                  <a:pt x="8785" y="8678"/>
                </a:lnTo>
                <a:lnTo>
                  <a:pt x="8875" y="8678"/>
                </a:lnTo>
                <a:lnTo>
                  <a:pt x="8936" y="8738"/>
                </a:lnTo>
                <a:lnTo>
                  <a:pt x="8902" y="8754"/>
                </a:lnTo>
                <a:lnTo>
                  <a:pt x="8925" y="8787"/>
                </a:lnTo>
                <a:lnTo>
                  <a:pt x="8929" y="8859"/>
                </a:lnTo>
                <a:lnTo>
                  <a:pt x="8913" y="8873"/>
                </a:lnTo>
                <a:lnTo>
                  <a:pt x="8985" y="8940"/>
                </a:lnTo>
                <a:lnTo>
                  <a:pt x="8932" y="8929"/>
                </a:lnTo>
                <a:lnTo>
                  <a:pt x="8913" y="8937"/>
                </a:lnTo>
                <a:lnTo>
                  <a:pt x="8974" y="8987"/>
                </a:lnTo>
                <a:lnTo>
                  <a:pt x="8976" y="9016"/>
                </a:lnTo>
                <a:lnTo>
                  <a:pt x="8904" y="8976"/>
                </a:lnTo>
                <a:lnTo>
                  <a:pt x="8844" y="8978"/>
                </a:lnTo>
                <a:lnTo>
                  <a:pt x="8781" y="9020"/>
                </a:lnTo>
                <a:lnTo>
                  <a:pt x="8783" y="9058"/>
                </a:lnTo>
                <a:lnTo>
                  <a:pt x="8740" y="9103"/>
                </a:lnTo>
                <a:lnTo>
                  <a:pt x="8740" y="9135"/>
                </a:lnTo>
                <a:lnTo>
                  <a:pt x="8719" y="9150"/>
                </a:lnTo>
                <a:lnTo>
                  <a:pt x="8646" y="9227"/>
                </a:lnTo>
                <a:lnTo>
                  <a:pt x="8635" y="9305"/>
                </a:lnTo>
                <a:lnTo>
                  <a:pt x="8617" y="9310"/>
                </a:lnTo>
                <a:lnTo>
                  <a:pt x="8604" y="9286"/>
                </a:lnTo>
                <a:lnTo>
                  <a:pt x="8582" y="9290"/>
                </a:lnTo>
                <a:lnTo>
                  <a:pt x="8599" y="9337"/>
                </a:lnTo>
                <a:lnTo>
                  <a:pt x="8588" y="9375"/>
                </a:lnTo>
                <a:lnTo>
                  <a:pt x="8539" y="9380"/>
                </a:lnTo>
                <a:lnTo>
                  <a:pt x="8510" y="9420"/>
                </a:lnTo>
                <a:lnTo>
                  <a:pt x="8523" y="9480"/>
                </a:lnTo>
                <a:lnTo>
                  <a:pt x="8555" y="9503"/>
                </a:lnTo>
                <a:lnTo>
                  <a:pt x="8555" y="9503"/>
                </a:lnTo>
                <a:lnTo>
                  <a:pt x="8497" y="9485"/>
                </a:lnTo>
                <a:lnTo>
                  <a:pt x="8482" y="9463"/>
                </a:lnTo>
                <a:lnTo>
                  <a:pt x="8449" y="9476"/>
                </a:lnTo>
                <a:lnTo>
                  <a:pt x="8431" y="9527"/>
                </a:lnTo>
                <a:lnTo>
                  <a:pt x="8438" y="9550"/>
                </a:lnTo>
                <a:lnTo>
                  <a:pt x="8405" y="9536"/>
                </a:lnTo>
                <a:lnTo>
                  <a:pt x="8393" y="9553"/>
                </a:lnTo>
                <a:lnTo>
                  <a:pt x="8425" y="9586"/>
                </a:lnTo>
                <a:lnTo>
                  <a:pt x="8426" y="9609"/>
                </a:lnTo>
                <a:lnTo>
                  <a:pt x="8398" y="9639"/>
                </a:lnTo>
                <a:lnTo>
                  <a:pt x="8384" y="9666"/>
                </a:lnTo>
                <a:lnTo>
                  <a:pt x="8342" y="9693"/>
                </a:lnTo>
                <a:lnTo>
                  <a:pt x="8319" y="9677"/>
                </a:lnTo>
                <a:lnTo>
                  <a:pt x="8314" y="9659"/>
                </a:lnTo>
                <a:lnTo>
                  <a:pt x="8283" y="9649"/>
                </a:lnTo>
                <a:lnTo>
                  <a:pt x="8249" y="9661"/>
                </a:lnTo>
                <a:lnTo>
                  <a:pt x="8261" y="9705"/>
                </a:lnTo>
                <a:lnTo>
                  <a:pt x="8235" y="9727"/>
                </a:lnTo>
                <a:lnTo>
                  <a:pt x="8253" y="9772"/>
                </a:lnTo>
                <a:lnTo>
                  <a:pt x="8236" y="9816"/>
                </a:lnTo>
                <a:lnTo>
                  <a:pt x="8212" y="9822"/>
                </a:lnTo>
                <a:lnTo>
                  <a:pt x="8189" y="9861"/>
                </a:lnTo>
                <a:lnTo>
                  <a:pt x="8208" y="9909"/>
                </a:lnTo>
                <a:lnTo>
                  <a:pt x="8220" y="9918"/>
                </a:lnTo>
                <a:lnTo>
                  <a:pt x="8206" y="9965"/>
                </a:lnTo>
                <a:lnTo>
                  <a:pt x="8214" y="9997"/>
                </a:lnTo>
                <a:lnTo>
                  <a:pt x="8246" y="9983"/>
                </a:lnTo>
                <a:lnTo>
                  <a:pt x="8271" y="10010"/>
                </a:lnTo>
                <a:lnTo>
                  <a:pt x="8262" y="10061"/>
                </a:lnTo>
                <a:lnTo>
                  <a:pt x="8249" y="10086"/>
                </a:lnTo>
                <a:lnTo>
                  <a:pt x="8266" y="10131"/>
                </a:lnTo>
                <a:lnTo>
                  <a:pt x="8256" y="10151"/>
                </a:lnTo>
                <a:lnTo>
                  <a:pt x="8303" y="10228"/>
                </a:lnTo>
                <a:lnTo>
                  <a:pt x="8326" y="10248"/>
                </a:lnTo>
                <a:lnTo>
                  <a:pt x="8310" y="10277"/>
                </a:lnTo>
                <a:lnTo>
                  <a:pt x="8346" y="10333"/>
                </a:lnTo>
                <a:lnTo>
                  <a:pt x="8312" y="10348"/>
                </a:lnTo>
                <a:lnTo>
                  <a:pt x="8319" y="10421"/>
                </a:lnTo>
                <a:lnTo>
                  <a:pt x="8303" y="10450"/>
                </a:lnTo>
                <a:lnTo>
                  <a:pt x="8301" y="10548"/>
                </a:lnTo>
                <a:lnTo>
                  <a:pt x="8328" y="10582"/>
                </a:lnTo>
                <a:lnTo>
                  <a:pt x="8303" y="10634"/>
                </a:lnTo>
                <a:lnTo>
                  <a:pt x="8303" y="10670"/>
                </a:lnTo>
                <a:lnTo>
                  <a:pt x="8321" y="10696"/>
                </a:lnTo>
                <a:lnTo>
                  <a:pt x="8384" y="10667"/>
                </a:lnTo>
                <a:lnTo>
                  <a:pt x="8407" y="10685"/>
                </a:lnTo>
                <a:lnTo>
                  <a:pt x="8418" y="10656"/>
                </a:lnTo>
                <a:lnTo>
                  <a:pt x="8472" y="10714"/>
                </a:lnTo>
                <a:lnTo>
                  <a:pt x="8505" y="10708"/>
                </a:lnTo>
                <a:lnTo>
                  <a:pt x="8537" y="10738"/>
                </a:lnTo>
                <a:lnTo>
                  <a:pt x="8606" y="10730"/>
                </a:lnTo>
                <a:lnTo>
                  <a:pt x="8625" y="10739"/>
                </a:lnTo>
                <a:lnTo>
                  <a:pt x="8608" y="10774"/>
                </a:lnTo>
                <a:lnTo>
                  <a:pt x="8633" y="10774"/>
                </a:lnTo>
                <a:lnTo>
                  <a:pt x="8691" y="10734"/>
                </a:lnTo>
                <a:lnTo>
                  <a:pt x="8691" y="10766"/>
                </a:lnTo>
                <a:lnTo>
                  <a:pt x="8662" y="10806"/>
                </a:lnTo>
                <a:lnTo>
                  <a:pt x="8721" y="10891"/>
                </a:lnTo>
                <a:lnTo>
                  <a:pt x="8734" y="10919"/>
                </a:lnTo>
                <a:lnTo>
                  <a:pt x="8718" y="10968"/>
                </a:lnTo>
                <a:lnTo>
                  <a:pt x="8734" y="10977"/>
                </a:lnTo>
                <a:lnTo>
                  <a:pt x="8759" y="10907"/>
                </a:lnTo>
                <a:lnTo>
                  <a:pt x="8788" y="10892"/>
                </a:lnTo>
                <a:lnTo>
                  <a:pt x="8794" y="10923"/>
                </a:lnTo>
                <a:lnTo>
                  <a:pt x="8835" y="10905"/>
                </a:lnTo>
                <a:lnTo>
                  <a:pt x="8870" y="10903"/>
                </a:lnTo>
                <a:lnTo>
                  <a:pt x="8947" y="10847"/>
                </a:lnTo>
                <a:lnTo>
                  <a:pt x="8990" y="10847"/>
                </a:lnTo>
                <a:lnTo>
                  <a:pt x="9084" y="10786"/>
                </a:lnTo>
                <a:lnTo>
                  <a:pt x="9090" y="10761"/>
                </a:lnTo>
                <a:lnTo>
                  <a:pt x="9151" y="10779"/>
                </a:lnTo>
                <a:lnTo>
                  <a:pt x="9192" y="10772"/>
                </a:lnTo>
                <a:lnTo>
                  <a:pt x="9230" y="10714"/>
                </a:lnTo>
                <a:lnTo>
                  <a:pt x="9239" y="10734"/>
                </a:lnTo>
                <a:lnTo>
                  <a:pt x="9220" y="10774"/>
                </a:lnTo>
                <a:lnTo>
                  <a:pt x="9245" y="10785"/>
                </a:lnTo>
                <a:lnTo>
                  <a:pt x="9270" y="10727"/>
                </a:lnTo>
                <a:lnTo>
                  <a:pt x="9292" y="10732"/>
                </a:lnTo>
                <a:lnTo>
                  <a:pt x="9271" y="10683"/>
                </a:lnTo>
                <a:lnTo>
                  <a:pt x="9292" y="10663"/>
                </a:lnTo>
                <a:lnTo>
                  <a:pt x="9315" y="10710"/>
                </a:lnTo>
                <a:lnTo>
                  <a:pt x="9342" y="10715"/>
                </a:lnTo>
                <a:lnTo>
                  <a:pt x="9352" y="10681"/>
                </a:lnTo>
                <a:lnTo>
                  <a:pt x="9376" y="10734"/>
                </a:lnTo>
                <a:lnTo>
                  <a:pt x="9407" y="10723"/>
                </a:lnTo>
                <a:lnTo>
                  <a:pt x="9411" y="10691"/>
                </a:lnTo>
                <a:lnTo>
                  <a:pt x="9438" y="10698"/>
                </a:lnTo>
                <a:lnTo>
                  <a:pt x="9448" y="10723"/>
                </a:lnTo>
                <a:lnTo>
                  <a:pt x="9479" y="10694"/>
                </a:lnTo>
                <a:lnTo>
                  <a:pt x="9540" y="10681"/>
                </a:lnTo>
                <a:lnTo>
                  <a:pt x="9575" y="10712"/>
                </a:lnTo>
                <a:lnTo>
                  <a:pt x="9649" y="10702"/>
                </a:lnTo>
                <a:lnTo>
                  <a:pt x="9655" y="10676"/>
                </a:lnTo>
                <a:lnTo>
                  <a:pt x="9634" y="10656"/>
                </a:lnTo>
                <a:lnTo>
                  <a:pt x="9656" y="10644"/>
                </a:lnTo>
                <a:lnTo>
                  <a:pt x="9689" y="10655"/>
                </a:lnTo>
                <a:lnTo>
                  <a:pt x="9695" y="10683"/>
                </a:lnTo>
                <a:lnTo>
                  <a:pt x="9742" y="10696"/>
                </a:lnTo>
                <a:cubicBezTo>
                  <a:pt x="9742" y="10696"/>
                  <a:pt x="9752" y="10672"/>
                  <a:pt x="9762" y="10656"/>
                </a:cubicBezTo>
                <a:lnTo>
                  <a:pt x="9761" y="10653"/>
                </a:lnTo>
                <a:lnTo>
                  <a:pt x="9762" y="10653"/>
                </a:lnTo>
                <a:cubicBezTo>
                  <a:pt x="9766" y="10646"/>
                  <a:pt x="9770" y="10642"/>
                  <a:pt x="9773" y="10640"/>
                </a:cubicBezTo>
                <a:cubicBezTo>
                  <a:pt x="9784" y="10637"/>
                  <a:pt x="9840" y="10604"/>
                  <a:pt x="9840" y="10604"/>
                </a:cubicBezTo>
                <a:lnTo>
                  <a:pt x="9892" y="10595"/>
                </a:lnTo>
                <a:lnTo>
                  <a:pt x="9892" y="10595"/>
                </a:lnTo>
                <a:lnTo>
                  <a:pt x="9857" y="10624"/>
                </a:lnTo>
                <a:lnTo>
                  <a:pt x="9874" y="10655"/>
                </a:lnTo>
                <a:lnTo>
                  <a:pt x="9874" y="10696"/>
                </a:lnTo>
                <a:lnTo>
                  <a:pt x="9822" y="10653"/>
                </a:lnTo>
                <a:lnTo>
                  <a:pt x="9812" y="10683"/>
                </a:lnTo>
                <a:lnTo>
                  <a:pt x="9869" y="10745"/>
                </a:lnTo>
                <a:lnTo>
                  <a:pt x="9925" y="10749"/>
                </a:lnTo>
                <a:lnTo>
                  <a:pt x="9955" y="10794"/>
                </a:lnTo>
                <a:lnTo>
                  <a:pt x="10010" y="10794"/>
                </a:lnTo>
                <a:lnTo>
                  <a:pt x="10031" y="10785"/>
                </a:lnTo>
                <a:lnTo>
                  <a:pt x="10069" y="10785"/>
                </a:lnTo>
                <a:lnTo>
                  <a:pt x="10110" y="10844"/>
                </a:lnTo>
                <a:lnTo>
                  <a:pt x="10081" y="10880"/>
                </a:lnTo>
                <a:lnTo>
                  <a:pt x="10011" y="10856"/>
                </a:lnTo>
                <a:lnTo>
                  <a:pt x="9982" y="10868"/>
                </a:lnTo>
                <a:lnTo>
                  <a:pt x="9970" y="10909"/>
                </a:lnTo>
                <a:lnTo>
                  <a:pt x="9912" y="10952"/>
                </a:lnTo>
                <a:lnTo>
                  <a:pt x="9865" y="10924"/>
                </a:lnTo>
                <a:lnTo>
                  <a:pt x="9838" y="10945"/>
                </a:lnTo>
                <a:lnTo>
                  <a:pt x="9842" y="10992"/>
                </a:lnTo>
                <a:lnTo>
                  <a:pt x="9799" y="11007"/>
                </a:lnTo>
                <a:lnTo>
                  <a:pt x="9778" y="10967"/>
                </a:lnTo>
                <a:lnTo>
                  <a:pt x="9757" y="10974"/>
                </a:lnTo>
                <a:lnTo>
                  <a:pt x="9757" y="11001"/>
                </a:lnTo>
                <a:lnTo>
                  <a:pt x="9778" y="11037"/>
                </a:lnTo>
                <a:lnTo>
                  <a:pt x="9763" y="11090"/>
                </a:lnTo>
                <a:lnTo>
                  <a:pt x="9764" y="11094"/>
                </a:lnTo>
                <a:lnTo>
                  <a:pt x="9763" y="11092"/>
                </a:lnTo>
                <a:lnTo>
                  <a:pt x="9757" y="11115"/>
                </a:lnTo>
                <a:lnTo>
                  <a:pt x="9566" y="11109"/>
                </a:lnTo>
                <a:lnTo>
                  <a:pt x="9481" y="11055"/>
                </a:lnTo>
                <a:lnTo>
                  <a:pt x="9393" y="11056"/>
                </a:lnTo>
                <a:lnTo>
                  <a:pt x="9346" y="11033"/>
                </a:lnTo>
                <a:lnTo>
                  <a:pt x="9306" y="11044"/>
                </a:lnTo>
                <a:lnTo>
                  <a:pt x="9258" y="11001"/>
                </a:lnTo>
                <a:lnTo>
                  <a:pt x="9254" y="11033"/>
                </a:lnTo>
                <a:lnTo>
                  <a:pt x="9223" y="11028"/>
                </a:lnTo>
                <a:lnTo>
                  <a:pt x="9223" y="11047"/>
                </a:lnTo>
                <a:lnTo>
                  <a:pt x="9250" y="11071"/>
                </a:lnTo>
                <a:lnTo>
                  <a:pt x="9207" y="11100"/>
                </a:lnTo>
                <a:lnTo>
                  <a:pt x="9185" y="11086"/>
                </a:lnTo>
                <a:lnTo>
                  <a:pt x="9100" y="11082"/>
                </a:lnTo>
                <a:lnTo>
                  <a:pt x="9084" y="11060"/>
                </a:lnTo>
                <a:lnTo>
                  <a:pt x="9071" y="11107"/>
                </a:lnTo>
                <a:lnTo>
                  <a:pt x="9028" y="11102"/>
                </a:lnTo>
                <a:lnTo>
                  <a:pt x="8981" y="11116"/>
                </a:lnTo>
                <a:lnTo>
                  <a:pt x="8974" y="11156"/>
                </a:lnTo>
                <a:lnTo>
                  <a:pt x="8943" y="11149"/>
                </a:lnTo>
                <a:lnTo>
                  <a:pt x="8868" y="11181"/>
                </a:lnTo>
                <a:lnTo>
                  <a:pt x="8840" y="11226"/>
                </a:lnTo>
                <a:lnTo>
                  <a:pt x="8842" y="11378"/>
                </a:lnTo>
                <a:lnTo>
                  <a:pt x="8873" y="11384"/>
                </a:lnTo>
                <a:lnTo>
                  <a:pt x="8889" y="11371"/>
                </a:lnTo>
                <a:lnTo>
                  <a:pt x="8932" y="11374"/>
                </a:lnTo>
                <a:lnTo>
                  <a:pt x="8911" y="11408"/>
                </a:lnTo>
                <a:lnTo>
                  <a:pt x="8877" y="11412"/>
                </a:lnTo>
                <a:lnTo>
                  <a:pt x="8880" y="11474"/>
                </a:lnTo>
                <a:lnTo>
                  <a:pt x="8920" y="11535"/>
                </a:lnTo>
                <a:lnTo>
                  <a:pt x="8987" y="11596"/>
                </a:lnTo>
                <a:lnTo>
                  <a:pt x="9010" y="11591"/>
                </a:lnTo>
                <a:lnTo>
                  <a:pt x="9013" y="11551"/>
                </a:lnTo>
                <a:lnTo>
                  <a:pt x="9060" y="11514"/>
                </a:lnTo>
                <a:lnTo>
                  <a:pt x="9079" y="11548"/>
                </a:lnTo>
                <a:lnTo>
                  <a:pt x="9053" y="11672"/>
                </a:lnTo>
                <a:lnTo>
                  <a:pt x="9053" y="11699"/>
                </a:lnTo>
                <a:lnTo>
                  <a:pt x="9053" y="11759"/>
                </a:lnTo>
                <a:lnTo>
                  <a:pt x="9075" y="11864"/>
                </a:lnTo>
                <a:lnTo>
                  <a:pt x="9048" y="11947"/>
                </a:lnTo>
                <a:lnTo>
                  <a:pt x="8972" y="12028"/>
                </a:lnTo>
                <a:lnTo>
                  <a:pt x="8917" y="12028"/>
                </a:lnTo>
                <a:lnTo>
                  <a:pt x="8860" y="11973"/>
                </a:lnTo>
                <a:lnTo>
                  <a:pt x="8853" y="11932"/>
                </a:lnTo>
                <a:lnTo>
                  <a:pt x="8741" y="11813"/>
                </a:lnTo>
                <a:lnTo>
                  <a:pt x="8738" y="11742"/>
                </a:lnTo>
                <a:lnTo>
                  <a:pt x="8718" y="11744"/>
                </a:lnTo>
                <a:lnTo>
                  <a:pt x="8676" y="11785"/>
                </a:lnTo>
                <a:lnTo>
                  <a:pt x="8610" y="11802"/>
                </a:lnTo>
                <a:lnTo>
                  <a:pt x="8586" y="11823"/>
                </a:lnTo>
                <a:lnTo>
                  <a:pt x="8537" y="11827"/>
                </a:lnTo>
                <a:lnTo>
                  <a:pt x="8501" y="11881"/>
                </a:lnTo>
                <a:lnTo>
                  <a:pt x="8506" y="11930"/>
                </a:lnTo>
                <a:lnTo>
                  <a:pt x="8487" y="11923"/>
                </a:lnTo>
                <a:lnTo>
                  <a:pt x="8489" y="12006"/>
                </a:lnTo>
                <a:lnTo>
                  <a:pt x="8425" y="12079"/>
                </a:lnTo>
                <a:lnTo>
                  <a:pt x="8420" y="12126"/>
                </a:lnTo>
                <a:lnTo>
                  <a:pt x="8424" y="12172"/>
                </a:lnTo>
                <a:lnTo>
                  <a:pt x="8389" y="12205"/>
                </a:lnTo>
                <a:lnTo>
                  <a:pt x="8416" y="12318"/>
                </a:lnTo>
                <a:lnTo>
                  <a:pt x="8444" y="12345"/>
                </a:lnTo>
                <a:lnTo>
                  <a:pt x="8444" y="12353"/>
                </a:lnTo>
                <a:lnTo>
                  <a:pt x="8449" y="12424"/>
                </a:lnTo>
                <a:lnTo>
                  <a:pt x="8465" y="12484"/>
                </a:lnTo>
                <a:lnTo>
                  <a:pt x="8446" y="12518"/>
                </a:lnTo>
                <a:lnTo>
                  <a:pt x="8458" y="12525"/>
                </a:lnTo>
                <a:lnTo>
                  <a:pt x="8539" y="12508"/>
                </a:lnTo>
                <a:lnTo>
                  <a:pt x="8604" y="12597"/>
                </a:lnTo>
                <a:lnTo>
                  <a:pt x="8666" y="12628"/>
                </a:lnTo>
                <a:lnTo>
                  <a:pt x="8753" y="12607"/>
                </a:lnTo>
                <a:lnTo>
                  <a:pt x="8787" y="12625"/>
                </a:lnTo>
                <a:lnTo>
                  <a:pt x="8795" y="12671"/>
                </a:lnTo>
                <a:lnTo>
                  <a:pt x="8824" y="12678"/>
                </a:lnTo>
                <a:lnTo>
                  <a:pt x="8848" y="12703"/>
                </a:lnTo>
                <a:lnTo>
                  <a:pt x="8821" y="12741"/>
                </a:lnTo>
                <a:lnTo>
                  <a:pt x="8828" y="12825"/>
                </a:lnTo>
                <a:lnTo>
                  <a:pt x="8876" y="12820"/>
                </a:lnTo>
                <a:lnTo>
                  <a:pt x="8561" y="12852"/>
                </a:lnTo>
                <a:lnTo>
                  <a:pt x="8258" y="12834"/>
                </a:lnTo>
                <a:lnTo>
                  <a:pt x="8231" y="12845"/>
                </a:lnTo>
                <a:lnTo>
                  <a:pt x="8150" y="12917"/>
                </a:lnTo>
                <a:lnTo>
                  <a:pt x="8081" y="12934"/>
                </a:lnTo>
                <a:lnTo>
                  <a:pt x="8062" y="12917"/>
                </a:lnTo>
                <a:lnTo>
                  <a:pt x="8131" y="12879"/>
                </a:lnTo>
                <a:lnTo>
                  <a:pt x="8194" y="12814"/>
                </a:lnTo>
                <a:lnTo>
                  <a:pt x="8173" y="12816"/>
                </a:lnTo>
                <a:lnTo>
                  <a:pt x="8122" y="12866"/>
                </a:lnTo>
                <a:lnTo>
                  <a:pt x="8034" y="12908"/>
                </a:lnTo>
                <a:lnTo>
                  <a:pt x="7931" y="12879"/>
                </a:lnTo>
                <a:lnTo>
                  <a:pt x="7909" y="12823"/>
                </a:lnTo>
                <a:lnTo>
                  <a:pt x="7926" y="12783"/>
                </a:lnTo>
                <a:lnTo>
                  <a:pt x="7979" y="12791"/>
                </a:lnTo>
                <a:lnTo>
                  <a:pt x="8005" y="12807"/>
                </a:lnTo>
                <a:lnTo>
                  <a:pt x="8007" y="12791"/>
                </a:lnTo>
                <a:lnTo>
                  <a:pt x="7940" y="12759"/>
                </a:lnTo>
                <a:lnTo>
                  <a:pt x="7819" y="12727"/>
                </a:lnTo>
                <a:lnTo>
                  <a:pt x="7725" y="12776"/>
                </a:lnTo>
                <a:lnTo>
                  <a:pt x="7657" y="12771"/>
                </a:lnTo>
                <a:lnTo>
                  <a:pt x="7587" y="12798"/>
                </a:lnTo>
                <a:lnTo>
                  <a:pt x="7543" y="12857"/>
                </a:lnTo>
                <a:lnTo>
                  <a:pt x="7474" y="12859"/>
                </a:lnTo>
                <a:lnTo>
                  <a:pt x="7431" y="12908"/>
                </a:lnTo>
                <a:lnTo>
                  <a:pt x="7431" y="12946"/>
                </a:lnTo>
                <a:lnTo>
                  <a:pt x="7357" y="12948"/>
                </a:lnTo>
                <a:lnTo>
                  <a:pt x="7245" y="13009"/>
                </a:lnTo>
                <a:lnTo>
                  <a:pt x="7169" y="13015"/>
                </a:lnTo>
                <a:lnTo>
                  <a:pt x="7143" y="13072"/>
                </a:lnTo>
                <a:lnTo>
                  <a:pt x="7124" y="13130"/>
                </a:lnTo>
                <a:lnTo>
                  <a:pt x="7108" y="13139"/>
                </a:lnTo>
                <a:lnTo>
                  <a:pt x="7112" y="13162"/>
                </a:lnTo>
                <a:lnTo>
                  <a:pt x="7088" y="13164"/>
                </a:lnTo>
                <a:lnTo>
                  <a:pt x="7045" y="13166"/>
                </a:lnTo>
                <a:lnTo>
                  <a:pt x="7016" y="13141"/>
                </a:lnTo>
                <a:lnTo>
                  <a:pt x="6977" y="13147"/>
                </a:lnTo>
                <a:lnTo>
                  <a:pt x="6933" y="13112"/>
                </a:lnTo>
                <a:lnTo>
                  <a:pt x="6942" y="13066"/>
                </a:lnTo>
                <a:lnTo>
                  <a:pt x="6915" y="13025"/>
                </a:lnTo>
                <a:lnTo>
                  <a:pt x="6866" y="13034"/>
                </a:lnTo>
                <a:lnTo>
                  <a:pt x="6807" y="12975"/>
                </a:lnTo>
                <a:lnTo>
                  <a:pt x="6766" y="12968"/>
                </a:lnTo>
                <a:lnTo>
                  <a:pt x="6749" y="12942"/>
                </a:lnTo>
                <a:lnTo>
                  <a:pt x="6727" y="12953"/>
                </a:lnTo>
                <a:lnTo>
                  <a:pt x="6675" y="12959"/>
                </a:lnTo>
                <a:lnTo>
                  <a:pt x="6626" y="12993"/>
                </a:lnTo>
                <a:lnTo>
                  <a:pt x="6608" y="12975"/>
                </a:lnTo>
                <a:lnTo>
                  <a:pt x="6633" y="12949"/>
                </a:lnTo>
                <a:lnTo>
                  <a:pt x="6641" y="12956"/>
                </a:lnTo>
                <a:lnTo>
                  <a:pt x="6659" y="12937"/>
                </a:lnTo>
                <a:lnTo>
                  <a:pt x="6708" y="12917"/>
                </a:lnTo>
                <a:lnTo>
                  <a:pt x="6647" y="12911"/>
                </a:lnTo>
                <a:lnTo>
                  <a:pt x="6626" y="12922"/>
                </a:lnTo>
                <a:lnTo>
                  <a:pt x="6620" y="12947"/>
                </a:lnTo>
                <a:lnTo>
                  <a:pt x="6573" y="12971"/>
                </a:lnTo>
                <a:lnTo>
                  <a:pt x="6570" y="12992"/>
                </a:lnTo>
                <a:lnTo>
                  <a:pt x="6483" y="13006"/>
                </a:lnTo>
                <a:lnTo>
                  <a:pt x="6450" y="13052"/>
                </a:lnTo>
                <a:lnTo>
                  <a:pt x="6441" y="13086"/>
                </a:lnTo>
                <a:lnTo>
                  <a:pt x="6391" y="13090"/>
                </a:lnTo>
                <a:lnTo>
                  <a:pt x="6377" y="13064"/>
                </a:lnTo>
                <a:lnTo>
                  <a:pt x="6333" y="13060"/>
                </a:lnTo>
                <a:lnTo>
                  <a:pt x="6311" y="13069"/>
                </a:lnTo>
                <a:lnTo>
                  <a:pt x="6251" y="13052"/>
                </a:lnTo>
                <a:lnTo>
                  <a:pt x="6294" y="13023"/>
                </a:lnTo>
                <a:lnTo>
                  <a:pt x="6322" y="13027"/>
                </a:lnTo>
                <a:lnTo>
                  <a:pt x="6354" y="12989"/>
                </a:lnTo>
                <a:lnTo>
                  <a:pt x="6353" y="12949"/>
                </a:lnTo>
                <a:lnTo>
                  <a:pt x="6334" y="12938"/>
                </a:lnTo>
                <a:lnTo>
                  <a:pt x="6297" y="12968"/>
                </a:lnTo>
                <a:lnTo>
                  <a:pt x="6284" y="12985"/>
                </a:lnTo>
                <a:lnTo>
                  <a:pt x="6224" y="12942"/>
                </a:lnTo>
                <a:lnTo>
                  <a:pt x="6205" y="12916"/>
                </a:lnTo>
                <a:lnTo>
                  <a:pt x="6183" y="12930"/>
                </a:lnTo>
                <a:lnTo>
                  <a:pt x="6170" y="12955"/>
                </a:lnTo>
                <a:lnTo>
                  <a:pt x="6133" y="12983"/>
                </a:lnTo>
                <a:lnTo>
                  <a:pt x="6120" y="12942"/>
                </a:lnTo>
                <a:lnTo>
                  <a:pt x="6081" y="12932"/>
                </a:lnTo>
                <a:lnTo>
                  <a:pt x="6069" y="12904"/>
                </a:lnTo>
                <a:lnTo>
                  <a:pt x="6092" y="12881"/>
                </a:lnTo>
                <a:lnTo>
                  <a:pt x="6118" y="12827"/>
                </a:lnTo>
                <a:lnTo>
                  <a:pt x="6071" y="12821"/>
                </a:lnTo>
                <a:lnTo>
                  <a:pt x="6025" y="12772"/>
                </a:lnTo>
                <a:lnTo>
                  <a:pt x="6022" y="12769"/>
                </a:lnTo>
                <a:lnTo>
                  <a:pt x="6035" y="12740"/>
                </a:lnTo>
                <a:lnTo>
                  <a:pt x="6002" y="12708"/>
                </a:lnTo>
                <a:lnTo>
                  <a:pt x="5984" y="12708"/>
                </a:lnTo>
                <a:lnTo>
                  <a:pt x="5986" y="12676"/>
                </a:lnTo>
                <a:lnTo>
                  <a:pt x="6013" y="12652"/>
                </a:lnTo>
                <a:lnTo>
                  <a:pt x="6016" y="12616"/>
                </a:lnTo>
                <a:lnTo>
                  <a:pt x="5993" y="12605"/>
                </a:lnTo>
                <a:lnTo>
                  <a:pt x="5995" y="12572"/>
                </a:lnTo>
                <a:lnTo>
                  <a:pt x="6086" y="12525"/>
                </a:lnTo>
                <a:lnTo>
                  <a:pt x="6067" y="12510"/>
                </a:lnTo>
                <a:lnTo>
                  <a:pt x="6101" y="12471"/>
                </a:lnTo>
                <a:lnTo>
                  <a:pt x="6121" y="12484"/>
                </a:lnTo>
                <a:lnTo>
                  <a:pt x="6169" y="12466"/>
                </a:lnTo>
                <a:lnTo>
                  <a:pt x="6168" y="12401"/>
                </a:lnTo>
                <a:lnTo>
                  <a:pt x="6146" y="12358"/>
                </a:lnTo>
                <a:lnTo>
                  <a:pt x="6175" y="12329"/>
                </a:lnTo>
                <a:lnTo>
                  <a:pt x="6216" y="12324"/>
                </a:lnTo>
                <a:lnTo>
                  <a:pt x="6246" y="12356"/>
                </a:lnTo>
                <a:lnTo>
                  <a:pt x="6262" y="12343"/>
                </a:lnTo>
                <a:lnTo>
                  <a:pt x="6280" y="12350"/>
                </a:lnTo>
                <a:lnTo>
                  <a:pt x="6297" y="12327"/>
                </a:lnTo>
                <a:lnTo>
                  <a:pt x="6310" y="12288"/>
                </a:lnTo>
                <a:lnTo>
                  <a:pt x="6269" y="12243"/>
                </a:lnTo>
                <a:lnTo>
                  <a:pt x="6246" y="12260"/>
                </a:lnTo>
                <a:lnTo>
                  <a:pt x="6190" y="12258"/>
                </a:lnTo>
                <a:lnTo>
                  <a:pt x="6163" y="12230"/>
                </a:lnTo>
                <a:lnTo>
                  <a:pt x="6137" y="12192"/>
                </a:lnTo>
                <a:lnTo>
                  <a:pt x="6114" y="12186"/>
                </a:lnTo>
                <a:lnTo>
                  <a:pt x="6133" y="12161"/>
                </a:lnTo>
                <a:lnTo>
                  <a:pt x="6133" y="12113"/>
                </a:lnTo>
                <a:lnTo>
                  <a:pt x="6088" y="12081"/>
                </a:lnTo>
                <a:lnTo>
                  <a:pt x="6018" y="12087"/>
                </a:lnTo>
                <a:lnTo>
                  <a:pt x="5984" y="12103"/>
                </a:lnTo>
                <a:lnTo>
                  <a:pt x="5946" y="12098"/>
                </a:lnTo>
                <a:lnTo>
                  <a:pt x="5928" y="12114"/>
                </a:lnTo>
                <a:lnTo>
                  <a:pt x="5968" y="12168"/>
                </a:lnTo>
                <a:lnTo>
                  <a:pt x="5956" y="12186"/>
                </a:lnTo>
                <a:lnTo>
                  <a:pt x="5995" y="12233"/>
                </a:lnTo>
                <a:lnTo>
                  <a:pt x="5991" y="12248"/>
                </a:lnTo>
                <a:lnTo>
                  <a:pt x="5955" y="12233"/>
                </a:lnTo>
                <a:lnTo>
                  <a:pt x="5915" y="12243"/>
                </a:lnTo>
                <a:lnTo>
                  <a:pt x="5908" y="12220"/>
                </a:lnTo>
                <a:lnTo>
                  <a:pt x="5933" y="12194"/>
                </a:lnTo>
                <a:lnTo>
                  <a:pt x="5908" y="12149"/>
                </a:lnTo>
                <a:lnTo>
                  <a:pt x="5896" y="12149"/>
                </a:lnTo>
                <a:lnTo>
                  <a:pt x="5858" y="12201"/>
                </a:lnTo>
                <a:lnTo>
                  <a:pt x="5879" y="12231"/>
                </a:lnTo>
                <a:lnTo>
                  <a:pt x="5834" y="12264"/>
                </a:lnTo>
                <a:lnTo>
                  <a:pt x="5807" y="12233"/>
                </a:lnTo>
                <a:lnTo>
                  <a:pt x="5768" y="12233"/>
                </a:lnTo>
                <a:lnTo>
                  <a:pt x="5740" y="12219"/>
                </a:lnTo>
                <a:lnTo>
                  <a:pt x="5708" y="12253"/>
                </a:lnTo>
                <a:lnTo>
                  <a:pt x="5758" y="12291"/>
                </a:lnTo>
                <a:lnTo>
                  <a:pt x="5758" y="12337"/>
                </a:lnTo>
                <a:lnTo>
                  <a:pt x="5728" y="12313"/>
                </a:lnTo>
                <a:lnTo>
                  <a:pt x="5708" y="12318"/>
                </a:lnTo>
                <a:lnTo>
                  <a:pt x="5717" y="12378"/>
                </a:lnTo>
                <a:lnTo>
                  <a:pt x="5749" y="12396"/>
                </a:lnTo>
                <a:lnTo>
                  <a:pt x="5749" y="12450"/>
                </a:lnTo>
                <a:lnTo>
                  <a:pt x="5777" y="12477"/>
                </a:lnTo>
                <a:lnTo>
                  <a:pt x="5711" y="12508"/>
                </a:lnTo>
                <a:lnTo>
                  <a:pt x="5685" y="12576"/>
                </a:lnTo>
                <a:lnTo>
                  <a:pt x="5711" y="12597"/>
                </a:lnTo>
                <a:lnTo>
                  <a:pt x="5751" y="12576"/>
                </a:lnTo>
                <a:lnTo>
                  <a:pt x="5805" y="12625"/>
                </a:lnTo>
                <a:lnTo>
                  <a:pt x="5816" y="12697"/>
                </a:lnTo>
                <a:lnTo>
                  <a:pt x="5796" y="12710"/>
                </a:lnTo>
                <a:lnTo>
                  <a:pt x="5806" y="12747"/>
                </a:lnTo>
                <a:lnTo>
                  <a:pt x="5809" y="12757"/>
                </a:lnTo>
                <a:lnTo>
                  <a:pt x="5805" y="12796"/>
                </a:lnTo>
                <a:lnTo>
                  <a:pt x="5838" y="12818"/>
                </a:lnTo>
                <a:lnTo>
                  <a:pt x="5863" y="12819"/>
                </a:lnTo>
                <a:lnTo>
                  <a:pt x="5860" y="12854"/>
                </a:lnTo>
                <a:lnTo>
                  <a:pt x="5911" y="12902"/>
                </a:lnTo>
                <a:lnTo>
                  <a:pt x="5868" y="12919"/>
                </a:lnTo>
                <a:lnTo>
                  <a:pt x="5828" y="12919"/>
                </a:lnTo>
                <a:lnTo>
                  <a:pt x="5830" y="12960"/>
                </a:lnTo>
                <a:lnTo>
                  <a:pt x="5872" y="12942"/>
                </a:lnTo>
                <a:lnTo>
                  <a:pt x="5872" y="12998"/>
                </a:lnTo>
                <a:lnTo>
                  <a:pt x="5915" y="13025"/>
                </a:lnTo>
                <a:lnTo>
                  <a:pt x="5877" y="13054"/>
                </a:lnTo>
                <a:lnTo>
                  <a:pt x="5877" y="13089"/>
                </a:lnTo>
                <a:lnTo>
                  <a:pt x="5909" y="13109"/>
                </a:lnTo>
                <a:lnTo>
                  <a:pt x="5968" y="13112"/>
                </a:lnTo>
                <a:lnTo>
                  <a:pt x="6042" y="13190"/>
                </a:lnTo>
                <a:lnTo>
                  <a:pt x="6141" y="13231"/>
                </a:lnTo>
                <a:lnTo>
                  <a:pt x="6038" y="13211"/>
                </a:lnTo>
                <a:lnTo>
                  <a:pt x="5962" y="13128"/>
                </a:lnTo>
                <a:lnTo>
                  <a:pt x="5911" y="13148"/>
                </a:lnTo>
                <a:lnTo>
                  <a:pt x="5874" y="13128"/>
                </a:lnTo>
                <a:lnTo>
                  <a:pt x="5836" y="13136"/>
                </a:lnTo>
                <a:lnTo>
                  <a:pt x="5807" y="13183"/>
                </a:lnTo>
                <a:lnTo>
                  <a:pt x="5816" y="13222"/>
                </a:lnTo>
                <a:lnTo>
                  <a:pt x="5818" y="13290"/>
                </a:lnTo>
                <a:lnTo>
                  <a:pt x="5839" y="13336"/>
                </a:lnTo>
                <a:lnTo>
                  <a:pt x="5787" y="13277"/>
                </a:lnTo>
                <a:lnTo>
                  <a:pt x="5791" y="13222"/>
                </a:lnTo>
                <a:lnTo>
                  <a:pt x="5756" y="13192"/>
                </a:lnTo>
                <a:lnTo>
                  <a:pt x="5735" y="13200"/>
                </a:lnTo>
                <a:lnTo>
                  <a:pt x="5735" y="13235"/>
                </a:lnTo>
                <a:lnTo>
                  <a:pt x="5756" y="13277"/>
                </a:lnTo>
                <a:lnTo>
                  <a:pt x="5733" y="13301"/>
                </a:lnTo>
                <a:lnTo>
                  <a:pt x="5694" y="13254"/>
                </a:lnTo>
                <a:lnTo>
                  <a:pt x="5694" y="13200"/>
                </a:lnTo>
                <a:lnTo>
                  <a:pt x="5641" y="13162"/>
                </a:lnTo>
                <a:lnTo>
                  <a:pt x="5610" y="13177"/>
                </a:lnTo>
                <a:lnTo>
                  <a:pt x="5504" y="13206"/>
                </a:lnTo>
                <a:lnTo>
                  <a:pt x="5495" y="13253"/>
                </a:lnTo>
                <a:lnTo>
                  <a:pt x="5517" y="13294"/>
                </a:lnTo>
                <a:lnTo>
                  <a:pt x="5568" y="13303"/>
                </a:lnTo>
                <a:lnTo>
                  <a:pt x="5580" y="13348"/>
                </a:lnTo>
                <a:lnTo>
                  <a:pt x="5575" y="13347"/>
                </a:lnTo>
                <a:lnTo>
                  <a:pt x="5529" y="13332"/>
                </a:lnTo>
                <a:lnTo>
                  <a:pt x="5493" y="13300"/>
                </a:lnTo>
                <a:lnTo>
                  <a:pt x="5427" y="13265"/>
                </a:lnTo>
                <a:lnTo>
                  <a:pt x="5356" y="13277"/>
                </a:lnTo>
                <a:lnTo>
                  <a:pt x="5314" y="13312"/>
                </a:lnTo>
                <a:lnTo>
                  <a:pt x="5275" y="13296"/>
                </a:lnTo>
                <a:lnTo>
                  <a:pt x="5250" y="13312"/>
                </a:lnTo>
                <a:lnTo>
                  <a:pt x="5192" y="13314"/>
                </a:lnTo>
                <a:lnTo>
                  <a:pt x="5137" y="13373"/>
                </a:lnTo>
                <a:lnTo>
                  <a:pt x="5051" y="13420"/>
                </a:lnTo>
                <a:lnTo>
                  <a:pt x="5033" y="13408"/>
                </a:lnTo>
                <a:lnTo>
                  <a:pt x="4982" y="13428"/>
                </a:lnTo>
                <a:lnTo>
                  <a:pt x="4981" y="13486"/>
                </a:lnTo>
                <a:lnTo>
                  <a:pt x="4934" y="13522"/>
                </a:lnTo>
                <a:lnTo>
                  <a:pt x="4948" y="13578"/>
                </a:lnTo>
                <a:lnTo>
                  <a:pt x="4937" y="13628"/>
                </a:lnTo>
                <a:lnTo>
                  <a:pt x="4918" y="13669"/>
                </a:lnTo>
                <a:lnTo>
                  <a:pt x="4901" y="13699"/>
                </a:lnTo>
                <a:lnTo>
                  <a:pt x="4865" y="13725"/>
                </a:lnTo>
                <a:lnTo>
                  <a:pt x="4867" y="13761"/>
                </a:lnTo>
                <a:lnTo>
                  <a:pt x="4921" y="13810"/>
                </a:lnTo>
                <a:lnTo>
                  <a:pt x="4969" y="13825"/>
                </a:lnTo>
                <a:lnTo>
                  <a:pt x="4916" y="13825"/>
                </a:lnTo>
                <a:lnTo>
                  <a:pt x="4890" y="13846"/>
                </a:lnTo>
                <a:lnTo>
                  <a:pt x="4875" y="13861"/>
                </a:lnTo>
                <a:lnTo>
                  <a:pt x="4896" y="13888"/>
                </a:lnTo>
                <a:lnTo>
                  <a:pt x="4922" y="13891"/>
                </a:lnTo>
                <a:lnTo>
                  <a:pt x="4924" y="13915"/>
                </a:lnTo>
                <a:lnTo>
                  <a:pt x="4881" y="13917"/>
                </a:lnTo>
                <a:lnTo>
                  <a:pt x="4841" y="13876"/>
                </a:lnTo>
                <a:lnTo>
                  <a:pt x="4800" y="13855"/>
                </a:lnTo>
                <a:lnTo>
                  <a:pt x="4760" y="13872"/>
                </a:lnTo>
                <a:lnTo>
                  <a:pt x="4775" y="13893"/>
                </a:lnTo>
                <a:lnTo>
                  <a:pt x="4813" y="13897"/>
                </a:lnTo>
                <a:lnTo>
                  <a:pt x="4847" y="13929"/>
                </a:lnTo>
                <a:lnTo>
                  <a:pt x="4860" y="13924"/>
                </a:lnTo>
                <a:lnTo>
                  <a:pt x="4905" y="13955"/>
                </a:lnTo>
                <a:lnTo>
                  <a:pt x="4862" y="13938"/>
                </a:lnTo>
                <a:lnTo>
                  <a:pt x="4834" y="13940"/>
                </a:lnTo>
                <a:lnTo>
                  <a:pt x="4769" y="13919"/>
                </a:lnTo>
                <a:lnTo>
                  <a:pt x="4728" y="13919"/>
                </a:lnTo>
                <a:lnTo>
                  <a:pt x="4726" y="13920"/>
                </a:lnTo>
                <a:lnTo>
                  <a:pt x="4677" y="13958"/>
                </a:lnTo>
                <a:lnTo>
                  <a:pt x="4645" y="14017"/>
                </a:lnTo>
                <a:lnTo>
                  <a:pt x="4638" y="14030"/>
                </a:lnTo>
                <a:lnTo>
                  <a:pt x="4553" y="14059"/>
                </a:lnTo>
                <a:lnTo>
                  <a:pt x="4534" y="14043"/>
                </a:lnTo>
                <a:lnTo>
                  <a:pt x="4464" y="14083"/>
                </a:lnTo>
                <a:lnTo>
                  <a:pt x="4448" y="14130"/>
                </a:lnTo>
                <a:lnTo>
                  <a:pt x="4459" y="14186"/>
                </a:lnTo>
                <a:lnTo>
                  <a:pt x="4445" y="14274"/>
                </a:lnTo>
                <a:lnTo>
                  <a:pt x="4376" y="14341"/>
                </a:lnTo>
                <a:lnTo>
                  <a:pt x="4376" y="14370"/>
                </a:lnTo>
                <a:lnTo>
                  <a:pt x="4300" y="14392"/>
                </a:lnTo>
                <a:lnTo>
                  <a:pt x="4261" y="14393"/>
                </a:lnTo>
                <a:lnTo>
                  <a:pt x="4217" y="14379"/>
                </a:lnTo>
                <a:lnTo>
                  <a:pt x="4127" y="14428"/>
                </a:lnTo>
                <a:lnTo>
                  <a:pt x="4105" y="14469"/>
                </a:lnTo>
                <a:lnTo>
                  <a:pt x="4122" y="14498"/>
                </a:lnTo>
                <a:lnTo>
                  <a:pt x="4163" y="14512"/>
                </a:lnTo>
                <a:lnTo>
                  <a:pt x="4107" y="14552"/>
                </a:lnTo>
                <a:lnTo>
                  <a:pt x="4039" y="14567"/>
                </a:lnTo>
                <a:lnTo>
                  <a:pt x="3945" y="14554"/>
                </a:lnTo>
                <a:lnTo>
                  <a:pt x="3903" y="14532"/>
                </a:lnTo>
                <a:lnTo>
                  <a:pt x="3869" y="14552"/>
                </a:lnTo>
                <a:lnTo>
                  <a:pt x="3854" y="14520"/>
                </a:lnTo>
                <a:lnTo>
                  <a:pt x="3824" y="14496"/>
                </a:lnTo>
                <a:lnTo>
                  <a:pt x="3839" y="14458"/>
                </a:lnTo>
                <a:lnTo>
                  <a:pt x="3801" y="14440"/>
                </a:lnTo>
                <a:lnTo>
                  <a:pt x="3760" y="14454"/>
                </a:lnTo>
                <a:lnTo>
                  <a:pt x="3705" y="14452"/>
                </a:lnTo>
                <a:lnTo>
                  <a:pt x="3679" y="14442"/>
                </a:lnTo>
                <a:lnTo>
                  <a:pt x="3696" y="14496"/>
                </a:lnTo>
                <a:lnTo>
                  <a:pt x="3687" y="14520"/>
                </a:lnTo>
                <a:lnTo>
                  <a:pt x="3766" y="14593"/>
                </a:lnTo>
                <a:lnTo>
                  <a:pt x="3752" y="14617"/>
                </a:lnTo>
                <a:lnTo>
                  <a:pt x="3762" y="14653"/>
                </a:lnTo>
                <a:lnTo>
                  <a:pt x="3754" y="14689"/>
                </a:lnTo>
                <a:lnTo>
                  <a:pt x="3779" y="14722"/>
                </a:lnTo>
                <a:lnTo>
                  <a:pt x="3784" y="14763"/>
                </a:lnTo>
                <a:lnTo>
                  <a:pt x="3701" y="14752"/>
                </a:lnTo>
                <a:lnTo>
                  <a:pt x="3665" y="14765"/>
                </a:lnTo>
                <a:lnTo>
                  <a:pt x="3630" y="14756"/>
                </a:lnTo>
                <a:lnTo>
                  <a:pt x="3589" y="14767"/>
                </a:lnTo>
                <a:lnTo>
                  <a:pt x="3573" y="14750"/>
                </a:lnTo>
                <a:lnTo>
                  <a:pt x="3521" y="14793"/>
                </a:lnTo>
                <a:lnTo>
                  <a:pt x="3454" y="14705"/>
                </a:lnTo>
                <a:lnTo>
                  <a:pt x="3416" y="14693"/>
                </a:lnTo>
                <a:lnTo>
                  <a:pt x="3360" y="14705"/>
                </a:lnTo>
                <a:lnTo>
                  <a:pt x="3315" y="14746"/>
                </a:lnTo>
                <a:lnTo>
                  <a:pt x="3291" y="14734"/>
                </a:lnTo>
                <a:lnTo>
                  <a:pt x="3265" y="14759"/>
                </a:lnTo>
                <a:lnTo>
                  <a:pt x="3242" y="14744"/>
                </a:lnTo>
                <a:lnTo>
                  <a:pt x="3193" y="14748"/>
                </a:lnTo>
                <a:lnTo>
                  <a:pt x="3161" y="14780"/>
                </a:lnTo>
                <a:lnTo>
                  <a:pt x="3089" y="14785"/>
                </a:lnTo>
                <a:lnTo>
                  <a:pt x="3057" y="14823"/>
                </a:lnTo>
                <a:lnTo>
                  <a:pt x="3075" y="14853"/>
                </a:lnTo>
                <a:lnTo>
                  <a:pt x="3116" y="14839"/>
                </a:lnTo>
                <a:lnTo>
                  <a:pt x="3158" y="14851"/>
                </a:lnTo>
                <a:lnTo>
                  <a:pt x="3169" y="14868"/>
                </a:lnTo>
                <a:lnTo>
                  <a:pt x="3124" y="14859"/>
                </a:lnTo>
                <a:lnTo>
                  <a:pt x="3097" y="14863"/>
                </a:lnTo>
                <a:lnTo>
                  <a:pt x="3113" y="14908"/>
                </a:lnTo>
                <a:lnTo>
                  <a:pt x="3127" y="14874"/>
                </a:lnTo>
                <a:lnTo>
                  <a:pt x="3156" y="14884"/>
                </a:lnTo>
                <a:lnTo>
                  <a:pt x="3163" y="14915"/>
                </a:lnTo>
                <a:lnTo>
                  <a:pt x="3136" y="14925"/>
                </a:lnTo>
                <a:lnTo>
                  <a:pt x="3093" y="14942"/>
                </a:lnTo>
                <a:lnTo>
                  <a:pt x="3095" y="14955"/>
                </a:lnTo>
                <a:lnTo>
                  <a:pt x="3136" y="14955"/>
                </a:lnTo>
                <a:lnTo>
                  <a:pt x="3155" y="15005"/>
                </a:lnTo>
                <a:lnTo>
                  <a:pt x="3149" y="15034"/>
                </a:lnTo>
                <a:lnTo>
                  <a:pt x="3198" y="15002"/>
                </a:lnTo>
                <a:lnTo>
                  <a:pt x="3232" y="15010"/>
                </a:lnTo>
                <a:lnTo>
                  <a:pt x="3261" y="15005"/>
                </a:lnTo>
                <a:lnTo>
                  <a:pt x="3336" y="15036"/>
                </a:lnTo>
                <a:lnTo>
                  <a:pt x="3353" y="15063"/>
                </a:lnTo>
                <a:lnTo>
                  <a:pt x="3383" y="15063"/>
                </a:lnTo>
                <a:lnTo>
                  <a:pt x="3436" y="15097"/>
                </a:lnTo>
                <a:lnTo>
                  <a:pt x="3474" y="15063"/>
                </a:lnTo>
                <a:lnTo>
                  <a:pt x="3498" y="15068"/>
                </a:lnTo>
                <a:lnTo>
                  <a:pt x="3489" y="15095"/>
                </a:lnTo>
                <a:lnTo>
                  <a:pt x="3501" y="15111"/>
                </a:lnTo>
                <a:lnTo>
                  <a:pt x="3541" y="15088"/>
                </a:lnTo>
                <a:lnTo>
                  <a:pt x="3564" y="15111"/>
                </a:lnTo>
                <a:lnTo>
                  <a:pt x="3546" y="15158"/>
                </a:lnTo>
                <a:lnTo>
                  <a:pt x="3568" y="15192"/>
                </a:lnTo>
                <a:lnTo>
                  <a:pt x="3596" y="15194"/>
                </a:lnTo>
                <a:lnTo>
                  <a:pt x="3641" y="15166"/>
                </a:lnTo>
                <a:lnTo>
                  <a:pt x="3690" y="15171"/>
                </a:lnTo>
                <a:lnTo>
                  <a:pt x="3721" y="15213"/>
                </a:lnTo>
                <a:lnTo>
                  <a:pt x="3683" y="15191"/>
                </a:lnTo>
                <a:lnTo>
                  <a:pt x="3640" y="15192"/>
                </a:lnTo>
                <a:lnTo>
                  <a:pt x="3613" y="15230"/>
                </a:lnTo>
                <a:lnTo>
                  <a:pt x="3638" y="15241"/>
                </a:lnTo>
                <a:lnTo>
                  <a:pt x="3647" y="15288"/>
                </a:lnTo>
                <a:lnTo>
                  <a:pt x="3626" y="15328"/>
                </a:lnTo>
                <a:lnTo>
                  <a:pt x="3634" y="15358"/>
                </a:lnTo>
                <a:lnTo>
                  <a:pt x="3674" y="15364"/>
                </a:lnTo>
                <a:lnTo>
                  <a:pt x="3734" y="15438"/>
                </a:lnTo>
                <a:lnTo>
                  <a:pt x="3792" y="15447"/>
                </a:lnTo>
                <a:lnTo>
                  <a:pt x="3847" y="15479"/>
                </a:lnTo>
                <a:lnTo>
                  <a:pt x="3845" y="15521"/>
                </a:lnTo>
                <a:lnTo>
                  <a:pt x="3867" y="15556"/>
                </a:lnTo>
                <a:lnTo>
                  <a:pt x="3849" y="15603"/>
                </a:lnTo>
                <a:lnTo>
                  <a:pt x="3839" y="15608"/>
                </a:lnTo>
                <a:lnTo>
                  <a:pt x="3828" y="15650"/>
                </a:lnTo>
                <a:lnTo>
                  <a:pt x="3867" y="15658"/>
                </a:lnTo>
                <a:lnTo>
                  <a:pt x="3939" y="15714"/>
                </a:lnTo>
                <a:lnTo>
                  <a:pt x="3995" y="15850"/>
                </a:lnTo>
                <a:lnTo>
                  <a:pt x="3934" y="15790"/>
                </a:lnTo>
                <a:lnTo>
                  <a:pt x="3918" y="15733"/>
                </a:lnTo>
                <a:lnTo>
                  <a:pt x="3869" y="15707"/>
                </a:lnTo>
                <a:lnTo>
                  <a:pt x="3845" y="15723"/>
                </a:lnTo>
                <a:lnTo>
                  <a:pt x="3822" y="15842"/>
                </a:lnTo>
                <a:lnTo>
                  <a:pt x="3824" y="15929"/>
                </a:lnTo>
                <a:lnTo>
                  <a:pt x="3862" y="15954"/>
                </a:lnTo>
                <a:lnTo>
                  <a:pt x="3831" y="15978"/>
                </a:lnTo>
                <a:lnTo>
                  <a:pt x="3818" y="16140"/>
                </a:lnTo>
                <a:lnTo>
                  <a:pt x="3775" y="16281"/>
                </a:lnTo>
                <a:lnTo>
                  <a:pt x="3720" y="16313"/>
                </a:lnTo>
                <a:lnTo>
                  <a:pt x="3700" y="16326"/>
                </a:lnTo>
                <a:lnTo>
                  <a:pt x="3665" y="16330"/>
                </a:lnTo>
                <a:lnTo>
                  <a:pt x="3641" y="16364"/>
                </a:lnTo>
                <a:lnTo>
                  <a:pt x="3515" y="16290"/>
                </a:lnTo>
                <a:lnTo>
                  <a:pt x="3474" y="16290"/>
                </a:lnTo>
                <a:lnTo>
                  <a:pt x="3430" y="16333"/>
                </a:lnTo>
                <a:lnTo>
                  <a:pt x="3346" y="16317"/>
                </a:lnTo>
                <a:lnTo>
                  <a:pt x="3330" y="16279"/>
                </a:lnTo>
                <a:lnTo>
                  <a:pt x="3243" y="16272"/>
                </a:lnTo>
                <a:lnTo>
                  <a:pt x="3127" y="16320"/>
                </a:lnTo>
                <a:lnTo>
                  <a:pt x="3050" y="16302"/>
                </a:lnTo>
                <a:lnTo>
                  <a:pt x="2880" y="16275"/>
                </a:lnTo>
                <a:lnTo>
                  <a:pt x="2819" y="16241"/>
                </a:lnTo>
                <a:lnTo>
                  <a:pt x="2803" y="16219"/>
                </a:lnTo>
                <a:lnTo>
                  <a:pt x="2726" y="16241"/>
                </a:lnTo>
                <a:lnTo>
                  <a:pt x="2666" y="16266"/>
                </a:lnTo>
                <a:lnTo>
                  <a:pt x="2609" y="16243"/>
                </a:lnTo>
                <a:lnTo>
                  <a:pt x="2560" y="16243"/>
                </a:lnTo>
                <a:lnTo>
                  <a:pt x="2517" y="16279"/>
                </a:lnTo>
                <a:lnTo>
                  <a:pt x="2466" y="16215"/>
                </a:lnTo>
                <a:lnTo>
                  <a:pt x="2408" y="16203"/>
                </a:lnTo>
                <a:lnTo>
                  <a:pt x="2372" y="16228"/>
                </a:lnTo>
                <a:lnTo>
                  <a:pt x="2359" y="16212"/>
                </a:lnTo>
                <a:lnTo>
                  <a:pt x="2272" y="16261"/>
                </a:lnTo>
                <a:lnTo>
                  <a:pt x="2278" y="16293"/>
                </a:lnTo>
                <a:lnTo>
                  <a:pt x="2306" y="16313"/>
                </a:lnTo>
                <a:lnTo>
                  <a:pt x="2270" y="16340"/>
                </a:lnTo>
                <a:lnTo>
                  <a:pt x="2195" y="16349"/>
                </a:lnTo>
                <a:lnTo>
                  <a:pt x="2164" y="16335"/>
                </a:lnTo>
                <a:lnTo>
                  <a:pt x="2074" y="16367"/>
                </a:lnTo>
                <a:lnTo>
                  <a:pt x="2048" y="16420"/>
                </a:lnTo>
                <a:lnTo>
                  <a:pt x="2070" y="16470"/>
                </a:lnTo>
                <a:lnTo>
                  <a:pt x="2101" y="16460"/>
                </a:lnTo>
                <a:lnTo>
                  <a:pt x="2099" y="16486"/>
                </a:lnTo>
                <a:lnTo>
                  <a:pt x="2119" y="16496"/>
                </a:lnTo>
                <a:lnTo>
                  <a:pt x="2106" y="16562"/>
                </a:lnTo>
                <a:lnTo>
                  <a:pt x="2124" y="16569"/>
                </a:lnTo>
                <a:lnTo>
                  <a:pt x="2162" y="16533"/>
                </a:lnTo>
                <a:lnTo>
                  <a:pt x="2151" y="16584"/>
                </a:lnTo>
                <a:lnTo>
                  <a:pt x="2169" y="16602"/>
                </a:lnTo>
                <a:lnTo>
                  <a:pt x="2142" y="16631"/>
                </a:lnTo>
                <a:lnTo>
                  <a:pt x="2182" y="16638"/>
                </a:lnTo>
                <a:lnTo>
                  <a:pt x="2126" y="16686"/>
                </a:lnTo>
                <a:lnTo>
                  <a:pt x="2127" y="16700"/>
                </a:lnTo>
                <a:lnTo>
                  <a:pt x="2131" y="16750"/>
                </a:lnTo>
                <a:lnTo>
                  <a:pt x="2167" y="16831"/>
                </a:lnTo>
                <a:lnTo>
                  <a:pt x="2151" y="16981"/>
                </a:lnTo>
                <a:lnTo>
                  <a:pt x="2161" y="17004"/>
                </a:lnTo>
                <a:lnTo>
                  <a:pt x="2142" y="17071"/>
                </a:lnTo>
                <a:lnTo>
                  <a:pt x="2176" y="17111"/>
                </a:lnTo>
                <a:lnTo>
                  <a:pt x="2151" y="17145"/>
                </a:lnTo>
                <a:lnTo>
                  <a:pt x="2123" y="17206"/>
                </a:lnTo>
                <a:lnTo>
                  <a:pt x="2119" y="17284"/>
                </a:lnTo>
                <a:lnTo>
                  <a:pt x="2065" y="17362"/>
                </a:lnTo>
                <a:lnTo>
                  <a:pt x="2065" y="17407"/>
                </a:lnTo>
                <a:lnTo>
                  <a:pt x="2001" y="17497"/>
                </a:lnTo>
                <a:lnTo>
                  <a:pt x="1969" y="17636"/>
                </a:lnTo>
                <a:lnTo>
                  <a:pt x="1971" y="17671"/>
                </a:lnTo>
                <a:lnTo>
                  <a:pt x="2020" y="17671"/>
                </a:lnTo>
                <a:lnTo>
                  <a:pt x="2043" y="17636"/>
                </a:lnTo>
                <a:lnTo>
                  <a:pt x="2091" y="17605"/>
                </a:lnTo>
                <a:lnTo>
                  <a:pt x="2084" y="17636"/>
                </a:lnTo>
                <a:lnTo>
                  <a:pt x="2097" y="17661"/>
                </a:lnTo>
                <a:lnTo>
                  <a:pt x="2027" y="17695"/>
                </a:lnTo>
                <a:lnTo>
                  <a:pt x="2023" y="17746"/>
                </a:lnTo>
                <a:lnTo>
                  <a:pt x="2044" y="17769"/>
                </a:lnTo>
                <a:lnTo>
                  <a:pt x="2081" y="17735"/>
                </a:lnTo>
                <a:lnTo>
                  <a:pt x="2142" y="17737"/>
                </a:lnTo>
                <a:lnTo>
                  <a:pt x="2117" y="17769"/>
                </a:lnTo>
                <a:lnTo>
                  <a:pt x="2133" y="17833"/>
                </a:lnTo>
                <a:lnTo>
                  <a:pt x="2110" y="17889"/>
                </a:lnTo>
                <a:lnTo>
                  <a:pt x="2114" y="18015"/>
                </a:lnTo>
                <a:lnTo>
                  <a:pt x="2090" y="18105"/>
                </a:lnTo>
                <a:lnTo>
                  <a:pt x="2072" y="18132"/>
                </a:lnTo>
                <a:lnTo>
                  <a:pt x="2090" y="18146"/>
                </a:lnTo>
                <a:lnTo>
                  <a:pt x="2161" y="18098"/>
                </a:lnTo>
                <a:lnTo>
                  <a:pt x="2259" y="18138"/>
                </a:lnTo>
                <a:lnTo>
                  <a:pt x="2304" y="18165"/>
                </a:lnTo>
                <a:lnTo>
                  <a:pt x="2375" y="18125"/>
                </a:lnTo>
                <a:lnTo>
                  <a:pt x="2438" y="18119"/>
                </a:lnTo>
                <a:lnTo>
                  <a:pt x="2449" y="18100"/>
                </a:lnTo>
                <a:lnTo>
                  <a:pt x="2451" y="18100"/>
                </a:lnTo>
                <a:lnTo>
                  <a:pt x="2490" y="18111"/>
                </a:lnTo>
                <a:lnTo>
                  <a:pt x="2560" y="18118"/>
                </a:lnTo>
                <a:lnTo>
                  <a:pt x="2657" y="18212"/>
                </a:lnTo>
                <a:lnTo>
                  <a:pt x="2647" y="18228"/>
                </a:lnTo>
                <a:lnTo>
                  <a:pt x="2693" y="18338"/>
                </a:lnTo>
                <a:lnTo>
                  <a:pt x="2772" y="18416"/>
                </a:lnTo>
                <a:lnTo>
                  <a:pt x="2850" y="18428"/>
                </a:lnTo>
                <a:lnTo>
                  <a:pt x="2920" y="18390"/>
                </a:lnTo>
                <a:lnTo>
                  <a:pt x="2922" y="18352"/>
                </a:lnTo>
                <a:lnTo>
                  <a:pt x="2955" y="18322"/>
                </a:lnTo>
                <a:lnTo>
                  <a:pt x="3043" y="18311"/>
                </a:lnTo>
                <a:lnTo>
                  <a:pt x="3118" y="18236"/>
                </a:lnTo>
                <a:lnTo>
                  <a:pt x="3203" y="18226"/>
                </a:lnTo>
                <a:lnTo>
                  <a:pt x="3242" y="18204"/>
                </a:lnTo>
                <a:lnTo>
                  <a:pt x="3340" y="18231"/>
                </a:lnTo>
                <a:lnTo>
                  <a:pt x="3406" y="18238"/>
                </a:lnTo>
                <a:lnTo>
                  <a:pt x="3421" y="18219"/>
                </a:lnTo>
                <a:lnTo>
                  <a:pt x="3463" y="18221"/>
                </a:lnTo>
                <a:lnTo>
                  <a:pt x="3502" y="18251"/>
                </a:lnTo>
                <a:lnTo>
                  <a:pt x="3541" y="18219"/>
                </a:lnTo>
                <a:lnTo>
                  <a:pt x="3564" y="18177"/>
                </a:lnTo>
                <a:lnTo>
                  <a:pt x="3609" y="18217"/>
                </a:lnTo>
                <a:lnTo>
                  <a:pt x="3660" y="18240"/>
                </a:lnTo>
                <a:lnTo>
                  <a:pt x="3715" y="18150"/>
                </a:lnTo>
                <a:lnTo>
                  <a:pt x="3715" y="18102"/>
                </a:lnTo>
                <a:lnTo>
                  <a:pt x="3860" y="18033"/>
                </a:lnTo>
                <a:lnTo>
                  <a:pt x="3941" y="18029"/>
                </a:lnTo>
                <a:lnTo>
                  <a:pt x="3961" y="17999"/>
                </a:lnTo>
                <a:lnTo>
                  <a:pt x="3941" y="17978"/>
                </a:lnTo>
                <a:lnTo>
                  <a:pt x="3950" y="17908"/>
                </a:lnTo>
                <a:lnTo>
                  <a:pt x="4026" y="17801"/>
                </a:lnTo>
                <a:lnTo>
                  <a:pt x="4024" y="17746"/>
                </a:lnTo>
                <a:lnTo>
                  <a:pt x="4104" y="17726"/>
                </a:lnTo>
                <a:lnTo>
                  <a:pt x="4156" y="17675"/>
                </a:lnTo>
                <a:lnTo>
                  <a:pt x="4097" y="17594"/>
                </a:lnTo>
                <a:lnTo>
                  <a:pt x="4060" y="17575"/>
                </a:lnTo>
                <a:lnTo>
                  <a:pt x="4050" y="17528"/>
                </a:lnTo>
                <a:lnTo>
                  <a:pt x="4010" y="17459"/>
                </a:lnTo>
                <a:lnTo>
                  <a:pt x="4037" y="17425"/>
                </a:lnTo>
                <a:lnTo>
                  <a:pt x="4129" y="17272"/>
                </a:lnTo>
                <a:lnTo>
                  <a:pt x="4178" y="17248"/>
                </a:lnTo>
                <a:lnTo>
                  <a:pt x="4246" y="17131"/>
                </a:lnTo>
                <a:lnTo>
                  <a:pt x="4272" y="17140"/>
                </a:lnTo>
                <a:lnTo>
                  <a:pt x="4263" y="17147"/>
                </a:lnTo>
                <a:lnTo>
                  <a:pt x="4268" y="17153"/>
                </a:lnTo>
                <a:lnTo>
                  <a:pt x="4301" y="17131"/>
                </a:lnTo>
                <a:lnTo>
                  <a:pt x="4313" y="17076"/>
                </a:lnTo>
                <a:lnTo>
                  <a:pt x="4288" y="17054"/>
                </a:lnTo>
                <a:lnTo>
                  <a:pt x="4342" y="17025"/>
                </a:lnTo>
                <a:lnTo>
                  <a:pt x="4402" y="16983"/>
                </a:lnTo>
                <a:lnTo>
                  <a:pt x="4493" y="16988"/>
                </a:lnTo>
                <a:cubicBezTo>
                  <a:pt x="4493" y="16988"/>
                  <a:pt x="4565" y="16959"/>
                  <a:pt x="4569" y="16957"/>
                </a:cubicBezTo>
                <a:cubicBezTo>
                  <a:pt x="4573" y="16955"/>
                  <a:pt x="4609" y="16906"/>
                  <a:pt x="4609" y="16906"/>
                </a:cubicBezTo>
                <a:lnTo>
                  <a:pt x="4699" y="16852"/>
                </a:lnTo>
                <a:lnTo>
                  <a:pt x="4723" y="16807"/>
                </a:lnTo>
                <a:lnTo>
                  <a:pt x="4730" y="16748"/>
                </a:lnTo>
                <a:lnTo>
                  <a:pt x="4717" y="16673"/>
                </a:lnTo>
                <a:lnTo>
                  <a:pt x="4755" y="16647"/>
                </a:lnTo>
                <a:lnTo>
                  <a:pt x="4752" y="16621"/>
                </a:lnTo>
                <a:lnTo>
                  <a:pt x="4749" y="16598"/>
                </a:lnTo>
                <a:lnTo>
                  <a:pt x="4732" y="16530"/>
                </a:lnTo>
                <a:lnTo>
                  <a:pt x="4749" y="16449"/>
                </a:lnTo>
                <a:lnTo>
                  <a:pt x="4755" y="16409"/>
                </a:lnTo>
                <a:lnTo>
                  <a:pt x="4809" y="16360"/>
                </a:lnTo>
                <a:lnTo>
                  <a:pt x="4892" y="16272"/>
                </a:lnTo>
                <a:lnTo>
                  <a:pt x="4919" y="16270"/>
                </a:lnTo>
                <a:lnTo>
                  <a:pt x="4946" y="16290"/>
                </a:lnTo>
                <a:lnTo>
                  <a:pt x="5001" y="16297"/>
                </a:lnTo>
                <a:lnTo>
                  <a:pt x="5058" y="16332"/>
                </a:lnTo>
                <a:lnTo>
                  <a:pt x="5098" y="16332"/>
                </a:lnTo>
                <a:lnTo>
                  <a:pt x="5134" y="16302"/>
                </a:lnTo>
                <a:lnTo>
                  <a:pt x="5169" y="16298"/>
                </a:lnTo>
                <a:lnTo>
                  <a:pt x="5312" y="16389"/>
                </a:lnTo>
                <a:lnTo>
                  <a:pt x="5352" y="16423"/>
                </a:lnTo>
                <a:lnTo>
                  <a:pt x="5459" y="16428"/>
                </a:lnTo>
                <a:lnTo>
                  <a:pt x="5504" y="16391"/>
                </a:lnTo>
                <a:lnTo>
                  <a:pt x="5495" y="16367"/>
                </a:lnTo>
                <a:lnTo>
                  <a:pt x="5536" y="16315"/>
                </a:lnTo>
                <a:lnTo>
                  <a:pt x="5686" y="16203"/>
                </a:lnTo>
                <a:lnTo>
                  <a:pt x="5695" y="16202"/>
                </a:lnTo>
                <a:lnTo>
                  <a:pt x="5809" y="16181"/>
                </a:lnTo>
                <a:lnTo>
                  <a:pt x="5850" y="16129"/>
                </a:lnTo>
                <a:lnTo>
                  <a:pt x="5852" y="16089"/>
                </a:lnTo>
                <a:lnTo>
                  <a:pt x="5975" y="16021"/>
                </a:lnTo>
                <a:lnTo>
                  <a:pt x="6133" y="16062"/>
                </a:lnTo>
                <a:lnTo>
                  <a:pt x="6180" y="16093"/>
                </a:lnTo>
                <a:lnTo>
                  <a:pt x="6250" y="16114"/>
                </a:lnTo>
                <a:lnTo>
                  <a:pt x="6271" y="16152"/>
                </a:lnTo>
                <a:lnTo>
                  <a:pt x="6284" y="16178"/>
                </a:lnTo>
                <a:lnTo>
                  <a:pt x="6303" y="16214"/>
                </a:lnTo>
                <a:lnTo>
                  <a:pt x="6346" y="16285"/>
                </a:lnTo>
                <a:lnTo>
                  <a:pt x="6348" y="16326"/>
                </a:lnTo>
                <a:lnTo>
                  <a:pt x="6386" y="16349"/>
                </a:lnTo>
                <a:lnTo>
                  <a:pt x="6384" y="16416"/>
                </a:lnTo>
                <a:lnTo>
                  <a:pt x="6440" y="16443"/>
                </a:lnTo>
                <a:lnTo>
                  <a:pt x="6476" y="16488"/>
                </a:lnTo>
                <a:lnTo>
                  <a:pt x="6542" y="16550"/>
                </a:lnTo>
                <a:lnTo>
                  <a:pt x="6549" y="16592"/>
                </a:lnTo>
                <a:lnTo>
                  <a:pt x="6617" y="16595"/>
                </a:lnTo>
                <a:lnTo>
                  <a:pt x="6661" y="16652"/>
                </a:lnTo>
                <a:lnTo>
                  <a:pt x="6670" y="16690"/>
                </a:lnTo>
                <a:lnTo>
                  <a:pt x="6700" y="16701"/>
                </a:lnTo>
                <a:lnTo>
                  <a:pt x="6798" y="16826"/>
                </a:lnTo>
                <a:lnTo>
                  <a:pt x="6892" y="16896"/>
                </a:lnTo>
                <a:lnTo>
                  <a:pt x="6937" y="16903"/>
                </a:lnTo>
                <a:lnTo>
                  <a:pt x="6977" y="16931"/>
                </a:lnTo>
                <a:lnTo>
                  <a:pt x="6986" y="16970"/>
                </a:lnTo>
                <a:lnTo>
                  <a:pt x="7028" y="16970"/>
                </a:lnTo>
                <a:lnTo>
                  <a:pt x="7060" y="16941"/>
                </a:lnTo>
                <a:lnTo>
                  <a:pt x="7108" y="16961"/>
                </a:lnTo>
                <a:lnTo>
                  <a:pt x="7155" y="16965"/>
                </a:lnTo>
                <a:lnTo>
                  <a:pt x="7205" y="17059"/>
                </a:lnTo>
                <a:lnTo>
                  <a:pt x="7237" y="17078"/>
                </a:lnTo>
                <a:lnTo>
                  <a:pt x="7263" y="17068"/>
                </a:lnTo>
                <a:lnTo>
                  <a:pt x="7303" y="17082"/>
                </a:lnTo>
                <a:lnTo>
                  <a:pt x="7299" y="17114"/>
                </a:lnTo>
                <a:lnTo>
                  <a:pt x="7341" y="17113"/>
                </a:lnTo>
                <a:lnTo>
                  <a:pt x="7384" y="17116"/>
                </a:lnTo>
                <a:lnTo>
                  <a:pt x="7415" y="17156"/>
                </a:lnTo>
                <a:lnTo>
                  <a:pt x="7410" y="17202"/>
                </a:lnTo>
                <a:lnTo>
                  <a:pt x="7399" y="17223"/>
                </a:lnTo>
                <a:lnTo>
                  <a:pt x="7422" y="17246"/>
                </a:lnTo>
                <a:lnTo>
                  <a:pt x="7471" y="17249"/>
                </a:lnTo>
                <a:lnTo>
                  <a:pt x="7491" y="17289"/>
                </a:lnTo>
                <a:lnTo>
                  <a:pt x="7552" y="17304"/>
                </a:lnTo>
                <a:lnTo>
                  <a:pt x="7579" y="17287"/>
                </a:lnTo>
                <a:lnTo>
                  <a:pt x="7613" y="17309"/>
                </a:lnTo>
                <a:lnTo>
                  <a:pt x="7635" y="17385"/>
                </a:lnTo>
                <a:lnTo>
                  <a:pt x="7646" y="17457"/>
                </a:lnTo>
                <a:lnTo>
                  <a:pt x="7672" y="17490"/>
                </a:lnTo>
                <a:lnTo>
                  <a:pt x="7691" y="17575"/>
                </a:lnTo>
                <a:lnTo>
                  <a:pt x="7718" y="17614"/>
                </a:lnTo>
                <a:lnTo>
                  <a:pt x="7716" y="17658"/>
                </a:lnTo>
                <a:lnTo>
                  <a:pt x="7691" y="17688"/>
                </a:lnTo>
                <a:lnTo>
                  <a:pt x="7672" y="17689"/>
                </a:lnTo>
                <a:lnTo>
                  <a:pt x="7659" y="17697"/>
                </a:lnTo>
                <a:lnTo>
                  <a:pt x="7664" y="17744"/>
                </a:lnTo>
                <a:lnTo>
                  <a:pt x="7659" y="17789"/>
                </a:lnTo>
                <a:lnTo>
                  <a:pt x="7630" y="17822"/>
                </a:lnTo>
                <a:lnTo>
                  <a:pt x="7601" y="17838"/>
                </a:lnTo>
                <a:lnTo>
                  <a:pt x="7589" y="17856"/>
                </a:lnTo>
                <a:lnTo>
                  <a:pt x="7591" y="17892"/>
                </a:lnTo>
                <a:lnTo>
                  <a:pt x="7644" y="17944"/>
                </a:lnTo>
                <a:lnTo>
                  <a:pt x="7713" y="17939"/>
                </a:lnTo>
                <a:lnTo>
                  <a:pt x="7747" y="17892"/>
                </a:lnTo>
                <a:lnTo>
                  <a:pt x="7756" y="17842"/>
                </a:lnTo>
                <a:lnTo>
                  <a:pt x="7821" y="17789"/>
                </a:lnTo>
                <a:lnTo>
                  <a:pt x="7826" y="17679"/>
                </a:lnTo>
                <a:lnTo>
                  <a:pt x="7866" y="17637"/>
                </a:lnTo>
                <a:lnTo>
                  <a:pt x="7907" y="17627"/>
                </a:lnTo>
                <a:lnTo>
                  <a:pt x="7924" y="17592"/>
                </a:lnTo>
                <a:lnTo>
                  <a:pt x="7911" y="17571"/>
                </a:lnTo>
                <a:lnTo>
                  <a:pt x="7919" y="17509"/>
                </a:lnTo>
                <a:lnTo>
                  <a:pt x="7906" y="17483"/>
                </a:lnTo>
                <a:lnTo>
                  <a:pt x="7839" y="17419"/>
                </a:lnTo>
                <a:lnTo>
                  <a:pt x="7801" y="17413"/>
                </a:lnTo>
                <a:lnTo>
                  <a:pt x="7785" y="17390"/>
                </a:lnTo>
                <a:lnTo>
                  <a:pt x="7785" y="17354"/>
                </a:lnTo>
                <a:lnTo>
                  <a:pt x="7819" y="17331"/>
                </a:lnTo>
                <a:lnTo>
                  <a:pt x="7827" y="17295"/>
                </a:lnTo>
                <a:lnTo>
                  <a:pt x="7825" y="17264"/>
                </a:lnTo>
                <a:lnTo>
                  <a:pt x="7851" y="17236"/>
                </a:lnTo>
                <a:lnTo>
                  <a:pt x="7868" y="17178"/>
                </a:lnTo>
                <a:lnTo>
                  <a:pt x="7890" y="17164"/>
                </a:lnTo>
                <a:lnTo>
                  <a:pt x="7922" y="17159"/>
                </a:lnTo>
                <a:lnTo>
                  <a:pt x="7971" y="17183"/>
                </a:lnTo>
                <a:lnTo>
                  <a:pt x="7985" y="17204"/>
                </a:lnTo>
                <a:lnTo>
                  <a:pt x="8059" y="17205"/>
                </a:lnTo>
                <a:lnTo>
                  <a:pt x="8084" y="17221"/>
                </a:lnTo>
                <a:lnTo>
                  <a:pt x="8079" y="17257"/>
                </a:lnTo>
                <a:lnTo>
                  <a:pt x="8099" y="17301"/>
                </a:lnTo>
                <a:lnTo>
                  <a:pt x="8132" y="17343"/>
                </a:lnTo>
                <a:lnTo>
                  <a:pt x="8174" y="17360"/>
                </a:lnTo>
                <a:lnTo>
                  <a:pt x="8176" y="17346"/>
                </a:lnTo>
                <a:lnTo>
                  <a:pt x="8189" y="17336"/>
                </a:lnTo>
                <a:lnTo>
                  <a:pt x="8183" y="17297"/>
                </a:lnTo>
                <a:lnTo>
                  <a:pt x="8203" y="17268"/>
                </a:lnTo>
                <a:lnTo>
                  <a:pt x="8211" y="17206"/>
                </a:lnTo>
                <a:lnTo>
                  <a:pt x="8192" y="17175"/>
                </a:lnTo>
                <a:lnTo>
                  <a:pt x="8153" y="17147"/>
                </a:lnTo>
                <a:lnTo>
                  <a:pt x="8075" y="17127"/>
                </a:lnTo>
                <a:lnTo>
                  <a:pt x="8027" y="17077"/>
                </a:lnTo>
                <a:lnTo>
                  <a:pt x="7954" y="17023"/>
                </a:lnTo>
                <a:lnTo>
                  <a:pt x="7766" y="16921"/>
                </a:lnTo>
                <a:lnTo>
                  <a:pt x="7676" y="16900"/>
                </a:lnTo>
                <a:lnTo>
                  <a:pt x="7628" y="16900"/>
                </a:lnTo>
                <a:lnTo>
                  <a:pt x="7604" y="16861"/>
                </a:lnTo>
                <a:lnTo>
                  <a:pt x="7606" y="16840"/>
                </a:lnTo>
                <a:lnTo>
                  <a:pt x="7666" y="16799"/>
                </a:lnTo>
                <a:lnTo>
                  <a:pt x="7675" y="16767"/>
                </a:lnTo>
                <a:lnTo>
                  <a:pt x="7633" y="16744"/>
                </a:lnTo>
                <a:lnTo>
                  <a:pt x="7576" y="16754"/>
                </a:lnTo>
                <a:lnTo>
                  <a:pt x="7538" y="16743"/>
                </a:lnTo>
                <a:lnTo>
                  <a:pt x="7448" y="16743"/>
                </a:lnTo>
                <a:lnTo>
                  <a:pt x="7416" y="16725"/>
                </a:lnTo>
                <a:lnTo>
                  <a:pt x="7372" y="16716"/>
                </a:lnTo>
                <a:lnTo>
                  <a:pt x="7339" y="16681"/>
                </a:lnTo>
                <a:lnTo>
                  <a:pt x="7269" y="16627"/>
                </a:lnTo>
                <a:lnTo>
                  <a:pt x="7235" y="16574"/>
                </a:lnTo>
                <a:lnTo>
                  <a:pt x="7191" y="16530"/>
                </a:lnTo>
                <a:lnTo>
                  <a:pt x="7158" y="16483"/>
                </a:lnTo>
                <a:lnTo>
                  <a:pt x="7157" y="16434"/>
                </a:lnTo>
                <a:lnTo>
                  <a:pt x="7137" y="16423"/>
                </a:lnTo>
                <a:lnTo>
                  <a:pt x="7133" y="16382"/>
                </a:lnTo>
                <a:lnTo>
                  <a:pt x="6978" y="16225"/>
                </a:lnTo>
                <a:lnTo>
                  <a:pt x="6949" y="16185"/>
                </a:lnTo>
                <a:lnTo>
                  <a:pt x="6892" y="16155"/>
                </a:lnTo>
                <a:lnTo>
                  <a:pt x="6787" y="16098"/>
                </a:lnTo>
                <a:lnTo>
                  <a:pt x="6762" y="16062"/>
                </a:lnTo>
                <a:lnTo>
                  <a:pt x="6755" y="15993"/>
                </a:lnTo>
                <a:lnTo>
                  <a:pt x="6727" y="15934"/>
                </a:lnTo>
                <a:lnTo>
                  <a:pt x="6749" y="15916"/>
                </a:lnTo>
                <a:lnTo>
                  <a:pt x="6785" y="15862"/>
                </a:lnTo>
                <a:lnTo>
                  <a:pt x="6753" y="15821"/>
                </a:lnTo>
                <a:lnTo>
                  <a:pt x="6727" y="15770"/>
                </a:lnTo>
                <a:lnTo>
                  <a:pt x="6745" y="15734"/>
                </a:lnTo>
                <a:lnTo>
                  <a:pt x="6798" y="15727"/>
                </a:lnTo>
                <a:lnTo>
                  <a:pt x="6847" y="15684"/>
                </a:lnTo>
                <a:lnTo>
                  <a:pt x="6898" y="15684"/>
                </a:lnTo>
                <a:lnTo>
                  <a:pt x="6933" y="15650"/>
                </a:lnTo>
                <a:lnTo>
                  <a:pt x="6966" y="15633"/>
                </a:lnTo>
                <a:lnTo>
                  <a:pt x="7019" y="15647"/>
                </a:lnTo>
                <a:lnTo>
                  <a:pt x="7024" y="15648"/>
                </a:lnTo>
                <a:lnTo>
                  <a:pt x="7071" y="15669"/>
                </a:lnTo>
                <a:lnTo>
                  <a:pt x="7069" y="15701"/>
                </a:lnTo>
                <a:lnTo>
                  <a:pt x="7028" y="15712"/>
                </a:lnTo>
                <a:lnTo>
                  <a:pt x="7027" y="15756"/>
                </a:lnTo>
                <a:lnTo>
                  <a:pt x="7026" y="15761"/>
                </a:lnTo>
                <a:lnTo>
                  <a:pt x="7041" y="15855"/>
                </a:lnTo>
                <a:lnTo>
                  <a:pt x="7096" y="15906"/>
                </a:lnTo>
                <a:lnTo>
                  <a:pt x="7090" y="15923"/>
                </a:lnTo>
                <a:lnTo>
                  <a:pt x="7112" y="15942"/>
                </a:lnTo>
                <a:lnTo>
                  <a:pt x="7169" y="15848"/>
                </a:lnTo>
                <a:lnTo>
                  <a:pt x="7178" y="15797"/>
                </a:lnTo>
                <a:lnTo>
                  <a:pt x="7214" y="15756"/>
                </a:lnTo>
                <a:lnTo>
                  <a:pt x="7272" y="15754"/>
                </a:lnTo>
                <a:lnTo>
                  <a:pt x="7285" y="15801"/>
                </a:lnTo>
                <a:lnTo>
                  <a:pt x="7332" y="15838"/>
                </a:lnTo>
                <a:lnTo>
                  <a:pt x="7346" y="15909"/>
                </a:lnTo>
                <a:lnTo>
                  <a:pt x="7380" y="15976"/>
                </a:lnTo>
                <a:lnTo>
                  <a:pt x="7453" y="16042"/>
                </a:lnTo>
                <a:lnTo>
                  <a:pt x="7471" y="16046"/>
                </a:lnTo>
                <a:lnTo>
                  <a:pt x="7512" y="16091"/>
                </a:lnTo>
                <a:lnTo>
                  <a:pt x="7476" y="16079"/>
                </a:lnTo>
                <a:lnTo>
                  <a:pt x="7435" y="16084"/>
                </a:lnTo>
                <a:lnTo>
                  <a:pt x="7416" y="16123"/>
                </a:lnTo>
                <a:lnTo>
                  <a:pt x="7438" y="16165"/>
                </a:lnTo>
                <a:lnTo>
                  <a:pt x="7491" y="16165"/>
                </a:lnTo>
                <a:lnTo>
                  <a:pt x="7543" y="16215"/>
                </a:lnTo>
                <a:lnTo>
                  <a:pt x="7595" y="16234"/>
                </a:lnTo>
                <a:lnTo>
                  <a:pt x="7613" y="16275"/>
                </a:lnTo>
                <a:lnTo>
                  <a:pt x="7638" y="16304"/>
                </a:lnTo>
                <a:lnTo>
                  <a:pt x="7693" y="16293"/>
                </a:lnTo>
                <a:lnTo>
                  <a:pt x="7798" y="16302"/>
                </a:lnTo>
                <a:lnTo>
                  <a:pt x="7856" y="16331"/>
                </a:lnTo>
                <a:lnTo>
                  <a:pt x="7971" y="16450"/>
                </a:lnTo>
                <a:lnTo>
                  <a:pt x="7939" y="16454"/>
                </a:lnTo>
                <a:lnTo>
                  <a:pt x="7884" y="16425"/>
                </a:lnTo>
                <a:lnTo>
                  <a:pt x="7884" y="16425"/>
                </a:lnTo>
                <a:lnTo>
                  <a:pt x="7913" y="16461"/>
                </a:lnTo>
                <a:lnTo>
                  <a:pt x="7963" y="16473"/>
                </a:lnTo>
                <a:lnTo>
                  <a:pt x="7993" y="16479"/>
                </a:lnTo>
                <a:lnTo>
                  <a:pt x="8083" y="16494"/>
                </a:lnTo>
                <a:lnTo>
                  <a:pt x="8107" y="16481"/>
                </a:lnTo>
                <a:lnTo>
                  <a:pt x="8158" y="16550"/>
                </a:lnTo>
                <a:lnTo>
                  <a:pt x="8175" y="16571"/>
                </a:lnTo>
                <a:lnTo>
                  <a:pt x="8222" y="16591"/>
                </a:lnTo>
                <a:lnTo>
                  <a:pt x="8311" y="16703"/>
                </a:lnTo>
                <a:lnTo>
                  <a:pt x="8318" y="16739"/>
                </a:lnTo>
                <a:lnTo>
                  <a:pt x="8371" y="16766"/>
                </a:lnTo>
                <a:lnTo>
                  <a:pt x="8441" y="16801"/>
                </a:lnTo>
                <a:lnTo>
                  <a:pt x="8434" y="16837"/>
                </a:lnTo>
                <a:lnTo>
                  <a:pt x="8412" y="16848"/>
                </a:lnTo>
                <a:lnTo>
                  <a:pt x="8390" y="16953"/>
                </a:lnTo>
                <a:lnTo>
                  <a:pt x="8419" y="17028"/>
                </a:lnTo>
                <a:lnTo>
                  <a:pt x="8398" y="17079"/>
                </a:lnTo>
                <a:lnTo>
                  <a:pt x="8398" y="17137"/>
                </a:lnTo>
                <a:lnTo>
                  <a:pt x="8423" y="17180"/>
                </a:lnTo>
                <a:lnTo>
                  <a:pt x="8405" y="17235"/>
                </a:lnTo>
                <a:lnTo>
                  <a:pt x="8430" y="17263"/>
                </a:lnTo>
                <a:lnTo>
                  <a:pt x="8517" y="17267"/>
                </a:lnTo>
                <a:lnTo>
                  <a:pt x="8560" y="17378"/>
                </a:lnTo>
                <a:lnTo>
                  <a:pt x="8602" y="17408"/>
                </a:lnTo>
                <a:lnTo>
                  <a:pt x="8607" y="17412"/>
                </a:lnTo>
                <a:lnTo>
                  <a:pt x="8611" y="17480"/>
                </a:lnTo>
                <a:lnTo>
                  <a:pt x="8697" y="17545"/>
                </a:lnTo>
                <a:lnTo>
                  <a:pt x="8747" y="17616"/>
                </a:lnTo>
                <a:lnTo>
                  <a:pt x="8770" y="17622"/>
                </a:lnTo>
                <a:lnTo>
                  <a:pt x="8765" y="17643"/>
                </a:lnTo>
                <a:lnTo>
                  <a:pt x="8832" y="17737"/>
                </a:lnTo>
                <a:lnTo>
                  <a:pt x="8847" y="17801"/>
                </a:lnTo>
                <a:lnTo>
                  <a:pt x="8878" y="17814"/>
                </a:lnTo>
                <a:lnTo>
                  <a:pt x="8918" y="17766"/>
                </a:lnTo>
                <a:lnTo>
                  <a:pt x="8954" y="17811"/>
                </a:lnTo>
                <a:lnTo>
                  <a:pt x="9010" y="17818"/>
                </a:lnTo>
                <a:lnTo>
                  <a:pt x="9034" y="17782"/>
                </a:lnTo>
                <a:lnTo>
                  <a:pt x="9073" y="17786"/>
                </a:lnTo>
                <a:lnTo>
                  <a:pt x="9137" y="17824"/>
                </a:lnTo>
                <a:lnTo>
                  <a:pt x="9175" y="17805"/>
                </a:lnTo>
                <a:lnTo>
                  <a:pt x="9181" y="17838"/>
                </a:lnTo>
                <a:lnTo>
                  <a:pt x="9212" y="17836"/>
                </a:lnTo>
                <a:lnTo>
                  <a:pt x="9237" y="17856"/>
                </a:lnTo>
                <a:lnTo>
                  <a:pt x="9288" y="17865"/>
                </a:lnTo>
                <a:lnTo>
                  <a:pt x="9252" y="17887"/>
                </a:lnTo>
                <a:lnTo>
                  <a:pt x="9220" y="17919"/>
                </a:lnTo>
                <a:lnTo>
                  <a:pt x="9187" y="17892"/>
                </a:lnTo>
                <a:lnTo>
                  <a:pt x="9143" y="17882"/>
                </a:lnTo>
                <a:lnTo>
                  <a:pt x="9049" y="17820"/>
                </a:lnTo>
                <a:lnTo>
                  <a:pt x="9008" y="17835"/>
                </a:lnTo>
                <a:lnTo>
                  <a:pt x="8968" y="17858"/>
                </a:lnTo>
                <a:lnTo>
                  <a:pt x="8927" y="17838"/>
                </a:lnTo>
                <a:lnTo>
                  <a:pt x="8893" y="17882"/>
                </a:lnTo>
                <a:lnTo>
                  <a:pt x="8868" y="17889"/>
                </a:lnTo>
                <a:lnTo>
                  <a:pt x="8851" y="17930"/>
                </a:lnTo>
                <a:lnTo>
                  <a:pt x="8902" y="17988"/>
                </a:lnTo>
                <a:lnTo>
                  <a:pt x="8954" y="18013"/>
                </a:lnTo>
                <a:lnTo>
                  <a:pt x="9005" y="18060"/>
                </a:lnTo>
                <a:lnTo>
                  <a:pt x="9010" y="18095"/>
                </a:lnTo>
                <a:lnTo>
                  <a:pt x="8990" y="18118"/>
                </a:lnTo>
                <a:lnTo>
                  <a:pt x="8994" y="18163"/>
                </a:lnTo>
                <a:lnTo>
                  <a:pt x="9037" y="18219"/>
                </a:lnTo>
                <a:lnTo>
                  <a:pt x="9066" y="18251"/>
                </a:lnTo>
                <a:lnTo>
                  <a:pt x="9079" y="18221"/>
                </a:lnTo>
                <a:lnTo>
                  <a:pt x="9068" y="18197"/>
                </a:lnTo>
                <a:lnTo>
                  <a:pt x="9086" y="18155"/>
                </a:lnTo>
                <a:lnTo>
                  <a:pt x="9102" y="18208"/>
                </a:lnTo>
                <a:lnTo>
                  <a:pt x="9165" y="18235"/>
                </a:lnTo>
                <a:lnTo>
                  <a:pt x="9179" y="18270"/>
                </a:lnTo>
                <a:lnTo>
                  <a:pt x="9171" y="18309"/>
                </a:lnTo>
                <a:lnTo>
                  <a:pt x="9198" y="18341"/>
                </a:lnTo>
                <a:lnTo>
                  <a:pt x="9198" y="18274"/>
                </a:lnTo>
                <a:lnTo>
                  <a:pt x="9222" y="18221"/>
                </a:lnTo>
                <a:lnTo>
                  <a:pt x="9261" y="18221"/>
                </a:lnTo>
                <a:lnTo>
                  <a:pt x="9279" y="18264"/>
                </a:lnTo>
                <a:lnTo>
                  <a:pt x="9350" y="18311"/>
                </a:lnTo>
                <a:lnTo>
                  <a:pt x="9350" y="18311"/>
                </a:lnTo>
                <a:lnTo>
                  <a:pt x="9320" y="18262"/>
                </a:lnTo>
                <a:lnTo>
                  <a:pt x="9328" y="18230"/>
                </a:lnTo>
                <a:lnTo>
                  <a:pt x="9303" y="18183"/>
                </a:lnTo>
                <a:lnTo>
                  <a:pt x="9270" y="18105"/>
                </a:lnTo>
                <a:lnTo>
                  <a:pt x="9241" y="18060"/>
                </a:lnTo>
                <a:lnTo>
                  <a:pt x="9243" y="18042"/>
                </a:lnTo>
                <a:lnTo>
                  <a:pt x="9271" y="18038"/>
                </a:lnTo>
                <a:lnTo>
                  <a:pt x="9324" y="18065"/>
                </a:lnTo>
                <a:lnTo>
                  <a:pt x="9308" y="18085"/>
                </a:lnTo>
                <a:lnTo>
                  <a:pt x="9324" y="18103"/>
                </a:lnTo>
                <a:lnTo>
                  <a:pt x="9351" y="18074"/>
                </a:lnTo>
                <a:lnTo>
                  <a:pt x="9405" y="18093"/>
                </a:lnTo>
                <a:lnTo>
                  <a:pt x="9407" y="18074"/>
                </a:lnTo>
                <a:lnTo>
                  <a:pt x="9386" y="18059"/>
                </a:lnTo>
                <a:lnTo>
                  <a:pt x="9381" y="18038"/>
                </a:lnTo>
                <a:lnTo>
                  <a:pt x="9362" y="18033"/>
                </a:lnTo>
                <a:lnTo>
                  <a:pt x="9322" y="18008"/>
                </a:lnTo>
                <a:lnTo>
                  <a:pt x="9326" y="17984"/>
                </a:lnTo>
                <a:lnTo>
                  <a:pt x="9279" y="17948"/>
                </a:lnTo>
                <a:lnTo>
                  <a:pt x="9324" y="17928"/>
                </a:lnTo>
                <a:lnTo>
                  <a:pt x="9365" y="17930"/>
                </a:lnTo>
                <a:lnTo>
                  <a:pt x="9391" y="17908"/>
                </a:lnTo>
                <a:lnTo>
                  <a:pt x="9456" y="17954"/>
                </a:lnTo>
                <a:lnTo>
                  <a:pt x="9463" y="17973"/>
                </a:lnTo>
                <a:lnTo>
                  <a:pt x="9508" y="17978"/>
                </a:lnTo>
                <a:lnTo>
                  <a:pt x="9521" y="17952"/>
                </a:lnTo>
                <a:lnTo>
                  <a:pt x="9481" y="17894"/>
                </a:lnTo>
                <a:lnTo>
                  <a:pt x="9492" y="17840"/>
                </a:lnTo>
                <a:lnTo>
                  <a:pt x="9476" y="17809"/>
                </a:lnTo>
                <a:lnTo>
                  <a:pt x="9365" y="17741"/>
                </a:lnTo>
                <a:lnTo>
                  <a:pt x="9331" y="17731"/>
                </a:lnTo>
                <a:lnTo>
                  <a:pt x="9315" y="17705"/>
                </a:lnTo>
                <a:lnTo>
                  <a:pt x="9284" y="17707"/>
                </a:lnTo>
                <a:lnTo>
                  <a:pt x="9265" y="17681"/>
                </a:lnTo>
                <a:lnTo>
                  <a:pt x="9218" y="17675"/>
                </a:lnTo>
                <a:lnTo>
                  <a:pt x="9171" y="17634"/>
                </a:lnTo>
                <a:lnTo>
                  <a:pt x="9222" y="17627"/>
                </a:lnTo>
                <a:lnTo>
                  <a:pt x="9250" y="17592"/>
                </a:lnTo>
                <a:lnTo>
                  <a:pt x="9248" y="17567"/>
                </a:lnTo>
                <a:lnTo>
                  <a:pt x="9201" y="17554"/>
                </a:lnTo>
                <a:lnTo>
                  <a:pt x="9226" y="17522"/>
                </a:lnTo>
                <a:lnTo>
                  <a:pt x="9224" y="17495"/>
                </a:lnTo>
                <a:lnTo>
                  <a:pt x="9261" y="17508"/>
                </a:lnTo>
                <a:lnTo>
                  <a:pt x="9291" y="17533"/>
                </a:lnTo>
                <a:lnTo>
                  <a:pt x="9279" y="17559"/>
                </a:lnTo>
                <a:lnTo>
                  <a:pt x="9282" y="17584"/>
                </a:lnTo>
                <a:lnTo>
                  <a:pt x="9309" y="17578"/>
                </a:lnTo>
                <a:lnTo>
                  <a:pt x="9325" y="17522"/>
                </a:lnTo>
                <a:lnTo>
                  <a:pt x="9293" y="17484"/>
                </a:lnTo>
                <a:lnTo>
                  <a:pt x="9222" y="17396"/>
                </a:lnTo>
                <a:lnTo>
                  <a:pt x="9190" y="17372"/>
                </a:lnTo>
                <a:lnTo>
                  <a:pt x="9183" y="17340"/>
                </a:lnTo>
                <a:lnTo>
                  <a:pt x="9128" y="17293"/>
                </a:lnTo>
                <a:lnTo>
                  <a:pt x="9147" y="17268"/>
                </a:lnTo>
                <a:lnTo>
                  <a:pt x="9138" y="17174"/>
                </a:lnTo>
                <a:lnTo>
                  <a:pt x="9169" y="17125"/>
                </a:lnTo>
                <a:lnTo>
                  <a:pt x="9226" y="17113"/>
                </a:lnTo>
                <a:lnTo>
                  <a:pt x="9234" y="17159"/>
                </a:lnTo>
                <a:lnTo>
                  <a:pt x="9207" y="17159"/>
                </a:lnTo>
                <a:lnTo>
                  <a:pt x="9212" y="17185"/>
                </a:lnTo>
                <a:lnTo>
                  <a:pt x="9286" y="17219"/>
                </a:lnTo>
                <a:lnTo>
                  <a:pt x="9293" y="17277"/>
                </a:lnTo>
                <a:lnTo>
                  <a:pt x="9340" y="17315"/>
                </a:lnTo>
                <a:lnTo>
                  <a:pt x="9393" y="17313"/>
                </a:lnTo>
                <a:lnTo>
                  <a:pt x="9355" y="17287"/>
                </a:lnTo>
                <a:lnTo>
                  <a:pt x="9335" y="17251"/>
                </a:lnTo>
                <a:lnTo>
                  <a:pt x="9342" y="17219"/>
                </a:lnTo>
                <a:lnTo>
                  <a:pt x="9391" y="17236"/>
                </a:lnTo>
                <a:lnTo>
                  <a:pt x="9429" y="17287"/>
                </a:lnTo>
                <a:lnTo>
                  <a:pt x="9461" y="17300"/>
                </a:lnTo>
                <a:lnTo>
                  <a:pt x="9479" y="17270"/>
                </a:lnTo>
                <a:lnTo>
                  <a:pt x="9443" y="17242"/>
                </a:lnTo>
                <a:lnTo>
                  <a:pt x="9411" y="17230"/>
                </a:lnTo>
                <a:lnTo>
                  <a:pt x="9412" y="17202"/>
                </a:lnTo>
                <a:lnTo>
                  <a:pt x="9501" y="17206"/>
                </a:lnTo>
                <a:lnTo>
                  <a:pt x="9533" y="17239"/>
                </a:lnTo>
                <a:lnTo>
                  <a:pt x="9548" y="17223"/>
                </a:lnTo>
                <a:lnTo>
                  <a:pt x="9497" y="17176"/>
                </a:lnTo>
                <a:lnTo>
                  <a:pt x="9445" y="17168"/>
                </a:lnTo>
                <a:lnTo>
                  <a:pt x="9401" y="17118"/>
                </a:lnTo>
                <a:lnTo>
                  <a:pt x="9427" y="17089"/>
                </a:lnTo>
                <a:lnTo>
                  <a:pt x="9474" y="17104"/>
                </a:lnTo>
                <a:lnTo>
                  <a:pt x="9512" y="17082"/>
                </a:lnTo>
                <a:lnTo>
                  <a:pt x="9529" y="17019"/>
                </a:lnTo>
                <a:lnTo>
                  <a:pt x="9564" y="17006"/>
                </a:lnTo>
                <a:lnTo>
                  <a:pt x="9616" y="17046"/>
                </a:lnTo>
                <a:lnTo>
                  <a:pt x="9656" y="17049"/>
                </a:lnTo>
                <a:lnTo>
                  <a:pt x="9699" y="17004"/>
                </a:lnTo>
                <a:lnTo>
                  <a:pt x="9701" y="16981"/>
                </a:lnTo>
                <a:lnTo>
                  <a:pt x="9721" y="16981"/>
                </a:lnTo>
                <a:lnTo>
                  <a:pt x="9753" y="17019"/>
                </a:lnTo>
                <a:lnTo>
                  <a:pt x="9851" y="17019"/>
                </a:lnTo>
                <a:lnTo>
                  <a:pt x="9924" y="17037"/>
                </a:lnTo>
                <a:lnTo>
                  <a:pt x="9927" y="17038"/>
                </a:lnTo>
                <a:lnTo>
                  <a:pt x="9947" y="17080"/>
                </a:lnTo>
                <a:lnTo>
                  <a:pt x="9985" y="17104"/>
                </a:lnTo>
                <a:lnTo>
                  <a:pt x="10011" y="17096"/>
                </a:lnTo>
                <a:lnTo>
                  <a:pt x="10040" y="17106"/>
                </a:lnTo>
                <a:lnTo>
                  <a:pt x="10085" y="17100"/>
                </a:lnTo>
                <a:lnTo>
                  <a:pt x="10039" y="17131"/>
                </a:lnTo>
                <a:lnTo>
                  <a:pt x="10011" y="17132"/>
                </a:lnTo>
                <a:lnTo>
                  <a:pt x="9988" y="17202"/>
                </a:lnTo>
                <a:lnTo>
                  <a:pt x="9992" y="17236"/>
                </a:lnTo>
                <a:lnTo>
                  <a:pt x="10091" y="17151"/>
                </a:lnTo>
                <a:lnTo>
                  <a:pt x="10215" y="17087"/>
                </a:lnTo>
                <a:lnTo>
                  <a:pt x="10241" y="17023"/>
                </a:lnTo>
                <a:lnTo>
                  <a:pt x="10290" y="17002"/>
                </a:lnTo>
                <a:lnTo>
                  <a:pt x="10371" y="17004"/>
                </a:lnTo>
                <a:lnTo>
                  <a:pt x="10392" y="16985"/>
                </a:lnTo>
                <a:lnTo>
                  <a:pt x="10446" y="16985"/>
                </a:lnTo>
                <a:lnTo>
                  <a:pt x="10479" y="17002"/>
                </a:lnTo>
                <a:lnTo>
                  <a:pt x="10539" y="17008"/>
                </a:lnTo>
                <a:lnTo>
                  <a:pt x="10580" y="16967"/>
                </a:lnTo>
                <a:lnTo>
                  <a:pt x="10580" y="16936"/>
                </a:lnTo>
                <a:lnTo>
                  <a:pt x="10531" y="16908"/>
                </a:lnTo>
                <a:lnTo>
                  <a:pt x="10477" y="16853"/>
                </a:lnTo>
                <a:lnTo>
                  <a:pt x="10425" y="16846"/>
                </a:lnTo>
                <a:lnTo>
                  <a:pt x="10352" y="16782"/>
                </a:lnTo>
                <a:lnTo>
                  <a:pt x="10346" y="16697"/>
                </a:lnTo>
                <a:lnTo>
                  <a:pt x="10345" y="16694"/>
                </a:lnTo>
                <a:lnTo>
                  <a:pt x="10309" y="16637"/>
                </a:lnTo>
                <a:lnTo>
                  <a:pt x="10262" y="16567"/>
                </a:lnTo>
                <a:lnTo>
                  <a:pt x="10222" y="16562"/>
                </a:lnTo>
                <a:lnTo>
                  <a:pt x="10213" y="16537"/>
                </a:lnTo>
                <a:lnTo>
                  <a:pt x="10280" y="16486"/>
                </a:lnTo>
                <a:lnTo>
                  <a:pt x="10297" y="16439"/>
                </a:lnTo>
                <a:lnTo>
                  <a:pt x="10286" y="16335"/>
                </a:lnTo>
                <a:lnTo>
                  <a:pt x="10351" y="16277"/>
                </a:lnTo>
                <a:lnTo>
                  <a:pt x="10394" y="16283"/>
                </a:lnTo>
                <a:lnTo>
                  <a:pt x="10425" y="16253"/>
                </a:lnTo>
                <a:lnTo>
                  <a:pt x="10433" y="16164"/>
                </a:lnTo>
                <a:lnTo>
                  <a:pt x="10431" y="16152"/>
                </a:lnTo>
                <a:lnTo>
                  <a:pt x="10414" y="16095"/>
                </a:lnTo>
                <a:lnTo>
                  <a:pt x="10439" y="16051"/>
                </a:lnTo>
                <a:lnTo>
                  <a:pt x="10443" y="15981"/>
                </a:lnTo>
                <a:lnTo>
                  <a:pt x="10423" y="15947"/>
                </a:lnTo>
                <a:lnTo>
                  <a:pt x="10454" y="15914"/>
                </a:lnTo>
                <a:lnTo>
                  <a:pt x="10467" y="15864"/>
                </a:lnTo>
                <a:lnTo>
                  <a:pt x="10550" y="15859"/>
                </a:lnTo>
                <a:lnTo>
                  <a:pt x="10600" y="15848"/>
                </a:lnTo>
                <a:lnTo>
                  <a:pt x="10634" y="15786"/>
                </a:lnTo>
                <a:lnTo>
                  <a:pt x="10634" y="15750"/>
                </a:lnTo>
                <a:lnTo>
                  <a:pt x="10609" y="15731"/>
                </a:lnTo>
                <a:lnTo>
                  <a:pt x="10633" y="15706"/>
                </a:lnTo>
                <a:lnTo>
                  <a:pt x="10634" y="15705"/>
                </a:lnTo>
                <a:lnTo>
                  <a:pt x="10644" y="15663"/>
                </a:lnTo>
                <a:lnTo>
                  <a:pt x="10620" y="15635"/>
                </a:lnTo>
                <a:lnTo>
                  <a:pt x="10625" y="15606"/>
                </a:lnTo>
                <a:lnTo>
                  <a:pt x="10627" y="15571"/>
                </a:lnTo>
                <a:lnTo>
                  <a:pt x="10646" y="15603"/>
                </a:lnTo>
                <a:lnTo>
                  <a:pt x="10678" y="15603"/>
                </a:lnTo>
                <a:lnTo>
                  <a:pt x="10768" y="15494"/>
                </a:lnTo>
                <a:lnTo>
                  <a:pt x="10753" y="15463"/>
                </a:lnTo>
                <a:lnTo>
                  <a:pt x="10778" y="15463"/>
                </a:lnTo>
                <a:lnTo>
                  <a:pt x="10827" y="15400"/>
                </a:lnTo>
                <a:lnTo>
                  <a:pt x="10827" y="15341"/>
                </a:lnTo>
                <a:lnTo>
                  <a:pt x="10861" y="15313"/>
                </a:lnTo>
                <a:lnTo>
                  <a:pt x="10917" y="15310"/>
                </a:lnTo>
                <a:lnTo>
                  <a:pt x="10964" y="15251"/>
                </a:lnTo>
                <a:lnTo>
                  <a:pt x="10991" y="15275"/>
                </a:lnTo>
                <a:lnTo>
                  <a:pt x="10989" y="15288"/>
                </a:lnTo>
                <a:lnTo>
                  <a:pt x="11032" y="15288"/>
                </a:lnTo>
                <a:lnTo>
                  <a:pt x="11053" y="15262"/>
                </a:lnTo>
                <a:lnTo>
                  <a:pt x="11073" y="15228"/>
                </a:lnTo>
                <a:lnTo>
                  <a:pt x="11089" y="15256"/>
                </a:lnTo>
                <a:lnTo>
                  <a:pt x="11117" y="15277"/>
                </a:lnTo>
                <a:lnTo>
                  <a:pt x="11154" y="15290"/>
                </a:lnTo>
                <a:lnTo>
                  <a:pt x="11226" y="15272"/>
                </a:lnTo>
                <a:lnTo>
                  <a:pt x="11175" y="15303"/>
                </a:lnTo>
                <a:lnTo>
                  <a:pt x="11145" y="15319"/>
                </a:lnTo>
                <a:lnTo>
                  <a:pt x="11102" y="15305"/>
                </a:lnTo>
                <a:lnTo>
                  <a:pt x="11020" y="15316"/>
                </a:lnTo>
                <a:lnTo>
                  <a:pt x="10966" y="15316"/>
                </a:lnTo>
                <a:lnTo>
                  <a:pt x="10986" y="15345"/>
                </a:lnTo>
                <a:lnTo>
                  <a:pt x="11073" y="15345"/>
                </a:lnTo>
                <a:lnTo>
                  <a:pt x="11143" y="15369"/>
                </a:lnTo>
                <a:lnTo>
                  <a:pt x="11134" y="15387"/>
                </a:lnTo>
                <a:lnTo>
                  <a:pt x="11107" y="15404"/>
                </a:lnTo>
                <a:lnTo>
                  <a:pt x="11142" y="15434"/>
                </a:lnTo>
                <a:lnTo>
                  <a:pt x="11175" y="15437"/>
                </a:lnTo>
                <a:lnTo>
                  <a:pt x="11219" y="15462"/>
                </a:lnTo>
                <a:lnTo>
                  <a:pt x="11269" y="15436"/>
                </a:lnTo>
                <a:lnTo>
                  <a:pt x="11326" y="15426"/>
                </a:lnTo>
                <a:lnTo>
                  <a:pt x="11381" y="15450"/>
                </a:lnTo>
                <a:lnTo>
                  <a:pt x="11419" y="15471"/>
                </a:lnTo>
                <a:lnTo>
                  <a:pt x="11437" y="15437"/>
                </a:lnTo>
                <a:lnTo>
                  <a:pt x="11458" y="15447"/>
                </a:lnTo>
                <a:lnTo>
                  <a:pt x="11469" y="15507"/>
                </a:lnTo>
                <a:lnTo>
                  <a:pt x="11497" y="15539"/>
                </a:lnTo>
                <a:lnTo>
                  <a:pt x="11477" y="15552"/>
                </a:lnTo>
                <a:lnTo>
                  <a:pt x="11407" y="15564"/>
                </a:lnTo>
                <a:lnTo>
                  <a:pt x="11322" y="15615"/>
                </a:lnTo>
                <a:lnTo>
                  <a:pt x="11273" y="15689"/>
                </a:lnTo>
                <a:lnTo>
                  <a:pt x="11314" y="15707"/>
                </a:lnTo>
                <a:lnTo>
                  <a:pt x="11347" y="15680"/>
                </a:lnTo>
                <a:lnTo>
                  <a:pt x="11399" y="15705"/>
                </a:lnTo>
                <a:lnTo>
                  <a:pt x="11426" y="15701"/>
                </a:lnTo>
                <a:lnTo>
                  <a:pt x="11502" y="15761"/>
                </a:lnTo>
                <a:lnTo>
                  <a:pt x="11505" y="15795"/>
                </a:lnTo>
                <a:lnTo>
                  <a:pt x="11477" y="15882"/>
                </a:lnTo>
                <a:lnTo>
                  <a:pt x="11464" y="15900"/>
                </a:lnTo>
                <a:lnTo>
                  <a:pt x="11505" y="15932"/>
                </a:lnTo>
                <a:lnTo>
                  <a:pt x="11592" y="15936"/>
                </a:lnTo>
                <a:lnTo>
                  <a:pt x="11675" y="15898"/>
                </a:lnTo>
                <a:lnTo>
                  <a:pt x="11785" y="15815"/>
                </a:lnTo>
                <a:lnTo>
                  <a:pt x="11861" y="15817"/>
                </a:lnTo>
                <a:lnTo>
                  <a:pt x="11902" y="15759"/>
                </a:lnTo>
                <a:lnTo>
                  <a:pt x="11959" y="15729"/>
                </a:lnTo>
                <a:lnTo>
                  <a:pt x="12053" y="15744"/>
                </a:lnTo>
                <a:lnTo>
                  <a:pt x="12134" y="15737"/>
                </a:lnTo>
                <a:lnTo>
                  <a:pt x="12162" y="15703"/>
                </a:lnTo>
                <a:lnTo>
                  <a:pt x="12141" y="15660"/>
                </a:lnTo>
                <a:lnTo>
                  <a:pt x="12164" y="15640"/>
                </a:lnTo>
                <a:lnTo>
                  <a:pt x="12183" y="15609"/>
                </a:lnTo>
                <a:lnTo>
                  <a:pt x="12119" y="15606"/>
                </a:lnTo>
                <a:lnTo>
                  <a:pt x="12043" y="15615"/>
                </a:lnTo>
                <a:lnTo>
                  <a:pt x="12025" y="15663"/>
                </a:lnTo>
                <a:lnTo>
                  <a:pt x="11980" y="15635"/>
                </a:lnTo>
                <a:lnTo>
                  <a:pt x="11953" y="15637"/>
                </a:lnTo>
                <a:lnTo>
                  <a:pt x="11914" y="15678"/>
                </a:lnTo>
                <a:lnTo>
                  <a:pt x="11887" y="15667"/>
                </a:lnTo>
                <a:lnTo>
                  <a:pt x="11771" y="15541"/>
                </a:lnTo>
                <a:lnTo>
                  <a:pt x="11753" y="15477"/>
                </a:lnTo>
                <a:lnTo>
                  <a:pt x="11717" y="15427"/>
                </a:lnTo>
                <a:lnTo>
                  <a:pt x="11697" y="15439"/>
                </a:lnTo>
                <a:lnTo>
                  <a:pt x="11720" y="15501"/>
                </a:lnTo>
                <a:lnTo>
                  <a:pt x="11803" y="15603"/>
                </a:lnTo>
                <a:lnTo>
                  <a:pt x="11883" y="15678"/>
                </a:lnTo>
                <a:lnTo>
                  <a:pt x="11859" y="15691"/>
                </a:lnTo>
                <a:lnTo>
                  <a:pt x="11806" y="15674"/>
                </a:lnTo>
                <a:lnTo>
                  <a:pt x="11778" y="15646"/>
                </a:lnTo>
                <a:lnTo>
                  <a:pt x="11767" y="15592"/>
                </a:lnTo>
                <a:lnTo>
                  <a:pt x="11742" y="15575"/>
                </a:lnTo>
                <a:lnTo>
                  <a:pt x="11714" y="15603"/>
                </a:lnTo>
                <a:lnTo>
                  <a:pt x="11720" y="15564"/>
                </a:lnTo>
                <a:lnTo>
                  <a:pt x="11699" y="15564"/>
                </a:lnTo>
                <a:lnTo>
                  <a:pt x="11677" y="15579"/>
                </a:lnTo>
                <a:lnTo>
                  <a:pt x="11675" y="15557"/>
                </a:lnTo>
                <a:lnTo>
                  <a:pt x="11699" y="15528"/>
                </a:lnTo>
                <a:lnTo>
                  <a:pt x="11682" y="15505"/>
                </a:lnTo>
                <a:lnTo>
                  <a:pt x="11655" y="15520"/>
                </a:lnTo>
                <a:lnTo>
                  <a:pt x="11627" y="15498"/>
                </a:lnTo>
                <a:lnTo>
                  <a:pt x="11597" y="15463"/>
                </a:lnTo>
                <a:lnTo>
                  <a:pt x="11522" y="15469"/>
                </a:lnTo>
                <a:lnTo>
                  <a:pt x="11491" y="15449"/>
                </a:lnTo>
                <a:lnTo>
                  <a:pt x="11499" y="15429"/>
                </a:lnTo>
                <a:lnTo>
                  <a:pt x="11550" y="15438"/>
                </a:lnTo>
                <a:lnTo>
                  <a:pt x="11580" y="15411"/>
                </a:lnTo>
                <a:lnTo>
                  <a:pt x="11614" y="15436"/>
                </a:lnTo>
                <a:lnTo>
                  <a:pt x="11665" y="15436"/>
                </a:lnTo>
                <a:lnTo>
                  <a:pt x="11672" y="15407"/>
                </a:lnTo>
                <a:lnTo>
                  <a:pt x="11715" y="15400"/>
                </a:lnTo>
                <a:lnTo>
                  <a:pt x="11787" y="15324"/>
                </a:lnTo>
                <a:lnTo>
                  <a:pt x="11796" y="15298"/>
                </a:lnTo>
                <a:lnTo>
                  <a:pt x="11821" y="15313"/>
                </a:lnTo>
                <a:lnTo>
                  <a:pt x="11829" y="15333"/>
                </a:lnTo>
                <a:lnTo>
                  <a:pt x="11782" y="15390"/>
                </a:lnTo>
                <a:lnTo>
                  <a:pt x="11763" y="15400"/>
                </a:lnTo>
                <a:lnTo>
                  <a:pt x="11774" y="15422"/>
                </a:lnTo>
                <a:lnTo>
                  <a:pt x="11803" y="15405"/>
                </a:lnTo>
                <a:lnTo>
                  <a:pt x="11854" y="15333"/>
                </a:lnTo>
                <a:lnTo>
                  <a:pt x="11865" y="15303"/>
                </a:lnTo>
                <a:lnTo>
                  <a:pt x="11838" y="15268"/>
                </a:lnTo>
                <a:lnTo>
                  <a:pt x="11823" y="15239"/>
                </a:lnTo>
                <a:lnTo>
                  <a:pt x="11845" y="15238"/>
                </a:lnTo>
                <a:lnTo>
                  <a:pt x="11876" y="15290"/>
                </a:lnTo>
                <a:lnTo>
                  <a:pt x="11906" y="15296"/>
                </a:lnTo>
                <a:lnTo>
                  <a:pt x="11955" y="15264"/>
                </a:lnTo>
                <a:lnTo>
                  <a:pt x="12019" y="15279"/>
                </a:lnTo>
                <a:lnTo>
                  <a:pt x="12058" y="15249"/>
                </a:lnTo>
                <a:lnTo>
                  <a:pt x="12107" y="15243"/>
                </a:lnTo>
                <a:lnTo>
                  <a:pt x="12125" y="15249"/>
                </a:lnTo>
                <a:lnTo>
                  <a:pt x="12175" y="15194"/>
                </a:lnTo>
                <a:lnTo>
                  <a:pt x="12200" y="15158"/>
                </a:lnTo>
                <a:lnTo>
                  <a:pt x="12253" y="15155"/>
                </a:lnTo>
                <a:lnTo>
                  <a:pt x="12273" y="15113"/>
                </a:lnTo>
                <a:lnTo>
                  <a:pt x="12303" y="15090"/>
                </a:lnTo>
                <a:lnTo>
                  <a:pt x="12362" y="15095"/>
                </a:lnTo>
                <a:lnTo>
                  <a:pt x="12422" y="15070"/>
                </a:lnTo>
                <a:lnTo>
                  <a:pt x="12448" y="15074"/>
                </a:lnTo>
                <a:lnTo>
                  <a:pt x="12453" y="15098"/>
                </a:lnTo>
                <a:lnTo>
                  <a:pt x="12498" y="15083"/>
                </a:lnTo>
                <a:lnTo>
                  <a:pt x="12499" y="15079"/>
                </a:lnTo>
                <a:lnTo>
                  <a:pt x="12500" y="15081"/>
                </a:lnTo>
                <a:lnTo>
                  <a:pt x="12509" y="15078"/>
                </a:lnTo>
                <a:lnTo>
                  <a:pt x="12558" y="15086"/>
                </a:lnTo>
                <a:lnTo>
                  <a:pt x="12609" y="15051"/>
                </a:lnTo>
                <a:lnTo>
                  <a:pt x="12673" y="15041"/>
                </a:lnTo>
                <a:lnTo>
                  <a:pt x="12688" y="15067"/>
                </a:lnTo>
                <a:lnTo>
                  <a:pt x="12675" y="15103"/>
                </a:lnTo>
                <a:lnTo>
                  <a:pt x="12550" y="15170"/>
                </a:lnTo>
                <a:lnTo>
                  <a:pt x="12498" y="15206"/>
                </a:lnTo>
                <a:lnTo>
                  <a:pt x="12521" y="15229"/>
                </a:lnTo>
                <a:lnTo>
                  <a:pt x="12552" y="15229"/>
                </a:lnTo>
                <a:lnTo>
                  <a:pt x="12521" y="15263"/>
                </a:lnTo>
                <a:lnTo>
                  <a:pt x="12464" y="15253"/>
                </a:lnTo>
                <a:lnTo>
                  <a:pt x="12383" y="15263"/>
                </a:lnTo>
                <a:lnTo>
                  <a:pt x="12415" y="15334"/>
                </a:lnTo>
                <a:lnTo>
                  <a:pt x="12449" y="15368"/>
                </a:lnTo>
                <a:lnTo>
                  <a:pt x="12475" y="15346"/>
                </a:lnTo>
                <a:lnTo>
                  <a:pt x="12487" y="15372"/>
                </a:lnTo>
                <a:lnTo>
                  <a:pt x="12536" y="15386"/>
                </a:lnTo>
                <a:lnTo>
                  <a:pt x="12536" y="15406"/>
                </a:lnTo>
                <a:lnTo>
                  <a:pt x="12505" y="15414"/>
                </a:lnTo>
                <a:lnTo>
                  <a:pt x="12485" y="15442"/>
                </a:lnTo>
                <a:lnTo>
                  <a:pt x="12453" y="15437"/>
                </a:lnTo>
                <a:lnTo>
                  <a:pt x="12433" y="15455"/>
                </a:lnTo>
                <a:lnTo>
                  <a:pt x="12433" y="15474"/>
                </a:lnTo>
                <a:lnTo>
                  <a:pt x="12383" y="15523"/>
                </a:lnTo>
                <a:lnTo>
                  <a:pt x="12383" y="15572"/>
                </a:lnTo>
                <a:lnTo>
                  <a:pt x="12406" y="15589"/>
                </a:lnTo>
                <a:lnTo>
                  <a:pt x="12395" y="15657"/>
                </a:lnTo>
                <a:lnTo>
                  <a:pt x="12348" y="15650"/>
                </a:lnTo>
                <a:lnTo>
                  <a:pt x="12337" y="15657"/>
                </a:lnTo>
                <a:lnTo>
                  <a:pt x="12300" y="15628"/>
                </a:lnTo>
                <a:lnTo>
                  <a:pt x="12247" y="15615"/>
                </a:lnTo>
                <a:lnTo>
                  <a:pt x="12245" y="15638"/>
                </a:lnTo>
                <a:lnTo>
                  <a:pt x="12264" y="15672"/>
                </a:lnTo>
                <a:lnTo>
                  <a:pt x="12227" y="15687"/>
                </a:lnTo>
                <a:lnTo>
                  <a:pt x="12195" y="15715"/>
                </a:lnTo>
                <a:lnTo>
                  <a:pt x="12251" y="15722"/>
                </a:lnTo>
                <a:lnTo>
                  <a:pt x="12278" y="15721"/>
                </a:lnTo>
                <a:lnTo>
                  <a:pt x="12343" y="15775"/>
                </a:lnTo>
                <a:lnTo>
                  <a:pt x="12347" y="15811"/>
                </a:lnTo>
                <a:lnTo>
                  <a:pt x="12398" y="15864"/>
                </a:lnTo>
                <a:lnTo>
                  <a:pt x="12487" y="15857"/>
                </a:lnTo>
                <a:lnTo>
                  <a:pt x="12579" y="15913"/>
                </a:lnTo>
                <a:lnTo>
                  <a:pt x="12642" y="15930"/>
                </a:lnTo>
                <a:lnTo>
                  <a:pt x="12795" y="16041"/>
                </a:lnTo>
                <a:lnTo>
                  <a:pt x="12827" y="16099"/>
                </a:lnTo>
                <a:lnTo>
                  <a:pt x="12869" y="16114"/>
                </a:lnTo>
                <a:lnTo>
                  <a:pt x="12884" y="16143"/>
                </a:lnTo>
                <a:lnTo>
                  <a:pt x="12922" y="16175"/>
                </a:lnTo>
                <a:lnTo>
                  <a:pt x="12959" y="16177"/>
                </a:lnTo>
                <a:lnTo>
                  <a:pt x="12974" y="16209"/>
                </a:lnTo>
                <a:lnTo>
                  <a:pt x="13019" y="16227"/>
                </a:lnTo>
                <a:lnTo>
                  <a:pt x="13044" y="16227"/>
                </a:lnTo>
                <a:lnTo>
                  <a:pt x="13083" y="16284"/>
                </a:lnTo>
                <a:lnTo>
                  <a:pt x="13129" y="16291"/>
                </a:lnTo>
                <a:lnTo>
                  <a:pt x="13153" y="16303"/>
                </a:lnTo>
                <a:lnTo>
                  <a:pt x="13178" y="16287"/>
                </a:lnTo>
                <a:lnTo>
                  <a:pt x="13240" y="16339"/>
                </a:lnTo>
                <a:lnTo>
                  <a:pt x="13243" y="16370"/>
                </a:lnTo>
                <a:lnTo>
                  <a:pt x="13300" y="16378"/>
                </a:lnTo>
                <a:lnTo>
                  <a:pt x="13351" y="16457"/>
                </a:lnTo>
                <a:lnTo>
                  <a:pt x="13381" y="16493"/>
                </a:lnTo>
                <a:lnTo>
                  <a:pt x="13393" y="16592"/>
                </a:lnTo>
                <a:lnTo>
                  <a:pt x="13434" y="16668"/>
                </a:lnTo>
                <a:lnTo>
                  <a:pt x="13418" y="16695"/>
                </a:lnTo>
                <a:lnTo>
                  <a:pt x="13429" y="16736"/>
                </a:lnTo>
                <a:lnTo>
                  <a:pt x="13422" y="16746"/>
                </a:lnTo>
                <a:lnTo>
                  <a:pt x="13422" y="16747"/>
                </a:lnTo>
                <a:lnTo>
                  <a:pt x="13411" y="16763"/>
                </a:lnTo>
                <a:lnTo>
                  <a:pt x="13382" y="16824"/>
                </a:lnTo>
                <a:lnTo>
                  <a:pt x="13323" y="16860"/>
                </a:lnTo>
                <a:lnTo>
                  <a:pt x="13243" y="16900"/>
                </a:lnTo>
                <a:lnTo>
                  <a:pt x="13229" y="16936"/>
                </a:lnTo>
                <a:lnTo>
                  <a:pt x="13155" y="16941"/>
                </a:lnTo>
                <a:lnTo>
                  <a:pt x="13126" y="16965"/>
                </a:lnTo>
                <a:lnTo>
                  <a:pt x="13029" y="16943"/>
                </a:lnTo>
                <a:lnTo>
                  <a:pt x="13000" y="16925"/>
                </a:lnTo>
                <a:lnTo>
                  <a:pt x="12966" y="16925"/>
                </a:lnTo>
                <a:lnTo>
                  <a:pt x="12951" y="16916"/>
                </a:lnTo>
                <a:lnTo>
                  <a:pt x="12904" y="16931"/>
                </a:lnTo>
                <a:lnTo>
                  <a:pt x="12818" y="16936"/>
                </a:lnTo>
                <a:lnTo>
                  <a:pt x="12716" y="16978"/>
                </a:lnTo>
                <a:lnTo>
                  <a:pt x="12635" y="16961"/>
                </a:lnTo>
                <a:lnTo>
                  <a:pt x="12581" y="16923"/>
                </a:lnTo>
                <a:lnTo>
                  <a:pt x="12552" y="16943"/>
                </a:lnTo>
                <a:lnTo>
                  <a:pt x="12460" y="16897"/>
                </a:lnTo>
                <a:lnTo>
                  <a:pt x="12413" y="16891"/>
                </a:lnTo>
                <a:lnTo>
                  <a:pt x="12330" y="16835"/>
                </a:lnTo>
                <a:lnTo>
                  <a:pt x="12305" y="16835"/>
                </a:lnTo>
                <a:lnTo>
                  <a:pt x="12283" y="16865"/>
                </a:lnTo>
                <a:lnTo>
                  <a:pt x="12243" y="16856"/>
                </a:lnTo>
                <a:lnTo>
                  <a:pt x="12202" y="16801"/>
                </a:lnTo>
                <a:lnTo>
                  <a:pt x="12192" y="16743"/>
                </a:lnTo>
                <a:lnTo>
                  <a:pt x="12153" y="16710"/>
                </a:lnTo>
                <a:lnTo>
                  <a:pt x="12126" y="16716"/>
                </a:lnTo>
                <a:lnTo>
                  <a:pt x="12068" y="16773"/>
                </a:lnTo>
                <a:lnTo>
                  <a:pt x="12049" y="16764"/>
                </a:lnTo>
                <a:lnTo>
                  <a:pt x="12027" y="16779"/>
                </a:lnTo>
                <a:lnTo>
                  <a:pt x="11940" y="16699"/>
                </a:lnTo>
                <a:lnTo>
                  <a:pt x="11934" y="16652"/>
                </a:lnTo>
                <a:lnTo>
                  <a:pt x="11919" y="16647"/>
                </a:lnTo>
                <a:lnTo>
                  <a:pt x="11861" y="16676"/>
                </a:lnTo>
                <a:lnTo>
                  <a:pt x="11785" y="16676"/>
                </a:lnTo>
                <a:lnTo>
                  <a:pt x="11749" y="16663"/>
                </a:lnTo>
                <a:lnTo>
                  <a:pt x="11702" y="16676"/>
                </a:lnTo>
                <a:lnTo>
                  <a:pt x="11585" y="16671"/>
                </a:lnTo>
                <a:lnTo>
                  <a:pt x="11527" y="16683"/>
                </a:lnTo>
                <a:lnTo>
                  <a:pt x="11418" y="16732"/>
                </a:lnTo>
                <a:lnTo>
                  <a:pt x="11367" y="16737"/>
                </a:lnTo>
                <a:lnTo>
                  <a:pt x="11279" y="16754"/>
                </a:lnTo>
                <a:lnTo>
                  <a:pt x="11253" y="16788"/>
                </a:lnTo>
                <a:lnTo>
                  <a:pt x="11211" y="16799"/>
                </a:lnTo>
                <a:lnTo>
                  <a:pt x="11172" y="16840"/>
                </a:lnTo>
                <a:lnTo>
                  <a:pt x="11150" y="16853"/>
                </a:lnTo>
                <a:lnTo>
                  <a:pt x="11126" y="16910"/>
                </a:lnTo>
                <a:lnTo>
                  <a:pt x="11105" y="16925"/>
                </a:lnTo>
                <a:lnTo>
                  <a:pt x="11109" y="16950"/>
                </a:lnTo>
                <a:lnTo>
                  <a:pt x="11024" y="16955"/>
                </a:lnTo>
                <a:lnTo>
                  <a:pt x="10898" y="16908"/>
                </a:lnTo>
                <a:lnTo>
                  <a:pt x="10857" y="16908"/>
                </a:lnTo>
                <a:lnTo>
                  <a:pt x="10829" y="16931"/>
                </a:lnTo>
                <a:lnTo>
                  <a:pt x="10776" y="16920"/>
                </a:lnTo>
                <a:lnTo>
                  <a:pt x="10704" y="16938"/>
                </a:lnTo>
                <a:lnTo>
                  <a:pt x="10668" y="16925"/>
                </a:lnTo>
                <a:lnTo>
                  <a:pt x="10609" y="16941"/>
                </a:lnTo>
                <a:lnTo>
                  <a:pt x="10598" y="16974"/>
                </a:lnTo>
                <a:lnTo>
                  <a:pt x="10641" y="17046"/>
                </a:lnTo>
                <a:lnTo>
                  <a:pt x="10708" y="17048"/>
                </a:lnTo>
                <a:lnTo>
                  <a:pt x="10764" y="17057"/>
                </a:lnTo>
                <a:lnTo>
                  <a:pt x="10755" y="17082"/>
                </a:lnTo>
                <a:lnTo>
                  <a:pt x="10657" y="17084"/>
                </a:lnTo>
                <a:lnTo>
                  <a:pt x="10573" y="17109"/>
                </a:lnTo>
                <a:lnTo>
                  <a:pt x="10542" y="17149"/>
                </a:lnTo>
                <a:lnTo>
                  <a:pt x="10558" y="17172"/>
                </a:lnTo>
                <a:lnTo>
                  <a:pt x="10603" y="17157"/>
                </a:lnTo>
                <a:lnTo>
                  <a:pt x="10621" y="17185"/>
                </a:lnTo>
                <a:lnTo>
                  <a:pt x="10586" y="17198"/>
                </a:lnTo>
                <a:lnTo>
                  <a:pt x="10475" y="17200"/>
                </a:lnTo>
                <a:lnTo>
                  <a:pt x="10428" y="17174"/>
                </a:lnTo>
                <a:lnTo>
                  <a:pt x="10373" y="17200"/>
                </a:lnTo>
                <a:lnTo>
                  <a:pt x="10345" y="17159"/>
                </a:lnTo>
                <a:lnTo>
                  <a:pt x="10315" y="17161"/>
                </a:lnTo>
                <a:lnTo>
                  <a:pt x="10273" y="17208"/>
                </a:lnTo>
                <a:lnTo>
                  <a:pt x="10233" y="17206"/>
                </a:lnTo>
                <a:lnTo>
                  <a:pt x="10175" y="17161"/>
                </a:lnTo>
                <a:lnTo>
                  <a:pt x="10120" y="17161"/>
                </a:lnTo>
                <a:lnTo>
                  <a:pt x="10011" y="17244"/>
                </a:lnTo>
                <a:lnTo>
                  <a:pt x="9996" y="17287"/>
                </a:lnTo>
                <a:lnTo>
                  <a:pt x="9977" y="17329"/>
                </a:lnTo>
                <a:lnTo>
                  <a:pt x="9996" y="17360"/>
                </a:lnTo>
                <a:lnTo>
                  <a:pt x="9994" y="17409"/>
                </a:lnTo>
                <a:lnTo>
                  <a:pt x="9977" y="17428"/>
                </a:lnTo>
                <a:lnTo>
                  <a:pt x="9994" y="17457"/>
                </a:lnTo>
                <a:lnTo>
                  <a:pt x="10057" y="17436"/>
                </a:lnTo>
                <a:lnTo>
                  <a:pt x="10075" y="17443"/>
                </a:lnTo>
                <a:lnTo>
                  <a:pt x="10122" y="17432"/>
                </a:lnTo>
                <a:lnTo>
                  <a:pt x="10179" y="17434"/>
                </a:lnTo>
                <a:lnTo>
                  <a:pt x="10124" y="17486"/>
                </a:lnTo>
                <a:lnTo>
                  <a:pt x="10130" y="17522"/>
                </a:lnTo>
                <a:lnTo>
                  <a:pt x="10154" y="17560"/>
                </a:lnTo>
                <a:lnTo>
                  <a:pt x="10152" y="17589"/>
                </a:lnTo>
                <a:lnTo>
                  <a:pt x="10148" y="17610"/>
                </a:lnTo>
                <a:lnTo>
                  <a:pt x="10163" y="17621"/>
                </a:lnTo>
                <a:lnTo>
                  <a:pt x="10207" y="17592"/>
                </a:lnTo>
                <a:lnTo>
                  <a:pt x="10210" y="17617"/>
                </a:lnTo>
                <a:lnTo>
                  <a:pt x="10182" y="17647"/>
                </a:lnTo>
                <a:lnTo>
                  <a:pt x="10122" y="17683"/>
                </a:lnTo>
                <a:lnTo>
                  <a:pt x="10143" y="17697"/>
                </a:lnTo>
                <a:lnTo>
                  <a:pt x="10177" y="17701"/>
                </a:lnTo>
                <a:lnTo>
                  <a:pt x="10143" y="17724"/>
                </a:lnTo>
                <a:lnTo>
                  <a:pt x="10122" y="17766"/>
                </a:lnTo>
                <a:lnTo>
                  <a:pt x="10097" y="17766"/>
                </a:lnTo>
                <a:lnTo>
                  <a:pt x="10070" y="17702"/>
                </a:lnTo>
                <a:lnTo>
                  <a:pt x="10053" y="17694"/>
                </a:lnTo>
                <a:lnTo>
                  <a:pt x="10045" y="17733"/>
                </a:lnTo>
                <a:lnTo>
                  <a:pt x="10061" y="17777"/>
                </a:lnTo>
                <a:lnTo>
                  <a:pt x="10040" y="17801"/>
                </a:lnTo>
                <a:lnTo>
                  <a:pt x="10047" y="17835"/>
                </a:lnTo>
                <a:lnTo>
                  <a:pt x="10087" y="17860"/>
                </a:lnTo>
                <a:lnTo>
                  <a:pt x="10096" y="17840"/>
                </a:lnTo>
                <a:lnTo>
                  <a:pt x="10143" y="17880"/>
                </a:lnTo>
                <a:lnTo>
                  <a:pt x="10179" y="17872"/>
                </a:lnTo>
                <a:lnTo>
                  <a:pt x="10233" y="17905"/>
                </a:lnTo>
                <a:lnTo>
                  <a:pt x="10248" y="17961"/>
                </a:lnTo>
                <a:lnTo>
                  <a:pt x="10210" y="17999"/>
                </a:lnTo>
                <a:lnTo>
                  <a:pt x="10241" y="18027"/>
                </a:lnTo>
                <a:lnTo>
                  <a:pt x="10243" y="18057"/>
                </a:lnTo>
                <a:lnTo>
                  <a:pt x="10273" y="18059"/>
                </a:lnTo>
                <a:lnTo>
                  <a:pt x="10333" y="18116"/>
                </a:lnTo>
                <a:lnTo>
                  <a:pt x="10311" y="18153"/>
                </a:lnTo>
                <a:lnTo>
                  <a:pt x="10273" y="18143"/>
                </a:lnTo>
                <a:lnTo>
                  <a:pt x="10264" y="18170"/>
                </a:lnTo>
                <a:lnTo>
                  <a:pt x="10295" y="18183"/>
                </a:lnTo>
                <a:lnTo>
                  <a:pt x="10367" y="18165"/>
                </a:lnTo>
                <a:lnTo>
                  <a:pt x="10468" y="18165"/>
                </a:lnTo>
                <a:lnTo>
                  <a:pt x="10461" y="18185"/>
                </a:lnTo>
                <a:lnTo>
                  <a:pt x="10438" y="18209"/>
                </a:lnTo>
                <a:lnTo>
                  <a:pt x="10386" y="18232"/>
                </a:lnTo>
                <a:lnTo>
                  <a:pt x="10308" y="18228"/>
                </a:lnTo>
                <a:lnTo>
                  <a:pt x="10291" y="18256"/>
                </a:lnTo>
                <a:lnTo>
                  <a:pt x="10319" y="18263"/>
                </a:lnTo>
                <a:lnTo>
                  <a:pt x="10359" y="18249"/>
                </a:lnTo>
                <a:lnTo>
                  <a:pt x="10411" y="18249"/>
                </a:lnTo>
                <a:lnTo>
                  <a:pt x="10437" y="18236"/>
                </a:lnTo>
                <a:lnTo>
                  <a:pt x="10437" y="18271"/>
                </a:lnTo>
                <a:lnTo>
                  <a:pt x="10452" y="18283"/>
                </a:lnTo>
                <a:lnTo>
                  <a:pt x="10479" y="18249"/>
                </a:lnTo>
                <a:lnTo>
                  <a:pt x="10512" y="18210"/>
                </a:lnTo>
                <a:lnTo>
                  <a:pt x="10546" y="18208"/>
                </a:lnTo>
                <a:lnTo>
                  <a:pt x="10569" y="18236"/>
                </a:lnTo>
                <a:lnTo>
                  <a:pt x="10600" y="18236"/>
                </a:lnTo>
                <a:lnTo>
                  <a:pt x="10645" y="18264"/>
                </a:lnTo>
                <a:lnTo>
                  <a:pt x="10667" y="18233"/>
                </a:lnTo>
                <a:lnTo>
                  <a:pt x="10703" y="18238"/>
                </a:lnTo>
                <a:lnTo>
                  <a:pt x="10697" y="18264"/>
                </a:lnTo>
                <a:lnTo>
                  <a:pt x="10680" y="18272"/>
                </a:lnTo>
                <a:lnTo>
                  <a:pt x="10701" y="18306"/>
                </a:lnTo>
                <a:lnTo>
                  <a:pt x="10706" y="18338"/>
                </a:lnTo>
                <a:lnTo>
                  <a:pt x="10757" y="18379"/>
                </a:lnTo>
                <a:lnTo>
                  <a:pt x="10774" y="18370"/>
                </a:lnTo>
                <a:lnTo>
                  <a:pt x="10829" y="18392"/>
                </a:lnTo>
                <a:lnTo>
                  <a:pt x="10887" y="18383"/>
                </a:lnTo>
                <a:lnTo>
                  <a:pt x="10914" y="18361"/>
                </a:lnTo>
                <a:lnTo>
                  <a:pt x="10961" y="18361"/>
                </a:lnTo>
                <a:lnTo>
                  <a:pt x="10987" y="18338"/>
                </a:lnTo>
                <a:lnTo>
                  <a:pt x="11029" y="18360"/>
                </a:lnTo>
                <a:lnTo>
                  <a:pt x="11058" y="18343"/>
                </a:lnTo>
                <a:lnTo>
                  <a:pt x="11053" y="18287"/>
                </a:lnTo>
                <a:lnTo>
                  <a:pt x="11062" y="18259"/>
                </a:lnTo>
                <a:lnTo>
                  <a:pt x="11053" y="18206"/>
                </a:lnTo>
                <a:lnTo>
                  <a:pt x="11154" y="18197"/>
                </a:lnTo>
                <a:lnTo>
                  <a:pt x="11241" y="18204"/>
                </a:lnTo>
                <a:lnTo>
                  <a:pt x="11356" y="18264"/>
                </a:lnTo>
                <a:lnTo>
                  <a:pt x="11397" y="18264"/>
                </a:lnTo>
                <a:lnTo>
                  <a:pt x="11473" y="18365"/>
                </a:lnTo>
                <a:lnTo>
                  <a:pt x="11538" y="18406"/>
                </a:lnTo>
                <a:lnTo>
                  <a:pt x="11755" y="18379"/>
                </a:lnTo>
                <a:lnTo>
                  <a:pt x="11820" y="18353"/>
                </a:lnTo>
                <a:lnTo>
                  <a:pt x="11842" y="18353"/>
                </a:lnTo>
                <a:lnTo>
                  <a:pt x="11852" y="18363"/>
                </a:lnTo>
                <a:lnTo>
                  <a:pt x="11883" y="18341"/>
                </a:lnTo>
                <a:lnTo>
                  <a:pt x="11893" y="18302"/>
                </a:lnTo>
                <a:lnTo>
                  <a:pt x="11996" y="18185"/>
                </a:lnTo>
                <a:lnTo>
                  <a:pt x="12021" y="18179"/>
                </a:lnTo>
                <a:lnTo>
                  <a:pt x="12119" y="18213"/>
                </a:lnTo>
                <a:lnTo>
                  <a:pt x="12179" y="18240"/>
                </a:lnTo>
                <a:lnTo>
                  <a:pt x="12253" y="18226"/>
                </a:lnTo>
                <a:lnTo>
                  <a:pt x="12258" y="18204"/>
                </a:lnTo>
                <a:lnTo>
                  <a:pt x="12311" y="18166"/>
                </a:lnTo>
                <a:lnTo>
                  <a:pt x="12350" y="18179"/>
                </a:lnTo>
                <a:lnTo>
                  <a:pt x="12356" y="18213"/>
                </a:lnTo>
                <a:lnTo>
                  <a:pt x="12319" y="18271"/>
                </a:lnTo>
                <a:lnTo>
                  <a:pt x="12273" y="18309"/>
                </a:lnTo>
                <a:lnTo>
                  <a:pt x="12275" y="18332"/>
                </a:lnTo>
                <a:lnTo>
                  <a:pt x="12318" y="18383"/>
                </a:lnTo>
                <a:lnTo>
                  <a:pt x="12308" y="18416"/>
                </a:lnTo>
                <a:lnTo>
                  <a:pt x="12307" y="18421"/>
                </a:lnTo>
                <a:lnTo>
                  <a:pt x="12275" y="18434"/>
                </a:lnTo>
                <a:lnTo>
                  <a:pt x="12285" y="18506"/>
                </a:lnTo>
                <a:lnTo>
                  <a:pt x="12325" y="18585"/>
                </a:lnTo>
                <a:lnTo>
                  <a:pt x="12340" y="18647"/>
                </a:lnTo>
                <a:lnTo>
                  <a:pt x="12330" y="18698"/>
                </a:lnTo>
                <a:lnTo>
                  <a:pt x="12324" y="18790"/>
                </a:lnTo>
                <a:lnTo>
                  <a:pt x="12323" y="18803"/>
                </a:lnTo>
                <a:lnTo>
                  <a:pt x="12290" y="18810"/>
                </a:lnTo>
                <a:lnTo>
                  <a:pt x="12279" y="18980"/>
                </a:lnTo>
                <a:lnTo>
                  <a:pt x="12239" y="19042"/>
                </a:lnTo>
                <a:lnTo>
                  <a:pt x="12196" y="19103"/>
                </a:lnTo>
                <a:lnTo>
                  <a:pt x="12196" y="19168"/>
                </a:lnTo>
                <a:lnTo>
                  <a:pt x="12189" y="19176"/>
                </a:lnTo>
                <a:lnTo>
                  <a:pt x="12138" y="19233"/>
                </a:lnTo>
                <a:lnTo>
                  <a:pt x="12120" y="19406"/>
                </a:lnTo>
                <a:lnTo>
                  <a:pt x="12052" y="19544"/>
                </a:lnTo>
                <a:lnTo>
                  <a:pt x="11977" y="19643"/>
                </a:lnTo>
                <a:lnTo>
                  <a:pt x="11947" y="19684"/>
                </a:lnTo>
                <a:lnTo>
                  <a:pt x="11881" y="19710"/>
                </a:lnTo>
                <a:lnTo>
                  <a:pt x="11730" y="19684"/>
                </a:lnTo>
                <a:lnTo>
                  <a:pt x="11610" y="19717"/>
                </a:lnTo>
                <a:lnTo>
                  <a:pt x="11524" y="19656"/>
                </a:lnTo>
                <a:lnTo>
                  <a:pt x="11513" y="19696"/>
                </a:lnTo>
                <a:lnTo>
                  <a:pt x="11546" y="19745"/>
                </a:lnTo>
                <a:lnTo>
                  <a:pt x="11544" y="19776"/>
                </a:lnTo>
                <a:lnTo>
                  <a:pt x="11511" y="19728"/>
                </a:lnTo>
                <a:lnTo>
                  <a:pt x="11463" y="19700"/>
                </a:lnTo>
                <a:lnTo>
                  <a:pt x="11452" y="19658"/>
                </a:lnTo>
                <a:lnTo>
                  <a:pt x="11475" y="19648"/>
                </a:lnTo>
                <a:lnTo>
                  <a:pt x="11455" y="19628"/>
                </a:lnTo>
                <a:lnTo>
                  <a:pt x="11416" y="19634"/>
                </a:lnTo>
                <a:lnTo>
                  <a:pt x="11367" y="19617"/>
                </a:lnTo>
                <a:lnTo>
                  <a:pt x="11286" y="19596"/>
                </a:lnTo>
                <a:lnTo>
                  <a:pt x="11273" y="19610"/>
                </a:lnTo>
                <a:lnTo>
                  <a:pt x="11307" y="19617"/>
                </a:lnTo>
                <a:lnTo>
                  <a:pt x="11314" y="19634"/>
                </a:lnTo>
                <a:lnTo>
                  <a:pt x="11269" y="19639"/>
                </a:lnTo>
                <a:lnTo>
                  <a:pt x="11224" y="19634"/>
                </a:lnTo>
                <a:lnTo>
                  <a:pt x="11172" y="19655"/>
                </a:lnTo>
                <a:lnTo>
                  <a:pt x="11156" y="19639"/>
                </a:lnTo>
                <a:lnTo>
                  <a:pt x="11157" y="19628"/>
                </a:lnTo>
                <a:lnTo>
                  <a:pt x="11203" y="19622"/>
                </a:lnTo>
                <a:lnTo>
                  <a:pt x="11241" y="19606"/>
                </a:lnTo>
                <a:lnTo>
                  <a:pt x="11193" y="19612"/>
                </a:lnTo>
                <a:lnTo>
                  <a:pt x="11126" y="19614"/>
                </a:lnTo>
                <a:lnTo>
                  <a:pt x="11097" y="19634"/>
                </a:lnTo>
                <a:lnTo>
                  <a:pt x="11032" y="19669"/>
                </a:lnTo>
                <a:lnTo>
                  <a:pt x="11002" y="19686"/>
                </a:lnTo>
                <a:lnTo>
                  <a:pt x="10941" y="19705"/>
                </a:lnTo>
                <a:lnTo>
                  <a:pt x="10891" y="19754"/>
                </a:lnTo>
                <a:lnTo>
                  <a:pt x="10881" y="19776"/>
                </a:lnTo>
                <a:lnTo>
                  <a:pt x="10802" y="19776"/>
                </a:lnTo>
                <a:lnTo>
                  <a:pt x="10715" y="19722"/>
                </a:lnTo>
                <a:lnTo>
                  <a:pt x="10659" y="19716"/>
                </a:lnTo>
                <a:lnTo>
                  <a:pt x="10578" y="19722"/>
                </a:lnTo>
                <a:lnTo>
                  <a:pt x="10510" y="19679"/>
                </a:lnTo>
                <a:lnTo>
                  <a:pt x="10482" y="19679"/>
                </a:lnTo>
                <a:lnTo>
                  <a:pt x="10454" y="19696"/>
                </a:lnTo>
                <a:lnTo>
                  <a:pt x="10386" y="19650"/>
                </a:lnTo>
                <a:lnTo>
                  <a:pt x="10309" y="19634"/>
                </a:lnTo>
                <a:lnTo>
                  <a:pt x="10124" y="19619"/>
                </a:lnTo>
                <a:lnTo>
                  <a:pt x="10032" y="19588"/>
                </a:lnTo>
                <a:lnTo>
                  <a:pt x="9912" y="19594"/>
                </a:lnTo>
                <a:lnTo>
                  <a:pt x="9889" y="19601"/>
                </a:lnTo>
                <a:lnTo>
                  <a:pt x="9889" y="19600"/>
                </a:lnTo>
                <a:lnTo>
                  <a:pt x="9867" y="19534"/>
                </a:lnTo>
                <a:lnTo>
                  <a:pt x="9833" y="19496"/>
                </a:lnTo>
                <a:lnTo>
                  <a:pt x="9789" y="19489"/>
                </a:lnTo>
                <a:lnTo>
                  <a:pt x="9746" y="19496"/>
                </a:lnTo>
                <a:lnTo>
                  <a:pt x="9586" y="19477"/>
                </a:lnTo>
                <a:lnTo>
                  <a:pt x="9553" y="19447"/>
                </a:lnTo>
                <a:lnTo>
                  <a:pt x="9490" y="19442"/>
                </a:lnTo>
                <a:lnTo>
                  <a:pt x="9405" y="19419"/>
                </a:lnTo>
                <a:lnTo>
                  <a:pt x="9387" y="19391"/>
                </a:lnTo>
                <a:lnTo>
                  <a:pt x="9405" y="19385"/>
                </a:lnTo>
                <a:lnTo>
                  <a:pt x="9403" y="19355"/>
                </a:lnTo>
                <a:lnTo>
                  <a:pt x="9303" y="19300"/>
                </a:lnTo>
                <a:lnTo>
                  <a:pt x="9250" y="19300"/>
                </a:lnTo>
                <a:lnTo>
                  <a:pt x="9167" y="19278"/>
                </a:lnTo>
                <a:lnTo>
                  <a:pt x="9147" y="19267"/>
                </a:lnTo>
                <a:lnTo>
                  <a:pt x="9122" y="19289"/>
                </a:lnTo>
                <a:lnTo>
                  <a:pt x="9071" y="19263"/>
                </a:lnTo>
                <a:lnTo>
                  <a:pt x="9053" y="19263"/>
                </a:lnTo>
                <a:lnTo>
                  <a:pt x="8979" y="19302"/>
                </a:lnTo>
                <a:lnTo>
                  <a:pt x="8862" y="19312"/>
                </a:lnTo>
                <a:lnTo>
                  <a:pt x="8761" y="19361"/>
                </a:lnTo>
                <a:lnTo>
                  <a:pt x="8704" y="19417"/>
                </a:lnTo>
                <a:lnTo>
                  <a:pt x="8689" y="19481"/>
                </a:lnTo>
                <a:lnTo>
                  <a:pt x="8659" y="19505"/>
                </a:lnTo>
                <a:lnTo>
                  <a:pt x="8651" y="19628"/>
                </a:lnTo>
                <a:lnTo>
                  <a:pt x="8694" y="19695"/>
                </a:lnTo>
                <a:lnTo>
                  <a:pt x="8723" y="19790"/>
                </a:lnTo>
                <a:lnTo>
                  <a:pt x="8704" y="19845"/>
                </a:lnTo>
                <a:lnTo>
                  <a:pt x="8641" y="19907"/>
                </a:lnTo>
                <a:lnTo>
                  <a:pt x="8633" y="19930"/>
                </a:lnTo>
                <a:lnTo>
                  <a:pt x="8552" y="19998"/>
                </a:lnTo>
                <a:lnTo>
                  <a:pt x="8503" y="20017"/>
                </a:lnTo>
                <a:lnTo>
                  <a:pt x="8398" y="19975"/>
                </a:lnTo>
                <a:lnTo>
                  <a:pt x="8306" y="19901"/>
                </a:lnTo>
                <a:lnTo>
                  <a:pt x="8235" y="19842"/>
                </a:lnTo>
                <a:lnTo>
                  <a:pt x="8124" y="19785"/>
                </a:lnTo>
                <a:lnTo>
                  <a:pt x="7947" y="19711"/>
                </a:lnTo>
                <a:lnTo>
                  <a:pt x="7870" y="19702"/>
                </a:lnTo>
                <a:lnTo>
                  <a:pt x="7845" y="19716"/>
                </a:lnTo>
                <a:lnTo>
                  <a:pt x="7753" y="19716"/>
                </a:lnTo>
                <a:lnTo>
                  <a:pt x="7673" y="19677"/>
                </a:lnTo>
                <a:lnTo>
                  <a:pt x="7599" y="19534"/>
                </a:lnTo>
                <a:lnTo>
                  <a:pt x="7601" y="19460"/>
                </a:lnTo>
                <a:lnTo>
                  <a:pt x="7542" y="19381"/>
                </a:lnTo>
                <a:lnTo>
                  <a:pt x="7388" y="19359"/>
                </a:lnTo>
                <a:lnTo>
                  <a:pt x="7307" y="19306"/>
                </a:lnTo>
                <a:lnTo>
                  <a:pt x="7175" y="19304"/>
                </a:lnTo>
                <a:lnTo>
                  <a:pt x="7101" y="19274"/>
                </a:lnTo>
                <a:lnTo>
                  <a:pt x="6933" y="19305"/>
                </a:lnTo>
                <a:lnTo>
                  <a:pt x="6815" y="19280"/>
                </a:lnTo>
                <a:lnTo>
                  <a:pt x="6770" y="19236"/>
                </a:lnTo>
                <a:lnTo>
                  <a:pt x="6716" y="19225"/>
                </a:lnTo>
                <a:lnTo>
                  <a:pt x="6687" y="19221"/>
                </a:lnTo>
                <a:lnTo>
                  <a:pt x="6617" y="19177"/>
                </a:lnTo>
                <a:lnTo>
                  <a:pt x="6610" y="19152"/>
                </a:lnTo>
                <a:lnTo>
                  <a:pt x="6608" y="19117"/>
                </a:lnTo>
                <a:lnTo>
                  <a:pt x="6572" y="19097"/>
                </a:lnTo>
                <a:lnTo>
                  <a:pt x="6557" y="19108"/>
                </a:lnTo>
                <a:lnTo>
                  <a:pt x="6561" y="19127"/>
                </a:lnTo>
                <a:lnTo>
                  <a:pt x="6544" y="19140"/>
                </a:lnTo>
                <a:lnTo>
                  <a:pt x="6511" y="19127"/>
                </a:lnTo>
                <a:lnTo>
                  <a:pt x="6500" y="19091"/>
                </a:lnTo>
                <a:lnTo>
                  <a:pt x="6466" y="19097"/>
                </a:lnTo>
                <a:lnTo>
                  <a:pt x="6390" y="19045"/>
                </a:lnTo>
                <a:lnTo>
                  <a:pt x="6352" y="18976"/>
                </a:lnTo>
                <a:lnTo>
                  <a:pt x="6376" y="18906"/>
                </a:lnTo>
                <a:lnTo>
                  <a:pt x="6495" y="18823"/>
                </a:lnTo>
                <a:lnTo>
                  <a:pt x="6563" y="18754"/>
                </a:lnTo>
                <a:lnTo>
                  <a:pt x="6581" y="18733"/>
                </a:lnTo>
                <a:lnTo>
                  <a:pt x="6561" y="18706"/>
                </a:lnTo>
                <a:lnTo>
                  <a:pt x="6587" y="18679"/>
                </a:lnTo>
                <a:lnTo>
                  <a:pt x="6578" y="18645"/>
                </a:lnTo>
                <a:lnTo>
                  <a:pt x="6559" y="18632"/>
                </a:lnTo>
                <a:lnTo>
                  <a:pt x="6561" y="18554"/>
                </a:lnTo>
                <a:lnTo>
                  <a:pt x="6491" y="18528"/>
                </a:lnTo>
                <a:lnTo>
                  <a:pt x="6433" y="18449"/>
                </a:lnTo>
                <a:lnTo>
                  <a:pt x="6444" y="18387"/>
                </a:lnTo>
                <a:lnTo>
                  <a:pt x="6502" y="18347"/>
                </a:lnTo>
                <a:lnTo>
                  <a:pt x="6506" y="18304"/>
                </a:lnTo>
                <a:lnTo>
                  <a:pt x="6553" y="18233"/>
                </a:lnTo>
                <a:lnTo>
                  <a:pt x="6553" y="18187"/>
                </a:lnTo>
                <a:lnTo>
                  <a:pt x="6531" y="18170"/>
                </a:lnTo>
                <a:lnTo>
                  <a:pt x="6446" y="18247"/>
                </a:lnTo>
                <a:lnTo>
                  <a:pt x="6417" y="18278"/>
                </a:lnTo>
                <a:lnTo>
                  <a:pt x="6393" y="18264"/>
                </a:lnTo>
                <a:lnTo>
                  <a:pt x="6357" y="18183"/>
                </a:lnTo>
                <a:lnTo>
                  <a:pt x="6334" y="18174"/>
                </a:lnTo>
                <a:lnTo>
                  <a:pt x="6340" y="18132"/>
                </a:lnTo>
                <a:lnTo>
                  <a:pt x="6309" y="18105"/>
                </a:lnTo>
                <a:lnTo>
                  <a:pt x="6256" y="18116"/>
                </a:lnTo>
                <a:lnTo>
                  <a:pt x="6254" y="18146"/>
                </a:lnTo>
                <a:lnTo>
                  <a:pt x="6229" y="18112"/>
                </a:lnTo>
                <a:lnTo>
                  <a:pt x="6167" y="18125"/>
                </a:lnTo>
                <a:lnTo>
                  <a:pt x="6080" y="18168"/>
                </a:lnTo>
                <a:lnTo>
                  <a:pt x="6018" y="18223"/>
                </a:lnTo>
                <a:lnTo>
                  <a:pt x="6018" y="18222"/>
                </a:lnTo>
                <a:lnTo>
                  <a:pt x="6005" y="18208"/>
                </a:lnTo>
                <a:lnTo>
                  <a:pt x="5939" y="18221"/>
                </a:lnTo>
                <a:lnTo>
                  <a:pt x="5903" y="18213"/>
                </a:lnTo>
                <a:lnTo>
                  <a:pt x="5802" y="18242"/>
                </a:lnTo>
                <a:lnTo>
                  <a:pt x="5749" y="18197"/>
                </a:lnTo>
                <a:lnTo>
                  <a:pt x="5685" y="18174"/>
                </a:lnTo>
                <a:lnTo>
                  <a:pt x="5683" y="18199"/>
                </a:lnTo>
                <a:lnTo>
                  <a:pt x="5641" y="18238"/>
                </a:lnTo>
                <a:lnTo>
                  <a:pt x="5560" y="18230"/>
                </a:lnTo>
                <a:lnTo>
                  <a:pt x="5555" y="18191"/>
                </a:lnTo>
                <a:lnTo>
                  <a:pt x="5521" y="18166"/>
                </a:lnTo>
                <a:lnTo>
                  <a:pt x="5464" y="18179"/>
                </a:lnTo>
                <a:lnTo>
                  <a:pt x="5461" y="18212"/>
                </a:lnTo>
                <a:lnTo>
                  <a:pt x="5412" y="18221"/>
                </a:lnTo>
                <a:lnTo>
                  <a:pt x="5390" y="18257"/>
                </a:lnTo>
                <a:lnTo>
                  <a:pt x="5359" y="18244"/>
                </a:lnTo>
                <a:lnTo>
                  <a:pt x="5322" y="18244"/>
                </a:lnTo>
                <a:lnTo>
                  <a:pt x="5273" y="18282"/>
                </a:lnTo>
                <a:lnTo>
                  <a:pt x="5218" y="18282"/>
                </a:lnTo>
                <a:lnTo>
                  <a:pt x="5188" y="18233"/>
                </a:lnTo>
                <a:lnTo>
                  <a:pt x="5123" y="18230"/>
                </a:lnTo>
                <a:lnTo>
                  <a:pt x="5094" y="18221"/>
                </a:lnTo>
                <a:lnTo>
                  <a:pt x="5031" y="18231"/>
                </a:lnTo>
                <a:lnTo>
                  <a:pt x="4981" y="18224"/>
                </a:lnTo>
                <a:lnTo>
                  <a:pt x="4957" y="18230"/>
                </a:lnTo>
                <a:lnTo>
                  <a:pt x="4914" y="18215"/>
                </a:lnTo>
                <a:lnTo>
                  <a:pt x="4883" y="18223"/>
                </a:lnTo>
                <a:lnTo>
                  <a:pt x="4860" y="18271"/>
                </a:lnTo>
                <a:lnTo>
                  <a:pt x="4809" y="18271"/>
                </a:lnTo>
                <a:lnTo>
                  <a:pt x="4764" y="18253"/>
                </a:lnTo>
                <a:lnTo>
                  <a:pt x="4703" y="18313"/>
                </a:lnTo>
                <a:lnTo>
                  <a:pt x="4666" y="18311"/>
                </a:lnTo>
                <a:lnTo>
                  <a:pt x="4611" y="18280"/>
                </a:lnTo>
                <a:lnTo>
                  <a:pt x="4560" y="18298"/>
                </a:lnTo>
                <a:lnTo>
                  <a:pt x="4468" y="18302"/>
                </a:lnTo>
                <a:lnTo>
                  <a:pt x="4416" y="18294"/>
                </a:lnTo>
                <a:lnTo>
                  <a:pt x="4300" y="18383"/>
                </a:lnTo>
                <a:lnTo>
                  <a:pt x="4233" y="18392"/>
                </a:lnTo>
                <a:lnTo>
                  <a:pt x="4200" y="18393"/>
                </a:lnTo>
                <a:lnTo>
                  <a:pt x="4144" y="18428"/>
                </a:lnTo>
                <a:lnTo>
                  <a:pt x="4141" y="18465"/>
                </a:lnTo>
                <a:lnTo>
                  <a:pt x="4111" y="18504"/>
                </a:lnTo>
                <a:lnTo>
                  <a:pt x="4085" y="18504"/>
                </a:lnTo>
                <a:lnTo>
                  <a:pt x="4069" y="18490"/>
                </a:lnTo>
                <a:lnTo>
                  <a:pt x="4035" y="18491"/>
                </a:lnTo>
                <a:lnTo>
                  <a:pt x="4010" y="18508"/>
                </a:lnTo>
                <a:lnTo>
                  <a:pt x="3996" y="18528"/>
                </a:lnTo>
                <a:lnTo>
                  <a:pt x="3929" y="18531"/>
                </a:lnTo>
                <a:lnTo>
                  <a:pt x="3873" y="18561"/>
                </a:lnTo>
                <a:lnTo>
                  <a:pt x="3842" y="18588"/>
                </a:lnTo>
                <a:lnTo>
                  <a:pt x="3835" y="18616"/>
                </a:lnTo>
                <a:lnTo>
                  <a:pt x="3789" y="18666"/>
                </a:lnTo>
                <a:lnTo>
                  <a:pt x="3716" y="18689"/>
                </a:lnTo>
                <a:lnTo>
                  <a:pt x="3652" y="18692"/>
                </a:lnTo>
                <a:lnTo>
                  <a:pt x="3618" y="18694"/>
                </a:lnTo>
                <a:lnTo>
                  <a:pt x="3483" y="18682"/>
                </a:lnTo>
                <a:lnTo>
                  <a:pt x="3453" y="18652"/>
                </a:lnTo>
                <a:lnTo>
                  <a:pt x="3441" y="18607"/>
                </a:lnTo>
                <a:lnTo>
                  <a:pt x="3423" y="18601"/>
                </a:lnTo>
                <a:lnTo>
                  <a:pt x="3422" y="18602"/>
                </a:lnTo>
                <a:lnTo>
                  <a:pt x="3380" y="18647"/>
                </a:lnTo>
                <a:lnTo>
                  <a:pt x="3303" y="18663"/>
                </a:lnTo>
                <a:lnTo>
                  <a:pt x="3227" y="18642"/>
                </a:lnTo>
                <a:lnTo>
                  <a:pt x="3187" y="18640"/>
                </a:lnTo>
                <a:lnTo>
                  <a:pt x="3136" y="18666"/>
                </a:lnTo>
                <a:lnTo>
                  <a:pt x="3065" y="18677"/>
                </a:lnTo>
                <a:lnTo>
                  <a:pt x="3012" y="18666"/>
                </a:lnTo>
                <a:lnTo>
                  <a:pt x="2947" y="18596"/>
                </a:lnTo>
                <a:lnTo>
                  <a:pt x="2921" y="18576"/>
                </a:lnTo>
                <a:lnTo>
                  <a:pt x="2910" y="18538"/>
                </a:lnTo>
                <a:lnTo>
                  <a:pt x="2910" y="18511"/>
                </a:lnTo>
                <a:lnTo>
                  <a:pt x="2919" y="18497"/>
                </a:lnTo>
                <a:lnTo>
                  <a:pt x="2904" y="18480"/>
                </a:lnTo>
                <a:lnTo>
                  <a:pt x="2858" y="18496"/>
                </a:lnTo>
                <a:lnTo>
                  <a:pt x="2839" y="18514"/>
                </a:lnTo>
                <a:lnTo>
                  <a:pt x="2801" y="18510"/>
                </a:lnTo>
                <a:lnTo>
                  <a:pt x="2755" y="18561"/>
                </a:lnTo>
                <a:lnTo>
                  <a:pt x="2746" y="18691"/>
                </a:lnTo>
                <a:lnTo>
                  <a:pt x="2694" y="18758"/>
                </a:lnTo>
                <a:lnTo>
                  <a:pt x="2683" y="18856"/>
                </a:lnTo>
                <a:lnTo>
                  <a:pt x="2652" y="18918"/>
                </a:lnTo>
                <a:lnTo>
                  <a:pt x="2543" y="19019"/>
                </a:lnTo>
                <a:lnTo>
                  <a:pt x="2518" y="19021"/>
                </a:lnTo>
                <a:lnTo>
                  <a:pt x="2466" y="19058"/>
                </a:lnTo>
                <a:lnTo>
                  <a:pt x="2377" y="19087"/>
                </a:lnTo>
                <a:lnTo>
                  <a:pt x="2312" y="19157"/>
                </a:lnTo>
                <a:lnTo>
                  <a:pt x="2287" y="19158"/>
                </a:lnTo>
                <a:lnTo>
                  <a:pt x="2192" y="19222"/>
                </a:lnTo>
                <a:lnTo>
                  <a:pt x="2134" y="19240"/>
                </a:lnTo>
                <a:lnTo>
                  <a:pt x="2101" y="19292"/>
                </a:lnTo>
                <a:lnTo>
                  <a:pt x="1991" y="19370"/>
                </a:lnTo>
                <a:lnTo>
                  <a:pt x="2030" y="19453"/>
                </a:lnTo>
                <a:lnTo>
                  <a:pt x="2023" y="19510"/>
                </a:lnTo>
                <a:lnTo>
                  <a:pt x="1927" y="19597"/>
                </a:lnTo>
                <a:lnTo>
                  <a:pt x="1866" y="19723"/>
                </a:lnTo>
                <a:lnTo>
                  <a:pt x="1862" y="19775"/>
                </a:lnTo>
                <a:lnTo>
                  <a:pt x="1902" y="19855"/>
                </a:lnTo>
                <a:lnTo>
                  <a:pt x="1871" y="19943"/>
                </a:lnTo>
                <a:lnTo>
                  <a:pt x="1891" y="19963"/>
                </a:lnTo>
                <a:lnTo>
                  <a:pt x="1918" y="19998"/>
                </a:lnTo>
                <a:lnTo>
                  <a:pt x="1902" y="20066"/>
                </a:lnTo>
                <a:lnTo>
                  <a:pt x="1752" y="20235"/>
                </a:lnTo>
                <a:lnTo>
                  <a:pt x="1736" y="20303"/>
                </a:lnTo>
                <a:lnTo>
                  <a:pt x="1667" y="20376"/>
                </a:lnTo>
                <a:lnTo>
                  <a:pt x="1592" y="20384"/>
                </a:lnTo>
                <a:lnTo>
                  <a:pt x="1425" y="20533"/>
                </a:lnTo>
                <a:lnTo>
                  <a:pt x="1193" y="20576"/>
                </a:lnTo>
                <a:lnTo>
                  <a:pt x="1135" y="20656"/>
                </a:lnTo>
                <a:lnTo>
                  <a:pt x="1043" y="20786"/>
                </a:lnTo>
                <a:lnTo>
                  <a:pt x="1043" y="20880"/>
                </a:lnTo>
                <a:lnTo>
                  <a:pt x="999" y="20881"/>
                </a:lnTo>
                <a:lnTo>
                  <a:pt x="833" y="20968"/>
                </a:lnTo>
                <a:lnTo>
                  <a:pt x="818" y="21015"/>
                </a:lnTo>
                <a:lnTo>
                  <a:pt x="752" y="21053"/>
                </a:lnTo>
                <a:lnTo>
                  <a:pt x="773" y="21115"/>
                </a:lnTo>
                <a:lnTo>
                  <a:pt x="626" y="21327"/>
                </a:lnTo>
                <a:lnTo>
                  <a:pt x="617" y="21396"/>
                </a:lnTo>
                <a:lnTo>
                  <a:pt x="505" y="21501"/>
                </a:lnTo>
                <a:lnTo>
                  <a:pt x="471" y="21519"/>
                </a:lnTo>
                <a:lnTo>
                  <a:pt x="411" y="21648"/>
                </a:lnTo>
                <a:lnTo>
                  <a:pt x="417" y="21685"/>
                </a:lnTo>
                <a:lnTo>
                  <a:pt x="321" y="21811"/>
                </a:lnTo>
                <a:lnTo>
                  <a:pt x="317" y="21834"/>
                </a:lnTo>
                <a:lnTo>
                  <a:pt x="346" y="21856"/>
                </a:lnTo>
                <a:lnTo>
                  <a:pt x="305" y="21872"/>
                </a:lnTo>
                <a:lnTo>
                  <a:pt x="229" y="22011"/>
                </a:lnTo>
                <a:lnTo>
                  <a:pt x="200" y="22019"/>
                </a:lnTo>
                <a:lnTo>
                  <a:pt x="166" y="22055"/>
                </a:lnTo>
                <a:lnTo>
                  <a:pt x="170" y="22114"/>
                </a:lnTo>
                <a:lnTo>
                  <a:pt x="144" y="22164"/>
                </a:lnTo>
                <a:lnTo>
                  <a:pt x="149" y="22243"/>
                </a:lnTo>
                <a:lnTo>
                  <a:pt x="150" y="22253"/>
                </a:lnTo>
                <a:lnTo>
                  <a:pt x="127" y="22305"/>
                </a:lnTo>
                <a:lnTo>
                  <a:pt x="130" y="22397"/>
                </a:lnTo>
                <a:lnTo>
                  <a:pt x="182" y="22337"/>
                </a:lnTo>
                <a:lnTo>
                  <a:pt x="202" y="22395"/>
                </a:lnTo>
                <a:lnTo>
                  <a:pt x="222" y="22407"/>
                </a:lnTo>
                <a:lnTo>
                  <a:pt x="251" y="22383"/>
                </a:lnTo>
                <a:lnTo>
                  <a:pt x="319" y="22486"/>
                </a:lnTo>
                <a:lnTo>
                  <a:pt x="289" y="22516"/>
                </a:lnTo>
                <a:lnTo>
                  <a:pt x="306" y="22567"/>
                </a:lnTo>
                <a:lnTo>
                  <a:pt x="291" y="22648"/>
                </a:lnTo>
                <a:lnTo>
                  <a:pt x="258" y="22648"/>
                </a:lnTo>
                <a:lnTo>
                  <a:pt x="231" y="22668"/>
                </a:lnTo>
                <a:lnTo>
                  <a:pt x="300" y="22772"/>
                </a:lnTo>
                <a:lnTo>
                  <a:pt x="346" y="23020"/>
                </a:lnTo>
                <a:lnTo>
                  <a:pt x="330" y="23192"/>
                </a:lnTo>
                <a:lnTo>
                  <a:pt x="272" y="23273"/>
                </a:lnTo>
                <a:lnTo>
                  <a:pt x="234" y="23420"/>
                </a:lnTo>
                <a:lnTo>
                  <a:pt x="222" y="23518"/>
                </a:lnTo>
                <a:lnTo>
                  <a:pt x="211" y="23595"/>
                </a:lnTo>
                <a:lnTo>
                  <a:pt x="150" y="23708"/>
                </a:lnTo>
                <a:lnTo>
                  <a:pt x="0" y="23844"/>
                </a:lnTo>
                <a:lnTo>
                  <a:pt x="81" y="23910"/>
                </a:lnTo>
                <a:lnTo>
                  <a:pt x="133" y="24002"/>
                </a:lnTo>
                <a:lnTo>
                  <a:pt x="178" y="24009"/>
                </a:lnTo>
                <a:lnTo>
                  <a:pt x="178" y="24058"/>
                </a:lnTo>
                <a:lnTo>
                  <a:pt x="159" y="24061"/>
                </a:lnTo>
                <a:lnTo>
                  <a:pt x="218" y="24099"/>
                </a:lnTo>
                <a:lnTo>
                  <a:pt x="186" y="24123"/>
                </a:lnTo>
                <a:lnTo>
                  <a:pt x="192" y="24143"/>
                </a:lnTo>
                <a:lnTo>
                  <a:pt x="204" y="24179"/>
                </a:lnTo>
                <a:lnTo>
                  <a:pt x="265" y="24209"/>
                </a:lnTo>
                <a:lnTo>
                  <a:pt x="319" y="24194"/>
                </a:lnTo>
                <a:lnTo>
                  <a:pt x="283" y="24228"/>
                </a:lnTo>
                <a:lnTo>
                  <a:pt x="218" y="24230"/>
                </a:lnTo>
                <a:lnTo>
                  <a:pt x="170" y="24170"/>
                </a:lnTo>
                <a:lnTo>
                  <a:pt x="128" y="24211"/>
                </a:lnTo>
                <a:lnTo>
                  <a:pt x="155" y="24245"/>
                </a:lnTo>
                <a:lnTo>
                  <a:pt x="155" y="24264"/>
                </a:lnTo>
                <a:lnTo>
                  <a:pt x="155" y="24317"/>
                </a:lnTo>
                <a:lnTo>
                  <a:pt x="131" y="24343"/>
                </a:lnTo>
                <a:lnTo>
                  <a:pt x="144" y="24360"/>
                </a:lnTo>
                <a:lnTo>
                  <a:pt x="199" y="24332"/>
                </a:lnTo>
                <a:lnTo>
                  <a:pt x="280" y="24360"/>
                </a:lnTo>
                <a:lnTo>
                  <a:pt x="227" y="24393"/>
                </a:lnTo>
                <a:lnTo>
                  <a:pt x="202" y="24384"/>
                </a:lnTo>
                <a:lnTo>
                  <a:pt x="163" y="24373"/>
                </a:lnTo>
                <a:lnTo>
                  <a:pt x="163" y="24373"/>
                </a:lnTo>
                <a:lnTo>
                  <a:pt x="180" y="24390"/>
                </a:lnTo>
                <a:lnTo>
                  <a:pt x="178" y="24436"/>
                </a:lnTo>
                <a:lnTo>
                  <a:pt x="178" y="24437"/>
                </a:lnTo>
                <a:lnTo>
                  <a:pt x="199" y="24473"/>
                </a:lnTo>
                <a:lnTo>
                  <a:pt x="278" y="24476"/>
                </a:lnTo>
                <a:lnTo>
                  <a:pt x="310" y="24480"/>
                </a:lnTo>
                <a:lnTo>
                  <a:pt x="267" y="24512"/>
                </a:lnTo>
                <a:lnTo>
                  <a:pt x="310" y="24556"/>
                </a:lnTo>
                <a:lnTo>
                  <a:pt x="359" y="24559"/>
                </a:lnTo>
                <a:lnTo>
                  <a:pt x="372" y="24584"/>
                </a:lnTo>
                <a:lnTo>
                  <a:pt x="398" y="24590"/>
                </a:lnTo>
                <a:lnTo>
                  <a:pt x="460" y="24569"/>
                </a:lnTo>
                <a:lnTo>
                  <a:pt x="517" y="24556"/>
                </a:lnTo>
                <a:lnTo>
                  <a:pt x="583" y="24592"/>
                </a:lnTo>
                <a:lnTo>
                  <a:pt x="563" y="24606"/>
                </a:lnTo>
                <a:lnTo>
                  <a:pt x="444" y="24608"/>
                </a:lnTo>
                <a:lnTo>
                  <a:pt x="458" y="24628"/>
                </a:lnTo>
                <a:lnTo>
                  <a:pt x="498" y="24633"/>
                </a:lnTo>
                <a:lnTo>
                  <a:pt x="520" y="24657"/>
                </a:lnTo>
                <a:lnTo>
                  <a:pt x="505" y="24678"/>
                </a:lnTo>
                <a:lnTo>
                  <a:pt x="532" y="24680"/>
                </a:lnTo>
                <a:lnTo>
                  <a:pt x="476" y="24742"/>
                </a:lnTo>
                <a:lnTo>
                  <a:pt x="577" y="24731"/>
                </a:lnTo>
                <a:lnTo>
                  <a:pt x="574" y="24770"/>
                </a:lnTo>
                <a:lnTo>
                  <a:pt x="585" y="24785"/>
                </a:lnTo>
                <a:lnTo>
                  <a:pt x="642" y="24768"/>
                </a:lnTo>
                <a:lnTo>
                  <a:pt x="645" y="24767"/>
                </a:lnTo>
                <a:lnTo>
                  <a:pt x="684" y="24808"/>
                </a:lnTo>
                <a:lnTo>
                  <a:pt x="662" y="24897"/>
                </a:lnTo>
                <a:lnTo>
                  <a:pt x="716" y="24970"/>
                </a:lnTo>
                <a:lnTo>
                  <a:pt x="771" y="24974"/>
                </a:lnTo>
                <a:lnTo>
                  <a:pt x="807" y="24989"/>
                </a:lnTo>
                <a:lnTo>
                  <a:pt x="828" y="24957"/>
                </a:lnTo>
                <a:lnTo>
                  <a:pt x="868" y="24976"/>
                </a:lnTo>
                <a:lnTo>
                  <a:pt x="850" y="24994"/>
                </a:lnTo>
                <a:lnTo>
                  <a:pt x="848" y="25032"/>
                </a:lnTo>
                <a:lnTo>
                  <a:pt x="869" y="25053"/>
                </a:lnTo>
                <a:lnTo>
                  <a:pt x="920" y="25055"/>
                </a:lnTo>
                <a:lnTo>
                  <a:pt x="939" y="25128"/>
                </a:lnTo>
                <a:lnTo>
                  <a:pt x="1003" y="25162"/>
                </a:lnTo>
                <a:lnTo>
                  <a:pt x="1038" y="25190"/>
                </a:lnTo>
                <a:lnTo>
                  <a:pt x="1041" y="25192"/>
                </a:lnTo>
                <a:lnTo>
                  <a:pt x="1016" y="25238"/>
                </a:lnTo>
                <a:lnTo>
                  <a:pt x="1012" y="25274"/>
                </a:lnTo>
                <a:lnTo>
                  <a:pt x="1046" y="25292"/>
                </a:lnTo>
                <a:lnTo>
                  <a:pt x="1014" y="25353"/>
                </a:lnTo>
                <a:lnTo>
                  <a:pt x="1033" y="25391"/>
                </a:lnTo>
                <a:lnTo>
                  <a:pt x="1078" y="25398"/>
                </a:lnTo>
                <a:lnTo>
                  <a:pt x="1102" y="25474"/>
                </a:lnTo>
                <a:lnTo>
                  <a:pt x="1102" y="25528"/>
                </a:lnTo>
                <a:lnTo>
                  <a:pt x="1155" y="25585"/>
                </a:lnTo>
                <a:lnTo>
                  <a:pt x="1202" y="25568"/>
                </a:lnTo>
                <a:lnTo>
                  <a:pt x="1204" y="25578"/>
                </a:lnTo>
                <a:lnTo>
                  <a:pt x="1185" y="25619"/>
                </a:lnTo>
                <a:lnTo>
                  <a:pt x="1214" y="25648"/>
                </a:lnTo>
                <a:lnTo>
                  <a:pt x="1248" y="25686"/>
                </a:lnTo>
                <a:lnTo>
                  <a:pt x="1234" y="25716"/>
                </a:lnTo>
                <a:lnTo>
                  <a:pt x="1289" y="25729"/>
                </a:lnTo>
                <a:lnTo>
                  <a:pt x="1417" y="25795"/>
                </a:lnTo>
                <a:lnTo>
                  <a:pt x="1507" y="25795"/>
                </a:lnTo>
                <a:lnTo>
                  <a:pt x="1543" y="25815"/>
                </a:lnTo>
                <a:lnTo>
                  <a:pt x="1525" y="25850"/>
                </a:lnTo>
                <a:lnTo>
                  <a:pt x="1564" y="25867"/>
                </a:lnTo>
                <a:lnTo>
                  <a:pt x="1626" y="25954"/>
                </a:lnTo>
                <a:lnTo>
                  <a:pt x="1662" y="25956"/>
                </a:lnTo>
                <a:lnTo>
                  <a:pt x="1750" y="26015"/>
                </a:lnTo>
                <a:lnTo>
                  <a:pt x="1761" y="26023"/>
                </a:lnTo>
                <a:lnTo>
                  <a:pt x="1909" y="26170"/>
                </a:lnTo>
                <a:lnTo>
                  <a:pt x="1960" y="26176"/>
                </a:lnTo>
                <a:lnTo>
                  <a:pt x="2142" y="26311"/>
                </a:lnTo>
                <a:lnTo>
                  <a:pt x="2377" y="26397"/>
                </a:lnTo>
                <a:lnTo>
                  <a:pt x="2400" y="26405"/>
                </a:lnTo>
                <a:lnTo>
                  <a:pt x="2483" y="26333"/>
                </a:lnTo>
                <a:lnTo>
                  <a:pt x="2536" y="26333"/>
                </a:lnTo>
                <a:lnTo>
                  <a:pt x="2553" y="26309"/>
                </a:lnTo>
                <a:lnTo>
                  <a:pt x="2717" y="26249"/>
                </a:lnTo>
                <a:lnTo>
                  <a:pt x="2719" y="26225"/>
                </a:lnTo>
                <a:lnTo>
                  <a:pt x="2809" y="26212"/>
                </a:lnTo>
                <a:lnTo>
                  <a:pt x="3125" y="26210"/>
                </a:lnTo>
                <a:lnTo>
                  <a:pt x="3244" y="26172"/>
                </a:lnTo>
                <a:lnTo>
                  <a:pt x="3355" y="26225"/>
                </a:lnTo>
                <a:lnTo>
                  <a:pt x="3365" y="26165"/>
                </a:lnTo>
                <a:lnTo>
                  <a:pt x="3410" y="26155"/>
                </a:lnTo>
                <a:lnTo>
                  <a:pt x="3445" y="26217"/>
                </a:lnTo>
                <a:lnTo>
                  <a:pt x="3457" y="26239"/>
                </a:lnTo>
                <a:lnTo>
                  <a:pt x="3585" y="26257"/>
                </a:lnTo>
                <a:lnTo>
                  <a:pt x="3679" y="26298"/>
                </a:lnTo>
                <a:lnTo>
                  <a:pt x="3885" y="26200"/>
                </a:lnTo>
                <a:lnTo>
                  <a:pt x="4029" y="26187"/>
                </a:lnTo>
                <a:lnTo>
                  <a:pt x="4154" y="26082"/>
                </a:lnTo>
                <a:lnTo>
                  <a:pt x="4267" y="26028"/>
                </a:lnTo>
                <a:lnTo>
                  <a:pt x="4397" y="26011"/>
                </a:lnTo>
                <a:lnTo>
                  <a:pt x="4417" y="26008"/>
                </a:lnTo>
                <a:lnTo>
                  <a:pt x="4546" y="25929"/>
                </a:lnTo>
                <a:lnTo>
                  <a:pt x="4570" y="25932"/>
                </a:lnTo>
                <a:lnTo>
                  <a:pt x="4655" y="25944"/>
                </a:lnTo>
                <a:lnTo>
                  <a:pt x="4820" y="25887"/>
                </a:lnTo>
                <a:lnTo>
                  <a:pt x="4829" y="25889"/>
                </a:lnTo>
                <a:lnTo>
                  <a:pt x="4922" y="25909"/>
                </a:lnTo>
                <a:lnTo>
                  <a:pt x="4998" y="25878"/>
                </a:lnTo>
                <a:lnTo>
                  <a:pt x="5173" y="25970"/>
                </a:lnTo>
                <a:lnTo>
                  <a:pt x="5271" y="26066"/>
                </a:lnTo>
                <a:lnTo>
                  <a:pt x="5331" y="26181"/>
                </a:lnTo>
                <a:lnTo>
                  <a:pt x="5329" y="26257"/>
                </a:lnTo>
                <a:lnTo>
                  <a:pt x="5361" y="26273"/>
                </a:lnTo>
                <a:lnTo>
                  <a:pt x="5388" y="26356"/>
                </a:lnTo>
                <a:lnTo>
                  <a:pt x="5450" y="26413"/>
                </a:lnTo>
                <a:lnTo>
                  <a:pt x="5536" y="26436"/>
                </a:lnTo>
                <a:lnTo>
                  <a:pt x="5768" y="26423"/>
                </a:lnTo>
                <a:lnTo>
                  <a:pt x="5815" y="26394"/>
                </a:lnTo>
                <a:lnTo>
                  <a:pt x="5849" y="26409"/>
                </a:lnTo>
                <a:lnTo>
                  <a:pt x="5958" y="26369"/>
                </a:lnTo>
                <a:lnTo>
                  <a:pt x="5994" y="26385"/>
                </a:lnTo>
                <a:lnTo>
                  <a:pt x="6056" y="26373"/>
                </a:lnTo>
                <a:lnTo>
                  <a:pt x="6079" y="26306"/>
                </a:lnTo>
                <a:lnTo>
                  <a:pt x="6122" y="26351"/>
                </a:lnTo>
                <a:lnTo>
                  <a:pt x="6141" y="26340"/>
                </a:lnTo>
                <a:lnTo>
                  <a:pt x="6143" y="26341"/>
                </a:lnTo>
                <a:lnTo>
                  <a:pt x="6175" y="26356"/>
                </a:lnTo>
                <a:lnTo>
                  <a:pt x="6213" y="26336"/>
                </a:lnTo>
                <a:lnTo>
                  <a:pt x="6241" y="26483"/>
                </a:lnTo>
                <a:lnTo>
                  <a:pt x="6284" y="26488"/>
                </a:lnTo>
                <a:lnTo>
                  <a:pt x="6305" y="26513"/>
                </a:lnTo>
                <a:lnTo>
                  <a:pt x="6376" y="26483"/>
                </a:lnTo>
                <a:lnTo>
                  <a:pt x="6412" y="26541"/>
                </a:lnTo>
                <a:lnTo>
                  <a:pt x="6395" y="26571"/>
                </a:lnTo>
                <a:lnTo>
                  <a:pt x="6395" y="26638"/>
                </a:lnTo>
                <a:lnTo>
                  <a:pt x="6438" y="26699"/>
                </a:lnTo>
                <a:lnTo>
                  <a:pt x="6448" y="26791"/>
                </a:lnTo>
                <a:lnTo>
                  <a:pt x="6414" y="26874"/>
                </a:lnTo>
                <a:lnTo>
                  <a:pt x="6450" y="26910"/>
                </a:lnTo>
                <a:lnTo>
                  <a:pt x="6412" y="26948"/>
                </a:lnTo>
                <a:lnTo>
                  <a:pt x="6403" y="26957"/>
                </a:lnTo>
                <a:lnTo>
                  <a:pt x="6420" y="26999"/>
                </a:lnTo>
                <a:lnTo>
                  <a:pt x="6344" y="27084"/>
                </a:lnTo>
                <a:lnTo>
                  <a:pt x="6285" y="27197"/>
                </a:lnTo>
                <a:lnTo>
                  <a:pt x="6344" y="27228"/>
                </a:lnTo>
                <a:lnTo>
                  <a:pt x="6344" y="27242"/>
                </a:lnTo>
                <a:lnTo>
                  <a:pt x="6341" y="27298"/>
                </a:lnTo>
                <a:lnTo>
                  <a:pt x="6290" y="27306"/>
                </a:lnTo>
                <a:lnTo>
                  <a:pt x="6337" y="27381"/>
                </a:lnTo>
                <a:lnTo>
                  <a:pt x="6412" y="27400"/>
                </a:lnTo>
                <a:lnTo>
                  <a:pt x="6307" y="27425"/>
                </a:lnTo>
                <a:lnTo>
                  <a:pt x="6280" y="27398"/>
                </a:lnTo>
                <a:lnTo>
                  <a:pt x="6273" y="27464"/>
                </a:lnTo>
                <a:lnTo>
                  <a:pt x="6262" y="27596"/>
                </a:lnTo>
                <a:lnTo>
                  <a:pt x="6216" y="27634"/>
                </a:lnTo>
                <a:lnTo>
                  <a:pt x="6158" y="27614"/>
                </a:lnTo>
                <a:lnTo>
                  <a:pt x="6156" y="27639"/>
                </a:lnTo>
                <a:lnTo>
                  <a:pt x="6205" y="27744"/>
                </a:lnTo>
                <a:lnTo>
                  <a:pt x="6233" y="27765"/>
                </a:lnTo>
                <a:lnTo>
                  <a:pt x="6233" y="27803"/>
                </a:lnTo>
                <a:lnTo>
                  <a:pt x="6276" y="27859"/>
                </a:lnTo>
                <a:lnTo>
                  <a:pt x="6276" y="27931"/>
                </a:lnTo>
                <a:lnTo>
                  <a:pt x="6312" y="27968"/>
                </a:lnTo>
                <a:lnTo>
                  <a:pt x="6337" y="28024"/>
                </a:lnTo>
                <a:lnTo>
                  <a:pt x="6399" y="28074"/>
                </a:lnTo>
                <a:lnTo>
                  <a:pt x="6380" y="28087"/>
                </a:lnTo>
                <a:lnTo>
                  <a:pt x="6446" y="28155"/>
                </a:lnTo>
                <a:lnTo>
                  <a:pt x="6554" y="28242"/>
                </a:lnTo>
                <a:lnTo>
                  <a:pt x="6576" y="28294"/>
                </a:lnTo>
                <a:lnTo>
                  <a:pt x="6662" y="28336"/>
                </a:lnTo>
                <a:lnTo>
                  <a:pt x="6670" y="28376"/>
                </a:lnTo>
                <a:lnTo>
                  <a:pt x="6711" y="28392"/>
                </a:lnTo>
                <a:lnTo>
                  <a:pt x="6721" y="28402"/>
                </a:lnTo>
                <a:lnTo>
                  <a:pt x="6768" y="28447"/>
                </a:lnTo>
                <a:lnTo>
                  <a:pt x="6785" y="28479"/>
                </a:lnTo>
                <a:lnTo>
                  <a:pt x="6857" y="28523"/>
                </a:lnTo>
                <a:lnTo>
                  <a:pt x="6859" y="28567"/>
                </a:lnTo>
                <a:lnTo>
                  <a:pt x="6896" y="28609"/>
                </a:lnTo>
                <a:lnTo>
                  <a:pt x="6895" y="28656"/>
                </a:lnTo>
                <a:lnTo>
                  <a:pt x="6922" y="28685"/>
                </a:lnTo>
                <a:lnTo>
                  <a:pt x="6951" y="28717"/>
                </a:lnTo>
                <a:lnTo>
                  <a:pt x="6967" y="28786"/>
                </a:lnTo>
                <a:lnTo>
                  <a:pt x="6940" y="28835"/>
                </a:lnTo>
                <a:lnTo>
                  <a:pt x="6953" y="28864"/>
                </a:lnTo>
                <a:lnTo>
                  <a:pt x="6966" y="28892"/>
                </a:lnTo>
                <a:lnTo>
                  <a:pt x="7034" y="28893"/>
                </a:lnTo>
                <a:lnTo>
                  <a:pt x="7062" y="28916"/>
                </a:lnTo>
                <a:lnTo>
                  <a:pt x="6994" y="28953"/>
                </a:lnTo>
                <a:lnTo>
                  <a:pt x="7019" y="28984"/>
                </a:lnTo>
                <a:lnTo>
                  <a:pt x="7019" y="29018"/>
                </a:lnTo>
                <a:lnTo>
                  <a:pt x="7151" y="29166"/>
                </a:lnTo>
                <a:lnTo>
                  <a:pt x="7155" y="29352"/>
                </a:lnTo>
                <a:lnTo>
                  <a:pt x="7228" y="29453"/>
                </a:lnTo>
                <a:lnTo>
                  <a:pt x="7217" y="29547"/>
                </a:lnTo>
                <a:lnTo>
                  <a:pt x="7142" y="29645"/>
                </a:lnTo>
                <a:lnTo>
                  <a:pt x="7185" y="29666"/>
                </a:lnTo>
                <a:lnTo>
                  <a:pt x="7185" y="29753"/>
                </a:lnTo>
                <a:lnTo>
                  <a:pt x="7221" y="29810"/>
                </a:lnTo>
                <a:lnTo>
                  <a:pt x="7221" y="29872"/>
                </a:lnTo>
                <a:lnTo>
                  <a:pt x="7311" y="30021"/>
                </a:lnTo>
                <a:lnTo>
                  <a:pt x="7307" y="30060"/>
                </a:lnTo>
                <a:lnTo>
                  <a:pt x="7336" y="30096"/>
                </a:lnTo>
                <a:lnTo>
                  <a:pt x="7336" y="30305"/>
                </a:lnTo>
                <a:lnTo>
                  <a:pt x="7243" y="30483"/>
                </a:lnTo>
                <a:lnTo>
                  <a:pt x="7213" y="30483"/>
                </a:lnTo>
                <a:lnTo>
                  <a:pt x="7108" y="30562"/>
                </a:lnTo>
                <a:lnTo>
                  <a:pt x="7106" y="30621"/>
                </a:lnTo>
                <a:lnTo>
                  <a:pt x="6975" y="30736"/>
                </a:lnTo>
                <a:lnTo>
                  <a:pt x="6971" y="30815"/>
                </a:lnTo>
                <a:lnTo>
                  <a:pt x="6950" y="30833"/>
                </a:lnTo>
                <a:lnTo>
                  <a:pt x="6950" y="31025"/>
                </a:lnTo>
                <a:lnTo>
                  <a:pt x="6892" y="31101"/>
                </a:lnTo>
                <a:lnTo>
                  <a:pt x="6877" y="31191"/>
                </a:lnTo>
                <a:lnTo>
                  <a:pt x="6813" y="31271"/>
                </a:lnTo>
                <a:lnTo>
                  <a:pt x="6813" y="31358"/>
                </a:lnTo>
                <a:lnTo>
                  <a:pt x="6802" y="31433"/>
                </a:lnTo>
                <a:lnTo>
                  <a:pt x="6805" y="31549"/>
                </a:lnTo>
                <a:lnTo>
                  <a:pt x="6794" y="31625"/>
                </a:lnTo>
                <a:lnTo>
                  <a:pt x="6796" y="31649"/>
                </a:lnTo>
                <a:lnTo>
                  <a:pt x="6809" y="31853"/>
                </a:lnTo>
                <a:lnTo>
                  <a:pt x="6950" y="31997"/>
                </a:lnTo>
                <a:lnTo>
                  <a:pt x="7025" y="32127"/>
                </a:lnTo>
                <a:lnTo>
                  <a:pt x="7143" y="32393"/>
                </a:lnTo>
                <a:lnTo>
                  <a:pt x="7162" y="32499"/>
                </a:lnTo>
                <a:lnTo>
                  <a:pt x="7281" y="32668"/>
                </a:lnTo>
                <a:lnTo>
                  <a:pt x="7281" y="32736"/>
                </a:lnTo>
                <a:lnTo>
                  <a:pt x="7407" y="32918"/>
                </a:lnTo>
                <a:lnTo>
                  <a:pt x="7407" y="33017"/>
                </a:lnTo>
                <a:lnTo>
                  <a:pt x="7377" y="33030"/>
                </a:lnTo>
                <a:lnTo>
                  <a:pt x="7411" y="33152"/>
                </a:lnTo>
                <a:lnTo>
                  <a:pt x="7418" y="33336"/>
                </a:lnTo>
                <a:lnTo>
                  <a:pt x="7488" y="33523"/>
                </a:lnTo>
                <a:lnTo>
                  <a:pt x="7482" y="33625"/>
                </a:lnTo>
                <a:lnTo>
                  <a:pt x="7503" y="33693"/>
                </a:lnTo>
                <a:lnTo>
                  <a:pt x="7469" y="33715"/>
                </a:lnTo>
                <a:lnTo>
                  <a:pt x="7497" y="33751"/>
                </a:lnTo>
                <a:lnTo>
                  <a:pt x="7515" y="33876"/>
                </a:lnTo>
                <a:lnTo>
                  <a:pt x="7547" y="33893"/>
                </a:lnTo>
                <a:lnTo>
                  <a:pt x="7569" y="33935"/>
                </a:lnTo>
                <a:lnTo>
                  <a:pt x="7543" y="33956"/>
                </a:lnTo>
                <a:lnTo>
                  <a:pt x="7543" y="34004"/>
                </a:lnTo>
                <a:lnTo>
                  <a:pt x="7581" y="34045"/>
                </a:lnTo>
                <a:lnTo>
                  <a:pt x="7586" y="34137"/>
                </a:lnTo>
                <a:lnTo>
                  <a:pt x="7629" y="34197"/>
                </a:lnTo>
                <a:lnTo>
                  <a:pt x="7687" y="34311"/>
                </a:lnTo>
                <a:lnTo>
                  <a:pt x="7745" y="34369"/>
                </a:lnTo>
                <a:lnTo>
                  <a:pt x="7757" y="34401"/>
                </a:lnTo>
                <a:lnTo>
                  <a:pt x="7838" y="34459"/>
                </a:lnTo>
                <a:lnTo>
                  <a:pt x="7840" y="34461"/>
                </a:lnTo>
                <a:lnTo>
                  <a:pt x="7853" y="34538"/>
                </a:lnTo>
                <a:lnTo>
                  <a:pt x="7930" y="34594"/>
                </a:lnTo>
                <a:lnTo>
                  <a:pt x="7981" y="34740"/>
                </a:lnTo>
                <a:lnTo>
                  <a:pt x="7979" y="34806"/>
                </a:lnTo>
                <a:lnTo>
                  <a:pt x="8030" y="34938"/>
                </a:lnTo>
                <a:lnTo>
                  <a:pt x="8060" y="35077"/>
                </a:lnTo>
                <a:lnTo>
                  <a:pt x="8128" y="35164"/>
                </a:lnTo>
                <a:lnTo>
                  <a:pt x="8130" y="35216"/>
                </a:lnTo>
                <a:lnTo>
                  <a:pt x="8198" y="35330"/>
                </a:lnTo>
                <a:lnTo>
                  <a:pt x="8193" y="35367"/>
                </a:lnTo>
                <a:lnTo>
                  <a:pt x="8219" y="35446"/>
                </a:lnTo>
                <a:lnTo>
                  <a:pt x="8205" y="35521"/>
                </a:lnTo>
                <a:lnTo>
                  <a:pt x="8177" y="35551"/>
                </a:lnTo>
                <a:lnTo>
                  <a:pt x="8155" y="35551"/>
                </a:lnTo>
                <a:lnTo>
                  <a:pt x="8132" y="35526"/>
                </a:lnTo>
                <a:lnTo>
                  <a:pt x="8107" y="35550"/>
                </a:lnTo>
                <a:lnTo>
                  <a:pt x="8107" y="35611"/>
                </a:lnTo>
                <a:lnTo>
                  <a:pt x="8143" y="35673"/>
                </a:lnTo>
                <a:lnTo>
                  <a:pt x="8185" y="35710"/>
                </a:lnTo>
                <a:lnTo>
                  <a:pt x="8227" y="35787"/>
                </a:lnTo>
                <a:lnTo>
                  <a:pt x="8195" y="35840"/>
                </a:lnTo>
                <a:lnTo>
                  <a:pt x="8206" y="35900"/>
                </a:lnTo>
                <a:lnTo>
                  <a:pt x="8189" y="35941"/>
                </a:lnTo>
                <a:lnTo>
                  <a:pt x="8191" y="35990"/>
                </a:lnTo>
                <a:lnTo>
                  <a:pt x="8222" y="36013"/>
                </a:lnTo>
                <a:lnTo>
                  <a:pt x="8219" y="35968"/>
                </a:lnTo>
                <a:lnTo>
                  <a:pt x="8259" y="35933"/>
                </a:lnTo>
                <a:lnTo>
                  <a:pt x="8315" y="35943"/>
                </a:lnTo>
                <a:lnTo>
                  <a:pt x="8328" y="35992"/>
                </a:lnTo>
                <a:lnTo>
                  <a:pt x="8307" y="36009"/>
                </a:lnTo>
                <a:lnTo>
                  <a:pt x="8330" y="36018"/>
                </a:lnTo>
                <a:lnTo>
                  <a:pt x="8365" y="36002"/>
                </a:lnTo>
                <a:lnTo>
                  <a:pt x="8409" y="36025"/>
                </a:lnTo>
                <a:lnTo>
                  <a:pt x="8412" y="36083"/>
                </a:lnTo>
                <a:lnTo>
                  <a:pt x="8436" y="36068"/>
                </a:lnTo>
                <a:lnTo>
                  <a:pt x="8555" y="36123"/>
                </a:lnTo>
                <a:lnTo>
                  <a:pt x="8577" y="36113"/>
                </a:lnTo>
                <a:lnTo>
                  <a:pt x="8602" y="36122"/>
                </a:lnTo>
                <a:lnTo>
                  <a:pt x="8618" y="36088"/>
                </a:lnTo>
                <a:lnTo>
                  <a:pt x="8661" y="36080"/>
                </a:lnTo>
                <a:lnTo>
                  <a:pt x="8712" y="36021"/>
                </a:lnTo>
                <a:lnTo>
                  <a:pt x="8770" y="36034"/>
                </a:lnTo>
                <a:lnTo>
                  <a:pt x="8782" y="36016"/>
                </a:lnTo>
                <a:lnTo>
                  <a:pt x="8841" y="36013"/>
                </a:lnTo>
                <a:lnTo>
                  <a:pt x="8911" y="36038"/>
                </a:lnTo>
                <a:lnTo>
                  <a:pt x="8948" y="36022"/>
                </a:lnTo>
                <a:lnTo>
                  <a:pt x="9005" y="36018"/>
                </a:lnTo>
                <a:lnTo>
                  <a:pt x="9019" y="36000"/>
                </a:lnTo>
                <a:lnTo>
                  <a:pt x="9046" y="35978"/>
                </a:lnTo>
                <a:lnTo>
                  <a:pt x="9075" y="35970"/>
                </a:lnTo>
                <a:lnTo>
                  <a:pt x="9100" y="35981"/>
                </a:lnTo>
                <a:lnTo>
                  <a:pt x="9112" y="35942"/>
                </a:lnTo>
                <a:lnTo>
                  <a:pt x="9150" y="35925"/>
                </a:lnTo>
                <a:lnTo>
                  <a:pt x="9278" y="35926"/>
                </a:lnTo>
                <a:lnTo>
                  <a:pt x="9333" y="35956"/>
                </a:lnTo>
                <a:lnTo>
                  <a:pt x="9371" y="35942"/>
                </a:lnTo>
                <a:lnTo>
                  <a:pt x="9372" y="35925"/>
                </a:lnTo>
                <a:lnTo>
                  <a:pt x="9444" y="35910"/>
                </a:lnTo>
                <a:lnTo>
                  <a:pt x="9553" y="35938"/>
                </a:lnTo>
                <a:lnTo>
                  <a:pt x="9587" y="35963"/>
                </a:lnTo>
                <a:lnTo>
                  <a:pt x="9701" y="35988"/>
                </a:lnTo>
                <a:lnTo>
                  <a:pt x="9716" y="35973"/>
                </a:lnTo>
                <a:lnTo>
                  <a:pt x="9702" y="35943"/>
                </a:lnTo>
                <a:lnTo>
                  <a:pt x="9735" y="35909"/>
                </a:lnTo>
                <a:lnTo>
                  <a:pt x="9774" y="35913"/>
                </a:lnTo>
                <a:lnTo>
                  <a:pt x="9822" y="35938"/>
                </a:lnTo>
                <a:lnTo>
                  <a:pt x="9906" y="35936"/>
                </a:lnTo>
                <a:lnTo>
                  <a:pt x="9909" y="35923"/>
                </a:lnTo>
                <a:lnTo>
                  <a:pt x="9873" y="35894"/>
                </a:lnTo>
                <a:lnTo>
                  <a:pt x="9899" y="35850"/>
                </a:lnTo>
                <a:lnTo>
                  <a:pt x="9959" y="35831"/>
                </a:lnTo>
                <a:lnTo>
                  <a:pt x="10033" y="35828"/>
                </a:lnTo>
                <a:lnTo>
                  <a:pt x="10058" y="35849"/>
                </a:lnTo>
                <a:lnTo>
                  <a:pt x="10112" y="35843"/>
                </a:lnTo>
                <a:lnTo>
                  <a:pt x="10164" y="35812"/>
                </a:lnTo>
                <a:lnTo>
                  <a:pt x="10256" y="35787"/>
                </a:lnTo>
                <a:lnTo>
                  <a:pt x="10256" y="35772"/>
                </a:lnTo>
                <a:lnTo>
                  <a:pt x="10313" y="35755"/>
                </a:lnTo>
                <a:lnTo>
                  <a:pt x="10348" y="35716"/>
                </a:lnTo>
                <a:lnTo>
                  <a:pt x="10512" y="35611"/>
                </a:lnTo>
                <a:lnTo>
                  <a:pt x="10552" y="35566"/>
                </a:lnTo>
                <a:lnTo>
                  <a:pt x="10551" y="35553"/>
                </a:lnTo>
                <a:lnTo>
                  <a:pt x="10582" y="35548"/>
                </a:lnTo>
                <a:lnTo>
                  <a:pt x="10832" y="35302"/>
                </a:lnTo>
                <a:lnTo>
                  <a:pt x="10842" y="35284"/>
                </a:lnTo>
                <a:lnTo>
                  <a:pt x="10867" y="35283"/>
                </a:lnTo>
                <a:lnTo>
                  <a:pt x="10909" y="35232"/>
                </a:lnTo>
                <a:lnTo>
                  <a:pt x="10953" y="35214"/>
                </a:lnTo>
                <a:lnTo>
                  <a:pt x="10965" y="35146"/>
                </a:lnTo>
                <a:lnTo>
                  <a:pt x="11042" y="35074"/>
                </a:lnTo>
                <a:lnTo>
                  <a:pt x="11141" y="34908"/>
                </a:lnTo>
                <a:lnTo>
                  <a:pt x="11177" y="34838"/>
                </a:lnTo>
                <a:lnTo>
                  <a:pt x="11222" y="34836"/>
                </a:lnTo>
                <a:lnTo>
                  <a:pt x="11249" y="34785"/>
                </a:lnTo>
                <a:lnTo>
                  <a:pt x="11249" y="34762"/>
                </a:lnTo>
                <a:lnTo>
                  <a:pt x="11296" y="34708"/>
                </a:lnTo>
                <a:lnTo>
                  <a:pt x="11326" y="34651"/>
                </a:lnTo>
                <a:lnTo>
                  <a:pt x="11383" y="34614"/>
                </a:lnTo>
                <a:lnTo>
                  <a:pt x="11406" y="34586"/>
                </a:lnTo>
                <a:lnTo>
                  <a:pt x="11454" y="34564"/>
                </a:lnTo>
                <a:lnTo>
                  <a:pt x="11468" y="34543"/>
                </a:lnTo>
                <a:lnTo>
                  <a:pt x="11489" y="34543"/>
                </a:lnTo>
                <a:lnTo>
                  <a:pt x="11555" y="34465"/>
                </a:lnTo>
                <a:lnTo>
                  <a:pt x="11565" y="34423"/>
                </a:lnTo>
                <a:lnTo>
                  <a:pt x="11599" y="34381"/>
                </a:lnTo>
                <a:lnTo>
                  <a:pt x="11623" y="34290"/>
                </a:lnTo>
                <a:lnTo>
                  <a:pt x="11659" y="34218"/>
                </a:lnTo>
                <a:lnTo>
                  <a:pt x="11666" y="34145"/>
                </a:lnTo>
                <a:lnTo>
                  <a:pt x="11695" y="34058"/>
                </a:lnTo>
                <a:lnTo>
                  <a:pt x="11680" y="34052"/>
                </a:lnTo>
                <a:lnTo>
                  <a:pt x="11709" y="34015"/>
                </a:lnTo>
                <a:lnTo>
                  <a:pt x="11710" y="34003"/>
                </a:lnTo>
                <a:lnTo>
                  <a:pt x="11711" y="33966"/>
                </a:lnTo>
                <a:lnTo>
                  <a:pt x="11735" y="33926"/>
                </a:lnTo>
                <a:lnTo>
                  <a:pt x="11745" y="33859"/>
                </a:lnTo>
                <a:lnTo>
                  <a:pt x="11743" y="33837"/>
                </a:lnTo>
                <a:lnTo>
                  <a:pt x="11727" y="33840"/>
                </a:lnTo>
                <a:lnTo>
                  <a:pt x="11716" y="33880"/>
                </a:lnTo>
                <a:lnTo>
                  <a:pt x="11682" y="33869"/>
                </a:lnTo>
                <a:lnTo>
                  <a:pt x="11661" y="33897"/>
                </a:lnTo>
                <a:lnTo>
                  <a:pt x="11664" y="33854"/>
                </a:lnTo>
                <a:lnTo>
                  <a:pt x="11640" y="33810"/>
                </a:lnTo>
                <a:lnTo>
                  <a:pt x="11631" y="33798"/>
                </a:lnTo>
                <a:lnTo>
                  <a:pt x="11653" y="33782"/>
                </a:lnTo>
                <a:lnTo>
                  <a:pt x="11677" y="33783"/>
                </a:lnTo>
                <a:lnTo>
                  <a:pt x="11694" y="33725"/>
                </a:lnTo>
                <a:lnTo>
                  <a:pt x="11725" y="33700"/>
                </a:lnTo>
                <a:lnTo>
                  <a:pt x="11743" y="33672"/>
                </a:lnTo>
                <a:lnTo>
                  <a:pt x="11804" y="33657"/>
                </a:lnTo>
                <a:lnTo>
                  <a:pt x="11884" y="33581"/>
                </a:lnTo>
                <a:lnTo>
                  <a:pt x="12093" y="33539"/>
                </a:lnTo>
                <a:lnTo>
                  <a:pt x="12248" y="33468"/>
                </a:lnTo>
                <a:lnTo>
                  <a:pt x="12336" y="33376"/>
                </a:lnTo>
                <a:lnTo>
                  <a:pt x="12350" y="33314"/>
                </a:lnTo>
                <a:lnTo>
                  <a:pt x="12380" y="33270"/>
                </a:lnTo>
                <a:lnTo>
                  <a:pt x="12372" y="33242"/>
                </a:lnTo>
                <a:lnTo>
                  <a:pt x="12336" y="33265"/>
                </a:lnTo>
                <a:lnTo>
                  <a:pt x="12326" y="33222"/>
                </a:lnTo>
                <a:lnTo>
                  <a:pt x="12339" y="33222"/>
                </a:lnTo>
                <a:lnTo>
                  <a:pt x="12343" y="33174"/>
                </a:lnTo>
                <a:lnTo>
                  <a:pt x="12364" y="33147"/>
                </a:lnTo>
                <a:lnTo>
                  <a:pt x="12364" y="33107"/>
                </a:lnTo>
                <a:lnTo>
                  <a:pt x="12393" y="33031"/>
                </a:lnTo>
                <a:lnTo>
                  <a:pt x="12383" y="33022"/>
                </a:lnTo>
                <a:lnTo>
                  <a:pt x="12386" y="32957"/>
                </a:lnTo>
                <a:lnTo>
                  <a:pt x="12406" y="32933"/>
                </a:lnTo>
                <a:lnTo>
                  <a:pt x="12408" y="32867"/>
                </a:lnTo>
                <a:lnTo>
                  <a:pt x="12396" y="32869"/>
                </a:lnTo>
                <a:lnTo>
                  <a:pt x="12393" y="32819"/>
                </a:lnTo>
                <a:lnTo>
                  <a:pt x="12366" y="32877"/>
                </a:lnTo>
                <a:lnTo>
                  <a:pt x="12366" y="32918"/>
                </a:lnTo>
                <a:lnTo>
                  <a:pt x="12349" y="32921"/>
                </a:lnTo>
                <a:lnTo>
                  <a:pt x="12336" y="32868"/>
                </a:lnTo>
                <a:lnTo>
                  <a:pt x="12348" y="32719"/>
                </a:lnTo>
                <a:lnTo>
                  <a:pt x="12319" y="32666"/>
                </a:lnTo>
                <a:lnTo>
                  <a:pt x="12317" y="32611"/>
                </a:lnTo>
                <a:lnTo>
                  <a:pt x="12292" y="32570"/>
                </a:lnTo>
                <a:lnTo>
                  <a:pt x="12268" y="32559"/>
                </a:lnTo>
                <a:lnTo>
                  <a:pt x="12300" y="32533"/>
                </a:lnTo>
                <a:lnTo>
                  <a:pt x="12298" y="32501"/>
                </a:lnTo>
                <a:lnTo>
                  <a:pt x="12229" y="32408"/>
                </a:lnTo>
                <a:lnTo>
                  <a:pt x="12254" y="32371"/>
                </a:lnTo>
                <a:lnTo>
                  <a:pt x="12247" y="32335"/>
                </a:lnTo>
                <a:lnTo>
                  <a:pt x="12265" y="32311"/>
                </a:lnTo>
                <a:lnTo>
                  <a:pt x="12266" y="32273"/>
                </a:lnTo>
                <a:lnTo>
                  <a:pt x="12243" y="32246"/>
                </a:lnTo>
                <a:lnTo>
                  <a:pt x="12243" y="32227"/>
                </a:lnTo>
                <a:lnTo>
                  <a:pt x="12268" y="32223"/>
                </a:lnTo>
                <a:lnTo>
                  <a:pt x="12313" y="32252"/>
                </a:lnTo>
                <a:lnTo>
                  <a:pt x="12337" y="32221"/>
                </a:lnTo>
                <a:lnTo>
                  <a:pt x="12395" y="32221"/>
                </a:lnTo>
                <a:lnTo>
                  <a:pt x="12436" y="32190"/>
                </a:lnTo>
                <a:lnTo>
                  <a:pt x="12430" y="32137"/>
                </a:lnTo>
                <a:lnTo>
                  <a:pt x="12557" y="32051"/>
                </a:lnTo>
                <a:lnTo>
                  <a:pt x="12613" y="32049"/>
                </a:lnTo>
                <a:lnTo>
                  <a:pt x="12610" y="32016"/>
                </a:lnTo>
                <a:lnTo>
                  <a:pt x="12632" y="32008"/>
                </a:lnTo>
                <a:lnTo>
                  <a:pt x="12658" y="31986"/>
                </a:lnTo>
                <a:lnTo>
                  <a:pt x="12660" y="31962"/>
                </a:lnTo>
                <a:lnTo>
                  <a:pt x="12756" y="31906"/>
                </a:lnTo>
                <a:lnTo>
                  <a:pt x="12765" y="31870"/>
                </a:lnTo>
                <a:lnTo>
                  <a:pt x="12793" y="31863"/>
                </a:lnTo>
                <a:lnTo>
                  <a:pt x="12803" y="31801"/>
                </a:lnTo>
                <a:lnTo>
                  <a:pt x="12819" y="31838"/>
                </a:lnTo>
                <a:lnTo>
                  <a:pt x="12849" y="31826"/>
                </a:lnTo>
                <a:lnTo>
                  <a:pt x="12907" y="31754"/>
                </a:lnTo>
                <a:lnTo>
                  <a:pt x="12908" y="31725"/>
                </a:lnTo>
                <a:lnTo>
                  <a:pt x="12931" y="31740"/>
                </a:lnTo>
                <a:lnTo>
                  <a:pt x="13028" y="31678"/>
                </a:lnTo>
                <a:lnTo>
                  <a:pt x="13097" y="31644"/>
                </a:lnTo>
                <a:lnTo>
                  <a:pt x="13100" y="31632"/>
                </a:lnTo>
                <a:lnTo>
                  <a:pt x="13158" y="31640"/>
                </a:lnTo>
                <a:lnTo>
                  <a:pt x="13310" y="31559"/>
                </a:lnTo>
                <a:lnTo>
                  <a:pt x="13323" y="31525"/>
                </a:lnTo>
                <a:lnTo>
                  <a:pt x="13346" y="31523"/>
                </a:lnTo>
                <a:lnTo>
                  <a:pt x="13505" y="31436"/>
                </a:lnTo>
                <a:lnTo>
                  <a:pt x="13501" y="31391"/>
                </a:lnTo>
                <a:lnTo>
                  <a:pt x="13541" y="31385"/>
                </a:lnTo>
                <a:lnTo>
                  <a:pt x="13588" y="31321"/>
                </a:lnTo>
                <a:lnTo>
                  <a:pt x="13588" y="31291"/>
                </a:lnTo>
                <a:lnTo>
                  <a:pt x="13641" y="31225"/>
                </a:lnTo>
                <a:lnTo>
                  <a:pt x="13671" y="31220"/>
                </a:lnTo>
                <a:lnTo>
                  <a:pt x="13676" y="31171"/>
                </a:lnTo>
                <a:lnTo>
                  <a:pt x="13698" y="31140"/>
                </a:lnTo>
                <a:lnTo>
                  <a:pt x="13667" y="31137"/>
                </a:lnTo>
                <a:lnTo>
                  <a:pt x="13656" y="31146"/>
                </a:lnTo>
                <a:lnTo>
                  <a:pt x="13647" y="31133"/>
                </a:lnTo>
                <a:lnTo>
                  <a:pt x="13682" y="31099"/>
                </a:lnTo>
                <a:lnTo>
                  <a:pt x="13712" y="31099"/>
                </a:lnTo>
                <a:lnTo>
                  <a:pt x="13720" y="31075"/>
                </a:lnTo>
                <a:lnTo>
                  <a:pt x="13704" y="31054"/>
                </a:lnTo>
                <a:lnTo>
                  <a:pt x="13729" y="31041"/>
                </a:lnTo>
                <a:lnTo>
                  <a:pt x="13754" y="31006"/>
                </a:lnTo>
                <a:lnTo>
                  <a:pt x="13743" y="30914"/>
                </a:lnTo>
                <a:lnTo>
                  <a:pt x="13730" y="30903"/>
                </a:lnTo>
                <a:lnTo>
                  <a:pt x="13683" y="30902"/>
                </a:lnTo>
                <a:lnTo>
                  <a:pt x="13670" y="30885"/>
                </a:lnTo>
                <a:lnTo>
                  <a:pt x="13672" y="30871"/>
                </a:lnTo>
                <a:lnTo>
                  <a:pt x="13708" y="30866"/>
                </a:lnTo>
                <a:lnTo>
                  <a:pt x="13707" y="30759"/>
                </a:lnTo>
                <a:lnTo>
                  <a:pt x="13693" y="30738"/>
                </a:lnTo>
                <a:lnTo>
                  <a:pt x="13703" y="30738"/>
                </a:lnTo>
                <a:lnTo>
                  <a:pt x="13721" y="30620"/>
                </a:lnTo>
                <a:lnTo>
                  <a:pt x="13711" y="30557"/>
                </a:lnTo>
                <a:lnTo>
                  <a:pt x="13736" y="30532"/>
                </a:lnTo>
                <a:lnTo>
                  <a:pt x="13735" y="30472"/>
                </a:lnTo>
                <a:lnTo>
                  <a:pt x="13722" y="30458"/>
                </a:lnTo>
                <a:lnTo>
                  <a:pt x="13722" y="30397"/>
                </a:lnTo>
                <a:lnTo>
                  <a:pt x="13735" y="30382"/>
                </a:lnTo>
                <a:lnTo>
                  <a:pt x="13709" y="30332"/>
                </a:lnTo>
                <a:lnTo>
                  <a:pt x="13698" y="30247"/>
                </a:lnTo>
                <a:lnTo>
                  <a:pt x="13716" y="30229"/>
                </a:lnTo>
                <a:lnTo>
                  <a:pt x="13712" y="30214"/>
                </a:lnTo>
                <a:lnTo>
                  <a:pt x="13703" y="30197"/>
                </a:lnTo>
                <a:lnTo>
                  <a:pt x="13709" y="30171"/>
                </a:lnTo>
                <a:lnTo>
                  <a:pt x="13758" y="30101"/>
                </a:lnTo>
                <a:lnTo>
                  <a:pt x="13745" y="30090"/>
                </a:lnTo>
                <a:lnTo>
                  <a:pt x="13758" y="30061"/>
                </a:lnTo>
                <a:lnTo>
                  <a:pt x="13767" y="30005"/>
                </a:lnTo>
                <a:lnTo>
                  <a:pt x="13749" y="29995"/>
                </a:lnTo>
                <a:lnTo>
                  <a:pt x="13743" y="29991"/>
                </a:lnTo>
                <a:lnTo>
                  <a:pt x="13743" y="29967"/>
                </a:lnTo>
                <a:lnTo>
                  <a:pt x="13691" y="29924"/>
                </a:lnTo>
                <a:lnTo>
                  <a:pt x="13629" y="29915"/>
                </a:lnTo>
                <a:lnTo>
                  <a:pt x="13545" y="29833"/>
                </a:lnTo>
                <a:lnTo>
                  <a:pt x="13553" y="29797"/>
                </a:lnTo>
                <a:lnTo>
                  <a:pt x="13529" y="29726"/>
                </a:lnTo>
                <a:lnTo>
                  <a:pt x="13506" y="29699"/>
                </a:lnTo>
                <a:lnTo>
                  <a:pt x="13530" y="29660"/>
                </a:lnTo>
                <a:lnTo>
                  <a:pt x="13501" y="29635"/>
                </a:lnTo>
                <a:lnTo>
                  <a:pt x="13492" y="29589"/>
                </a:lnTo>
                <a:lnTo>
                  <a:pt x="13477" y="29560"/>
                </a:lnTo>
                <a:lnTo>
                  <a:pt x="13491" y="29556"/>
                </a:lnTo>
                <a:lnTo>
                  <a:pt x="13465" y="29493"/>
                </a:lnTo>
                <a:lnTo>
                  <a:pt x="13457" y="29441"/>
                </a:lnTo>
                <a:lnTo>
                  <a:pt x="13489" y="29413"/>
                </a:lnTo>
                <a:lnTo>
                  <a:pt x="13496" y="29358"/>
                </a:lnTo>
                <a:lnTo>
                  <a:pt x="13459" y="29323"/>
                </a:lnTo>
                <a:lnTo>
                  <a:pt x="13455" y="29234"/>
                </a:lnTo>
                <a:lnTo>
                  <a:pt x="13469" y="29176"/>
                </a:lnTo>
                <a:lnTo>
                  <a:pt x="13499" y="29158"/>
                </a:lnTo>
                <a:lnTo>
                  <a:pt x="13518" y="29164"/>
                </a:lnTo>
                <a:lnTo>
                  <a:pt x="13532" y="29137"/>
                </a:lnTo>
                <a:lnTo>
                  <a:pt x="13500" y="29048"/>
                </a:lnTo>
                <a:lnTo>
                  <a:pt x="13468" y="29053"/>
                </a:lnTo>
                <a:lnTo>
                  <a:pt x="13418" y="28996"/>
                </a:lnTo>
                <a:lnTo>
                  <a:pt x="13350" y="28938"/>
                </a:lnTo>
                <a:lnTo>
                  <a:pt x="13347" y="28882"/>
                </a:lnTo>
                <a:lnTo>
                  <a:pt x="13387" y="28783"/>
                </a:lnTo>
                <a:lnTo>
                  <a:pt x="13439" y="28624"/>
                </a:lnTo>
                <a:lnTo>
                  <a:pt x="13455" y="28601"/>
                </a:lnTo>
                <a:lnTo>
                  <a:pt x="13451" y="28564"/>
                </a:lnTo>
                <a:lnTo>
                  <a:pt x="13439" y="28551"/>
                </a:lnTo>
                <a:lnTo>
                  <a:pt x="13448" y="28551"/>
                </a:lnTo>
                <a:lnTo>
                  <a:pt x="13468" y="28552"/>
                </a:lnTo>
                <a:lnTo>
                  <a:pt x="13519" y="28531"/>
                </a:lnTo>
                <a:lnTo>
                  <a:pt x="13606" y="28405"/>
                </a:lnTo>
                <a:lnTo>
                  <a:pt x="13641" y="28329"/>
                </a:lnTo>
                <a:lnTo>
                  <a:pt x="13641" y="28275"/>
                </a:lnTo>
                <a:lnTo>
                  <a:pt x="13679" y="28227"/>
                </a:lnTo>
                <a:lnTo>
                  <a:pt x="13719" y="28166"/>
                </a:lnTo>
                <a:lnTo>
                  <a:pt x="13703" y="28154"/>
                </a:lnTo>
                <a:lnTo>
                  <a:pt x="13705" y="28126"/>
                </a:lnTo>
                <a:lnTo>
                  <a:pt x="13739" y="28086"/>
                </a:lnTo>
                <a:lnTo>
                  <a:pt x="13744" y="28070"/>
                </a:lnTo>
                <a:lnTo>
                  <a:pt x="13773" y="28059"/>
                </a:lnTo>
                <a:lnTo>
                  <a:pt x="13843" y="28059"/>
                </a:lnTo>
                <a:lnTo>
                  <a:pt x="13887" y="27999"/>
                </a:lnTo>
                <a:lnTo>
                  <a:pt x="13969" y="27970"/>
                </a:lnTo>
                <a:lnTo>
                  <a:pt x="13954" y="27947"/>
                </a:lnTo>
                <a:lnTo>
                  <a:pt x="13982" y="27917"/>
                </a:lnTo>
                <a:lnTo>
                  <a:pt x="14001" y="27910"/>
                </a:lnTo>
                <a:lnTo>
                  <a:pt x="14079" y="27814"/>
                </a:lnTo>
                <a:lnTo>
                  <a:pt x="14083" y="27800"/>
                </a:lnTo>
                <a:lnTo>
                  <a:pt x="14086" y="27789"/>
                </a:lnTo>
                <a:lnTo>
                  <a:pt x="14283" y="27571"/>
                </a:lnTo>
                <a:lnTo>
                  <a:pt x="14304" y="27520"/>
                </a:lnTo>
                <a:lnTo>
                  <a:pt x="14355" y="27472"/>
                </a:lnTo>
                <a:lnTo>
                  <a:pt x="14404" y="27457"/>
                </a:lnTo>
                <a:lnTo>
                  <a:pt x="14423" y="27421"/>
                </a:lnTo>
                <a:lnTo>
                  <a:pt x="14447" y="27412"/>
                </a:lnTo>
                <a:lnTo>
                  <a:pt x="14581" y="27264"/>
                </a:lnTo>
                <a:lnTo>
                  <a:pt x="14616" y="27253"/>
                </a:lnTo>
                <a:lnTo>
                  <a:pt x="14779" y="27082"/>
                </a:lnTo>
                <a:lnTo>
                  <a:pt x="14863" y="27017"/>
                </a:lnTo>
                <a:lnTo>
                  <a:pt x="14931" y="26970"/>
                </a:lnTo>
                <a:lnTo>
                  <a:pt x="15010" y="26955"/>
                </a:lnTo>
                <a:lnTo>
                  <a:pt x="15123" y="26858"/>
                </a:lnTo>
                <a:lnTo>
                  <a:pt x="15389" y="26624"/>
                </a:lnTo>
                <a:lnTo>
                  <a:pt x="15515" y="26470"/>
                </a:lnTo>
                <a:lnTo>
                  <a:pt x="15587" y="26396"/>
                </a:lnTo>
                <a:lnTo>
                  <a:pt x="15603" y="26345"/>
                </a:lnTo>
                <a:lnTo>
                  <a:pt x="15766" y="26125"/>
                </a:lnTo>
                <a:lnTo>
                  <a:pt x="15769" y="26085"/>
                </a:lnTo>
                <a:lnTo>
                  <a:pt x="15856" y="25965"/>
                </a:lnTo>
                <a:lnTo>
                  <a:pt x="15862" y="25889"/>
                </a:lnTo>
                <a:lnTo>
                  <a:pt x="15997" y="25631"/>
                </a:lnTo>
                <a:lnTo>
                  <a:pt x="16027" y="25603"/>
                </a:lnTo>
                <a:lnTo>
                  <a:pt x="16004" y="25569"/>
                </a:lnTo>
                <a:lnTo>
                  <a:pt x="16007" y="25543"/>
                </a:lnTo>
                <a:lnTo>
                  <a:pt x="16061" y="25486"/>
                </a:lnTo>
                <a:lnTo>
                  <a:pt x="16079" y="25489"/>
                </a:lnTo>
                <a:lnTo>
                  <a:pt x="16114" y="25447"/>
                </a:lnTo>
                <a:lnTo>
                  <a:pt x="16170" y="25328"/>
                </a:lnTo>
                <a:lnTo>
                  <a:pt x="16252" y="25213"/>
                </a:lnTo>
                <a:lnTo>
                  <a:pt x="16249" y="25150"/>
                </a:lnTo>
                <a:lnTo>
                  <a:pt x="16264" y="25125"/>
                </a:lnTo>
                <a:lnTo>
                  <a:pt x="16273" y="25069"/>
                </a:lnTo>
                <a:lnTo>
                  <a:pt x="16254" y="25038"/>
                </a:lnTo>
                <a:lnTo>
                  <a:pt x="16289" y="24978"/>
                </a:lnTo>
                <a:lnTo>
                  <a:pt x="16310" y="24972"/>
                </a:lnTo>
                <a:lnTo>
                  <a:pt x="16341" y="24972"/>
                </a:lnTo>
                <a:lnTo>
                  <a:pt x="16345" y="24981"/>
                </a:lnTo>
                <a:lnTo>
                  <a:pt x="16360" y="24973"/>
                </a:lnTo>
                <a:lnTo>
                  <a:pt x="16346" y="24945"/>
                </a:lnTo>
                <a:lnTo>
                  <a:pt x="16332" y="24941"/>
                </a:lnTo>
                <a:lnTo>
                  <a:pt x="16335" y="24952"/>
                </a:lnTo>
                <a:lnTo>
                  <a:pt x="16303" y="24957"/>
                </a:lnTo>
                <a:lnTo>
                  <a:pt x="16320" y="24919"/>
                </a:lnTo>
                <a:lnTo>
                  <a:pt x="16313" y="24879"/>
                </a:lnTo>
                <a:lnTo>
                  <a:pt x="16292" y="24850"/>
                </a:lnTo>
                <a:lnTo>
                  <a:pt x="16313" y="24800"/>
                </a:lnTo>
                <a:lnTo>
                  <a:pt x="16338" y="24779"/>
                </a:lnTo>
                <a:lnTo>
                  <a:pt x="16336" y="24765"/>
                </a:lnTo>
                <a:lnTo>
                  <a:pt x="16305" y="24764"/>
                </a:lnTo>
                <a:lnTo>
                  <a:pt x="16294" y="24743"/>
                </a:lnTo>
                <a:lnTo>
                  <a:pt x="16308" y="24719"/>
                </a:lnTo>
                <a:lnTo>
                  <a:pt x="16310" y="24681"/>
                </a:lnTo>
                <a:lnTo>
                  <a:pt x="16325" y="24643"/>
                </a:lnTo>
                <a:lnTo>
                  <a:pt x="16350" y="24606"/>
                </a:lnTo>
                <a:lnTo>
                  <a:pt x="16339" y="24599"/>
                </a:lnTo>
                <a:lnTo>
                  <a:pt x="16311" y="24602"/>
                </a:lnTo>
                <a:lnTo>
                  <a:pt x="16250" y="24581"/>
                </a:lnTo>
                <a:lnTo>
                  <a:pt x="16222" y="24560"/>
                </a:lnTo>
                <a:lnTo>
                  <a:pt x="16225" y="24571"/>
                </a:lnTo>
                <a:lnTo>
                  <a:pt x="16204" y="24569"/>
                </a:lnTo>
                <a:lnTo>
                  <a:pt x="16176" y="24597"/>
                </a:lnTo>
                <a:lnTo>
                  <a:pt x="16181" y="24603"/>
                </a:lnTo>
                <a:lnTo>
                  <a:pt x="16163" y="24638"/>
                </a:lnTo>
                <a:lnTo>
                  <a:pt x="16155" y="24631"/>
                </a:lnTo>
                <a:lnTo>
                  <a:pt x="16112" y="24673"/>
                </a:lnTo>
                <a:lnTo>
                  <a:pt x="16039" y="24682"/>
                </a:lnTo>
                <a:lnTo>
                  <a:pt x="16032" y="24701"/>
                </a:lnTo>
                <a:lnTo>
                  <a:pt x="16012" y="24684"/>
                </a:lnTo>
                <a:lnTo>
                  <a:pt x="15942" y="24693"/>
                </a:lnTo>
                <a:lnTo>
                  <a:pt x="15897" y="24729"/>
                </a:lnTo>
                <a:lnTo>
                  <a:pt x="15781" y="24750"/>
                </a:lnTo>
                <a:lnTo>
                  <a:pt x="15757" y="24750"/>
                </a:lnTo>
                <a:lnTo>
                  <a:pt x="15734" y="24737"/>
                </a:lnTo>
                <a:lnTo>
                  <a:pt x="15659" y="24743"/>
                </a:lnTo>
                <a:lnTo>
                  <a:pt x="15592" y="24776"/>
                </a:lnTo>
                <a:lnTo>
                  <a:pt x="15528" y="24772"/>
                </a:lnTo>
                <a:lnTo>
                  <a:pt x="15492" y="24784"/>
                </a:lnTo>
                <a:lnTo>
                  <a:pt x="15445" y="24764"/>
                </a:lnTo>
                <a:lnTo>
                  <a:pt x="15398" y="24772"/>
                </a:lnTo>
                <a:lnTo>
                  <a:pt x="15253" y="24863"/>
                </a:lnTo>
                <a:lnTo>
                  <a:pt x="15184" y="24871"/>
                </a:lnTo>
                <a:lnTo>
                  <a:pt x="15136" y="24849"/>
                </a:lnTo>
                <a:lnTo>
                  <a:pt x="15114" y="24856"/>
                </a:lnTo>
                <a:lnTo>
                  <a:pt x="15050" y="24859"/>
                </a:lnTo>
                <a:lnTo>
                  <a:pt x="15035" y="24846"/>
                </a:lnTo>
                <a:lnTo>
                  <a:pt x="15012" y="24847"/>
                </a:lnTo>
                <a:lnTo>
                  <a:pt x="14932" y="24910"/>
                </a:lnTo>
                <a:lnTo>
                  <a:pt x="14893" y="24911"/>
                </a:lnTo>
                <a:lnTo>
                  <a:pt x="14830" y="24949"/>
                </a:lnTo>
                <a:lnTo>
                  <a:pt x="14809" y="24975"/>
                </a:lnTo>
                <a:lnTo>
                  <a:pt x="14740" y="24984"/>
                </a:lnTo>
                <a:lnTo>
                  <a:pt x="14681" y="24969"/>
                </a:lnTo>
                <a:lnTo>
                  <a:pt x="14622" y="24916"/>
                </a:lnTo>
                <a:lnTo>
                  <a:pt x="14598" y="24910"/>
                </a:lnTo>
                <a:lnTo>
                  <a:pt x="14581" y="24874"/>
                </a:lnTo>
                <a:lnTo>
                  <a:pt x="14437" y="24714"/>
                </a:lnTo>
                <a:lnTo>
                  <a:pt x="14421" y="24711"/>
                </a:lnTo>
                <a:lnTo>
                  <a:pt x="14407" y="24682"/>
                </a:lnTo>
                <a:lnTo>
                  <a:pt x="14399" y="24664"/>
                </a:lnTo>
                <a:lnTo>
                  <a:pt x="14336" y="24665"/>
                </a:lnTo>
                <a:lnTo>
                  <a:pt x="14299" y="24681"/>
                </a:lnTo>
                <a:lnTo>
                  <a:pt x="14284" y="24677"/>
                </a:lnTo>
                <a:lnTo>
                  <a:pt x="14257" y="24645"/>
                </a:lnTo>
                <a:lnTo>
                  <a:pt x="14309" y="24645"/>
                </a:lnTo>
                <a:lnTo>
                  <a:pt x="14334" y="24609"/>
                </a:lnTo>
                <a:lnTo>
                  <a:pt x="14367" y="24608"/>
                </a:lnTo>
                <a:lnTo>
                  <a:pt x="14410" y="24558"/>
                </a:lnTo>
                <a:lnTo>
                  <a:pt x="14435" y="24548"/>
                </a:lnTo>
                <a:lnTo>
                  <a:pt x="14427" y="24475"/>
                </a:lnTo>
                <a:lnTo>
                  <a:pt x="14434" y="24452"/>
                </a:lnTo>
                <a:lnTo>
                  <a:pt x="14418" y="24452"/>
                </a:lnTo>
                <a:lnTo>
                  <a:pt x="14364" y="24398"/>
                </a:lnTo>
                <a:lnTo>
                  <a:pt x="14365" y="24381"/>
                </a:lnTo>
                <a:lnTo>
                  <a:pt x="14364" y="24380"/>
                </a:lnTo>
                <a:lnTo>
                  <a:pt x="14351" y="24374"/>
                </a:lnTo>
                <a:lnTo>
                  <a:pt x="14343" y="24360"/>
                </a:lnTo>
                <a:lnTo>
                  <a:pt x="14324" y="24378"/>
                </a:lnTo>
                <a:lnTo>
                  <a:pt x="14298" y="24364"/>
                </a:lnTo>
                <a:lnTo>
                  <a:pt x="14273" y="24364"/>
                </a:lnTo>
                <a:lnTo>
                  <a:pt x="14252" y="24318"/>
                </a:lnTo>
                <a:lnTo>
                  <a:pt x="14260" y="24303"/>
                </a:lnTo>
                <a:lnTo>
                  <a:pt x="14226" y="24259"/>
                </a:lnTo>
                <a:lnTo>
                  <a:pt x="14196" y="24251"/>
                </a:lnTo>
                <a:lnTo>
                  <a:pt x="14157" y="24152"/>
                </a:lnTo>
                <a:lnTo>
                  <a:pt x="14141" y="24129"/>
                </a:lnTo>
                <a:lnTo>
                  <a:pt x="14139" y="24144"/>
                </a:lnTo>
                <a:lnTo>
                  <a:pt x="14119" y="24144"/>
                </a:lnTo>
                <a:lnTo>
                  <a:pt x="14085" y="24101"/>
                </a:lnTo>
                <a:lnTo>
                  <a:pt x="14035" y="24081"/>
                </a:lnTo>
                <a:lnTo>
                  <a:pt x="14001" y="24020"/>
                </a:lnTo>
                <a:lnTo>
                  <a:pt x="13920" y="23931"/>
                </a:lnTo>
                <a:lnTo>
                  <a:pt x="13906" y="23905"/>
                </a:lnTo>
                <a:lnTo>
                  <a:pt x="13839" y="23890"/>
                </a:lnTo>
                <a:lnTo>
                  <a:pt x="13817" y="23862"/>
                </a:lnTo>
                <a:lnTo>
                  <a:pt x="13772" y="23813"/>
                </a:lnTo>
                <a:lnTo>
                  <a:pt x="13742" y="23824"/>
                </a:lnTo>
                <a:lnTo>
                  <a:pt x="13726" y="23815"/>
                </a:lnTo>
                <a:lnTo>
                  <a:pt x="13691" y="23819"/>
                </a:lnTo>
                <a:lnTo>
                  <a:pt x="13668" y="23835"/>
                </a:lnTo>
                <a:lnTo>
                  <a:pt x="13641" y="23807"/>
                </a:lnTo>
                <a:lnTo>
                  <a:pt x="13600" y="23747"/>
                </a:lnTo>
                <a:lnTo>
                  <a:pt x="13617" y="23729"/>
                </a:lnTo>
                <a:lnTo>
                  <a:pt x="13573" y="23668"/>
                </a:lnTo>
                <a:lnTo>
                  <a:pt x="13555" y="23675"/>
                </a:lnTo>
                <a:lnTo>
                  <a:pt x="13552" y="23723"/>
                </a:lnTo>
                <a:lnTo>
                  <a:pt x="13562" y="23722"/>
                </a:lnTo>
                <a:lnTo>
                  <a:pt x="13566" y="23789"/>
                </a:lnTo>
                <a:lnTo>
                  <a:pt x="13524" y="23778"/>
                </a:lnTo>
                <a:lnTo>
                  <a:pt x="13512" y="23704"/>
                </a:lnTo>
                <a:lnTo>
                  <a:pt x="13492" y="23653"/>
                </a:lnTo>
                <a:lnTo>
                  <a:pt x="13460" y="23642"/>
                </a:lnTo>
                <a:lnTo>
                  <a:pt x="13460" y="23621"/>
                </a:lnTo>
                <a:lnTo>
                  <a:pt x="13447" y="23558"/>
                </a:lnTo>
                <a:lnTo>
                  <a:pt x="13429" y="23552"/>
                </a:lnTo>
                <a:lnTo>
                  <a:pt x="13396" y="23381"/>
                </a:lnTo>
                <a:lnTo>
                  <a:pt x="13297" y="23119"/>
                </a:lnTo>
                <a:lnTo>
                  <a:pt x="13241" y="23060"/>
                </a:lnTo>
                <a:lnTo>
                  <a:pt x="13223" y="23060"/>
                </a:lnTo>
                <a:lnTo>
                  <a:pt x="13223" y="23027"/>
                </a:lnTo>
                <a:lnTo>
                  <a:pt x="13171" y="23000"/>
                </a:lnTo>
                <a:lnTo>
                  <a:pt x="13123" y="22998"/>
                </a:lnTo>
                <a:lnTo>
                  <a:pt x="13123" y="22953"/>
                </a:lnTo>
                <a:lnTo>
                  <a:pt x="13018" y="22883"/>
                </a:lnTo>
                <a:lnTo>
                  <a:pt x="12978" y="22874"/>
                </a:lnTo>
                <a:lnTo>
                  <a:pt x="12935" y="22793"/>
                </a:lnTo>
                <a:lnTo>
                  <a:pt x="12902" y="22689"/>
                </a:lnTo>
                <a:lnTo>
                  <a:pt x="12916" y="22601"/>
                </a:lnTo>
                <a:lnTo>
                  <a:pt x="12904" y="22508"/>
                </a:lnTo>
                <a:lnTo>
                  <a:pt x="12846" y="22337"/>
                </a:lnTo>
                <a:lnTo>
                  <a:pt x="12840" y="22292"/>
                </a:lnTo>
                <a:lnTo>
                  <a:pt x="12848" y="22285"/>
                </a:lnTo>
                <a:lnTo>
                  <a:pt x="12866" y="22308"/>
                </a:lnTo>
                <a:lnTo>
                  <a:pt x="12873" y="22323"/>
                </a:lnTo>
                <a:lnTo>
                  <a:pt x="12885" y="22323"/>
                </a:lnTo>
                <a:lnTo>
                  <a:pt x="12885" y="22300"/>
                </a:lnTo>
                <a:lnTo>
                  <a:pt x="12840" y="22244"/>
                </a:lnTo>
                <a:lnTo>
                  <a:pt x="12823" y="22179"/>
                </a:lnTo>
                <a:lnTo>
                  <a:pt x="12813" y="22165"/>
                </a:lnTo>
                <a:lnTo>
                  <a:pt x="12814" y="22155"/>
                </a:lnTo>
                <a:lnTo>
                  <a:pt x="12806" y="22145"/>
                </a:lnTo>
                <a:lnTo>
                  <a:pt x="12812" y="22132"/>
                </a:lnTo>
                <a:lnTo>
                  <a:pt x="12799" y="22114"/>
                </a:lnTo>
                <a:lnTo>
                  <a:pt x="12805" y="22092"/>
                </a:lnTo>
                <a:lnTo>
                  <a:pt x="12807" y="22072"/>
                </a:lnTo>
                <a:lnTo>
                  <a:pt x="12808" y="22067"/>
                </a:lnTo>
                <a:lnTo>
                  <a:pt x="12767" y="22051"/>
                </a:lnTo>
                <a:lnTo>
                  <a:pt x="12711" y="21995"/>
                </a:lnTo>
                <a:lnTo>
                  <a:pt x="12696" y="21965"/>
                </a:lnTo>
                <a:lnTo>
                  <a:pt x="12647" y="21950"/>
                </a:lnTo>
                <a:lnTo>
                  <a:pt x="12617" y="21887"/>
                </a:lnTo>
                <a:lnTo>
                  <a:pt x="12587" y="21901"/>
                </a:lnTo>
                <a:lnTo>
                  <a:pt x="12543" y="21899"/>
                </a:lnTo>
                <a:lnTo>
                  <a:pt x="12469" y="21852"/>
                </a:lnTo>
                <a:lnTo>
                  <a:pt x="12432" y="21727"/>
                </a:lnTo>
                <a:lnTo>
                  <a:pt x="12441" y="21694"/>
                </a:lnTo>
                <a:lnTo>
                  <a:pt x="12437" y="21634"/>
                </a:lnTo>
                <a:lnTo>
                  <a:pt x="12422" y="21603"/>
                </a:lnTo>
                <a:lnTo>
                  <a:pt x="12427" y="21582"/>
                </a:lnTo>
                <a:lnTo>
                  <a:pt x="12445" y="21596"/>
                </a:lnTo>
                <a:lnTo>
                  <a:pt x="12515" y="21601"/>
                </a:lnTo>
                <a:lnTo>
                  <a:pt x="12488" y="21573"/>
                </a:lnTo>
                <a:lnTo>
                  <a:pt x="12465" y="21568"/>
                </a:lnTo>
                <a:lnTo>
                  <a:pt x="12426" y="21508"/>
                </a:lnTo>
                <a:lnTo>
                  <a:pt x="12410" y="21496"/>
                </a:lnTo>
                <a:lnTo>
                  <a:pt x="12407" y="21513"/>
                </a:lnTo>
                <a:lnTo>
                  <a:pt x="12381" y="21479"/>
                </a:lnTo>
                <a:lnTo>
                  <a:pt x="12360" y="21416"/>
                </a:lnTo>
                <a:lnTo>
                  <a:pt x="12265" y="21277"/>
                </a:lnTo>
                <a:lnTo>
                  <a:pt x="12225" y="21252"/>
                </a:lnTo>
                <a:lnTo>
                  <a:pt x="12215" y="21185"/>
                </a:lnTo>
                <a:lnTo>
                  <a:pt x="12065" y="20964"/>
                </a:lnTo>
                <a:lnTo>
                  <a:pt x="12066" y="20914"/>
                </a:lnTo>
                <a:lnTo>
                  <a:pt x="12042" y="20874"/>
                </a:lnTo>
                <a:lnTo>
                  <a:pt x="12032" y="20782"/>
                </a:lnTo>
                <a:lnTo>
                  <a:pt x="12007" y="20751"/>
                </a:lnTo>
                <a:lnTo>
                  <a:pt x="12007" y="20725"/>
                </a:lnTo>
                <a:lnTo>
                  <a:pt x="11925" y="20636"/>
                </a:lnTo>
                <a:lnTo>
                  <a:pt x="11922" y="20602"/>
                </a:lnTo>
                <a:lnTo>
                  <a:pt x="11931" y="20564"/>
                </a:lnTo>
                <a:lnTo>
                  <a:pt x="11912" y="20527"/>
                </a:lnTo>
                <a:lnTo>
                  <a:pt x="11773" y="20409"/>
                </a:lnTo>
                <a:lnTo>
                  <a:pt x="11761" y="20371"/>
                </a:lnTo>
                <a:lnTo>
                  <a:pt x="11673" y="20266"/>
                </a:lnTo>
                <a:lnTo>
                  <a:pt x="11673" y="20212"/>
                </a:lnTo>
                <a:lnTo>
                  <a:pt x="11622" y="20147"/>
                </a:lnTo>
                <a:lnTo>
                  <a:pt x="11628" y="20115"/>
                </a:lnTo>
                <a:lnTo>
                  <a:pt x="11624" y="20082"/>
                </a:lnTo>
                <a:lnTo>
                  <a:pt x="11635" y="20066"/>
                </a:lnTo>
                <a:lnTo>
                  <a:pt x="11644" y="20080"/>
                </a:lnTo>
                <a:lnTo>
                  <a:pt x="11667" y="20080"/>
                </a:lnTo>
                <a:lnTo>
                  <a:pt x="11684" y="20141"/>
                </a:lnTo>
                <a:lnTo>
                  <a:pt x="11705" y="20167"/>
                </a:lnTo>
                <a:lnTo>
                  <a:pt x="11711" y="20198"/>
                </a:lnTo>
                <a:lnTo>
                  <a:pt x="11803" y="20275"/>
                </a:lnTo>
                <a:lnTo>
                  <a:pt x="11803" y="20322"/>
                </a:lnTo>
                <a:lnTo>
                  <a:pt x="11827" y="20369"/>
                </a:lnTo>
                <a:lnTo>
                  <a:pt x="11890" y="20398"/>
                </a:lnTo>
                <a:lnTo>
                  <a:pt x="11904" y="20443"/>
                </a:lnTo>
                <a:lnTo>
                  <a:pt x="12018" y="20564"/>
                </a:lnTo>
                <a:lnTo>
                  <a:pt x="12081" y="20598"/>
                </a:lnTo>
                <a:lnTo>
                  <a:pt x="12089" y="20613"/>
                </a:lnTo>
                <a:lnTo>
                  <a:pt x="12097" y="20584"/>
                </a:lnTo>
                <a:lnTo>
                  <a:pt x="12130" y="20553"/>
                </a:lnTo>
                <a:lnTo>
                  <a:pt x="12148" y="20468"/>
                </a:lnTo>
                <a:lnTo>
                  <a:pt x="12126" y="20446"/>
                </a:lnTo>
                <a:lnTo>
                  <a:pt x="12155" y="20374"/>
                </a:lnTo>
                <a:lnTo>
                  <a:pt x="12160" y="20324"/>
                </a:lnTo>
                <a:lnTo>
                  <a:pt x="12196" y="20192"/>
                </a:lnTo>
                <a:lnTo>
                  <a:pt x="12206" y="20177"/>
                </a:lnTo>
                <a:lnTo>
                  <a:pt x="12233" y="20134"/>
                </a:lnTo>
                <a:lnTo>
                  <a:pt x="12235" y="20131"/>
                </a:lnTo>
                <a:lnTo>
                  <a:pt x="12237" y="20154"/>
                </a:lnTo>
                <a:lnTo>
                  <a:pt x="12217" y="20214"/>
                </a:lnTo>
                <a:lnTo>
                  <a:pt x="12216" y="20223"/>
                </a:lnTo>
                <a:lnTo>
                  <a:pt x="12209" y="20312"/>
                </a:lnTo>
                <a:lnTo>
                  <a:pt x="12213" y="20412"/>
                </a:lnTo>
                <a:lnTo>
                  <a:pt x="12187" y="20480"/>
                </a:lnTo>
                <a:lnTo>
                  <a:pt x="12193" y="20506"/>
                </a:lnTo>
                <a:lnTo>
                  <a:pt x="12227" y="20493"/>
                </a:lnTo>
                <a:lnTo>
                  <a:pt x="12238" y="20512"/>
                </a:lnTo>
                <a:lnTo>
                  <a:pt x="12268" y="20490"/>
                </a:lnTo>
                <a:lnTo>
                  <a:pt x="12323" y="20521"/>
                </a:lnTo>
                <a:lnTo>
                  <a:pt x="12308" y="20529"/>
                </a:lnTo>
                <a:lnTo>
                  <a:pt x="12413" y="20647"/>
                </a:lnTo>
                <a:lnTo>
                  <a:pt x="12424" y="20698"/>
                </a:lnTo>
                <a:lnTo>
                  <a:pt x="12447" y="20708"/>
                </a:lnTo>
                <a:lnTo>
                  <a:pt x="12456" y="20757"/>
                </a:lnTo>
                <a:lnTo>
                  <a:pt x="12509" y="20804"/>
                </a:lnTo>
                <a:lnTo>
                  <a:pt x="12534" y="20806"/>
                </a:lnTo>
                <a:lnTo>
                  <a:pt x="12603" y="20923"/>
                </a:lnTo>
                <a:lnTo>
                  <a:pt x="12605" y="20961"/>
                </a:lnTo>
                <a:lnTo>
                  <a:pt x="12622" y="21002"/>
                </a:lnTo>
                <a:lnTo>
                  <a:pt x="12660" y="21009"/>
                </a:lnTo>
                <a:lnTo>
                  <a:pt x="12671" y="21069"/>
                </a:lnTo>
                <a:lnTo>
                  <a:pt x="12695" y="21102"/>
                </a:lnTo>
                <a:lnTo>
                  <a:pt x="12748" y="21126"/>
                </a:lnTo>
                <a:lnTo>
                  <a:pt x="12792" y="21239"/>
                </a:lnTo>
                <a:lnTo>
                  <a:pt x="12826" y="21262"/>
                </a:lnTo>
                <a:lnTo>
                  <a:pt x="12841" y="21335"/>
                </a:lnTo>
                <a:lnTo>
                  <a:pt x="12826" y="21365"/>
                </a:lnTo>
                <a:lnTo>
                  <a:pt x="12826" y="21399"/>
                </a:lnTo>
                <a:lnTo>
                  <a:pt x="12877" y="21435"/>
                </a:lnTo>
                <a:lnTo>
                  <a:pt x="12878" y="21475"/>
                </a:lnTo>
                <a:lnTo>
                  <a:pt x="12911" y="21495"/>
                </a:lnTo>
                <a:lnTo>
                  <a:pt x="12948" y="21459"/>
                </a:lnTo>
                <a:lnTo>
                  <a:pt x="12997" y="21501"/>
                </a:lnTo>
                <a:lnTo>
                  <a:pt x="13074" y="21535"/>
                </a:lnTo>
                <a:lnTo>
                  <a:pt x="13133" y="21596"/>
                </a:lnTo>
                <a:lnTo>
                  <a:pt x="13151" y="21648"/>
                </a:lnTo>
                <a:lnTo>
                  <a:pt x="13169" y="21652"/>
                </a:lnTo>
                <a:lnTo>
                  <a:pt x="13176" y="21712"/>
                </a:lnTo>
                <a:lnTo>
                  <a:pt x="13200" y="21731"/>
                </a:lnTo>
                <a:lnTo>
                  <a:pt x="13219" y="21812"/>
                </a:lnTo>
                <a:lnTo>
                  <a:pt x="13266" y="21855"/>
                </a:lnTo>
                <a:lnTo>
                  <a:pt x="13281" y="21937"/>
                </a:lnTo>
                <a:lnTo>
                  <a:pt x="13296" y="21963"/>
                </a:lnTo>
                <a:lnTo>
                  <a:pt x="13277" y="22042"/>
                </a:lnTo>
                <a:lnTo>
                  <a:pt x="13260" y="22058"/>
                </a:lnTo>
                <a:lnTo>
                  <a:pt x="13277" y="22096"/>
                </a:lnTo>
                <a:lnTo>
                  <a:pt x="13301" y="22183"/>
                </a:lnTo>
                <a:lnTo>
                  <a:pt x="13311" y="22273"/>
                </a:lnTo>
                <a:lnTo>
                  <a:pt x="13354" y="22311"/>
                </a:lnTo>
                <a:lnTo>
                  <a:pt x="13361" y="22344"/>
                </a:lnTo>
                <a:lnTo>
                  <a:pt x="13483" y="22474"/>
                </a:lnTo>
                <a:lnTo>
                  <a:pt x="13523" y="22490"/>
                </a:lnTo>
                <a:lnTo>
                  <a:pt x="13571" y="22495"/>
                </a:lnTo>
                <a:lnTo>
                  <a:pt x="13604" y="22542"/>
                </a:lnTo>
                <a:lnTo>
                  <a:pt x="13628" y="22542"/>
                </a:lnTo>
                <a:lnTo>
                  <a:pt x="13698" y="22601"/>
                </a:lnTo>
                <a:lnTo>
                  <a:pt x="13700" y="22637"/>
                </a:lnTo>
                <a:lnTo>
                  <a:pt x="13759" y="22648"/>
                </a:lnTo>
                <a:lnTo>
                  <a:pt x="13752" y="22682"/>
                </a:lnTo>
                <a:lnTo>
                  <a:pt x="13782" y="22695"/>
                </a:lnTo>
                <a:lnTo>
                  <a:pt x="13839" y="22901"/>
                </a:lnTo>
                <a:lnTo>
                  <a:pt x="13889" y="22932"/>
                </a:lnTo>
                <a:lnTo>
                  <a:pt x="13893" y="22993"/>
                </a:lnTo>
                <a:lnTo>
                  <a:pt x="14073" y="23175"/>
                </a:lnTo>
                <a:lnTo>
                  <a:pt x="14100" y="23175"/>
                </a:lnTo>
                <a:lnTo>
                  <a:pt x="14116" y="23278"/>
                </a:lnTo>
                <a:lnTo>
                  <a:pt x="14193" y="23300"/>
                </a:lnTo>
                <a:lnTo>
                  <a:pt x="14235" y="23422"/>
                </a:lnTo>
                <a:lnTo>
                  <a:pt x="14250" y="23465"/>
                </a:lnTo>
                <a:lnTo>
                  <a:pt x="14272" y="23586"/>
                </a:lnTo>
                <a:lnTo>
                  <a:pt x="14268" y="23659"/>
                </a:lnTo>
                <a:lnTo>
                  <a:pt x="14240" y="23659"/>
                </a:lnTo>
                <a:lnTo>
                  <a:pt x="14240" y="23684"/>
                </a:lnTo>
                <a:lnTo>
                  <a:pt x="14203" y="23673"/>
                </a:lnTo>
                <a:lnTo>
                  <a:pt x="14219" y="23708"/>
                </a:lnTo>
                <a:lnTo>
                  <a:pt x="14244" y="23708"/>
                </a:lnTo>
                <a:lnTo>
                  <a:pt x="14246" y="23744"/>
                </a:lnTo>
                <a:lnTo>
                  <a:pt x="14304" y="23817"/>
                </a:lnTo>
                <a:lnTo>
                  <a:pt x="14334" y="24040"/>
                </a:lnTo>
                <a:lnTo>
                  <a:pt x="14396" y="24096"/>
                </a:lnTo>
                <a:lnTo>
                  <a:pt x="14400" y="24162"/>
                </a:lnTo>
                <a:lnTo>
                  <a:pt x="14374" y="24179"/>
                </a:lnTo>
                <a:lnTo>
                  <a:pt x="14400" y="24243"/>
                </a:lnTo>
                <a:lnTo>
                  <a:pt x="14451" y="24298"/>
                </a:lnTo>
                <a:lnTo>
                  <a:pt x="14459" y="24358"/>
                </a:lnTo>
                <a:lnTo>
                  <a:pt x="14479" y="24397"/>
                </a:lnTo>
                <a:lnTo>
                  <a:pt x="14528" y="24390"/>
                </a:lnTo>
                <a:lnTo>
                  <a:pt x="14540" y="24373"/>
                </a:lnTo>
                <a:lnTo>
                  <a:pt x="14607" y="24395"/>
                </a:lnTo>
                <a:lnTo>
                  <a:pt x="14647" y="24386"/>
                </a:lnTo>
                <a:lnTo>
                  <a:pt x="14696" y="24345"/>
                </a:lnTo>
                <a:lnTo>
                  <a:pt x="14743" y="24345"/>
                </a:lnTo>
                <a:lnTo>
                  <a:pt x="14768" y="24369"/>
                </a:lnTo>
                <a:lnTo>
                  <a:pt x="14813" y="24352"/>
                </a:lnTo>
                <a:lnTo>
                  <a:pt x="14858" y="24288"/>
                </a:lnTo>
                <a:lnTo>
                  <a:pt x="14882" y="24285"/>
                </a:lnTo>
                <a:lnTo>
                  <a:pt x="14909" y="24221"/>
                </a:lnTo>
                <a:lnTo>
                  <a:pt x="14969" y="24183"/>
                </a:lnTo>
                <a:lnTo>
                  <a:pt x="14999" y="24175"/>
                </a:lnTo>
                <a:lnTo>
                  <a:pt x="15037" y="24177"/>
                </a:lnTo>
                <a:lnTo>
                  <a:pt x="15046" y="24191"/>
                </a:lnTo>
                <a:lnTo>
                  <a:pt x="15114" y="24187"/>
                </a:lnTo>
                <a:lnTo>
                  <a:pt x="15129" y="24205"/>
                </a:lnTo>
                <a:lnTo>
                  <a:pt x="15176" y="24217"/>
                </a:lnTo>
                <a:lnTo>
                  <a:pt x="15287" y="24173"/>
                </a:lnTo>
                <a:lnTo>
                  <a:pt x="15378" y="24164"/>
                </a:lnTo>
                <a:lnTo>
                  <a:pt x="15408" y="24139"/>
                </a:lnTo>
                <a:lnTo>
                  <a:pt x="15414" y="24110"/>
                </a:lnTo>
                <a:lnTo>
                  <a:pt x="15499" y="24043"/>
                </a:lnTo>
                <a:lnTo>
                  <a:pt x="15536" y="24045"/>
                </a:lnTo>
                <a:lnTo>
                  <a:pt x="15566" y="24068"/>
                </a:lnTo>
                <a:lnTo>
                  <a:pt x="15600" y="24061"/>
                </a:lnTo>
                <a:lnTo>
                  <a:pt x="15622" y="24040"/>
                </a:lnTo>
                <a:lnTo>
                  <a:pt x="15637" y="24053"/>
                </a:lnTo>
                <a:lnTo>
                  <a:pt x="15670" y="24053"/>
                </a:lnTo>
                <a:lnTo>
                  <a:pt x="15739" y="23995"/>
                </a:lnTo>
                <a:lnTo>
                  <a:pt x="15789" y="23914"/>
                </a:lnTo>
                <a:lnTo>
                  <a:pt x="15833" y="23893"/>
                </a:lnTo>
                <a:lnTo>
                  <a:pt x="15858" y="23896"/>
                </a:lnTo>
                <a:lnTo>
                  <a:pt x="16121" y="23817"/>
                </a:lnTo>
                <a:lnTo>
                  <a:pt x="16144" y="23793"/>
                </a:lnTo>
                <a:lnTo>
                  <a:pt x="16293" y="23765"/>
                </a:lnTo>
                <a:lnTo>
                  <a:pt x="16387" y="23718"/>
                </a:lnTo>
                <a:lnTo>
                  <a:pt x="16434" y="23675"/>
                </a:lnTo>
                <a:lnTo>
                  <a:pt x="16536" y="23653"/>
                </a:lnTo>
                <a:lnTo>
                  <a:pt x="16527" y="23626"/>
                </a:lnTo>
                <a:lnTo>
                  <a:pt x="16534" y="23612"/>
                </a:lnTo>
                <a:lnTo>
                  <a:pt x="16515" y="23592"/>
                </a:lnTo>
                <a:lnTo>
                  <a:pt x="16521" y="23533"/>
                </a:lnTo>
                <a:lnTo>
                  <a:pt x="16603" y="23433"/>
                </a:lnTo>
                <a:lnTo>
                  <a:pt x="16696" y="23413"/>
                </a:lnTo>
                <a:lnTo>
                  <a:pt x="16748" y="23400"/>
                </a:lnTo>
                <a:lnTo>
                  <a:pt x="16780" y="23392"/>
                </a:lnTo>
                <a:lnTo>
                  <a:pt x="16792" y="23401"/>
                </a:lnTo>
                <a:lnTo>
                  <a:pt x="16839" y="23401"/>
                </a:lnTo>
                <a:lnTo>
                  <a:pt x="16870" y="23350"/>
                </a:lnTo>
                <a:lnTo>
                  <a:pt x="16922" y="23352"/>
                </a:lnTo>
                <a:lnTo>
                  <a:pt x="17007" y="23306"/>
                </a:lnTo>
                <a:lnTo>
                  <a:pt x="17055" y="23310"/>
                </a:lnTo>
                <a:lnTo>
                  <a:pt x="17095" y="23301"/>
                </a:lnTo>
                <a:lnTo>
                  <a:pt x="17133" y="23325"/>
                </a:lnTo>
                <a:lnTo>
                  <a:pt x="17162" y="23323"/>
                </a:lnTo>
                <a:lnTo>
                  <a:pt x="17219" y="23237"/>
                </a:lnTo>
                <a:lnTo>
                  <a:pt x="17217" y="23227"/>
                </a:lnTo>
                <a:lnTo>
                  <a:pt x="17228" y="23224"/>
                </a:lnTo>
                <a:lnTo>
                  <a:pt x="17231" y="23196"/>
                </a:lnTo>
                <a:lnTo>
                  <a:pt x="17209" y="23183"/>
                </a:lnTo>
                <a:lnTo>
                  <a:pt x="17213" y="23154"/>
                </a:lnTo>
                <a:lnTo>
                  <a:pt x="17207" y="23131"/>
                </a:lnTo>
                <a:lnTo>
                  <a:pt x="17240" y="23097"/>
                </a:lnTo>
                <a:lnTo>
                  <a:pt x="17261" y="23075"/>
                </a:lnTo>
                <a:lnTo>
                  <a:pt x="17344" y="23077"/>
                </a:lnTo>
                <a:lnTo>
                  <a:pt x="17404" y="23066"/>
                </a:lnTo>
                <a:lnTo>
                  <a:pt x="17433" y="23078"/>
                </a:lnTo>
                <a:lnTo>
                  <a:pt x="17478" y="23032"/>
                </a:lnTo>
                <a:lnTo>
                  <a:pt x="17499" y="23013"/>
                </a:lnTo>
                <a:lnTo>
                  <a:pt x="17499" y="22939"/>
                </a:lnTo>
                <a:lnTo>
                  <a:pt x="17587" y="22833"/>
                </a:lnTo>
                <a:lnTo>
                  <a:pt x="17640" y="22818"/>
                </a:lnTo>
                <a:lnTo>
                  <a:pt x="17673" y="22835"/>
                </a:lnTo>
                <a:lnTo>
                  <a:pt x="17698" y="22818"/>
                </a:lnTo>
                <a:lnTo>
                  <a:pt x="17817" y="22807"/>
                </a:lnTo>
                <a:lnTo>
                  <a:pt x="17825" y="22784"/>
                </a:lnTo>
                <a:lnTo>
                  <a:pt x="17806" y="22766"/>
                </a:lnTo>
                <a:lnTo>
                  <a:pt x="17777" y="22681"/>
                </a:lnTo>
                <a:lnTo>
                  <a:pt x="17789" y="22678"/>
                </a:lnTo>
                <a:lnTo>
                  <a:pt x="17767" y="22635"/>
                </a:lnTo>
                <a:lnTo>
                  <a:pt x="17757" y="22632"/>
                </a:lnTo>
                <a:lnTo>
                  <a:pt x="17773" y="22595"/>
                </a:lnTo>
                <a:lnTo>
                  <a:pt x="17773" y="22553"/>
                </a:lnTo>
                <a:lnTo>
                  <a:pt x="17813" y="22476"/>
                </a:lnTo>
                <a:lnTo>
                  <a:pt x="17841" y="22468"/>
                </a:lnTo>
                <a:lnTo>
                  <a:pt x="17824" y="22438"/>
                </a:lnTo>
                <a:lnTo>
                  <a:pt x="17835" y="22435"/>
                </a:lnTo>
                <a:lnTo>
                  <a:pt x="17864" y="22384"/>
                </a:lnTo>
                <a:lnTo>
                  <a:pt x="17887" y="22364"/>
                </a:lnTo>
                <a:lnTo>
                  <a:pt x="17908" y="22372"/>
                </a:lnTo>
                <a:lnTo>
                  <a:pt x="17897" y="22395"/>
                </a:lnTo>
                <a:lnTo>
                  <a:pt x="17893" y="22421"/>
                </a:lnTo>
                <a:lnTo>
                  <a:pt x="17918" y="22435"/>
                </a:lnTo>
                <a:lnTo>
                  <a:pt x="17945" y="22438"/>
                </a:lnTo>
                <a:lnTo>
                  <a:pt x="17973" y="22347"/>
                </a:lnTo>
                <a:lnTo>
                  <a:pt x="18000" y="22323"/>
                </a:lnTo>
                <a:lnTo>
                  <a:pt x="18027" y="22267"/>
                </a:lnTo>
                <a:lnTo>
                  <a:pt x="18084" y="22215"/>
                </a:lnTo>
                <a:lnTo>
                  <a:pt x="18173" y="22075"/>
                </a:lnTo>
                <a:lnTo>
                  <a:pt x="18181" y="22039"/>
                </a:lnTo>
                <a:lnTo>
                  <a:pt x="18176" y="22008"/>
                </a:lnTo>
                <a:lnTo>
                  <a:pt x="18205" y="21956"/>
                </a:lnTo>
                <a:lnTo>
                  <a:pt x="18208" y="21910"/>
                </a:lnTo>
                <a:lnTo>
                  <a:pt x="18193" y="21892"/>
                </a:lnTo>
                <a:lnTo>
                  <a:pt x="18150" y="21885"/>
                </a:lnTo>
                <a:lnTo>
                  <a:pt x="18061" y="21812"/>
                </a:lnTo>
                <a:lnTo>
                  <a:pt x="18039" y="21769"/>
                </a:lnTo>
                <a:lnTo>
                  <a:pt x="17998" y="21731"/>
                </a:lnTo>
                <a:lnTo>
                  <a:pt x="17980" y="21670"/>
                </a:lnTo>
                <a:lnTo>
                  <a:pt x="17913" y="21582"/>
                </a:lnTo>
                <a:lnTo>
                  <a:pt x="17881" y="21580"/>
                </a:lnTo>
                <a:lnTo>
                  <a:pt x="17821" y="21593"/>
                </a:lnTo>
                <a:lnTo>
                  <a:pt x="17715" y="21573"/>
                </a:lnTo>
                <a:lnTo>
                  <a:pt x="17670" y="21574"/>
                </a:lnTo>
                <a:lnTo>
                  <a:pt x="17638" y="21589"/>
                </a:lnTo>
                <a:lnTo>
                  <a:pt x="17579" y="21573"/>
                </a:lnTo>
                <a:lnTo>
                  <a:pt x="17446" y="21461"/>
                </a:lnTo>
                <a:lnTo>
                  <a:pt x="17438" y="21429"/>
                </a:lnTo>
                <a:lnTo>
                  <a:pt x="17359" y="21331"/>
                </a:lnTo>
                <a:lnTo>
                  <a:pt x="17346" y="21188"/>
                </a:lnTo>
                <a:lnTo>
                  <a:pt x="17341" y="21128"/>
                </a:lnTo>
                <a:lnTo>
                  <a:pt x="17334" y="21096"/>
                </a:lnTo>
                <a:lnTo>
                  <a:pt x="17312" y="21103"/>
                </a:lnTo>
                <a:lnTo>
                  <a:pt x="17299" y="21092"/>
                </a:lnTo>
                <a:lnTo>
                  <a:pt x="17300" y="21086"/>
                </a:lnTo>
                <a:lnTo>
                  <a:pt x="17301" y="21056"/>
                </a:lnTo>
                <a:lnTo>
                  <a:pt x="17321" y="21019"/>
                </a:lnTo>
                <a:lnTo>
                  <a:pt x="17328" y="20951"/>
                </a:lnTo>
                <a:lnTo>
                  <a:pt x="17317" y="20945"/>
                </a:lnTo>
                <a:lnTo>
                  <a:pt x="17326" y="20918"/>
                </a:lnTo>
                <a:lnTo>
                  <a:pt x="17314" y="20903"/>
                </a:lnTo>
                <a:lnTo>
                  <a:pt x="17324" y="20896"/>
                </a:lnTo>
                <a:lnTo>
                  <a:pt x="17333" y="20898"/>
                </a:lnTo>
                <a:lnTo>
                  <a:pt x="17322" y="20880"/>
                </a:lnTo>
                <a:lnTo>
                  <a:pt x="17306" y="20884"/>
                </a:lnTo>
                <a:lnTo>
                  <a:pt x="17286" y="20882"/>
                </a:lnTo>
                <a:lnTo>
                  <a:pt x="17275" y="20947"/>
                </a:lnTo>
                <a:lnTo>
                  <a:pt x="17262" y="20962"/>
                </a:lnTo>
                <a:lnTo>
                  <a:pt x="17250" y="20947"/>
                </a:lnTo>
                <a:lnTo>
                  <a:pt x="17242" y="20970"/>
                </a:lnTo>
                <a:lnTo>
                  <a:pt x="17241" y="20991"/>
                </a:lnTo>
                <a:lnTo>
                  <a:pt x="17241" y="21025"/>
                </a:lnTo>
                <a:lnTo>
                  <a:pt x="17227" y="21049"/>
                </a:lnTo>
                <a:lnTo>
                  <a:pt x="17080" y="21138"/>
                </a:lnTo>
                <a:lnTo>
                  <a:pt x="17080" y="21203"/>
                </a:lnTo>
                <a:lnTo>
                  <a:pt x="16943" y="21320"/>
                </a:lnTo>
                <a:lnTo>
                  <a:pt x="16920" y="21354"/>
                </a:lnTo>
                <a:lnTo>
                  <a:pt x="16941" y="21361"/>
                </a:lnTo>
                <a:lnTo>
                  <a:pt x="16954" y="21391"/>
                </a:lnTo>
                <a:lnTo>
                  <a:pt x="16892" y="21455"/>
                </a:lnTo>
                <a:lnTo>
                  <a:pt x="16870" y="21425"/>
                </a:lnTo>
                <a:lnTo>
                  <a:pt x="16850" y="21439"/>
                </a:lnTo>
                <a:lnTo>
                  <a:pt x="16820" y="21439"/>
                </a:lnTo>
                <a:lnTo>
                  <a:pt x="16824" y="21477"/>
                </a:lnTo>
                <a:lnTo>
                  <a:pt x="16809" y="21480"/>
                </a:lnTo>
                <a:lnTo>
                  <a:pt x="16798" y="21502"/>
                </a:lnTo>
                <a:lnTo>
                  <a:pt x="16728" y="21515"/>
                </a:lnTo>
                <a:lnTo>
                  <a:pt x="16677" y="21520"/>
                </a:lnTo>
                <a:lnTo>
                  <a:pt x="16655" y="21493"/>
                </a:lnTo>
                <a:lnTo>
                  <a:pt x="16608" y="21497"/>
                </a:lnTo>
                <a:lnTo>
                  <a:pt x="16589" y="21486"/>
                </a:lnTo>
                <a:lnTo>
                  <a:pt x="16555" y="21493"/>
                </a:lnTo>
                <a:lnTo>
                  <a:pt x="16473" y="21475"/>
                </a:lnTo>
                <a:lnTo>
                  <a:pt x="16376" y="21551"/>
                </a:lnTo>
                <a:lnTo>
                  <a:pt x="16338" y="21540"/>
                </a:lnTo>
                <a:lnTo>
                  <a:pt x="16302" y="21537"/>
                </a:lnTo>
                <a:lnTo>
                  <a:pt x="16263" y="21553"/>
                </a:lnTo>
                <a:lnTo>
                  <a:pt x="16249" y="21444"/>
                </a:lnTo>
                <a:lnTo>
                  <a:pt x="16229" y="21467"/>
                </a:lnTo>
                <a:lnTo>
                  <a:pt x="16211" y="21455"/>
                </a:lnTo>
                <a:lnTo>
                  <a:pt x="16210" y="21454"/>
                </a:lnTo>
                <a:lnTo>
                  <a:pt x="16197" y="21459"/>
                </a:lnTo>
                <a:lnTo>
                  <a:pt x="16176" y="21421"/>
                </a:lnTo>
                <a:lnTo>
                  <a:pt x="16177" y="21397"/>
                </a:lnTo>
                <a:lnTo>
                  <a:pt x="16199" y="21371"/>
                </a:lnTo>
                <a:lnTo>
                  <a:pt x="16159" y="21374"/>
                </a:lnTo>
                <a:lnTo>
                  <a:pt x="16153" y="21363"/>
                </a:lnTo>
                <a:lnTo>
                  <a:pt x="16152" y="21361"/>
                </a:lnTo>
                <a:lnTo>
                  <a:pt x="16179" y="21356"/>
                </a:lnTo>
                <a:lnTo>
                  <a:pt x="16197" y="21239"/>
                </a:lnTo>
                <a:lnTo>
                  <a:pt x="16172" y="21192"/>
                </a:lnTo>
                <a:lnTo>
                  <a:pt x="16155" y="21192"/>
                </a:lnTo>
                <a:lnTo>
                  <a:pt x="16146" y="21111"/>
                </a:lnTo>
                <a:lnTo>
                  <a:pt x="16157" y="21111"/>
                </a:lnTo>
                <a:lnTo>
                  <a:pt x="16174" y="21033"/>
                </a:lnTo>
                <a:lnTo>
                  <a:pt x="16165" y="21017"/>
                </a:lnTo>
                <a:lnTo>
                  <a:pt x="16144" y="21017"/>
                </a:lnTo>
                <a:lnTo>
                  <a:pt x="16141" y="20992"/>
                </a:lnTo>
                <a:lnTo>
                  <a:pt x="16099" y="20959"/>
                </a:lnTo>
                <a:lnTo>
                  <a:pt x="16082" y="20959"/>
                </a:lnTo>
                <a:lnTo>
                  <a:pt x="16074" y="20981"/>
                </a:lnTo>
                <a:lnTo>
                  <a:pt x="16056" y="20983"/>
                </a:lnTo>
                <a:lnTo>
                  <a:pt x="16056" y="21002"/>
                </a:lnTo>
                <a:lnTo>
                  <a:pt x="16040" y="21015"/>
                </a:lnTo>
                <a:lnTo>
                  <a:pt x="16049" y="21053"/>
                </a:lnTo>
                <a:lnTo>
                  <a:pt x="16038" y="21053"/>
                </a:lnTo>
                <a:lnTo>
                  <a:pt x="16050" y="21126"/>
                </a:lnTo>
                <a:lnTo>
                  <a:pt x="16038" y="21116"/>
                </a:lnTo>
                <a:lnTo>
                  <a:pt x="16018" y="21116"/>
                </a:lnTo>
                <a:lnTo>
                  <a:pt x="16011" y="21188"/>
                </a:lnTo>
                <a:lnTo>
                  <a:pt x="16022" y="21222"/>
                </a:lnTo>
                <a:lnTo>
                  <a:pt x="16038" y="21243"/>
                </a:lnTo>
                <a:lnTo>
                  <a:pt x="16038" y="21291"/>
                </a:lnTo>
                <a:lnTo>
                  <a:pt x="16026" y="21299"/>
                </a:lnTo>
                <a:lnTo>
                  <a:pt x="16013" y="21307"/>
                </a:lnTo>
                <a:lnTo>
                  <a:pt x="15973" y="21252"/>
                </a:lnTo>
                <a:lnTo>
                  <a:pt x="15963" y="21190"/>
                </a:lnTo>
                <a:lnTo>
                  <a:pt x="15841" y="21039"/>
                </a:lnTo>
                <a:lnTo>
                  <a:pt x="15811" y="20981"/>
                </a:lnTo>
                <a:lnTo>
                  <a:pt x="15838" y="20988"/>
                </a:lnTo>
                <a:lnTo>
                  <a:pt x="15838" y="20961"/>
                </a:lnTo>
                <a:lnTo>
                  <a:pt x="15794" y="20845"/>
                </a:lnTo>
                <a:lnTo>
                  <a:pt x="15794" y="20819"/>
                </a:lnTo>
                <a:lnTo>
                  <a:pt x="15764" y="20772"/>
                </a:lnTo>
                <a:lnTo>
                  <a:pt x="15743" y="20772"/>
                </a:lnTo>
                <a:lnTo>
                  <a:pt x="15664" y="20659"/>
                </a:lnTo>
                <a:lnTo>
                  <a:pt x="15636" y="20657"/>
                </a:lnTo>
                <a:lnTo>
                  <a:pt x="15602" y="20620"/>
                </a:lnTo>
                <a:lnTo>
                  <a:pt x="15605" y="20604"/>
                </a:lnTo>
                <a:lnTo>
                  <a:pt x="15619" y="20600"/>
                </a:lnTo>
                <a:lnTo>
                  <a:pt x="15639" y="20613"/>
                </a:lnTo>
                <a:lnTo>
                  <a:pt x="15619" y="20584"/>
                </a:lnTo>
                <a:lnTo>
                  <a:pt x="15580" y="20576"/>
                </a:lnTo>
                <a:lnTo>
                  <a:pt x="15498" y="20557"/>
                </a:lnTo>
                <a:lnTo>
                  <a:pt x="15453" y="20436"/>
                </a:lnTo>
                <a:lnTo>
                  <a:pt x="15428" y="20378"/>
                </a:lnTo>
                <a:lnTo>
                  <a:pt x="15398" y="20362"/>
                </a:lnTo>
                <a:lnTo>
                  <a:pt x="15398" y="20322"/>
                </a:lnTo>
                <a:lnTo>
                  <a:pt x="15381" y="20331"/>
                </a:lnTo>
                <a:lnTo>
                  <a:pt x="15363" y="20308"/>
                </a:lnTo>
                <a:lnTo>
                  <a:pt x="15338" y="20277"/>
                </a:lnTo>
                <a:lnTo>
                  <a:pt x="15347" y="20271"/>
                </a:lnTo>
                <a:lnTo>
                  <a:pt x="15356" y="20271"/>
                </a:lnTo>
                <a:lnTo>
                  <a:pt x="15329" y="20241"/>
                </a:lnTo>
                <a:lnTo>
                  <a:pt x="15327" y="20201"/>
                </a:lnTo>
                <a:lnTo>
                  <a:pt x="15311" y="20165"/>
                </a:lnTo>
                <a:lnTo>
                  <a:pt x="15300" y="20186"/>
                </a:lnTo>
                <a:lnTo>
                  <a:pt x="15206" y="20126"/>
                </a:lnTo>
                <a:lnTo>
                  <a:pt x="15344" y="20098"/>
                </a:lnTo>
                <a:lnTo>
                  <a:pt x="15320" y="19992"/>
                </a:lnTo>
                <a:lnTo>
                  <a:pt x="15326" y="19979"/>
                </a:lnTo>
                <a:lnTo>
                  <a:pt x="15351" y="19924"/>
                </a:lnTo>
                <a:lnTo>
                  <a:pt x="15376" y="19913"/>
                </a:lnTo>
                <a:lnTo>
                  <a:pt x="15398" y="19904"/>
                </a:lnTo>
                <a:lnTo>
                  <a:pt x="15396" y="19918"/>
                </a:lnTo>
                <a:lnTo>
                  <a:pt x="15432" y="19965"/>
                </a:lnTo>
                <a:lnTo>
                  <a:pt x="15461" y="19963"/>
                </a:lnTo>
                <a:lnTo>
                  <a:pt x="15488" y="19939"/>
                </a:lnTo>
                <a:lnTo>
                  <a:pt x="15490" y="19894"/>
                </a:lnTo>
                <a:lnTo>
                  <a:pt x="15453" y="19866"/>
                </a:lnTo>
                <a:lnTo>
                  <a:pt x="15453" y="19866"/>
                </a:lnTo>
                <a:lnTo>
                  <a:pt x="15483" y="19869"/>
                </a:lnTo>
                <a:lnTo>
                  <a:pt x="15515" y="19868"/>
                </a:lnTo>
                <a:lnTo>
                  <a:pt x="15528" y="19853"/>
                </a:lnTo>
                <a:lnTo>
                  <a:pt x="15519" y="19881"/>
                </a:lnTo>
                <a:lnTo>
                  <a:pt x="15511" y="19907"/>
                </a:lnTo>
                <a:lnTo>
                  <a:pt x="15566" y="19932"/>
                </a:lnTo>
                <a:lnTo>
                  <a:pt x="15587" y="19924"/>
                </a:lnTo>
                <a:lnTo>
                  <a:pt x="15611" y="19966"/>
                </a:lnTo>
                <a:lnTo>
                  <a:pt x="15634" y="19968"/>
                </a:lnTo>
                <a:lnTo>
                  <a:pt x="15708" y="19907"/>
                </a:lnTo>
                <a:lnTo>
                  <a:pt x="15733" y="19920"/>
                </a:lnTo>
                <a:lnTo>
                  <a:pt x="15784" y="19986"/>
                </a:lnTo>
                <a:lnTo>
                  <a:pt x="15790" y="20032"/>
                </a:lnTo>
                <a:lnTo>
                  <a:pt x="15875" y="20137"/>
                </a:lnTo>
                <a:lnTo>
                  <a:pt x="15883" y="20210"/>
                </a:lnTo>
                <a:lnTo>
                  <a:pt x="15909" y="20226"/>
                </a:lnTo>
                <a:lnTo>
                  <a:pt x="15944" y="20221"/>
                </a:lnTo>
                <a:lnTo>
                  <a:pt x="15969" y="20265"/>
                </a:lnTo>
                <a:lnTo>
                  <a:pt x="15952" y="20265"/>
                </a:lnTo>
                <a:lnTo>
                  <a:pt x="15935" y="20254"/>
                </a:lnTo>
                <a:lnTo>
                  <a:pt x="15924" y="20266"/>
                </a:lnTo>
                <a:lnTo>
                  <a:pt x="15967" y="20303"/>
                </a:lnTo>
                <a:lnTo>
                  <a:pt x="15990" y="20295"/>
                </a:lnTo>
                <a:lnTo>
                  <a:pt x="15999" y="20333"/>
                </a:lnTo>
                <a:lnTo>
                  <a:pt x="16071" y="20493"/>
                </a:lnTo>
                <a:lnTo>
                  <a:pt x="16120" y="20523"/>
                </a:lnTo>
                <a:lnTo>
                  <a:pt x="16206" y="20514"/>
                </a:lnTo>
                <a:lnTo>
                  <a:pt x="16267" y="20533"/>
                </a:lnTo>
                <a:lnTo>
                  <a:pt x="16293" y="20561"/>
                </a:lnTo>
                <a:lnTo>
                  <a:pt x="16368" y="20564"/>
                </a:lnTo>
                <a:lnTo>
                  <a:pt x="16379" y="20580"/>
                </a:lnTo>
                <a:lnTo>
                  <a:pt x="16425" y="20584"/>
                </a:lnTo>
                <a:lnTo>
                  <a:pt x="16432" y="20606"/>
                </a:lnTo>
                <a:lnTo>
                  <a:pt x="16402" y="20631"/>
                </a:lnTo>
                <a:lnTo>
                  <a:pt x="16473" y="20704"/>
                </a:lnTo>
                <a:lnTo>
                  <a:pt x="16529" y="20717"/>
                </a:lnTo>
                <a:lnTo>
                  <a:pt x="16567" y="20742"/>
                </a:lnTo>
                <a:lnTo>
                  <a:pt x="16607" y="20748"/>
                </a:lnTo>
                <a:lnTo>
                  <a:pt x="16690" y="20822"/>
                </a:lnTo>
                <a:lnTo>
                  <a:pt x="16713" y="20809"/>
                </a:lnTo>
                <a:lnTo>
                  <a:pt x="16771" y="20800"/>
                </a:lnTo>
                <a:lnTo>
                  <a:pt x="16850" y="20821"/>
                </a:lnTo>
                <a:lnTo>
                  <a:pt x="16944" y="20883"/>
                </a:lnTo>
                <a:lnTo>
                  <a:pt x="17027" y="20815"/>
                </a:lnTo>
                <a:lnTo>
                  <a:pt x="17126" y="20753"/>
                </a:lnTo>
                <a:lnTo>
                  <a:pt x="17128" y="20727"/>
                </a:lnTo>
                <a:lnTo>
                  <a:pt x="17133" y="20748"/>
                </a:lnTo>
                <a:lnTo>
                  <a:pt x="17182" y="20746"/>
                </a:lnTo>
                <a:lnTo>
                  <a:pt x="17246" y="20699"/>
                </a:lnTo>
                <a:lnTo>
                  <a:pt x="17295" y="20685"/>
                </a:lnTo>
                <a:lnTo>
                  <a:pt x="17376" y="20696"/>
                </a:lnTo>
                <a:lnTo>
                  <a:pt x="17376" y="20712"/>
                </a:lnTo>
                <a:lnTo>
                  <a:pt x="17397" y="20710"/>
                </a:lnTo>
                <a:lnTo>
                  <a:pt x="17402" y="20736"/>
                </a:lnTo>
                <a:lnTo>
                  <a:pt x="17446" y="20797"/>
                </a:lnTo>
                <a:lnTo>
                  <a:pt x="17471" y="20883"/>
                </a:lnTo>
                <a:lnTo>
                  <a:pt x="17518" y="20974"/>
                </a:lnTo>
                <a:lnTo>
                  <a:pt x="17521" y="21037"/>
                </a:lnTo>
                <a:lnTo>
                  <a:pt x="17549" y="21055"/>
                </a:lnTo>
                <a:lnTo>
                  <a:pt x="17557" y="21080"/>
                </a:lnTo>
                <a:lnTo>
                  <a:pt x="17683" y="21079"/>
                </a:lnTo>
                <a:lnTo>
                  <a:pt x="17736" y="21077"/>
                </a:lnTo>
                <a:lnTo>
                  <a:pt x="17781" y="21111"/>
                </a:lnTo>
                <a:lnTo>
                  <a:pt x="17837" y="21064"/>
                </a:lnTo>
                <a:lnTo>
                  <a:pt x="17857" y="21066"/>
                </a:lnTo>
                <a:lnTo>
                  <a:pt x="17920" y="21126"/>
                </a:lnTo>
                <a:lnTo>
                  <a:pt x="18052" y="21116"/>
                </a:lnTo>
                <a:lnTo>
                  <a:pt x="18126" y="21149"/>
                </a:lnTo>
                <a:lnTo>
                  <a:pt x="18231" y="21152"/>
                </a:lnTo>
                <a:lnTo>
                  <a:pt x="18272" y="21167"/>
                </a:lnTo>
                <a:lnTo>
                  <a:pt x="18294" y="21160"/>
                </a:lnTo>
                <a:lnTo>
                  <a:pt x="18328" y="21188"/>
                </a:lnTo>
                <a:lnTo>
                  <a:pt x="18342" y="21186"/>
                </a:lnTo>
                <a:lnTo>
                  <a:pt x="18353" y="21145"/>
                </a:lnTo>
                <a:lnTo>
                  <a:pt x="18384" y="21139"/>
                </a:lnTo>
                <a:lnTo>
                  <a:pt x="18408" y="21181"/>
                </a:lnTo>
                <a:lnTo>
                  <a:pt x="18467" y="21203"/>
                </a:lnTo>
                <a:lnTo>
                  <a:pt x="18546" y="21232"/>
                </a:lnTo>
                <a:lnTo>
                  <a:pt x="18583" y="21212"/>
                </a:lnTo>
                <a:lnTo>
                  <a:pt x="18593" y="21192"/>
                </a:lnTo>
                <a:lnTo>
                  <a:pt x="18635" y="21192"/>
                </a:lnTo>
                <a:lnTo>
                  <a:pt x="18634" y="21226"/>
                </a:lnTo>
                <a:lnTo>
                  <a:pt x="18655" y="21235"/>
                </a:lnTo>
                <a:lnTo>
                  <a:pt x="18723" y="21194"/>
                </a:lnTo>
                <a:lnTo>
                  <a:pt x="18777" y="21190"/>
                </a:lnTo>
                <a:lnTo>
                  <a:pt x="18781" y="21212"/>
                </a:lnTo>
                <a:lnTo>
                  <a:pt x="18801" y="21205"/>
                </a:lnTo>
                <a:lnTo>
                  <a:pt x="18835" y="21175"/>
                </a:lnTo>
                <a:lnTo>
                  <a:pt x="18888" y="21179"/>
                </a:lnTo>
                <a:lnTo>
                  <a:pt x="18911" y="21186"/>
                </a:lnTo>
                <a:lnTo>
                  <a:pt x="18951" y="21175"/>
                </a:lnTo>
                <a:lnTo>
                  <a:pt x="18979" y="21179"/>
                </a:lnTo>
                <a:lnTo>
                  <a:pt x="19007" y="21179"/>
                </a:lnTo>
                <a:lnTo>
                  <a:pt x="19012" y="21154"/>
                </a:lnTo>
                <a:lnTo>
                  <a:pt x="19032" y="21128"/>
                </a:lnTo>
                <a:lnTo>
                  <a:pt x="19079" y="21160"/>
                </a:lnTo>
                <a:lnTo>
                  <a:pt x="19111" y="21160"/>
                </a:lnTo>
                <a:lnTo>
                  <a:pt x="19116" y="21139"/>
                </a:lnTo>
                <a:lnTo>
                  <a:pt x="19142" y="21145"/>
                </a:lnTo>
                <a:lnTo>
                  <a:pt x="19156" y="21173"/>
                </a:lnTo>
                <a:lnTo>
                  <a:pt x="19194" y="21173"/>
                </a:lnTo>
                <a:lnTo>
                  <a:pt x="19227" y="21196"/>
                </a:lnTo>
                <a:lnTo>
                  <a:pt x="19265" y="21196"/>
                </a:lnTo>
                <a:lnTo>
                  <a:pt x="19318" y="21143"/>
                </a:lnTo>
                <a:lnTo>
                  <a:pt x="19382" y="21143"/>
                </a:lnTo>
                <a:lnTo>
                  <a:pt x="19420" y="21154"/>
                </a:lnTo>
                <a:lnTo>
                  <a:pt x="19456" y="21130"/>
                </a:lnTo>
                <a:lnTo>
                  <a:pt x="19493" y="21130"/>
                </a:lnTo>
                <a:lnTo>
                  <a:pt x="19501" y="21113"/>
                </a:lnTo>
                <a:lnTo>
                  <a:pt x="19519" y="21126"/>
                </a:lnTo>
                <a:lnTo>
                  <a:pt x="19587" y="21136"/>
                </a:lnTo>
                <a:lnTo>
                  <a:pt x="19645" y="21115"/>
                </a:lnTo>
                <a:lnTo>
                  <a:pt x="19716" y="21113"/>
                </a:lnTo>
                <a:lnTo>
                  <a:pt x="19766" y="21152"/>
                </a:lnTo>
                <a:lnTo>
                  <a:pt x="19787" y="21205"/>
                </a:lnTo>
                <a:lnTo>
                  <a:pt x="19779" y="21244"/>
                </a:lnTo>
                <a:lnTo>
                  <a:pt x="19787" y="21253"/>
                </a:lnTo>
                <a:lnTo>
                  <a:pt x="19774" y="21257"/>
                </a:lnTo>
                <a:lnTo>
                  <a:pt x="19775" y="21275"/>
                </a:lnTo>
                <a:lnTo>
                  <a:pt x="19815" y="21276"/>
                </a:lnTo>
                <a:lnTo>
                  <a:pt x="19885" y="21244"/>
                </a:lnTo>
                <a:lnTo>
                  <a:pt x="19884" y="21292"/>
                </a:lnTo>
                <a:lnTo>
                  <a:pt x="19938" y="21353"/>
                </a:lnTo>
                <a:lnTo>
                  <a:pt x="19951" y="21437"/>
                </a:lnTo>
                <a:lnTo>
                  <a:pt x="19960" y="21446"/>
                </a:lnTo>
                <a:lnTo>
                  <a:pt x="19958" y="21479"/>
                </a:lnTo>
                <a:lnTo>
                  <a:pt x="19939" y="21491"/>
                </a:lnTo>
                <a:lnTo>
                  <a:pt x="19954" y="21497"/>
                </a:lnTo>
                <a:lnTo>
                  <a:pt x="19974" y="21497"/>
                </a:lnTo>
                <a:lnTo>
                  <a:pt x="19990" y="21548"/>
                </a:lnTo>
                <a:lnTo>
                  <a:pt x="20033" y="21544"/>
                </a:lnTo>
                <a:lnTo>
                  <a:pt x="20102" y="21542"/>
                </a:lnTo>
                <a:lnTo>
                  <a:pt x="20186" y="21584"/>
                </a:lnTo>
                <a:lnTo>
                  <a:pt x="20181" y="21612"/>
                </a:lnTo>
                <a:lnTo>
                  <a:pt x="20220" y="21588"/>
                </a:lnTo>
                <a:lnTo>
                  <a:pt x="20286" y="21546"/>
                </a:lnTo>
                <a:lnTo>
                  <a:pt x="20352" y="21535"/>
                </a:lnTo>
                <a:lnTo>
                  <a:pt x="20301" y="21563"/>
                </a:lnTo>
                <a:lnTo>
                  <a:pt x="20254" y="21625"/>
                </a:lnTo>
                <a:lnTo>
                  <a:pt x="20250" y="21674"/>
                </a:lnTo>
                <a:lnTo>
                  <a:pt x="20280" y="21688"/>
                </a:lnTo>
                <a:lnTo>
                  <a:pt x="20354" y="21766"/>
                </a:lnTo>
                <a:lnTo>
                  <a:pt x="20510" y="21820"/>
                </a:lnTo>
                <a:lnTo>
                  <a:pt x="20555" y="21805"/>
                </a:lnTo>
                <a:lnTo>
                  <a:pt x="20612" y="21805"/>
                </a:lnTo>
                <a:lnTo>
                  <a:pt x="20711" y="21762"/>
                </a:lnTo>
                <a:lnTo>
                  <a:pt x="20715" y="21741"/>
                </a:lnTo>
                <a:lnTo>
                  <a:pt x="20709" y="21726"/>
                </a:lnTo>
                <a:lnTo>
                  <a:pt x="20723" y="21734"/>
                </a:lnTo>
                <a:lnTo>
                  <a:pt x="20772" y="21737"/>
                </a:lnTo>
                <a:lnTo>
                  <a:pt x="20752" y="21784"/>
                </a:lnTo>
                <a:lnTo>
                  <a:pt x="20738" y="21781"/>
                </a:lnTo>
                <a:lnTo>
                  <a:pt x="20692" y="21852"/>
                </a:lnTo>
                <a:lnTo>
                  <a:pt x="20663" y="21852"/>
                </a:lnTo>
                <a:lnTo>
                  <a:pt x="20564" y="21929"/>
                </a:lnTo>
                <a:lnTo>
                  <a:pt x="20559" y="21948"/>
                </a:lnTo>
                <a:lnTo>
                  <a:pt x="20533" y="21931"/>
                </a:lnTo>
                <a:lnTo>
                  <a:pt x="20518" y="21933"/>
                </a:lnTo>
                <a:lnTo>
                  <a:pt x="20491" y="21956"/>
                </a:lnTo>
                <a:lnTo>
                  <a:pt x="20452" y="21951"/>
                </a:lnTo>
                <a:lnTo>
                  <a:pt x="20453" y="21898"/>
                </a:lnTo>
                <a:lnTo>
                  <a:pt x="20424" y="21907"/>
                </a:lnTo>
                <a:lnTo>
                  <a:pt x="20415" y="21892"/>
                </a:lnTo>
                <a:lnTo>
                  <a:pt x="20386" y="21895"/>
                </a:lnTo>
                <a:lnTo>
                  <a:pt x="20377" y="21922"/>
                </a:lnTo>
                <a:lnTo>
                  <a:pt x="20386" y="21954"/>
                </a:lnTo>
                <a:lnTo>
                  <a:pt x="20491" y="22059"/>
                </a:lnTo>
                <a:lnTo>
                  <a:pt x="20524" y="22077"/>
                </a:lnTo>
                <a:lnTo>
                  <a:pt x="20546" y="22075"/>
                </a:lnTo>
                <a:lnTo>
                  <a:pt x="20547" y="22091"/>
                </a:lnTo>
                <a:lnTo>
                  <a:pt x="20622" y="22190"/>
                </a:lnTo>
                <a:lnTo>
                  <a:pt x="20806" y="22338"/>
                </a:lnTo>
                <a:lnTo>
                  <a:pt x="20892" y="22357"/>
                </a:lnTo>
                <a:lnTo>
                  <a:pt x="20949" y="22337"/>
                </a:lnTo>
                <a:lnTo>
                  <a:pt x="21073" y="22261"/>
                </a:lnTo>
                <a:lnTo>
                  <a:pt x="21154" y="22219"/>
                </a:lnTo>
                <a:lnTo>
                  <a:pt x="21156" y="22193"/>
                </a:lnTo>
                <a:lnTo>
                  <a:pt x="21193" y="22155"/>
                </a:lnTo>
                <a:lnTo>
                  <a:pt x="21201" y="22071"/>
                </a:lnTo>
                <a:lnTo>
                  <a:pt x="21166" y="22027"/>
                </a:lnTo>
                <a:lnTo>
                  <a:pt x="21200" y="21935"/>
                </a:lnTo>
                <a:lnTo>
                  <a:pt x="21202" y="21887"/>
                </a:lnTo>
                <a:lnTo>
                  <a:pt x="21208" y="21857"/>
                </a:lnTo>
                <a:lnTo>
                  <a:pt x="21227" y="21896"/>
                </a:lnTo>
                <a:lnTo>
                  <a:pt x="21284" y="21889"/>
                </a:lnTo>
                <a:lnTo>
                  <a:pt x="21314" y="21902"/>
                </a:lnTo>
                <a:lnTo>
                  <a:pt x="21355" y="21877"/>
                </a:lnTo>
                <a:lnTo>
                  <a:pt x="21355" y="21877"/>
                </a:lnTo>
                <a:lnTo>
                  <a:pt x="21337" y="21907"/>
                </a:lnTo>
                <a:lnTo>
                  <a:pt x="21297" y="21947"/>
                </a:lnTo>
                <a:lnTo>
                  <a:pt x="21266" y="21939"/>
                </a:lnTo>
                <a:lnTo>
                  <a:pt x="21253" y="21949"/>
                </a:lnTo>
                <a:lnTo>
                  <a:pt x="21244" y="21996"/>
                </a:lnTo>
                <a:lnTo>
                  <a:pt x="21267" y="22036"/>
                </a:lnTo>
                <a:lnTo>
                  <a:pt x="21262" y="22080"/>
                </a:lnTo>
                <a:lnTo>
                  <a:pt x="21291" y="22082"/>
                </a:lnTo>
                <a:lnTo>
                  <a:pt x="21348" y="22075"/>
                </a:lnTo>
                <a:lnTo>
                  <a:pt x="21389" y="22083"/>
                </a:lnTo>
                <a:lnTo>
                  <a:pt x="21350" y="22083"/>
                </a:lnTo>
                <a:lnTo>
                  <a:pt x="21332" y="22111"/>
                </a:lnTo>
                <a:lnTo>
                  <a:pt x="21280" y="22142"/>
                </a:lnTo>
                <a:lnTo>
                  <a:pt x="21302" y="22254"/>
                </a:lnTo>
                <a:lnTo>
                  <a:pt x="21328" y="22272"/>
                </a:lnTo>
                <a:lnTo>
                  <a:pt x="21351" y="22341"/>
                </a:lnTo>
                <a:lnTo>
                  <a:pt x="21356" y="22410"/>
                </a:lnTo>
                <a:lnTo>
                  <a:pt x="21331" y="22464"/>
                </a:lnTo>
                <a:lnTo>
                  <a:pt x="21333" y="22505"/>
                </a:lnTo>
                <a:lnTo>
                  <a:pt x="21371" y="22527"/>
                </a:lnTo>
                <a:lnTo>
                  <a:pt x="21327" y="22548"/>
                </a:lnTo>
                <a:lnTo>
                  <a:pt x="21338" y="22630"/>
                </a:lnTo>
                <a:lnTo>
                  <a:pt x="21410" y="22760"/>
                </a:lnTo>
                <a:lnTo>
                  <a:pt x="21414" y="22804"/>
                </a:lnTo>
                <a:lnTo>
                  <a:pt x="21439" y="22838"/>
                </a:lnTo>
                <a:lnTo>
                  <a:pt x="21407" y="22845"/>
                </a:lnTo>
                <a:lnTo>
                  <a:pt x="21405" y="22895"/>
                </a:lnTo>
                <a:lnTo>
                  <a:pt x="21475" y="22985"/>
                </a:lnTo>
                <a:lnTo>
                  <a:pt x="21423" y="22989"/>
                </a:lnTo>
                <a:lnTo>
                  <a:pt x="21468" y="23058"/>
                </a:lnTo>
                <a:lnTo>
                  <a:pt x="21468" y="23123"/>
                </a:lnTo>
                <a:lnTo>
                  <a:pt x="21569" y="23320"/>
                </a:lnTo>
                <a:lnTo>
                  <a:pt x="21571" y="23453"/>
                </a:lnTo>
                <a:lnTo>
                  <a:pt x="21608" y="23556"/>
                </a:lnTo>
                <a:lnTo>
                  <a:pt x="21648" y="23582"/>
                </a:lnTo>
                <a:lnTo>
                  <a:pt x="21666" y="23652"/>
                </a:lnTo>
                <a:lnTo>
                  <a:pt x="21697" y="23669"/>
                </a:lnTo>
                <a:lnTo>
                  <a:pt x="21699" y="23700"/>
                </a:lnTo>
                <a:lnTo>
                  <a:pt x="21755" y="23801"/>
                </a:lnTo>
                <a:lnTo>
                  <a:pt x="21771" y="23805"/>
                </a:lnTo>
                <a:lnTo>
                  <a:pt x="21771" y="23832"/>
                </a:lnTo>
                <a:lnTo>
                  <a:pt x="21832" y="23902"/>
                </a:lnTo>
                <a:lnTo>
                  <a:pt x="21847" y="23906"/>
                </a:lnTo>
                <a:lnTo>
                  <a:pt x="21853" y="23993"/>
                </a:lnTo>
                <a:lnTo>
                  <a:pt x="21878" y="24030"/>
                </a:lnTo>
                <a:lnTo>
                  <a:pt x="21902" y="24083"/>
                </a:lnTo>
                <a:lnTo>
                  <a:pt x="21915" y="24157"/>
                </a:lnTo>
                <a:lnTo>
                  <a:pt x="21957" y="24265"/>
                </a:lnTo>
                <a:lnTo>
                  <a:pt x="21984" y="24307"/>
                </a:lnTo>
                <a:lnTo>
                  <a:pt x="21991" y="24405"/>
                </a:lnTo>
                <a:lnTo>
                  <a:pt x="22013" y="24426"/>
                </a:lnTo>
                <a:lnTo>
                  <a:pt x="22042" y="24487"/>
                </a:lnTo>
                <a:lnTo>
                  <a:pt x="22107" y="24556"/>
                </a:lnTo>
                <a:lnTo>
                  <a:pt x="22124" y="24557"/>
                </a:lnTo>
                <a:lnTo>
                  <a:pt x="22166" y="24624"/>
                </a:lnTo>
                <a:lnTo>
                  <a:pt x="22237" y="24705"/>
                </a:lnTo>
                <a:lnTo>
                  <a:pt x="22258" y="24786"/>
                </a:lnTo>
                <a:lnTo>
                  <a:pt x="22282" y="24853"/>
                </a:lnTo>
                <a:lnTo>
                  <a:pt x="22301" y="24855"/>
                </a:lnTo>
                <a:lnTo>
                  <a:pt x="22301" y="24900"/>
                </a:lnTo>
                <a:lnTo>
                  <a:pt x="22356" y="25000"/>
                </a:lnTo>
                <a:lnTo>
                  <a:pt x="22381" y="25089"/>
                </a:lnTo>
                <a:lnTo>
                  <a:pt x="22386" y="25189"/>
                </a:lnTo>
                <a:lnTo>
                  <a:pt x="22471" y="25366"/>
                </a:lnTo>
                <a:lnTo>
                  <a:pt x="22542" y="25449"/>
                </a:lnTo>
                <a:lnTo>
                  <a:pt x="22614" y="25499"/>
                </a:lnTo>
                <a:lnTo>
                  <a:pt x="22691" y="25507"/>
                </a:lnTo>
                <a:lnTo>
                  <a:pt x="22785" y="25449"/>
                </a:lnTo>
                <a:lnTo>
                  <a:pt x="22806" y="25385"/>
                </a:lnTo>
                <a:lnTo>
                  <a:pt x="22796" y="25368"/>
                </a:lnTo>
                <a:lnTo>
                  <a:pt x="22806" y="25357"/>
                </a:lnTo>
                <a:lnTo>
                  <a:pt x="22810" y="25332"/>
                </a:lnTo>
                <a:lnTo>
                  <a:pt x="22838" y="25288"/>
                </a:lnTo>
                <a:lnTo>
                  <a:pt x="22921" y="25252"/>
                </a:lnTo>
                <a:lnTo>
                  <a:pt x="22936" y="25254"/>
                </a:lnTo>
                <a:lnTo>
                  <a:pt x="23039" y="25218"/>
                </a:lnTo>
                <a:lnTo>
                  <a:pt x="23076" y="25232"/>
                </a:lnTo>
                <a:lnTo>
                  <a:pt x="23087" y="25254"/>
                </a:lnTo>
                <a:lnTo>
                  <a:pt x="23085" y="25237"/>
                </a:lnTo>
                <a:lnTo>
                  <a:pt x="23076" y="25223"/>
                </a:lnTo>
                <a:lnTo>
                  <a:pt x="22998" y="25183"/>
                </a:lnTo>
                <a:lnTo>
                  <a:pt x="22991" y="25153"/>
                </a:lnTo>
                <a:lnTo>
                  <a:pt x="23013" y="25126"/>
                </a:lnTo>
                <a:lnTo>
                  <a:pt x="23074" y="25044"/>
                </a:lnTo>
                <a:lnTo>
                  <a:pt x="23063" y="25025"/>
                </a:lnTo>
                <a:lnTo>
                  <a:pt x="23089" y="24977"/>
                </a:lnTo>
                <a:lnTo>
                  <a:pt x="23152" y="24967"/>
                </a:lnTo>
                <a:lnTo>
                  <a:pt x="23177" y="24979"/>
                </a:lnTo>
                <a:lnTo>
                  <a:pt x="23222" y="24961"/>
                </a:lnTo>
                <a:lnTo>
                  <a:pt x="23222" y="24908"/>
                </a:lnTo>
                <a:lnTo>
                  <a:pt x="23204" y="24709"/>
                </a:lnTo>
                <a:lnTo>
                  <a:pt x="23181" y="24673"/>
                </a:lnTo>
                <a:lnTo>
                  <a:pt x="23181" y="24581"/>
                </a:lnTo>
                <a:lnTo>
                  <a:pt x="23241" y="24471"/>
                </a:lnTo>
                <a:lnTo>
                  <a:pt x="23296" y="24314"/>
                </a:lnTo>
                <a:lnTo>
                  <a:pt x="23287" y="24196"/>
                </a:lnTo>
                <a:lnTo>
                  <a:pt x="23228" y="24177"/>
                </a:lnTo>
                <a:lnTo>
                  <a:pt x="23228" y="23993"/>
                </a:lnTo>
                <a:lnTo>
                  <a:pt x="23220" y="23927"/>
                </a:lnTo>
                <a:lnTo>
                  <a:pt x="23258" y="23884"/>
                </a:lnTo>
                <a:lnTo>
                  <a:pt x="23218" y="23767"/>
                </a:lnTo>
                <a:lnTo>
                  <a:pt x="23217" y="23682"/>
                </a:lnTo>
                <a:lnTo>
                  <a:pt x="23240" y="23639"/>
                </a:lnTo>
                <a:lnTo>
                  <a:pt x="23319" y="23559"/>
                </a:lnTo>
                <a:lnTo>
                  <a:pt x="23339" y="23559"/>
                </a:lnTo>
                <a:lnTo>
                  <a:pt x="23365" y="23595"/>
                </a:lnTo>
                <a:lnTo>
                  <a:pt x="23401" y="23599"/>
                </a:lnTo>
                <a:lnTo>
                  <a:pt x="23465" y="23516"/>
                </a:lnTo>
                <a:lnTo>
                  <a:pt x="23465" y="23465"/>
                </a:lnTo>
                <a:lnTo>
                  <a:pt x="23512" y="23426"/>
                </a:lnTo>
                <a:lnTo>
                  <a:pt x="23619" y="23442"/>
                </a:lnTo>
                <a:lnTo>
                  <a:pt x="23675" y="23406"/>
                </a:lnTo>
                <a:lnTo>
                  <a:pt x="23714" y="23348"/>
                </a:lnTo>
                <a:lnTo>
                  <a:pt x="23706" y="23292"/>
                </a:lnTo>
                <a:lnTo>
                  <a:pt x="23712" y="23241"/>
                </a:lnTo>
                <a:lnTo>
                  <a:pt x="23780" y="23186"/>
                </a:lnTo>
                <a:lnTo>
                  <a:pt x="23870" y="23155"/>
                </a:lnTo>
                <a:lnTo>
                  <a:pt x="23919" y="23107"/>
                </a:lnTo>
                <a:lnTo>
                  <a:pt x="23951" y="23045"/>
                </a:lnTo>
                <a:lnTo>
                  <a:pt x="24164" y="22874"/>
                </a:lnTo>
                <a:lnTo>
                  <a:pt x="24205" y="22760"/>
                </a:lnTo>
                <a:lnTo>
                  <a:pt x="24368" y="22616"/>
                </a:lnTo>
                <a:lnTo>
                  <a:pt x="24346" y="22605"/>
                </a:lnTo>
                <a:lnTo>
                  <a:pt x="24333" y="22621"/>
                </a:lnTo>
                <a:lnTo>
                  <a:pt x="24295" y="22637"/>
                </a:lnTo>
                <a:lnTo>
                  <a:pt x="24306" y="22573"/>
                </a:lnTo>
                <a:lnTo>
                  <a:pt x="24331" y="22570"/>
                </a:lnTo>
                <a:lnTo>
                  <a:pt x="24371" y="22537"/>
                </a:lnTo>
                <a:lnTo>
                  <a:pt x="24390" y="22537"/>
                </a:lnTo>
                <a:lnTo>
                  <a:pt x="24399" y="22549"/>
                </a:lnTo>
                <a:lnTo>
                  <a:pt x="24400" y="22573"/>
                </a:lnTo>
                <a:lnTo>
                  <a:pt x="24415" y="22592"/>
                </a:lnTo>
                <a:lnTo>
                  <a:pt x="24545" y="22525"/>
                </a:lnTo>
                <a:lnTo>
                  <a:pt x="24548" y="22494"/>
                </a:lnTo>
                <a:lnTo>
                  <a:pt x="24636" y="22432"/>
                </a:lnTo>
                <a:lnTo>
                  <a:pt x="24626" y="22403"/>
                </a:lnTo>
                <a:lnTo>
                  <a:pt x="24651" y="22400"/>
                </a:lnTo>
                <a:lnTo>
                  <a:pt x="24663" y="22357"/>
                </a:lnTo>
                <a:lnTo>
                  <a:pt x="24718" y="22310"/>
                </a:lnTo>
                <a:lnTo>
                  <a:pt x="24702" y="22303"/>
                </a:lnTo>
                <a:lnTo>
                  <a:pt x="24705" y="22288"/>
                </a:lnTo>
                <a:lnTo>
                  <a:pt x="24680" y="22237"/>
                </a:lnTo>
                <a:lnTo>
                  <a:pt x="24672" y="22208"/>
                </a:lnTo>
                <a:lnTo>
                  <a:pt x="24695" y="22161"/>
                </a:lnTo>
                <a:lnTo>
                  <a:pt x="24705" y="22125"/>
                </a:lnTo>
                <a:lnTo>
                  <a:pt x="24731" y="22105"/>
                </a:lnTo>
                <a:lnTo>
                  <a:pt x="24879" y="22050"/>
                </a:lnTo>
                <a:lnTo>
                  <a:pt x="24914" y="22010"/>
                </a:lnTo>
                <a:lnTo>
                  <a:pt x="24918" y="21976"/>
                </a:lnTo>
                <a:lnTo>
                  <a:pt x="24932" y="21943"/>
                </a:lnTo>
                <a:lnTo>
                  <a:pt x="24946" y="21929"/>
                </a:lnTo>
                <a:lnTo>
                  <a:pt x="24927" y="21907"/>
                </a:lnTo>
                <a:lnTo>
                  <a:pt x="24899" y="21900"/>
                </a:lnTo>
                <a:lnTo>
                  <a:pt x="24896" y="21887"/>
                </a:lnTo>
                <a:lnTo>
                  <a:pt x="24937" y="21887"/>
                </a:lnTo>
                <a:lnTo>
                  <a:pt x="24973" y="21919"/>
                </a:lnTo>
                <a:lnTo>
                  <a:pt x="24963" y="21955"/>
                </a:lnTo>
                <a:lnTo>
                  <a:pt x="24976" y="22014"/>
                </a:lnTo>
                <a:lnTo>
                  <a:pt x="25015" y="22028"/>
                </a:lnTo>
                <a:lnTo>
                  <a:pt x="25020" y="22019"/>
                </a:lnTo>
                <a:lnTo>
                  <a:pt x="25057" y="22020"/>
                </a:lnTo>
                <a:lnTo>
                  <a:pt x="25066" y="22004"/>
                </a:lnTo>
                <a:lnTo>
                  <a:pt x="25072" y="22016"/>
                </a:lnTo>
                <a:lnTo>
                  <a:pt x="25078" y="21988"/>
                </a:lnTo>
                <a:lnTo>
                  <a:pt x="25085" y="21968"/>
                </a:lnTo>
                <a:lnTo>
                  <a:pt x="25094" y="21995"/>
                </a:lnTo>
                <a:lnTo>
                  <a:pt x="25111" y="22049"/>
                </a:lnTo>
                <a:lnTo>
                  <a:pt x="25137" y="22064"/>
                </a:lnTo>
                <a:lnTo>
                  <a:pt x="25137" y="22037"/>
                </a:lnTo>
                <a:lnTo>
                  <a:pt x="25174" y="22077"/>
                </a:lnTo>
                <a:lnTo>
                  <a:pt x="25199" y="22034"/>
                </a:lnTo>
                <a:lnTo>
                  <a:pt x="25172" y="21980"/>
                </a:lnTo>
                <a:lnTo>
                  <a:pt x="25183" y="21976"/>
                </a:lnTo>
                <a:lnTo>
                  <a:pt x="25206" y="21968"/>
                </a:lnTo>
                <a:lnTo>
                  <a:pt x="25225" y="22014"/>
                </a:lnTo>
                <a:lnTo>
                  <a:pt x="25235" y="22037"/>
                </a:lnTo>
                <a:lnTo>
                  <a:pt x="25263" y="22037"/>
                </a:lnTo>
                <a:lnTo>
                  <a:pt x="25273" y="22001"/>
                </a:lnTo>
                <a:lnTo>
                  <a:pt x="25295" y="21993"/>
                </a:lnTo>
                <a:lnTo>
                  <a:pt x="25326" y="22013"/>
                </a:lnTo>
                <a:lnTo>
                  <a:pt x="25330" y="22020"/>
                </a:lnTo>
                <a:lnTo>
                  <a:pt x="25353" y="22007"/>
                </a:lnTo>
                <a:lnTo>
                  <a:pt x="25356" y="21965"/>
                </a:lnTo>
                <a:lnTo>
                  <a:pt x="25332" y="21909"/>
                </a:lnTo>
                <a:lnTo>
                  <a:pt x="25344" y="21908"/>
                </a:lnTo>
                <a:lnTo>
                  <a:pt x="25349" y="21858"/>
                </a:lnTo>
                <a:lnTo>
                  <a:pt x="25368" y="21829"/>
                </a:lnTo>
                <a:lnTo>
                  <a:pt x="25357" y="21807"/>
                </a:lnTo>
                <a:lnTo>
                  <a:pt x="25375" y="21827"/>
                </a:lnTo>
                <a:lnTo>
                  <a:pt x="25375" y="21843"/>
                </a:lnTo>
                <a:lnTo>
                  <a:pt x="25350" y="21923"/>
                </a:lnTo>
                <a:lnTo>
                  <a:pt x="25382" y="21967"/>
                </a:lnTo>
                <a:lnTo>
                  <a:pt x="25412" y="21919"/>
                </a:lnTo>
                <a:lnTo>
                  <a:pt x="25446" y="21902"/>
                </a:lnTo>
                <a:lnTo>
                  <a:pt x="25435" y="21924"/>
                </a:lnTo>
                <a:lnTo>
                  <a:pt x="25415" y="21932"/>
                </a:lnTo>
                <a:lnTo>
                  <a:pt x="25392" y="21973"/>
                </a:lnTo>
                <a:lnTo>
                  <a:pt x="25429" y="22000"/>
                </a:lnTo>
                <a:lnTo>
                  <a:pt x="25468" y="21927"/>
                </a:lnTo>
                <a:lnTo>
                  <a:pt x="25514" y="21910"/>
                </a:lnTo>
                <a:lnTo>
                  <a:pt x="25519" y="21845"/>
                </a:lnTo>
                <a:lnTo>
                  <a:pt x="25486" y="21793"/>
                </a:lnTo>
                <a:lnTo>
                  <a:pt x="25456" y="21780"/>
                </a:lnTo>
                <a:lnTo>
                  <a:pt x="25505" y="21762"/>
                </a:lnTo>
                <a:lnTo>
                  <a:pt x="25512" y="21737"/>
                </a:lnTo>
                <a:lnTo>
                  <a:pt x="25479" y="21688"/>
                </a:lnTo>
                <a:lnTo>
                  <a:pt x="25471" y="21606"/>
                </a:lnTo>
                <a:lnTo>
                  <a:pt x="25490" y="21676"/>
                </a:lnTo>
                <a:lnTo>
                  <a:pt x="25533" y="21715"/>
                </a:lnTo>
                <a:lnTo>
                  <a:pt x="25560" y="21714"/>
                </a:lnTo>
                <a:lnTo>
                  <a:pt x="25569" y="21729"/>
                </a:lnTo>
                <a:lnTo>
                  <a:pt x="25654" y="21769"/>
                </a:lnTo>
                <a:lnTo>
                  <a:pt x="25699" y="21742"/>
                </a:lnTo>
                <a:lnTo>
                  <a:pt x="25716" y="21749"/>
                </a:lnTo>
                <a:lnTo>
                  <a:pt x="25714" y="21735"/>
                </a:lnTo>
                <a:lnTo>
                  <a:pt x="25733" y="21735"/>
                </a:lnTo>
                <a:lnTo>
                  <a:pt x="25808" y="21900"/>
                </a:lnTo>
                <a:lnTo>
                  <a:pt x="25838" y="21921"/>
                </a:lnTo>
                <a:lnTo>
                  <a:pt x="25837" y="21953"/>
                </a:lnTo>
                <a:lnTo>
                  <a:pt x="25826" y="22008"/>
                </a:lnTo>
                <a:lnTo>
                  <a:pt x="25842" y="22019"/>
                </a:lnTo>
                <a:lnTo>
                  <a:pt x="25829" y="22089"/>
                </a:lnTo>
                <a:lnTo>
                  <a:pt x="25838" y="22103"/>
                </a:lnTo>
                <a:lnTo>
                  <a:pt x="25867" y="22077"/>
                </a:lnTo>
                <a:lnTo>
                  <a:pt x="25874" y="22056"/>
                </a:lnTo>
                <a:lnTo>
                  <a:pt x="25873" y="22094"/>
                </a:lnTo>
                <a:lnTo>
                  <a:pt x="25861" y="22123"/>
                </a:lnTo>
                <a:lnTo>
                  <a:pt x="25880" y="22149"/>
                </a:lnTo>
                <a:lnTo>
                  <a:pt x="25923" y="22210"/>
                </a:lnTo>
                <a:lnTo>
                  <a:pt x="25957" y="22295"/>
                </a:lnTo>
                <a:lnTo>
                  <a:pt x="25965" y="22291"/>
                </a:lnTo>
                <a:lnTo>
                  <a:pt x="25954" y="22231"/>
                </a:lnTo>
                <a:lnTo>
                  <a:pt x="25958" y="22227"/>
                </a:lnTo>
                <a:lnTo>
                  <a:pt x="25959" y="22226"/>
                </a:lnTo>
                <a:lnTo>
                  <a:pt x="25983" y="22276"/>
                </a:lnTo>
                <a:lnTo>
                  <a:pt x="26002" y="22339"/>
                </a:lnTo>
                <a:lnTo>
                  <a:pt x="26108" y="22433"/>
                </a:lnTo>
                <a:lnTo>
                  <a:pt x="26084" y="22392"/>
                </a:lnTo>
                <a:lnTo>
                  <a:pt x="26084" y="22371"/>
                </a:lnTo>
                <a:lnTo>
                  <a:pt x="26121" y="22401"/>
                </a:lnTo>
                <a:lnTo>
                  <a:pt x="26166" y="22397"/>
                </a:lnTo>
                <a:lnTo>
                  <a:pt x="26131" y="22439"/>
                </a:lnTo>
                <a:lnTo>
                  <a:pt x="26134" y="22459"/>
                </a:lnTo>
                <a:lnTo>
                  <a:pt x="26178" y="22454"/>
                </a:lnTo>
                <a:lnTo>
                  <a:pt x="26183" y="22422"/>
                </a:lnTo>
                <a:lnTo>
                  <a:pt x="26194" y="22454"/>
                </a:lnTo>
                <a:lnTo>
                  <a:pt x="26236" y="22461"/>
                </a:lnTo>
                <a:lnTo>
                  <a:pt x="26255" y="22491"/>
                </a:lnTo>
                <a:lnTo>
                  <a:pt x="26330" y="22505"/>
                </a:lnTo>
                <a:lnTo>
                  <a:pt x="26376" y="22574"/>
                </a:lnTo>
                <a:lnTo>
                  <a:pt x="26378" y="22614"/>
                </a:lnTo>
                <a:lnTo>
                  <a:pt x="26349" y="22625"/>
                </a:lnTo>
                <a:lnTo>
                  <a:pt x="26322" y="22597"/>
                </a:lnTo>
                <a:lnTo>
                  <a:pt x="26286" y="22619"/>
                </a:lnTo>
                <a:lnTo>
                  <a:pt x="26320" y="22652"/>
                </a:lnTo>
                <a:lnTo>
                  <a:pt x="26334" y="22659"/>
                </a:lnTo>
                <a:lnTo>
                  <a:pt x="26320" y="22676"/>
                </a:lnTo>
                <a:lnTo>
                  <a:pt x="26284" y="22657"/>
                </a:lnTo>
                <a:lnTo>
                  <a:pt x="26268" y="22621"/>
                </a:lnTo>
                <a:lnTo>
                  <a:pt x="26225" y="22618"/>
                </a:lnTo>
                <a:lnTo>
                  <a:pt x="26230" y="22642"/>
                </a:lnTo>
                <a:lnTo>
                  <a:pt x="26275" y="22682"/>
                </a:lnTo>
                <a:lnTo>
                  <a:pt x="26279" y="22710"/>
                </a:lnTo>
                <a:lnTo>
                  <a:pt x="26320" y="22760"/>
                </a:lnTo>
                <a:lnTo>
                  <a:pt x="26409" y="22785"/>
                </a:lnTo>
                <a:lnTo>
                  <a:pt x="26398" y="22702"/>
                </a:lnTo>
                <a:lnTo>
                  <a:pt x="26378" y="22663"/>
                </a:lnTo>
                <a:lnTo>
                  <a:pt x="26436" y="22699"/>
                </a:lnTo>
                <a:lnTo>
                  <a:pt x="26436" y="22740"/>
                </a:lnTo>
                <a:lnTo>
                  <a:pt x="26454" y="22778"/>
                </a:lnTo>
                <a:lnTo>
                  <a:pt x="26481" y="22814"/>
                </a:lnTo>
                <a:lnTo>
                  <a:pt x="26499" y="22883"/>
                </a:lnTo>
                <a:lnTo>
                  <a:pt x="26533" y="22910"/>
                </a:lnTo>
                <a:lnTo>
                  <a:pt x="26519" y="22919"/>
                </a:lnTo>
                <a:lnTo>
                  <a:pt x="26533" y="22944"/>
                </a:lnTo>
                <a:lnTo>
                  <a:pt x="26556" y="22955"/>
                </a:lnTo>
                <a:lnTo>
                  <a:pt x="26562" y="23049"/>
                </a:lnTo>
                <a:lnTo>
                  <a:pt x="26604" y="23153"/>
                </a:lnTo>
                <a:lnTo>
                  <a:pt x="26626" y="23175"/>
                </a:lnTo>
                <a:lnTo>
                  <a:pt x="26572" y="23209"/>
                </a:lnTo>
                <a:lnTo>
                  <a:pt x="26533" y="23446"/>
                </a:lnTo>
                <a:lnTo>
                  <a:pt x="26547" y="23497"/>
                </a:lnTo>
                <a:lnTo>
                  <a:pt x="26541" y="23514"/>
                </a:lnTo>
                <a:lnTo>
                  <a:pt x="26545" y="23536"/>
                </a:lnTo>
                <a:lnTo>
                  <a:pt x="26582" y="23478"/>
                </a:lnTo>
                <a:lnTo>
                  <a:pt x="26632" y="23435"/>
                </a:lnTo>
                <a:lnTo>
                  <a:pt x="26661" y="23365"/>
                </a:lnTo>
                <a:lnTo>
                  <a:pt x="26658" y="23442"/>
                </a:lnTo>
                <a:lnTo>
                  <a:pt x="26594" y="23501"/>
                </a:lnTo>
                <a:lnTo>
                  <a:pt x="26594" y="23567"/>
                </a:lnTo>
                <a:lnTo>
                  <a:pt x="26622" y="23565"/>
                </a:lnTo>
                <a:lnTo>
                  <a:pt x="26629" y="23533"/>
                </a:lnTo>
                <a:lnTo>
                  <a:pt x="26694" y="23498"/>
                </a:lnTo>
                <a:lnTo>
                  <a:pt x="26721" y="23533"/>
                </a:lnTo>
                <a:lnTo>
                  <a:pt x="26744" y="23527"/>
                </a:lnTo>
                <a:lnTo>
                  <a:pt x="26750" y="23503"/>
                </a:lnTo>
                <a:lnTo>
                  <a:pt x="26752" y="23516"/>
                </a:lnTo>
                <a:lnTo>
                  <a:pt x="26777" y="23516"/>
                </a:lnTo>
                <a:lnTo>
                  <a:pt x="26784" y="23505"/>
                </a:lnTo>
                <a:lnTo>
                  <a:pt x="26831" y="23511"/>
                </a:lnTo>
                <a:lnTo>
                  <a:pt x="26927" y="23446"/>
                </a:lnTo>
                <a:lnTo>
                  <a:pt x="26939" y="23405"/>
                </a:lnTo>
                <a:lnTo>
                  <a:pt x="26963" y="23420"/>
                </a:lnTo>
                <a:lnTo>
                  <a:pt x="26997" y="23420"/>
                </a:lnTo>
                <a:lnTo>
                  <a:pt x="27049" y="23390"/>
                </a:lnTo>
                <a:lnTo>
                  <a:pt x="27012" y="23379"/>
                </a:lnTo>
                <a:lnTo>
                  <a:pt x="27015" y="23363"/>
                </a:lnTo>
                <a:lnTo>
                  <a:pt x="26997" y="23325"/>
                </a:lnTo>
                <a:lnTo>
                  <a:pt x="27013" y="23325"/>
                </a:lnTo>
                <a:lnTo>
                  <a:pt x="27040" y="23359"/>
                </a:lnTo>
                <a:lnTo>
                  <a:pt x="27080" y="23366"/>
                </a:lnTo>
                <a:lnTo>
                  <a:pt x="27142" y="23316"/>
                </a:lnTo>
                <a:lnTo>
                  <a:pt x="27132" y="23287"/>
                </a:lnTo>
                <a:lnTo>
                  <a:pt x="27153" y="23264"/>
                </a:lnTo>
                <a:lnTo>
                  <a:pt x="27159" y="23215"/>
                </a:lnTo>
                <a:lnTo>
                  <a:pt x="27132" y="23194"/>
                </a:lnTo>
                <a:lnTo>
                  <a:pt x="27136" y="23168"/>
                </a:lnTo>
                <a:lnTo>
                  <a:pt x="27145" y="23151"/>
                </a:lnTo>
                <a:lnTo>
                  <a:pt x="27118" y="23121"/>
                </a:lnTo>
                <a:lnTo>
                  <a:pt x="27161" y="23147"/>
                </a:lnTo>
                <a:lnTo>
                  <a:pt x="27161" y="23173"/>
                </a:lnTo>
                <a:lnTo>
                  <a:pt x="27185" y="23175"/>
                </a:lnTo>
                <a:lnTo>
                  <a:pt x="27194" y="23200"/>
                </a:lnTo>
                <a:lnTo>
                  <a:pt x="27240" y="23292"/>
                </a:lnTo>
                <a:lnTo>
                  <a:pt x="27260" y="23318"/>
                </a:lnTo>
                <a:lnTo>
                  <a:pt x="27273" y="23375"/>
                </a:lnTo>
                <a:lnTo>
                  <a:pt x="27315" y="23375"/>
                </a:lnTo>
                <a:lnTo>
                  <a:pt x="27347" y="23363"/>
                </a:lnTo>
                <a:lnTo>
                  <a:pt x="27364" y="23334"/>
                </a:lnTo>
                <a:lnTo>
                  <a:pt x="27362" y="23361"/>
                </a:lnTo>
                <a:lnTo>
                  <a:pt x="27349" y="23382"/>
                </a:lnTo>
                <a:lnTo>
                  <a:pt x="27377" y="23439"/>
                </a:lnTo>
                <a:lnTo>
                  <a:pt x="27377" y="23467"/>
                </a:lnTo>
                <a:lnTo>
                  <a:pt x="27360" y="23475"/>
                </a:lnTo>
                <a:lnTo>
                  <a:pt x="27368" y="23520"/>
                </a:lnTo>
                <a:lnTo>
                  <a:pt x="27398" y="23539"/>
                </a:lnTo>
                <a:lnTo>
                  <a:pt x="27417" y="23716"/>
                </a:lnTo>
                <a:lnTo>
                  <a:pt x="27434" y="23718"/>
                </a:lnTo>
                <a:lnTo>
                  <a:pt x="27435" y="23801"/>
                </a:lnTo>
                <a:lnTo>
                  <a:pt x="27495" y="23836"/>
                </a:lnTo>
                <a:lnTo>
                  <a:pt x="27477" y="23853"/>
                </a:lnTo>
                <a:lnTo>
                  <a:pt x="27481" y="23902"/>
                </a:lnTo>
                <a:lnTo>
                  <a:pt x="27515" y="23944"/>
                </a:lnTo>
                <a:lnTo>
                  <a:pt x="27511" y="24049"/>
                </a:lnTo>
                <a:lnTo>
                  <a:pt x="27533" y="24092"/>
                </a:lnTo>
                <a:lnTo>
                  <a:pt x="27531" y="24134"/>
                </a:lnTo>
                <a:lnTo>
                  <a:pt x="27545" y="24123"/>
                </a:lnTo>
                <a:lnTo>
                  <a:pt x="27554" y="24047"/>
                </a:lnTo>
                <a:lnTo>
                  <a:pt x="27588" y="24104"/>
                </a:lnTo>
                <a:lnTo>
                  <a:pt x="27600" y="24155"/>
                </a:lnTo>
                <a:lnTo>
                  <a:pt x="27632" y="24183"/>
                </a:lnTo>
                <a:lnTo>
                  <a:pt x="27648" y="24330"/>
                </a:lnTo>
                <a:lnTo>
                  <a:pt x="27672" y="24348"/>
                </a:lnTo>
                <a:lnTo>
                  <a:pt x="27686" y="24392"/>
                </a:lnTo>
                <a:lnTo>
                  <a:pt x="27670" y="24415"/>
                </a:lnTo>
                <a:lnTo>
                  <a:pt x="27672" y="24476"/>
                </a:lnTo>
                <a:lnTo>
                  <a:pt x="27695" y="24510"/>
                </a:lnTo>
                <a:lnTo>
                  <a:pt x="27730" y="24549"/>
                </a:lnTo>
                <a:lnTo>
                  <a:pt x="27698" y="24574"/>
                </a:lnTo>
                <a:lnTo>
                  <a:pt x="27719" y="24639"/>
                </a:lnTo>
                <a:lnTo>
                  <a:pt x="27708" y="24667"/>
                </a:lnTo>
                <a:lnTo>
                  <a:pt x="27693" y="24675"/>
                </a:lnTo>
                <a:lnTo>
                  <a:pt x="27684" y="24737"/>
                </a:lnTo>
                <a:lnTo>
                  <a:pt x="27698" y="24751"/>
                </a:lnTo>
                <a:lnTo>
                  <a:pt x="27698" y="24790"/>
                </a:lnTo>
                <a:lnTo>
                  <a:pt x="27670" y="24838"/>
                </a:lnTo>
                <a:lnTo>
                  <a:pt x="27652" y="24853"/>
                </a:lnTo>
                <a:lnTo>
                  <a:pt x="27634" y="24846"/>
                </a:lnTo>
                <a:lnTo>
                  <a:pt x="27635" y="24870"/>
                </a:lnTo>
                <a:lnTo>
                  <a:pt x="27652" y="24898"/>
                </a:lnTo>
                <a:lnTo>
                  <a:pt x="27654" y="24967"/>
                </a:lnTo>
                <a:lnTo>
                  <a:pt x="27677" y="25041"/>
                </a:lnTo>
                <a:lnTo>
                  <a:pt x="27682" y="24970"/>
                </a:lnTo>
                <a:lnTo>
                  <a:pt x="27705" y="24922"/>
                </a:lnTo>
                <a:lnTo>
                  <a:pt x="27704" y="24930"/>
                </a:lnTo>
                <a:lnTo>
                  <a:pt x="27694" y="25008"/>
                </a:lnTo>
                <a:lnTo>
                  <a:pt x="27720" y="25012"/>
                </a:lnTo>
                <a:lnTo>
                  <a:pt x="27690" y="25057"/>
                </a:lnTo>
                <a:lnTo>
                  <a:pt x="27701" y="25077"/>
                </a:lnTo>
                <a:lnTo>
                  <a:pt x="27667" y="25126"/>
                </a:lnTo>
                <a:lnTo>
                  <a:pt x="27694" y="25132"/>
                </a:lnTo>
                <a:lnTo>
                  <a:pt x="27675" y="25168"/>
                </a:lnTo>
                <a:lnTo>
                  <a:pt x="27650" y="25162"/>
                </a:lnTo>
                <a:lnTo>
                  <a:pt x="27650" y="25162"/>
                </a:lnTo>
                <a:lnTo>
                  <a:pt x="27652" y="25254"/>
                </a:lnTo>
                <a:lnTo>
                  <a:pt x="27622" y="25268"/>
                </a:lnTo>
                <a:lnTo>
                  <a:pt x="27629" y="25337"/>
                </a:lnTo>
                <a:lnTo>
                  <a:pt x="27618" y="25358"/>
                </a:lnTo>
                <a:lnTo>
                  <a:pt x="27630" y="25439"/>
                </a:lnTo>
                <a:lnTo>
                  <a:pt x="27652" y="25473"/>
                </a:lnTo>
                <a:lnTo>
                  <a:pt x="27682" y="25475"/>
                </a:lnTo>
                <a:lnTo>
                  <a:pt x="27682" y="25475"/>
                </a:lnTo>
                <a:lnTo>
                  <a:pt x="27681" y="25431"/>
                </a:lnTo>
                <a:lnTo>
                  <a:pt x="27726" y="25409"/>
                </a:lnTo>
                <a:lnTo>
                  <a:pt x="27724" y="25432"/>
                </a:lnTo>
                <a:lnTo>
                  <a:pt x="27752" y="25452"/>
                </a:lnTo>
                <a:lnTo>
                  <a:pt x="27752" y="25488"/>
                </a:lnTo>
                <a:lnTo>
                  <a:pt x="27795" y="25496"/>
                </a:lnTo>
                <a:lnTo>
                  <a:pt x="27822" y="25582"/>
                </a:lnTo>
                <a:lnTo>
                  <a:pt x="27856" y="25582"/>
                </a:lnTo>
                <a:lnTo>
                  <a:pt x="27910" y="25654"/>
                </a:lnTo>
                <a:lnTo>
                  <a:pt x="27910" y="25687"/>
                </a:lnTo>
                <a:lnTo>
                  <a:pt x="27957" y="25694"/>
                </a:lnTo>
                <a:lnTo>
                  <a:pt x="27973" y="25733"/>
                </a:lnTo>
                <a:lnTo>
                  <a:pt x="27999" y="25737"/>
                </a:lnTo>
                <a:lnTo>
                  <a:pt x="27997" y="25763"/>
                </a:lnTo>
                <a:lnTo>
                  <a:pt x="27976" y="25786"/>
                </a:lnTo>
                <a:lnTo>
                  <a:pt x="27980" y="25805"/>
                </a:lnTo>
                <a:lnTo>
                  <a:pt x="28082" y="25879"/>
                </a:lnTo>
                <a:lnTo>
                  <a:pt x="28103" y="25911"/>
                </a:lnTo>
                <a:lnTo>
                  <a:pt x="28152" y="25992"/>
                </a:lnTo>
                <a:lnTo>
                  <a:pt x="28177" y="26189"/>
                </a:lnTo>
                <a:lnTo>
                  <a:pt x="28204" y="26253"/>
                </a:lnTo>
                <a:lnTo>
                  <a:pt x="28233" y="26313"/>
                </a:lnTo>
                <a:lnTo>
                  <a:pt x="28224" y="26391"/>
                </a:lnTo>
                <a:lnTo>
                  <a:pt x="28210" y="26403"/>
                </a:lnTo>
                <a:lnTo>
                  <a:pt x="28215" y="26456"/>
                </a:lnTo>
                <a:lnTo>
                  <a:pt x="28251" y="26490"/>
                </a:lnTo>
                <a:lnTo>
                  <a:pt x="28238" y="26511"/>
                </a:lnTo>
                <a:lnTo>
                  <a:pt x="28268" y="26553"/>
                </a:lnTo>
                <a:lnTo>
                  <a:pt x="28332" y="26591"/>
                </a:lnTo>
                <a:lnTo>
                  <a:pt x="28374" y="26656"/>
                </a:lnTo>
                <a:lnTo>
                  <a:pt x="28417" y="26681"/>
                </a:lnTo>
                <a:lnTo>
                  <a:pt x="28446" y="26725"/>
                </a:lnTo>
                <a:lnTo>
                  <a:pt x="28410" y="26759"/>
                </a:lnTo>
                <a:lnTo>
                  <a:pt x="28404" y="26791"/>
                </a:lnTo>
                <a:lnTo>
                  <a:pt x="28434" y="26819"/>
                </a:lnTo>
                <a:lnTo>
                  <a:pt x="28519" y="26852"/>
                </a:lnTo>
                <a:lnTo>
                  <a:pt x="28592" y="26909"/>
                </a:lnTo>
                <a:lnTo>
                  <a:pt x="28587" y="26954"/>
                </a:lnTo>
                <a:lnTo>
                  <a:pt x="28646" y="27014"/>
                </a:lnTo>
                <a:lnTo>
                  <a:pt x="28680" y="27016"/>
                </a:lnTo>
                <a:lnTo>
                  <a:pt x="28714" y="27009"/>
                </a:lnTo>
                <a:lnTo>
                  <a:pt x="28739" y="27029"/>
                </a:lnTo>
                <a:lnTo>
                  <a:pt x="28775" y="27069"/>
                </a:lnTo>
                <a:lnTo>
                  <a:pt x="28846" y="27107"/>
                </a:lnTo>
                <a:lnTo>
                  <a:pt x="28925" y="27122"/>
                </a:lnTo>
                <a:lnTo>
                  <a:pt x="28955" y="27158"/>
                </a:lnTo>
                <a:lnTo>
                  <a:pt x="29002" y="27180"/>
                </a:lnTo>
                <a:lnTo>
                  <a:pt x="29018" y="27164"/>
                </a:lnTo>
                <a:lnTo>
                  <a:pt x="29034" y="27190"/>
                </a:lnTo>
                <a:lnTo>
                  <a:pt x="29082" y="27160"/>
                </a:lnTo>
                <a:lnTo>
                  <a:pt x="29082" y="27149"/>
                </a:lnTo>
                <a:lnTo>
                  <a:pt x="29060" y="27145"/>
                </a:lnTo>
                <a:lnTo>
                  <a:pt x="29075" y="27140"/>
                </a:lnTo>
                <a:lnTo>
                  <a:pt x="29079" y="27114"/>
                </a:lnTo>
                <a:lnTo>
                  <a:pt x="29065" y="27096"/>
                </a:lnTo>
                <a:lnTo>
                  <a:pt x="29091" y="27115"/>
                </a:lnTo>
                <a:lnTo>
                  <a:pt x="29089" y="27142"/>
                </a:lnTo>
                <a:lnTo>
                  <a:pt x="29098" y="27160"/>
                </a:lnTo>
                <a:lnTo>
                  <a:pt x="29134" y="27166"/>
                </a:lnTo>
                <a:lnTo>
                  <a:pt x="29133" y="27107"/>
                </a:lnTo>
                <a:lnTo>
                  <a:pt x="29082" y="27008"/>
                </a:lnTo>
                <a:lnTo>
                  <a:pt x="29068" y="27001"/>
                </a:lnTo>
                <a:lnTo>
                  <a:pt x="29069" y="26986"/>
                </a:lnTo>
                <a:lnTo>
                  <a:pt x="29059" y="26968"/>
                </a:lnTo>
                <a:lnTo>
                  <a:pt x="29043" y="26955"/>
                </a:lnTo>
                <a:lnTo>
                  <a:pt x="29033" y="26883"/>
                </a:lnTo>
                <a:lnTo>
                  <a:pt x="29040" y="26864"/>
                </a:lnTo>
                <a:lnTo>
                  <a:pt x="29029" y="26844"/>
                </a:lnTo>
                <a:lnTo>
                  <a:pt x="28991" y="26843"/>
                </a:lnTo>
                <a:lnTo>
                  <a:pt x="28937" y="26793"/>
                </a:lnTo>
                <a:lnTo>
                  <a:pt x="28906" y="26731"/>
                </a:lnTo>
                <a:lnTo>
                  <a:pt x="28906" y="26613"/>
                </a:lnTo>
                <a:lnTo>
                  <a:pt x="28888" y="26581"/>
                </a:lnTo>
                <a:lnTo>
                  <a:pt x="28888" y="26540"/>
                </a:lnTo>
                <a:lnTo>
                  <a:pt x="28900" y="26520"/>
                </a:lnTo>
                <a:lnTo>
                  <a:pt x="28893" y="26402"/>
                </a:lnTo>
                <a:lnTo>
                  <a:pt x="28914" y="26376"/>
                </a:lnTo>
                <a:lnTo>
                  <a:pt x="28890" y="26279"/>
                </a:lnTo>
                <a:lnTo>
                  <a:pt x="28837" y="26196"/>
                </a:lnTo>
                <a:lnTo>
                  <a:pt x="28664" y="26019"/>
                </a:lnTo>
                <a:lnTo>
                  <a:pt x="28628" y="25954"/>
                </a:lnTo>
                <a:lnTo>
                  <a:pt x="28609" y="25959"/>
                </a:lnTo>
                <a:lnTo>
                  <a:pt x="28587" y="25983"/>
                </a:lnTo>
                <a:lnTo>
                  <a:pt x="28552" y="25985"/>
                </a:lnTo>
                <a:lnTo>
                  <a:pt x="28552" y="25984"/>
                </a:lnTo>
                <a:lnTo>
                  <a:pt x="28547" y="25961"/>
                </a:lnTo>
                <a:lnTo>
                  <a:pt x="28504" y="25933"/>
                </a:lnTo>
                <a:lnTo>
                  <a:pt x="28478" y="25899"/>
                </a:lnTo>
                <a:lnTo>
                  <a:pt x="28446" y="25830"/>
                </a:lnTo>
                <a:lnTo>
                  <a:pt x="28402" y="25814"/>
                </a:lnTo>
                <a:lnTo>
                  <a:pt x="28354" y="25808"/>
                </a:lnTo>
                <a:lnTo>
                  <a:pt x="28334" y="25822"/>
                </a:lnTo>
                <a:lnTo>
                  <a:pt x="28305" y="25800"/>
                </a:lnTo>
                <a:lnTo>
                  <a:pt x="28237" y="25733"/>
                </a:lnTo>
                <a:lnTo>
                  <a:pt x="28206" y="25707"/>
                </a:lnTo>
                <a:lnTo>
                  <a:pt x="28201" y="25664"/>
                </a:lnTo>
                <a:lnTo>
                  <a:pt x="28187" y="25654"/>
                </a:lnTo>
                <a:lnTo>
                  <a:pt x="28179" y="25689"/>
                </a:lnTo>
                <a:lnTo>
                  <a:pt x="28110" y="25663"/>
                </a:lnTo>
                <a:lnTo>
                  <a:pt x="28117" y="25629"/>
                </a:lnTo>
                <a:lnTo>
                  <a:pt x="28153" y="25604"/>
                </a:lnTo>
                <a:lnTo>
                  <a:pt x="28165" y="25620"/>
                </a:lnTo>
                <a:lnTo>
                  <a:pt x="28174" y="25603"/>
                </a:lnTo>
                <a:lnTo>
                  <a:pt x="28183" y="25590"/>
                </a:lnTo>
                <a:lnTo>
                  <a:pt x="28164" y="25492"/>
                </a:lnTo>
                <a:lnTo>
                  <a:pt x="28141" y="25479"/>
                </a:lnTo>
                <a:lnTo>
                  <a:pt x="28140" y="25439"/>
                </a:lnTo>
                <a:lnTo>
                  <a:pt x="28114" y="25400"/>
                </a:lnTo>
                <a:lnTo>
                  <a:pt x="28102" y="25363"/>
                </a:lnTo>
                <a:lnTo>
                  <a:pt x="28098" y="25382"/>
                </a:lnTo>
                <a:lnTo>
                  <a:pt x="28099" y="25409"/>
                </a:lnTo>
                <a:lnTo>
                  <a:pt x="28073" y="25410"/>
                </a:lnTo>
                <a:lnTo>
                  <a:pt x="28048" y="25357"/>
                </a:lnTo>
                <a:lnTo>
                  <a:pt x="28023" y="25347"/>
                </a:lnTo>
                <a:lnTo>
                  <a:pt x="28028" y="25297"/>
                </a:lnTo>
                <a:lnTo>
                  <a:pt x="28006" y="25267"/>
                </a:lnTo>
                <a:lnTo>
                  <a:pt x="28001" y="25218"/>
                </a:lnTo>
                <a:lnTo>
                  <a:pt x="27980" y="25198"/>
                </a:lnTo>
                <a:lnTo>
                  <a:pt x="27944" y="25191"/>
                </a:lnTo>
                <a:lnTo>
                  <a:pt x="27932" y="25183"/>
                </a:lnTo>
                <a:lnTo>
                  <a:pt x="27909" y="25209"/>
                </a:lnTo>
                <a:lnTo>
                  <a:pt x="27903" y="25228"/>
                </a:lnTo>
                <a:lnTo>
                  <a:pt x="27877" y="25236"/>
                </a:lnTo>
                <a:lnTo>
                  <a:pt x="27862" y="25218"/>
                </a:lnTo>
                <a:lnTo>
                  <a:pt x="27886" y="25172"/>
                </a:lnTo>
                <a:lnTo>
                  <a:pt x="27839" y="25104"/>
                </a:lnTo>
                <a:lnTo>
                  <a:pt x="27839" y="25073"/>
                </a:lnTo>
                <a:lnTo>
                  <a:pt x="27827" y="25023"/>
                </a:lnTo>
                <a:lnTo>
                  <a:pt x="27823" y="25001"/>
                </a:lnTo>
                <a:lnTo>
                  <a:pt x="27847" y="24972"/>
                </a:lnTo>
                <a:lnTo>
                  <a:pt x="27839" y="24961"/>
                </a:lnTo>
                <a:lnTo>
                  <a:pt x="27814" y="24957"/>
                </a:lnTo>
                <a:lnTo>
                  <a:pt x="27837" y="24909"/>
                </a:lnTo>
                <a:lnTo>
                  <a:pt x="27837" y="24858"/>
                </a:lnTo>
                <a:lnTo>
                  <a:pt x="27894" y="24785"/>
                </a:lnTo>
                <a:lnTo>
                  <a:pt x="27906" y="24604"/>
                </a:lnTo>
                <a:lnTo>
                  <a:pt x="27941" y="24554"/>
                </a:lnTo>
                <a:lnTo>
                  <a:pt x="27948" y="24505"/>
                </a:lnTo>
                <a:lnTo>
                  <a:pt x="27982" y="24462"/>
                </a:lnTo>
                <a:lnTo>
                  <a:pt x="27989" y="24395"/>
                </a:lnTo>
                <a:lnTo>
                  <a:pt x="27972" y="24381"/>
                </a:lnTo>
                <a:lnTo>
                  <a:pt x="27980" y="24352"/>
                </a:lnTo>
                <a:lnTo>
                  <a:pt x="27978" y="24299"/>
                </a:lnTo>
                <a:lnTo>
                  <a:pt x="28004" y="24258"/>
                </a:lnTo>
                <a:lnTo>
                  <a:pt x="27997" y="24215"/>
                </a:lnTo>
                <a:lnTo>
                  <a:pt x="27957" y="24194"/>
                </a:lnTo>
                <a:lnTo>
                  <a:pt x="27968" y="24162"/>
                </a:lnTo>
                <a:lnTo>
                  <a:pt x="27968" y="24151"/>
                </a:lnTo>
                <a:lnTo>
                  <a:pt x="27982" y="24158"/>
                </a:lnTo>
                <a:lnTo>
                  <a:pt x="28009" y="24158"/>
                </a:lnTo>
                <a:lnTo>
                  <a:pt x="28024" y="24139"/>
                </a:lnTo>
                <a:lnTo>
                  <a:pt x="28041" y="24154"/>
                </a:lnTo>
                <a:lnTo>
                  <a:pt x="28070" y="24151"/>
                </a:lnTo>
                <a:lnTo>
                  <a:pt x="28107" y="24134"/>
                </a:lnTo>
                <a:lnTo>
                  <a:pt x="28124" y="24146"/>
                </a:lnTo>
                <a:lnTo>
                  <a:pt x="28140" y="24142"/>
                </a:lnTo>
                <a:lnTo>
                  <a:pt x="28148" y="24148"/>
                </a:lnTo>
                <a:lnTo>
                  <a:pt x="28189" y="24157"/>
                </a:lnTo>
                <a:lnTo>
                  <a:pt x="28201" y="24188"/>
                </a:lnTo>
                <a:lnTo>
                  <a:pt x="28188" y="24203"/>
                </a:lnTo>
                <a:lnTo>
                  <a:pt x="28185" y="24265"/>
                </a:lnTo>
                <a:lnTo>
                  <a:pt x="28206" y="24303"/>
                </a:lnTo>
                <a:lnTo>
                  <a:pt x="28191" y="24319"/>
                </a:lnTo>
                <a:lnTo>
                  <a:pt x="28178" y="24358"/>
                </a:lnTo>
                <a:lnTo>
                  <a:pt x="28214" y="24354"/>
                </a:lnTo>
                <a:lnTo>
                  <a:pt x="28247" y="24365"/>
                </a:lnTo>
                <a:lnTo>
                  <a:pt x="28295" y="24354"/>
                </a:lnTo>
                <a:lnTo>
                  <a:pt x="28346" y="24366"/>
                </a:lnTo>
                <a:lnTo>
                  <a:pt x="28367" y="24381"/>
                </a:lnTo>
                <a:lnTo>
                  <a:pt x="28372" y="24371"/>
                </a:lnTo>
                <a:lnTo>
                  <a:pt x="28366" y="24360"/>
                </a:lnTo>
                <a:lnTo>
                  <a:pt x="28393" y="24338"/>
                </a:lnTo>
                <a:lnTo>
                  <a:pt x="28427" y="24351"/>
                </a:lnTo>
                <a:lnTo>
                  <a:pt x="28491" y="24412"/>
                </a:lnTo>
                <a:lnTo>
                  <a:pt x="28520" y="24428"/>
                </a:lnTo>
                <a:lnTo>
                  <a:pt x="28519" y="24449"/>
                </a:lnTo>
                <a:lnTo>
                  <a:pt x="28538" y="24450"/>
                </a:lnTo>
                <a:lnTo>
                  <a:pt x="28587" y="24491"/>
                </a:lnTo>
                <a:lnTo>
                  <a:pt x="28595" y="24503"/>
                </a:lnTo>
                <a:lnTo>
                  <a:pt x="28604" y="24499"/>
                </a:lnTo>
                <a:lnTo>
                  <a:pt x="28607" y="24466"/>
                </a:lnTo>
                <a:lnTo>
                  <a:pt x="28627" y="24468"/>
                </a:lnTo>
                <a:lnTo>
                  <a:pt x="28628" y="24468"/>
                </a:lnTo>
                <a:lnTo>
                  <a:pt x="28660" y="24507"/>
                </a:lnTo>
                <a:lnTo>
                  <a:pt x="28662" y="24551"/>
                </a:lnTo>
                <a:lnTo>
                  <a:pt x="28693" y="24580"/>
                </a:lnTo>
                <a:lnTo>
                  <a:pt x="28695" y="24625"/>
                </a:lnTo>
                <a:lnTo>
                  <a:pt x="28728" y="24673"/>
                </a:lnTo>
                <a:lnTo>
                  <a:pt x="28748" y="24665"/>
                </a:lnTo>
                <a:lnTo>
                  <a:pt x="28765" y="24700"/>
                </a:lnTo>
                <a:lnTo>
                  <a:pt x="28762" y="24738"/>
                </a:lnTo>
                <a:lnTo>
                  <a:pt x="28778" y="24766"/>
                </a:lnTo>
                <a:lnTo>
                  <a:pt x="28785" y="24802"/>
                </a:lnTo>
                <a:lnTo>
                  <a:pt x="28822" y="24806"/>
                </a:lnTo>
                <a:lnTo>
                  <a:pt x="28851" y="24802"/>
                </a:lnTo>
                <a:lnTo>
                  <a:pt x="28852" y="24761"/>
                </a:lnTo>
                <a:lnTo>
                  <a:pt x="28881" y="24735"/>
                </a:lnTo>
                <a:lnTo>
                  <a:pt x="28901" y="24722"/>
                </a:lnTo>
                <a:lnTo>
                  <a:pt x="28901" y="24751"/>
                </a:lnTo>
                <a:lnTo>
                  <a:pt x="28916" y="24788"/>
                </a:lnTo>
                <a:lnTo>
                  <a:pt x="28914" y="24818"/>
                </a:lnTo>
                <a:lnTo>
                  <a:pt x="28883" y="24852"/>
                </a:lnTo>
                <a:lnTo>
                  <a:pt x="28899" y="24875"/>
                </a:lnTo>
                <a:lnTo>
                  <a:pt x="28905" y="24893"/>
                </a:lnTo>
                <a:lnTo>
                  <a:pt x="28931" y="24895"/>
                </a:lnTo>
                <a:lnTo>
                  <a:pt x="28970" y="24859"/>
                </a:lnTo>
                <a:lnTo>
                  <a:pt x="28974" y="24846"/>
                </a:lnTo>
                <a:lnTo>
                  <a:pt x="28999" y="24865"/>
                </a:lnTo>
                <a:lnTo>
                  <a:pt x="29047" y="24881"/>
                </a:lnTo>
                <a:lnTo>
                  <a:pt x="29062" y="24872"/>
                </a:lnTo>
                <a:lnTo>
                  <a:pt x="29105" y="24904"/>
                </a:lnTo>
                <a:lnTo>
                  <a:pt x="29116" y="24912"/>
                </a:lnTo>
                <a:lnTo>
                  <a:pt x="29118" y="24952"/>
                </a:lnTo>
                <a:lnTo>
                  <a:pt x="29111" y="24964"/>
                </a:lnTo>
                <a:lnTo>
                  <a:pt x="29157" y="24976"/>
                </a:lnTo>
                <a:lnTo>
                  <a:pt x="29180" y="24967"/>
                </a:lnTo>
                <a:lnTo>
                  <a:pt x="29202" y="24981"/>
                </a:lnTo>
                <a:lnTo>
                  <a:pt x="29238" y="24969"/>
                </a:lnTo>
                <a:lnTo>
                  <a:pt x="29289" y="24977"/>
                </a:lnTo>
                <a:lnTo>
                  <a:pt x="29323" y="24961"/>
                </a:lnTo>
                <a:lnTo>
                  <a:pt x="29302" y="24986"/>
                </a:lnTo>
                <a:lnTo>
                  <a:pt x="29235" y="25039"/>
                </a:lnTo>
                <a:lnTo>
                  <a:pt x="29200" y="25096"/>
                </a:lnTo>
                <a:lnTo>
                  <a:pt x="29205" y="25171"/>
                </a:lnTo>
                <a:lnTo>
                  <a:pt x="29196" y="25203"/>
                </a:lnTo>
                <a:lnTo>
                  <a:pt x="29210" y="25206"/>
                </a:lnTo>
                <a:lnTo>
                  <a:pt x="29204" y="25214"/>
                </a:lnTo>
                <a:lnTo>
                  <a:pt x="29198" y="25286"/>
                </a:lnTo>
                <a:lnTo>
                  <a:pt x="29232" y="25304"/>
                </a:lnTo>
                <a:lnTo>
                  <a:pt x="29257" y="25295"/>
                </a:lnTo>
                <a:lnTo>
                  <a:pt x="29233" y="25321"/>
                </a:lnTo>
                <a:lnTo>
                  <a:pt x="29189" y="25341"/>
                </a:lnTo>
                <a:lnTo>
                  <a:pt x="29153" y="25363"/>
                </a:lnTo>
                <a:lnTo>
                  <a:pt x="29210" y="25371"/>
                </a:lnTo>
                <a:lnTo>
                  <a:pt x="29315" y="25323"/>
                </a:lnTo>
                <a:lnTo>
                  <a:pt x="29313" y="25312"/>
                </a:lnTo>
                <a:lnTo>
                  <a:pt x="29325" y="25313"/>
                </a:lnTo>
                <a:lnTo>
                  <a:pt x="29354" y="25286"/>
                </a:lnTo>
                <a:lnTo>
                  <a:pt x="29361" y="25236"/>
                </a:lnTo>
                <a:lnTo>
                  <a:pt x="29371" y="25210"/>
                </a:lnTo>
                <a:lnTo>
                  <a:pt x="29403" y="25215"/>
                </a:lnTo>
                <a:lnTo>
                  <a:pt x="29422" y="25200"/>
                </a:lnTo>
                <a:lnTo>
                  <a:pt x="29468" y="25159"/>
                </a:lnTo>
                <a:lnTo>
                  <a:pt x="29492" y="25157"/>
                </a:lnTo>
                <a:lnTo>
                  <a:pt x="29505" y="25140"/>
                </a:lnTo>
                <a:lnTo>
                  <a:pt x="29524" y="25126"/>
                </a:lnTo>
                <a:lnTo>
                  <a:pt x="29515" y="25113"/>
                </a:lnTo>
                <a:lnTo>
                  <a:pt x="29516" y="25101"/>
                </a:lnTo>
                <a:lnTo>
                  <a:pt x="29503" y="25066"/>
                </a:lnTo>
                <a:lnTo>
                  <a:pt x="29530" y="25062"/>
                </a:lnTo>
                <a:lnTo>
                  <a:pt x="29550" y="25089"/>
                </a:lnTo>
                <a:lnTo>
                  <a:pt x="29570" y="25097"/>
                </a:lnTo>
                <a:lnTo>
                  <a:pt x="29590" y="25071"/>
                </a:lnTo>
                <a:lnTo>
                  <a:pt x="29595" y="25047"/>
                </a:lnTo>
                <a:lnTo>
                  <a:pt x="29550" y="25000"/>
                </a:lnTo>
                <a:lnTo>
                  <a:pt x="29602" y="25039"/>
                </a:lnTo>
                <a:lnTo>
                  <a:pt x="29637" y="25020"/>
                </a:lnTo>
                <a:lnTo>
                  <a:pt x="29620" y="24982"/>
                </a:lnTo>
                <a:lnTo>
                  <a:pt x="29634" y="24961"/>
                </a:lnTo>
                <a:lnTo>
                  <a:pt x="29569" y="24931"/>
                </a:lnTo>
                <a:lnTo>
                  <a:pt x="29569" y="24931"/>
                </a:lnTo>
                <a:lnTo>
                  <a:pt x="29608" y="24937"/>
                </a:lnTo>
                <a:lnTo>
                  <a:pt x="29621" y="24928"/>
                </a:lnTo>
                <a:lnTo>
                  <a:pt x="29621" y="24911"/>
                </a:lnTo>
                <a:lnTo>
                  <a:pt x="29595" y="24889"/>
                </a:lnTo>
                <a:lnTo>
                  <a:pt x="29635" y="24900"/>
                </a:lnTo>
                <a:lnTo>
                  <a:pt x="29642" y="24889"/>
                </a:lnTo>
                <a:lnTo>
                  <a:pt x="29653" y="24861"/>
                </a:lnTo>
                <a:lnTo>
                  <a:pt x="29655" y="24889"/>
                </a:lnTo>
                <a:lnTo>
                  <a:pt x="29648" y="24920"/>
                </a:lnTo>
                <a:lnTo>
                  <a:pt x="29657" y="24928"/>
                </a:lnTo>
                <a:lnTo>
                  <a:pt x="29703" y="24917"/>
                </a:lnTo>
                <a:lnTo>
                  <a:pt x="29729" y="24930"/>
                </a:lnTo>
                <a:lnTo>
                  <a:pt x="29791" y="24924"/>
                </a:lnTo>
                <a:lnTo>
                  <a:pt x="29895" y="24863"/>
                </a:lnTo>
                <a:lnTo>
                  <a:pt x="29923" y="24832"/>
                </a:lnTo>
                <a:lnTo>
                  <a:pt x="29966" y="24832"/>
                </a:lnTo>
                <a:lnTo>
                  <a:pt x="29972" y="24792"/>
                </a:lnTo>
                <a:lnTo>
                  <a:pt x="30019" y="24758"/>
                </a:lnTo>
                <a:lnTo>
                  <a:pt x="30055" y="24739"/>
                </a:lnTo>
                <a:lnTo>
                  <a:pt x="30108" y="24685"/>
                </a:lnTo>
                <a:lnTo>
                  <a:pt x="30133" y="24675"/>
                </a:lnTo>
                <a:lnTo>
                  <a:pt x="30140" y="24616"/>
                </a:lnTo>
                <a:lnTo>
                  <a:pt x="30167" y="24606"/>
                </a:lnTo>
                <a:lnTo>
                  <a:pt x="30198" y="24577"/>
                </a:lnTo>
                <a:lnTo>
                  <a:pt x="30183" y="24557"/>
                </a:lnTo>
                <a:lnTo>
                  <a:pt x="30201" y="24514"/>
                </a:lnTo>
                <a:lnTo>
                  <a:pt x="30167" y="24464"/>
                </a:lnTo>
                <a:lnTo>
                  <a:pt x="30205" y="24435"/>
                </a:lnTo>
                <a:lnTo>
                  <a:pt x="30207" y="24408"/>
                </a:lnTo>
                <a:lnTo>
                  <a:pt x="30232" y="24390"/>
                </a:lnTo>
                <a:lnTo>
                  <a:pt x="30236" y="24368"/>
                </a:lnTo>
                <a:lnTo>
                  <a:pt x="30213" y="24345"/>
                </a:lnTo>
                <a:lnTo>
                  <a:pt x="30210" y="24308"/>
                </a:lnTo>
                <a:lnTo>
                  <a:pt x="30231" y="24296"/>
                </a:lnTo>
                <a:lnTo>
                  <a:pt x="30245" y="24314"/>
                </a:lnTo>
                <a:lnTo>
                  <a:pt x="30246" y="24332"/>
                </a:lnTo>
                <a:lnTo>
                  <a:pt x="30257" y="24333"/>
                </a:lnTo>
                <a:lnTo>
                  <a:pt x="30263" y="24297"/>
                </a:lnTo>
                <a:lnTo>
                  <a:pt x="30235" y="24242"/>
                </a:lnTo>
                <a:lnTo>
                  <a:pt x="30224" y="24207"/>
                </a:lnTo>
                <a:lnTo>
                  <a:pt x="30203" y="24199"/>
                </a:lnTo>
                <a:lnTo>
                  <a:pt x="30201" y="24176"/>
                </a:lnTo>
                <a:lnTo>
                  <a:pt x="30184" y="24116"/>
                </a:lnTo>
                <a:lnTo>
                  <a:pt x="30195" y="24099"/>
                </a:lnTo>
                <a:lnTo>
                  <a:pt x="30179" y="24058"/>
                </a:lnTo>
                <a:lnTo>
                  <a:pt x="30187" y="24031"/>
                </a:lnTo>
                <a:lnTo>
                  <a:pt x="30185" y="23989"/>
                </a:lnTo>
                <a:lnTo>
                  <a:pt x="30170" y="23974"/>
                </a:lnTo>
                <a:lnTo>
                  <a:pt x="30151" y="23897"/>
                </a:lnTo>
                <a:lnTo>
                  <a:pt x="30133" y="23883"/>
                </a:lnTo>
                <a:lnTo>
                  <a:pt x="30123" y="23796"/>
                </a:lnTo>
                <a:lnTo>
                  <a:pt x="30080" y="23746"/>
                </a:lnTo>
                <a:lnTo>
                  <a:pt x="30091" y="23725"/>
                </a:lnTo>
                <a:lnTo>
                  <a:pt x="30079" y="23706"/>
                </a:lnTo>
                <a:lnTo>
                  <a:pt x="30079" y="23680"/>
                </a:lnTo>
                <a:lnTo>
                  <a:pt x="30025" y="23625"/>
                </a:lnTo>
                <a:lnTo>
                  <a:pt x="30027" y="23592"/>
                </a:lnTo>
                <a:lnTo>
                  <a:pt x="30012" y="23592"/>
                </a:lnTo>
                <a:lnTo>
                  <a:pt x="30005" y="23554"/>
                </a:lnTo>
                <a:lnTo>
                  <a:pt x="29971" y="23493"/>
                </a:lnTo>
                <a:lnTo>
                  <a:pt x="29864" y="23413"/>
                </a:lnTo>
                <a:lnTo>
                  <a:pt x="29839" y="23369"/>
                </a:lnTo>
                <a:lnTo>
                  <a:pt x="29724" y="23283"/>
                </a:lnTo>
                <a:lnTo>
                  <a:pt x="29596" y="23213"/>
                </a:lnTo>
                <a:lnTo>
                  <a:pt x="29590" y="23196"/>
                </a:lnTo>
                <a:lnTo>
                  <a:pt x="29538" y="23166"/>
                </a:lnTo>
                <a:lnTo>
                  <a:pt x="29444" y="23090"/>
                </a:lnTo>
                <a:lnTo>
                  <a:pt x="29435" y="23062"/>
                </a:lnTo>
                <a:lnTo>
                  <a:pt x="29415" y="23007"/>
                </a:lnTo>
                <a:lnTo>
                  <a:pt x="29424" y="22991"/>
                </a:lnTo>
                <a:lnTo>
                  <a:pt x="29424" y="22964"/>
                </a:lnTo>
                <a:lnTo>
                  <a:pt x="29393" y="22910"/>
                </a:lnTo>
                <a:lnTo>
                  <a:pt x="29370" y="22912"/>
                </a:lnTo>
                <a:lnTo>
                  <a:pt x="29306" y="22851"/>
                </a:lnTo>
                <a:lnTo>
                  <a:pt x="29236" y="22808"/>
                </a:lnTo>
                <a:lnTo>
                  <a:pt x="29195" y="22796"/>
                </a:lnTo>
                <a:lnTo>
                  <a:pt x="29234" y="22785"/>
                </a:lnTo>
                <a:lnTo>
                  <a:pt x="29240" y="22760"/>
                </a:lnTo>
                <a:lnTo>
                  <a:pt x="29189" y="22717"/>
                </a:lnTo>
                <a:lnTo>
                  <a:pt x="29217" y="22677"/>
                </a:lnTo>
                <a:lnTo>
                  <a:pt x="29240" y="22597"/>
                </a:lnTo>
                <a:lnTo>
                  <a:pt x="29221" y="22574"/>
                </a:lnTo>
                <a:lnTo>
                  <a:pt x="29204" y="22571"/>
                </a:lnTo>
                <a:lnTo>
                  <a:pt x="29206" y="22527"/>
                </a:lnTo>
                <a:lnTo>
                  <a:pt x="29225" y="22511"/>
                </a:lnTo>
                <a:lnTo>
                  <a:pt x="29239" y="22469"/>
                </a:lnTo>
                <a:lnTo>
                  <a:pt x="29260" y="22454"/>
                </a:lnTo>
                <a:lnTo>
                  <a:pt x="29262" y="22433"/>
                </a:lnTo>
                <a:lnTo>
                  <a:pt x="29274" y="22450"/>
                </a:lnTo>
                <a:lnTo>
                  <a:pt x="29304" y="22449"/>
                </a:lnTo>
                <a:lnTo>
                  <a:pt x="29339" y="22393"/>
                </a:lnTo>
                <a:lnTo>
                  <a:pt x="29358" y="22387"/>
                </a:lnTo>
                <a:lnTo>
                  <a:pt x="29371" y="22366"/>
                </a:lnTo>
                <a:lnTo>
                  <a:pt x="29357" y="22338"/>
                </a:lnTo>
                <a:lnTo>
                  <a:pt x="29363" y="22329"/>
                </a:lnTo>
                <a:lnTo>
                  <a:pt x="29362" y="22291"/>
                </a:lnTo>
                <a:lnTo>
                  <a:pt x="29367" y="22255"/>
                </a:lnTo>
                <a:lnTo>
                  <a:pt x="29355" y="22241"/>
                </a:lnTo>
                <a:lnTo>
                  <a:pt x="29373" y="22216"/>
                </a:lnTo>
                <a:lnTo>
                  <a:pt x="29376" y="22183"/>
                </a:lnTo>
                <a:lnTo>
                  <a:pt x="29393" y="22188"/>
                </a:lnTo>
                <a:lnTo>
                  <a:pt x="29409" y="22210"/>
                </a:lnTo>
                <a:lnTo>
                  <a:pt x="29424" y="22204"/>
                </a:lnTo>
                <a:lnTo>
                  <a:pt x="29447" y="22183"/>
                </a:lnTo>
                <a:lnTo>
                  <a:pt x="29483" y="22174"/>
                </a:lnTo>
                <a:lnTo>
                  <a:pt x="29505" y="22188"/>
                </a:lnTo>
                <a:lnTo>
                  <a:pt x="29515" y="22172"/>
                </a:lnTo>
                <a:lnTo>
                  <a:pt x="29538" y="22155"/>
                </a:lnTo>
                <a:lnTo>
                  <a:pt x="29527" y="22121"/>
                </a:lnTo>
                <a:lnTo>
                  <a:pt x="29540" y="22100"/>
                </a:lnTo>
                <a:lnTo>
                  <a:pt x="29584" y="22091"/>
                </a:lnTo>
                <a:lnTo>
                  <a:pt x="29625" y="22094"/>
                </a:lnTo>
                <a:lnTo>
                  <a:pt x="29667" y="22068"/>
                </a:lnTo>
                <a:lnTo>
                  <a:pt x="29686" y="22069"/>
                </a:lnTo>
                <a:lnTo>
                  <a:pt x="29712" y="22058"/>
                </a:lnTo>
                <a:lnTo>
                  <a:pt x="29727" y="22031"/>
                </a:lnTo>
                <a:lnTo>
                  <a:pt x="29718" y="22012"/>
                </a:lnTo>
                <a:lnTo>
                  <a:pt x="29720" y="22013"/>
                </a:lnTo>
                <a:lnTo>
                  <a:pt x="29722" y="22013"/>
                </a:lnTo>
                <a:lnTo>
                  <a:pt x="29719" y="22012"/>
                </a:lnTo>
                <a:lnTo>
                  <a:pt x="29719" y="22012"/>
                </a:lnTo>
                <a:lnTo>
                  <a:pt x="29735" y="22015"/>
                </a:lnTo>
                <a:lnTo>
                  <a:pt x="29752" y="22006"/>
                </a:lnTo>
                <a:lnTo>
                  <a:pt x="29782" y="22018"/>
                </a:lnTo>
                <a:lnTo>
                  <a:pt x="29821" y="22002"/>
                </a:lnTo>
                <a:lnTo>
                  <a:pt x="29819" y="21976"/>
                </a:lnTo>
                <a:lnTo>
                  <a:pt x="29829" y="21930"/>
                </a:lnTo>
                <a:lnTo>
                  <a:pt x="29853" y="21972"/>
                </a:lnTo>
                <a:lnTo>
                  <a:pt x="29897" y="22018"/>
                </a:lnTo>
                <a:lnTo>
                  <a:pt x="29920" y="22010"/>
                </a:lnTo>
                <a:lnTo>
                  <a:pt x="29978" y="22058"/>
                </a:lnTo>
                <a:lnTo>
                  <a:pt x="30004" y="22051"/>
                </a:lnTo>
                <a:lnTo>
                  <a:pt x="30036" y="22053"/>
                </a:lnTo>
                <a:lnTo>
                  <a:pt x="30060" y="22012"/>
                </a:lnTo>
                <a:lnTo>
                  <a:pt x="30094" y="22043"/>
                </a:lnTo>
                <a:lnTo>
                  <a:pt x="30129" y="22032"/>
                </a:lnTo>
                <a:lnTo>
                  <a:pt x="30154" y="22043"/>
                </a:lnTo>
                <a:lnTo>
                  <a:pt x="30157" y="22059"/>
                </a:lnTo>
                <a:lnTo>
                  <a:pt x="30122" y="22064"/>
                </a:lnTo>
                <a:lnTo>
                  <a:pt x="30114" y="22105"/>
                </a:lnTo>
                <a:lnTo>
                  <a:pt x="30080" y="22148"/>
                </a:lnTo>
                <a:lnTo>
                  <a:pt x="30079" y="22175"/>
                </a:lnTo>
                <a:lnTo>
                  <a:pt x="30137" y="22254"/>
                </a:lnTo>
                <a:lnTo>
                  <a:pt x="30171" y="22276"/>
                </a:lnTo>
                <a:lnTo>
                  <a:pt x="30169" y="22298"/>
                </a:lnTo>
                <a:lnTo>
                  <a:pt x="30176" y="22349"/>
                </a:lnTo>
                <a:lnTo>
                  <a:pt x="30186" y="22339"/>
                </a:lnTo>
                <a:lnTo>
                  <a:pt x="30205" y="22307"/>
                </a:lnTo>
                <a:lnTo>
                  <a:pt x="30257" y="22317"/>
                </a:lnTo>
                <a:lnTo>
                  <a:pt x="30258" y="22330"/>
                </a:lnTo>
                <a:lnTo>
                  <a:pt x="30285" y="22330"/>
                </a:lnTo>
                <a:lnTo>
                  <a:pt x="30326" y="22278"/>
                </a:lnTo>
                <a:lnTo>
                  <a:pt x="30315" y="22256"/>
                </a:lnTo>
                <a:lnTo>
                  <a:pt x="30296" y="22253"/>
                </a:lnTo>
                <a:lnTo>
                  <a:pt x="30296" y="22240"/>
                </a:lnTo>
                <a:lnTo>
                  <a:pt x="30271" y="22192"/>
                </a:lnTo>
                <a:lnTo>
                  <a:pt x="30243" y="22192"/>
                </a:lnTo>
                <a:lnTo>
                  <a:pt x="30225" y="22148"/>
                </a:lnTo>
                <a:lnTo>
                  <a:pt x="30236" y="22129"/>
                </a:lnTo>
                <a:lnTo>
                  <a:pt x="30269" y="22102"/>
                </a:lnTo>
                <a:lnTo>
                  <a:pt x="30278" y="22070"/>
                </a:lnTo>
                <a:lnTo>
                  <a:pt x="30270" y="22045"/>
                </a:lnTo>
                <a:lnTo>
                  <a:pt x="30281" y="22043"/>
                </a:lnTo>
                <a:lnTo>
                  <a:pt x="30298" y="22026"/>
                </a:lnTo>
                <a:lnTo>
                  <a:pt x="30302" y="22039"/>
                </a:lnTo>
                <a:lnTo>
                  <a:pt x="30314" y="22056"/>
                </a:lnTo>
                <a:lnTo>
                  <a:pt x="30326" y="22056"/>
                </a:lnTo>
                <a:lnTo>
                  <a:pt x="30317" y="22064"/>
                </a:lnTo>
                <a:lnTo>
                  <a:pt x="30320" y="22075"/>
                </a:lnTo>
                <a:lnTo>
                  <a:pt x="30342" y="22078"/>
                </a:lnTo>
                <a:lnTo>
                  <a:pt x="30332" y="22090"/>
                </a:lnTo>
                <a:lnTo>
                  <a:pt x="30345" y="22092"/>
                </a:lnTo>
                <a:lnTo>
                  <a:pt x="30370" y="22066"/>
                </a:lnTo>
                <a:lnTo>
                  <a:pt x="30416" y="22059"/>
                </a:lnTo>
                <a:lnTo>
                  <a:pt x="30433" y="22024"/>
                </a:lnTo>
                <a:lnTo>
                  <a:pt x="30473" y="22039"/>
                </a:lnTo>
                <a:lnTo>
                  <a:pt x="30515" y="22023"/>
                </a:lnTo>
                <a:lnTo>
                  <a:pt x="30567" y="21996"/>
                </a:lnTo>
                <a:lnTo>
                  <a:pt x="30549" y="21964"/>
                </a:lnTo>
                <a:lnTo>
                  <a:pt x="30589" y="21965"/>
                </a:lnTo>
                <a:lnTo>
                  <a:pt x="30635" y="21951"/>
                </a:lnTo>
                <a:lnTo>
                  <a:pt x="30682" y="21968"/>
                </a:lnTo>
                <a:lnTo>
                  <a:pt x="30710" y="21960"/>
                </a:lnTo>
                <a:lnTo>
                  <a:pt x="30762" y="21933"/>
                </a:lnTo>
                <a:lnTo>
                  <a:pt x="30808" y="21889"/>
                </a:lnTo>
                <a:lnTo>
                  <a:pt x="30839" y="21847"/>
                </a:lnTo>
                <a:lnTo>
                  <a:pt x="30843" y="21828"/>
                </a:lnTo>
                <a:lnTo>
                  <a:pt x="30855" y="21840"/>
                </a:lnTo>
                <a:lnTo>
                  <a:pt x="30876" y="21856"/>
                </a:lnTo>
                <a:lnTo>
                  <a:pt x="30898" y="21839"/>
                </a:lnTo>
                <a:lnTo>
                  <a:pt x="30920" y="21803"/>
                </a:lnTo>
                <a:lnTo>
                  <a:pt x="30958" y="21784"/>
                </a:lnTo>
                <a:lnTo>
                  <a:pt x="30949" y="21726"/>
                </a:lnTo>
                <a:lnTo>
                  <a:pt x="30938" y="21683"/>
                </a:lnTo>
                <a:lnTo>
                  <a:pt x="30942" y="21649"/>
                </a:lnTo>
                <a:lnTo>
                  <a:pt x="30931" y="21623"/>
                </a:lnTo>
                <a:lnTo>
                  <a:pt x="30955" y="21643"/>
                </a:lnTo>
                <a:lnTo>
                  <a:pt x="31014" y="21673"/>
                </a:lnTo>
                <a:lnTo>
                  <a:pt x="31021" y="21704"/>
                </a:lnTo>
                <a:lnTo>
                  <a:pt x="31070" y="21751"/>
                </a:lnTo>
                <a:lnTo>
                  <a:pt x="31101" y="21744"/>
                </a:lnTo>
                <a:lnTo>
                  <a:pt x="31101" y="21744"/>
                </a:lnTo>
                <a:lnTo>
                  <a:pt x="31078" y="21778"/>
                </a:lnTo>
                <a:lnTo>
                  <a:pt x="31047" y="21792"/>
                </a:lnTo>
                <a:lnTo>
                  <a:pt x="31053" y="21812"/>
                </a:lnTo>
                <a:lnTo>
                  <a:pt x="31137" y="21771"/>
                </a:lnTo>
                <a:lnTo>
                  <a:pt x="31143" y="21724"/>
                </a:lnTo>
                <a:lnTo>
                  <a:pt x="31186" y="21709"/>
                </a:lnTo>
                <a:lnTo>
                  <a:pt x="31207" y="21690"/>
                </a:lnTo>
                <a:lnTo>
                  <a:pt x="31245" y="21711"/>
                </a:lnTo>
                <a:lnTo>
                  <a:pt x="31284" y="21702"/>
                </a:lnTo>
                <a:lnTo>
                  <a:pt x="31287" y="21669"/>
                </a:lnTo>
                <a:lnTo>
                  <a:pt x="31325" y="21660"/>
                </a:lnTo>
                <a:lnTo>
                  <a:pt x="31336" y="21637"/>
                </a:lnTo>
                <a:lnTo>
                  <a:pt x="31354" y="21666"/>
                </a:lnTo>
                <a:lnTo>
                  <a:pt x="31390" y="21705"/>
                </a:lnTo>
                <a:lnTo>
                  <a:pt x="31414" y="21686"/>
                </a:lnTo>
                <a:lnTo>
                  <a:pt x="31420" y="21644"/>
                </a:lnTo>
                <a:lnTo>
                  <a:pt x="31446" y="21644"/>
                </a:lnTo>
                <a:lnTo>
                  <a:pt x="31450" y="21659"/>
                </a:lnTo>
                <a:lnTo>
                  <a:pt x="31489" y="21659"/>
                </a:lnTo>
                <a:lnTo>
                  <a:pt x="31495" y="21635"/>
                </a:lnTo>
                <a:lnTo>
                  <a:pt x="31548" y="21628"/>
                </a:lnTo>
                <a:lnTo>
                  <a:pt x="31578" y="21599"/>
                </a:lnTo>
                <a:lnTo>
                  <a:pt x="31599" y="21579"/>
                </a:lnTo>
                <a:lnTo>
                  <a:pt x="31605" y="21607"/>
                </a:lnTo>
                <a:lnTo>
                  <a:pt x="31621" y="21585"/>
                </a:lnTo>
                <a:lnTo>
                  <a:pt x="31646" y="21592"/>
                </a:lnTo>
                <a:lnTo>
                  <a:pt x="31686" y="21573"/>
                </a:lnTo>
                <a:lnTo>
                  <a:pt x="31668" y="21543"/>
                </a:lnTo>
                <a:lnTo>
                  <a:pt x="31688" y="21514"/>
                </a:lnTo>
                <a:lnTo>
                  <a:pt x="31704" y="21464"/>
                </a:lnTo>
                <a:lnTo>
                  <a:pt x="31682" y="21415"/>
                </a:lnTo>
                <a:lnTo>
                  <a:pt x="31706" y="21422"/>
                </a:lnTo>
                <a:lnTo>
                  <a:pt x="31722" y="21397"/>
                </a:lnTo>
                <a:lnTo>
                  <a:pt x="31782" y="21388"/>
                </a:lnTo>
                <a:lnTo>
                  <a:pt x="31787" y="21409"/>
                </a:lnTo>
                <a:lnTo>
                  <a:pt x="31832" y="21409"/>
                </a:lnTo>
                <a:lnTo>
                  <a:pt x="31843" y="21354"/>
                </a:lnTo>
                <a:lnTo>
                  <a:pt x="31866" y="21354"/>
                </a:lnTo>
                <a:lnTo>
                  <a:pt x="31874" y="21316"/>
                </a:lnTo>
                <a:lnTo>
                  <a:pt x="31895" y="21314"/>
                </a:lnTo>
                <a:lnTo>
                  <a:pt x="31899" y="21334"/>
                </a:lnTo>
                <a:lnTo>
                  <a:pt x="31913" y="21325"/>
                </a:lnTo>
                <a:lnTo>
                  <a:pt x="31942" y="21281"/>
                </a:lnTo>
                <a:lnTo>
                  <a:pt x="31970" y="21314"/>
                </a:lnTo>
                <a:lnTo>
                  <a:pt x="31977" y="21266"/>
                </a:lnTo>
                <a:lnTo>
                  <a:pt x="32004" y="21262"/>
                </a:lnTo>
                <a:lnTo>
                  <a:pt x="32021" y="21223"/>
                </a:lnTo>
                <a:lnTo>
                  <a:pt x="31980" y="21215"/>
                </a:lnTo>
                <a:lnTo>
                  <a:pt x="31946" y="21227"/>
                </a:lnTo>
                <a:lnTo>
                  <a:pt x="31887" y="21183"/>
                </a:lnTo>
                <a:lnTo>
                  <a:pt x="31966" y="21179"/>
                </a:lnTo>
                <a:lnTo>
                  <a:pt x="32002" y="21128"/>
                </a:lnTo>
                <a:lnTo>
                  <a:pt x="32019" y="21146"/>
                </a:lnTo>
                <a:lnTo>
                  <a:pt x="32045" y="21123"/>
                </a:lnTo>
                <a:lnTo>
                  <a:pt x="32110" y="21162"/>
                </a:lnTo>
                <a:lnTo>
                  <a:pt x="32128" y="21112"/>
                </a:lnTo>
                <a:lnTo>
                  <a:pt x="32088" y="21099"/>
                </a:lnTo>
                <a:lnTo>
                  <a:pt x="32072" y="21076"/>
                </a:lnTo>
                <a:lnTo>
                  <a:pt x="32079" y="21045"/>
                </a:lnTo>
                <a:lnTo>
                  <a:pt x="32128" y="21079"/>
                </a:lnTo>
                <a:lnTo>
                  <a:pt x="32155" y="21047"/>
                </a:lnTo>
                <a:lnTo>
                  <a:pt x="32150" y="21034"/>
                </a:lnTo>
                <a:lnTo>
                  <a:pt x="32117" y="21034"/>
                </a:lnTo>
                <a:lnTo>
                  <a:pt x="32110" y="20991"/>
                </a:lnTo>
                <a:lnTo>
                  <a:pt x="32085" y="20971"/>
                </a:lnTo>
                <a:lnTo>
                  <a:pt x="32119" y="20962"/>
                </a:lnTo>
                <a:lnTo>
                  <a:pt x="32137" y="20985"/>
                </a:lnTo>
                <a:lnTo>
                  <a:pt x="32160" y="20985"/>
                </a:lnTo>
                <a:lnTo>
                  <a:pt x="32177" y="21009"/>
                </a:lnTo>
                <a:lnTo>
                  <a:pt x="32179" y="20970"/>
                </a:lnTo>
                <a:lnTo>
                  <a:pt x="32137" y="20938"/>
                </a:lnTo>
                <a:lnTo>
                  <a:pt x="32141" y="20901"/>
                </a:lnTo>
                <a:lnTo>
                  <a:pt x="32166" y="20901"/>
                </a:lnTo>
                <a:lnTo>
                  <a:pt x="32182" y="20872"/>
                </a:lnTo>
                <a:lnTo>
                  <a:pt x="32218" y="20904"/>
                </a:lnTo>
                <a:lnTo>
                  <a:pt x="32218" y="20937"/>
                </a:lnTo>
                <a:lnTo>
                  <a:pt x="32243" y="20937"/>
                </a:lnTo>
                <a:lnTo>
                  <a:pt x="32269" y="20976"/>
                </a:lnTo>
                <a:lnTo>
                  <a:pt x="32273" y="20919"/>
                </a:lnTo>
                <a:lnTo>
                  <a:pt x="32254" y="20884"/>
                </a:lnTo>
                <a:lnTo>
                  <a:pt x="32231" y="20884"/>
                </a:lnTo>
                <a:lnTo>
                  <a:pt x="32222" y="20857"/>
                </a:lnTo>
                <a:lnTo>
                  <a:pt x="32254" y="20848"/>
                </a:lnTo>
                <a:lnTo>
                  <a:pt x="32261" y="20817"/>
                </a:lnTo>
                <a:lnTo>
                  <a:pt x="32221" y="20804"/>
                </a:lnTo>
                <a:lnTo>
                  <a:pt x="32276" y="20759"/>
                </a:lnTo>
                <a:lnTo>
                  <a:pt x="32249" y="20731"/>
                </a:lnTo>
                <a:lnTo>
                  <a:pt x="32212" y="20734"/>
                </a:lnTo>
                <a:lnTo>
                  <a:pt x="32194" y="20752"/>
                </a:lnTo>
                <a:lnTo>
                  <a:pt x="32202" y="20715"/>
                </a:lnTo>
                <a:lnTo>
                  <a:pt x="32252" y="20680"/>
                </a:lnTo>
                <a:lnTo>
                  <a:pt x="32330" y="20646"/>
                </a:lnTo>
                <a:lnTo>
                  <a:pt x="32305" y="20620"/>
                </a:lnTo>
                <a:lnTo>
                  <a:pt x="32276" y="20646"/>
                </a:lnTo>
                <a:lnTo>
                  <a:pt x="32218" y="20596"/>
                </a:lnTo>
                <a:lnTo>
                  <a:pt x="32269" y="20596"/>
                </a:lnTo>
                <a:lnTo>
                  <a:pt x="32236" y="20552"/>
                </a:lnTo>
                <a:lnTo>
                  <a:pt x="32198" y="20549"/>
                </a:lnTo>
                <a:lnTo>
                  <a:pt x="32224" y="20527"/>
                </a:lnTo>
                <a:lnTo>
                  <a:pt x="32204" y="20502"/>
                </a:lnTo>
                <a:lnTo>
                  <a:pt x="32235" y="20509"/>
                </a:lnTo>
                <a:lnTo>
                  <a:pt x="32243" y="20469"/>
                </a:lnTo>
                <a:lnTo>
                  <a:pt x="32258" y="20473"/>
                </a:lnTo>
                <a:lnTo>
                  <a:pt x="32283" y="20469"/>
                </a:lnTo>
                <a:lnTo>
                  <a:pt x="32283" y="20469"/>
                </a:lnTo>
                <a:lnTo>
                  <a:pt x="32279" y="20516"/>
                </a:lnTo>
                <a:lnTo>
                  <a:pt x="32311" y="20516"/>
                </a:lnTo>
                <a:lnTo>
                  <a:pt x="32370" y="20453"/>
                </a:lnTo>
                <a:lnTo>
                  <a:pt x="32373" y="20424"/>
                </a:lnTo>
                <a:lnTo>
                  <a:pt x="32428" y="20428"/>
                </a:lnTo>
                <a:lnTo>
                  <a:pt x="32395" y="20388"/>
                </a:lnTo>
                <a:lnTo>
                  <a:pt x="32359" y="20385"/>
                </a:lnTo>
                <a:lnTo>
                  <a:pt x="32370" y="20343"/>
                </a:lnTo>
                <a:lnTo>
                  <a:pt x="32403" y="20377"/>
                </a:lnTo>
                <a:lnTo>
                  <a:pt x="32442" y="20358"/>
                </a:lnTo>
                <a:lnTo>
                  <a:pt x="32441" y="20316"/>
                </a:lnTo>
                <a:lnTo>
                  <a:pt x="32456" y="20298"/>
                </a:lnTo>
                <a:lnTo>
                  <a:pt x="32437" y="20271"/>
                </a:lnTo>
                <a:lnTo>
                  <a:pt x="32441" y="20238"/>
                </a:lnTo>
                <a:lnTo>
                  <a:pt x="32467" y="20221"/>
                </a:lnTo>
                <a:lnTo>
                  <a:pt x="32450" y="20191"/>
                </a:lnTo>
                <a:lnTo>
                  <a:pt x="32450" y="20166"/>
                </a:lnTo>
                <a:lnTo>
                  <a:pt x="32404" y="20140"/>
                </a:lnTo>
                <a:lnTo>
                  <a:pt x="32469" y="20161"/>
                </a:lnTo>
                <a:lnTo>
                  <a:pt x="32496" y="20139"/>
                </a:lnTo>
                <a:lnTo>
                  <a:pt x="32532" y="20055"/>
                </a:lnTo>
                <a:lnTo>
                  <a:pt x="32570" y="20049"/>
                </a:lnTo>
                <a:lnTo>
                  <a:pt x="32579" y="20088"/>
                </a:lnTo>
                <a:lnTo>
                  <a:pt x="32592" y="20105"/>
                </a:lnTo>
                <a:lnTo>
                  <a:pt x="32601" y="20057"/>
                </a:lnTo>
                <a:lnTo>
                  <a:pt x="32634" y="20035"/>
                </a:lnTo>
                <a:lnTo>
                  <a:pt x="32607" y="19992"/>
                </a:lnTo>
                <a:lnTo>
                  <a:pt x="32562" y="19988"/>
                </a:lnTo>
                <a:lnTo>
                  <a:pt x="32542" y="19968"/>
                </a:lnTo>
                <a:lnTo>
                  <a:pt x="32562" y="19952"/>
                </a:lnTo>
                <a:lnTo>
                  <a:pt x="32594" y="19959"/>
                </a:lnTo>
                <a:lnTo>
                  <a:pt x="32621" y="19933"/>
                </a:lnTo>
                <a:lnTo>
                  <a:pt x="32600" y="19910"/>
                </a:lnTo>
                <a:lnTo>
                  <a:pt x="32570" y="19894"/>
                </a:lnTo>
                <a:lnTo>
                  <a:pt x="32602" y="19865"/>
                </a:lnTo>
                <a:lnTo>
                  <a:pt x="32618" y="19869"/>
                </a:lnTo>
                <a:lnTo>
                  <a:pt x="32625" y="19848"/>
                </a:lnTo>
                <a:lnTo>
                  <a:pt x="32599" y="19824"/>
                </a:lnTo>
                <a:lnTo>
                  <a:pt x="32521" y="19828"/>
                </a:lnTo>
                <a:lnTo>
                  <a:pt x="32521" y="19828"/>
                </a:lnTo>
                <a:lnTo>
                  <a:pt x="32525" y="19806"/>
                </a:lnTo>
                <a:lnTo>
                  <a:pt x="32575" y="19763"/>
                </a:lnTo>
                <a:lnTo>
                  <a:pt x="32621" y="19775"/>
                </a:lnTo>
                <a:lnTo>
                  <a:pt x="32636" y="19764"/>
                </a:lnTo>
                <a:lnTo>
                  <a:pt x="32641" y="19740"/>
                </a:lnTo>
                <a:lnTo>
                  <a:pt x="32671" y="19755"/>
                </a:lnTo>
                <a:lnTo>
                  <a:pt x="32674" y="19772"/>
                </a:lnTo>
                <a:lnTo>
                  <a:pt x="32703" y="19749"/>
                </a:lnTo>
                <a:lnTo>
                  <a:pt x="32688" y="19719"/>
                </a:lnTo>
                <a:lnTo>
                  <a:pt x="32682" y="19648"/>
                </a:lnTo>
                <a:lnTo>
                  <a:pt x="32657" y="19632"/>
                </a:lnTo>
                <a:lnTo>
                  <a:pt x="32628" y="19661"/>
                </a:lnTo>
                <a:lnTo>
                  <a:pt x="32637" y="19673"/>
                </a:lnTo>
                <a:lnTo>
                  <a:pt x="32637" y="19695"/>
                </a:lnTo>
                <a:lnTo>
                  <a:pt x="32586" y="19684"/>
                </a:lnTo>
                <a:lnTo>
                  <a:pt x="32525" y="19737"/>
                </a:lnTo>
                <a:lnTo>
                  <a:pt x="32493" y="19731"/>
                </a:lnTo>
                <a:lnTo>
                  <a:pt x="32493" y="19688"/>
                </a:lnTo>
                <a:lnTo>
                  <a:pt x="32558" y="19675"/>
                </a:lnTo>
                <a:lnTo>
                  <a:pt x="32664" y="19576"/>
                </a:lnTo>
                <a:lnTo>
                  <a:pt x="32657" y="19562"/>
                </a:lnTo>
                <a:lnTo>
                  <a:pt x="32610" y="19562"/>
                </a:lnTo>
                <a:lnTo>
                  <a:pt x="32590" y="19537"/>
                </a:lnTo>
                <a:lnTo>
                  <a:pt x="32578" y="19558"/>
                </a:lnTo>
                <a:lnTo>
                  <a:pt x="32500" y="19459"/>
                </a:lnTo>
                <a:lnTo>
                  <a:pt x="32444" y="19450"/>
                </a:lnTo>
                <a:lnTo>
                  <a:pt x="32370" y="19513"/>
                </a:lnTo>
                <a:lnTo>
                  <a:pt x="32332" y="19500"/>
                </a:lnTo>
                <a:lnTo>
                  <a:pt x="32283" y="19430"/>
                </a:lnTo>
                <a:lnTo>
                  <a:pt x="32235" y="19441"/>
                </a:lnTo>
                <a:lnTo>
                  <a:pt x="32186" y="19481"/>
                </a:lnTo>
                <a:lnTo>
                  <a:pt x="32171" y="19522"/>
                </a:lnTo>
                <a:lnTo>
                  <a:pt x="32177" y="19466"/>
                </a:lnTo>
                <a:lnTo>
                  <a:pt x="32231" y="19421"/>
                </a:lnTo>
                <a:lnTo>
                  <a:pt x="32262" y="19422"/>
                </a:lnTo>
                <a:lnTo>
                  <a:pt x="32294" y="19399"/>
                </a:lnTo>
                <a:lnTo>
                  <a:pt x="32352" y="19428"/>
                </a:lnTo>
                <a:lnTo>
                  <a:pt x="32394" y="19409"/>
                </a:lnTo>
                <a:lnTo>
                  <a:pt x="32397" y="19367"/>
                </a:lnTo>
                <a:lnTo>
                  <a:pt x="32420" y="19345"/>
                </a:lnTo>
                <a:lnTo>
                  <a:pt x="32450" y="19349"/>
                </a:lnTo>
                <a:lnTo>
                  <a:pt x="32505" y="19284"/>
                </a:lnTo>
                <a:lnTo>
                  <a:pt x="32570" y="19277"/>
                </a:lnTo>
                <a:lnTo>
                  <a:pt x="32572" y="19242"/>
                </a:lnTo>
                <a:lnTo>
                  <a:pt x="32514" y="19149"/>
                </a:lnTo>
                <a:lnTo>
                  <a:pt x="32392" y="19072"/>
                </a:lnTo>
                <a:lnTo>
                  <a:pt x="32312" y="19028"/>
                </a:lnTo>
                <a:lnTo>
                  <a:pt x="32217" y="18934"/>
                </a:lnTo>
                <a:lnTo>
                  <a:pt x="32170" y="18932"/>
                </a:lnTo>
                <a:lnTo>
                  <a:pt x="32092" y="18986"/>
                </a:lnTo>
                <a:lnTo>
                  <a:pt x="32054" y="18977"/>
                </a:lnTo>
                <a:lnTo>
                  <a:pt x="31993" y="18921"/>
                </a:lnTo>
                <a:lnTo>
                  <a:pt x="31991" y="18895"/>
                </a:lnTo>
                <a:lnTo>
                  <a:pt x="31966" y="18885"/>
                </a:lnTo>
                <a:lnTo>
                  <a:pt x="31912" y="18906"/>
                </a:lnTo>
                <a:lnTo>
                  <a:pt x="31850" y="18899"/>
                </a:lnTo>
                <a:lnTo>
                  <a:pt x="31798" y="18917"/>
                </a:lnTo>
                <a:lnTo>
                  <a:pt x="31731" y="18999"/>
                </a:lnTo>
                <a:lnTo>
                  <a:pt x="31787" y="18891"/>
                </a:lnTo>
                <a:lnTo>
                  <a:pt x="31830" y="18869"/>
                </a:lnTo>
                <a:lnTo>
                  <a:pt x="31859" y="18878"/>
                </a:lnTo>
                <a:lnTo>
                  <a:pt x="31889" y="18878"/>
                </a:lnTo>
                <a:lnTo>
                  <a:pt x="31902" y="18863"/>
                </a:lnTo>
                <a:lnTo>
                  <a:pt x="31938" y="18878"/>
                </a:lnTo>
                <a:lnTo>
                  <a:pt x="32002" y="18852"/>
                </a:lnTo>
                <a:lnTo>
                  <a:pt x="32030" y="18925"/>
                </a:lnTo>
                <a:lnTo>
                  <a:pt x="32062" y="18950"/>
                </a:lnTo>
                <a:lnTo>
                  <a:pt x="32108" y="18950"/>
                </a:lnTo>
                <a:lnTo>
                  <a:pt x="32139" y="18908"/>
                </a:lnTo>
                <a:lnTo>
                  <a:pt x="32215" y="18919"/>
                </a:lnTo>
                <a:lnTo>
                  <a:pt x="32267" y="18955"/>
                </a:lnTo>
                <a:lnTo>
                  <a:pt x="32303" y="18957"/>
                </a:lnTo>
                <a:lnTo>
                  <a:pt x="32350" y="19006"/>
                </a:lnTo>
                <a:lnTo>
                  <a:pt x="32418" y="18966"/>
                </a:lnTo>
                <a:lnTo>
                  <a:pt x="32516" y="19002"/>
                </a:lnTo>
                <a:lnTo>
                  <a:pt x="32543" y="18986"/>
                </a:lnTo>
                <a:lnTo>
                  <a:pt x="32509" y="18917"/>
                </a:lnTo>
                <a:lnTo>
                  <a:pt x="32478" y="18905"/>
                </a:lnTo>
                <a:lnTo>
                  <a:pt x="32422" y="18836"/>
                </a:lnTo>
                <a:lnTo>
                  <a:pt x="32422" y="18818"/>
                </a:lnTo>
                <a:lnTo>
                  <a:pt x="32397" y="18799"/>
                </a:lnTo>
                <a:lnTo>
                  <a:pt x="32348" y="18802"/>
                </a:lnTo>
                <a:lnTo>
                  <a:pt x="32301" y="18782"/>
                </a:lnTo>
                <a:lnTo>
                  <a:pt x="32238" y="18692"/>
                </a:lnTo>
                <a:lnTo>
                  <a:pt x="32236" y="18622"/>
                </a:lnTo>
                <a:lnTo>
                  <a:pt x="32148" y="18556"/>
                </a:lnTo>
                <a:lnTo>
                  <a:pt x="32143" y="18486"/>
                </a:lnTo>
                <a:lnTo>
                  <a:pt x="32096" y="18470"/>
                </a:lnTo>
                <a:lnTo>
                  <a:pt x="32119" y="18414"/>
                </a:lnTo>
                <a:lnTo>
                  <a:pt x="32103" y="18411"/>
                </a:lnTo>
                <a:lnTo>
                  <a:pt x="32030" y="18260"/>
                </a:lnTo>
                <a:lnTo>
                  <a:pt x="31899" y="18194"/>
                </a:lnTo>
                <a:lnTo>
                  <a:pt x="31865" y="18213"/>
                </a:lnTo>
                <a:lnTo>
                  <a:pt x="31865" y="18179"/>
                </a:lnTo>
                <a:lnTo>
                  <a:pt x="31742" y="18121"/>
                </a:lnTo>
                <a:lnTo>
                  <a:pt x="31724" y="18123"/>
                </a:lnTo>
                <a:lnTo>
                  <a:pt x="31722" y="18004"/>
                </a:lnTo>
                <a:lnTo>
                  <a:pt x="31742" y="17923"/>
                </a:lnTo>
                <a:lnTo>
                  <a:pt x="31722" y="17869"/>
                </a:lnTo>
                <a:lnTo>
                  <a:pt x="31735" y="17801"/>
                </a:lnTo>
                <a:lnTo>
                  <a:pt x="31751" y="17812"/>
                </a:lnTo>
                <a:lnTo>
                  <a:pt x="31785" y="17801"/>
                </a:lnTo>
                <a:lnTo>
                  <a:pt x="31829" y="17730"/>
                </a:lnTo>
                <a:lnTo>
                  <a:pt x="31852" y="17744"/>
                </a:lnTo>
                <a:lnTo>
                  <a:pt x="31895" y="17694"/>
                </a:lnTo>
                <a:lnTo>
                  <a:pt x="31850" y="17667"/>
                </a:lnTo>
                <a:lnTo>
                  <a:pt x="31829" y="17638"/>
                </a:lnTo>
                <a:lnTo>
                  <a:pt x="31866" y="17597"/>
                </a:lnTo>
                <a:lnTo>
                  <a:pt x="31938" y="17600"/>
                </a:lnTo>
                <a:lnTo>
                  <a:pt x="31940" y="17550"/>
                </a:lnTo>
                <a:lnTo>
                  <a:pt x="32000" y="17539"/>
                </a:lnTo>
                <a:lnTo>
                  <a:pt x="31994" y="17501"/>
                </a:lnTo>
                <a:lnTo>
                  <a:pt x="31940" y="17467"/>
                </a:lnTo>
                <a:lnTo>
                  <a:pt x="31994" y="17460"/>
                </a:lnTo>
                <a:lnTo>
                  <a:pt x="32034" y="17490"/>
                </a:lnTo>
                <a:lnTo>
                  <a:pt x="32045" y="17461"/>
                </a:lnTo>
                <a:lnTo>
                  <a:pt x="32088" y="17463"/>
                </a:lnTo>
                <a:lnTo>
                  <a:pt x="32132" y="17427"/>
                </a:lnTo>
                <a:lnTo>
                  <a:pt x="32162" y="17427"/>
                </a:lnTo>
                <a:lnTo>
                  <a:pt x="32213" y="17360"/>
                </a:lnTo>
                <a:lnTo>
                  <a:pt x="32231" y="17389"/>
                </a:lnTo>
                <a:lnTo>
                  <a:pt x="32253" y="17362"/>
                </a:lnTo>
                <a:lnTo>
                  <a:pt x="32258" y="17388"/>
                </a:lnTo>
                <a:lnTo>
                  <a:pt x="32316" y="17427"/>
                </a:lnTo>
                <a:lnTo>
                  <a:pt x="32375" y="17377"/>
                </a:lnTo>
                <a:lnTo>
                  <a:pt x="32375" y="17354"/>
                </a:lnTo>
                <a:lnTo>
                  <a:pt x="32337" y="17347"/>
                </a:lnTo>
                <a:lnTo>
                  <a:pt x="32332" y="17297"/>
                </a:lnTo>
                <a:lnTo>
                  <a:pt x="32363" y="17281"/>
                </a:lnTo>
                <a:lnTo>
                  <a:pt x="32388" y="17281"/>
                </a:lnTo>
                <a:lnTo>
                  <a:pt x="32348" y="17225"/>
                </a:lnTo>
                <a:lnTo>
                  <a:pt x="32352" y="17198"/>
                </a:lnTo>
                <a:lnTo>
                  <a:pt x="32405" y="17181"/>
                </a:lnTo>
                <a:lnTo>
                  <a:pt x="32373" y="17167"/>
                </a:lnTo>
                <a:lnTo>
                  <a:pt x="32318" y="17178"/>
                </a:lnTo>
                <a:lnTo>
                  <a:pt x="32251" y="17179"/>
                </a:lnTo>
                <a:lnTo>
                  <a:pt x="32251" y="17179"/>
                </a:lnTo>
                <a:lnTo>
                  <a:pt x="32254" y="17160"/>
                </a:lnTo>
                <a:lnTo>
                  <a:pt x="32202" y="17162"/>
                </a:lnTo>
                <a:lnTo>
                  <a:pt x="32182" y="17183"/>
                </a:lnTo>
                <a:lnTo>
                  <a:pt x="32030" y="17189"/>
                </a:lnTo>
                <a:lnTo>
                  <a:pt x="32000" y="17162"/>
                </a:lnTo>
                <a:lnTo>
                  <a:pt x="31971" y="17149"/>
                </a:lnTo>
                <a:lnTo>
                  <a:pt x="31944" y="17108"/>
                </a:lnTo>
                <a:lnTo>
                  <a:pt x="31917" y="17096"/>
                </a:lnTo>
                <a:lnTo>
                  <a:pt x="31902" y="17077"/>
                </a:lnTo>
                <a:lnTo>
                  <a:pt x="31795" y="17128"/>
                </a:lnTo>
                <a:lnTo>
                  <a:pt x="31736" y="17129"/>
                </a:lnTo>
                <a:lnTo>
                  <a:pt x="31757" y="17145"/>
                </a:lnTo>
                <a:lnTo>
                  <a:pt x="31757" y="17189"/>
                </a:lnTo>
                <a:lnTo>
                  <a:pt x="31724" y="17215"/>
                </a:lnTo>
                <a:lnTo>
                  <a:pt x="31659" y="17241"/>
                </a:lnTo>
                <a:lnTo>
                  <a:pt x="31670" y="17249"/>
                </a:lnTo>
                <a:lnTo>
                  <a:pt x="31691" y="17277"/>
                </a:lnTo>
                <a:lnTo>
                  <a:pt x="31666" y="17322"/>
                </a:lnTo>
                <a:lnTo>
                  <a:pt x="31644" y="17343"/>
                </a:lnTo>
                <a:lnTo>
                  <a:pt x="31597" y="17324"/>
                </a:lnTo>
                <a:lnTo>
                  <a:pt x="31552" y="17351"/>
                </a:lnTo>
                <a:lnTo>
                  <a:pt x="31489" y="17349"/>
                </a:lnTo>
                <a:lnTo>
                  <a:pt x="31424" y="17223"/>
                </a:lnTo>
                <a:lnTo>
                  <a:pt x="31424" y="17158"/>
                </a:lnTo>
                <a:lnTo>
                  <a:pt x="31414" y="17113"/>
                </a:lnTo>
                <a:lnTo>
                  <a:pt x="31350" y="17115"/>
                </a:lnTo>
                <a:lnTo>
                  <a:pt x="31325" y="17129"/>
                </a:lnTo>
                <a:lnTo>
                  <a:pt x="31322" y="17106"/>
                </a:lnTo>
                <a:lnTo>
                  <a:pt x="31294" y="17106"/>
                </a:lnTo>
                <a:lnTo>
                  <a:pt x="31275" y="17134"/>
                </a:lnTo>
                <a:lnTo>
                  <a:pt x="31258" y="17109"/>
                </a:lnTo>
                <a:lnTo>
                  <a:pt x="31256" y="17131"/>
                </a:lnTo>
                <a:lnTo>
                  <a:pt x="31220" y="17070"/>
                </a:lnTo>
                <a:lnTo>
                  <a:pt x="31211" y="17040"/>
                </a:lnTo>
                <a:lnTo>
                  <a:pt x="31132" y="16987"/>
                </a:lnTo>
                <a:lnTo>
                  <a:pt x="31081" y="16957"/>
                </a:lnTo>
                <a:lnTo>
                  <a:pt x="31076" y="16906"/>
                </a:lnTo>
                <a:lnTo>
                  <a:pt x="31051" y="16849"/>
                </a:lnTo>
                <a:lnTo>
                  <a:pt x="31072" y="16829"/>
                </a:lnTo>
                <a:lnTo>
                  <a:pt x="31070" y="16806"/>
                </a:lnTo>
                <a:lnTo>
                  <a:pt x="31078" y="16781"/>
                </a:lnTo>
                <a:lnTo>
                  <a:pt x="31083" y="16732"/>
                </a:lnTo>
                <a:lnTo>
                  <a:pt x="31113" y="16710"/>
                </a:lnTo>
                <a:lnTo>
                  <a:pt x="31117" y="16684"/>
                </a:lnTo>
                <a:lnTo>
                  <a:pt x="31207" y="16716"/>
                </a:lnTo>
                <a:lnTo>
                  <a:pt x="31286" y="16714"/>
                </a:lnTo>
                <a:lnTo>
                  <a:pt x="31347" y="16712"/>
                </a:lnTo>
                <a:lnTo>
                  <a:pt x="31371" y="16661"/>
                </a:lnTo>
                <a:lnTo>
                  <a:pt x="31356" y="16638"/>
                </a:lnTo>
                <a:lnTo>
                  <a:pt x="31390" y="16638"/>
                </a:lnTo>
                <a:lnTo>
                  <a:pt x="31381" y="16580"/>
                </a:lnTo>
                <a:lnTo>
                  <a:pt x="31367" y="16567"/>
                </a:lnTo>
                <a:lnTo>
                  <a:pt x="31384" y="16541"/>
                </a:lnTo>
                <a:lnTo>
                  <a:pt x="31410" y="16420"/>
                </a:lnTo>
                <a:lnTo>
                  <a:pt x="31495" y="16373"/>
                </a:lnTo>
                <a:lnTo>
                  <a:pt x="31545" y="16371"/>
                </a:lnTo>
                <a:lnTo>
                  <a:pt x="31583" y="16307"/>
                </a:lnTo>
                <a:lnTo>
                  <a:pt x="31608" y="16301"/>
                </a:lnTo>
                <a:lnTo>
                  <a:pt x="31614" y="16207"/>
                </a:lnTo>
                <a:lnTo>
                  <a:pt x="31663" y="16153"/>
                </a:lnTo>
                <a:lnTo>
                  <a:pt x="31672" y="16098"/>
                </a:lnTo>
                <a:lnTo>
                  <a:pt x="31691" y="16088"/>
                </a:lnTo>
                <a:lnTo>
                  <a:pt x="31722" y="16036"/>
                </a:lnTo>
                <a:lnTo>
                  <a:pt x="31776" y="16034"/>
                </a:lnTo>
                <a:lnTo>
                  <a:pt x="31798" y="16048"/>
                </a:lnTo>
                <a:lnTo>
                  <a:pt x="31840" y="16048"/>
                </a:lnTo>
                <a:lnTo>
                  <a:pt x="31855" y="16002"/>
                </a:lnTo>
                <a:lnTo>
                  <a:pt x="31930" y="16089"/>
                </a:lnTo>
                <a:lnTo>
                  <a:pt x="32036" y="16153"/>
                </a:lnTo>
                <a:lnTo>
                  <a:pt x="32041" y="16192"/>
                </a:lnTo>
                <a:lnTo>
                  <a:pt x="32013" y="16209"/>
                </a:lnTo>
                <a:lnTo>
                  <a:pt x="32002" y="16241"/>
                </a:lnTo>
                <a:lnTo>
                  <a:pt x="31951" y="16307"/>
                </a:lnTo>
                <a:lnTo>
                  <a:pt x="31946" y="16366"/>
                </a:lnTo>
                <a:lnTo>
                  <a:pt x="31900" y="16367"/>
                </a:lnTo>
                <a:lnTo>
                  <a:pt x="31906" y="16386"/>
                </a:lnTo>
                <a:lnTo>
                  <a:pt x="31895" y="16447"/>
                </a:lnTo>
                <a:lnTo>
                  <a:pt x="31947" y="16499"/>
                </a:lnTo>
                <a:lnTo>
                  <a:pt x="31944" y="16532"/>
                </a:lnTo>
                <a:lnTo>
                  <a:pt x="31924" y="16541"/>
                </a:lnTo>
                <a:lnTo>
                  <a:pt x="31924" y="16569"/>
                </a:lnTo>
                <a:lnTo>
                  <a:pt x="31946" y="16595"/>
                </a:lnTo>
                <a:lnTo>
                  <a:pt x="31998" y="16577"/>
                </a:lnTo>
                <a:lnTo>
                  <a:pt x="32054" y="16533"/>
                </a:lnTo>
                <a:lnTo>
                  <a:pt x="32032" y="16577"/>
                </a:lnTo>
                <a:lnTo>
                  <a:pt x="31987" y="16607"/>
                </a:lnTo>
                <a:lnTo>
                  <a:pt x="31993" y="16631"/>
                </a:lnTo>
                <a:lnTo>
                  <a:pt x="32019" y="16637"/>
                </a:lnTo>
                <a:lnTo>
                  <a:pt x="32015" y="16663"/>
                </a:lnTo>
                <a:lnTo>
                  <a:pt x="31994" y="16677"/>
                </a:lnTo>
                <a:lnTo>
                  <a:pt x="31941" y="16671"/>
                </a:lnTo>
                <a:lnTo>
                  <a:pt x="31916" y="16704"/>
                </a:lnTo>
                <a:lnTo>
                  <a:pt x="31877" y="16706"/>
                </a:lnTo>
                <a:lnTo>
                  <a:pt x="31858" y="16742"/>
                </a:lnTo>
                <a:lnTo>
                  <a:pt x="31896" y="16767"/>
                </a:lnTo>
                <a:lnTo>
                  <a:pt x="31901" y="16805"/>
                </a:lnTo>
                <a:lnTo>
                  <a:pt x="31931" y="16801"/>
                </a:lnTo>
                <a:lnTo>
                  <a:pt x="31959" y="16764"/>
                </a:lnTo>
                <a:lnTo>
                  <a:pt x="31988" y="16765"/>
                </a:lnTo>
                <a:lnTo>
                  <a:pt x="32027" y="16707"/>
                </a:lnTo>
                <a:lnTo>
                  <a:pt x="32094" y="16677"/>
                </a:lnTo>
                <a:lnTo>
                  <a:pt x="32101" y="16658"/>
                </a:lnTo>
                <a:lnTo>
                  <a:pt x="32081" y="16611"/>
                </a:lnTo>
                <a:lnTo>
                  <a:pt x="32141" y="16567"/>
                </a:lnTo>
                <a:lnTo>
                  <a:pt x="32245" y="16486"/>
                </a:lnTo>
                <a:lnTo>
                  <a:pt x="32276" y="16490"/>
                </a:lnTo>
                <a:lnTo>
                  <a:pt x="32285" y="16441"/>
                </a:lnTo>
                <a:lnTo>
                  <a:pt x="32339" y="16441"/>
                </a:lnTo>
                <a:lnTo>
                  <a:pt x="32403" y="16396"/>
                </a:lnTo>
                <a:lnTo>
                  <a:pt x="32428" y="16418"/>
                </a:lnTo>
                <a:lnTo>
                  <a:pt x="32454" y="16409"/>
                </a:lnTo>
                <a:lnTo>
                  <a:pt x="32507" y="16405"/>
                </a:lnTo>
                <a:lnTo>
                  <a:pt x="32576" y="16326"/>
                </a:lnTo>
                <a:lnTo>
                  <a:pt x="32592" y="16367"/>
                </a:lnTo>
                <a:lnTo>
                  <a:pt x="32592" y="16370"/>
                </a:lnTo>
                <a:lnTo>
                  <a:pt x="32598" y="16387"/>
                </a:lnTo>
                <a:lnTo>
                  <a:pt x="32609" y="16381"/>
                </a:lnTo>
                <a:lnTo>
                  <a:pt x="32630" y="16466"/>
                </a:lnTo>
                <a:lnTo>
                  <a:pt x="32664" y="16442"/>
                </a:lnTo>
                <a:lnTo>
                  <a:pt x="32668" y="16406"/>
                </a:lnTo>
                <a:lnTo>
                  <a:pt x="32721" y="16436"/>
                </a:lnTo>
                <a:lnTo>
                  <a:pt x="32743" y="16466"/>
                </a:lnTo>
                <a:lnTo>
                  <a:pt x="32820" y="16455"/>
                </a:lnTo>
                <a:lnTo>
                  <a:pt x="32845" y="16423"/>
                </a:lnTo>
                <a:lnTo>
                  <a:pt x="32876" y="16419"/>
                </a:lnTo>
                <a:lnTo>
                  <a:pt x="32864" y="16461"/>
                </a:lnTo>
                <a:lnTo>
                  <a:pt x="32831" y="16483"/>
                </a:lnTo>
                <a:lnTo>
                  <a:pt x="32862" y="16527"/>
                </a:lnTo>
                <a:lnTo>
                  <a:pt x="32804" y="16621"/>
                </a:lnTo>
                <a:lnTo>
                  <a:pt x="32807" y="16735"/>
                </a:lnTo>
                <a:lnTo>
                  <a:pt x="32824" y="16755"/>
                </a:lnTo>
                <a:lnTo>
                  <a:pt x="32912" y="16756"/>
                </a:lnTo>
                <a:lnTo>
                  <a:pt x="32959" y="16733"/>
                </a:lnTo>
                <a:lnTo>
                  <a:pt x="32959" y="16733"/>
                </a:lnTo>
                <a:lnTo>
                  <a:pt x="32909" y="16780"/>
                </a:lnTo>
                <a:lnTo>
                  <a:pt x="32847" y="16785"/>
                </a:lnTo>
                <a:lnTo>
                  <a:pt x="32815" y="16852"/>
                </a:lnTo>
                <a:lnTo>
                  <a:pt x="32811" y="16952"/>
                </a:lnTo>
                <a:lnTo>
                  <a:pt x="32798" y="16995"/>
                </a:lnTo>
                <a:lnTo>
                  <a:pt x="32820" y="17000"/>
                </a:lnTo>
                <a:lnTo>
                  <a:pt x="32862" y="16977"/>
                </a:lnTo>
                <a:lnTo>
                  <a:pt x="32912" y="16995"/>
                </a:lnTo>
                <a:lnTo>
                  <a:pt x="32869" y="17063"/>
                </a:lnTo>
                <a:lnTo>
                  <a:pt x="32888" y="17096"/>
                </a:lnTo>
                <a:lnTo>
                  <a:pt x="32937" y="17056"/>
                </a:lnTo>
                <a:lnTo>
                  <a:pt x="32966" y="17076"/>
                </a:lnTo>
                <a:lnTo>
                  <a:pt x="33009" y="17020"/>
                </a:lnTo>
                <a:lnTo>
                  <a:pt x="32997" y="16995"/>
                </a:lnTo>
                <a:lnTo>
                  <a:pt x="33024" y="16977"/>
                </a:lnTo>
                <a:lnTo>
                  <a:pt x="33077" y="17035"/>
                </a:lnTo>
                <a:lnTo>
                  <a:pt x="33084" y="17041"/>
                </a:lnTo>
                <a:lnTo>
                  <a:pt x="33123" y="17013"/>
                </a:lnTo>
                <a:lnTo>
                  <a:pt x="33195" y="17014"/>
                </a:lnTo>
                <a:lnTo>
                  <a:pt x="33161" y="17033"/>
                </a:lnTo>
                <a:lnTo>
                  <a:pt x="33255" y="17112"/>
                </a:lnTo>
                <a:lnTo>
                  <a:pt x="33316" y="17201"/>
                </a:lnTo>
                <a:lnTo>
                  <a:pt x="33349" y="17208"/>
                </a:lnTo>
                <a:lnTo>
                  <a:pt x="33333" y="17233"/>
                </a:lnTo>
                <a:lnTo>
                  <a:pt x="33367" y="17282"/>
                </a:lnTo>
                <a:lnTo>
                  <a:pt x="33387" y="17323"/>
                </a:lnTo>
                <a:lnTo>
                  <a:pt x="33307" y="17296"/>
                </a:lnTo>
                <a:lnTo>
                  <a:pt x="33291" y="17272"/>
                </a:lnTo>
                <a:lnTo>
                  <a:pt x="33275" y="17314"/>
                </a:lnTo>
                <a:lnTo>
                  <a:pt x="33240" y="17305"/>
                </a:lnTo>
                <a:lnTo>
                  <a:pt x="33192" y="17374"/>
                </a:lnTo>
                <a:lnTo>
                  <a:pt x="33297" y="17423"/>
                </a:lnTo>
                <a:lnTo>
                  <a:pt x="33323" y="17413"/>
                </a:lnTo>
                <a:lnTo>
                  <a:pt x="33347" y="17466"/>
                </a:lnTo>
                <a:lnTo>
                  <a:pt x="33349" y="17565"/>
                </a:lnTo>
                <a:lnTo>
                  <a:pt x="33376" y="17583"/>
                </a:lnTo>
                <a:lnTo>
                  <a:pt x="33394" y="17566"/>
                </a:lnTo>
                <a:lnTo>
                  <a:pt x="33436" y="17648"/>
                </a:lnTo>
                <a:lnTo>
                  <a:pt x="33357" y="17700"/>
                </a:lnTo>
                <a:lnTo>
                  <a:pt x="33356" y="17728"/>
                </a:lnTo>
                <a:lnTo>
                  <a:pt x="33389" y="17753"/>
                </a:lnTo>
                <a:lnTo>
                  <a:pt x="33391" y="17794"/>
                </a:lnTo>
                <a:lnTo>
                  <a:pt x="33361" y="17811"/>
                </a:lnTo>
                <a:lnTo>
                  <a:pt x="33361" y="17856"/>
                </a:lnTo>
                <a:lnTo>
                  <a:pt x="33387" y="17900"/>
                </a:lnTo>
                <a:lnTo>
                  <a:pt x="33356" y="17903"/>
                </a:lnTo>
                <a:lnTo>
                  <a:pt x="33414" y="18014"/>
                </a:lnTo>
                <a:lnTo>
                  <a:pt x="33448" y="18018"/>
                </a:lnTo>
                <a:lnTo>
                  <a:pt x="33459" y="18072"/>
                </a:lnTo>
                <a:lnTo>
                  <a:pt x="33477" y="18086"/>
                </a:lnTo>
                <a:lnTo>
                  <a:pt x="33475" y="18128"/>
                </a:lnTo>
                <a:lnTo>
                  <a:pt x="33510" y="18103"/>
                </a:lnTo>
                <a:lnTo>
                  <a:pt x="33513" y="18041"/>
                </a:lnTo>
                <a:lnTo>
                  <a:pt x="33534" y="18071"/>
                </a:lnTo>
                <a:lnTo>
                  <a:pt x="33569" y="18022"/>
                </a:lnTo>
                <a:lnTo>
                  <a:pt x="33675" y="17930"/>
                </a:lnTo>
                <a:lnTo>
                  <a:pt x="33719" y="17920"/>
                </a:lnTo>
                <a:lnTo>
                  <a:pt x="33726" y="17945"/>
                </a:lnTo>
                <a:lnTo>
                  <a:pt x="33758" y="17906"/>
                </a:lnTo>
                <a:lnTo>
                  <a:pt x="33783" y="17909"/>
                </a:lnTo>
                <a:lnTo>
                  <a:pt x="33807" y="17956"/>
                </a:lnTo>
                <a:lnTo>
                  <a:pt x="33852" y="17939"/>
                </a:lnTo>
                <a:lnTo>
                  <a:pt x="33870" y="17960"/>
                </a:lnTo>
                <a:lnTo>
                  <a:pt x="33894" y="17944"/>
                </a:lnTo>
                <a:lnTo>
                  <a:pt x="33875" y="17909"/>
                </a:lnTo>
                <a:lnTo>
                  <a:pt x="33933" y="17873"/>
                </a:lnTo>
                <a:lnTo>
                  <a:pt x="33988" y="17873"/>
                </a:lnTo>
                <a:lnTo>
                  <a:pt x="34052" y="17790"/>
                </a:lnTo>
                <a:lnTo>
                  <a:pt x="34039" y="17766"/>
                </a:lnTo>
                <a:lnTo>
                  <a:pt x="34071" y="17740"/>
                </a:lnTo>
                <a:lnTo>
                  <a:pt x="34058" y="17557"/>
                </a:lnTo>
                <a:lnTo>
                  <a:pt x="34041" y="17557"/>
                </a:lnTo>
                <a:lnTo>
                  <a:pt x="34026" y="17576"/>
                </a:lnTo>
                <a:lnTo>
                  <a:pt x="34024" y="17519"/>
                </a:lnTo>
                <a:lnTo>
                  <a:pt x="33992" y="17352"/>
                </a:lnTo>
                <a:lnTo>
                  <a:pt x="33955" y="17314"/>
                </a:lnTo>
                <a:lnTo>
                  <a:pt x="33951" y="17208"/>
                </a:lnTo>
                <a:lnTo>
                  <a:pt x="33811" y="17031"/>
                </a:lnTo>
                <a:lnTo>
                  <a:pt x="33683" y="16897"/>
                </a:lnTo>
                <a:lnTo>
                  <a:pt x="33595" y="16736"/>
                </a:lnTo>
                <a:lnTo>
                  <a:pt x="33567" y="16685"/>
                </a:lnTo>
                <a:lnTo>
                  <a:pt x="33393" y="16583"/>
                </a:lnTo>
                <a:lnTo>
                  <a:pt x="33367" y="16543"/>
                </a:lnTo>
                <a:lnTo>
                  <a:pt x="33280" y="16527"/>
                </a:lnTo>
                <a:lnTo>
                  <a:pt x="33266" y="16464"/>
                </a:lnTo>
                <a:lnTo>
                  <a:pt x="33289" y="16439"/>
                </a:lnTo>
                <a:lnTo>
                  <a:pt x="33271" y="16385"/>
                </a:lnTo>
                <a:lnTo>
                  <a:pt x="33271" y="16325"/>
                </a:lnTo>
                <a:lnTo>
                  <a:pt x="33334" y="16285"/>
                </a:lnTo>
                <a:lnTo>
                  <a:pt x="33354" y="16233"/>
                </a:lnTo>
                <a:lnTo>
                  <a:pt x="33401" y="16203"/>
                </a:lnTo>
                <a:lnTo>
                  <a:pt x="33450" y="16204"/>
                </a:lnTo>
                <a:lnTo>
                  <a:pt x="33461" y="16179"/>
                </a:lnTo>
                <a:lnTo>
                  <a:pt x="33495" y="16148"/>
                </a:lnTo>
                <a:lnTo>
                  <a:pt x="33480" y="16112"/>
                </a:lnTo>
                <a:lnTo>
                  <a:pt x="33600" y="15988"/>
                </a:lnTo>
                <a:lnTo>
                  <a:pt x="33587" y="15969"/>
                </a:lnTo>
                <a:lnTo>
                  <a:pt x="33649" y="15918"/>
                </a:lnTo>
                <a:lnTo>
                  <a:pt x="33668" y="15862"/>
                </a:lnTo>
                <a:lnTo>
                  <a:pt x="33630" y="15833"/>
                </a:lnTo>
                <a:lnTo>
                  <a:pt x="33628" y="15708"/>
                </a:lnTo>
                <a:lnTo>
                  <a:pt x="33580" y="15670"/>
                </a:lnTo>
                <a:lnTo>
                  <a:pt x="33576" y="15602"/>
                </a:lnTo>
                <a:lnTo>
                  <a:pt x="33608" y="15483"/>
                </a:lnTo>
                <a:lnTo>
                  <a:pt x="33610" y="15425"/>
                </a:lnTo>
                <a:lnTo>
                  <a:pt x="33639" y="15430"/>
                </a:lnTo>
                <a:lnTo>
                  <a:pt x="33717" y="15344"/>
                </a:lnTo>
                <a:lnTo>
                  <a:pt x="33726" y="15345"/>
                </a:lnTo>
                <a:lnTo>
                  <a:pt x="33725" y="15343"/>
                </a:lnTo>
                <a:lnTo>
                  <a:pt x="33740" y="15345"/>
                </a:lnTo>
                <a:lnTo>
                  <a:pt x="33756" y="15274"/>
                </a:lnTo>
                <a:lnTo>
                  <a:pt x="33817" y="15263"/>
                </a:lnTo>
                <a:lnTo>
                  <a:pt x="33837" y="15285"/>
                </a:lnTo>
                <a:lnTo>
                  <a:pt x="33857" y="15205"/>
                </a:lnTo>
                <a:lnTo>
                  <a:pt x="33887" y="15184"/>
                </a:lnTo>
                <a:lnTo>
                  <a:pt x="33893" y="15098"/>
                </a:lnTo>
                <a:lnTo>
                  <a:pt x="33936" y="15063"/>
                </a:lnTo>
                <a:lnTo>
                  <a:pt x="33934" y="15019"/>
                </a:lnTo>
                <a:lnTo>
                  <a:pt x="33949" y="14994"/>
                </a:lnTo>
                <a:lnTo>
                  <a:pt x="34000" y="15027"/>
                </a:lnTo>
                <a:lnTo>
                  <a:pt x="34057" y="15002"/>
                </a:lnTo>
                <a:lnTo>
                  <a:pt x="34085" y="15025"/>
                </a:lnTo>
                <a:lnTo>
                  <a:pt x="34090" y="15110"/>
                </a:lnTo>
                <a:lnTo>
                  <a:pt x="34164" y="15130"/>
                </a:lnTo>
                <a:lnTo>
                  <a:pt x="34238" y="15177"/>
                </a:lnTo>
                <a:lnTo>
                  <a:pt x="34265" y="15149"/>
                </a:lnTo>
                <a:lnTo>
                  <a:pt x="34294" y="15180"/>
                </a:lnTo>
                <a:lnTo>
                  <a:pt x="34348" y="15124"/>
                </a:lnTo>
                <a:lnTo>
                  <a:pt x="34415" y="15113"/>
                </a:lnTo>
                <a:lnTo>
                  <a:pt x="34424" y="15081"/>
                </a:lnTo>
                <a:lnTo>
                  <a:pt x="34458" y="15079"/>
                </a:lnTo>
                <a:lnTo>
                  <a:pt x="34494" y="15017"/>
                </a:lnTo>
                <a:lnTo>
                  <a:pt x="34573" y="14921"/>
                </a:lnTo>
                <a:lnTo>
                  <a:pt x="34559" y="14895"/>
                </a:lnTo>
                <a:lnTo>
                  <a:pt x="34615" y="14870"/>
                </a:lnTo>
                <a:lnTo>
                  <a:pt x="34615" y="14814"/>
                </a:lnTo>
                <a:lnTo>
                  <a:pt x="34597" y="14763"/>
                </a:lnTo>
                <a:lnTo>
                  <a:pt x="34633" y="14774"/>
                </a:lnTo>
                <a:lnTo>
                  <a:pt x="34637" y="14787"/>
                </a:lnTo>
                <a:lnTo>
                  <a:pt x="34693" y="14708"/>
                </a:lnTo>
                <a:lnTo>
                  <a:pt x="34669" y="14663"/>
                </a:lnTo>
                <a:lnTo>
                  <a:pt x="34695" y="14655"/>
                </a:lnTo>
                <a:lnTo>
                  <a:pt x="34689" y="14581"/>
                </a:lnTo>
                <a:lnTo>
                  <a:pt x="34732" y="14558"/>
                </a:lnTo>
                <a:lnTo>
                  <a:pt x="34734" y="14509"/>
                </a:lnTo>
                <a:lnTo>
                  <a:pt x="34799" y="14465"/>
                </a:lnTo>
                <a:lnTo>
                  <a:pt x="34808" y="14442"/>
                </a:lnTo>
                <a:lnTo>
                  <a:pt x="34788" y="14424"/>
                </a:lnTo>
                <a:lnTo>
                  <a:pt x="34797" y="14368"/>
                </a:lnTo>
                <a:lnTo>
                  <a:pt x="34824" y="14352"/>
                </a:lnTo>
                <a:lnTo>
                  <a:pt x="34869" y="14148"/>
                </a:lnTo>
                <a:lnTo>
                  <a:pt x="34918" y="14085"/>
                </a:lnTo>
                <a:lnTo>
                  <a:pt x="34921" y="14041"/>
                </a:lnTo>
                <a:lnTo>
                  <a:pt x="34970" y="13998"/>
                </a:lnTo>
                <a:lnTo>
                  <a:pt x="34981" y="13942"/>
                </a:lnTo>
                <a:lnTo>
                  <a:pt x="35039" y="13872"/>
                </a:lnTo>
                <a:lnTo>
                  <a:pt x="35042" y="13823"/>
                </a:lnTo>
                <a:lnTo>
                  <a:pt x="35019" y="13816"/>
                </a:lnTo>
                <a:lnTo>
                  <a:pt x="35002" y="13753"/>
                </a:lnTo>
                <a:lnTo>
                  <a:pt x="35053" y="13702"/>
                </a:lnTo>
                <a:lnTo>
                  <a:pt x="35028" y="13595"/>
                </a:lnTo>
                <a:lnTo>
                  <a:pt x="35070" y="13545"/>
                </a:lnTo>
                <a:lnTo>
                  <a:pt x="35066" y="13509"/>
                </a:lnTo>
                <a:lnTo>
                  <a:pt x="35046" y="13505"/>
                </a:lnTo>
                <a:lnTo>
                  <a:pt x="35081" y="13428"/>
                </a:lnTo>
                <a:lnTo>
                  <a:pt x="35079" y="13367"/>
                </a:lnTo>
                <a:lnTo>
                  <a:pt x="35124" y="13324"/>
                </a:lnTo>
                <a:lnTo>
                  <a:pt x="35130" y="13253"/>
                </a:lnTo>
                <a:lnTo>
                  <a:pt x="35117" y="13245"/>
                </a:lnTo>
                <a:lnTo>
                  <a:pt x="35108" y="13166"/>
                </a:lnTo>
                <a:lnTo>
                  <a:pt x="35138" y="13090"/>
                </a:lnTo>
                <a:lnTo>
                  <a:pt x="35143" y="13022"/>
                </a:lnTo>
                <a:lnTo>
                  <a:pt x="35213" y="12949"/>
                </a:lnTo>
                <a:lnTo>
                  <a:pt x="35209" y="12887"/>
                </a:lnTo>
                <a:lnTo>
                  <a:pt x="35185" y="12842"/>
                </a:lnTo>
                <a:lnTo>
                  <a:pt x="35181" y="12769"/>
                </a:lnTo>
                <a:lnTo>
                  <a:pt x="35198" y="12751"/>
                </a:lnTo>
                <a:lnTo>
                  <a:pt x="35200" y="12695"/>
                </a:lnTo>
                <a:lnTo>
                  <a:pt x="35200" y="12695"/>
                </a:lnTo>
                <a:lnTo>
                  <a:pt x="35164" y="12699"/>
                </a:lnTo>
                <a:lnTo>
                  <a:pt x="35147" y="12584"/>
                </a:lnTo>
                <a:lnTo>
                  <a:pt x="35153" y="12552"/>
                </a:lnTo>
                <a:lnTo>
                  <a:pt x="35136" y="12520"/>
                </a:lnTo>
                <a:lnTo>
                  <a:pt x="35142" y="12430"/>
                </a:lnTo>
                <a:lnTo>
                  <a:pt x="35075" y="12356"/>
                </a:lnTo>
                <a:lnTo>
                  <a:pt x="35053" y="12356"/>
                </a:lnTo>
                <a:lnTo>
                  <a:pt x="35030" y="12314"/>
                </a:lnTo>
                <a:lnTo>
                  <a:pt x="35049" y="12293"/>
                </a:lnTo>
                <a:lnTo>
                  <a:pt x="35085" y="12231"/>
                </a:lnTo>
                <a:lnTo>
                  <a:pt x="35081" y="12209"/>
                </a:lnTo>
                <a:lnTo>
                  <a:pt x="35038" y="12241"/>
                </a:lnTo>
                <a:lnTo>
                  <a:pt x="34999" y="12233"/>
                </a:lnTo>
                <a:lnTo>
                  <a:pt x="34951" y="12077"/>
                </a:lnTo>
                <a:lnTo>
                  <a:pt x="34953" y="12036"/>
                </a:lnTo>
                <a:lnTo>
                  <a:pt x="34945" y="12002"/>
                </a:lnTo>
                <a:lnTo>
                  <a:pt x="34936" y="11914"/>
                </a:lnTo>
                <a:lnTo>
                  <a:pt x="34953" y="11881"/>
                </a:lnTo>
                <a:lnTo>
                  <a:pt x="34914" y="11768"/>
                </a:lnTo>
                <a:lnTo>
                  <a:pt x="34944" y="11733"/>
                </a:lnTo>
                <a:lnTo>
                  <a:pt x="34918" y="11717"/>
                </a:lnTo>
                <a:lnTo>
                  <a:pt x="34929" y="11693"/>
                </a:lnTo>
                <a:lnTo>
                  <a:pt x="34932" y="11661"/>
                </a:lnTo>
                <a:lnTo>
                  <a:pt x="34913" y="11645"/>
                </a:lnTo>
                <a:lnTo>
                  <a:pt x="34938" y="11596"/>
                </a:lnTo>
                <a:lnTo>
                  <a:pt x="34918" y="11555"/>
                </a:lnTo>
                <a:lnTo>
                  <a:pt x="34923" y="11520"/>
                </a:lnTo>
                <a:lnTo>
                  <a:pt x="34953" y="11497"/>
                </a:lnTo>
                <a:lnTo>
                  <a:pt x="34913" y="11461"/>
                </a:lnTo>
                <a:lnTo>
                  <a:pt x="34906" y="11403"/>
                </a:lnTo>
                <a:lnTo>
                  <a:pt x="34927" y="11376"/>
                </a:lnTo>
                <a:lnTo>
                  <a:pt x="34918" y="11335"/>
                </a:lnTo>
                <a:lnTo>
                  <a:pt x="34887" y="11361"/>
                </a:lnTo>
                <a:lnTo>
                  <a:pt x="34848" y="11350"/>
                </a:lnTo>
                <a:lnTo>
                  <a:pt x="34799" y="11309"/>
                </a:lnTo>
                <a:lnTo>
                  <a:pt x="34801" y="11256"/>
                </a:lnTo>
                <a:lnTo>
                  <a:pt x="34827" y="11224"/>
                </a:lnTo>
                <a:lnTo>
                  <a:pt x="34824" y="11181"/>
                </a:lnTo>
                <a:lnTo>
                  <a:pt x="34761" y="11100"/>
                </a:lnTo>
                <a:lnTo>
                  <a:pt x="34727" y="11102"/>
                </a:lnTo>
                <a:lnTo>
                  <a:pt x="34680" y="11049"/>
                </a:lnTo>
                <a:lnTo>
                  <a:pt x="34712" y="11030"/>
                </a:lnTo>
                <a:lnTo>
                  <a:pt x="34716" y="10990"/>
                </a:lnTo>
                <a:lnTo>
                  <a:pt x="34741" y="10950"/>
                </a:lnTo>
                <a:lnTo>
                  <a:pt x="34701" y="10874"/>
                </a:lnTo>
                <a:lnTo>
                  <a:pt x="34673" y="10876"/>
                </a:lnTo>
                <a:lnTo>
                  <a:pt x="34643" y="10838"/>
                </a:lnTo>
                <a:lnTo>
                  <a:pt x="34604" y="10832"/>
                </a:lnTo>
                <a:lnTo>
                  <a:pt x="34591" y="10800"/>
                </a:lnTo>
                <a:lnTo>
                  <a:pt x="34487" y="10762"/>
                </a:lnTo>
                <a:lnTo>
                  <a:pt x="34463" y="10730"/>
                </a:lnTo>
                <a:lnTo>
                  <a:pt x="34397" y="10721"/>
                </a:lnTo>
                <a:lnTo>
                  <a:pt x="34368" y="10702"/>
                </a:lnTo>
                <a:lnTo>
                  <a:pt x="34342" y="10644"/>
                </a:lnTo>
                <a:lnTo>
                  <a:pt x="34307" y="10612"/>
                </a:lnTo>
                <a:lnTo>
                  <a:pt x="34251" y="10608"/>
                </a:lnTo>
                <a:lnTo>
                  <a:pt x="34198" y="10563"/>
                </a:lnTo>
                <a:lnTo>
                  <a:pt x="34143" y="10606"/>
                </a:lnTo>
                <a:lnTo>
                  <a:pt x="34097" y="10611"/>
                </a:lnTo>
                <a:lnTo>
                  <a:pt x="34077" y="10641"/>
                </a:lnTo>
                <a:lnTo>
                  <a:pt x="34050" y="10641"/>
                </a:lnTo>
                <a:lnTo>
                  <a:pt x="34032" y="10620"/>
                </a:lnTo>
                <a:lnTo>
                  <a:pt x="34036" y="10598"/>
                </a:lnTo>
                <a:lnTo>
                  <a:pt x="33991" y="10572"/>
                </a:lnTo>
                <a:lnTo>
                  <a:pt x="33944" y="10574"/>
                </a:lnTo>
                <a:lnTo>
                  <a:pt x="33968" y="10655"/>
                </a:lnTo>
                <a:lnTo>
                  <a:pt x="34008" y="10699"/>
                </a:lnTo>
                <a:lnTo>
                  <a:pt x="33988" y="10740"/>
                </a:lnTo>
                <a:lnTo>
                  <a:pt x="34014" y="10820"/>
                </a:lnTo>
                <a:lnTo>
                  <a:pt x="33996" y="10885"/>
                </a:lnTo>
                <a:lnTo>
                  <a:pt x="33965" y="10905"/>
                </a:lnTo>
                <a:lnTo>
                  <a:pt x="33961" y="10845"/>
                </a:lnTo>
                <a:lnTo>
                  <a:pt x="33970" y="10786"/>
                </a:lnTo>
                <a:lnTo>
                  <a:pt x="33942" y="10721"/>
                </a:lnTo>
                <a:lnTo>
                  <a:pt x="33923" y="10755"/>
                </a:lnTo>
                <a:lnTo>
                  <a:pt x="33933" y="10802"/>
                </a:lnTo>
                <a:lnTo>
                  <a:pt x="33913" y="10874"/>
                </a:lnTo>
                <a:lnTo>
                  <a:pt x="33857" y="10909"/>
                </a:lnTo>
                <a:lnTo>
                  <a:pt x="33750" y="10925"/>
                </a:lnTo>
                <a:lnTo>
                  <a:pt x="33736" y="10903"/>
                </a:lnTo>
                <a:lnTo>
                  <a:pt x="33774" y="10868"/>
                </a:lnTo>
                <a:lnTo>
                  <a:pt x="33801" y="10868"/>
                </a:lnTo>
                <a:lnTo>
                  <a:pt x="33795" y="10798"/>
                </a:lnTo>
                <a:lnTo>
                  <a:pt x="33817" y="10762"/>
                </a:lnTo>
                <a:lnTo>
                  <a:pt x="33837" y="10742"/>
                </a:lnTo>
                <a:lnTo>
                  <a:pt x="33785" y="10737"/>
                </a:lnTo>
                <a:lnTo>
                  <a:pt x="33757" y="10762"/>
                </a:lnTo>
                <a:lnTo>
                  <a:pt x="33740" y="10736"/>
                </a:lnTo>
                <a:lnTo>
                  <a:pt x="33707" y="10748"/>
                </a:lnTo>
                <a:lnTo>
                  <a:pt x="33686" y="10795"/>
                </a:lnTo>
                <a:lnTo>
                  <a:pt x="33657" y="10815"/>
                </a:lnTo>
                <a:lnTo>
                  <a:pt x="33644" y="10811"/>
                </a:lnTo>
                <a:lnTo>
                  <a:pt x="33612" y="10851"/>
                </a:lnTo>
                <a:lnTo>
                  <a:pt x="33550" y="10798"/>
                </a:lnTo>
                <a:lnTo>
                  <a:pt x="33559" y="10737"/>
                </a:lnTo>
                <a:lnTo>
                  <a:pt x="33539" y="10663"/>
                </a:lnTo>
                <a:lnTo>
                  <a:pt x="33486" y="10591"/>
                </a:lnTo>
                <a:lnTo>
                  <a:pt x="33486" y="10468"/>
                </a:lnTo>
                <a:lnTo>
                  <a:pt x="33433" y="10482"/>
                </a:lnTo>
                <a:lnTo>
                  <a:pt x="33411" y="10478"/>
                </a:lnTo>
                <a:lnTo>
                  <a:pt x="33371" y="10504"/>
                </a:lnTo>
                <a:lnTo>
                  <a:pt x="33335" y="10517"/>
                </a:lnTo>
                <a:lnTo>
                  <a:pt x="33275" y="10561"/>
                </a:lnTo>
                <a:lnTo>
                  <a:pt x="33228" y="10557"/>
                </a:lnTo>
                <a:lnTo>
                  <a:pt x="33189" y="10521"/>
                </a:lnTo>
                <a:lnTo>
                  <a:pt x="33143" y="10538"/>
                </a:lnTo>
                <a:lnTo>
                  <a:pt x="33099" y="10508"/>
                </a:lnTo>
                <a:lnTo>
                  <a:pt x="33073" y="10464"/>
                </a:lnTo>
                <a:lnTo>
                  <a:pt x="33098" y="10421"/>
                </a:lnTo>
                <a:lnTo>
                  <a:pt x="33111" y="10371"/>
                </a:lnTo>
                <a:lnTo>
                  <a:pt x="33157" y="10299"/>
                </a:lnTo>
                <a:lnTo>
                  <a:pt x="33157" y="10262"/>
                </a:lnTo>
                <a:lnTo>
                  <a:pt x="33224" y="10201"/>
                </a:lnTo>
                <a:lnTo>
                  <a:pt x="33227" y="10122"/>
                </a:lnTo>
                <a:lnTo>
                  <a:pt x="33299" y="10062"/>
                </a:lnTo>
                <a:lnTo>
                  <a:pt x="33301" y="10001"/>
                </a:lnTo>
                <a:lnTo>
                  <a:pt x="33324" y="9992"/>
                </a:lnTo>
                <a:lnTo>
                  <a:pt x="33321" y="9966"/>
                </a:lnTo>
                <a:lnTo>
                  <a:pt x="33366" y="9896"/>
                </a:lnTo>
                <a:lnTo>
                  <a:pt x="33375" y="9842"/>
                </a:lnTo>
                <a:lnTo>
                  <a:pt x="33409" y="9789"/>
                </a:lnTo>
                <a:lnTo>
                  <a:pt x="33390" y="9736"/>
                </a:lnTo>
                <a:lnTo>
                  <a:pt x="33405" y="9706"/>
                </a:lnTo>
                <a:lnTo>
                  <a:pt x="33402" y="9620"/>
                </a:lnTo>
                <a:lnTo>
                  <a:pt x="33429" y="9505"/>
                </a:lnTo>
                <a:lnTo>
                  <a:pt x="33447" y="9505"/>
                </a:lnTo>
                <a:lnTo>
                  <a:pt x="33460" y="9416"/>
                </a:lnTo>
                <a:lnTo>
                  <a:pt x="33498" y="9397"/>
                </a:lnTo>
                <a:lnTo>
                  <a:pt x="33487" y="9344"/>
                </a:lnTo>
                <a:lnTo>
                  <a:pt x="33552" y="9265"/>
                </a:lnTo>
                <a:lnTo>
                  <a:pt x="33559" y="9203"/>
                </a:lnTo>
                <a:lnTo>
                  <a:pt x="33606" y="9169"/>
                </a:lnTo>
                <a:lnTo>
                  <a:pt x="33579" y="9088"/>
                </a:lnTo>
                <a:lnTo>
                  <a:pt x="33603" y="9070"/>
                </a:lnTo>
                <a:lnTo>
                  <a:pt x="33604" y="9014"/>
                </a:lnTo>
                <a:lnTo>
                  <a:pt x="33635" y="8996"/>
                </a:lnTo>
                <a:lnTo>
                  <a:pt x="33657" y="8998"/>
                </a:lnTo>
                <a:lnTo>
                  <a:pt x="33657" y="8998"/>
                </a:lnTo>
                <a:lnTo>
                  <a:pt x="33655" y="8945"/>
                </a:lnTo>
                <a:lnTo>
                  <a:pt x="33633" y="8909"/>
                </a:lnTo>
                <a:lnTo>
                  <a:pt x="33637" y="8815"/>
                </a:lnTo>
                <a:lnTo>
                  <a:pt x="33622" y="8755"/>
                </a:lnTo>
                <a:lnTo>
                  <a:pt x="33657" y="8680"/>
                </a:lnTo>
                <a:lnTo>
                  <a:pt x="33727" y="8600"/>
                </a:lnTo>
                <a:lnTo>
                  <a:pt x="33744" y="8508"/>
                </a:lnTo>
                <a:lnTo>
                  <a:pt x="33682" y="8412"/>
                </a:lnTo>
                <a:lnTo>
                  <a:pt x="33691" y="8359"/>
                </a:lnTo>
                <a:lnTo>
                  <a:pt x="33736" y="8318"/>
                </a:lnTo>
                <a:lnTo>
                  <a:pt x="33748" y="8267"/>
                </a:lnTo>
                <a:lnTo>
                  <a:pt x="33835" y="8201"/>
                </a:lnTo>
                <a:lnTo>
                  <a:pt x="33848" y="8154"/>
                </a:lnTo>
                <a:lnTo>
                  <a:pt x="33878" y="8151"/>
                </a:lnTo>
                <a:lnTo>
                  <a:pt x="33911" y="8186"/>
                </a:lnTo>
                <a:lnTo>
                  <a:pt x="33961" y="8177"/>
                </a:lnTo>
                <a:lnTo>
                  <a:pt x="34045" y="8109"/>
                </a:lnTo>
                <a:lnTo>
                  <a:pt x="34115" y="8107"/>
                </a:lnTo>
                <a:lnTo>
                  <a:pt x="34185" y="8062"/>
                </a:lnTo>
                <a:lnTo>
                  <a:pt x="34234" y="8066"/>
                </a:lnTo>
                <a:lnTo>
                  <a:pt x="34283" y="8032"/>
                </a:lnTo>
                <a:lnTo>
                  <a:pt x="34324" y="8034"/>
                </a:lnTo>
                <a:lnTo>
                  <a:pt x="34366" y="8028"/>
                </a:lnTo>
                <a:lnTo>
                  <a:pt x="34388" y="7992"/>
                </a:lnTo>
                <a:lnTo>
                  <a:pt x="34429" y="8019"/>
                </a:lnTo>
                <a:lnTo>
                  <a:pt x="34409" y="8071"/>
                </a:lnTo>
                <a:lnTo>
                  <a:pt x="34443" y="8084"/>
                </a:lnTo>
                <a:lnTo>
                  <a:pt x="34486" y="8126"/>
                </a:lnTo>
                <a:lnTo>
                  <a:pt x="34510" y="8079"/>
                </a:lnTo>
                <a:lnTo>
                  <a:pt x="34548" y="8047"/>
                </a:lnTo>
                <a:lnTo>
                  <a:pt x="34480" y="7994"/>
                </a:lnTo>
                <a:lnTo>
                  <a:pt x="34480" y="7971"/>
                </a:lnTo>
                <a:lnTo>
                  <a:pt x="34533" y="7942"/>
                </a:lnTo>
                <a:lnTo>
                  <a:pt x="34626" y="7954"/>
                </a:lnTo>
                <a:lnTo>
                  <a:pt x="34665" y="7931"/>
                </a:lnTo>
                <a:lnTo>
                  <a:pt x="34763" y="7936"/>
                </a:lnTo>
                <a:lnTo>
                  <a:pt x="34779" y="7971"/>
                </a:lnTo>
                <a:lnTo>
                  <a:pt x="34803" y="7971"/>
                </a:lnTo>
                <a:lnTo>
                  <a:pt x="34829" y="7942"/>
                </a:lnTo>
                <a:lnTo>
                  <a:pt x="34866" y="7947"/>
                </a:lnTo>
                <a:lnTo>
                  <a:pt x="34853" y="7907"/>
                </a:lnTo>
                <a:lnTo>
                  <a:pt x="34882" y="7886"/>
                </a:lnTo>
                <a:lnTo>
                  <a:pt x="34959" y="7890"/>
                </a:lnTo>
                <a:lnTo>
                  <a:pt x="34992" y="7930"/>
                </a:lnTo>
                <a:lnTo>
                  <a:pt x="35085" y="7893"/>
                </a:lnTo>
                <a:lnTo>
                  <a:pt x="35085" y="7857"/>
                </a:lnTo>
                <a:lnTo>
                  <a:pt x="35055" y="7841"/>
                </a:lnTo>
                <a:lnTo>
                  <a:pt x="35036" y="7857"/>
                </a:lnTo>
                <a:lnTo>
                  <a:pt x="34978" y="7826"/>
                </a:lnTo>
                <a:lnTo>
                  <a:pt x="35014" y="7770"/>
                </a:lnTo>
                <a:lnTo>
                  <a:pt x="35025" y="7804"/>
                </a:lnTo>
                <a:lnTo>
                  <a:pt x="35093" y="7777"/>
                </a:lnTo>
                <a:lnTo>
                  <a:pt x="35030" y="7738"/>
                </a:lnTo>
                <a:lnTo>
                  <a:pt x="35032" y="7707"/>
                </a:lnTo>
                <a:lnTo>
                  <a:pt x="35062" y="7706"/>
                </a:lnTo>
                <a:lnTo>
                  <a:pt x="35126" y="7630"/>
                </a:lnTo>
                <a:lnTo>
                  <a:pt x="35194" y="7633"/>
                </a:lnTo>
                <a:lnTo>
                  <a:pt x="35230" y="7660"/>
                </a:lnTo>
                <a:lnTo>
                  <a:pt x="35268" y="7640"/>
                </a:lnTo>
                <a:lnTo>
                  <a:pt x="35353" y="7662"/>
                </a:lnTo>
                <a:lnTo>
                  <a:pt x="35418" y="7657"/>
                </a:lnTo>
                <a:lnTo>
                  <a:pt x="35413" y="7680"/>
                </a:lnTo>
                <a:lnTo>
                  <a:pt x="35443" y="7702"/>
                </a:lnTo>
                <a:lnTo>
                  <a:pt x="35473" y="7693"/>
                </a:lnTo>
                <a:lnTo>
                  <a:pt x="35454" y="7659"/>
                </a:lnTo>
                <a:lnTo>
                  <a:pt x="35524" y="7655"/>
                </a:lnTo>
                <a:lnTo>
                  <a:pt x="35593" y="7668"/>
                </a:lnTo>
                <a:lnTo>
                  <a:pt x="35637" y="7673"/>
                </a:lnTo>
                <a:lnTo>
                  <a:pt x="35682" y="7707"/>
                </a:lnTo>
                <a:lnTo>
                  <a:pt x="35685" y="7729"/>
                </a:lnTo>
                <a:lnTo>
                  <a:pt x="35744" y="7740"/>
                </a:lnTo>
                <a:lnTo>
                  <a:pt x="35786" y="7700"/>
                </a:lnTo>
                <a:lnTo>
                  <a:pt x="35824" y="7707"/>
                </a:lnTo>
                <a:lnTo>
                  <a:pt x="35835" y="7736"/>
                </a:lnTo>
                <a:lnTo>
                  <a:pt x="35752" y="7798"/>
                </a:lnTo>
                <a:lnTo>
                  <a:pt x="35678" y="7798"/>
                </a:lnTo>
                <a:lnTo>
                  <a:pt x="35660" y="7823"/>
                </a:lnTo>
                <a:lnTo>
                  <a:pt x="35665" y="7871"/>
                </a:lnTo>
                <a:lnTo>
                  <a:pt x="35625" y="7871"/>
                </a:lnTo>
                <a:lnTo>
                  <a:pt x="35613" y="7895"/>
                </a:lnTo>
                <a:lnTo>
                  <a:pt x="35633" y="7907"/>
                </a:lnTo>
                <a:lnTo>
                  <a:pt x="35671" y="7907"/>
                </a:lnTo>
                <a:lnTo>
                  <a:pt x="35733" y="7994"/>
                </a:lnTo>
                <a:lnTo>
                  <a:pt x="35754" y="7971"/>
                </a:lnTo>
                <a:lnTo>
                  <a:pt x="35825" y="7949"/>
                </a:lnTo>
                <a:lnTo>
                  <a:pt x="35857" y="7909"/>
                </a:lnTo>
                <a:lnTo>
                  <a:pt x="35846" y="7891"/>
                </a:lnTo>
                <a:lnTo>
                  <a:pt x="35895" y="7868"/>
                </a:lnTo>
                <a:lnTo>
                  <a:pt x="35859" y="7817"/>
                </a:lnTo>
                <a:lnTo>
                  <a:pt x="35887" y="7817"/>
                </a:lnTo>
                <a:lnTo>
                  <a:pt x="35947" y="7879"/>
                </a:lnTo>
                <a:lnTo>
                  <a:pt x="35981" y="7884"/>
                </a:lnTo>
                <a:lnTo>
                  <a:pt x="36002" y="7853"/>
                </a:lnTo>
                <a:lnTo>
                  <a:pt x="35981" y="7832"/>
                </a:lnTo>
                <a:lnTo>
                  <a:pt x="36013" y="7809"/>
                </a:lnTo>
                <a:lnTo>
                  <a:pt x="36036" y="7777"/>
                </a:lnTo>
                <a:lnTo>
                  <a:pt x="36050" y="7777"/>
                </a:lnTo>
                <a:lnTo>
                  <a:pt x="36053" y="7736"/>
                </a:lnTo>
                <a:lnTo>
                  <a:pt x="36045" y="7704"/>
                </a:lnTo>
                <a:lnTo>
                  <a:pt x="36077" y="7692"/>
                </a:lnTo>
                <a:lnTo>
                  <a:pt x="36106" y="7712"/>
                </a:lnTo>
                <a:lnTo>
                  <a:pt x="36139" y="7693"/>
                </a:lnTo>
                <a:lnTo>
                  <a:pt x="36164" y="7715"/>
                </a:lnTo>
                <a:lnTo>
                  <a:pt x="36170" y="7752"/>
                </a:lnTo>
                <a:lnTo>
                  <a:pt x="36202" y="7769"/>
                </a:lnTo>
                <a:lnTo>
                  <a:pt x="36265" y="7707"/>
                </a:lnTo>
                <a:lnTo>
                  <a:pt x="36236" y="7682"/>
                </a:lnTo>
                <a:lnTo>
                  <a:pt x="36241" y="7666"/>
                </a:lnTo>
                <a:lnTo>
                  <a:pt x="36278" y="7643"/>
                </a:lnTo>
                <a:lnTo>
                  <a:pt x="36311" y="7657"/>
                </a:lnTo>
                <a:lnTo>
                  <a:pt x="36341" y="7636"/>
                </a:lnTo>
                <a:lnTo>
                  <a:pt x="36372" y="7642"/>
                </a:lnTo>
                <a:lnTo>
                  <a:pt x="36381" y="7619"/>
                </a:lnTo>
                <a:lnTo>
                  <a:pt x="36340" y="7574"/>
                </a:lnTo>
                <a:lnTo>
                  <a:pt x="36349" y="7556"/>
                </a:lnTo>
                <a:lnTo>
                  <a:pt x="36345" y="7531"/>
                </a:lnTo>
                <a:lnTo>
                  <a:pt x="36296" y="7511"/>
                </a:lnTo>
                <a:lnTo>
                  <a:pt x="36270" y="7494"/>
                </a:lnTo>
                <a:lnTo>
                  <a:pt x="36264" y="7504"/>
                </a:lnTo>
                <a:lnTo>
                  <a:pt x="36268" y="7523"/>
                </a:lnTo>
                <a:lnTo>
                  <a:pt x="36241" y="7523"/>
                </a:lnTo>
                <a:lnTo>
                  <a:pt x="36199" y="7501"/>
                </a:lnTo>
                <a:lnTo>
                  <a:pt x="36186" y="7508"/>
                </a:lnTo>
                <a:lnTo>
                  <a:pt x="36190" y="7532"/>
                </a:lnTo>
                <a:lnTo>
                  <a:pt x="36145" y="7531"/>
                </a:lnTo>
                <a:lnTo>
                  <a:pt x="36127" y="7548"/>
                </a:lnTo>
                <a:lnTo>
                  <a:pt x="36089" y="7528"/>
                </a:lnTo>
                <a:lnTo>
                  <a:pt x="36102" y="7486"/>
                </a:lnTo>
                <a:lnTo>
                  <a:pt x="36124" y="7473"/>
                </a:lnTo>
                <a:lnTo>
                  <a:pt x="36060" y="7387"/>
                </a:lnTo>
                <a:lnTo>
                  <a:pt x="36098" y="7356"/>
                </a:lnTo>
                <a:lnTo>
                  <a:pt x="36054" y="7296"/>
                </a:lnTo>
                <a:lnTo>
                  <a:pt x="36076" y="7213"/>
                </a:lnTo>
                <a:lnTo>
                  <a:pt x="36078" y="7160"/>
                </a:lnTo>
                <a:lnTo>
                  <a:pt x="36113" y="7117"/>
                </a:lnTo>
                <a:lnTo>
                  <a:pt x="36118" y="7044"/>
                </a:lnTo>
                <a:lnTo>
                  <a:pt x="36164" y="6995"/>
                </a:lnTo>
                <a:lnTo>
                  <a:pt x="36163" y="6942"/>
                </a:lnTo>
                <a:lnTo>
                  <a:pt x="36149" y="6934"/>
                </a:lnTo>
                <a:lnTo>
                  <a:pt x="36198" y="6916"/>
                </a:lnTo>
                <a:lnTo>
                  <a:pt x="36139" y="6849"/>
                </a:lnTo>
                <a:lnTo>
                  <a:pt x="36163" y="6681"/>
                </a:lnTo>
                <a:lnTo>
                  <a:pt x="36201" y="6648"/>
                </a:lnTo>
                <a:lnTo>
                  <a:pt x="36153" y="6580"/>
                </a:lnTo>
                <a:lnTo>
                  <a:pt x="36143" y="6519"/>
                </a:lnTo>
                <a:lnTo>
                  <a:pt x="36111" y="6495"/>
                </a:lnTo>
                <a:lnTo>
                  <a:pt x="36115" y="6472"/>
                </a:lnTo>
                <a:lnTo>
                  <a:pt x="36157" y="6439"/>
                </a:lnTo>
                <a:lnTo>
                  <a:pt x="36151" y="6374"/>
                </a:lnTo>
                <a:lnTo>
                  <a:pt x="36181" y="6357"/>
                </a:lnTo>
                <a:lnTo>
                  <a:pt x="36233" y="6273"/>
                </a:lnTo>
                <a:lnTo>
                  <a:pt x="36290" y="6281"/>
                </a:lnTo>
                <a:lnTo>
                  <a:pt x="36318" y="6260"/>
                </a:lnTo>
                <a:lnTo>
                  <a:pt x="36351" y="6272"/>
                </a:lnTo>
                <a:lnTo>
                  <a:pt x="36376" y="6236"/>
                </a:lnTo>
                <a:lnTo>
                  <a:pt x="36463" y="6231"/>
                </a:lnTo>
                <a:lnTo>
                  <a:pt x="36470" y="6209"/>
                </a:lnTo>
                <a:lnTo>
                  <a:pt x="36506" y="6199"/>
                </a:lnTo>
                <a:lnTo>
                  <a:pt x="36516" y="6153"/>
                </a:lnTo>
                <a:lnTo>
                  <a:pt x="36536" y="6153"/>
                </a:lnTo>
                <a:lnTo>
                  <a:pt x="36553" y="6137"/>
                </a:lnTo>
                <a:lnTo>
                  <a:pt x="36608" y="6137"/>
                </a:lnTo>
                <a:lnTo>
                  <a:pt x="36618" y="6181"/>
                </a:lnTo>
                <a:lnTo>
                  <a:pt x="36639" y="6167"/>
                </a:lnTo>
                <a:lnTo>
                  <a:pt x="36658" y="6171"/>
                </a:lnTo>
                <a:lnTo>
                  <a:pt x="36685" y="6229"/>
                </a:lnTo>
                <a:lnTo>
                  <a:pt x="36704" y="6229"/>
                </a:lnTo>
                <a:lnTo>
                  <a:pt x="36743" y="6179"/>
                </a:lnTo>
                <a:lnTo>
                  <a:pt x="36739" y="6121"/>
                </a:lnTo>
                <a:lnTo>
                  <a:pt x="36770" y="6111"/>
                </a:lnTo>
                <a:lnTo>
                  <a:pt x="36780" y="6054"/>
                </a:lnTo>
                <a:lnTo>
                  <a:pt x="36800" y="6050"/>
                </a:lnTo>
                <a:lnTo>
                  <a:pt x="36814" y="6090"/>
                </a:lnTo>
                <a:lnTo>
                  <a:pt x="36865" y="6125"/>
                </a:lnTo>
                <a:lnTo>
                  <a:pt x="36868" y="6182"/>
                </a:lnTo>
                <a:lnTo>
                  <a:pt x="36854" y="6203"/>
                </a:lnTo>
                <a:lnTo>
                  <a:pt x="36874" y="6227"/>
                </a:lnTo>
                <a:lnTo>
                  <a:pt x="36890" y="6271"/>
                </a:lnTo>
                <a:lnTo>
                  <a:pt x="36859" y="6305"/>
                </a:lnTo>
                <a:lnTo>
                  <a:pt x="36880" y="6319"/>
                </a:lnTo>
                <a:lnTo>
                  <a:pt x="36894" y="6368"/>
                </a:lnTo>
                <a:lnTo>
                  <a:pt x="36880" y="6372"/>
                </a:lnTo>
                <a:lnTo>
                  <a:pt x="36880" y="6409"/>
                </a:lnTo>
                <a:lnTo>
                  <a:pt x="36894" y="6429"/>
                </a:lnTo>
                <a:lnTo>
                  <a:pt x="36872" y="6460"/>
                </a:lnTo>
                <a:lnTo>
                  <a:pt x="36859" y="6478"/>
                </a:lnTo>
                <a:lnTo>
                  <a:pt x="36874" y="6502"/>
                </a:lnTo>
                <a:lnTo>
                  <a:pt x="36916" y="6463"/>
                </a:lnTo>
                <a:lnTo>
                  <a:pt x="36932" y="6497"/>
                </a:lnTo>
                <a:lnTo>
                  <a:pt x="36980" y="6508"/>
                </a:lnTo>
                <a:lnTo>
                  <a:pt x="36988" y="6593"/>
                </a:lnTo>
                <a:lnTo>
                  <a:pt x="37012" y="6574"/>
                </a:lnTo>
                <a:lnTo>
                  <a:pt x="37014" y="6537"/>
                </a:lnTo>
                <a:lnTo>
                  <a:pt x="37057" y="6498"/>
                </a:lnTo>
                <a:lnTo>
                  <a:pt x="37089" y="6502"/>
                </a:lnTo>
                <a:lnTo>
                  <a:pt x="37109" y="6528"/>
                </a:lnTo>
                <a:lnTo>
                  <a:pt x="37070" y="6598"/>
                </a:lnTo>
                <a:lnTo>
                  <a:pt x="37112" y="6636"/>
                </a:lnTo>
                <a:lnTo>
                  <a:pt x="37128" y="6689"/>
                </a:lnTo>
                <a:lnTo>
                  <a:pt x="37156" y="6618"/>
                </a:lnTo>
                <a:lnTo>
                  <a:pt x="37190" y="6596"/>
                </a:lnTo>
                <a:lnTo>
                  <a:pt x="37191" y="6567"/>
                </a:lnTo>
                <a:lnTo>
                  <a:pt x="37210" y="6539"/>
                </a:lnTo>
                <a:lnTo>
                  <a:pt x="37211" y="6418"/>
                </a:lnTo>
                <a:lnTo>
                  <a:pt x="37244" y="6385"/>
                </a:lnTo>
                <a:lnTo>
                  <a:pt x="37211" y="6355"/>
                </a:lnTo>
                <a:lnTo>
                  <a:pt x="37250" y="6317"/>
                </a:lnTo>
                <a:lnTo>
                  <a:pt x="37252" y="6279"/>
                </a:lnTo>
                <a:lnTo>
                  <a:pt x="37235" y="6267"/>
                </a:lnTo>
                <a:lnTo>
                  <a:pt x="37237" y="6250"/>
                </a:lnTo>
                <a:lnTo>
                  <a:pt x="37254" y="6238"/>
                </a:lnTo>
                <a:lnTo>
                  <a:pt x="37267" y="6167"/>
                </a:lnTo>
                <a:lnTo>
                  <a:pt x="37238" y="6137"/>
                </a:lnTo>
                <a:lnTo>
                  <a:pt x="37264" y="6065"/>
                </a:lnTo>
                <a:lnTo>
                  <a:pt x="37301" y="6038"/>
                </a:lnTo>
                <a:lnTo>
                  <a:pt x="37365" y="6022"/>
                </a:lnTo>
                <a:lnTo>
                  <a:pt x="37383" y="6061"/>
                </a:lnTo>
                <a:lnTo>
                  <a:pt x="37419" y="6090"/>
                </a:lnTo>
                <a:lnTo>
                  <a:pt x="37437" y="6062"/>
                </a:lnTo>
                <a:lnTo>
                  <a:pt x="37406" y="6027"/>
                </a:lnTo>
                <a:lnTo>
                  <a:pt x="37415" y="5978"/>
                </a:lnTo>
                <a:lnTo>
                  <a:pt x="37345" y="5944"/>
                </a:lnTo>
                <a:lnTo>
                  <a:pt x="37321" y="5845"/>
                </a:lnTo>
                <a:lnTo>
                  <a:pt x="37289" y="5827"/>
                </a:lnTo>
                <a:lnTo>
                  <a:pt x="37285" y="5801"/>
                </a:lnTo>
                <a:lnTo>
                  <a:pt x="37241" y="5767"/>
                </a:lnTo>
                <a:lnTo>
                  <a:pt x="37225" y="5698"/>
                </a:lnTo>
                <a:lnTo>
                  <a:pt x="37245" y="5678"/>
                </a:lnTo>
                <a:lnTo>
                  <a:pt x="37234" y="5628"/>
                </a:lnTo>
                <a:lnTo>
                  <a:pt x="37180" y="5586"/>
                </a:lnTo>
                <a:lnTo>
                  <a:pt x="37187" y="5546"/>
                </a:lnTo>
                <a:lnTo>
                  <a:pt x="37165" y="5522"/>
                </a:lnTo>
                <a:lnTo>
                  <a:pt x="37228" y="5463"/>
                </a:lnTo>
                <a:lnTo>
                  <a:pt x="37278" y="5459"/>
                </a:lnTo>
                <a:lnTo>
                  <a:pt x="37321" y="5409"/>
                </a:lnTo>
                <a:lnTo>
                  <a:pt x="37382" y="5412"/>
                </a:lnTo>
                <a:lnTo>
                  <a:pt x="37400" y="5394"/>
                </a:lnTo>
                <a:lnTo>
                  <a:pt x="37470" y="5451"/>
                </a:lnTo>
                <a:lnTo>
                  <a:pt x="37536" y="5449"/>
                </a:lnTo>
                <a:lnTo>
                  <a:pt x="37562" y="5461"/>
                </a:lnTo>
                <a:lnTo>
                  <a:pt x="37611" y="5466"/>
                </a:lnTo>
                <a:lnTo>
                  <a:pt x="37639" y="5459"/>
                </a:lnTo>
                <a:lnTo>
                  <a:pt x="37579" y="5494"/>
                </a:lnTo>
                <a:lnTo>
                  <a:pt x="37609" y="5518"/>
                </a:lnTo>
                <a:lnTo>
                  <a:pt x="37560" y="5534"/>
                </a:lnTo>
                <a:lnTo>
                  <a:pt x="37505" y="5522"/>
                </a:lnTo>
                <a:lnTo>
                  <a:pt x="37441" y="5589"/>
                </a:lnTo>
                <a:lnTo>
                  <a:pt x="37436" y="5625"/>
                </a:lnTo>
                <a:lnTo>
                  <a:pt x="37462" y="5684"/>
                </a:lnTo>
                <a:lnTo>
                  <a:pt x="37466" y="5733"/>
                </a:lnTo>
                <a:lnTo>
                  <a:pt x="37495" y="5760"/>
                </a:lnTo>
                <a:lnTo>
                  <a:pt x="37503" y="5796"/>
                </a:lnTo>
                <a:lnTo>
                  <a:pt x="37555" y="5858"/>
                </a:lnTo>
                <a:lnTo>
                  <a:pt x="37558" y="5883"/>
                </a:lnTo>
                <a:lnTo>
                  <a:pt x="37564" y="5888"/>
                </a:lnTo>
                <a:lnTo>
                  <a:pt x="37553" y="5908"/>
                </a:lnTo>
                <a:lnTo>
                  <a:pt x="37602" y="5929"/>
                </a:lnTo>
                <a:lnTo>
                  <a:pt x="37615" y="5985"/>
                </a:lnTo>
                <a:lnTo>
                  <a:pt x="37614" y="6013"/>
                </a:lnTo>
                <a:lnTo>
                  <a:pt x="37594" y="6037"/>
                </a:lnTo>
                <a:lnTo>
                  <a:pt x="37605" y="6150"/>
                </a:lnTo>
                <a:lnTo>
                  <a:pt x="37623" y="6156"/>
                </a:lnTo>
                <a:lnTo>
                  <a:pt x="37639" y="6124"/>
                </a:lnTo>
                <a:lnTo>
                  <a:pt x="37657" y="6128"/>
                </a:lnTo>
                <a:lnTo>
                  <a:pt x="37683" y="6176"/>
                </a:lnTo>
                <a:lnTo>
                  <a:pt x="37702" y="6206"/>
                </a:lnTo>
                <a:lnTo>
                  <a:pt x="37673" y="6278"/>
                </a:lnTo>
                <a:lnTo>
                  <a:pt x="37671" y="6369"/>
                </a:lnTo>
                <a:lnTo>
                  <a:pt x="37708" y="6398"/>
                </a:lnTo>
                <a:lnTo>
                  <a:pt x="37740" y="6378"/>
                </a:lnTo>
                <a:lnTo>
                  <a:pt x="37784" y="6384"/>
                </a:lnTo>
                <a:lnTo>
                  <a:pt x="37796" y="6403"/>
                </a:lnTo>
                <a:lnTo>
                  <a:pt x="37786" y="6434"/>
                </a:lnTo>
                <a:lnTo>
                  <a:pt x="37758" y="6433"/>
                </a:lnTo>
                <a:lnTo>
                  <a:pt x="37713" y="6467"/>
                </a:lnTo>
                <a:lnTo>
                  <a:pt x="37698" y="6466"/>
                </a:lnTo>
                <a:lnTo>
                  <a:pt x="37638" y="6522"/>
                </a:lnTo>
                <a:lnTo>
                  <a:pt x="37633" y="6568"/>
                </a:lnTo>
                <a:lnTo>
                  <a:pt x="37578" y="6602"/>
                </a:lnTo>
                <a:lnTo>
                  <a:pt x="37568" y="6626"/>
                </a:lnTo>
                <a:lnTo>
                  <a:pt x="37531" y="6638"/>
                </a:lnTo>
                <a:lnTo>
                  <a:pt x="37526" y="6685"/>
                </a:lnTo>
                <a:lnTo>
                  <a:pt x="37501" y="6721"/>
                </a:lnTo>
                <a:lnTo>
                  <a:pt x="37519" y="6781"/>
                </a:lnTo>
                <a:lnTo>
                  <a:pt x="37553" y="6769"/>
                </a:lnTo>
                <a:lnTo>
                  <a:pt x="37551" y="6835"/>
                </a:lnTo>
                <a:lnTo>
                  <a:pt x="37509" y="6909"/>
                </a:lnTo>
                <a:lnTo>
                  <a:pt x="37517" y="6940"/>
                </a:lnTo>
                <a:lnTo>
                  <a:pt x="37543" y="6955"/>
                </a:lnTo>
                <a:lnTo>
                  <a:pt x="37527" y="7057"/>
                </a:lnTo>
                <a:lnTo>
                  <a:pt x="37542" y="7133"/>
                </a:lnTo>
                <a:lnTo>
                  <a:pt x="37519" y="7166"/>
                </a:lnTo>
                <a:lnTo>
                  <a:pt x="37465" y="7188"/>
                </a:lnTo>
                <a:lnTo>
                  <a:pt x="37458" y="7236"/>
                </a:lnTo>
                <a:lnTo>
                  <a:pt x="37478" y="7254"/>
                </a:lnTo>
                <a:lnTo>
                  <a:pt x="37467" y="7346"/>
                </a:lnTo>
                <a:lnTo>
                  <a:pt x="37451" y="7367"/>
                </a:lnTo>
                <a:lnTo>
                  <a:pt x="37461" y="7405"/>
                </a:lnTo>
                <a:lnTo>
                  <a:pt x="37505" y="7449"/>
                </a:lnTo>
                <a:lnTo>
                  <a:pt x="37505" y="7449"/>
                </a:lnTo>
                <a:lnTo>
                  <a:pt x="37469" y="7448"/>
                </a:lnTo>
                <a:lnTo>
                  <a:pt x="37454" y="7529"/>
                </a:lnTo>
                <a:lnTo>
                  <a:pt x="37470" y="7555"/>
                </a:lnTo>
                <a:lnTo>
                  <a:pt x="37470" y="7615"/>
                </a:lnTo>
                <a:lnTo>
                  <a:pt x="37430" y="7659"/>
                </a:lnTo>
                <a:lnTo>
                  <a:pt x="37458" y="7709"/>
                </a:lnTo>
                <a:lnTo>
                  <a:pt x="37457" y="7803"/>
                </a:lnTo>
                <a:lnTo>
                  <a:pt x="37488" y="7891"/>
                </a:lnTo>
                <a:lnTo>
                  <a:pt x="37414" y="8034"/>
                </a:lnTo>
                <a:lnTo>
                  <a:pt x="37454" y="8090"/>
                </a:lnTo>
                <a:lnTo>
                  <a:pt x="37409" y="8077"/>
                </a:lnTo>
                <a:lnTo>
                  <a:pt x="37328" y="8088"/>
                </a:lnTo>
                <a:lnTo>
                  <a:pt x="37328" y="8180"/>
                </a:lnTo>
                <a:lnTo>
                  <a:pt x="37340" y="8218"/>
                </a:lnTo>
                <a:lnTo>
                  <a:pt x="37287" y="8276"/>
                </a:lnTo>
                <a:lnTo>
                  <a:pt x="37194" y="8231"/>
                </a:lnTo>
                <a:lnTo>
                  <a:pt x="37147" y="8274"/>
                </a:lnTo>
                <a:lnTo>
                  <a:pt x="37151" y="8308"/>
                </a:lnTo>
                <a:lnTo>
                  <a:pt x="37211" y="8308"/>
                </a:lnTo>
                <a:lnTo>
                  <a:pt x="37302" y="8433"/>
                </a:lnTo>
                <a:lnTo>
                  <a:pt x="37296" y="8550"/>
                </a:lnTo>
                <a:lnTo>
                  <a:pt x="37277" y="8579"/>
                </a:lnTo>
                <a:lnTo>
                  <a:pt x="37304" y="8612"/>
                </a:lnTo>
                <a:lnTo>
                  <a:pt x="37266" y="8625"/>
                </a:lnTo>
                <a:lnTo>
                  <a:pt x="37253" y="8707"/>
                </a:lnTo>
                <a:lnTo>
                  <a:pt x="37200" y="8771"/>
                </a:lnTo>
                <a:lnTo>
                  <a:pt x="37189" y="8870"/>
                </a:lnTo>
                <a:lnTo>
                  <a:pt x="37229" y="8953"/>
                </a:lnTo>
                <a:lnTo>
                  <a:pt x="37251" y="9119"/>
                </a:lnTo>
                <a:lnTo>
                  <a:pt x="37317" y="9223"/>
                </a:lnTo>
                <a:lnTo>
                  <a:pt x="37317" y="9307"/>
                </a:lnTo>
                <a:lnTo>
                  <a:pt x="37421" y="9546"/>
                </a:lnTo>
                <a:lnTo>
                  <a:pt x="37548" y="9799"/>
                </a:lnTo>
                <a:lnTo>
                  <a:pt x="37679" y="10006"/>
                </a:lnTo>
                <a:lnTo>
                  <a:pt x="37740" y="10075"/>
                </a:lnTo>
                <a:lnTo>
                  <a:pt x="37744" y="10147"/>
                </a:lnTo>
                <a:lnTo>
                  <a:pt x="37913" y="10344"/>
                </a:lnTo>
                <a:lnTo>
                  <a:pt x="38096" y="10678"/>
                </a:lnTo>
                <a:lnTo>
                  <a:pt x="38181" y="10721"/>
                </a:lnTo>
                <a:lnTo>
                  <a:pt x="38244" y="10723"/>
                </a:lnTo>
                <a:lnTo>
                  <a:pt x="38281" y="10704"/>
                </a:lnTo>
                <a:lnTo>
                  <a:pt x="38264" y="10744"/>
                </a:lnTo>
                <a:lnTo>
                  <a:pt x="38224" y="10766"/>
                </a:lnTo>
                <a:lnTo>
                  <a:pt x="38190" y="10762"/>
                </a:lnTo>
                <a:lnTo>
                  <a:pt x="38251" y="10860"/>
                </a:lnTo>
                <a:lnTo>
                  <a:pt x="38343" y="11064"/>
                </a:lnTo>
                <a:lnTo>
                  <a:pt x="38354" y="11149"/>
                </a:lnTo>
                <a:lnTo>
                  <a:pt x="38405" y="11222"/>
                </a:lnTo>
                <a:lnTo>
                  <a:pt x="38498" y="11233"/>
                </a:lnTo>
                <a:lnTo>
                  <a:pt x="38513" y="11266"/>
                </a:lnTo>
                <a:lnTo>
                  <a:pt x="38511" y="11314"/>
                </a:lnTo>
                <a:lnTo>
                  <a:pt x="38524" y="11350"/>
                </a:lnTo>
                <a:lnTo>
                  <a:pt x="38515" y="11401"/>
                </a:lnTo>
                <a:lnTo>
                  <a:pt x="38565" y="11291"/>
                </a:lnTo>
                <a:lnTo>
                  <a:pt x="38590" y="11186"/>
                </a:lnTo>
                <a:lnTo>
                  <a:pt x="38605" y="11177"/>
                </a:lnTo>
                <a:lnTo>
                  <a:pt x="38610" y="11128"/>
                </a:lnTo>
                <a:lnTo>
                  <a:pt x="38668" y="11079"/>
                </a:lnTo>
                <a:lnTo>
                  <a:pt x="38679" y="11035"/>
                </a:lnTo>
                <a:lnTo>
                  <a:pt x="38668" y="11013"/>
                </a:lnTo>
                <a:lnTo>
                  <a:pt x="38688" y="10974"/>
                </a:lnTo>
                <a:lnTo>
                  <a:pt x="38704" y="10870"/>
                </a:lnTo>
                <a:lnTo>
                  <a:pt x="38677" y="10827"/>
                </a:lnTo>
                <a:lnTo>
                  <a:pt x="38682" y="10757"/>
                </a:lnTo>
                <a:lnTo>
                  <a:pt x="38722" y="10721"/>
                </a:lnTo>
                <a:lnTo>
                  <a:pt x="38679" y="10676"/>
                </a:lnTo>
                <a:lnTo>
                  <a:pt x="38652" y="10691"/>
                </a:lnTo>
                <a:lnTo>
                  <a:pt x="38621" y="10683"/>
                </a:lnTo>
                <a:lnTo>
                  <a:pt x="38637" y="10647"/>
                </a:lnTo>
                <a:lnTo>
                  <a:pt x="38605" y="10578"/>
                </a:lnTo>
                <a:lnTo>
                  <a:pt x="38632" y="10587"/>
                </a:lnTo>
                <a:lnTo>
                  <a:pt x="38650" y="10564"/>
                </a:lnTo>
                <a:lnTo>
                  <a:pt x="38603" y="10517"/>
                </a:lnTo>
                <a:lnTo>
                  <a:pt x="38614" y="10486"/>
                </a:lnTo>
                <a:lnTo>
                  <a:pt x="38626" y="10434"/>
                </a:lnTo>
                <a:lnTo>
                  <a:pt x="38576" y="10437"/>
                </a:lnTo>
                <a:lnTo>
                  <a:pt x="38547" y="10412"/>
                </a:lnTo>
                <a:lnTo>
                  <a:pt x="38573" y="10365"/>
                </a:lnTo>
                <a:lnTo>
                  <a:pt x="38620" y="10403"/>
                </a:lnTo>
                <a:lnTo>
                  <a:pt x="38690" y="10339"/>
                </a:lnTo>
                <a:lnTo>
                  <a:pt x="38726" y="10346"/>
                </a:lnTo>
                <a:lnTo>
                  <a:pt x="38765" y="10307"/>
                </a:lnTo>
                <a:lnTo>
                  <a:pt x="38810" y="10279"/>
                </a:lnTo>
                <a:lnTo>
                  <a:pt x="38827" y="10295"/>
                </a:lnTo>
                <a:lnTo>
                  <a:pt x="38881" y="10301"/>
                </a:lnTo>
                <a:lnTo>
                  <a:pt x="38846" y="10254"/>
                </a:lnTo>
                <a:lnTo>
                  <a:pt x="38778" y="10220"/>
                </a:lnTo>
                <a:lnTo>
                  <a:pt x="38782" y="10160"/>
                </a:lnTo>
                <a:lnTo>
                  <a:pt x="38716" y="10124"/>
                </a:lnTo>
                <a:lnTo>
                  <a:pt x="38671" y="9987"/>
                </a:lnTo>
                <a:lnTo>
                  <a:pt x="38701" y="9866"/>
                </a:lnTo>
                <a:lnTo>
                  <a:pt x="38661" y="9824"/>
                </a:lnTo>
                <a:lnTo>
                  <a:pt x="38692" y="9795"/>
                </a:lnTo>
                <a:lnTo>
                  <a:pt x="38701" y="9732"/>
                </a:lnTo>
                <a:lnTo>
                  <a:pt x="38744" y="9640"/>
                </a:lnTo>
                <a:lnTo>
                  <a:pt x="38724" y="9616"/>
                </a:lnTo>
                <a:lnTo>
                  <a:pt x="38760" y="9625"/>
                </a:lnTo>
                <a:lnTo>
                  <a:pt x="38838" y="9576"/>
                </a:lnTo>
                <a:lnTo>
                  <a:pt x="38848" y="9602"/>
                </a:lnTo>
                <a:lnTo>
                  <a:pt x="38989" y="9548"/>
                </a:lnTo>
                <a:lnTo>
                  <a:pt x="38984" y="9486"/>
                </a:lnTo>
                <a:lnTo>
                  <a:pt x="39016" y="9448"/>
                </a:lnTo>
                <a:lnTo>
                  <a:pt x="38962" y="9418"/>
                </a:lnTo>
                <a:lnTo>
                  <a:pt x="38881" y="9305"/>
                </a:lnTo>
                <a:lnTo>
                  <a:pt x="38845" y="9305"/>
                </a:lnTo>
                <a:lnTo>
                  <a:pt x="38722" y="9122"/>
                </a:lnTo>
                <a:lnTo>
                  <a:pt x="38726" y="9082"/>
                </a:lnTo>
                <a:lnTo>
                  <a:pt x="38692" y="9048"/>
                </a:lnTo>
                <a:lnTo>
                  <a:pt x="38686" y="8881"/>
                </a:lnTo>
                <a:lnTo>
                  <a:pt x="38697" y="8859"/>
                </a:lnTo>
                <a:lnTo>
                  <a:pt x="38677" y="8783"/>
                </a:lnTo>
                <a:lnTo>
                  <a:pt x="38711" y="8729"/>
                </a:lnTo>
                <a:lnTo>
                  <a:pt x="38711" y="8680"/>
                </a:lnTo>
                <a:lnTo>
                  <a:pt x="38656" y="8693"/>
                </a:lnTo>
                <a:lnTo>
                  <a:pt x="38643" y="8664"/>
                </a:lnTo>
                <a:lnTo>
                  <a:pt x="38688" y="8597"/>
                </a:lnTo>
                <a:lnTo>
                  <a:pt x="38735" y="8588"/>
                </a:lnTo>
                <a:lnTo>
                  <a:pt x="38735" y="8552"/>
                </a:lnTo>
                <a:lnTo>
                  <a:pt x="38718" y="8534"/>
                </a:lnTo>
                <a:lnTo>
                  <a:pt x="38750" y="8505"/>
                </a:lnTo>
                <a:lnTo>
                  <a:pt x="38762" y="8550"/>
                </a:lnTo>
                <a:lnTo>
                  <a:pt x="38756" y="8610"/>
                </a:lnTo>
                <a:lnTo>
                  <a:pt x="38735" y="8659"/>
                </a:lnTo>
                <a:lnTo>
                  <a:pt x="38740" y="8727"/>
                </a:lnTo>
                <a:lnTo>
                  <a:pt x="38812" y="8753"/>
                </a:lnTo>
                <a:lnTo>
                  <a:pt x="38874" y="8799"/>
                </a:lnTo>
                <a:lnTo>
                  <a:pt x="38906" y="8787"/>
                </a:lnTo>
                <a:lnTo>
                  <a:pt x="38910" y="8721"/>
                </a:lnTo>
                <a:lnTo>
                  <a:pt x="38931" y="8691"/>
                </a:lnTo>
                <a:lnTo>
                  <a:pt x="38893" y="8615"/>
                </a:lnTo>
                <a:lnTo>
                  <a:pt x="38787" y="8521"/>
                </a:lnTo>
                <a:lnTo>
                  <a:pt x="38789" y="8411"/>
                </a:lnTo>
                <a:lnTo>
                  <a:pt x="38739" y="8386"/>
                </a:lnTo>
                <a:lnTo>
                  <a:pt x="38726" y="8373"/>
                </a:lnTo>
                <a:lnTo>
                  <a:pt x="38711" y="8393"/>
                </a:lnTo>
                <a:lnTo>
                  <a:pt x="38673" y="8422"/>
                </a:lnTo>
                <a:lnTo>
                  <a:pt x="38675" y="8447"/>
                </a:lnTo>
                <a:lnTo>
                  <a:pt x="38650" y="8465"/>
                </a:lnTo>
                <a:lnTo>
                  <a:pt x="38599" y="8429"/>
                </a:lnTo>
                <a:lnTo>
                  <a:pt x="38603" y="8344"/>
                </a:lnTo>
                <a:lnTo>
                  <a:pt x="38569" y="8292"/>
                </a:lnTo>
                <a:lnTo>
                  <a:pt x="38525" y="8203"/>
                </a:lnTo>
                <a:lnTo>
                  <a:pt x="38559" y="8162"/>
                </a:lnTo>
                <a:lnTo>
                  <a:pt x="38576" y="8148"/>
                </a:lnTo>
                <a:lnTo>
                  <a:pt x="38563" y="8108"/>
                </a:lnTo>
                <a:lnTo>
                  <a:pt x="38592" y="8064"/>
                </a:lnTo>
                <a:lnTo>
                  <a:pt x="38562" y="8028"/>
                </a:lnTo>
                <a:lnTo>
                  <a:pt x="38574" y="8001"/>
                </a:lnTo>
                <a:lnTo>
                  <a:pt x="38571" y="7958"/>
                </a:lnTo>
                <a:lnTo>
                  <a:pt x="38538" y="7941"/>
                </a:lnTo>
                <a:lnTo>
                  <a:pt x="38498" y="7949"/>
                </a:lnTo>
                <a:lnTo>
                  <a:pt x="38417" y="7887"/>
                </a:lnTo>
                <a:lnTo>
                  <a:pt x="38367" y="7884"/>
                </a:lnTo>
                <a:lnTo>
                  <a:pt x="38333" y="7912"/>
                </a:lnTo>
                <a:lnTo>
                  <a:pt x="38337" y="7945"/>
                </a:lnTo>
                <a:lnTo>
                  <a:pt x="38396" y="8012"/>
                </a:lnTo>
                <a:lnTo>
                  <a:pt x="38388" y="8055"/>
                </a:lnTo>
                <a:lnTo>
                  <a:pt x="38369" y="8071"/>
                </a:lnTo>
                <a:lnTo>
                  <a:pt x="38311" y="8044"/>
                </a:lnTo>
                <a:lnTo>
                  <a:pt x="38246" y="7960"/>
                </a:lnTo>
                <a:lnTo>
                  <a:pt x="38203" y="7916"/>
                </a:lnTo>
                <a:lnTo>
                  <a:pt x="38166" y="7890"/>
                </a:lnTo>
                <a:lnTo>
                  <a:pt x="38186" y="7867"/>
                </a:lnTo>
                <a:lnTo>
                  <a:pt x="38147" y="7781"/>
                </a:lnTo>
                <a:lnTo>
                  <a:pt x="38146" y="7731"/>
                </a:lnTo>
                <a:lnTo>
                  <a:pt x="38148" y="7703"/>
                </a:lnTo>
                <a:lnTo>
                  <a:pt x="38124" y="7655"/>
                </a:lnTo>
                <a:lnTo>
                  <a:pt x="38140" y="7621"/>
                </a:lnTo>
                <a:lnTo>
                  <a:pt x="38116" y="7549"/>
                </a:lnTo>
                <a:lnTo>
                  <a:pt x="38145" y="7510"/>
                </a:lnTo>
                <a:lnTo>
                  <a:pt x="38140" y="7469"/>
                </a:lnTo>
                <a:lnTo>
                  <a:pt x="38154" y="7414"/>
                </a:lnTo>
                <a:lnTo>
                  <a:pt x="38154" y="7365"/>
                </a:lnTo>
                <a:lnTo>
                  <a:pt x="38128" y="7380"/>
                </a:lnTo>
                <a:lnTo>
                  <a:pt x="38082" y="7329"/>
                </a:lnTo>
                <a:lnTo>
                  <a:pt x="38088" y="7310"/>
                </a:lnTo>
                <a:lnTo>
                  <a:pt x="38122" y="7298"/>
                </a:lnTo>
                <a:lnTo>
                  <a:pt x="38164" y="7327"/>
                </a:lnTo>
                <a:lnTo>
                  <a:pt x="38168" y="7307"/>
                </a:lnTo>
                <a:lnTo>
                  <a:pt x="38133" y="7277"/>
                </a:lnTo>
                <a:lnTo>
                  <a:pt x="38095" y="7243"/>
                </a:lnTo>
                <a:lnTo>
                  <a:pt x="38111" y="7211"/>
                </a:lnTo>
                <a:lnTo>
                  <a:pt x="38128" y="7211"/>
                </a:lnTo>
                <a:lnTo>
                  <a:pt x="38120" y="7180"/>
                </a:lnTo>
                <a:lnTo>
                  <a:pt x="38084" y="7143"/>
                </a:lnTo>
                <a:lnTo>
                  <a:pt x="38034" y="7127"/>
                </a:lnTo>
                <a:lnTo>
                  <a:pt x="38022" y="7095"/>
                </a:lnTo>
                <a:lnTo>
                  <a:pt x="38046" y="7086"/>
                </a:lnTo>
                <a:lnTo>
                  <a:pt x="38034" y="7029"/>
                </a:lnTo>
                <a:lnTo>
                  <a:pt x="37991" y="6980"/>
                </a:lnTo>
                <a:lnTo>
                  <a:pt x="37998" y="6940"/>
                </a:lnTo>
                <a:lnTo>
                  <a:pt x="38012" y="6898"/>
                </a:lnTo>
                <a:lnTo>
                  <a:pt x="38037" y="6881"/>
                </a:lnTo>
                <a:lnTo>
                  <a:pt x="38006" y="6835"/>
                </a:lnTo>
                <a:lnTo>
                  <a:pt x="38011" y="6804"/>
                </a:lnTo>
                <a:lnTo>
                  <a:pt x="38046" y="6803"/>
                </a:lnTo>
                <a:lnTo>
                  <a:pt x="38094" y="6830"/>
                </a:lnTo>
                <a:lnTo>
                  <a:pt x="38121" y="6821"/>
                </a:lnTo>
                <a:lnTo>
                  <a:pt x="38141" y="6753"/>
                </a:lnTo>
                <a:lnTo>
                  <a:pt x="38177" y="6747"/>
                </a:lnTo>
                <a:lnTo>
                  <a:pt x="38200" y="6781"/>
                </a:lnTo>
                <a:lnTo>
                  <a:pt x="38226" y="6783"/>
                </a:lnTo>
                <a:lnTo>
                  <a:pt x="38262" y="6836"/>
                </a:lnTo>
                <a:lnTo>
                  <a:pt x="38313" y="6729"/>
                </a:lnTo>
                <a:lnTo>
                  <a:pt x="38260" y="6709"/>
                </a:lnTo>
                <a:lnTo>
                  <a:pt x="38269" y="6662"/>
                </a:lnTo>
                <a:lnTo>
                  <a:pt x="38307" y="6638"/>
                </a:lnTo>
                <a:lnTo>
                  <a:pt x="38365" y="6538"/>
                </a:lnTo>
                <a:lnTo>
                  <a:pt x="38370" y="6484"/>
                </a:lnTo>
                <a:lnTo>
                  <a:pt x="38407" y="6531"/>
                </a:lnTo>
                <a:lnTo>
                  <a:pt x="38449" y="6554"/>
                </a:lnTo>
                <a:lnTo>
                  <a:pt x="38453" y="6606"/>
                </a:lnTo>
                <a:lnTo>
                  <a:pt x="38511" y="6760"/>
                </a:lnTo>
                <a:lnTo>
                  <a:pt x="38541" y="6798"/>
                </a:lnTo>
                <a:lnTo>
                  <a:pt x="38565" y="6778"/>
                </a:lnTo>
                <a:lnTo>
                  <a:pt x="38582" y="6651"/>
                </a:lnTo>
                <a:lnTo>
                  <a:pt x="38598" y="6610"/>
                </a:lnTo>
                <a:lnTo>
                  <a:pt x="38586" y="6555"/>
                </a:lnTo>
                <a:lnTo>
                  <a:pt x="38614" y="6516"/>
                </a:lnTo>
                <a:lnTo>
                  <a:pt x="38578" y="6451"/>
                </a:lnTo>
                <a:lnTo>
                  <a:pt x="38624" y="6476"/>
                </a:lnTo>
                <a:lnTo>
                  <a:pt x="38657" y="6446"/>
                </a:lnTo>
                <a:lnTo>
                  <a:pt x="38680" y="6357"/>
                </a:lnTo>
                <a:lnTo>
                  <a:pt x="38727" y="6356"/>
                </a:lnTo>
                <a:lnTo>
                  <a:pt x="38778" y="6291"/>
                </a:lnTo>
                <a:lnTo>
                  <a:pt x="38829" y="6276"/>
                </a:lnTo>
                <a:lnTo>
                  <a:pt x="38854" y="6296"/>
                </a:lnTo>
                <a:lnTo>
                  <a:pt x="38933" y="6246"/>
                </a:lnTo>
                <a:lnTo>
                  <a:pt x="39000" y="6258"/>
                </a:lnTo>
                <a:lnTo>
                  <a:pt x="39127" y="6332"/>
                </a:lnTo>
                <a:lnTo>
                  <a:pt x="39136" y="6374"/>
                </a:lnTo>
                <a:lnTo>
                  <a:pt x="39172" y="6379"/>
                </a:lnTo>
                <a:lnTo>
                  <a:pt x="39213" y="6370"/>
                </a:lnTo>
                <a:lnTo>
                  <a:pt x="39236" y="6382"/>
                </a:lnTo>
                <a:lnTo>
                  <a:pt x="39215" y="6399"/>
                </a:lnTo>
                <a:lnTo>
                  <a:pt x="39283" y="6476"/>
                </a:lnTo>
                <a:lnTo>
                  <a:pt x="39309" y="6453"/>
                </a:lnTo>
                <a:lnTo>
                  <a:pt x="39350" y="6495"/>
                </a:lnTo>
                <a:lnTo>
                  <a:pt x="39406" y="6485"/>
                </a:lnTo>
                <a:lnTo>
                  <a:pt x="39444" y="6498"/>
                </a:lnTo>
                <a:lnTo>
                  <a:pt x="39443" y="6459"/>
                </a:lnTo>
                <a:lnTo>
                  <a:pt x="39372" y="6367"/>
                </a:lnTo>
                <a:lnTo>
                  <a:pt x="39390" y="6337"/>
                </a:lnTo>
                <a:lnTo>
                  <a:pt x="39375" y="6309"/>
                </a:lnTo>
                <a:lnTo>
                  <a:pt x="39345" y="6297"/>
                </a:lnTo>
                <a:lnTo>
                  <a:pt x="39350" y="6254"/>
                </a:lnTo>
                <a:lnTo>
                  <a:pt x="39377" y="6213"/>
                </a:lnTo>
                <a:lnTo>
                  <a:pt x="39396" y="6101"/>
                </a:lnTo>
                <a:lnTo>
                  <a:pt x="39428" y="6018"/>
                </a:lnTo>
                <a:lnTo>
                  <a:pt x="39415" y="5980"/>
                </a:lnTo>
                <a:lnTo>
                  <a:pt x="39466" y="5908"/>
                </a:lnTo>
                <a:lnTo>
                  <a:pt x="39447" y="5875"/>
                </a:lnTo>
                <a:lnTo>
                  <a:pt x="39477" y="5852"/>
                </a:lnTo>
                <a:lnTo>
                  <a:pt x="39443" y="5775"/>
                </a:lnTo>
                <a:lnTo>
                  <a:pt x="39409" y="5756"/>
                </a:lnTo>
                <a:lnTo>
                  <a:pt x="39409" y="5732"/>
                </a:lnTo>
                <a:lnTo>
                  <a:pt x="39477" y="5726"/>
                </a:lnTo>
                <a:lnTo>
                  <a:pt x="39500" y="5674"/>
                </a:lnTo>
                <a:lnTo>
                  <a:pt x="39430" y="5641"/>
                </a:lnTo>
                <a:lnTo>
                  <a:pt x="39404" y="5603"/>
                </a:lnTo>
                <a:lnTo>
                  <a:pt x="39435" y="5592"/>
                </a:lnTo>
                <a:lnTo>
                  <a:pt x="39460" y="5617"/>
                </a:lnTo>
                <a:lnTo>
                  <a:pt x="39492" y="5610"/>
                </a:lnTo>
                <a:lnTo>
                  <a:pt x="39503" y="5572"/>
                </a:lnTo>
                <a:lnTo>
                  <a:pt x="39480" y="5538"/>
                </a:lnTo>
                <a:lnTo>
                  <a:pt x="39529" y="5500"/>
                </a:lnTo>
                <a:lnTo>
                  <a:pt x="39526" y="5463"/>
                </a:lnTo>
                <a:lnTo>
                  <a:pt x="39496" y="5428"/>
                </a:lnTo>
                <a:lnTo>
                  <a:pt x="39532" y="5410"/>
                </a:lnTo>
                <a:lnTo>
                  <a:pt x="39561" y="5425"/>
                </a:lnTo>
                <a:lnTo>
                  <a:pt x="39579" y="5383"/>
                </a:lnTo>
                <a:lnTo>
                  <a:pt x="39592" y="5357"/>
                </a:lnTo>
                <a:lnTo>
                  <a:pt x="39567" y="5334"/>
                </a:lnTo>
                <a:lnTo>
                  <a:pt x="39607" y="5323"/>
                </a:lnTo>
                <a:lnTo>
                  <a:pt x="39660" y="5267"/>
                </a:lnTo>
                <a:lnTo>
                  <a:pt x="39639" y="5233"/>
                </a:lnTo>
                <a:lnTo>
                  <a:pt x="39648" y="5184"/>
                </a:lnTo>
                <a:lnTo>
                  <a:pt x="39675" y="5214"/>
                </a:lnTo>
                <a:lnTo>
                  <a:pt x="39724" y="5167"/>
                </a:lnTo>
                <a:lnTo>
                  <a:pt x="39693" y="5098"/>
                </a:lnTo>
                <a:lnTo>
                  <a:pt x="39693" y="5029"/>
                </a:lnTo>
                <a:lnTo>
                  <a:pt x="39733" y="5031"/>
                </a:lnTo>
                <a:lnTo>
                  <a:pt x="39740" y="5043"/>
                </a:lnTo>
                <a:lnTo>
                  <a:pt x="39767" y="5016"/>
                </a:lnTo>
                <a:lnTo>
                  <a:pt x="39839" y="4924"/>
                </a:lnTo>
                <a:lnTo>
                  <a:pt x="39808" y="4913"/>
                </a:lnTo>
                <a:lnTo>
                  <a:pt x="39810" y="4870"/>
                </a:lnTo>
                <a:lnTo>
                  <a:pt x="39854" y="4868"/>
                </a:lnTo>
                <a:lnTo>
                  <a:pt x="39935" y="4794"/>
                </a:lnTo>
                <a:lnTo>
                  <a:pt x="39901" y="4773"/>
                </a:lnTo>
                <a:lnTo>
                  <a:pt x="39918" y="4753"/>
                </a:lnTo>
                <a:lnTo>
                  <a:pt x="39978" y="4755"/>
                </a:lnTo>
                <a:lnTo>
                  <a:pt x="40054" y="4708"/>
                </a:lnTo>
                <a:lnTo>
                  <a:pt x="40032" y="4672"/>
                </a:lnTo>
                <a:lnTo>
                  <a:pt x="40045" y="4652"/>
                </a:lnTo>
                <a:lnTo>
                  <a:pt x="40072" y="4668"/>
                </a:lnTo>
                <a:lnTo>
                  <a:pt x="40081" y="4710"/>
                </a:lnTo>
                <a:lnTo>
                  <a:pt x="40125" y="4724"/>
                </a:lnTo>
                <a:lnTo>
                  <a:pt x="40159" y="4702"/>
                </a:lnTo>
                <a:lnTo>
                  <a:pt x="40211" y="4735"/>
                </a:lnTo>
                <a:lnTo>
                  <a:pt x="40386" y="4735"/>
                </a:lnTo>
                <a:lnTo>
                  <a:pt x="40417" y="4762"/>
                </a:lnTo>
                <a:lnTo>
                  <a:pt x="40440" y="4753"/>
                </a:lnTo>
                <a:lnTo>
                  <a:pt x="40415" y="4692"/>
                </a:lnTo>
                <a:lnTo>
                  <a:pt x="40368" y="4663"/>
                </a:lnTo>
                <a:lnTo>
                  <a:pt x="40368" y="4640"/>
                </a:lnTo>
                <a:lnTo>
                  <a:pt x="40400" y="4628"/>
                </a:lnTo>
                <a:lnTo>
                  <a:pt x="40395" y="4486"/>
                </a:lnTo>
                <a:lnTo>
                  <a:pt x="40332" y="4389"/>
                </a:lnTo>
                <a:lnTo>
                  <a:pt x="40279" y="4376"/>
                </a:lnTo>
                <a:lnTo>
                  <a:pt x="40219" y="4289"/>
                </a:lnTo>
                <a:lnTo>
                  <a:pt x="40253" y="4253"/>
                </a:lnTo>
                <a:lnTo>
                  <a:pt x="40189" y="4197"/>
                </a:lnTo>
                <a:lnTo>
                  <a:pt x="40081" y="4172"/>
                </a:lnTo>
                <a:lnTo>
                  <a:pt x="39974" y="4101"/>
                </a:lnTo>
                <a:lnTo>
                  <a:pt x="39935" y="4031"/>
                </a:lnTo>
                <a:lnTo>
                  <a:pt x="39922" y="4076"/>
                </a:lnTo>
                <a:lnTo>
                  <a:pt x="39888" y="4062"/>
                </a:lnTo>
                <a:lnTo>
                  <a:pt x="39870" y="4076"/>
                </a:lnTo>
                <a:lnTo>
                  <a:pt x="39861" y="4131"/>
                </a:lnTo>
                <a:lnTo>
                  <a:pt x="39812" y="4147"/>
                </a:lnTo>
                <a:lnTo>
                  <a:pt x="39794" y="4116"/>
                </a:lnTo>
                <a:lnTo>
                  <a:pt x="39799" y="4064"/>
                </a:lnTo>
                <a:lnTo>
                  <a:pt x="39848" y="4029"/>
                </a:lnTo>
                <a:lnTo>
                  <a:pt x="39812" y="3981"/>
                </a:lnTo>
                <a:lnTo>
                  <a:pt x="39823" y="3964"/>
                </a:lnTo>
                <a:lnTo>
                  <a:pt x="39854" y="3964"/>
                </a:lnTo>
                <a:lnTo>
                  <a:pt x="39890" y="3997"/>
                </a:lnTo>
                <a:lnTo>
                  <a:pt x="39794" y="3847"/>
                </a:lnTo>
                <a:lnTo>
                  <a:pt x="39726" y="3794"/>
                </a:lnTo>
                <a:lnTo>
                  <a:pt x="39722" y="3865"/>
                </a:lnTo>
                <a:lnTo>
                  <a:pt x="39724" y="3885"/>
                </a:lnTo>
                <a:lnTo>
                  <a:pt x="39691" y="3888"/>
                </a:lnTo>
                <a:lnTo>
                  <a:pt x="39605" y="3804"/>
                </a:lnTo>
                <a:lnTo>
                  <a:pt x="39610" y="3759"/>
                </a:lnTo>
                <a:lnTo>
                  <a:pt x="39657" y="3766"/>
                </a:lnTo>
                <a:lnTo>
                  <a:pt x="39635" y="3726"/>
                </a:lnTo>
                <a:lnTo>
                  <a:pt x="39511" y="3625"/>
                </a:lnTo>
                <a:lnTo>
                  <a:pt x="39489" y="3619"/>
                </a:lnTo>
                <a:lnTo>
                  <a:pt x="39502" y="3654"/>
                </a:lnTo>
                <a:lnTo>
                  <a:pt x="39482" y="3694"/>
                </a:lnTo>
                <a:lnTo>
                  <a:pt x="39415" y="3703"/>
                </a:lnTo>
                <a:lnTo>
                  <a:pt x="39358" y="3647"/>
                </a:lnTo>
                <a:lnTo>
                  <a:pt x="39298" y="3630"/>
                </a:lnTo>
                <a:lnTo>
                  <a:pt x="39238" y="3538"/>
                </a:lnTo>
                <a:lnTo>
                  <a:pt x="39238" y="3508"/>
                </a:lnTo>
                <a:lnTo>
                  <a:pt x="39208" y="3483"/>
                </a:lnTo>
                <a:lnTo>
                  <a:pt x="39168" y="3493"/>
                </a:lnTo>
                <a:lnTo>
                  <a:pt x="39094" y="3560"/>
                </a:lnTo>
                <a:lnTo>
                  <a:pt x="39094" y="3587"/>
                </a:lnTo>
                <a:lnTo>
                  <a:pt x="39053" y="3576"/>
                </a:lnTo>
                <a:lnTo>
                  <a:pt x="39020" y="3596"/>
                </a:lnTo>
                <a:lnTo>
                  <a:pt x="39014" y="3696"/>
                </a:lnTo>
                <a:lnTo>
                  <a:pt x="39042" y="3723"/>
                </a:lnTo>
                <a:lnTo>
                  <a:pt x="38997" y="3700"/>
                </a:lnTo>
                <a:lnTo>
                  <a:pt x="38968" y="3616"/>
                </a:lnTo>
                <a:lnTo>
                  <a:pt x="38986" y="3547"/>
                </a:lnTo>
                <a:lnTo>
                  <a:pt x="38914" y="3510"/>
                </a:lnTo>
                <a:lnTo>
                  <a:pt x="38890" y="3446"/>
                </a:lnTo>
                <a:lnTo>
                  <a:pt x="38868" y="3443"/>
                </a:lnTo>
                <a:lnTo>
                  <a:pt x="38912" y="3438"/>
                </a:lnTo>
                <a:lnTo>
                  <a:pt x="38957" y="3489"/>
                </a:lnTo>
                <a:lnTo>
                  <a:pt x="38959" y="3441"/>
                </a:lnTo>
                <a:lnTo>
                  <a:pt x="39013" y="3440"/>
                </a:lnTo>
                <a:lnTo>
                  <a:pt x="39054" y="3466"/>
                </a:lnTo>
                <a:lnTo>
                  <a:pt x="39117" y="3423"/>
                </a:lnTo>
                <a:lnTo>
                  <a:pt x="39094" y="3380"/>
                </a:lnTo>
                <a:lnTo>
                  <a:pt x="38967" y="3326"/>
                </a:lnTo>
                <a:lnTo>
                  <a:pt x="38936" y="3375"/>
                </a:lnTo>
                <a:lnTo>
                  <a:pt x="38869" y="3373"/>
                </a:lnTo>
                <a:lnTo>
                  <a:pt x="38817" y="3349"/>
                </a:lnTo>
                <a:lnTo>
                  <a:pt x="38869" y="3351"/>
                </a:lnTo>
                <a:lnTo>
                  <a:pt x="38912" y="3293"/>
                </a:lnTo>
                <a:lnTo>
                  <a:pt x="38954" y="3282"/>
                </a:lnTo>
                <a:lnTo>
                  <a:pt x="38993" y="3308"/>
                </a:lnTo>
                <a:lnTo>
                  <a:pt x="39055" y="3315"/>
                </a:lnTo>
                <a:lnTo>
                  <a:pt x="39110" y="3355"/>
                </a:lnTo>
                <a:lnTo>
                  <a:pt x="39179" y="3427"/>
                </a:lnTo>
                <a:lnTo>
                  <a:pt x="39230" y="3432"/>
                </a:lnTo>
                <a:lnTo>
                  <a:pt x="39255" y="3477"/>
                </a:lnTo>
                <a:lnTo>
                  <a:pt x="39291" y="3487"/>
                </a:lnTo>
                <a:lnTo>
                  <a:pt x="39341" y="3450"/>
                </a:lnTo>
                <a:lnTo>
                  <a:pt x="39368" y="3483"/>
                </a:lnTo>
                <a:lnTo>
                  <a:pt x="39479" y="3400"/>
                </a:lnTo>
                <a:lnTo>
                  <a:pt x="39491" y="3418"/>
                </a:lnTo>
                <a:lnTo>
                  <a:pt x="39479" y="3463"/>
                </a:lnTo>
                <a:lnTo>
                  <a:pt x="39520" y="3432"/>
                </a:lnTo>
                <a:lnTo>
                  <a:pt x="39520" y="3374"/>
                </a:lnTo>
                <a:lnTo>
                  <a:pt x="39577" y="3286"/>
                </a:lnTo>
                <a:lnTo>
                  <a:pt x="39563" y="3253"/>
                </a:lnTo>
                <a:lnTo>
                  <a:pt x="39565" y="3188"/>
                </a:lnTo>
                <a:lnTo>
                  <a:pt x="39541" y="3097"/>
                </a:lnTo>
                <a:lnTo>
                  <a:pt x="39581" y="2939"/>
                </a:lnTo>
                <a:lnTo>
                  <a:pt x="39581" y="2838"/>
                </a:lnTo>
                <a:lnTo>
                  <a:pt x="39536" y="2784"/>
                </a:lnTo>
                <a:lnTo>
                  <a:pt x="39518" y="2725"/>
                </a:lnTo>
                <a:lnTo>
                  <a:pt x="39449" y="2673"/>
                </a:lnTo>
                <a:lnTo>
                  <a:pt x="39419" y="2601"/>
                </a:lnTo>
                <a:lnTo>
                  <a:pt x="39442" y="2603"/>
                </a:lnTo>
                <a:lnTo>
                  <a:pt x="39485" y="2660"/>
                </a:lnTo>
                <a:lnTo>
                  <a:pt x="39494" y="2659"/>
                </a:lnTo>
                <a:lnTo>
                  <a:pt x="39478" y="2593"/>
                </a:lnTo>
                <a:lnTo>
                  <a:pt x="39417" y="2562"/>
                </a:lnTo>
                <a:lnTo>
                  <a:pt x="39362" y="2584"/>
                </a:lnTo>
                <a:lnTo>
                  <a:pt x="39266" y="2559"/>
                </a:lnTo>
                <a:lnTo>
                  <a:pt x="39134" y="2401"/>
                </a:lnTo>
                <a:lnTo>
                  <a:pt x="39103" y="2385"/>
                </a:lnTo>
                <a:lnTo>
                  <a:pt x="39109" y="2354"/>
                </a:lnTo>
                <a:lnTo>
                  <a:pt x="39179" y="2350"/>
                </a:lnTo>
                <a:lnTo>
                  <a:pt x="39198" y="2299"/>
                </a:lnTo>
                <a:lnTo>
                  <a:pt x="39167" y="2261"/>
                </a:lnTo>
                <a:lnTo>
                  <a:pt x="39110" y="2260"/>
                </a:lnTo>
                <a:lnTo>
                  <a:pt x="39089" y="2241"/>
                </a:lnTo>
                <a:lnTo>
                  <a:pt x="39119" y="2218"/>
                </a:lnTo>
                <a:lnTo>
                  <a:pt x="39092" y="2156"/>
                </a:lnTo>
                <a:lnTo>
                  <a:pt x="39103" y="2150"/>
                </a:lnTo>
                <a:lnTo>
                  <a:pt x="39155" y="2215"/>
                </a:lnTo>
                <a:lnTo>
                  <a:pt x="39230" y="2257"/>
                </a:lnTo>
                <a:lnTo>
                  <a:pt x="39243" y="2224"/>
                </a:lnTo>
                <a:lnTo>
                  <a:pt x="39213" y="2191"/>
                </a:lnTo>
                <a:lnTo>
                  <a:pt x="39217" y="2151"/>
                </a:lnTo>
                <a:lnTo>
                  <a:pt x="39201" y="2114"/>
                </a:lnTo>
                <a:lnTo>
                  <a:pt x="39225" y="2090"/>
                </a:lnTo>
                <a:lnTo>
                  <a:pt x="39252" y="2121"/>
                </a:lnTo>
                <a:lnTo>
                  <a:pt x="39268" y="2153"/>
                </a:lnTo>
                <a:lnTo>
                  <a:pt x="39312" y="2169"/>
                </a:lnTo>
                <a:lnTo>
                  <a:pt x="39329" y="2284"/>
                </a:lnTo>
                <a:lnTo>
                  <a:pt x="39322" y="2322"/>
                </a:lnTo>
                <a:lnTo>
                  <a:pt x="39439" y="2411"/>
                </a:lnTo>
                <a:lnTo>
                  <a:pt x="39482" y="2385"/>
                </a:lnTo>
                <a:lnTo>
                  <a:pt x="39533" y="2405"/>
                </a:lnTo>
                <a:lnTo>
                  <a:pt x="39536" y="2490"/>
                </a:lnTo>
                <a:lnTo>
                  <a:pt x="39580" y="2491"/>
                </a:lnTo>
                <a:lnTo>
                  <a:pt x="39667" y="2368"/>
                </a:lnTo>
                <a:lnTo>
                  <a:pt x="39684" y="2313"/>
                </a:lnTo>
                <a:lnTo>
                  <a:pt x="39664" y="2259"/>
                </a:lnTo>
                <a:lnTo>
                  <a:pt x="39674" y="2163"/>
                </a:lnTo>
                <a:lnTo>
                  <a:pt x="39660" y="2118"/>
                </a:lnTo>
                <a:lnTo>
                  <a:pt x="39685" y="2164"/>
                </a:lnTo>
                <a:lnTo>
                  <a:pt x="39691" y="2226"/>
                </a:lnTo>
                <a:lnTo>
                  <a:pt x="39718" y="2220"/>
                </a:lnTo>
                <a:lnTo>
                  <a:pt x="39759" y="2179"/>
                </a:lnTo>
                <a:lnTo>
                  <a:pt x="39840" y="2158"/>
                </a:lnTo>
                <a:lnTo>
                  <a:pt x="39851" y="2108"/>
                </a:lnTo>
                <a:lnTo>
                  <a:pt x="39932" y="2135"/>
                </a:lnTo>
                <a:lnTo>
                  <a:pt x="39920" y="2152"/>
                </a:lnTo>
                <a:lnTo>
                  <a:pt x="39935" y="2170"/>
                </a:lnTo>
                <a:lnTo>
                  <a:pt x="40050" y="2255"/>
                </a:lnTo>
                <a:lnTo>
                  <a:pt x="40067" y="2266"/>
                </a:lnTo>
                <a:lnTo>
                  <a:pt x="40087" y="2326"/>
                </a:lnTo>
                <a:lnTo>
                  <a:pt x="40083" y="2354"/>
                </a:lnTo>
                <a:lnTo>
                  <a:pt x="40109" y="2368"/>
                </a:lnTo>
                <a:lnTo>
                  <a:pt x="40208" y="2344"/>
                </a:lnTo>
                <a:lnTo>
                  <a:pt x="40227" y="2356"/>
                </a:lnTo>
                <a:lnTo>
                  <a:pt x="40227" y="2380"/>
                </a:lnTo>
                <a:lnTo>
                  <a:pt x="40242" y="2380"/>
                </a:lnTo>
                <a:lnTo>
                  <a:pt x="40279" y="2335"/>
                </a:lnTo>
                <a:lnTo>
                  <a:pt x="40256" y="2296"/>
                </a:lnTo>
                <a:lnTo>
                  <a:pt x="40266" y="2281"/>
                </a:lnTo>
                <a:lnTo>
                  <a:pt x="40294" y="2282"/>
                </a:lnTo>
                <a:lnTo>
                  <a:pt x="40283" y="2220"/>
                </a:lnTo>
                <a:lnTo>
                  <a:pt x="40320" y="2227"/>
                </a:lnTo>
                <a:lnTo>
                  <a:pt x="40338" y="2259"/>
                </a:lnTo>
                <a:lnTo>
                  <a:pt x="40325" y="2293"/>
                </a:lnTo>
                <a:lnTo>
                  <a:pt x="40372" y="2293"/>
                </a:lnTo>
                <a:lnTo>
                  <a:pt x="40413" y="2270"/>
                </a:lnTo>
                <a:lnTo>
                  <a:pt x="40524" y="2278"/>
                </a:lnTo>
                <a:lnTo>
                  <a:pt x="40554" y="2299"/>
                </a:lnTo>
                <a:lnTo>
                  <a:pt x="40592" y="2294"/>
                </a:lnTo>
                <a:lnTo>
                  <a:pt x="40605" y="2313"/>
                </a:lnTo>
                <a:lnTo>
                  <a:pt x="40628" y="2317"/>
                </a:lnTo>
                <a:lnTo>
                  <a:pt x="40665" y="2283"/>
                </a:lnTo>
                <a:lnTo>
                  <a:pt x="40639" y="2195"/>
                </a:lnTo>
                <a:lnTo>
                  <a:pt x="40655" y="2206"/>
                </a:lnTo>
                <a:lnTo>
                  <a:pt x="40707" y="2283"/>
                </a:lnTo>
                <a:lnTo>
                  <a:pt x="40774" y="2253"/>
                </a:lnTo>
                <a:lnTo>
                  <a:pt x="40776" y="2220"/>
                </a:lnTo>
                <a:lnTo>
                  <a:pt x="40744" y="2155"/>
                </a:lnTo>
                <a:lnTo>
                  <a:pt x="40703" y="2162"/>
                </a:lnTo>
                <a:lnTo>
                  <a:pt x="40650" y="2130"/>
                </a:lnTo>
                <a:lnTo>
                  <a:pt x="40680" y="2089"/>
                </a:lnTo>
                <a:lnTo>
                  <a:pt x="40724" y="2115"/>
                </a:lnTo>
                <a:lnTo>
                  <a:pt x="40760" y="2099"/>
                </a:lnTo>
                <a:lnTo>
                  <a:pt x="40760" y="2040"/>
                </a:lnTo>
                <a:lnTo>
                  <a:pt x="40711" y="2032"/>
                </a:lnTo>
                <a:lnTo>
                  <a:pt x="40677" y="2014"/>
                </a:lnTo>
                <a:lnTo>
                  <a:pt x="40648" y="2040"/>
                </a:lnTo>
                <a:lnTo>
                  <a:pt x="40644" y="2079"/>
                </a:lnTo>
                <a:lnTo>
                  <a:pt x="40626" y="2045"/>
                </a:lnTo>
                <a:lnTo>
                  <a:pt x="40572" y="2057"/>
                </a:lnTo>
                <a:lnTo>
                  <a:pt x="40572" y="2057"/>
                </a:lnTo>
                <a:lnTo>
                  <a:pt x="40581" y="1996"/>
                </a:lnTo>
                <a:lnTo>
                  <a:pt x="40552" y="1963"/>
                </a:lnTo>
                <a:lnTo>
                  <a:pt x="40511" y="1974"/>
                </a:lnTo>
                <a:lnTo>
                  <a:pt x="40507" y="2012"/>
                </a:lnTo>
                <a:lnTo>
                  <a:pt x="40488" y="1982"/>
                </a:lnTo>
                <a:lnTo>
                  <a:pt x="40491" y="1948"/>
                </a:lnTo>
                <a:lnTo>
                  <a:pt x="40543" y="1924"/>
                </a:lnTo>
                <a:lnTo>
                  <a:pt x="40531" y="1852"/>
                </a:lnTo>
                <a:lnTo>
                  <a:pt x="40501" y="1837"/>
                </a:lnTo>
                <a:lnTo>
                  <a:pt x="40558" y="1797"/>
                </a:lnTo>
                <a:lnTo>
                  <a:pt x="40522" y="1737"/>
                </a:lnTo>
                <a:lnTo>
                  <a:pt x="40529" y="1702"/>
                </a:lnTo>
                <a:lnTo>
                  <a:pt x="40466" y="1648"/>
                </a:lnTo>
                <a:lnTo>
                  <a:pt x="40406" y="1655"/>
                </a:lnTo>
                <a:lnTo>
                  <a:pt x="40349" y="1713"/>
                </a:lnTo>
                <a:lnTo>
                  <a:pt x="40360" y="1638"/>
                </a:lnTo>
                <a:lnTo>
                  <a:pt x="40399" y="1613"/>
                </a:lnTo>
                <a:lnTo>
                  <a:pt x="40355" y="1552"/>
                </a:lnTo>
                <a:lnTo>
                  <a:pt x="40350" y="1511"/>
                </a:lnTo>
                <a:lnTo>
                  <a:pt x="40327" y="1509"/>
                </a:lnTo>
                <a:lnTo>
                  <a:pt x="40290" y="1547"/>
                </a:lnTo>
                <a:lnTo>
                  <a:pt x="40266" y="1510"/>
                </a:lnTo>
                <a:lnTo>
                  <a:pt x="40231" y="1492"/>
                </a:lnTo>
                <a:lnTo>
                  <a:pt x="40163" y="1503"/>
                </a:lnTo>
                <a:lnTo>
                  <a:pt x="40213" y="1458"/>
                </a:lnTo>
                <a:lnTo>
                  <a:pt x="40278" y="1460"/>
                </a:lnTo>
                <a:lnTo>
                  <a:pt x="40335" y="1413"/>
                </a:lnTo>
                <a:lnTo>
                  <a:pt x="40351" y="1439"/>
                </a:lnTo>
                <a:lnTo>
                  <a:pt x="40396" y="1360"/>
                </a:lnTo>
                <a:lnTo>
                  <a:pt x="40450" y="1347"/>
                </a:lnTo>
                <a:lnTo>
                  <a:pt x="40462" y="1306"/>
                </a:lnTo>
                <a:lnTo>
                  <a:pt x="40433" y="1264"/>
                </a:lnTo>
                <a:lnTo>
                  <a:pt x="40325" y="1240"/>
                </a:lnTo>
                <a:lnTo>
                  <a:pt x="40406" y="1226"/>
                </a:lnTo>
                <a:lnTo>
                  <a:pt x="40481" y="1229"/>
                </a:lnTo>
                <a:lnTo>
                  <a:pt x="40508" y="1199"/>
                </a:lnTo>
                <a:lnTo>
                  <a:pt x="40489" y="1149"/>
                </a:lnTo>
                <a:lnTo>
                  <a:pt x="40436" y="1126"/>
                </a:lnTo>
                <a:lnTo>
                  <a:pt x="40407" y="1075"/>
                </a:lnTo>
                <a:lnTo>
                  <a:pt x="40361" y="1086"/>
                </a:lnTo>
                <a:lnTo>
                  <a:pt x="40357" y="1058"/>
                </a:lnTo>
                <a:lnTo>
                  <a:pt x="40373" y="996"/>
                </a:lnTo>
                <a:lnTo>
                  <a:pt x="40333" y="868"/>
                </a:lnTo>
                <a:lnTo>
                  <a:pt x="40343" y="839"/>
                </a:lnTo>
                <a:lnTo>
                  <a:pt x="40369" y="803"/>
                </a:lnTo>
                <a:lnTo>
                  <a:pt x="40372" y="768"/>
                </a:lnTo>
                <a:lnTo>
                  <a:pt x="40325" y="752"/>
                </a:lnTo>
                <a:lnTo>
                  <a:pt x="40280" y="804"/>
                </a:lnTo>
                <a:lnTo>
                  <a:pt x="40241" y="833"/>
                </a:lnTo>
                <a:lnTo>
                  <a:pt x="40239" y="774"/>
                </a:lnTo>
                <a:lnTo>
                  <a:pt x="40196" y="769"/>
                </a:lnTo>
                <a:lnTo>
                  <a:pt x="40193" y="804"/>
                </a:lnTo>
                <a:lnTo>
                  <a:pt x="40164" y="816"/>
                </a:lnTo>
                <a:lnTo>
                  <a:pt x="40151" y="793"/>
                </a:lnTo>
                <a:lnTo>
                  <a:pt x="40162" y="743"/>
                </a:lnTo>
                <a:lnTo>
                  <a:pt x="40015" y="716"/>
                </a:lnTo>
                <a:lnTo>
                  <a:pt x="39983" y="735"/>
                </a:lnTo>
                <a:lnTo>
                  <a:pt x="39914" y="721"/>
                </a:lnTo>
                <a:lnTo>
                  <a:pt x="39872" y="681"/>
                </a:lnTo>
                <a:lnTo>
                  <a:pt x="39866" y="659"/>
                </a:lnTo>
                <a:lnTo>
                  <a:pt x="39823" y="648"/>
                </a:lnTo>
                <a:lnTo>
                  <a:pt x="39799" y="657"/>
                </a:lnTo>
                <a:lnTo>
                  <a:pt x="39781" y="629"/>
                </a:lnTo>
                <a:lnTo>
                  <a:pt x="39739" y="623"/>
                </a:lnTo>
                <a:lnTo>
                  <a:pt x="39698" y="692"/>
                </a:lnTo>
                <a:lnTo>
                  <a:pt x="39651" y="703"/>
                </a:lnTo>
                <a:lnTo>
                  <a:pt x="39629" y="715"/>
                </a:lnTo>
                <a:lnTo>
                  <a:pt x="39603" y="736"/>
                </a:lnTo>
                <a:lnTo>
                  <a:pt x="39663" y="736"/>
                </a:lnTo>
                <a:lnTo>
                  <a:pt x="39645" y="770"/>
                </a:lnTo>
                <a:lnTo>
                  <a:pt x="39591" y="805"/>
                </a:lnTo>
                <a:lnTo>
                  <a:pt x="39566" y="809"/>
                </a:lnTo>
                <a:lnTo>
                  <a:pt x="39583" y="851"/>
                </a:lnTo>
                <a:lnTo>
                  <a:pt x="39626" y="887"/>
                </a:lnTo>
                <a:lnTo>
                  <a:pt x="39613" y="906"/>
                </a:lnTo>
                <a:lnTo>
                  <a:pt x="39564" y="892"/>
                </a:lnTo>
                <a:lnTo>
                  <a:pt x="39527" y="804"/>
                </a:lnTo>
                <a:lnTo>
                  <a:pt x="39534" y="777"/>
                </a:lnTo>
                <a:lnTo>
                  <a:pt x="39503" y="786"/>
                </a:lnTo>
                <a:lnTo>
                  <a:pt x="39442" y="872"/>
                </a:lnTo>
                <a:lnTo>
                  <a:pt x="39406" y="943"/>
                </a:lnTo>
                <a:lnTo>
                  <a:pt x="39358" y="984"/>
                </a:lnTo>
                <a:lnTo>
                  <a:pt x="39366" y="1009"/>
                </a:lnTo>
                <a:lnTo>
                  <a:pt x="39428" y="959"/>
                </a:lnTo>
                <a:lnTo>
                  <a:pt x="39458" y="959"/>
                </a:lnTo>
                <a:lnTo>
                  <a:pt x="39480" y="1008"/>
                </a:lnTo>
                <a:lnTo>
                  <a:pt x="39525" y="1048"/>
                </a:lnTo>
                <a:lnTo>
                  <a:pt x="39610" y="1108"/>
                </a:lnTo>
                <a:lnTo>
                  <a:pt x="39625" y="1164"/>
                </a:lnTo>
                <a:lnTo>
                  <a:pt x="39593" y="1201"/>
                </a:lnTo>
                <a:lnTo>
                  <a:pt x="39602" y="1240"/>
                </a:lnTo>
                <a:lnTo>
                  <a:pt x="39666" y="1228"/>
                </a:lnTo>
                <a:lnTo>
                  <a:pt x="39726" y="1196"/>
                </a:lnTo>
                <a:lnTo>
                  <a:pt x="39761" y="1236"/>
                </a:lnTo>
                <a:lnTo>
                  <a:pt x="39763" y="1279"/>
                </a:lnTo>
                <a:lnTo>
                  <a:pt x="39795" y="1355"/>
                </a:lnTo>
                <a:lnTo>
                  <a:pt x="39797" y="1375"/>
                </a:lnTo>
                <a:lnTo>
                  <a:pt x="39754" y="1330"/>
                </a:lnTo>
                <a:lnTo>
                  <a:pt x="39727" y="1270"/>
                </a:lnTo>
                <a:lnTo>
                  <a:pt x="39698" y="1257"/>
                </a:lnTo>
                <a:lnTo>
                  <a:pt x="39671" y="1298"/>
                </a:lnTo>
                <a:lnTo>
                  <a:pt x="39684" y="1342"/>
                </a:lnTo>
                <a:lnTo>
                  <a:pt x="39706" y="1358"/>
                </a:lnTo>
                <a:lnTo>
                  <a:pt x="39698" y="1373"/>
                </a:lnTo>
                <a:lnTo>
                  <a:pt x="39656" y="1362"/>
                </a:lnTo>
                <a:lnTo>
                  <a:pt x="39618" y="1294"/>
                </a:lnTo>
                <a:lnTo>
                  <a:pt x="39556" y="1286"/>
                </a:lnTo>
                <a:lnTo>
                  <a:pt x="39508" y="1328"/>
                </a:lnTo>
                <a:lnTo>
                  <a:pt x="39471" y="1314"/>
                </a:lnTo>
                <a:lnTo>
                  <a:pt x="39456" y="1262"/>
                </a:lnTo>
                <a:lnTo>
                  <a:pt x="39478" y="1238"/>
                </a:lnTo>
                <a:lnTo>
                  <a:pt x="39448" y="1188"/>
                </a:lnTo>
                <a:lnTo>
                  <a:pt x="39406" y="1150"/>
                </a:lnTo>
                <a:lnTo>
                  <a:pt x="39391" y="1098"/>
                </a:lnTo>
                <a:lnTo>
                  <a:pt x="39308" y="1071"/>
                </a:lnTo>
                <a:lnTo>
                  <a:pt x="39232" y="935"/>
                </a:lnTo>
                <a:lnTo>
                  <a:pt x="39184" y="880"/>
                </a:lnTo>
                <a:lnTo>
                  <a:pt x="39192" y="859"/>
                </a:lnTo>
                <a:lnTo>
                  <a:pt x="39162" y="831"/>
                </a:lnTo>
                <a:lnTo>
                  <a:pt x="39123" y="823"/>
                </a:lnTo>
                <a:lnTo>
                  <a:pt x="39137" y="841"/>
                </a:lnTo>
                <a:lnTo>
                  <a:pt x="39122" y="880"/>
                </a:lnTo>
                <a:lnTo>
                  <a:pt x="39101" y="867"/>
                </a:lnTo>
                <a:lnTo>
                  <a:pt x="39080" y="814"/>
                </a:lnTo>
                <a:lnTo>
                  <a:pt x="38986" y="762"/>
                </a:lnTo>
                <a:lnTo>
                  <a:pt x="38929" y="755"/>
                </a:lnTo>
                <a:lnTo>
                  <a:pt x="38880" y="766"/>
                </a:lnTo>
                <a:lnTo>
                  <a:pt x="38891" y="798"/>
                </a:lnTo>
                <a:lnTo>
                  <a:pt x="38932" y="821"/>
                </a:lnTo>
                <a:lnTo>
                  <a:pt x="39021" y="854"/>
                </a:lnTo>
                <a:lnTo>
                  <a:pt x="38957" y="880"/>
                </a:lnTo>
                <a:lnTo>
                  <a:pt x="38874" y="845"/>
                </a:lnTo>
                <a:lnTo>
                  <a:pt x="38831" y="801"/>
                </a:lnTo>
                <a:lnTo>
                  <a:pt x="38842" y="767"/>
                </a:lnTo>
                <a:lnTo>
                  <a:pt x="38818" y="751"/>
                </a:lnTo>
                <a:lnTo>
                  <a:pt x="38742" y="748"/>
                </a:lnTo>
                <a:lnTo>
                  <a:pt x="38767" y="763"/>
                </a:lnTo>
                <a:lnTo>
                  <a:pt x="38767" y="789"/>
                </a:lnTo>
                <a:lnTo>
                  <a:pt x="38701" y="807"/>
                </a:lnTo>
                <a:lnTo>
                  <a:pt x="38663" y="760"/>
                </a:lnTo>
                <a:lnTo>
                  <a:pt x="38678" y="737"/>
                </a:lnTo>
                <a:lnTo>
                  <a:pt x="38599" y="722"/>
                </a:lnTo>
                <a:lnTo>
                  <a:pt x="38582" y="729"/>
                </a:lnTo>
                <a:lnTo>
                  <a:pt x="38591" y="774"/>
                </a:lnTo>
                <a:lnTo>
                  <a:pt x="38551" y="762"/>
                </a:lnTo>
                <a:lnTo>
                  <a:pt x="38531" y="720"/>
                </a:lnTo>
                <a:lnTo>
                  <a:pt x="38462" y="722"/>
                </a:lnTo>
                <a:lnTo>
                  <a:pt x="38484" y="760"/>
                </a:lnTo>
                <a:lnTo>
                  <a:pt x="38281" y="720"/>
                </a:lnTo>
                <a:lnTo>
                  <a:pt x="38224" y="742"/>
                </a:lnTo>
                <a:lnTo>
                  <a:pt x="38147" y="715"/>
                </a:lnTo>
                <a:lnTo>
                  <a:pt x="38145" y="684"/>
                </a:lnTo>
                <a:lnTo>
                  <a:pt x="38074" y="667"/>
                </a:lnTo>
                <a:lnTo>
                  <a:pt x="38068" y="679"/>
                </a:lnTo>
                <a:lnTo>
                  <a:pt x="38066" y="704"/>
                </a:lnTo>
                <a:lnTo>
                  <a:pt x="38040" y="688"/>
                </a:lnTo>
                <a:lnTo>
                  <a:pt x="37995" y="673"/>
                </a:lnTo>
                <a:lnTo>
                  <a:pt x="37952" y="639"/>
                </a:lnTo>
                <a:lnTo>
                  <a:pt x="37923" y="654"/>
                </a:lnTo>
                <a:lnTo>
                  <a:pt x="37936" y="693"/>
                </a:lnTo>
                <a:lnTo>
                  <a:pt x="37867" y="690"/>
                </a:lnTo>
                <a:lnTo>
                  <a:pt x="37806" y="695"/>
                </a:lnTo>
                <a:lnTo>
                  <a:pt x="37789" y="733"/>
                </a:lnTo>
                <a:lnTo>
                  <a:pt x="37717" y="729"/>
                </a:lnTo>
                <a:lnTo>
                  <a:pt x="37575" y="679"/>
                </a:lnTo>
                <a:lnTo>
                  <a:pt x="37580" y="661"/>
                </a:lnTo>
                <a:lnTo>
                  <a:pt x="37663" y="692"/>
                </a:lnTo>
                <a:lnTo>
                  <a:pt x="37706" y="713"/>
                </a:lnTo>
                <a:lnTo>
                  <a:pt x="37714" y="692"/>
                </a:lnTo>
                <a:lnTo>
                  <a:pt x="37575" y="598"/>
                </a:lnTo>
                <a:lnTo>
                  <a:pt x="37411" y="580"/>
                </a:lnTo>
                <a:lnTo>
                  <a:pt x="37340" y="598"/>
                </a:lnTo>
                <a:lnTo>
                  <a:pt x="37317" y="581"/>
                </a:lnTo>
                <a:lnTo>
                  <a:pt x="37343" y="556"/>
                </a:lnTo>
                <a:lnTo>
                  <a:pt x="37305" y="529"/>
                </a:lnTo>
                <a:lnTo>
                  <a:pt x="37255" y="541"/>
                </a:lnTo>
                <a:lnTo>
                  <a:pt x="37271" y="556"/>
                </a:lnTo>
                <a:lnTo>
                  <a:pt x="37237" y="567"/>
                </a:lnTo>
                <a:lnTo>
                  <a:pt x="37183" y="541"/>
                </a:lnTo>
                <a:lnTo>
                  <a:pt x="37035" y="495"/>
                </a:lnTo>
                <a:lnTo>
                  <a:pt x="36957" y="504"/>
                </a:lnTo>
                <a:lnTo>
                  <a:pt x="36930" y="537"/>
                </a:lnTo>
                <a:lnTo>
                  <a:pt x="36896" y="524"/>
                </a:lnTo>
                <a:lnTo>
                  <a:pt x="36872" y="493"/>
                </a:lnTo>
                <a:lnTo>
                  <a:pt x="36827" y="513"/>
                </a:lnTo>
                <a:lnTo>
                  <a:pt x="36739" y="511"/>
                </a:lnTo>
                <a:lnTo>
                  <a:pt x="36697" y="475"/>
                </a:lnTo>
                <a:lnTo>
                  <a:pt x="36665" y="480"/>
                </a:lnTo>
                <a:lnTo>
                  <a:pt x="36599" y="490"/>
                </a:lnTo>
                <a:lnTo>
                  <a:pt x="36580" y="477"/>
                </a:lnTo>
                <a:lnTo>
                  <a:pt x="36550" y="516"/>
                </a:lnTo>
                <a:lnTo>
                  <a:pt x="36539" y="554"/>
                </a:lnTo>
                <a:lnTo>
                  <a:pt x="36516" y="509"/>
                </a:lnTo>
                <a:lnTo>
                  <a:pt x="36324" y="560"/>
                </a:lnTo>
                <a:lnTo>
                  <a:pt x="36320" y="607"/>
                </a:lnTo>
                <a:lnTo>
                  <a:pt x="36275" y="590"/>
                </a:lnTo>
                <a:lnTo>
                  <a:pt x="36250" y="645"/>
                </a:lnTo>
                <a:lnTo>
                  <a:pt x="36232" y="646"/>
                </a:lnTo>
                <a:lnTo>
                  <a:pt x="36214" y="614"/>
                </a:lnTo>
                <a:lnTo>
                  <a:pt x="36147" y="621"/>
                </a:lnTo>
                <a:lnTo>
                  <a:pt x="36149" y="667"/>
                </a:lnTo>
                <a:lnTo>
                  <a:pt x="36117" y="663"/>
                </a:lnTo>
                <a:lnTo>
                  <a:pt x="36077" y="680"/>
                </a:lnTo>
                <a:lnTo>
                  <a:pt x="36013" y="639"/>
                </a:lnTo>
                <a:lnTo>
                  <a:pt x="35958" y="659"/>
                </a:lnTo>
                <a:lnTo>
                  <a:pt x="35953" y="693"/>
                </a:lnTo>
                <a:lnTo>
                  <a:pt x="35844" y="692"/>
                </a:lnTo>
                <a:lnTo>
                  <a:pt x="35715" y="704"/>
                </a:lnTo>
                <a:lnTo>
                  <a:pt x="35683" y="684"/>
                </a:lnTo>
                <a:lnTo>
                  <a:pt x="35576" y="702"/>
                </a:lnTo>
                <a:lnTo>
                  <a:pt x="35565" y="715"/>
                </a:lnTo>
                <a:lnTo>
                  <a:pt x="35631" y="763"/>
                </a:lnTo>
                <a:lnTo>
                  <a:pt x="35661" y="841"/>
                </a:lnTo>
                <a:lnTo>
                  <a:pt x="35691" y="863"/>
                </a:lnTo>
                <a:lnTo>
                  <a:pt x="35705" y="912"/>
                </a:lnTo>
                <a:lnTo>
                  <a:pt x="35742" y="984"/>
                </a:lnTo>
                <a:lnTo>
                  <a:pt x="35721" y="1012"/>
                </a:lnTo>
                <a:lnTo>
                  <a:pt x="35723" y="1074"/>
                </a:lnTo>
                <a:lnTo>
                  <a:pt x="35750" y="1076"/>
                </a:lnTo>
                <a:lnTo>
                  <a:pt x="35793" y="1038"/>
                </a:lnTo>
                <a:lnTo>
                  <a:pt x="35878" y="1078"/>
                </a:lnTo>
                <a:lnTo>
                  <a:pt x="35900" y="1114"/>
                </a:lnTo>
                <a:lnTo>
                  <a:pt x="35934" y="1123"/>
                </a:lnTo>
                <a:lnTo>
                  <a:pt x="36021" y="1208"/>
                </a:lnTo>
                <a:lnTo>
                  <a:pt x="36037" y="1283"/>
                </a:lnTo>
                <a:lnTo>
                  <a:pt x="36106" y="1307"/>
                </a:lnTo>
                <a:lnTo>
                  <a:pt x="36153" y="1366"/>
                </a:lnTo>
                <a:lnTo>
                  <a:pt x="36147" y="1399"/>
                </a:lnTo>
                <a:lnTo>
                  <a:pt x="36162" y="1428"/>
                </a:lnTo>
                <a:lnTo>
                  <a:pt x="36140" y="1447"/>
                </a:lnTo>
                <a:lnTo>
                  <a:pt x="36173" y="1492"/>
                </a:lnTo>
                <a:lnTo>
                  <a:pt x="36153" y="1513"/>
                </a:lnTo>
                <a:lnTo>
                  <a:pt x="36120" y="1502"/>
                </a:lnTo>
                <a:lnTo>
                  <a:pt x="36064" y="1538"/>
                </a:lnTo>
                <a:lnTo>
                  <a:pt x="36072" y="1575"/>
                </a:lnTo>
                <a:lnTo>
                  <a:pt x="36012" y="1583"/>
                </a:lnTo>
                <a:lnTo>
                  <a:pt x="35974" y="1610"/>
                </a:lnTo>
                <a:lnTo>
                  <a:pt x="35895" y="1599"/>
                </a:lnTo>
                <a:lnTo>
                  <a:pt x="35864" y="1571"/>
                </a:lnTo>
                <a:lnTo>
                  <a:pt x="35864" y="1518"/>
                </a:lnTo>
                <a:lnTo>
                  <a:pt x="35785" y="1409"/>
                </a:lnTo>
                <a:lnTo>
                  <a:pt x="35750" y="1404"/>
                </a:lnTo>
                <a:lnTo>
                  <a:pt x="35734" y="1419"/>
                </a:lnTo>
                <a:lnTo>
                  <a:pt x="35620" y="1394"/>
                </a:lnTo>
                <a:lnTo>
                  <a:pt x="35548" y="1404"/>
                </a:lnTo>
                <a:lnTo>
                  <a:pt x="35514" y="1381"/>
                </a:lnTo>
                <a:lnTo>
                  <a:pt x="35445" y="1305"/>
                </a:lnTo>
                <a:lnTo>
                  <a:pt x="35447" y="1247"/>
                </a:lnTo>
                <a:lnTo>
                  <a:pt x="35403" y="1213"/>
                </a:lnTo>
                <a:lnTo>
                  <a:pt x="35343" y="1206"/>
                </a:lnTo>
                <a:lnTo>
                  <a:pt x="35331" y="1177"/>
                </a:lnTo>
                <a:lnTo>
                  <a:pt x="35307" y="1123"/>
                </a:lnTo>
                <a:lnTo>
                  <a:pt x="35231" y="1104"/>
                </a:lnTo>
                <a:lnTo>
                  <a:pt x="35206" y="1127"/>
                </a:lnTo>
                <a:lnTo>
                  <a:pt x="35201" y="1180"/>
                </a:lnTo>
                <a:lnTo>
                  <a:pt x="35201" y="1244"/>
                </a:lnTo>
                <a:lnTo>
                  <a:pt x="35210" y="1279"/>
                </a:lnTo>
                <a:lnTo>
                  <a:pt x="35154" y="1356"/>
                </a:lnTo>
                <a:lnTo>
                  <a:pt x="35133" y="1406"/>
                </a:lnTo>
                <a:lnTo>
                  <a:pt x="35102" y="1374"/>
                </a:lnTo>
                <a:lnTo>
                  <a:pt x="35096" y="1346"/>
                </a:lnTo>
                <a:lnTo>
                  <a:pt x="35073" y="1348"/>
                </a:lnTo>
                <a:lnTo>
                  <a:pt x="35029" y="1377"/>
                </a:lnTo>
                <a:lnTo>
                  <a:pt x="34930" y="1369"/>
                </a:lnTo>
                <a:lnTo>
                  <a:pt x="34844" y="1400"/>
                </a:lnTo>
                <a:lnTo>
                  <a:pt x="34809" y="1389"/>
                </a:lnTo>
                <a:lnTo>
                  <a:pt x="34745" y="1439"/>
                </a:lnTo>
                <a:lnTo>
                  <a:pt x="34676" y="1453"/>
                </a:lnTo>
                <a:lnTo>
                  <a:pt x="34636" y="1441"/>
                </a:lnTo>
                <a:lnTo>
                  <a:pt x="34588" y="1396"/>
                </a:lnTo>
                <a:lnTo>
                  <a:pt x="34556" y="1394"/>
                </a:lnTo>
                <a:lnTo>
                  <a:pt x="34539" y="1412"/>
                </a:lnTo>
                <a:lnTo>
                  <a:pt x="34544" y="1448"/>
                </a:lnTo>
                <a:lnTo>
                  <a:pt x="34462" y="1481"/>
                </a:lnTo>
                <a:lnTo>
                  <a:pt x="34418" y="1517"/>
                </a:lnTo>
                <a:lnTo>
                  <a:pt x="34323" y="1526"/>
                </a:lnTo>
                <a:lnTo>
                  <a:pt x="34265" y="1593"/>
                </a:lnTo>
                <a:lnTo>
                  <a:pt x="34267" y="1684"/>
                </a:lnTo>
                <a:lnTo>
                  <a:pt x="34263" y="1796"/>
                </a:lnTo>
                <a:lnTo>
                  <a:pt x="34352" y="1921"/>
                </a:lnTo>
                <a:lnTo>
                  <a:pt x="34364" y="1993"/>
                </a:lnTo>
                <a:lnTo>
                  <a:pt x="34299" y="1902"/>
                </a:lnTo>
                <a:lnTo>
                  <a:pt x="34250" y="1854"/>
                </a:lnTo>
                <a:lnTo>
                  <a:pt x="34211" y="1859"/>
                </a:lnTo>
                <a:lnTo>
                  <a:pt x="34160" y="1831"/>
                </a:lnTo>
                <a:lnTo>
                  <a:pt x="34169" y="1874"/>
                </a:lnTo>
                <a:lnTo>
                  <a:pt x="34216" y="1895"/>
                </a:lnTo>
                <a:lnTo>
                  <a:pt x="34239" y="1971"/>
                </a:lnTo>
                <a:lnTo>
                  <a:pt x="34241" y="1998"/>
                </a:lnTo>
                <a:lnTo>
                  <a:pt x="34171" y="1910"/>
                </a:lnTo>
                <a:lnTo>
                  <a:pt x="34128" y="1910"/>
                </a:lnTo>
                <a:lnTo>
                  <a:pt x="34113" y="1823"/>
                </a:lnTo>
                <a:lnTo>
                  <a:pt x="34034" y="1748"/>
                </a:lnTo>
                <a:lnTo>
                  <a:pt x="33998" y="1684"/>
                </a:lnTo>
                <a:lnTo>
                  <a:pt x="33957" y="1690"/>
                </a:lnTo>
                <a:lnTo>
                  <a:pt x="33977" y="1763"/>
                </a:lnTo>
                <a:lnTo>
                  <a:pt x="33966" y="1808"/>
                </a:lnTo>
                <a:lnTo>
                  <a:pt x="33944" y="1750"/>
                </a:lnTo>
                <a:lnTo>
                  <a:pt x="33891" y="1720"/>
                </a:lnTo>
                <a:lnTo>
                  <a:pt x="33827" y="1729"/>
                </a:lnTo>
                <a:lnTo>
                  <a:pt x="33823" y="1763"/>
                </a:lnTo>
                <a:lnTo>
                  <a:pt x="33792" y="1733"/>
                </a:lnTo>
                <a:lnTo>
                  <a:pt x="33727" y="1733"/>
                </a:lnTo>
                <a:lnTo>
                  <a:pt x="33671" y="1799"/>
                </a:lnTo>
                <a:lnTo>
                  <a:pt x="33617" y="1812"/>
                </a:lnTo>
                <a:lnTo>
                  <a:pt x="33651" y="1761"/>
                </a:lnTo>
                <a:lnTo>
                  <a:pt x="33646" y="1716"/>
                </a:lnTo>
                <a:lnTo>
                  <a:pt x="33597" y="1622"/>
                </a:lnTo>
                <a:lnTo>
                  <a:pt x="33601" y="1554"/>
                </a:lnTo>
                <a:lnTo>
                  <a:pt x="33580" y="1529"/>
                </a:lnTo>
                <a:lnTo>
                  <a:pt x="33574" y="1484"/>
                </a:lnTo>
                <a:lnTo>
                  <a:pt x="33529" y="1399"/>
                </a:lnTo>
                <a:lnTo>
                  <a:pt x="33444" y="1302"/>
                </a:lnTo>
                <a:lnTo>
                  <a:pt x="33343" y="1249"/>
                </a:lnTo>
                <a:lnTo>
                  <a:pt x="33243" y="1144"/>
                </a:lnTo>
                <a:lnTo>
                  <a:pt x="33011" y="1067"/>
                </a:lnTo>
                <a:lnTo>
                  <a:pt x="32888" y="1063"/>
                </a:lnTo>
                <a:lnTo>
                  <a:pt x="32832" y="1074"/>
                </a:lnTo>
                <a:lnTo>
                  <a:pt x="32731" y="1140"/>
                </a:lnTo>
                <a:lnTo>
                  <a:pt x="32725" y="1161"/>
                </a:lnTo>
                <a:lnTo>
                  <a:pt x="32674" y="1150"/>
                </a:lnTo>
                <a:lnTo>
                  <a:pt x="32585" y="1181"/>
                </a:lnTo>
                <a:lnTo>
                  <a:pt x="32406" y="1270"/>
                </a:lnTo>
                <a:lnTo>
                  <a:pt x="32339" y="1287"/>
                </a:lnTo>
                <a:lnTo>
                  <a:pt x="32262" y="1364"/>
                </a:lnTo>
                <a:lnTo>
                  <a:pt x="32215" y="1383"/>
                </a:lnTo>
                <a:lnTo>
                  <a:pt x="32119" y="1462"/>
                </a:lnTo>
                <a:lnTo>
                  <a:pt x="32065" y="1488"/>
                </a:lnTo>
                <a:lnTo>
                  <a:pt x="32007" y="1539"/>
                </a:lnTo>
                <a:lnTo>
                  <a:pt x="31928" y="1560"/>
                </a:lnTo>
                <a:lnTo>
                  <a:pt x="31861" y="1536"/>
                </a:lnTo>
                <a:lnTo>
                  <a:pt x="31760" y="1558"/>
                </a:lnTo>
                <a:lnTo>
                  <a:pt x="31691" y="1592"/>
                </a:lnTo>
                <a:lnTo>
                  <a:pt x="31691" y="1592"/>
                </a:lnTo>
                <a:lnTo>
                  <a:pt x="31744" y="1538"/>
                </a:lnTo>
                <a:lnTo>
                  <a:pt x="31821" y="1491"/>
                </a:lnTo>
                <a:lnTo>
                  <a:pt x="31832" y="1449"/>
                </a:lnTo>
                <a:lnTo>
                  <a:pt x="31766" y="1370"/>
                </a:lnTo>
                <a:lnTo>
                  <a:pt x="31644" y="1341"/>
                </a:lnTo>
                <a:lnTo>
                  <a:pt x="31533" y="1266"/>
                </a:lnTo>
                <a:lnTo>
                  <a:pt x="31497" y="1247"/>
                </a:lnTo>
                <a:lnTo>
                  <a:pt x="31477" y="1268"/>
                </a:lnTo>
                <a:lnTo>
                  <a:pt x="31430" y="1362"/>
                </a:lnTo>
                <a:lnTo>
                  <a:pt x="31431" y="1417"/>
                </a:lnTo>
                <a:lnTo>
                  <a:pt x="31412" y="1381"/>
                </a:lnTo>
                <a:lnTo>
                  <a:pt x="31386" y="1392"/>
                </a:lnTo>
                <a:lnTo>
                  <a:pt x="31361" y="1451"/>
                </a:lnTo>
                <a:lnTo>
                  <a:pt x="31327" y="1469"/>
                </a:lnTo>
                <a:lnTo>
                  <a:pt x="31313" y="1445"/>
                </a:lnTo>
                <a:lnTo>
                  <a:pt x="31331" y="1379"/>
                </a:lnTo>
                <a:lnTo>
                  <a:pt x="31352" y="1347"/>
                </a:lnTo>
                <a:lnTo>
                  <a:pt x="31331" y="1287"/>
                </a:lnTo>
                <a:lnTo>
                  <a:pt x="31273" y="1258"/>
                </a:lnTo>
                <a:lnTo>
                  <a:pt x="31215" y="1311"/>
                </a:lnTo>
                <a:lnTo>
                  <a:pt x="31224" y="1343"/>
                </a:lnTo>
                <a:lnTo>
                  <a:pt x="31194" y="1397"/>
                </a:lnTo>
                <a:lnTo>
                  <a:pt x="31165" y="1366"/>
                </a:lnTo>
                <a:lnTo>
                  <a:pt x="31158" y="1307"/>
                </a:lnTo>
                <a:lnTo>
                  <a:pt x="31130" y="1256"/>
                </a:lnTo>
                <a:lnTo>
                  <a:pt x="31109" y="1185"/>
                </a:lnTo>
                <a:lnTo>
                  <a:pt x="31060" y="1234"/>
                </a:lnTo>
                <a:lnTo>
                  <a:pt x="30979" y="1240"/>
                </a:lnTo>
                <a:lnTo>
                  <a:pt x="30926" y="1272"/>
                </a:lnTo>
                <a:lnTo>
                  <a:pt x="30892" y="1258"/>
                </a:lnTo>
                <a:lnTo>
                  <a:pt x="30934" y="1224"/>
                </a:lnTo>
                <a:lnTo>
                  <a:pt x="30923" y="1179"/>
                </a:lnTo>
                <a:lnTo>
                  <a:pt x="30926" y="1132"/>
                </a:lnTo>
                <a:lnTo>
                  <a:pt x="30910" y="1081"/>
                </a:lnTo>
                <a:lnTo>
                  <a:pt x="30919" y="1067"/>
                </a:lnTo>
                <a:lnTo>
                  <a:pt x="31006" y="1134"/>
                </a:lnTo>
                <a:lnTo>
                  <a:pt x="31045" y="1104"/>
                </a:lnTo>
                <a:lnTo>
                  <a:pt x="31053" y="1051"/>
                </a:lnTo>
                <a:lnTo>
                  <a:pt x="30973" y="946"/>
                </a:lnTo>
                <a:lnTo>
                  <a:pt x="30815" y="888"/>
                </a:lnTo>
                <a:lnTo>
                  <a:pt x="30687" y="872"/>
                </a:lnTo>
                <a:lnTo>
                  <a:pt x="30548" y="908"/>
                </a:lnTo>
                <a:lnTo>
                  <a:pt x="30421" y="935"/>
                </a:lnTo>
                <a:lnTo>
                  <a:pt x="30338" y="1002"/>
                </a:lnTo>
                <a:lnTo>
                  <a:pt x="30356" y="1245"/>
                </a:lnTo>
                <a:lnTo>
                  <a:pt x="30350" y="1311"/>
                </a:lnTo>
                <a:lnTo>
                  <a:pt x="30369" y="1356"/>
                </a:lnTo>
                <a:lnTo>
                  <a:pt x="30322" y="1426"/>
                </a:lnTo>
                <a:lnTo>
                  <a:pt x="30322" y="1489"/>
                </a:lnTo>
                <a:lnTo>
                  <a:pt x="30260" y="1538"/>
                </a:lnTo>
                <a:lnTo>
                  <a:pt x="30220" y="1538"/>
                </a:lnTo>
                <a:lnTo>
                  <a:pt x="30199" y="1514"/>
                </a:lnTo>
                <a:lnTo>
                  <a:pt x="30203" y="1482"/>
                </a:lnTo>
                <a:lnTo>
                  <a:pt x="30147" y="1444"/>
                </a:lnTo>
                <a:lnTo>
                  <a:pt x="30181" y="1415"/>
                </a:lnTo>
                <a:lnTo>
                  <a:pt x="30214" y="1430"/>
                </a:lnTo>
                <a:lnTo>
                  <a:pt x="30248" y="1354"/>
                </a:lnTo>
                <a:lnTo>
                  <a:pt x="30230" y="1258"/>
                </a:lnTo>
                <a:lnTo>
                  <a:pt x="30181" y="1238"/>
                </a:lnTo>
                <a:lnTo>
                  <a:pt x="30150" y="1153"/>
                </a:lnTo>
                <a:lnTo>
                  <a:pt x="30150" y="1153"/>
                </a:lnTo>
                <a:lnTo>
                  <a:pt x="30183" y="1166"/>
                </a:lnTo>
                <a:lnTo>
                  <a:pt x="30232" y="1123"/>
                </a:lnTo>
                <a:lnTo>
                  <a:pt x="30233" y="1174"/>
                </a:lnTo>
                <a:lnTo>
                  <a:pt x="30280" y="1219"/>
                </a:lnTo>
                <a:lnTo>
                  <a:pt x="30309" y="1296"/>
                </a:lnTo>
                <a:lnTo>
                  <a:pt x="30324" y="1269"/>
                </a:lnTo>
                <a:lnTo>
                  <a:pt x="30316" y="1146"/>
                </a:lnTo>
                <a:lnTo>
                  <a:pt x="30293" y="1059"/>
                </a:lnTo>
                <a:lnTo>
                  <a:pt x="30132" y="1123"/>
                </a:lnTo>
                <a:lnTo>
                  <a:pt x="30008" y="1208"/>
                </a:lnTo>
                <a:lnTo>
                  <a:pt x="30004" y="1258"/>
                </a:lnTo>
                <a:lnTo>
                  <a:pt x="29934" y="1309"/>
                </a:lnTo>
                <a:lnTo>
                  <a:pt x="29887" y="1279"/>
                </a:lnTo>
                <a:lnTo>
                  <a:pt x="29898" y="1244"/>
                </a:lnTo>
                <a:lnTo>
                  <a:pt x="29938" y="1228"/>
                </a:lnTo>
                <a:lnTo>
                  <a:pt x="29889" y="1174"/>
                </a:lnTo>
                <a:lnTo>
                  <a:pt x="29919" y="1072"/>
                </a:lnTo>
                <a:lnTo>
                  <a:pt x="29970" y="1092"/>
                </a:lnTo>
                <a:lnTo>
                  <a:pt x="29996" y="1083"/>
                </a:lnTo>
                <a:lnTo>
                  <a:pt x="30047" y="1110"/>
                </a:lnTo>
                <a:lnTo>
                  <a:pt x="30207" y="1040"/>
                </a:lnTo>
                <a:lnTo>
                  <a:pt x="30267" y="1020"/>
                </a:lnTo>
                <a:lnTo>
                  <a:pt x="30152" y="1018"/>
                </a:lnTo>
                <a:lnTo>
                  <a:pt x="30084" y="1029"/>
                </a:lnTo>
                <a:lnTo>
                  <a:pt x="29992" y="1018"/>
                </a:lnTo>
                <a:lnTo>
                  <a:pt x="29787" y="1021"/>
                </a:lnTo>
                <a:lnTo>
                  <a:pt x="29742" y="1049"/>
                </a:lnTo>
                <a:lnTo>
                  <a:pt x="29467" y="1068"/>
                </a:lnTo>
                <a:lnTo>
                  <a:pt x="29306" y="1072"/>
                </a:lnTo>
                <a:lnTo>
                  <a:pt x="29207" y="1092"/>
                </a:lnTo>
                <a:lnTo>
                  <a:pt x="29100" y="1045"/>
                </a:lnTo>
                <a:lnTo>
                  <a:pt x="29007" y="1059"/>
                </a:lnTo>
                <a:lnTo>
                  <a:pt x="28938" y="1087"/>
                </a:lnTo>
                <a:lnTo>
                  <a:pt x="28990" y="1150"/>
                </a:lnTo>
                <a:lnTo>
                  <a:pt x="29071" y="1150"/>
                </a:lnTo>
                <a:lnTo>
                  <a:pt x="29116" y="1168"/>
                </a:lnTo>
                <a:lnTo>
                  <a:pt x="29162" y="1161"/>
                </a:lnTo>
                <a:lnTo>
                  <a:pt x="29210" y="1219"/>
                </a:lnTo>
                <a:lnTo>
                  <a:pt x="29205" y="1253"/>
                </a:lnTo>
                <a:lnTo>
                  <a:pt x="29122" y="1330"/>
                </a:lnTo>
                <a:lnTo>
                  <a:pt x="29071" y="1323"/>
                </a:lnTo>
                <a:lnTo>
                  <a:pt x="28990" y="1354"/>
                </a:lnTo>
                <a:lnTo>
                  <a:pt x="28981" y="1420"/>
                </a:lnTo>
                <a:lnTo>
                  <a:pt x="28954" y="1466"/>
                </a:lnTo>
                <a:lnTo>
                  <a:pt x="29005" y="1558"/>
                </a:lnTo>
                <a:lnTo>
                  <a:pt x="29090" y="1581"/>
                </a:lnTo>
                <a:lnTo>
                  <a:pt x="29098" y="1529"/>
                </a:lnTo>
                <a:lnTo>
                  <a:pt x="29149" y="1479"/>
                </a:lnTo>
                <a:lnTo>
                  <a:pt x="29237" y="1451"/>
                </a:lnTo>
                <a:lnTo>
                  <a:pt x="29221" y="1538"/>
                </a:lnTo>
                <a:lnTo>
                  <a:pt x="29140" y="1539"/>
                </a:lnTo>
                <a:lnTo>
                  <a:pt x="29178" y="1597"/>
                </a:lnTo>
                <a:lnTo>
                  <a:pt x="29167" y="1610"/>
                </a:lnTo>
                <a:lnTo>
                  <a:pt x="29188" y="1652"/>
                </a:lnTo>
                <a:lnTo>
                  <a:pt x="29129" y="1686"/>
                </a:lnTo>
                <a:lnTo>
                  <a:pt x="29178" y="1699"/>
                </a:lnTo>
                <a:lnTo>
                  <a:pt x="29228" y="1677"/>
                </a:lnTo>
                <a:lnTo>
                  <a:pt x="29254" y="1714"/>
                </a:lnTo>
                <a:lnTo>
                  <a:pt x="29243" y="1769"/>
                </a:lnTo>
                <a:lnTo>
                  <a:pt x="29301" y="1829"/>
                </a:lnTo>
                <a:lnTo>
                  <a:pt x="29358" y="1833"/>
                </a:lnTo>
                <a:lnTo>
                  <a:pt x="29433" y="1921"/>
                </a:lnTo>
                <a:lnTo>
                  <a:pt x="29420" y="1963"/>
                </a:lnTo>
                <a:lnTo>
                  <a:pt x="29384" y="1938"/>
                </a:lnTo>
                <a:lnTo>
                  <a:pt x="29333" y="1959"/>
                </a:lnTo>
                <a:lnTo>
                  <a:pt x="29350" y="2014"/>
                </a:lnTo>
                <a:lnTo>
                  <a:pt x="29320" y="2031"/>
                </a:lnTo>
                <a:lnTo>
                  <a:pt x="29293" y="2008"/>
                </a:lnTo>
                <a:lnTo>
                  <a:pt x="29263" y="2018"/>
                </a:lnTo>
                <a:lnTo>
                  <a:pt x="29243" y="1965"/>
                </a:lnTo>
                <a:lnTo>
                  <a:pt x="29169" y="1910"/>
                </a:lnTo>
                <a:lnTo>
                  <a:pt x="29133" y="1922"/>
                </a:lnTo>
                <a:lnTo>
                  <a:pt x="29158" y="1961"/>
                </a:lnTo>
                <a:lnTo>
                  <a:pt x="29116" y="1987"/>
                </a:lnTo>
                <a:lnTo>
                  <a:pt x="29088" y="1961"/>
                </a:lnTo>
                <a:lnTo>
                  <a:pt x="29058" y="1985"/>
                </a:lnTo>
                <a:lnTo>
                  <a:pt x="29080" y="2040"/>
                </a:lnTo>
                <a:lnTo>
                  <a:pt x="29088" y="2115"/>
                </a:lnTo>
                <a:lnTo>
                  <a:pt x="29141" y="2130"/>
                </a:lnTo>
                <a:lnTo>
                  <a:pt x="29203" y="2097"/>
                </a:lnTo>
                <a:lnTo>
                  <a:pt x="29245" y="2140"/>
                </a:lnTo>
                <a:lnTo>
                  <a:pt x="29207" y="2173"/>
                </a:lnTo>
                <a:lnTo>
                  <a:pt x="29259" y="2200"/>
                </a:lnTo>
                <a:lnTo>
                  <a:pt x="29216" y="2234"/>
                </a:lnTo>
                <a:lnTo>
                  <a:pt x="29151" y="2217"/>
                </a:lnTo>
                <a:lnTo>
                  <a:pt x="29154" y="2240"/>
                </a:lnTo>
                <a:lnTo>
                  <a:pt x="29221" y="2278"/>
                </a:lnTo>
                <a:lnTo>
                  <a:pt x="29115" y="2278"/>
                </a:lnTo>
                <a:lnTo>
                  <a:pt x="29090" y="2231"/>
                </a:lnTo>
                <a:lnTo>
                  <a:pt x="29010" y="2229"/>
                </a:lnTo>
                <a:lnTo>
                  <a:pt x="28979" y="2179"/>
                </a:lnTo>
                <a:lnTo>
                  <a:pt x="28923" y="2162"/>
                </a:lnTo>
                <a:lnTo>
                  <a:pt x="28868" y="2106"/>
                </a:lnTo>
                <a:lnTo>
                  <a:pt x="28794" y="2106"/>
                </a:lnTo>
                <a:lnTo>
                  <a:pt x="28743" y="2078"/>
                </a:lnTo>
                <a:lnTo>
                  <a:pt x="28704" y="2085"/>
                </a:lnTo>
                <a:lnTo>
                  <a:pt x="28678" y="2072"/>
                </a:lnTo>
                <a:lnTo>
                  <a:pt x="28517" y="2138"/>
                </a:lnTo>
                <a:lnTo>
                  <a:pt x="28510" y="2184"/>
                </a:lnTo>
                <a:lnTo>
                  <a:pt x="28491" y="2208"/>
                </a:lnTo>
                <a:lnTo>
                  <a:pt x="28527" y="2242"/>
                </a:lnTo>
                <a:lnTo>
                  <a:pt x="28516" y="2272"/>
                </a:lnTo>
                <a:lnTo>
                  <a:pt x="28552" y="2326"/>
                </a:lnTo>
                <a:lnTo>
                  <a:pt x="28542" y="2339"/>
                </a:lnTo>
                <a:lnTo>
                  <a:pt x="28495" y="2300"/>
                </a:lnTo>
                <a:lnTo>
                  <a:pt x="28459" y="2317"/>
                </a:lnTo>
                <a:lnTo>
                  <a:pt x="28418" y="2302"/>
                </a:lnTo>
                <a:lnTo>
                  <a:pt x="28231" y="2323"/>
                </a:lnTo>
                <a:lnTo>
                  <a:pt x="28142" y="2313"/>
                </a:lnTo>
                <a:lnTo>
                  <a:pt x="28092" y="2256"/>
                </a:lnTo>
                <a:lnTo>
                  <a:pt x="28034" y="2242"/>
                </a:lnTo>
                <a:lnTo>
                  <a:pt x="27981" y="2185"/>
                </a:lnTo>
                <a:lnTo>
                  <a:pt x="27952" y="2125"/>
                </a:lnTo>
                <a:lnTo>
                  <a:pt x="27909" y="2106"/>
                </a:lnTo>
                <a:lnTo>
                  <a:pt x="27915" y="2142"/>
                </a:lnTo>
                <a:lnTo>
                  <a:pt x="27951" y="2220"/>
                </a:lnTo>
                <a:lnTo>
                  <a:pt x="27965" y="2347"/>
                </a:lnTo>
                <a:lnTo>
                  <a:pt x="28032" y="2489"/>
                </a:lnTo>
                <a:lnTo>
                  <a:pt x="28082" y="2603"/>
                </a:lnTo>
                <a:lnTo>
                  <a:pt x="28131" y="2855"/>
                </a:lnTo>
                <a:lnTo>
                  <a:pt x="28118" y="2910"/>
                </a:lnTo>
                <a:lnTo>
                  <a:pt x="28090" y="2911"/>
                </a:lnTo>
                <a:lnTo>
                  <a:pt x="28060" y="2868"/>
                </a:lnTo>
                <a:lnTo>
                  <a:pt x="28050" y="2830"/>
                </a:lnTo>
                <a:lnTo>
                  <a:pt x="28009" y="2786"/>
                </a:lnTo>
                <a:lnTo>
                  <a:pt x="27983" y="2805"/>
                </a:lnTo>
                <a:lnTo>
                  <a:pt x="28001" y="2837"/>
                </a:lnTo>
                <a:lnTo>
                  <a:pt x="27985" y="2868"/>
                </a:lnTo>
                <a:lnTo>
                  <a:pt x="27915" y="2852"/>
                </a:lnTo>
                <a:lnTo>
                  <a:pt x="27846" y="2772"/>
                </a:lnTo>
                <a:lnTo>
                  <a:pt x="27732" y="2761"/>
                </a:lnTo>
                <a:lnTo>
                  <a:pt x="27683" y="2698"/>
                </a:lnTo>
                <a:lnTo>
                  <a:pt x="27644" y="2682"/>
                </a:lnTo>
                <a:lnTo>
                  <a:pt x="27489" y="2539"/>
                </a:lnTo>
                <a:lnTo>
                  <a:pt x="27458" y="2539"/>
                </a:lnTo>
                <a:lnTo>
                  <a:pt x="27427" y="2563"/>
                </a:lnTo>
                <a:lnTo>
                  <a:pt x="27386" y="2558"/>
                </a:lnTo>
                <a:lnTo>
                  <a:pt x="27365" y="2528"/>
                </a:lnTo>
                <a:lnTo>
                  <a:pt x="27458" y="2440"/>
                </a:lnTo>
                <a:lnTo>
                  <a:pt x="27500" y="2443"/>
                </a:lnTo>
                <a:lnTo>
                  <a:pt x="27467" y="2422"/>
                </a:lnTo>
                <a:lnTo>
                  <a:pt x="27411" y="2396"/>
                </a:lnTo>
                <a:lnTo>
                  <a:pt x="27357" y="2341"/>
                </a:lnTo>
                <a:lnTo>
                  <a:pt x="27342" y="2341"/>
                </a:lnTo>
                <a:lnTo>
                  <a:pt x="27357" y="2372"/>
                </a:lnTo>
                <a:lnTo>
                  <a:pt x="27402" y="2415"/>
                </a:lnTo>
                <a:lnTo>
                  <a:pt x="27399" y="2464"/>
                </a:lnTo>
                <a:lnTo>
                  <a:pt x="27342" y="2501"/>
                </a:lnTo>
                <a:lnTo>
                  <a:pt x="27254" y="2478"/>
                </a:lnTo>
                <a:lnTo>
                  <a:pt x="27165" y="2411"/>
                </a:lnTo>
                <a:lnTo>
                  <a:pt x="27148" y="2375"/>
                </a:lnTo>
                <a:lnTo>
                  <a:pt x="27056" y="2364"/>
                </a:lnTo>
                <a:lnTo>
                  <a:pt x="27037" y="2313"/>
                </a:lnTo>
                <a:lnTo>
                  <a:pt x="26996" y="2287"/>
                </a:lnTo>
                <a:lnTo>
                  <a:pt x="27101" y="2287"/>
                </a:lnTo>
                <a:lnTo>
                  <a:pt x="27193" y="2310"/>
                </a:lnTo>
                <a:lnTo>
                  <a:pt x="27236" y="2343"/>
                </a:lnTo>
                <a:lnTo>
                  <a:pt x="27288" y="2321"/>
                </a:lnTo>
                <a:lnTo>
                  <a:pt x="27330" y="2247"/>
                </a:lnTo>
                <a:lnTo>
                  <a:pt x="27325" y="2211"/>
                </a:lnTo>
                <a:lnTo>
                  <a:pt x="27286" y="2227"/>
                </a:lnTo>
                <a:lnTo>
                  <a:pt x="27276" y="2191"/>
                </a:lnTo>
                <a:lnTo>
                  <a:pt x="27231" y="2198"/>
                </a:lnTo>
                <a:lnTo>
                  <a:pt x="27247" y="2126"/>
                </a:lnTo>
                <a:lnTo>
                  <a:pt x="27194" y="2069"/>
                </a:lnTo>
                <a:lnTo>
                  <a:pt x="27160" y="2090"/>
                </a:lnTo>
                <a:lnTo>
                  <a:pt x="27150" y="2049"/>
                </a:lnTo>
                <a:lnTo>
                  <a:pt x="27122" y="2034"/>
                </a:lnTo>
                <a:lnTo>
                  <a:pt x="27090" y="2055"/>
                </a:lnTo>
                <a:lnTo>
                  <a:pt x="27070" y="2081"/>
                </a:lnTo>
                <a:lnTo>
                  <a:pt x="26993" y="2070"/>
                </a:lnTo>
                <a:lnTo>
                  <a:pt x="26987" y="2006"/>
                </a:lnTo>
                <a:lnTo>
                  <a:pt x="27076" y="1925"/>
                </a:lnTo>
                <a:lnTo>
                  <a:pt x="27070" y="1890"/>
                </a:lnTo>
                <a:lnTo>
                  <a:pt x="27030" y="1887"/>
                </a:lnTo>
                <a:lnTo>
                  <a:pt x="26965" y="1951"/>
                </a:lnTo>
                <a:lnTo>
                  <a:pt x="26959" y="1896"/>
                </a:lnTo>
                <a:lnTo>
                  <a:pt x="26995" y="1856"/>
                </a:lnTo>
                <a:lnTo>
                  <a:pt x="26979" y="1804"/>
                </a:lnTo>
                <a:lnTo>
                  <a:pt x="26960" y="1809"/>
                </a:lnTo>
                <a:lnTo>
                  <a:pt x="26941" y="1827"/>
                </a:lnTo>
                <a:lnTo>
                  <a:pt x="26927" y="1782"/>
                </a:lnTo>
                <a:lnTo>
                  <a:pt x="26883" y="1782"/>
                </a:lnTo>
                <a:lnTo>
                  <a:pt x="26867" y="1761"/>
                </a:lnTo>
                <a:lnTo>
                  <a:pt x="26832" y="1732"/>
                </a:lnTo>
                <a:lnTo>
                  <a:pt x="26858" y="1669"/>
                </a:lnTo>
                <a:lnTo>
                  <a:pt x="26836" y="1649"/>
                </a:lnTo>
                <a:lnTo>
                  <a:pt x="26807" y="1672"/>
                </a:lnTo>
                <a:lnTo>
                  <a:pt x="26776" y="1730"/>
                </a:lnTo>
                <a:lnTo>
                  <a:pt x="26761" y="1638"/>
                </a:lnTo>
                <a:lnTo>
                  <a:pt x="26716" y="1600"/>
                </a:lnTo>
                <a:lnTo>
                  <a:pt x="26672" y="1633"/>
                </a:lnTo>
                <a:lnTo>
                  <a:pt x="26644" y="1632"/>
                </a:lnTo>
                <a:lnTo>
                  <a:pt x="26625" y="1566"/>
                </a:lnTo>
                <a:lnTo>
                  <a:pt x="26584" y="1606"/>
                </a:lnTo>
                <a:lnTo>
                  <a:pt x="26562" y="1608"/>
                </a:lnTo>
                <a:lnTo>
                  <a:pt x="26550" y="1638"/>
                </a:lnTo>
                <a:lnTo>
                  <a:pt x="26536" y="1575"/>
                </a:lnTo>
                <a:lnTo>
                  <a:pt x="26534" y="1542"/>
                </a:lnTo>
                <a:lnTo>
                  <a:pt x="26469" y="1542"/>
                </a:lnTo>
                <a:lnTo>
                  <a:pt x="26441" y="1557"/>
                </a:lnTo>
                <a:lnTo>
                  <a:pt x="26418" y="1536"/>
                </a:lnTo>
                <a:lnTo>
                  <a:pt x="26347" y="1556"/>
                </a:lnTo>
                <a:lnTo>
                  <a:pt x="26305" y="1555"/>
                </a:lnTo>
                <a:lnTo>
                  <a:pt x="26294" y="1576"/>
                </a:lnTo>
                <a:lnTo>
                  <a:pt x="26319" y="1597"/>
                </a:lnTo>
                <a:lnTo>
                  <a:pt x="26336" y="1647"/>
                </a:lnTo>
                <a:lnTo>
                  <a:pt x="26305" y="1639"/>
                </a:lnTo>
                <a:lnTo>
                  <a:pt x="26283" y="1651"/>
                </a:lnTo>
                <a:lnTo>
                  <a:pt x="26283" y="1686"/>
                </a:lnTo>
                <a:lnTo>
                  <a:pt x="26268" y="1679"/>
                </a:lnTo>
                <a:lnTo>
                  <a:pt x="26215" y="1691"/>
                </a:lnTo>
                <a:lnTo>
                  <a:pt x="26199" y="1677"/>
                </a:lnTo>
                <a:lnTo>
                  <a:pt x="26220" y="1636"/>
                </a:lnTo>
                <a:lnTo>
                  <a:pt x="26249" y="1611"/>
                </a:lnTo>
                <a:lnTo>
                  <a:pt x="26223" y="1565"/>
                </a:lnTo>
                <a:lnTo>
                  <a:pt x="26180" y="1556"/>
                </a:lnTo>
                <a:lnTo>
                  <a:pt x="26182" y="1600"/>
                </a:lnTo>
                <a:lnTo>
                  <a:pt x="26154" y="1623"/>
                </a:lnTo>
                <a:lnTo>
                  <a:pt x="26123" y="1585"/>
                </a:lnTo>
                <a:lnTo>
                  <a:pt x="26084" y="1571"/>
                </a:lnTo>
                <a:lnTo>
                  <a:pt x="26040" y="1525"/>
                </a:lnTo>
                <a:lnTo>
                  <a:pt x="26025" y="1553"/>
                </a:lnTo>
                <a:lnTo>
                  <a:pt x="25989" y="1561"/>
                </a:lnTo>
                <a:lnTo>
                  <a:pt x="25926" y="1564"/>
                </a:lnTo>
                <a:lnTo>
                  <a:pt x="25908" y="1537"/>
                </a:lnTo>
                <a:lnTo>
                  <a:pt x="25898" y="1576"/>
                </a:lnTo>
                <a:lnTo>
                  <a:pt x="25870" y="1597"/>
                </a:lnTo>
                <a:lnTo>
                  <a:pt x="25814" y="1553"/>
                </a:lnTo>
                <a:lnTo>
                  <a:pt x="25776" y="1557"/>
                </a:lnTo>
                <a:lnTo>
                  <a:pt x="25787" y="1598"/>
                </a:lnTo>
                <a:lnTo>
                  <a:pt x="25798" y="1618"/>
                </a:lnTo>
                <a:lnTo>
                  <a:pt x="25744" y="1661"/>
                </a:lnTo>
                <a:lnTo>
                  <a:pt x="25722" y="1646"/>
                </a:lnTo>
                <a:lnTo>
                  <a:pt x="25714" y="1619"/>
                </a:lnTo>
                <a:lnTo>
                  <a:pt x="25689" y="1664"/>
                </a:lnTo>
                <a:lnTo>
                  <a:pt x="25696" y="1724"/>
                </a:lnTo>
                <a:lnTo>
                  <a:pt x="25729" y="1761"/>
                </a:lnTo>
                <a:lnTo>
                  <a:pt x="25740" y="1808"/>
                </a:lnTo>
                <a:lnTo>
                  <a:pt x="25766" y="1820"/>
                </a:lnTo>
                <a:lnTo>
                  <a:pt x="25774" y="1881"/>
                </a:lnTo>
                <a:lnTo>
                  <a:pt x="25826" y="1892"/>
                </a:lnTo>
                <a:lnTo>
                  <a:pt x="25850" y="1928"/>
                </a:lnTo>
                <a:lnTo>
                  <a:pt x="25845" y="1974"/>
                </a:lnTo>
                <a:lnTo>
                  <a:pt x="25884" y="2012"/>
                </a:lnTo>
                <a:lnTo>
                  <a:pt x="25899" y="2049"/>
                </a:lnTo>
                <a:lnTo>
                  <a:pt x="25869" y="2095"/>
                </a:lnTo>
                <a:lnTo>
                  <a:pt x="25846" y="2089"/>
                </a:lnTo>
                <a:lnTo>
                  <a:pt x="25830" y="2051"/>
                </a:lnTo>
                <a:lnTo>
                  <a:pt x="25766" y="2070"/>
                </a:lnTo>
                <a:lnTo>
                  <a:pt x="25723" y="2058"/>
                </a:lnTo>
                <a:lnTo>
                  <a:pt x="25678" y="2069"/>
                </a:lnTo>
                <a:lnTo>
                  <a:pt x="25697" y="2102"/>
                </a:lnTo>
                <a:lnTo>
                  <a:pt x="25669" y="2149"/>
                </a:lnTo>
                <a:lnTo>
                  <a:pt x="25620" y="2152"/>
                </a:lnTo>
                <a:lnTo>
                  <a:pt x="25583" y="2139"/>
                </a:lnTo>
                <a:lnTo>
                  <a:pt x="25478" y="2196"/>
                </a:lnTo>
                <a:lnTo>
                  <a:pt x="25331" y="2220"/>
                </a:lnTo>
                <a:lnTo>
                  <a:pt x="25273" y="2202"/>
                </a:lnTo>
                <a:lnTo>
                  <a:pt x="25197" y="2200"/>
                </a:lnTo>
                <a:lnTo>
                  <a:pt x="25180" y="2209"/>
                </a:lnTo>
                <a:lnTo>
                  <a:pt x="25139" y="2196"/>
                </a:lnTo>
                <a:lnTo>
                  <a:pt x="24928" y="2187"/>
                </a:lnTo>
                <a:lnTo>
                  <a:pt x="24865" y="2137"/>
                </a:lnTo>
                <a:lnTo>
                  <a:pt x="24838" y="2047"/>
                </a:lnTo>
                <a:lnTo>
                  <a:pt x="24868" y="1991"/>
                </a:lnTo>
                <a:lnTo>
                  <a:pt x="24886" y="1982"/>
                </a:lnTo>
                <a:lnTo>
                  <a:pt x="24890" y="1944"/>
                </a:lnTo>
                <a:lnTo>
                  <a:pt x="24823" y="1919"/>
                </a:lnTo>
                <a:lnTo>
                  <a:pt x="24751" y="1921"/>
                </a:lnTo>
                <a:lnTo>
                  <a:pt x="24605" y="1985"/>
                </a:lnTo>
                <a:lnTo>
                  <a:pt x="24416" y="1993"/>
                </a:lnTo>
                <a:lnTo>
                  <a:pt x="24259" y="2034"/>
                </a:lnTo>
                <a:lnTo>
                  <a:pt x="24159" y="2052"/>
                </a:lnTo>
                <a:lnTo>
                  <a:pt x="24139" y="2087"/>
                </a:lnTo>
                <a:lnTo>
                  <a:pt x="24109" y="2087"/>
                </a:lnTo>
                <a:lnTo>
                  <a:pt x="24086" y="2119"/>
                </a:lnTo>
                <a:lnTo>
                  <a:pt x="24035" y="2148"/>
                </a:lnTo>
                <a:lnTo>
                  <a:pt x="23973" y="2206"/>
                </a:lnTo>
                <a:lnTo>
                  <a:pt x="24004" y="2265"/>
                </a:lnTo>
                <a:lnTo>
                  <a:pt x="24039" y="2276"/>
                </a:lnTo>
                <a:lnTo>
                  <a:pt x="24076" y="2258"/>
                </a:lnTo>
                <a:lnTo>
                  <a:pt x="24096" y="2272"/>
                </a:lnTo>
                <a:lnTo>
                  <a:pt x="24073" y="2308"/>
                </a:lnTo>
                <a:lnTo>
                  <a:pt x="24048" y="2313"/>
                </a:lnTo>
                <a:lnTo>
                  <a:pt x="24004" y="2360"/>
                </a:lnTo>
                <a:lnTo>
                  <a:pt x="24007" y="2386"/>
                </a:lnTo>
                <a:lnTo>
                  <a:pt x="23990" y="2370"/>
                </a:lnTo>
                <a:lnTo>
                  <a:pt x="23981" y="2279"/>
                </a:lnTo>
                <a:lnTo>
                  <a:pt x="23918" y="2229"/>
                </a:lnTo>
                <a:lnTo>
                  <a:pt x="23907" y="2195"/>
                </a:lnTo>
                <a:lnTo>
                  <a:pt x="23918" y="2159"/>
                </a:lnTo>
                <a:lnTo>
                  <a:pt x="23867" y="2114"/>
                </a:lnTo>
                <a:lnTo>
                  <a:pt x="23834" y="2108"/>
                </a:lnTo>
                <a:lnTo>
                  <a:pt x="23743" y="2018"/>
                </a:lnTo>
                <a:lnTo>
                  <a:pt x="23717" y="2012"/>
                </a:lnTo>
                <a:lnTo>
                  <a:pt x="23719" y="2042"/>
                </a:lnTo>
                <a:lnTo>
                  <a:pt x="23793" y="2126"/>
                </a:lnTo>
                <a:lnTo>
                  <a:pt x="23800" y="2177"/>
                </a:lnTo>
                <a:lnTo>
                  <a:pt x="23760" y="2220"/>
                </a:lnTo>
                <a:lnTo>
                  <a:pt x="23670" y="2236"/>
                </a:lnTo>
                <a:lnTo>
                  <a:pt x="23638" y="2256"/>
                </a:lnTo>
                <a:lnTo>
                  <a:pt x="23574" y="2251"/>
                </a:lnTo>
                <a:lnTo>
                  <a:pt x="23444" y="2146"/>
                </a:lnTo>
                <a:lnTo>
                  <a:pt x="23441" y="2099"/>
                </a:lnTo>
                <a:lnTo>
                  <a:pt x="23468" y="2068"/>
                </a:lnTo>
                <a:lnTo>
                  <a:pt x="23461" y="2031"/>
                </a:lnTo>
                <a:lnTo>
                  <a:pt x="23396" y="2057"/>
                </a:lnTo>
                <a:lnTo>
                  <a:pt x="23399" y="2112"/>
                </a:lnTo>
                <a:lnTo>
                  <a:pt x="23367" y="2149"/>
                </a:lnTo>
                <a:lnTo>
                  <a:pt x="23286" y="2095"/>
                </a:lnTo>
                <a:lnTo>
                  <a:pt x="23217" y="2099"/>
                </a:lnTo>
                <a:lnTo>
                  <a:pt x="23170" y="2138"/>
                </a:lnTo>
                <a:lnTo>
                  <a:pt x="23181" y="2219"/>
                </a:lnTo>
                <a:lnTo>
                  <a:pt x="23143" y="2272"/>
                </a:lnTo>
                <a:lnTo>
                  <a:pt x="23178" y="2334"/>
                </a:lnTo>
                <a:lnTo>
                  <a:pt x="23229" y="2359"/>
                </a:lnTo>
                <a:lnTo>
                  <a:pt x="23300" y="2307"/>
                </a:lnTo>
                <a:lnTo>
                  <a:pt x="23308" y="2274"/>
                </a:lnTo>
                <a:lnTo>
                  <a:pt x="23396" y="2223"/>
                </a:lnTo>
                <a:lnTo>
                  <a:pt x="23416" y="2260"/>
                </a:lnTo>
                <a:lnTo>
                  <a:pt x="23410" y="2312"/>
                </a:lnTo>
                <a:lnTo>
                  <a:pt x="23322" y="2379"/>
                </a:lnTo>
                <a:lnTo>
                  <a:pt x="23349" y="2415"/>
                </a:lnTo>
                <a:lnTo>
                  <a:pt x="23315" y="2467"/>
                </a:lnTo>
                <a:lnTo>
                  <a:pt x="23257" y="2485"/>
                </a:lnTo>
                <a:lnTo>
                  <a:pt x="23206" y="2456"/>
                </a:lnTo>
                <a:lnTo>
                  <a:pt x="23208" y="2475"/>
                </a:lnTo>
                <a:lnTo>
                  <a:pt x="23233" y="2525"/>
                </a:lnTo>
                <a:lnTo>
                  <a:pt x="23199" y="2581"/>
                </a:lnTo>
                <a:lnTo>
                  <a:pt x="23129" y="2637"/>
                </a:lnTo>
                <a:lnTo>
                  <a:pt x="23156" y="2677"/>
                </a:lnTo>
                <a:lnTo>
                  <a:pt x="23129" y="2700"/>
                </a:lnTo>
                <a:lnTo>
                  <a:pt x="23093" y="2701"/>
                </a:lnTo>
                <a:lnTo>
                  <a:pt x="23022" y="2763"/>
                </a:lnTo>
                <a:lnTo>
                  <a:pt x="22937" y="2774"/>
                </a:lnTo>
                <a:lnTo>
                  <a:pt x="22856" y="2781"/>
                </a:lnTo>
                <a:lnTo>
                  <a:pt x="22829" y="2833"/>
                </a:lnTo>
                <a:lnTo>
                  <a:pt x="22853" y="2897"/>
                </a:lnTo>
                <a:lnTo>
                  <a:pt x="22933" y="2980"/>
                </a:lnTo>
                <a:lnTo>
                  <a:pt x="22969" y="2990"/>
                </a:lnTo>
                <a:lnTo>
                  <a:pt x="22935" y="3000"/>
                </a:lnTo>
                <a:lnTo>
                  <a:pt x="22872" y="3003"/>
                </a:lnTo>
                <a:lnTo>
                  <a:pt x="22855" y="3036"/>
                </a:lnTo>
                <a:lnTo>
                  <a:pt x="22866" y="3055"/>
                </a:lnTo>
                <a:lnTo>
                  <a:pt x="22845" y="3100"/>
                </a:lnTo>
                <a:lnTo>
                  <a:pt x="22800" y="3146"/>
                </a:lnTo>
                <a:lnTo>
                  <a:pt x="22755" y="3149"/>
                </a:lnTo>
                <a:lnTo>
                  <a:pt x="22738" y="3179"/>
                </a:lnTo>
                <a:lnTo>
                  <a:pt x="22749" y="3135"/>
                </a:lnTo>
                <a:lnTo>
                  <a:pt x="22788" y="3104"/>
                </a:lnTo>
                <a:lnTo>
                  <a:pt x="22820" y="2978"/>
                </a:lnTo>
                <a:lnTo>
                  <a:pt x="22788" y="2956"/>
                </a:lnTo>
                <a:lnTo>
                  <a:pt x="22782" y="2917"/>
                </a:lnTo>
                <a:lnTo>
                  <a:pt x="22804" y="2891"/>
                </a:lnTo>
                <a:lnTo>
                  <a:pt x="22799" y="2834"/>
                </a:lnTo>
                <a:lnTo>
                  <a:pt x="22776" y="2768"/>
                </a:lnTo>
                <a:lnTo>
                  <a:pt x="22799" y="2703"/>
                </a:lnTo>
                <a:lnTo>
                  <a:pt x="22845" y="2675"/>
                </a:lnTo>
                <a:lnTo>
                  <a:pt x="22864" y="2632"/>
                </a:lnTo>
                <a:lnTo>
                  <a:pt x="22837" y="2538"/>
                </a:lnTo>
                <a:lnTo>
                  <a:pt x="22822" y="2511"/>
                </a:lnTo>
                <a:lnTo>
                  <a:pt x="22840" y="2481"/>
                </a:lnTo>
                <a:lnTo>
                  <a:pt x="22871" y="2477"/>
                </a:lnTo>
                <a:lnTo>
                  <a:pt x="22889" y="2485"/>
                </a:lnTo>
                <a:lnTo>
                  <a:pt x="22954" y="2463"/>
                </a:lnTo>
                <a:lnTo>
                  <a:pt x="22995" y="2357"/>
                </a:lnTo>
                <a:lnTo>
                  <a:pt x="22989" y="2317"/>
                </a:lnTo>
                <a:lnTo>
                  <a:pt x="22962" y="2266"/>
                </a:lnTo>
                <a:lnTo>
                  <a:pt x="22991" y="2152"/>
                </a:lnTo>
                <a:lnTo>
                  <a:pt x="23028" y="2101"/>
                </a:lnTo>
                <a:lnTo>
                  <a:pt x="23066" y="2020"/>
                </a:lnTo>
                <a:lnTo>
                  <a:pt x="23041" y="1951"/>
                </a:lnTo>
                <a:lnTo>
                  <a:pt x="23026" y="1951"/>
                </a:lnTo>
                <a:lnTo>
                  <a:pt x="22996" y="1984"/>
                </a:lnTo>
                <a:lnTo>
                  <a:pt x="22959" y="1985"/>
                </a:lnTo>
                <a:lnTo>
                  <a:pt x="22905" y="1969"/>
                </a:lnTo>
                <a:lnTo>
                  <a:pt x="22956" y="1968"/>
                </a:lnTo>
                <a:lnTo>
                  <a:pt x="23011" y="1921"/>
                </a:lnTo>
                <a:lnTo>
                  <a:pt x="23053" y="1900"/>
                </a:lnTo>
                <a:lnTo>
                  <a:pt x="23075" y="1853"/>
                </a:lnTo>
                <a:lnTo>
                  <a:pt x="23068" y="1826"/>
                </a:lnTo>
                <a:lnTo>
                  <a:pt x="23095" y="1795"/>
                </a:lnTo>
                <a:lnTo>
                  <a:pt x="23131" y="1718"/>
                </a:lnTo>
                <a:lnTo>
                  <a:pt x="23118" y="1694"/>
                </a:lnTo>
                <a:lnTo>
                  <a:pt x="23137" y="1646"/>
                </a:lnTo>
                <a:lnTo>
                  <a:pt x="23197" y="1618"/>
                </a:lnTo>
                <a:lnTo>
                  <a:pt x="23194" y="1579"/>
                </a:lnTo>
                <a:lnTo>
                  <a:pt x="23164" y="1547"/>
                </a:lnTo>
                <a:lnTo>
                  <a:pt x="23160" y="1524"/>
                </a:lnTo>
                <a:lnTo>
                  <a:pt x="23196" y="1465"/>
                </a:lnTo>
                <a:lnTo>
                  <a:pt x="23185" y="1420"/>
                </a:lnTo>
                <a:lnTo>
                  <a:pt x="23204" y="1381"/>
                </a:lnTo>
                <a:lnTo>
                  <a:pt x="23223" y="1373"/>
                </a:lnTo>
                <a:lnTo>
                  <a:pt x="23257" y="1297"/>
                </a:lnTo>
                <a:lnTo>
                  <a:pt x="23259" y="1206"/>
                </a:lnTo>
                <a:lnTo>
                  <a:pt x="23242" y="1124"/>
                </a:lnTo>
                <a:lnTo>
                  <a:pt x="23199" y="1049"/>
                </a:lnTo>
                <a:lnTo>
                  <a:pt x="23214" y="1023"/>
                </a:lnTo>
                <a:lnTo>
                  <a:pt x="23203" y="989"/>
                </a:lnTo>
                <a:lnTo>
                  <a:pt x="23176" y="982"/>
                </a:lnTo>
                <a:lnTo>
                  <a:pt x="23151" y="996"/>
                </a:lnTo>
                <a:lnTo>
                  <a:pt x="23118" y="976"/>
                </a:lnTo>
                <a:lnTo>
                  <a:pt x="23096" y="939"/>
                </a:lnTo>
                <a:lnTo>
                  <a:pt x="23081" y="939"/>
                </a:lnTo>
                <a:lnTo>
                  <a:pt x="23055" y="993"/>
                </a:lnTo>
                <a:lnTo>
                  <a:pt x="23035" y="1010"/>
                </a:lnTo>
                <a:lnTo>
                  <a:pt x="23009" y="991"/>
                </a:lnTo>
                <a:lnTo>
                  <a:pt x="22981" y="935"/>
                </a:lnTo>
                <a:lnTo>
                  <a:pt x="22991" y="921"/>
                </a:lnTo>
                <a:lnTo>
                  <a:pt x="22968" y="905"/>
                </a:lnTo>
                <a:lnTo>
                  <a:pt x="22906" y="898"/>
                </a:lnTo>
                <a:lnTo>
                  <a:pt x="22874" y="855"/>
                </a:lnTo>
                <a:lnTo>
                  <a:pt x="22883" y="840"/>
                </a:lnTo>
                <a:lnTo>
                  <a:pt x="22947" y="836"/>
                </a:lnTo>
                <a:lnTo>
                  <a:pt x="23029" y="868"/>
                </a:lnTo>
                <a:lnTo>
                  <a:pt x="23067" y="904"/>
                </a:lnTo>
                <a:lnTo>
                  <a:pt x="23088" y="880"/>
                </a:lnTo>
                <a:lnTo>
                  <a:pt x="23107" y="878"/>
                </a:lnTo>
                <a:lnTo>
                  <a:pt x="23126" y="906"/>
                </a:lnTo>
                <a:lnTo>
                  <a:pt x="23133" y="932"/>
                </a:lnTo>
                <a:lnTo>
                  <a:pt x="23150" y="935"/>
                </a:lnTo>
                <a:lnTo>
                  <a:pt x="23156" y="899"/>
                </a:lnTo>
                <a:lnTo>
                  <a:pt x="23117" y="848"/>
                </a:lnTo>
                <a:lnTo>
                  <a:pt x="23111" y="803"/>
                </a:lnTo>
                <a:lnTo>
                  <a:pt x="23080" y="757"/>
                </a:lnTo>
                <a:lnTo>
                  <a:pt x="23050" y="738"/>
                </a:lnTo>
                <a:lnTo>
                  <a:pt x="23031" y="741"/>
                </a:lnTo>
                <a:lnTo>
                  <a:pt x="23005" y="757"/>
                </a:lnTo>
                <a:lnTo>
                  <a:pt x="22973" y="744"/>
                </a:lnTo>
                <a:lnTo>
                  <a:pt x="22963" y="692"/>
                </a:lnTo>
                <a:lnTo>
                  <a:pt x="22895" y="629"/>
                </a:lnTo>
                <a:lnTo>
                  <a:pt x="22895" y="588"/>
                </a:lnTo>
                <a:lnTo>
                  <a:pt x="22859" y="557"/>
                </a:lnTo>
                <a:lnTo>
                  <a:pt x="22834" y="519"/>
                </a:lnTo>
                <a:lnTo>
                  <a:pt x="22802" y="518"/>
                </a:lnTo>
                <a:lnTo>
                  <a:pt x="22763" y="545"/>
                </a:lnTo>
                <a:lnTo>
                  <a:pt x="22764" y="590"/>
                </a:lnTo>
                <a:lnTo>
                  <a:pt x="22806" y="593"/>
                </a:lnTo>
                <a:lnTo>
                  <a:pt x="22838" y="614"/>
                </a:lnTo>
                <a:lnTo>
                  <a:pt x="22830" y="639"/>
                </a:lnTo>
                <a:lnTo>
                  <a:pt x="22804" y="657"/>
                </a:lnTo>
                <a:lnTo>
                  <a:pt x="22802" y="692"/>
                </a:lnTo>
                <a:lnTo>
                  <a:pt x="22781" y="704"/>
                </a:lnTo>
                <a:lnTo>
                  <a:pt x="22698" y="607"/>
                </a:lnTo>
                <a:lnTo>
                  <a:pt x="22700" y="572"/>
                </a:lnTo>
                <a:lnTo>
                  <a:pt x="22675" y="522"/>
                </a:lnTo>
                <a:lnTo>
                  <a:pt x="22633" y="513"/>
                </a:lnTo>
                <a:lnTo>
                  <a:pt x="22454" y="410"/>
                </a:lnTo>
                <a:lnTo>
                  <a:pt x="22406" y="392"/>
                </a:lnTo>
                <a:lnTo>
                  <a:pt x="22394" y="377"/>
                </a:lnTo>
                <a:lnTo>
                  <a:pt x="22289" y="386"/>
                </a:lnTo>
                <a:lnTo>
                  <a:pt x="22279" y="347"/>
                </a:lnTo>
                <a:lnTo>
                  <a:pt x="22296" y="322"/>
                </a:lnTo>
                <a:lnTo>
                  <a:pt x="22288" y="292"/>
                </a:lnTo>
                <a:lnTo>
                  <a:pt x="22238" y="303"/>
                </a:lnTo>
                <a:lnTo>
                  <a:pt x="22218" y="285"/>
                </a:lnTo>
                <a:lnTo>
                  <a:pt x="22170" y="296"/>
                </a:lnTo>
                <a:lnTo>
                  <a:pt x="22133" y="332"/>
                </a:lnTo>
                <a:lnTo>
                  <a:pt x="22116" y="321"/>
                </a:lnTo>
                <a:lnTo>
                  <a:pt x="22073" y="361"/>
                </a:lnTo>
                <a:lnTo>
                  <a:pt x="22055" y="408"/>
                </a:lnTo>
                <a:lnTo>
                  <a:pt x="21991" y="408"/>
                </a:lnTo>
                <a:lnTo>
                  <a:pt x="21957" y="400"/>
                </a:lnTo>
                <a:lnTo>
                  <a:pt x="21897" y="463"/>
                </a:lnTo>
                <a:lnTo>
                  <a:pt x="21816" y="484"/>
                </a:lnTo>
                <a:lnTo>
                  <a:pt x="21784" y="495"/>
                </a:lnTo>
                <a:lnTo>
                  <a:pt x="21761" y="479"/>
                </a:lnTo>
                <a:lnTo>
                  <a:pt x="21726" y="479"/>
                </a:lnTo>
                <a:lnTo>
                  <a:pt x="21705" y="495"/>
                </a:lnTo>
                <a:lnTo>
                  <a:pt x="21709" y="544"/>
                </a:lnTo>
                <a:lnTo>
                  <a:pt x="21745" y="559"/>
                </a:lnTo>
                <a:lnTo>
                  <a:pt x="21772" y="554"/>
                </a:lnTo>
                <a:lnTo>
                  <a:pt x="21795" y="619"/>
                </a:lnTo>
                <a:lnTo>
                  <a:pt x="21803" y="704"/>
                </a:lnTo>
                <a:lnTo>
                  <a:pt x="21770" y="771"/>
                </a:lnTo>
                <a:lnTo>
                  <a:pt x="21698" y="774"/>
                </a:lnTo>
                <a:lnTo>
                  <a:pt x="21642" y="831"/>
                </a:lnTo>
                <a:lnTo>
                  <a:pt x="21549" y="852"/>
                </a:lnTo>
                <a:lnTo>
                  <a:pt x="21517" y="845"/>
                </a:lnTo>
                <a:lnTo>
                  <a:pt x="21557" y="812"/>
                </a:lnTo>
                <a:lnTo>
                  <a:pt x="21595" y="798"/>
                </a:lnTo>
                <a:lnTo>
                  <a:pt x="21600" y="744"/>
                </a:lnTo>
                <a:lnTo>
                  <a:pt x="21542" y="648"/>
                </a:lnTo>
                <a:lnTo>
                  <a:pt x="21575" y="580"/>
                </a:lnTo>
                <a:lnTo>
                  <a:pt x="21577" y="535"/>
                </a:lnTo>
                <a:lnTo>
                  <a:pt x="21595" y="505"/>
                </a:lnTo>
                <a:lnTo>
                  <a:pt x="21566" y="433"/>
                </a:lnTo>
                <a:lnTo>
                  <a:pt x="21566" y="386"/>
                </a:lnTo>
                <a:lnTo>
                  <a:pt x="21502" y="323"/>
                </a:lnTo>
                <a:lnTo>
                  <a:pt x="21465" y="345"/>
                </a:lnTo>
                <a:lnTo>
                  <a:pt x="21432" y="323"/>
                </a:lnTo>
                <a:lnTo>
                  <a:pt x="21408" y="327"/>
                </a:lnTo>
                <a:lnTo>
                  <a:pt x="21395" y="381"/>
                </a:lnTo>
                <a:lnTo>
                  <a:pt x="21335" y="386"/>
                </a:lnTo>
                <a:lnTo>
                  <a:pt x="21312" y="364"/>
                </a:lnTo>
                <a:lnTo>
                  <a:pt x="21265" y="390"/>
                </a:lnTo>
                <a:lnTo>
                  <a:pt x="21223" y="453"/>
                </a:lnTo>
                <a:lnTo>
                  <a:pt x="21178" y="453"/>
                </a:lnTo>
                <a:lnTo>
                  <a:pt x="21174" y="419"/>
                </a:lnTo>
                <a:lnTo>
                  <a:pt x="21208" y="370"/>
                </a:lnTo>
                <a:lnTo>
                  <a:pt x="21207" y="336"/>
                </a:lnTo>
                <a:lnTo>
                  <a:pt x="21173" y="328"/>
                </a:lnTo>
                <a:lnTo>
                  <a:pt x="21095" y="445"/>
                </a:lnTo>
                <a:lnTo>
                  <a:pt x="20985" y="488"/>
                </a:lnTo>
                <a:lnTo>
                  <a:pt x="20947" y="477"/>
                </a:lnTo>
                <a:lnTo>
                  <a:pt x="20985" y="413"/>
                </a:lnTo>
                <a:lnTo>
                  <a:pt x="21037" y="403"/>
                </a:lnTo>
                <a:lnTo>
                  <a:pt x="21088" y="325"/>
                </a:lnTo>
                <a:lnTo>
                  <a:pt x="21073" y="275"/>
                </a:lnTo>
                <a:lnTo>
                  <a:pt x="21097" y="234"/>
                </a:lnTo>
                <a:lnTo>
                  <a:pt x="21099" y="211"/>
                </a:lnTo>
                <a:lnTo>
                  <a:pt x="21146" y="183"/>
                </a:lnTo>
                <a:lnTo>
                  <a:pt x="21140" y="163"/>
                </a:lnTo>
                <a:lnTo>
                  <a:pt x="21067" y="145"/>
                </a:lnTo>
                <a:lnTo>
                  <a:pt x="21050" y="123"/>
                </a:lnTo>
                <a:lnTo>
                  <a:pt x="21044" y="55"/>
                </a:lnTo>
                <a:lnTo>
                  <a:pt x="21023" y="47"/>
                </a:lnTo>
                <a:lnTo>
                  <a:pt x="20960" y="102"/>
                </a:lnTo>
                <a:lnTo>
                  <a:pt x="20895" y="91"/>
                </a:lnTo>
                <a:lnTo>
                  <a:pt x="20869" y="22"/>
                </a:lnTo>
                <a:lnTo>
                  <a:pt x="20828" y="23"/>
                </a:lnTo>
                <a:lnTo>
                  <a:pt x="20783" y="69"/>
                </a:lnTo>
                <a:lnTo>
                  <a:pt x="20725" y="2"/>
                </a:lnTo>
                <a:lnTo>
                  <a:pt x="20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2"/>
          <p:cNvSpPr/>
          <p:nvPr/>
        </p:nvSpPr>
        <p:spPr>
          <a:xfrm>
            <a:off x="6364687" y="1967381"/>
            <a:ext cx="3032" cy="3278"/>
          </a:xfrm>
          <a:custGeom>
            <a:avLst/>
            <a:gdLst/>
            <a:ahLst/>
            <a:cxnLst/>
            <a:rect l="l" t="t" r="r" b="b"/>
            <a:pathLst>
              <a:path w="74" h="80" extrusionOk="0">
                <a:moveTo>
                  <a:pt x="36" y="1"/>
                </a:moveTo>
                <a:lnTo>
                  <a:pt x="0" y="18"/>
                </a:lnTo>
                <a:lnTo>
                  <a:pt x="14" y="52"/>
                </a:lnTo>
                <a:lnTo>
                  <a:pt x="62" y="79"/>
                </a:lnTo>
                <a:lnTo>
                  <a:pt x="74" y="38"/>
                </a:lnTo>
                <a:lnTo>
                  <a:pt x="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2"/>
          <p:cNvSpPr/>
          <p:nvPr/>
        </p:nvSpPr>
        <p:spPr>
          <a:xfrm>
            <a:off x="6239516" y="2060804"/>
            <a:ext cx="3688" cy="3073"/>
          </a:xfrm>
          <a:custGeom>
            <a:avLst/>
            <a:gdLst/>
            <a:ahLst/>
            <a:cxnLst/>
            <a:rect l="l" t="t" r="r" b="b"/>
            <a:pathLst>
              <a:path w="90" h="75" extrusionOk="0">
                <a:moveTo>
                  <a:pt x="77" y="1"/>
                </a:moveTo>
                <a:lnTo>
                  <a:pt x="0" y="6"/>
                </a:lnTo>
                <a:lnTo>
                  <a:pt x="1" y="35"/>
                </a:lnTo>
                <a:lnTo>
                  <a:pt x="63" y="75"/>
                </a:lnTo>
                <a:lnTo>
                  <a:pt x="63" y="75"/>
                </a:lnTo>
                <a:lnTo>
                  <a:pt x="58" y="54"/>
                </a:lnTo>
                <a:lnTo>
                  <a:pt x="72" y="51"/>
                </a:lnTo>
                <a:lnTo>
                  <a:pt x="89" y="10"/>
                </a:lnTo>
                <a:lnTo>
                  <a:pt x="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2"/>
          <p:cNvSpPr/>
          <p:nvPr/>
        </p:nvSpPr>
        <p:spPr>
          <a:xfrm>
            <a:off x="6238410" y="2064533"/>
            <a:ext cx="21470" cy="36509"/>
          </a:xfrm>
          <a:custGeom>
            <a:avLst/>
            <a:gdLst/>
            <a:ahLst/>
            <a:cxnLst/>
            <a:rect l="l" t="t" r="r" b="b"/>
            <a:pathLst>
              <a:path w="524" h="891" extrusionOk="0">
                <a:moveTo>
                  <a:pt x="104" y="0"/>
                </a:moveTo>
                <a:lnTo>
                  <a:pt x="103" y="13"/>
                </a:lnTo>
                <a:lnTo>
                  <a:pt x="113" y="29"/>
                </a:lnTo>
                <a:lnTo>
                  <a:pt x="105" y="39"/>
                </a:lnTo>
                <a:lnTo>
                  <a:pt x="92" y="42"/>
                </a:lnTo>
                <a:lnTo>
                  <a:pt x="97" y="57"/>
                </a:lnTo>
                <a:lnTo>
                  <a:pt x="94" y="90"/>
                </a:lnTo>
                <a:lnTo>
                  <a:pt x="70" y="133"/>
                </a:lnTo>
                <a:lnTo>
                  <a:pt x="56" y="126"/>
                </a:lnTo>
                <a:lnTo>
                  <a:pt x="31" y="103"/>
                </a:lnTo>
                <a:lnTo>
                  <a:pt x="0" y="100"/>
                </a:lnTo>
                <a:lnTo>
                  <a:pt x="0" y="111"/>
                </a:lnTo>
                <a:lnTo>
                  <a:pt x="26" y="124"/>
                </a:lnTo>
                <a:lnTo>
                  <a:pt x="40" y="145"/>
                </a:lnTo>
                <a:lnTo>
                  <a:pt x="31" y="157"/>
                </a:lnTo>
                <a:lnTo>
                  <a:pt x="50" y="202"/>
                </a:lnTo>
                <a:lnTo>
                  <a:pt x="51" y="267"/>
                </a:lnTo>
                <a:lnTo>
                  <a:pt x="34" y="291"/>
                </a:lnTo>
                <a:lnTo>
                  <a:pt x="21" y="397"/>
                </a:lnTo>
                <a:lnTo>
                  <a:pt x="26" y="428"/>
                </a:lnTo>
                <a:lnTo>
                  <a:pt x="13" y="441"/>
                </a:lnTo>
                <a:lnTo>
                  <a:pt x="34" y="530"/>
                </a:lnTo>
                <a:lnTo>
                  <a:pt x="27" y="563"/>
                </a:lnTo>
                <a:lnTo>
                  <a:pt x="58" y="677"/>
                </a:lnTo>
                <a:lnTo>
                  <a:pt x="96" y="805"/>
                </a:lnTo>
                <a:lnTo>
                  <a:pt x="129" y="861"/>
                </a:lnTo>
                <a:lnTo>
                  <a:pt x="186" y="890"/>
                </a:lnTo>
                <a:lnTo>
                  <a:pt x="233" y="878"/>
                </a:lnTo>
                <a:lnTo>
                  <a:pt x="315" y="868"/>
                </a:lnTo>
                <a:lnTo>
                  <a:pt x="390" y="845"/>
                </a:lnTo>
                <a:lnTo>
                  <a:pt x="468" y="765"/>
                </a:lnTo>
                <a:lnTo>
                  <a:pt x="501" y="697"/>
                </a:lnTo>
                <a:lnTo>
                  <a:pt x="517" y="655"/>
                </a:lnTo>
                <a:lnTo>
                  <a:pt x="513" y="615"/>
                </a:lnTo>
                <a:lnTo>
                  <a:pt x="524" y="601"/>
                </a:lnTo>
                <a:lnTo>
                  <a:pt x="522" y="537"/>
                </a:lnTo>
                <a:lnTo>
                  <a:pt x="502" y="508"/>
                </a:lnTo>
                <a:lnTo>
                  <a:pt x="514" y="471"/>
                </a:lnTo>
                <a:lnTo>
                  <a:pt x="478" y="441"/>
                </a:lnTo>
                <a:lnTo>
                  <a:pt x="439" y="334"/>
                </a:lnTo>
                <a:lnTo>
                  <a:pt x="408" y="260"/>
                </a:lnTo>
                <a:lnTo>
                  <a:pt x="366" y="266"/>
                </a:lnTo>
                <a:lnTo>
                  <a:pt x="364" y="256"/>
                </a:lnTo>
                <a:lnTo>
                  <a:pt x="328" y="253"/>
                </a:lnTo>
                <a:lnTo>
                  <a:pt x="375" y="228"/>
                </a:lnTo>
                <a:lnTo>
                  <a:pt x="368" y="206"/>
                </a:lnTo>
                <a:lnTo>
                  <a:pt x="349" y="197"/>
                </a:lnTo>
                <a:lnTo>
                  <a:pt x="317" y="140"/>
                </a:lnTo>
                <a:lnTo>
                  <a:pt x="294" y="143"/>
                </a:lnTo>
                <a:lnTo>
                  <a:pt x="280" y="97"/>
                </a:lnTo>
                <a:lnTo>
                  <a:pt x="266" y="79"/>
                </a:lnTo>
                <a:lnTo>
                  <a:pt x="266" y="53"/>
                </a:lnTo>
                <a:lnTo>
                  <a:pt x="197" y="27"/>
                </a:lnTo>
                <a:lnTo>
                  <a:pt x="185" y="44"/>
                </a:lnTo>
                <a:lnTo>
                  <a:pt x="153" y="32"/>
                </a:lnTo>
                <a:lnTo>
                  <a:pt x="157" y="15"/>
                </a:lnTo>
                <a:lnTo>
                  <a:pt x="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2"/>
          <p:cNvSpPr/>
          <p:nvPr/>
        </p:nvSpPr>
        <p:spPr>
          <a:xfrm>
            <a:off x="6243245" y="2061623"/>
            <a:ext cx="5490" cy="4179"/>
          </a:xfrm>
          <a:custGeom>
            <a:avLst/>
            <a:gdLst/>
            <a:ahLst/>
            <a:cxnLst/>
            <a:rect l="l" t="t" r="r" b="b"/>
            <a:pathLst>
              <a:path w="134" h="102" extrusionOk="0">
                <a:moveTo>
                  <a:pt x="26" y="0"/>
                </a:moveTo>
                <a:lnTo>
                  <a:pt x="17" y="16"/>
                </a:lnTo>
                <a:lnTo>
                  <a:pt x="32" y="25"/>
                </a:lnTo>
                <a:lnTo>
                  <a:pt x="3" y="27"/>
                </a:lnTo>
                <a:lnTo>
                  <a:pt x="0" y="44"/>
                </a:lnTo>
                <a:lnTo>
                  <a:pt x="49" y="66"/>
                </a:lnTo>
                <a:lnTo>
                  <a:pt x="70" y="85"/>
                </a:lnTo>
                <a:lnTo>
                  <a:pt x="110" y="84"/>
                </a:lnTo>
                <a:lnTo>
                  <a:pt x="134" y="102"/>
                </a:lnTo>
                <a:lnTo>
                  <a:pt x="124" y="80"/>
                </a:lnTo>
                <a:lnTo>
                  <a:pt x="69" y="45"/>
                </a:lnTo>
                <a:lnTo>
                  <a:pt x="60" y="9"/>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2"/>
          <p:cNvSpPr/>
          <p:nvPr/>
        </p:nvSpPr>
        <p:spPr>
          <a:xfrm>
            <a:off x="6238246" y="2075965"/>
            <a:ext cx="1393" cy="4466"/>
          </a:xfrm>
          <a:custGeom>
            <a:avLst/>
            <a:gdLst/>
            <a:ahLst/>
            <a:cxnLst/>
            <a:rect l="l" t="t" r="r" b="b"/>
            <a:pathLst>
              <a:path w="34" h="109" extrusionOk="0">
                <a:moveTo>
                  <a:pt x="34" y="0"/>
                </a:moveTo>
                <a:lnTo>
                  <a:pt x="5" y="12"/>
                </a:lnTo>
                <a:lnTo>
                  <a:pt x="9" y="54"/>
                </a:lnTo>
                <a:lnTo>
                  <a:pt x="1" y="108"/>
                </a:lnTo>
                <a:lnTo>
                  <a:pt x="26" y="54"/>
                </a:lnTo>
                <a:lnTo>
                  <a:pt x="17" y="18"/>
                </a:lnTo>
                <a:lnTo>
                  <a:pt x="31" y="12"/>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2"/>
          <p:cNvSpPr/>
          <p:nvPr/>
        </p:nvSpPr>
        <p:spPr>
          <a:xfrm>
            <a:off x="6312324" y="1936896"/>
            <a:ext cx="1352" cy="2704"/>
          </a:xfrm>
          <a:custGeom>
            <a:avLst/>
            <a:gdLst/>
            <a:ahLst/>
            <a:cxnLst/>
            <a:rect l="l" t="t" r="r" b="b"/>
            <a:pathLst>
              <a:path w="33" h="66" extrusionOk="0">
                <a:moveTo>
                  <a:pt x="1" y="0"/>
                </a:moveTo>
                <a:lnTo>
                  <a:pt x="6" y="46"/>
                </a:lnTo>
                <a:lnTo>
                  <a:pt x="32" y="66"/>
                </a:lnTo>
                <a:lnTo>
                  <a:pt x="25" y="2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2"/>
          <p:cNvSpPr/>
          <p:nvPr/>
        </p:nvSpPr>
        <p:spPr>
          <a:xfrm>
            <a:off x="6313922" y="1936486"/>
            <a:ext cx="1311" cy="2254"/>
          </a:xfrm>
          <a:custGeom>
            <a:avLst/>
            <a:gdLst/>
            <a:ahLst/>
            <a:cxnLst/>
            <a:rect l="l" t="t" r="r" b="b"/>
            <a:pathLst>
              <a:path w="32" h="55" extrusionOk="0">
                <a:moveTo>
                  <a:pt x="28" y="0"/>
                </a:moveTo>
                <a:lnTo>
                  <a:pt x="0" y="15"/>
                </a:lnTo>
                <a:lnTo>
                  <a:pt x="10" y="43"/>
                </a:lnTo>
                <a:lnTo>
                  <a:pt x="26" y="55"/>
                </a:lnTo>
                <a:lnTo>
                  <a:pt x="32" y="25"/>
                </a:lnTo>
                <a:lnTo>
                  <a:pt x="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2"/>
          <p:cNvSpPr/>
          <p:nvPr/>
        </p:nvSpPr>
        <p:spPr>
          <a:xfrm>
            <a:off x="6309579" y="1934847"/>
            <a:ext cx="1721" cy="3688"/>
          </a:xfrm>
          <a:custGeom>
            <a:avLst/>
            <a:gdLst/>
            <a:ahLst/>
            <a:cxnLst/>
            <a:rect l="l" t="t" r="r" b="b"/>
            <a:pathLst>
              <a:path w="42" h="90" extrusionOk="0">
                <a:moveTo>
                  <a:pt x="26" y="1"/>
                </a:moveTo>
                <a:lnTo>
                  <a:pt x="0" y="66"/>
                </a:lnTo>
                <a:lnTo>
                  <a:pt x="2" y="90"/>
                </a:lnTo>
                <a:lnTo>
                  <a:pt x="20" y="81"/>
                </a:lnTo>
                <a:lnTo>
                  <a:pt x="42" y="24"/>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2"/>
          <p:cNvSpPr/>
          <p:nvPr/>
        </p:nvSpPr>
        <p:spPr>
          <a:xfrm>
            <a:off x="6316053" y="1937182"/>
            <a:ext cx="656" cy="1762"/>
          </a:xfrm>
          <a:custGeom>
            <a:avLst/>
            <a:gdLst/>
            <a:ahLst/>
            <a:cxnLst/>
            <a:rect l="l" t="t" r="r" b="b"/>
            <a:pathLst>
              <a:path w="16" h="43" extrusionOk="0">
                <a:moveTo>
                  <a:pt x="0" y="1"/>
                </a:moveTo>
                <a:lnTo>
                  <a:pt x="0" y="42"/>
                </a:lnTo>
                <a:lnTo>
                  <a:pt x="16" y="2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2"/>
          <p:cNvSpPr/>
          <p:nvPr/>
        </p:nvSpPr>
        <p:spPr>
          <a:xfrm>
            <a:off x="6333876" y="1925546"/>
            <a:ext cx="3237" cy="4630"/>
          </a:xfrm>
          <a:custGeom>
            <a:avLst/>
            <a:gdLst/>
            <a:ahLst/>
            <a:cxnLst/>
            <a:rect l="l" t="t" r="r" b="b"/>
            <a:pathLst>
              <a:path w="79" h="113" extrusionOk="0">
                <a:moveTo>
                  <a:pt x="44" y="1"/>
                </a:moveTo>
                <a:lnTo>
                  <a:pt x="1" y="19"/>
                </a:lnTo>
                <a:lnTo>
                  <a:pt x="3" y="40"/>
                </a:lnTo>
                <a:lnTo>
                  <a:pt x="35" y="110"/>
                </a:lnTo>
                <a:lnTo>
                  <a:pt x="78" y="112"/>
                </a:lnTo>
                <a:lnTo>
                  <a:pt x="73" y="41"/>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2"/>
          <p:cNvSpPr/>
          <p:nvPr/>
        </p:nvSpPr>
        <p:spPr>
          <a:xfrm>
            <a:off x="6341251" y="1926775"/>
            <a:ext cx="1516" cy="2581"/>
          </a:xfrm>
          <a:custGeom>
            <a:avLst/>
            <a:gdLst/>
            <a:ahLst/>
            <a:cxnLst/>
            <a:rect l="l" t="t" r="r" b="b"/>
            <a:pathLst>
              <a:path w="37" h="63" extrusionOk="0">
                <a:moveTo>
                  <a:pt x="21" y="0"/>
                </a:moveTo>
                <a:lnTo>
                  <a:pt x="1" y="11"/>
                </a:lnTo>
                <a:lnTo>
                  <a:pt x="8" y="62"/>
                </a:lnTo>
                <a:lnTo>
                  <a:pt x="30" y="50"/>
                </a:lnTo>
                <a:lnTo>
                  <a:pt x="37" y="17"/>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2"/>
          <p:cNvSpPr/>
          <p:nvPr/>
        </p:nvSpPr>
        <p:spPr>
          <a:xfrm>
            <a:off x="6337645" y="1925996"/>
            <a:ext cx="2991" cy="5900"/>
          </a:xfrm>
          <a:custGeom>
            <a:avLst/>
            <a:gdLst/>
            <a:ahLst/>
            <a:cxnLst/>
            <a:rect l="l" t="t" r="r" b="b"/>
            <a:pathLst>
              <a:path w="73" h="144" extrusionOk="0">
                <a:moveTo>
                  <a:pt x="0" y="1"/>
                </a:moveTo>
                <a:cubicBezTo>
                  <a:pt x="0" y="1"/>
                  <a:pt x="2" y="20"/>
                  <a:pt x="0" y="24"/>
                </a:cubicBezTo>
                <a:lnTo>
                  <a:pt x="24" y="74"/>
                </a:lnTo>
                <a:lnTo>
                  <a:pt x="19" y="113"/>
                </a:lnTo>
                <a:lnTo>
                  <a:pt x="40" y="144"/>
                </a:lnTo>
                <a:lnTo>
                  <a:pt x="72" y="82"/>
                </a:lnTo>
                <a:lnTo>
                  <a:pt x="60" y="4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2"/>
          <p:cNvSpPr/>
          <p:nvPr/>
        </p:nvSpPr>
        <p:spPr>
          <a:xfrm>
            <a:off x="5523112" y="1516697"/>
            <a:ext cx="19995" cy="17128"/>
          </a:xfrm>
          <a:custGeom>
            <a:avLst/>
            <a:gdLst/>
            <a:ahLst/>
            <a:cxnLst/>
            <a:rect l="l" t="t" r="r" b="b"/>
            <a:pathLst>
              <a:path w="488" h="418" extrusionOk="0">
                <a:moveTo>
                  <a:pt x="481" y="0"/>
                </a:moveTo>
                <a:lnTo>
                  <a:pt x="418" y="64"/>
                </a:lnTo>
                <a:lnTo>
                  <a:pt x="358" y="91"/>
                </a:lnTo>
                <a:lnTo>
                  <a:pt x="314" y="97"/>
                </a:lnTo>
                <a:lnTo>
                  <a:pt x="285" y="141"/>
                </a:lnTo>
                <a:lnTo>
                  <a:pt x="261" y="196"/>
                </a:lnTo>
                <a:lnTo>
                  <a:pt x="215" y="229"/>
                </a:lnTo>
                <a:lnTo>
                  <a:pt x="163" y="229"/>
                </a:lnTo>
                <a:lnTo>
                  <a:pt x="103" y="276"/>
                </a:lnTo>
                <a:lnTo>
                  <a:pt x="86" y="265"/>
                </a:lnTo>
                <a:lnTo>
                  <a:pt x="52" y="266"/>
                </a:lnTo>
                <a:lnTo>
                  <a:pt x="36" y="318"/>
                </a:lnTo>
                <a:lnTo>
                  <a:pt x="0" y="354"/>
                </a:lnTo>
                <a:lnTo>
                  <a:pt x="22" y="373"/>
                </a:lnTo>
                <a:lnTo>
                  <a:pt x="42" y="361"/>
                </a:lnTo>
                <a:lnTo>
                  <a:pt x="92" y="417"/>
                </a:lnTo>
                <a:lnTo>
                  <a:pt x="82" y="356"/>
                </a:lnTo>
                <a:lnTo>
                  <a:pt x="92" y="323"/>
                </a:lnTo>
                <a:lnTo>
                  <a:pt x="171" y="274"/>
                </a:lnTo>
                <a:lnTo>
                  <a:pt x="182" y="282"/>
                </a:lnTo>
                <a:lnTo>
                  <a:pt x="221" y="276"/>
                </a:lnTo>
                <a:lnTo>
                  <a:pt x="273" y="286"/>
                </a:lnTo>
                <a:lnTo>
                  <a:pt x="308" y="274"/>
                </a:lnTo>
                <a:lnTo>
                  <a:pt x="354" y="274"/>
                </a:lnTo>
                <a:lnTo>
                  <a:pt x="394" y="290"/>
                </a:lnTo>
                <a:lnTo>
                  <a:pt x="419" y="278"/>
                </a:lnTo>
                <a:lnTo>
                  <a:pt x="465" y="198"/>
                </a:lnTo>
                <a:lnTo>
                  <a:pt x="455" y="147"/>
                </a:lnTo>
                <a:lnTo>
                  <a:pt x="464" y="127"/>
                </a:lnTo>
                <a:lnTo>
                  <a:pt x="453" y="79"/>
                </a:lnTo>
                <a:lnTo>
                  <a:pt x="488" y="18"/>
                </a:lnTo>
                <a:lnTo>
                  <a:pt x="4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2"/>
          <p:cNvSpPr/>
          <p:nvPr/>
        </p:nvSpPr>
        <p:spPr>
          <a:xfrm>
            <a:off x="5547409" y="1555541"/>
            <a:ext cx="9096" cy="5122"/>
          </a:xfrm>
          <a:custGeom>
            <a:avLst/>
            <a:gdLst/>
            <a:ahLst/>
            <a:cxnLst/>
            <a:rect l="l" t="t" r="r" b="b"/>
            <a:pathLst>
              <a:path w="222" h="125" extrusionOk="0">
                <a:moveTo>
                  <a:pt x="53" y="0"/>
                </a:moveTo>
                <a:lnTo>
                  <a:pt x="29" y="7"/>
                </a:lnTo>
                <a:lnTo>
                  <a:pt x="11" y="37"/>
                </a:lnTo>
                <a:lnTo>
                  <a:pt x="27" y="57"/>
                </a:lnTo>
                <a:lnTo>
                  <a:pt x="1" y="68"/>
                </a:lnTo>
                <a:lnTo>
                  <a:pt x="19" y="94"/>
                </a:lnTo>
                <a:lnTo>
                  <a:pt x="87" y="118"/>
                </a:lnTo>
                <a:lnTo>
                  <a:pt x="154" y="112"/>
                </a:lnTo>
                <a:lnTo>
                  <a:pt x="178" y="82"/>
                </a:lnTo>
                <a:lnTo>
                  <a:pt x="189" y="119"/>
                </a:lnTo>
                <a:lnTo>
                  <a:pt x="201" y="125"/>
                </a:lnTo>
                <a:lnTo>
                  <a:pt x="200" y="87"/>
                </a:lnTo>
                <a:lnTo>
                  <a:pt x="222" y="45"/>
                </a:lnTo>
                <a:lnTo>
                  <a:pt x="213" y="11"/>
                </a:lnTo>
                <a:lnTo>
                  <a:pt x="205" y="19"/>
                </a:lnTo>
                <a:lnTo>
                  <a:pt x="166" y="17"/>
                </a:lnTo>
                <a:lnTo>
                  <a:pt x="151" y="53"/>
                </a:lnTo>
                <a:lnTo>
                  <a:pt x="127" y="53"/>
                </a:lnTo>
                <a:lnTo>
                  <a:pt x="96" y="63"/>
                </a:lnTo>
                <a:lnTo>
                  <a:pt x="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2"/>
          <p:cNvSpPr/>
          <p:nvPr/>
        </p:nvSpPr>
        <p:spPr>
          <a:xfrm>
            <a:off x="5544786" y="1553083"/>
            <a:ext cx="2540" cy="5204"/>
          </a:xfrm>
          <a:custGeom>
            <a:avLst/>
            <a:gdLst/>
            <a:ahLst/>
            <a:cxnLst/>
            <a:rect l="l" t="t" r="r" b="b"/>
            <a:pathLst>
              <a:path w="62" h="127" extrusionOk="0">
                <a:moveTo>
                  <a:pt x="30" y="0"/>
                </a:moveTo>
                <a:lnTo>
                  <a:pt x="19" y="66"/>
                </a:lnTo>
                <a:lnTo>
                  <a:pt x="0" y="104"/>
                </a:lnTo>
                <a:lnTo>
                  <a:pt x="8" y="127"/>
                </a:lnTo>
                <a:lnTo>
                  <a:pt x="35" y="90"/>
                </a:lnTo>
                <a:lnTo>
                  <a:pt x="62" y="35"/>
                </a:lnTo>
                <a:cubicBezTo>
                  <a:pt x="62" y="35"/>
                  <a:pt x="33" y="8"/>
                  <a:pt x="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2"/>
          <p:cNvSpPr/>
          <p:nvPr/>
        </p:nvSpPr>
        <p:spPr>
          <a:xfrm>
            <a:off x="5559823" y="1545625"/>
            <a:ext cx="1393" cy="2499"/>
          </a:xfrm>
          <a:custGeom>
            <a:avLst/>
            <a:gdLst/>
            <a:ahLst/>
            <a:cxnLst/>
            <a:rect l="l" t="t" r="r" b="b"/>
            <a:pathLst>
              <a:path w="34" h="61" extrusionOk="0">
                <a:moveTo>
                  <a:pt x="18" y="1"/>
                </a:moveTo>
                <a:lnTo>
                  <a:pt x="1" y="51"/>
                </a:lnTo>
                <a:lnTo>
                  <a:pt x="34" y="61"/>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2"/>
          <p:cNvSpPr/>
          <p:nvPr/>
        </p:nvSpPr>
        <p:spPr>
          <a:xfrm>
            <a:off x="5544909" y="1522392"/>
            <a:ext cx="3073" cy="1229"/>
          </a:xfrm>
          <a:custGeom>
            <a:avLst/>
            <a:gdLst/>
            <a:ahLst/>
            <a:cxnLst/>
            <a:rect l="l" t="t" r="r" b="b"/>
            <a:pathLst>
              <a:path w="75" h="30" extrusionOk="0">
                <a:moveTo>
                  <a:pt x="23" y="0"/>
                </a:moveTo>
                <a:lnTo>
                  <a:pt x="1" y="30"/>
                </a:lnTo>
                <a:lnTo>
                  <a:pt x="36" y="29"/>
                </a:lnTo>
                <a:lnTo>
                  <a:pt x="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2"/>
          <p:cNvSpPr/>
          <p:nvPr/>
        </p:nvSpPr>
        <p:spPr>
          <a:xfrm>
            <a:off x="5548474" y="1540995"/>
            <a:ext cx="11554" cy="14382"/>
          </a:xfrm>
          <a:custGeom>
            <a:avLst/>
            <a:gdLst/>
            <a:ahLst/>
            <a:cxnLst/>
            <a:rect l="l" t="t" r="r" b="b"/>
            <a:pathLst>
              <a:path w="282" h="351" extrusionOk="0">
                <a:moveTo>
                  <a:pt x="263" y="1"/>
                </a:moveTo>
                <a:lnTo>
                  <a:pt x="208" y="2"/>
                </a:lnTo>
                <a:lnTo>
                  <a:pt x="145" y="18"/>
                </a:lnTo>
                <a:lnTo>
                  <a:pt x="122" y="60"/>
                </a:lnTo>
                <a:lnTo>
                  <a:pt x="139" y="82"/>
                </a:lnTo>
                <a:lnTo>
                  <a:pt x="175" y="107"/>
                </a:lnTo>
                <a:lnTo>
                  <a:pt x="172" y="131"/>
                </a:lnTo>
                <a:lnTo>
                  <a:pt x="147" y="125"/>
                </a:lnTo>
                <a:lnTo>
                  <a:pt x="137" y="137"/>
                </a:lnTo>
                <a:lnTo>
                  <a:pt x="93" y="108"/>
                </a:lnTo>
                <a:lnTo>
                  <a:pt x="93" y="85"/>
                </a:lnTo>
                <a:lnTo>
                  <a:pt x="69" y="57"/>
                </a:lnTo>
                <a:lnTo>
                  <a:pt x="47" y="72"/>
                </a:lnTo>
                <a:lnTo>
                  <a:pt x="28" y="109"/>
                </a:lnTo>
                <a:lnTo>
                  <a:pt x="0" y="118"/>
                </a:lnTo>
                <a:lnTo>
                  <a:pt x="6" y="152"/>
                </a:lnTo>
                <a:lnTo>
                  <a:pt x="25" y="181"/>
                </a:lnTo>
                <a:lnTo>
                  <a:pt x="22" y="231"/>
                </a:lnTo>
                <a:lnTo>
                  <a:pt x="50" y="264"/>
                </a:lnTo>
                <a:lnTo>
                  <a:pt x="81" y="264"/>
                </a:lnTo>
                <a:lnTo>
                  <a:pt x="135" y="279"/>
                </a:lnTo>
                <a:lnTo>
                  <a:pt x="144" y="300"/>
                </a:lnTo>
                <a:lnTo>
                  <a:pt x="123" y="326"/>
                </a:lnTo>
                <a:lnTo>
                  <a:pt x="141" y="351"/>
                </a:lnTo>
                <a:lnTo>
                  <a:pt x="177" y="349"/>
                </a:lnTo>
                <a:lnTo>
                  <a:pt x="196" y="323"/>
                </a:lnTo>
                <a:lnTo>
                  <a:pt x="194" y="291"/>
                </a:lnTo>
                <a:lnTo>
                  <a:pt x="244" y="270"/>
                </a:lnTo>
                <a:lnTo>
                  <a:pt x="268" y="248"/>
                </a:lnTo>
                <a:lnTo>
                  <a:pt x="259" y="219"/>
                </a:lnTo>
                <a:lnTo>
                  <a:pt x="216" y="189"/>
                </a:lnTo>
                <a:lnTo>
                  <a:pt x="216" y="172"/>
                </a:lnTo>
                <a:lnTo>
                  <a:pt x="266" y="148"/>
                </a:lnTo>
                <a:lnTo>
                  <a:pt x="281" y="91"/>
                </a:lnTo>
                <a:lnTo>
                  <a:pt x="276" y="39"/>
                </a:lnTo>
                <a:lnTo>
                  <a:pt x="2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2"/>
          <p:cNvSpPr/>
          <p:nvPr/>
        </p:nvSpPr>
        <p:spPr>
          <a:xfrm>
            <a:off x="5527332" y="1529317"/>
            <a:ext cx="3032" cy="3524"/>
          </a:xfrm>
          <a:custGeom>
            <a:avLst/>
            <a:gdLst/>
            <a:ahLst/>
            <a:cxnLst/>
            <a:rect l="l" t="t" r="r" b="b"/>
            <a:pathLst>
              <a:path w="74" h="86" extrusionOk="0">
                <a:moveTo>
                  <a:pt x="73" y="1"/>
                </a:moveTo>
                <a:lnTo>
                  <a:pt x="35" y="4"/>
                </a:lnTo>
                <a:lnTo>
                  <a:pt x="0" y="37"/>
                </a:lnTo>
                <a:lnTo>
                  <a:pt x="4" y="86"/>
                </a:lnTo>
                <a:lnTo>
                  <a:pt x="29" y="74"/>
                </a:lnTo>
                <a:lnTo>
                  <a:pt x="67" y="32"/>
                </a:lnTo>
                <a:lnTo>
                  <a:pt x="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2"/>
          <p:cNvSpPr/>
          <p:nvPr/>
        </p:nvSpPr>
        <p:spPr>
          <a:xfrm>
            <a:off x="5542615" y="1541610"/>
            <a:ext cx="1721" cy="4220"/>
          </a:xfrm>
          <a:custGeom>
            <a:avLst/>
            <a:gdLst/>
            <a:ahLst/>
            <a:cxnLst/>
            <a:rect l="l" t="t" r="r" b="b"/>
            <a:pathLst>
              <a:path w="42" h="103" extrusionOk="0">
                <a:moveTo>
                  <a:pt x="24" y="0"/>
                </a:moveTo>
                <a:lnTo>
                  <a:pt x="24" y="66"/>
                </a:lnTo>
                <a:lnTo>
                  <a:pt x="1" y="103"/>
                </a:lnTo>
                <a:lnTo>
                  <a:pt x="1" y="103"/>
                </a:lnTo>
                <a:lnTo>
                  <a:pt x="37" y="95"/>
                </a:lnTo>
                <a:lnTo>
                  <a:pt x="41" y="62"/>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2"/>
          <p:cNvSpPr/>
          <p:nvPr/>
        </p:nvSpPr>
        <p:spPr>
          <a:xfrm>
            <a:off x="5541590" y="1556197"/>
            <a:ext cx="2213" cy="1475"/>
          </a:xfrm>
          <a:custGeom>
            <a:avLst/>
            <a:gdLst/>
            <a:ahLst/>
            <a:cxnLst/>
            <a:rect l="l" t="t" r="r" b="b"/>
            <a:pathLst>
              <a:path w="54" h="36" extrusionOk="0">
                <a:moveTo>
                  <a:pt x="1" y="1"/>
                </a:moveTo>
                <a:lnTo>
                  <a:pt x="37" y="36"/>
                </a:lnTo>
                <a:lnTo>
                  <a:pt x="53" y="2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2"/>
          <p:cNvSpPr/>
          <p:nvPr/>
        </p:nvSpPr>
        <p:spPr>
          <a:xfrm>
            <a:off x="5579203" y="1550010"/>
            <a:ext cx="3974" cy="5491"/>
          </a:xfrm>
          <a:custGeom>
            <a:avLst/>
            <a:gdLst/>
            <a:ahLst/>
            <a:cxnLst/>
            <a:rect l="l" t="t" r="r" b="b"/>
            <a:pathLst>
              <a:path w="97" h="134" extrusionOk="0">
                <a:moveTo>
                  <a:pt x="13" y="1"/>
                </a:moveTo>
                <a:lnTo>
                  <a:pt x="1" y="64"/>
                </a:lnTo>
                <a:lnTo>
                  <a:pt x="13" y="108"/>
                </a:lnTo>
                <a:lnTo>
                  <a:pt x="88" y="133"/>
                </a:lnTo>
                <a:lnTo>
                  <a:pt x="96" y="93"/>
                </a:lnTo>
                <a:lnTo>
                  <a:pt x="55" y="27"/>
                </a:lnTo>
                <a:lnTo>
                  <a:pt x="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2"/>
          <p:cNvSpPr/>
          <p:nvPr/>
        </p:nvSpPr>
        <p:spPr>
          <a:xfrm>
            <a:off x="5536674" y="1547510"/>
            <a:ext cx="8645" cy="7949"/>
          </a:xfrm>
          <a:custGeom>
            <a:avLst/>
            <a:gdLst/>
            <a:ahLst/>
            <a:cxnLst/>
            <a:rect l="l" t="t" r="r" b="b"/>
            <a:pathLst>
              <a:path w="211" h="194" extrusionOk="0">
                <a:moveTo>
                  <a:pt x="83" y="1"/>
                </a:moveTo>
                <a:lnTo>
                  <a:pt x="11" y="15"/>
                </a:lnTo>
                <a:lnTo>
                  <a:pt x="1" y="73"/>
                </a:lnTo>
                <a:lnTo>
                  <a:pt x="25" y="124"/>
                </a:lnTo>
                <a:lnTo>
                  <a:pt x="69" y="171"/>
                </a:lnTo>
                <a:lnTo>
                  <a:pt x="109" y="176"/>
                </a:lnTo>
                <a:lnTo>
                  <a:pt x="134" y="194"/>
                </a:lnTo>
                <a:lnTo>
                  <a:pt x="181" y="185"/>
                </a:lnTo>
                <a:lnTo>
                  <a:pt x="210" y="128"/>
                </a:lnTo>
                <a:lnTo>
                  <a:pt x="198" y="90"/>
                </a:lnTo>
                <a:lnTo>
                  <a:pt x="168" y="23"/>
                </a:lnTo>
                <a:lnTo>
                  <a:pt x="134" y="29"/>
                </a:lnTo>
                <a:lnTo>
                  <a:pt x="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2"/>
          <p:cNvSpPr/>
          <p:nvPr/>
        </p:nvSpPr>
        <p:spPr>
          <a:xfrm>
            <a:off x="5565641" y="1559229"/>
            <a:ext cx="5163" cy="5736"/>
          </a:xfrm>
          <a:custGeom>
            <a:avLst/>
            <a:gdLst/>
            <a:ahLst/>
            <a:cxnLst/>
            <a:rect l="l" t="t" r="r" b="b"/>
            <a:pathLst>
              <a:path w="126" h="140" extrusionOk="0">
                <a:moveTo>
                  <a:pt x="48" y="1"/>
                </a:moveTo>
                <a:lnTo>
                  <a:pt x="12" y="11"/>
                </a:lnTo>
                <a:lnTo>
                  <a:pt x="15" y="40"/>
                </a:lnTo>
                <a:lnTo>
                  <a:pt x="51" y="43"/>
                </a:lnTo>
                <a:lnTo>
                  <a:pt x="41" y="56"/>
                </a:lnTo>
                <a:lnTo>
                  <a:pt x="12" y="73"/>
                </a:lnTo>
                <a:lnTo>
                  <a:pt x="1" y="108"/>
                </a:lnTo>
                <a:lnTo>
                  <a:pt x="15" y="123"/>
                </a:lnTo>
                <a:lnTo>
                  <a:pt x="62" y="140"/>
                </a:lnTo>
                <a:lnTo>
                  <a:pt x="94" y="97"/>
                </a:lnTo>
                <a:lnTo>
                  <a:pt x="121" y="107"/>
                </a:lnTo>
                <a:lnTo>
                  <a:pt x="125" y="85"/>
                </a:lnTo>
                <a:lnTo>
                  <a:pt x="105" y="49"/>
                </a:lnTo>
                <a:lnTo>
                  <a:pt x="115" y="9"/>
                </a:lnTo>
                <a:lnTo>
                  <a:pt x="80" y="2"/>
                </a:lnTo>
                <a:lnTo>
                  <a:pt x="63" y="11"/>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2"/>
          <p:cNvSpPr/>
          <p:nvPr/>
        </p:nvSpPr>
        <p:spPr>
          <a:xfrm>
            <a:off x="5556832" y="1553984"/>
            <a:ext cx="2540" cy="2622"/>
          </a:xfrm>
          <a:custGeom>
            <a:avLst/>
            <a:gdLst/>
            <a:ahLst/>
            <a:cxnLst/>
            <a:rect l="l" t="t" r="r" b="b"/>
            <a:pathLst>
              <a:path w="62" h="64" extrusionOk="0">
                <a:moveTo>
                  <a:pt x="55" y="1"/>
                </a:moveTo>
                <a:lnTo>
                  <a:pt x="20" y="15"/>
                </a:lnTo>
                <a:lnTo>
                  <a:pt x="1" y="46"/>
                </a:lnTo>
                <a:lnTo>
                  <a:pt x="8" y="63"/>
                </a:lnTo>
                <a:lnTo>
                  <a:pt x="30" y="33"/>
                </a:lnTo>
                <a:lnTo>
                  <a:pt x="62" y="26"/>
                </a:lnTo>
                <a:lnTo>
                  <a:pt x="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2"/>
          <p:cNvSpPr/>
          <p:nvPr/>
        </p:nvSpPr>
        <p:spPr>
          <a:xfrm>
            <a:off x="5567649" y="1331736"/>
            <a:ext cx="11022" cy="11760"/>
          </a:xfrm>
          <a:custGeom>
            <a:avLst/>
            <a:gdLst/>
            <a:ahLst/>
            <a:cxnLst/>
            <a:rect l="l" t="t" r="r" b="b"/>
            <a:pathLst>
              <a:path w="269" h="287" extrusionOk="0">
                <a:moveTo>
                  <a:pt x="116" y="0"/>
                </a:moveTo>
                <a:lnTo>
                  <a:pt x="60" y="88"/>
                </a:lnTo>
                <a:lnTo>
                  <a:pt x="60" y="132"/>
                </a:lnTo>
                <a:lnTo>
                  <a:pt x="26" y="172"/>
                </a:lnTo>
                <a:lnTo>
                  <a:pt x="34" y="215"/>
                </a:lnTo>
                <a:lnTo>
                  <a:pt x="10" y="229"/>
                </a:lnTo>
                <a:lnTo>
                  <a:pt x="1" y="287"/>
                </a:lnTo>
                <a:lnTo>
                  <a:pt x="26" y="287"/>
                </a:lnTo>
                <a:lnTo>
                  <a:pt x="83" y="213"/>
                </a:lnTo>
                <a:lnTo>
                  <a:pt x="78" y="259"/>
                </a:lnTo>
                <a:lnTo>
                  <a:pt x="114" y="272"/>
                </a:lnTo>
                <a:lnTo>
                  <a:pt x="133" y="234"/>
                </a:lnTo>
                <a:lnTo>
                  <a:pt x="188" y="204"/>
                </a:lnTo>
                <a:lnTo>
                  <a:pt x="269" y="114"/>
                </a:lnTo>
                <a:lnTo>
                  <a:pt x="208" y="55"/>
                </a:lnTo>
                <a:lnTo>
                  <a:pt x="177" y="31"/>
                </a:lnTo>
                <a:lnTo>
                  <a:pt x="178" y="66"/>
                </a:lnTo>
                <a:lnTo>
                  <a:pt x="207" y="106"/>
                </a:lnTo>
                <a:lnTo>
                  <a:pt x="131" y="110"/>
                </a:lnTo>
                <a:lnTo>
                  <a:pt x="99" y="170"/>
                </a:lnTo>
                <a:lnTo>
                  <a:pt x="87" y="125"/>
                </a:lnTo>
                <a:lnTo>
                  <a:pt x="1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2"/>
          <p:cNvSpPr/>
          <p:nvPr/>
        </p:nvSpPr>
        <p:spPr>
          <a:xfrm>
            <a:off x="5551137" y="1385700"/>
            <a:ext cx="2786" cy="2172"/>
          </a:xfrm>
          <a:custGeom>
            <a:avLst/>
            <a:gdLst/>
            <a:ahLst/>
            <a:cxnLst/>
            <a:rect l="l" t="t" r="r" b="b"/>
            <a:pathLst>
              <a:path w="68" h="53" extrusionOk="0">
                <a:moveTo>
                  <a:pt x="23" y="0"/>
                </a:moveTo>
                <a:lnTo>
                  <a:pt x="1" y="23"/>
                </a:lnTo>
                <a:lnTo>
                  <a:pt x="10" y="53"/>
                </a:lnTo>
                <a:lnTo>
                  <a:pt x="67" y="6"/>
                </a:lnTo>
                <a:lnTo>
                  <a:pt x="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2"/>
          <p:cNvSpPr/>
          <p:nvPr/>
        </p:nvSpPr>
        <p:spPr>
          <a:xfrm>
            <a:off x="5498897" y="1496373"/>
            <a:ext cx="1557" cy="1844"/>
          </a:xfrm>
          <a:custGeom>
            <a:avLst/>
            <a:gdLst/>
            <a:ahLst/>
            <a:cxnLst/>
            <a:rect l="l" t="t" r="r" b="b"/>
            <a:pathLst>
              <a:path w="38" h="45" extrusionOk="0">
                <a:moveTo>
                  <a:pt x="6" y="0"/>
                </a:moveTo>
                <a:lnTo>
                  <a:pt x="0" y="44"/>
                </a:lnTo>
                <a:lnTo>
                  <a:pt x="0" y="44"/>
                </a:lnTo>
                <a:lnTo>
                  <a:pt x="37" y="32"/>
                </a:lnTo>
                <a:lnTo>
                  <a:pt x="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2"/>
          <p:cNvSpPr/>
          <p:nvPr/>
        </p:nvSpPr>
        <p:spPr>
          <a:xfrm>
            <a:off x="5549580" y="1355542"/>
            <a:ext cx="1598" cy="2008"/>
          </a:xfrm>
          <a:custGeom>
            <a:avLst/>
            <a:gdLst/>
            <a:ahLst/>
            <a:cxnLst/>
            <a:rect l="l" t="t" r="r" b="b"/>
            <a:pathLst>
              <a:path w="39" h="49" extrusionOk="0">
                <a:moveTo>
                  <a:pt x="19" y="1"/>
                </a:moveTo>
                <a:lnTo>
                  <a:pt x="0" y="33"/>
                </a:lnTo>
                <a:lnTo>
                  <a:pt x="26" y="49"/>
                </a:lnTo>
                <a:lnTo>
                  <a:pt x="39" y="25"/>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2"/>
          <p:cNvSpPr/>
          <p:nvPr/>
        </p:nvSpPr>
        <p:spPr>
          <a:xfrm>
            <a:off x="5551342" y="1347839"/>
            <a:ext cx="2253" cy="4958"/>
          </a:xfrm>
          <a:custGeom>
            <a:avLst/>
            <a:gdLst/>
            <a:ahLst/>
            <a:cxnLst/>
            <a:rect l="l" t="t" r="r" b="b"/>
            <a:pathLst>
              <a:path w="55" h="121" extrusionOk="0">
                <a:moveTo>
                  <a:pt x="43" y="1"/>
                </a:moveTo>
                <a:lnTo>
                  <a:pt x="0" y="74"/>
                </a:lnTo>
                <a:lnTo>
                  <a:pt x="0" y="120"/>
                </a:lnTo>
                <a:lnTo>
                  <a:pt x="55" y="68"/>
                </a:lnTo>
                <a:lnTo>
                  <a:pt x="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2"/>
          <p:cNvSpPr/>
          <p:nvPr/>
        </p:nvSpPr>
        <p:spPr>
          <a:xfrm>
            <a:off x="5546548" y="1390330"/>
            <a:ext cx="1885" cy="2663"/>
          </a:xfrm>
          <a:custGeom>
            <a:avLst/>
            <a:gdLst/>
            <a:ahLst/>
            <a:cxnLst/>
            <a:rect l="l" t="t" r="r" b="b"/>
            <a:pathLst>
              <a:path w="46" h="65" extrusionOk="0">
                <a:moveTo>
                  <a:pt x="24" y="0"/>
                </a:moveTo>
                <a:lnTo>
                  <a:pt x="0" y="38"/>
                </a:lnTo>
                <a:lnTo>
                  <a:pt x="22" y="65"/>
                </a:lnTo>
                <a:lnTo>
                  <a:pt x="46" y="42"/>
                </a:lnTo>
                <a:lnTo>
                  <a:pt x="44" y="14"/>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2"/>
          <p:cNvSpPr/>
          <p:nvPr/>
        </p:nvSpPr>
        <p:spPr>
          <a:xfrm>
            <a:off x="5544786" y="1400205"/>
            <a:ext cx="3237" cy="2458"/>
          </a:xfrm>
          <a:custGeom>
            <a:avLst/>
            <a:gdLst/>
            <a:ahLst/>
            <a:cxnLst/>
            <a:rect l="l" t="t" r="r" b="b"/>
            <a:pathLst>
              <a:path w="79" h="60" extrusionOk="0">
                <a:moveTo>
                  <a:pt x="78" y="1"/>
                </a:moveTo>
                <a:lnTo>
                  <a:pt x="18" y="12"/>
                </a:lnTo>
                <a:lnTo>
                  <a:pt x="0" y="47"/>
                </a:lnTo>
                <a:lnTo>
                  <a:pt x="30" y="60"/>
                </a:lnTo>
                <a:lnTo>
                  <a:pt x="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2"/>
          <p:cNvSpPr/>
          <p:nvPr/>
        </p:nvSpPr>
        <p:spPr>
          <a:xfrm>
            <a:off x="5540320" y="1403155"/>
            <a:ext cx="5654" cy="3688"/>
          </a:xfrm>
          <a:custGeom>
            <a:avLst/>
            <a:gdLst/>
            <a:ahLst/>
            <a:cxnLst/>
            <a:rect l="l" t="t" r="r" b="b"/>
            <a:pathLst>
              <a:path w="138" h="90" extrusionOk="0">
                <a:moveTo>
                  <a:pt x="138" y="1"/>
                </a:moveTo>
                <a:lnTo>
                  <a:pt x="103" y="16"/>
                </a:lnTo>
                <a:lnTo>
                  <a:pt x="36" y="24"/>
                </a:lnTo>
                <a:lnTo>
                  <a:pt x="0" y="63"/>
                </a:lnTo>
                <a:lnTo>
                  <a:pt x="43" y="60"/>
                </a:lnTo>
                <a:lnTo>
                  <a:pt x="59" y="89"/>
                </a:lnTo>
                <a:lnTo>
                  <a:pt x="83" y="68"/>
                </a:lnTo>
                <a:lnTo>
                  <a:pt x="1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2"/>
          <p:cNvSpPr/>
          <p:nvPr/>
        </p:nvSpPr>
        <p:spPr>
          <a:xfrm>
            <a:off x="5556873" y="1344766"/>
            <a:ext cx="3810" cy="4343"/>
          </a:xfrm>
          <a:custGeom>
            <a:avLst/>
            <a:gdLst/>
            <a:ahLst/>
            <a:cxnLst/>
            <a:rect l="l" t="t" r="r" b="b"/>
            <a:pathLst>
              <a:path w="93" h="106" extrusionOk="0">
                <a:moveTo>
                  <a:pt x="92" y="0"/>
                </a:moveTo>
                <a:lnTo>
                  <a:pt x="15" y="20"/>
                </a:lnTo>
                <a:lnTo>
                  <a:pt x="1" y="105"/>
                </a:lnTo>
                <a:lnTo>
                  <a:pt x="87" y="40"/>
                </a:lnTo>
                <a:lnTo>
                  <a:pt x="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2"/>
          <p:cNvSpPr/>
          <p:nvPr/>
        </p:nvSpPr>
        <p:spPr>
          <a:xfrm>
            <a:off x="5561626" y="1341242"/>
            <a:ext cx="4753" cy="4589"/>
          </a:xfrm>
          <a:custGeom>
            <a:avLst/>
            <a:gdLst/>
            <a:ahLst/>
            <a:cxnLst/>
            <a:rect l="l" t="t" r="r" b="b"/>
            <a:pathLst>
              <a:path w="116" h="112" extrusionOk="0">
                <a:moveTo>
                  <a:pt x="115" y="0"/>
                </a:moveTo>
                <a:lnTo>
                  <a:pt x="7" y="65"/>
                </a:lnTo>
                <a:lnTo>
                  <a:pt x="0" y="112"/>
                </a:lnTo>
                <a:lnTo>
                  <a:pt x="64" y="70"/>
                </a:lnTo>
                <a:lnTo>
                  <a:pt x="113" y="94"/>
                </a:lnTo>
                <a:lnTo>
                  <a:pt x="1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2"/>
          <p:cNvSpPr/>
          <p:nvPr/>
        </p:nvSpPr>
        <p:spPr>
          <a:xfrm>
            <a:off x="5549908" y="1381316"/>
            <a:ext cx="2213" cy="4343"/>
          </a:xfrm>
          <a:custGeom>
            <a:avLst/>
            <a:gdLst/>
            <a:ahLst/>
            <a:cxnLst/>
            <a:rect l="l" t="t" r="r" b="b"/>
            <a:pathLst>
              <a:path w="54" h="106" extrusionOk="0">
                <a:moveTo>
                  <a:pt x="45" y="0"/>
                </a:moveTo>
                <a:lnTo>
                  <a:pt x="0" y="46"/>
                </a:lnTo>
                <a:lnTo>
                  <a:pt x="16" y="105"/>
                </a:lnTo>
                <a:lnTo>
                  <a:pt x="54" y="45"/>
                </a:lnTo>
                <a:lnTo>
                  <a:pt x="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2"/>
          <p:cNvSpPr/>
          <p:nvPr/>
        </p:nvSpPr>
        <p:spPr>
          <a:xfrm>
            <a:off x="5554210" y="1346979"/>
            <a:ext cx="1680" cy="2172"/>
          </a:xfrm>
          <a:custGeom>
            <a:avLst/>
            <a:gdLst/>
            <a:ahLst/>
            <a:cxnLst/>
            <a:rect l="l" t="t" r="r" b="b"/>
            <a:pathLst>
              <a:path w="41" h="53" extrusionOk="0">
                <a:moveTo>
                  <a:pt x="20" y="0"/>
                </a:moveTo>
                <a:lnTo>
                  <a:pt x="0" y="25"/>
                </a:lnTo>
                <a:lnTo>
                  <a:pt x="20" y="52"/>
                </a:lnTo>
                <a:lnTo>
                  <a:pt x="40" y="13"/>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2"/>
          <p:cNvSpPr/>
          <p:nvPr/>
        </p:nvSpPr>
        <p:spPr>
          <a:xfrm>
            <a:off x="5575270" y="1330629"/>
            <a:ext cx="3401" cy="2377"/>
          </a:xfrm>
          <a:custGeom>
            <a:avLst/>
            <a:gdLst/>
            <a:ahLst/>
            <a:cxnLst/>
            <a:rect l="l" t="t" r="r" b="b"/>
            <a:pathLst>
              <a:path w="83" h="58" extrusionOk="0">
                <a:moveTo>
                  <a:pt x="35" y="0"/>
                </a:moveTo>
                <a:lnTo>
                  <a:pt x="1" y="15"/>
                </a:lnTo>
                <a:lnTo>
                  <a:pt x="15" y="30"/>
                </a:lnTo>
                <a:lnTo>
                  <a:pt x="83" y="58"/>
                </a:lnTo>
                <a:lnTo>
                  <a:pt x="83" y="25"/>
                </a:lnTo>
                <a:lnTo>
                  <a:pt x="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2"/>
          <p:cNvSpPr/>
          <p:nvPr/>
        </p:nvSpPr>
        <p:spPr>
          <a:xfrm>
            <a:off x="5568714" y="1324483"/>
            <a:ext cx="5900" cy="8400"/>
          </a:xfrm>
          <a:custGeom>
            <a:avLst/>
            <a:gdLst/>
            <a:ahLst/>
            <a:cxnLst/>
            <a:rect l="l" t="t" r="r" b="b"/>
            <a:pathLst>
              <a:path w="144" h="205" extrusionOk="0">
                <a:moveTo>
                  <a:pt x="131" y="0"/>
                </a:moveTo>
                <a:lnTo>
                  <a:pt x="69" y="24"/>
                </a:lnTo>
                <a:lnTo>
                  <a:pt x="68" y="67"/>
                </a:lnTo>
                <a:lnTo>
                  <a:pt x="4" y="118"/>
                </a:lnTo>
                <a:lnTo>
                  <a:pt x="0" y="187"/>
                </a:lnTo>
                <a:lnTo>
                  <a:pt x="24" y="205"/>
                </a:lnTo>
                <a:lnTo>
                  <a:pt x="89" y="128"/>
                </a:lnTo>
                <a:lnTo>
                  <a:pt x="93" y="80"/>
                </a:lnTo>
                <a:lnTo>
                  <a:pt x="143" y="44"/>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2"/>
          <p:cNvSpPr/>
          <p:nvPr/>
        </p:nvSpPr>
        <p:spPr>
          <a:xfrm>
            <a:off x="5561995" y="1364557"/>
            <a:ext cx="1762" cy="1885"/>
          </a:xfrm>
          <a:custGeom>
            <a:avLst/>
            <a:gdLst/>
            <a:ahLst/>
            <a:cxnLst/>
            <a:rect l="l" t="t" r="r" b="b"/>
            <a:pathLst>
              <a:path w="43" h="46" extrusionOk="0">
                <a:moveTo>
                  <a:pt x="16" y="1"/>
                </a:moveTo>
                <a:lnTo>
                  <a:pt x="0" y="24"/>
                </a:lnTo>
                <a:lnTo>
                  <a:pt x="24" y="45"/>
                </a:lnTo>
                <a:lnTo>
                  <a:pt x="43" y="6"/>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2"/>
          <p:cNvSpPr/>
          <p:nvPr/>
        </p:nvSpPr>
        <p:spPr>
          <a:xfrm>
            <a:off x="5563798" y="1338743"/>
            <a:ext cx="2786" cy="1803"/>
          </a:xfrm>
          <a:custGeom>
            <a:avLst/>
            <a:gdLst/>
            <a:ahLst/>
            <a:cxnLst/>
            <a:rect l="l" t="t" r="r" b="b"/>
            <a:pathLst>
              <a:path w="68" h="44" extrusionOk="0">
                <a:moveTo>
                  <a:pt x="26" y="1"/>
                </a:moveTo>
                <a:lnTo>
                  <a:pt x="1" y="44"/>
                </a:lnTo>
                <a:lnTo>
                  <a:pt x="68" y="36"/>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5562445" y="1331736"/>
            <a:ext cx="5900" cy="6638"/>
          </a:xfrm>
          <a:custGeom>
            <a:avLst/>
            <a:gdLst/>
            <a:ahLst/>
            <a:cxnLst/>
            <a:rect l="l" t="t" r="r" b="b"/>
            <a:pathLst>
              <a:path w="144" h="162" extrusionOk="0">
                <a:moveTo>
                  <a:pt x="127" y="0"/>
                </a:moveTo>
                <a:lnTo>
                  <a:pt x="95" y="5"/>
                </a:lnTo>
                <a:lnTo>
                  <a:pt x="104" y="28"/>
                </a:lnTo>
                <a:lnTo>
                  <a:pt x="62" y="76"/>
                </a:lnTo>
                <a:lnTo>
                  <a:pt x="18" y="66"/>
                </a:lnTo>
                <a:lnTo>
                  <a:pt x="0" y="114"/>
                </a:lnTo>
                <a:lnTo>
                  <a:pt x="20" y="144"/>
                </a:lnTo>
                <a:lnTo>
                  <a:pt x="80" y="96"/>
                </a:lnTo>
                <a:lnTo>
                  <a:pt x="113" y="98"/>
                </a:lnTo>
                <a:lnTo>
                  <a:pt x="54" y="139"/>
                </a:lnTo>
                <a:lnTo>
                  <a:pt x="80" y="161"/>
                </a:lnTo>
                <a:lnTo>
                  <a:pt x="143" y="143"/>
                </a:lnTo>
                <a:lnTo>
                  <a:pt x="141" y="64"/>
                </a:lnTo>
                <a:lnTo>
                  <a:pt x="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2"/>
          <p:cNvSpPr/>
          <p:nvPr/>
        </p:nvSpPr>
        <p:spPr>
          <a:xfrm>
            <a:off x="5593380" y="1310142"/>
            <a:ext cx="5736" cy="5122"/>
          </a:xfrm>
          <a:custGeom>
            <a:avLst/>
            <a:gdLst/>
            <a:ahLst/>
            <a:cxnLst/>
            <a:rect l="l" t="t" r="r" b="b"/>
            <a:pathLst>
              <a:path w="140" h="125" extrusionOk="0">
                <a:moveTo>
                  <a:pt x="74" y="1"/>
                </a:moveTo>
                <a:lnTo>
                  <a:pt x="0" y="63"/>
                </a:lnTo>
                <a:lnTo>
                  <a:pt x="61" y="124"/>
                </a:lnTo>
                <a:lnTo>
                  <a:pt x="93" y="124"/>
                </a:lnTo>
                <a:lnTo>
                  <a:pt x="107" y="104"/>
                </a:lnTo>
                <a:lnTo>
                  <a:pt x="101" y="63"/>
                </a:lnTo>
                <a:lnTo>
                  <a:pt x="139" y="35"/>
                </a:lnTo>
                <a:lnTo>
                  <a:pt x="133" y="21"/>
                </a:lnTo>
                <a:lnTo>
                  <a:pt x="91" y="29"/>
                </a:lnTo>
                <a:lnTo>
                  <a:pt x="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2"/>
          <p:cNvSpPr/>
          <p:nvPr/>
        </p:nvSpPr>
        <p:spPr>
          <a:xfrm>
            <a:off x="5495906" y="1476664"/>
            <a:ext cx="1516" cy="3770"/>
          </a:xfrm>
          <a:custGeom>
            <a:avLst/>
            <a:gdLst/>
            <a:ahLst/>
            <a:cxnLst/>
            <a:rect l="l" t="t" r="r" b="b"/>
            <a:pathLst>
              <a:path w="37" h="92" extrusionOk="0">
                <a:moveTo>
                  <a:pt x="1" y="0"/>
                </a:moveTo>
                <a:lnTo>
                  <a:pt x="21" y="91"/>
                </a:lnTo>
                <a:lnTo>
                  <a:pt x="36" y="47"/>
                </a:lnTo>
                <a:cubicBezTo>
                  <a:pt x="36" y="47"/>
                  <a:pt x="1" y="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2"/>
          <p:cNvSpPr/>
          <p:nvPr/>
        </p:nvSpPr>
        <p:spPr>
          <a:xfrm>
            <a:off x="5497217" y="1481663"/>
            <a:ext cx="901" cy="1844"/>
          </a:xfrm>
          <a:custGeom>
            <a:avLst/>
            <a:gdLst/>
            <a:ahLst/>
            <a:cxnLst/>
            <a:rect l="l" t="t" r="r" b="b"/>
            <a:pathLst>
              <a:path w="22" h="45" extrusionOk="0">
                <a:moveTo>
                  <a:pt x="21" y="1"/>
                </a:moveTo>
                <a:lnTo>
                  <a:pt x="1" y="44"/>
                </a:lnTo>
                <a:lnTo>
                  <a:pt x="20" y="39"/>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5494636" y="1485105"/>
            <a:ext cx="2294" cy="2622"/>
          </a:xfrm>
          <a:custGeom>
            <a:avLst/>
            <a:gdLst/>
            <a:ahLst/>
            <a:cxnLst/>
            <a:rect l="l" t="t" r="r" b="b"/>
            <a:pathLst>
              <a:path w="56" h="64" extrusionOk="0">
                <a:moveTo>
                  <a:pt x="30" y="1"/>
                </a:moveTo>
                <a:cubicBezTo>
                  <a:pt x="30" y="1"/>
                  <a:pt x="0" y="8"/>
                  <a:pt x="2" y="10"/>
                </a:cubicBezTo>
                <a:lnTo>
                  <a:pt x="38" y="63"/>
                </a:lnTo>
                <a:lnTo>
                  <a:pt x="56" y="28"/>
                </a:lnTo>
                <a:lnTo>
                  <a:pt x="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2"/>
          <p:cNvSpPr/>
          <p:nvPr/>
        </p:nvSpPr>
        <p:spPr>
          <a:xfrm>
            <a:off x="5494636" y="1480762"/>
            <a:ext cx="1803" cy="1762"/>
          </a:xfrm>
          <a:custGeom>
            <a:avLst/>
            <a:gdLst/>
            <a:ahLst/>
            <a:cxnLst/>
            <a:rect l="l" t="t" r="r" b="b"/>
            <a:pathLst>
              <a:path w="44" h="43" extrusionOk="0">
                <a:moveTo>
                  <a:pt x="44" y="1"/>
                </a:moveTo>
                <a:lnTo>
                  <a:pt x="0" y="35"/>
                </a:lnTo>
                <a:lnTo>
                  <a:pt x="36" y="42"/>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2"/>
          <p:cNvSpPr/>
          <p:nvPr/>
        </p:nvSpPr>
        <p:spPr>
          <a:xfrm>
            <a:off x="5630009" y="1290187"/>
            <a:ext cx="2663" cy="2418"/>
          </a:xfrm>
          <a:custGeom>
            <a:avLst/>
            <a:gdLst/>
            <a:ahLst/>
            <a:cxnLst/>
            <a:rect l="l" t="t" r="r" b="b"/>
            <a:pathLst>
              <a:path w="65" h="59" extrusionOk="0">
                <a:moveTo>
                  <a:pt x="42" y="0"/>
                </a:moveTo>
                <a:lnTo>
                  <a:pt x="0" y="11"/>
                </a:lnTo>
                <a:lnTo>
                  <a:pt x="30" y="58"/>
                </a:lnTo>
                <a:lnTo>
                  <a:pt x="51" y="51"/>
                </a:lnTo>
                <a:lnTo>
                  <a:pt x="65" y="28"/>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5623331" y="1297972"/>
            <a:ext cx="4056" cy="5736"/>
          </a:xfrm>
          <a:custGeom>
            <a:avLst/>
            <a:gdLst/>
            <a:ahLst/>
            <a:cxnLst/>
            <a:rect l="l" t="t" r="r" b="b"/>
            <a:pathLst>
              <a:path w="99" h="140" extrusionOk="0">
                <a:moveTo>
                  <a:pt x="85" y="0"/>
                </a:moveTo>
                <a:lnTo>
                  <a:pt x="1" y="74"/>
                </a:lnTo>
                <a:lnTo>
                  <a:pt x="54" y="139"/>
                </a:lnTo>
                <a:lnTo>
                  <a:pt x="61" y="99"/>
                </a:lnTo>
                <a:lnTo>
                  <a:pt x="99" y="54"/>
                </a:lnTo>
                <a:lnTo>
                  <a:pt x="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2"/>
          <p:cNvSpPr/>
          <p:nvPr/>
        </p:nvSpPr>
        <p:spPr>
          <a:xfrm>
            <a:off x="5618947" y="1302357"/>
            <a:ext cx="4466" cy="2991"/>
          </a:xfrm>
          <a:custGeom>
            <a:avLst/>
            <a:gdLst/>
            <a:ahLst/>
            <a:cxnLst/>
            <a:rect l="l" t="t" r="r" b="b"/>
            <a:pathLst>
              <a:path w="109" h="73" extrusionOk="0">
                <a:moveTo>
                  <a:pt x="35" y="0"/>
                </a:moveTo>
                <a:lnTo>
                  <a:pt x="1" y="26"/>
                </a:lnTo>
                <a:lnTo>
                  <a:pt x="53" y="52"/>
                </a:lnTo>
                <a:lnTo>
                  <a:pt x="99" y="72"/>
                </a:lnTo>
                <a:lnTo>
                  <a:pt x="109" y="28"/>
                </a:lnTo>
                <a:lnTo>
                  <a:pt x="86" y="4"/>
                </a:lnTo>
                <a:lnTo>
                  <a:pt x="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2"/>
          <p:cNvSpPr/>
          <p:nvPr/>
        </p:nvSpPr>
        <p:spPr>
          <a:xfrm>
            <a:off x="5635499" y="1286868"/>
            <a:ext cx="2090" cy="1434"/>
          </a:xfrm>
          <a:custGeom>
            <a:avLst/>
            <a:gdLst/>
            <a:ahLst/>
            <a:cxnLst/>
            <a:rect l="l" t="t" r="r" b="b"/>
            <a:pathLst>
              <a:path w="51" h="35" extrusionOk="0">
                <a:moveTo>
                  <a:pt x="50" y="0"/>
                </a:moveTo>
                <a:lnTo>
                  <a:pt x="17" y="1"/>
                </a:lnTo>
                <a:lnTo>
                  <a:pt x="1" y="34"/>
                </a:lnTo>
                <a:lnTo>
                  <a:pt x="34" y="34"/>
                </a:lnTo>
                <a:lnTo>
                  <a:pt x="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2"/>
          <p:cNvSpPr/>
          <p:nvPr/>
        </p:nvSpPr>
        <p:spPr>
          <a:xfrm>
            <a:off x="5627387" y="1295022"/>
            <a:ext cx="4999" cy="4384"/>
          </a:xfrm>
          <a:custGeom>
            <a:avLst/>
            <a:gdLst/>
            <a:ahLst/>
            <a:cxnLst/>
            <a:rect l="l" t="t" r="r" b="b"/>
            <a:pathLst>
              <a:path w="122" h="107" extrusionOk="0">
                <a:moveTo>
                  <a:pt x="66" y="0"/>
                </a:moveTo>
                <a:cubicBezTo>
                  <a:pt x="66" y="0"/>
                  <a:pt x="3" y="23"/>
                  <a:pt x="0" y="24"/>
                </a:cubicBezTo>
                <a:lnTo>
                  <a:pt x="36" y="61"/>
                </a:lnTo>
                <a:lnTo>
                  <a:pt x="40" y="106"/>
                </a:lnTo>
                <a:lnTo>
                  <a:pt x="105" y="82"/>
                </a:lnTo>
                <a:lnTo>
                  <a:pt x="121" y="41"/>
                </a:lnTo>
                <a:lnTo>
                  <a:pt x="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5639556" y="1285680"/>
            <a:ext cx="7088" cy="5655"/>
          </a:xfrm>
          <a:custGeom>
            <a:avLst/>
            <a:gdLst/>
            <a:ahLst/>
            <a:cxnLst/>
            <a:rect l="l" t="t" r="r" b="b"/>
            <a:pathLst>
              <a:path w="173" h="138" extrusionOk="0">
                <a:moveTo>
                  <a:pt x="80" y="1"/>
                </a:moveTo>
                <a:lnTo>
                  <a:pt x="76" y="39"/>
                </a:lnTo>
                <a:lnTo>
                  <a:pt x="53" y="60"/>
                </a:lnTo>
                <a:lnTo>
                  <a:pt x="24" y="46"/>
                </a:lnTo>
                <a:lnTo>
                  <a:pt x="3" y="65"/>
                </a:lnTo>
                <a:lnTo>
                  <a:pt x="0" y="88"/>
                </a:lnTo>
                <a:lnTo>
                  <a:pt x="53" y="98"/>
                </a:lnTo>
                <a:lnTo>
                  <a:pt x="104" y="137"/>
                </a:lnTo>
                <a:lnTo>
                  <a:pt x="152" y="126"/>
                </a:lnTo>
                <a:lnTo>
                  <a:pt x="173" y="73"/>
                </a:lnTo>
                <a:lnTo>
                  <a:pt x="115" y="72"/>
                </a:lnTo>
                <a:lnTo>
                  <a:pt x="146" y="33"/>
                </a:lnTo>
                <a:lnTo>
                  <a:pt x="108" y="23"/>
                </a:lnTo>
                <a:lnTo>
                  <a:pt x="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2"/>
          <p:cNvSpPr/>
          <p:nvPr/>
        </p:nvSpPr>
        <p:spPr>
          <a:xfrm>
            <a:off x="5581211" y="1332309"/>
            <a:ext cx="1721" cy="2418"/>
          </a:xfrm>
          <a:custGeom>
            <a:avLst/>
            <a:gdLst/>
            <a:ahLst/>
            <a:cxnLst/>
            <a:rect l="l" t="t" r="r" b="b"/>
            <a:pathLst>
              <a:path w="42" h="59" extrusionOk="0">
                <a:moveTo>
                  <a:pt x="16" y="1"/>
                </a:moveTo>
                <a:lnTo>
                  <a:pt x="0" y="58"/>
                </a:lnTo>
                <a:lnTo>
                  <a:pt x="42" y="41"/>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2"/>
          <p:cNvSpPr/>
          <p:nvPr/>
        </p:nvSpPr>
        <p:spPr>
          <a:xfrm>
            <a:off x="5595305" y="1305717"/>
            <a:ext cx="1680" cy="1967"/>
          </a:xfrm>
          <a:custGeom>
            <a:avLst/>
            <a:gdLst/>
            <a:ahLst/>
            <a:cxnLst/>
            <a:rect l="l" t="t" r="r" b="b"/>
            <a:pathLst>
              <a:path w="41" h="48" extrusionOk="0">
                <a:moveTo>
                  <a:pt x="41" y="0"/>
                </a:moveTo>
                <a:lnTo>
                  <a:pt x="0" y="14"/>
                </a:lnTo>
                <a:lnTo>
                  <a:pt x="12" y="47"/>
                </a:lnTo>
                <a:lnTo>
                  <a:pt x="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2"/>
          <p:cNvSpPr/>
          <p:nvPr/>
        </p:nvSpPr>
        <p:spPr>
          <a:xfrm>
            <a:off x="5592232" y="1308462"/>
            <a:ext cx="2704" cy="2991"/>
          </a:xfrm>
          <a:custGeom>
            <a:avLst/>
            <a:gdLst/>
            <a:ahLst/>
            <a:cxnLst/>
            <a:rect l="l" t="t" r="r" b="b"/>
            <a:pathLst>
              <a:path w="66" h="73" extrusionOk="0">
                <a:moveTo>
                  <a:pt x="66" y="0"/>
                </a:moveTo>
                <a:lnTo>
                  <a:pt x="4" y="18"/>
                </a:lnTo>
                <a:lnTo>
                  <a:pt x="0" y="72"/>
                </a:lnTo>
                <a:cubicBezTo>
                  <a:pt x="4" y="72"/>
                  <a:pt x="61" y="34"/>
                  <a:pt x="61" y="34"/>
                </a:cubicBezTo>
                <a:lnTo>
                  <a:pt x="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2"/>
          <p:cNvSpPr/>
          <p:nvPr/>
        </p:nvSpPr>
        <p:spPr>
          <a:xfrm>
            <a:off x="5598706" y="1312355"/>
            <a:ext cx="1475" cy="2622"/>
          </a:xfrm>
          <a:custGeom>
            <a:avLst/>
            <a:gdLst/>
            <a:ahLst/>
            <a:cxnLst/>
            <a:rect l="l" t="t" r="r" b="b"/>
            <a:pathLst>
              <a:path w="36" h="64" extrusionOk="0">
                <a:moveTo>
                  <a:pt x="15" y="0"/>
                </a:moveTo>
                <a:lnTo>
                  <a:pt x="1" y="64"/>
                </a:lnTo>
                <a:lnTo>
                  <a:pt x="1" y="64"/>
                </a:lnTo>
                <a:lnTo>
                  <a:pt x="35" y="45"/>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2"/>
          <p:cNvSpPr/>
          <p:nvPr/>
        </p:nvSpPr>
        <p:spPr>
          <a:xfrm>
            <a:off x="5599075" y="1304446"/>
            <a:ext cx="3892" cy="6064"/>
          </a:xfrm>
          <a:custGeom>
            <a:avLst/>
            <a:gdLst/>
            <a:ahLst/>
            <a:cxnLst/>
            <a:rect l="l" t="t" r="r" b="b"/>
            <a:pathLst>
              <a:path w="95" h="148" extrusionOk="0">
                <a:moveTo>
                  <a:pt x="27" y="1"/>
                </a:moveTo>
                <a:lnTo>
                  <a:pt x="0" y="19"/>
                </a:lnTo>
                <a:lnTo>
                  <a:pt x="17" y="82"/>
                </a:lnTo>
                <a:lnTo>
                  <a:pt x="20" y="125"/>
                </a:lnTo>
                <a:lnTo>
                  <a:pt x="73" y="147"/>
                </a:lnTo>
                <a:lnTo>
                  <a:pt x="94" y="130"/>
                </a:lnTo>
                <a:lnTo>
                  <a:pt x="81" y="102"/>
                </a:lnTo>
                <a:lnTo>
                  <a:pt x="37" y="66"/>
                </a:lnTo>
                <a:lnTo>
                  <a:pt x="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2"/>
          <p:cNvSpPr/>
          <p:nvPr/>
        </p:nvSpPr>
        <p:spPr>
          <a:xfrm>
            <a:off x="5519383" y="1426511"/>
            <a:ext cx="6269" cy="3483"/>
          </a:xfrm>
          <a:custGeom>
            <a:avLst/>
            <a:gdLst/>
            <a:ahLst/>
            <a:cxnLst/>
            <a:rect l="l" t="t" r="r" b="b"/>
            <a:pathLst>
              <a:path w="153" h="85" extrusionOk="0">
                <a:moveTo>
                  <a:pt x="129" y="0"/>
                </a:moveTo>
                <a:lnTo>
                  <a:pt x="92" y="2"/>
                </a:lnTo>
                <a:lnTo>
                  <a:pt x="78" y="27"/>
                </a:lnTo>
                <a:lnTo>
                  <a:pt x="30" y="28"/>
                </a:lnTo>
                <a:lnTo>
                  <a:pt x="1" y="82"/>
                </a:lnTo>
                <a:lnTo>
                  <a:pt x="33" y="84"/>
                </a:lnTo>
                <a:lnTo>
                  <a:pt x="65" y="66"/>
                </a:lnTo>
                <a:lnTo>
                  <a:pt x="119" y="69"/>
                </a:lnTo>
                <a:lnTo>
                  <a:pt x="153" y="27"/>
                </a:lnTo>
                <a:lnTo>
                  <a:pt x="1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2"/>
          <p:cNvSpPr/>
          <p:nvPr/>
        </p:nvSpPr>
        <p:spPr>
          <a:xfrm>
            <a:off x="5616119" y="1293711"/>
            <a:ext cx="10284" cy="6679"/>
          </a:xfrm>
          <a:custGeom>
            <a:avLst/>
            <a:gdLst/>
            <a:ahLst/>
            <a:cxnLst/>
            <a:rect l="l" t="t" r="r" b="b"/>
            <a:pathLst>
              <a:path w="251" h="163" extrusionOk="0">
                <a:moveTo>
                  <a:pt x="241" y="0"/>
                </a:moveTo>
                <a:lnTo>
                  <a:pt x="165" y="69"/>
                </a:lnTo>
                <a:lnTo>
                  <a:pt x="135" y="53"/>
                </a:lnTo>
                <a:lnTo>
                  <a:pt x="111" y="100"/>
                </a:lnTo>
                <a:lnTo>
                  <a:pt x="84" y="68"/>
                </a:lnTo>
                <a:lnTo>
                  <a:pt x="43" y="99"/>
                </a:lnTo>
                <a:lnTo>
                  <a:pt x="1" y="90"/>
                </a:lnTo>
                <a:lnTo>
                  <a:pt x="20" y="139"/>
                </a:lnTo>
                <a:lnTo>
                  <a:pt x="95" y="162"/>
                </a:lnTo>
                <a:lnTo>
                  <a:pt x="126" y="155"/>
                </a:lnTo>
                <a:lnTo>
                  <a:pt x="251" y="31"/>
                </a:lnTo>
                <a:lnTo>
                  <a:pt x="2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2"/>
          <p:cNvSpPr/>
          <p:nvPr/>
        </p:nvSpPr>
        <p:spPr>
          <a:xfrm>
            <a:off x="5587889" y="1315223"/>
            <a:ext cx="7457" cy="5818"/>
          </a:xfrm>
          <a:custGeom>
            <a:avLst/>
            <a:gdLst/>
            <a:ahLst/>
            <a:cxnLst/>
            <a:rect l="l" t="t" r="r" b="b"/>
            <a:pathLst>
              <a:path w="182" h="142" extrusionOk="0">
                <a:moveTo>
                  <a:pt x="150" y="0"/>
                </a:moveTo>
                <a:lnTo>
                  <a:pt x="122" y="38"/>
                </a:lnTo>
                <a:lnTo>
                  <a:pt x="66" y="40"/>
                </a:lnTo>
                <a:lnTo>
                  <a:pt x="64" y="76"/>
                </a:lnTo>
                <a:lnTo>
                  <a:pt x="0" y="80"/>
                </a:lnTo>
                <a:lnTo>
                  <a:pt x="48" y="141"/>
                </a:lnTo>
                <a:lnTo>
                  <a:pt x="93" y="124"/>
                </a:lnTo>
                <a:lnTo>
                  <a:pt x="150" y="123"/>
                </a:lnTo>
                <a:lnTo>
                  <a:pt x="148" y="88"/>
                </a:lnTo>
                <a:lnTo>
                  <a:pt x="181" y="47"/>
                </a:lnTo>
                <a:lnTo>
                  <a:pt x="1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2"/>
          <p:cNvSpPr/>
          <p:nvPr/>
        </p:nvSpPr>
        <p:spPr>
          <a:xfrm>
            <a:off x="5579408" y="1319689"/>
            <a:ext cx="8522" cy="11022"/>
          </a:xfrm>
          <a:custGeom>
            <a:avLst/>
            <a:gdLst/>
            <a:ahLst/>
            <a:cxnLst/>
            <a:rect l="l" t="t" r="r" b="b"/>
            <a:pathLst>
              <a:path w="208" h="269" extrusionOk="0">
                <a:moveTo>
                  <a:pt x="80" y="0"/>
                </a:moveTo>
                <a:lnTo>
                  <a:pt x="91" y="51"/>
                </a:lnTo>
                <a:lnTo>
                  <a:pt x="55" y="23"/>
                </a:lnTo>
                <a:lnTo>
                  <a:pt x="26" y="75"/>
                </a:lnTo>
                <a:lnTo>
                  <a:pt x="82" y="103"/>
                </a:lnTo>
                <a:lnTo>
                  <a:pt x="21" y="107"/>
                </a:lnTo>
                <a:lnTo>
                  <a:pt x="0" y="162"/>
                </a:lnTo>
                <a:lnTo>
                  <a:pt x="48" y="168"/>
                </a:lnTo>
                <a:lnTo>
                  <a:pt x="9" y="219"/>
                </a:lnTo>
                <a:lnTo>
                  <a:pt x="48" y="224"/>
                </a:lnTo>
                <a:lnTo>
                  <a:pt x="50" y="268"/>
                </a:lnTo>
                <a:lnTo>
                  <a:pt x="72" y="267"/>
                </a:lnTo>
                <a:lnTo>
                  <a:pt x="84" y="208"/>
                </a:lnTo>
                <a:lnTo>
                  <a:pt x="139" y="214"/>
                </a:lnTo>
                <a:lnTo>
                  <a:pt x="157" y="187"/>
                </a:lnTo>
                <a:lnTo>
                  <a:pt x="207" y="175"/>
                </a:lnTo>
                <a:lnTo>
                  <a:pt x="197" y="137"/>
                </a:lnTo>
                <a:lnTo>
                  <a:pt x="206" y="110"/>
                </a:lnTo>
                <a:lnTo>
                  <a:pt x="193" y="55"/>
                </a:lnTo>
                <a:lnTo>
                  <a:pt x="160" y="45"/>
                </a:lnTo>
                <a:lnTo>
                  <a:pt x="153" y="8"/>
                </a:lnTo>
                <a:lnTo>
                  <a:pt x="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2"/>
          <p:cNvSpPr/>
          <p:nvPr/>
        </p:nvSpPr>
        <p:spPr>
          <a:xfrm>
            <a:off x="5605549" y="1306004"/>
            <a:ext cx="3647" cy="6720"/>
          </a:xfrm>
          <a:custGeom>
            <a:avLst/>
            <a:gdLst/>
            <a:ahLst/>
            <a:cxnLst/>
            <a:rect l="l" t="t" r="r" b="b"/>
            <a:pathLst>
              <a:path w="89" h="164" extrusionOk="0">
                <a:moveTo>
                  <a:pt x="32" y="1"/>
                </a:moveTo>
                <a:lnTo>
                  <a:pt x="1" y="32"/>
                </a:lnTo>
                <a:lnTo>
                  <a:pt x="5" y="111"/>
                </a:lnTo>
                <a:lnTo>
                  <a:pt x="40" y="124"/>
                </a:lnTo>
                <a:lnTo>
                  <a:pt x="67" y="164"/>
                </a:lnTo>
                <a:lnTo>
                  <a:pt x="88" y="122"/>
                </a:lnTo>
                <a:lnTo>
                  <a:pt x="61" y="85"/>
                </a:lnTo>
                <a:lnTo>
                  <a:pt x="81" y="37"/>
                </a:lnTo>
                <a:lnTo>
                  <a:pt x="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2"/>
          <p:cNvSpPr/>
          <p:nvPr/>
        </p:nvSpPr>
        <p:spPr>
          <a:xfrm>
            <a:off x="5490334" y="1467814"/>
            <a:ext cx="2008" cy="1926"/>
          </a:xfrm>
          <a:custGeom>
            <a:avLst/>
            <a:gdLst/>
            <a:ahLst/>
            <a:cxnLst/>
            <a:rect l="l" t="t" r="r" b="b"/>
            <a:pathLst>
              <a:path w="49" h="47" extrusionOk="0">
                <a:moveTo>
                  <a:pt x="40" y="1"/>
                </a:moveTo>
                <a:lnTo>
                  <a:pt x="0" y="31"/>
                </a:lnTo>
                <a:lnTo>
                  <a:pt x="24" y="47"/>
                </a:lnTo>
                <a:lnTo>
                  <a:pt x="48" y="23"/>
                </a:lnTo>
                <a:lnTo>
                  <a:pt x="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2"/>
          <p:cNvSpPr/>
          <p:nvPr/>
        </p:nvSpPr>
        <p:spPr>
          <a:xfrm>
            <a:off x="5492301" y="1474821"/>
            <a:ext cx="1475" cy="983"/>
          </a:xfrm>
          <a:custGeom>
            <a:avLst/>
            <a:gdLst/>
            <a:ahLst/>
            <a:cxnLst/>
            <a:rect l="l" t="t" r="r" b="b"/>
            <a:pathLst>
              <a:path w="36" h="24" extrusionOk="0">
                <a:moveTo>
                  <a:pt x="0" y="1"/>
                </a:moveTo>
                <a:lnTo>
                  <a:pt x="18" y="23"/>
                </a:lnTo>
                <a:lnTo>
                  <a:pt x="35" y="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5491522" y="1471174"/>
            <a:ext cx="1516" cy="2213"/>
          </a:xfrm>
          <a:custGeom>
            <a:avLst/>
            <a:gdLst/>
            <a:ahLst/>
            <a:cxnLst/>
            <a:rect l="l" t="t" r="r" b="b"/>
            <a:pathLst>
              <a:path w="37" h="54" extrusionOk="0">
                <a:moveTo>
                  <a:pt x="35" y="1"/>
                </a:moveTo>
                <a:lnTo>
                  <a:pt x="1" y="30"/>
                </a:lnTo>
                <a:lnTo>
                  <a:pt x="37" y="54"/>
                </a:lnTo>
                <a:cubicBezTo>
                  <a:pt x="35" y="47"/>
                  <a:pt x="35" y="1"/>
                  <a:pt x="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5491932" y="1477033"/>
            <a:ext cx="1885" cy="2131"/>
          </a:xfrm>
          <a:custGeom>
            <a:avLst/>
            <a:gdLst/>
            <a:ahLst/>
            <a:cxnLst/>
            <a:rect l="l" t="t" r="r" b="b"/>
            <a:pathLst>
              <a:path w="46" h="52" extrusionOk="0">
                <a:moveTo>
                  <a:pt x="46" y="0"/>
                </a:moveTo>
                <a:lnTo>
                  <a:pt x="1" y="14"/>
                </a:lnTo>
                <a:lnTo>
                  <a:pt x="32" y="52"/>
                </a:lnTo>
                <a:lnTo>
                  <a:pt x="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5518933" y="1423479"/>
            <a:ext cx="4384" cy="2745"/>
          </a:xfrm>
          <a:custGeom>
            <a:avLst/>
            <a:gdLst/>
            <a:ahLst/>
            <a:cxnLst/>
            <a:rect l="l" t="t" r="r" b="b"/>
            <a:pathLst>
              <a:path w="107" h="67" extrusionOk="0">
                <a:moveTo>
                  <a:pt x="75" y="1"/>
                </a:moveTo>
                <a:lnTo>
                  <a:pt x="1" y="66"/>
                </a:lnTo>
                <a:lnTo>
                  <a:pt x="58" y="63"/>
                </a:lnTo>
                <a:lnTo>
                  <a:pt x="107" y="29"/>
                </a:lnTo>
                <a:lnTo>
                  <a:pt x="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5491850" y="1450727"/>
            <a:ext cx="1926" cy="2458"/>
          </a:xfrm>
          <a:custGeom>
            <a:avLst/>
            <a:gdLst/>
            <a:ahLst/>
            <a:cxnLst/>
            <a:rect l="l" t="t" r="r" b="b"/>
            <a:pathLst>
              <a:path w="47" h="60" extrusionOk="0">
                <a:moveTo>
                  <a:pt x="1" y="1"/>
                </a:moveTo>
                <a:lnTo>
                  <a:pt x="24" y="59"/>
                </a:lnTo>
                <a:lnTo>
                  <a:pt x="46" y="30"/>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2"/>
          <p:cNvSpPr/>
          <p:nvPr/>
        </p:nvSpPr>
        <p:spPr>
          <a:xfrm>
            <a:off x="5514467" y="1428806"/>
            <a:ext cx="2663" cy="2295"/>
          </a:xfrm>
          <a:custGeom>
            <a:avLst/>
            <a:gdLst/>
            <a:ahLst/>
            <a:cxnLst/>
            <a:rect l="l" t="t" r="r" b="b"/>
            <a:pathLst>
              <a:path w="65" h="56" extrusionOk="0">
                <a:moveTo>
                  <a:pt x="51" y="1"/>
                </a:moveTo>
                <a:lnTo>
                  <a:pt x="1" y="5"/>
                </a:lnTo>
                <a:lnTo>
                  <a:pt x="46" y="56"/>
                </a:lnTo>
                <a:cubicBezTo>
                  <a:pt x="46" y="56"/>
                  <a:pt x="64" y="36"/>
                  <a:pt x="65" y="36"/>
                </a:cubicBezTo>
                <a:lnTo>
                  <a:pt x="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2"/>
          <p:cNvSpPr/>
          <p:nvPr/>
        </p:nvSpPr>
        <p:spPr>
          <a:xfrm>
            <a:off x="5516474" y="1431510"/>
            <a:ext cx="2335" cy="3032"/>
          </a:xfrm>
          <a:custGeom>
            <a:avLst/>
            <a:gdLst/>
            <a:ahLst/>
            <a:cxnLst/>
            <a:rect l="l" t="t" r="r" b="b"/>
            <a:pathLst>
              <a:path w="57" h="74" extrusionOk="0">
                <a:moveTo>
                  <a:pt x="44" y="1"/>
                </a:moveTo>
                <a:cubicBezTo>
                  <a:pt x="44" y="1"/>
                  <a:pt x="1" y="48"/>
                  <a:pt x="2" y="48"/>
                </a:cubicBezTo>
                <a:lnTo>
                  <a:pt x="32" y="74"/>
                </a:lnTo>
                <a:lnTo>
                  <a:pt x="56" y="52"/>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2"/>
          <p:cNvSpPr/>
          <p:nvPr/>
        </p:nvSpPr>
        <p:spPr>
          <a:xfrm>
            <a:off x="5499102" y="1445605"/>
            <a:ext cx="2131" cy="2786"/>
          </a:xfrm>
          <a:custGeom>
            <a:avLst/>
            <a:gdLst/>
            <a:ahLst/>
            <a:cxnLst/>
            <a:rect l="l" t="t" r="r" b="b"/>
            <a:pathLst>
              <a:path w="52" h="68" extrusionOk="0">
                <a:moveTo>
                  <a:pt x="1" y="1"/>
                </a:moveTo>
                <a:lnTo>
                  <a:pt x="3" y="68"/>
                </a:lnTo>
                <a:lnTo>
                  <a:pt x="52" y="38"/>
                </a:lnTo>
                <a:lnTo>
                  <a:pt x="36" y="1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5496111" y="1446835"/>
            <a:ext cx="1885" cy="1639"/>
          </a:xfrm>
          <a:custGeom>
            <a:avLst/>
            <a:gdLst/>
            <a:ahLst/>
            <a:cxnLst/>
            <a:rect l="l" t="t" r="r" b="b"/>
            <a:pathLst>
              <a:path w="46" h="40" extrusionOk="0">
                <a:moveTo>
                  <a:pt x="31" y="0"/>
                </a:moveTo>
                <a:lnTo>
                  <a:pt x="0" y="40"/>
                </a:lnTo>
                <a:lnTo>
                  <a:pt x="0" y="40"/>
                </a:lnTo>
                <a:lnTo>
                  <a:pt x="45" y="38"/>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5491276" y="1454128"/>
            <a:ext cx="2253" cy="1434"/>
          </a:xfrm>
          <a:custGeom>
            <a:avLst/>
            <a:gdLst/>
            <a:ahLst/>
            <a:cxnLst/>
            <a:rect l="l" t="t" r="r" b="b"/>
            <a:pathLst>
              <a:path w="55" h="35" extrusionOk="0">
                <a:moveTo>
                  <a:pt x="0" y="1"/>
                </a:moveTo>
                <a:lnTo>
                  <a:pt x="10" y="35"/>
                </a:lnTo>
                <a:lnTo>
                  <a:pt x="55" y="27"/>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2"/>
          <p:cNvSpPr/>
          <p:nvPr/>
        </p:nvSpPr>
        <p:spPr>
          <a:xfrm>
            <a:off x="5614890" y="1513132"/>
            <a:ext cx="3524" cy="2213"/>
          </a:xfrm>
          <a:custGeom>
            <a:avLst/>
            <a:gdLst/>
            <a:ahLst/>
            <a:cxnLst/>
            <a:rect l="l" t="t" r="r" b="b"/>
            <a:pathLst>
              <a:path w="86" h="54" extrusionOk="0">
                <a:moveTo>
                  <a:pt x="75" y="0"/>
                </a:moveTo>
                <a:lnTo>
                  <a:pt x="25" y="2"/>
                </a:lnTo>
                <a:lnTo>
                  <a:pt x="0" y="32"/>
                </a:lnTo>
                <a:lnTo>
                  <a:pt x="17" y="54"/>
                </a:lnTo>
                <a:lnTo>
                  <a:pt x="43" y="29"/>
                </a:lnTo>
                <a:lnTo>
                  <a:pt x="85" y="17"/>
                </a:lnTo>
                <a:lnTo>
                  <a:pt x="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2"/>
          <p:cNvSpPr/>
          <p:nvPr/>
        </p:nvSpPr>
        <p:spPr>
          <a:xfrm>
            <a:off x="5549129" y="1511206"/>
            <a:ext cx="1475" cy="1721"/>
          </a:xfrm>
          <a:custGeom>
            <a:avLst/>
            <a:gdLst/>
            <a:ahLst/>
            <a:cxnLst/>
            <a:rect l="l" t="t" r="r" b="b"/>
            <a:pathLst>
              <a:path w="36" h="42" extrusionOk="0">
                <a:moveTo>
                  <a:pt x="35" y="0"/>
                </a:moveTo>
                <a:lnTo>
                  <a:pt x="4" y="8"/>
                </a:lnTo>
                <a:lnTo>
                  <a:pt x="1" y="42"/>
                </a:lnTo>
                <a:lnTo>
                  <a:pt x="1" y="42"/>
                </a:lnTo>
                <a:lnTo>
                  <a:pt x="25" y="40"/>
                </a:lnTo>
                <a:lnTo>
                  <a:pt x="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5614153" y="1504855"/>
            <a:ext cx="1885" cy="2172"/>
          </a:xfrm>
          <a:custGeom>
            <a:avLst/>
            <a:gdLst/>
            <a:ahLst/>
            <a:cxnLst/>
            <a:rect l="l" t="t" r="r" b="b"/>
            <a:pathLst>
              <a:path w="46" h="53" extrusionOk="0">
                <a:moveTo>
                  <a:pt x="20" y="1"/>
                </a:moveTo>
                <a:lnTo>
                  <a:pt x="1" y="13"/>
                </a:lnTo>
                <a:lnTo>
                  <a:pt x="20" y="52"/>
                </a:lnTo>
                <a:lnTo>
                  <a:pt x="45" y="22"/>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5606860" y="1515058"/>
            <a:ext cx="7908" cy="14505"/>
          </a:xfrm>
          <a:custGeom>
            <a:avLst/>
            <a:gdLst/>
            <a:ahLst/>
            <a:cxnLst/>
            <a:rect l="l" t="t" r="r" b="b"/>
            <a:pathLst>
              <a:path w="193" h="354" extrusionOk="0">
                <a:moveTo>
                  <a:pt x="165" y="0"/>
                </a:moveTo>
                <a:lnTo>
                  <a:pt x="140" y="15"/>
                </a:lnTo>
                <a:lnTo>
                  <a:pt x="89" y="14"/>
                </a:lnTo>
                <a:lnTo>
                  <a:pt x="57" y="55"/>
                </a:lnTo>
                <a:lnTo>
                  <a:pt x="35" y="97"/>
                </a:lnTo>
                <a:lnTo>
                  <a:pt x="3" y="130"/>
                </a:lnTo>
                <a:lnTo>
                  <a:pt x="18" y="185"/>
                </a:lnTo>
                <a:lnTo>
                  <a:pt x="0" y="196"/>
                </a:lnTo>
                <a:lnTo>
                  <a:pt x="48" y="265"/>
                </a:lnTo>
                <a:lnTo>
                  <a:pt x="66" y="258"/>
                </a:lnTo>
                <a:lnTo>
                  <a:pt x="66" y="258"/>
                </a:lnTo>
                <a:lnTo>
                  <a:pt x="55" y="298"/>
                </a:lnTo>
                <a:lnTo>
                  <a:pt x="28" y="332"/>
                </a:lnTo>
                <a:lnTo>
                  <a:pt x="32" y="353"/>
                </a:lnTo>
                <a:lnTo>
                  <a:pt x="88" y="338"/>
                </a:lnTo>
                <a:lnTo>
                  <a:pt x="99" y="309"/>
                </a:lnTo>
                <a:lnTo>
                  <a:pt x="82" y="297"/>
                </a:lnTo>
                <a:lnTo>
                  <a:pt x="90" y="268"/>
                </a:lnTo>
                <a:lnTo>
                  <a:pt x="146" y="224"/>
                </a:lnTo>
                <a:lnTo>
                  <a:pt x="153" y="193"/>
                </a:lnTo>
                <a:lnTo>
                  <a:pt x="187" y="152"/>
                </a:lnTo>
                <a:lnTo>
                  <a:pt x="182" y="130"/>
                </a:lnTo>
                <a:lnTo>
                  <a:pt x="149" y="100"/>
                </a:lnTo>
                <a:lnTo>
                  <a:pt x="167" y="59"/>
                </a:lnTo>
                <a:lnTo>
                  <a:pt x="172" y="33"/>
                </a:lnTo>
                <a:lnTo>
                  <a:pt x="193" y="15"/>
                </a:lnTo>
                <a:lnTo>
                  <a:pt x="1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2"/>
          <p:cNvSpPr/>
          <p:nvPr/>
        </p:nvSpPr>
        <p:spPr>
          <a:xfrm>
            <a:off x="5593585" y="1523786"/>
            <a:ext cx="4425" cy="15407"/>
          </a:xfrm>
          <a:custGeom>
            <a:avLst/>
            <a:gdLst/>
            <a:ahLst/>
            <a:cxnLst/>
            <a:rect l="l" t="t" r="r" b="b"/>
            <a:pathLst>
              <a:path w="108" h="376" extrusionOk="0">
                <a:moveTo>
                  <a:pt x="81" y="0"/>
                </a:moveTo>
                <a:lnTo>
                  <a:pt x="52" y="45"/>
                </a:lnTo>
                <a:lnTo>
                  <a:pt x="59" y="66"/>
                </a:lnTo>
                <a:lnTo>
                  <a:pt x="43" y="137"/>
                </a:lnTo>
                <a:lnTo>
                  <a:pt x="18" y="153"/>
                </a:lnTo>
                <a:lnTo>
                  <a:pt x="1" y="282"/>
                </a:lnTo>
                <a:lnTo>
                  <a:pt x="7" y="327"/>
                </a:lnTo>
                <a:lnTo>
                  <a:pt x="7" y="360"/>
                </a:lnTo>
                <a:lnTo>
                  <a:pt x="23" y="375"/>
                </a:lnTo>
                <a:lnTo>
                  <a:pt x="40" y="334"/>
                </a:lnTo>
                <a:lnTo>
                  <a:pt x="66" y="258"/>
                </a:lnTo>
                <a:lnTo>
                  <a:pt x="74" y="179"/>
                </a:lnTo>
                <a:lnTo>
                  <a:pt x="98" y="99"/>
                </a:lnTo>
                <a:lnTo>
                  <a:pt x="108" y="28"/>
                </a:lnTo>
                <a:lnTo>
                  <a:pt x="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2"/>
          <p:cNvSpPr/>
          <p:nvPr/>
        </p:nvSpPr>
        <p:spPr>
          <a:xfrm>
            <a:off x="5605590" y="1489121"/>
            <a:ext cx="4261" cy="5696"/>
          </a:xfrm>
          <a:custGeom>
            <a:avLst/>
            <a:gdLst/>
            <a:ahLst/>
            <a:cxnLst/>
            <a:rect l="l" t="t" r="r" b="b"/>
            <a:pathLst>
              <a:path w="104" h="139" extrusionOk="0">
                <a:moveTo>
                  <a:pt x="46" y="0"/>
                </a:moveTo>
                <a:lnTo>
                  <a:pt x="1" y="68"/>
                </a:lnTo>
                <a:lnTo>
                  <a:pt x="36" y="123"/>
                </a:lnTo>
                <a:lnTo>
                  <a:pt x="54" y="139"/>
                </a:lnTo>
                <a:lnTo>
                  <a:pt x="55" y="80"/>
                </a:lnTo>
                <a:lnTo>
                  <a:pt x="102" y="39"/>
                </a:lnTo>
                <a:lnTo>
                  <a:pt x="1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5628780" y="1472854"/>
            <a:ext cx="1885" cy="779"/>
          </a:xfrm>
          <a:custGeom>
            <a:avLst/>
            <a:gdLst/>
            <a:ahLst/>
            <a:cxnLst/>
            <a:rect l="l" t="t" r="r" b="b"/>
            <a:pathLst>
              <a:path w="46" h="19" extrusionOk="0">
                <a:moveTo>
                  <a:pt x="1" y="1"/>
                </a:moveTo>
                <a:cubicBezTo>
                  <a:pt x="1" y="1"/>
                  <a:pt x="1" y="1"/>
                  <a:pt x="1" y="1"/>
                </a:cubicBezTo>
                <a:lnTo>
                  <a:pt x="1" y="1"/>
                </a:lnTo>
                <a:lnTo>
                  <a:pt x="1" y="1"/>
                </a:lnTo>
                <a:cubicBezTo>
                  <a:pt x="1" y="1"/>
                  <a:pt x="1" y="1"/>
                  <a:pt x="1" y="1"/>
                </a:cubicBezTo>
                <a:close/>
                <a:moveTo>
                  <a:pt x="1" y="1"/>
                </a:moveTo>
                <a:cubicBezTo>
                  <a:pt x="2" y="2"/>
                  <a:pt x="19" y="19"/>
                  <a:pt x="19" y="19"/>
                </a:cubicBezTo>
                <a:lnTo>
                  <a:pt x="46" y="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5633205" y="1472075"/>
            <a:ext cx="2090" cy="2540"/>
          </a:xfrm>
          <a:custGeom>
            <a:avLst/>
            <a:gdLst/>
            <a:ahLst/>
            <a:cxnLst/>
            <a:rect l="l" t="t" r="r" b="b"/>
            <a:pathLst>
              <a:path w="51" h="62" extrusionOk="0">
                <a:moveTo>
                  <a:pt x="0" y="1"/>
                </a:moveTo>
                <a:lnTo>
                  <a:pt x="0" y="39"/>
                </a:lnTo>
                <a:lnTo>
                  <a:pt x="21" y="61"/>
                </a:lnTo>
                <a:lnTo>
                  <a:pt x="50" y="4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2"/>
          <p:cNvSpPr/>
          <p:nvPr/>
        </p:nvSpPr>
        <p:spPr>
          <a:xfrm>
            <a:off x="5624437" y="1425610"/>
            <a:ext cx="1393" cy="1803"/>
          </a:xfrm>
          <a:custGeom>
            <a:avLst/>
            <a:gdLst/>
            <a:ahLst/>
            <a:cxnLst/>
            <a:rect l="l" t="t" r="r" b="b"/>
            <a:pathLst>
              <a:path w="34" h="44" extrusionOk="0">
                <a:moveTo>
                  <a:pt x="5" y="0"/>
                </a:moveTo>
                <a:lnTo>
                  <a:pt x="1" y="31"/>
                </a:lnTo>
                <a:lnTo>
                  <a:pt x="14" y="44"/>
                </a:lnTo>
                <a:lnTo>
                  <a:pt x="34" y="24"/>
                </a:lnTo>
                <a:lnTo>
                  <a:pt x="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2"/>
          <p:cNvSpPr/>
          <p:nvPr/>
        </p:nvSpPr>
        <p:spPr>
          <a:xfrm>
            <a:off x="5622962" y="1428027"/>
            <a:ext cx="3073" cy="2991"/>
          </a:xfrm>
          <a:custGeom>
            <a:avLst/>
            <a:gdLst/>
            <a:ahLst/>
            <a:cxnLst/>
            <a:rect l="l" t="t" r="r" b="b"/>
            <a:pathLst>
              <a:path w="75" h="73" extrusionOk="0">
                <a:moveTo>
                  <a:pt x="15" y="0"/>
                </a:moveTo>
                <a:lnTo>
                  <a:pt x="1" y="40"/>
                </a:lnTo>
                <a:lnTo>
                  <a:pt x="27" y="73"/>
                </a:lnTo>
                <a:lnTo>
                  <a:pt x="70" y="49"/>
                </a:lnTo>
                <a:lnTo>
                  <a:pt x="74" y="9"/>
                </a:lnTo>
                <a:lnTo>
                  <a:pt x="44" y="23"/>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5615095" y="1473059"/>
            <a:ext cx="7211" cy="7990"/>
          </a:xfrm>
          <a:custGeom>
            <a:avLst/>
            <a:gdLst/>
            <a:ahLst/>
            <a:cxnLst/>
            <a:rect l="l" t="t" r="r" b="b"/>
            <a:pathLst>
              <a:path w="176" h="195" extrusionOk="0">
                <a:moveTo>
                  <a:pt x="77" y="1"/>
                </a:moveTo>
                <a:lnTo>
                  <a:pt x="52" y="3"/>
                </a:lnTo>
                <a:lnTo>
                  <a:pt x="51" y="39"/>
                </a:lnTo>
                <a:lnTo>
                  <a:pt x="87" y="62"/>
                </a:lnTo>
                <a:lnTo>
                  <a:pt x="73" y="84"/>
                </a:lnTo>
                <a:lnTo>
                  <a:pt x="18" y="65"/>
                </a:lnTo>
                <a:lnTo>
                  <a:pt x="0" y="89"/>
                </a:lnTo>
                <a:lnTo>
                  <a:pt x="30" y="110"/>
                </a:lnTo>
                <a:lnTo>
                  <a:pt x="56" y="142"/>
                </a:lnTo>
                <a:lnTo>
                  <a:pt x="103" y="157"/>
                </a:lnTo>
                <a:lnTo>
                  <a:pt x="142" y="194"/>
                </a:lnTo>
                <a:lnTo>
                  <a:pt x="175" y="177"/>
                </a:lnTo>
                <a:lnTo>
                  <a:pt x="164" y="135"/>
                </a:lnTo>
                <a:lnTo>
                  <a:pt x="129" y="138"/>
                </a:lnTo>
                <a:lnTo>
                  <a:pt x="104" y="97"/>
                </a:lnTo>
                <a:lnTo>
                  <a:pt x="121" y="80"/>
                </a:lnTo>
                <a:lnTo>
                  <a:pt x="154" y="84"/>
                </a:lnTo>
                <a:lnTo>
                  <a:pt x="147" y="49"/>
                </a:lnTo>
                <a:lnTo>
                  <a:pt x="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5641031" y="1477197"/>
            <a:ext cx="778" cy="1598"/>
          </a:xfrm>
          <a:custGeom>
            <a:avLst/>
            <a:gdLst/>
            <a:ahLst/>
            <a:cxnLst/>
            <a:rect l="l" t="t" r="r" b="b"/>
            <a:pathLst>
              <a:path w="19" h="39" extrusionOk="0">
                <a:moveTo>
                  <a:pt x="5" y="1"/>
                </a:moveTo>
                <a:lnTo>
                  <a:pt x="0" y="39"/>
                </a:lnTo>
                <a:lnTo>
                  <a:pt x="19" y="35"/>
                </a:lnTo>
                <a:cubicBezTo>
                  <a:pt x="19" y="35"/>
                  <a:pt x="5" y="2"/>
                  <a:pt x="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2"/>
          <p:cNvSpPr/>
          <p:nvPr/>
        </p:nvSpPr>
        <p:spPr>
          <a:xfrm>
            <a:off x="5642219" y="1479410"/>
            <a:ext cx="2049" cy="2377"/>
          </a:xfrm>
          <a:custGeom>
            <a:avLst/>
            <a:gdLst/>
            <a:ahLst/>
            <a:cxnLst/>
            <a:rect l="l" t="t" r="r" b="b"/>
            <a:pathLst>
              <a:path w="50" h="58" extrusionOk="0">
                <a:moveTo>
                  <a:pt x="39" y="0"/>
                </a:moveTo>
                <a:lnTo>
                  <a:pt x="24" y="23"/>
                </a:lnTo>
                <a:lnTo>
                  <a:pt x="1" y="36"/>
                </a:lnTo>
                <a:lnTo>
                  <a:pt x="18" y="58"/>
                </a:lnTo>
                <a:lnTo>
                  <a:pt x="49" y="36"/>
                </a:lnTo>
                <a:lnTo>
                  <a:pt x="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2"/>
          <p:cNvSpPr/>
          <p:nvPr/>
        </p:nvSpPr>
        <p:spPr>
          <a:xfrm>
            <a:off x="5636852" y="1474739"/>
            <a:ext cx="3401" cy="2540"/>
          </a:xfrm>
          <a:custGeom>
            <a:avLst/>
            <a:gdLst/>
            <a:ahLst/>
            <a:cxnLst/>
            <a:rect l="l" t="t" r="r" b="b"/>
            <a:pathLst>
              <a:path w="83" h="62" extrusionOk="0">
                <a:moveTo>
                  <a:pt x="83" y="0"/>
                </a:moveTo>
                <a:lnTo>
                  <a:pt x="10" y="15"/>
                </a:lnTo>
                <a:lnTo>
                  <a:pt x="1" y="43"/>
                </a:lnTo>
                <a:lnTo>
                  <a:pt x="35" y="62"/>
                </a:lnTo>
                <a:lnTo>
                  <a:pt x="78" y="28"/>
                </a:lnTo>
                <a:lnTo>
                  <a:pt x="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2"/>
          <p:cNvSpPr/>
          <p:nvPr/>
        </p:nvSpPr>
        <p:spPr>
          <a:xfrm>
            <a:off x="5648119" y="1396599"/>
            <a:ext cx="4876" cy="3401"/>
          </a:xfrm>
          <a:custGeom>
            <a:avLst/>
            <a:gdLst/>
            <a:ahLst/>
            <a:cxnLst/>
            <a:rect l="l" t="t" r="r" b="b"/>
            <a:pathLst>
              <a:path w="119" h="83" extrusionOk="0">
                <a:moveTo>
                  <a:pt x="46" y="0"/>
                </a:moveTo>
                <a:lnTo>
                  <a:pt x="0" y="33"/>
                </a:lnTo>
                <a:lnTo>
                  <a:pt x="34" y="79"/>
                </a:lnTo>
                <a:lnTo>
                  <a:pt x="75" y="82"/>
                </a:lnTo>
                <a:lnTo>
                  <a:pt x="93" y="60"/>
                </a:lnTo>
                <a:lnTo>
                  <a:pt x="71" y="35"/>
                </a:lnTo>
                <a:lnTo>
                  <a:pt x="114" y="33"/>
                </a:lnTo>
                <a:lnTo>
                  <a:pt x="118" y="11"/>
                </a:lnTo>
                <a:lnTo>
                  <a:pt x="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5637671" y="1502028"/>
            <a:ext cx="11636" cy="11555"/>
          </a:xfrm>
          <a:custGeom>
            <a:avLst/>
            <a:gdLst/>
            <a:ahLst/>
            <a:cxnLst/>
            <a:rect l="l" t="t" r="r" b="b"/>
            <a:pathLst>
              <a:path w="284" h="282" extrusionOk="0">
                <a:moveTo>
                  <a:pt x="121" y="0"/>
                </a:moveTo>
                <a:lnTo>
                  <a:pt x="98" y="29"/>
                </a:lnTo>
                <a:lnTo>
                  <a:pt x="83" y="35"/>
                </a:lnTo>
                <a:lnTo>
                  <a:pt x="60" y="63"/>
                </a:lnTo>
                <a:lnTo>
                  <a:pt x="47" y="39"/>
                </a:lnTo>
                <a:lnTo>
                  <a:pt x="22" y="32"/>
                </a:lnTo>
                <a:lnTo>
                  <a:pt x="22" y="32"/>
                </a:lnTo>
                <a:lnTo>
                  <a:pt x="23" y="50"/>
                </a:lnTo>
                <a:lnTo>
                  <a:pt x="0" y="60"/>
                </a:lnTo>
                <a:lnTo>
                  <a:pt x="32" y="70"/>
                </a:lnTo>
                <a:lnTo>
                  <a:pt x="32" y="94"/>
                </a:lnTo>
                <a:lnTo>
                  <a:pt x="8" y="111"/>
                </a:lnTo>
                <a:lnTo>
                  <a:pt x="8" y="139"/>
                </a:lnTo>
                <a:lnTo>
                  <a:pt x="44" y="148"/>
                </a:lnTo>
                <a:lnTo>
                  <a:pt x="81" y="184"/>
                </a:lnTo>
                <a:lnTo>
                  <a:pt x="68" y="220"/>
                </a:lnTo>
                <a:lnTo>
                  <a:pt x="48" y="217"/>
                </a:lnTo>
                <a:lnTo>
                  <a:pt x="31" y="277"/>
                </a:lnTo>
                <a:lnTo>
                  <a:pt x="50" y="282"/>
                </a:lnTo>
                <a:lnTo>
                  <a:pt x="86" y="251"/>
                </a:lnTo>
                <a:lnTo>
                  <a:pt x="85" y="226"/>
                </a:lnTo>
                <a:lnTo>
                  <a:pt x="118" y="162"/>
                </a:lnTo>
                <a:lnTo>
                  <a:pt x="184" y="149"/>
                </a:lnTo>
                <a:lnTo>
                  <a:pt x="213" y="115"/>
                </a:lnTo>
                <a:lnTo>
                  <a:pt x="241" y="74"/>
                </a:lnTo>
                <a:lnTo>
                  <a:pt x="272" y="80"/>
                </a:lnTo>
                <a:lnTo>
                  <a:pt x="283" y="74"/>
                </a:lnTo>
                <a:lnTo>
                  <a:pt x="273" y="59"/>
                </a:lnTo>
                <a:lnTo>
                  <a:pt x="250" y="46"/>
                </a:lnTo>
                <a:lnTo>
                  <a:pt x="214" y="18"/>
                </a:lnTo>
                <a:lnTo>
                  <a:pt x="140" y="12"/>
                </a:lnTo>
                <a:lnTo>
                  <a:pt x="1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5647463" y="1501085"/>
            <a:ext cx="3401" cy="2909"/>
          </a:xfrm>
          <a:custGeom>
            <a:avLst/>
            <a:gdLst/>
            <a:ahLst/>
            <a:cxnLst/>
            <a:rect l="l" t="t" r="r" b="b"/>
            <a:pathLst>
              <a:path w="83" h="71" extrusionOk="0">
                <a:moveTo>
                  <a:pt x="1" y="0"/>
                </a:moveTo>
                <a:lnTo>
                  <a:pt x="4" y="28"/>
                </a:lnTo>
                <a:lnTo>
                  <a:pt x="58" y="70"/>
                </a:lnTo>
                <a:lnTo>
                  <a:pt x="83" y="55"/>
                </a:lnTo>
                <a:lnTo>
                  <a:pt x="62" y="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5638736" y="1495759"/>
            <a:ext cx="8727" cy="5040"/>
          </a:xfrm>
          <a:custGeom>
            <a:avLst/>
            <a:gdLst/>
            <a:ahLst/>
            <a:cxnLst/>
            <a:rect l="l" t="t" r="r" b="b"/>
            <a:pathLst>
              <a:path w="213" h="123" extrusionOk="0">
                <a:moveTo>
                  <a:pt x="102" y="0"/>
                </a:moveTo>
                <a:lnTo>
                  <a:pt x="99" y="17"/>
                </a:lnTo>
                <a:lnTo>
                  <a:pt x="76" y="47"/>
                </a:lnTo>
                <a:lnTo>
                  <a:pt x="1" y="82"/>
                </a:lnTo>
                <a:lnTo>
                  <a:pt x="19" y="95"/>
                </a:lnTo>
                <a:lnTo>
                  <a:pt x="59" y="77"/>
                </a:lnTo>
                <a:lnTo>
                  <a:pt x="99" y="73"/>
                </a:lnTo>
                <a:lnTo>
                  <a:pt x="129" y="122"/>
                </a:lnTo>
                <a:lnTo>
                  <a:pt x="144" y="94"/>
                </a:lnTo>
                <a:lnTo>
                  <a:pt x="184" y="68"/>
                </a:lnTo>
                <a:lnTo>
                  <a:pt x="213" y="77"/>
                </a:lnTo>
                <a:lnTo>
                  <a:pt x="193" y="30"/>
                </a:lnTo>
                <a:lnTo>
                  <a:pt x="151" y="28"/>
                </a:lnTo>
                <a:lnTo>
                  <a:pt x="128" y="4"/>
                </a:lnTo>
                <a:lnTo>
                  <a:pt x="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5647463" y="1495964"/>
            <a:ext cx="2213" cy="1311"/>
          </a:xfrm>
          <a:custGeom>
            <a:avLst/>
            <a:gdLst/>
            <a:ahLst/>
            <a:cxnLst/>
            <a:rect l="l" t="t" r="r" b="b"/>
            <a:pathLst>
              <a:path w="54" h="32" extrusionOk="0">
                <a:moveTo>
                  <a:pt x="42" y="0"/>
                </a:moveTo>
                <a:lnTo>
                  <a:pt x="1" y="4"/>
                </a:lnTo>
                <a:lnTo>
                  <a:pt x="9" y="31"/>
                </a:lnTo>
                <a:lnTo>
                  <a:pt x="53" y="24"/>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2"/>
          <p:cNvSpPr/>
          <p:nvPr/>
        </p:nvSpPr>
        <p:spPr>
          <a:xfrm>
            <a:off x="5586988" y="1690226"/>
            <a:ext cx="1680" cy="2090"/>
          </a:xfrm>
          <a:custGeom>
            <a:avLst/>
            <a:gdLst/>
            <a:ahLst/>
            <a:cxnLst/>
            <a:rect l="l" t="t" r="r" b="b"/>
            <a:pathLst>
              <a:path w="41" h="51" extrusionOk="0">
                <a:moveTo>
                  <a:pt x="0" y="1"/>
                </a:moveTo>
                <a:lnTo>
                  <a:pt x="41" y="50"/>
                </a:lnTo>
                <a:lnTo>
                  <a:pt x="36" y="1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5604442" y="1704895"/>
            <a:ext cx="5040" cy="1065"/>
          </a:xfrm>
          <a:custGeom>
            <a:avLst/>
            <a:gdLst/>
            <a:ahLst/>
            <a:cxnLst/>
            <a:rect l="l" t="t" r="r" b="b"/>
            <a:pathLst>
              <a:path w="123" h="26" extrusionOk="0">
                <a:moveTo>
                  <a:pt x="0" y="0"/>
                </a:moveTo>
                <a:lnTo>
                  <a:pt x="72" y="26"/>
                </a:lnTo>
                <a:lnTo>
                  <a:pt x="123" y="2"/>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5606696" y="1706903"/>
            <a:ext cx="4671" cy="1270"/>
          </a:xfrm>
          <a:custGeom>
            <a:avLst/>
            <a:gdLst/>
            <a:ahLst/>
            <a:cxnLst/>
            <a:rect l="l" t="t" r="r" b="b"/>
            <a:pathLst>
              <a:path w="114" h="31" extrusionOk="0">
                <a:moveTo>
                  <a:pt x="82" y="1"/>
                </a:moveTo>
                <a:cubicBezTo>
                  <a:pt x="82" y="1"/>
                  <a:pt x="3" y="1"/>
                  <a:pt x="0" y="3"/>
                </a:cubicBezTo>
                <a:lnTo>
                  <a:pt x="42" y="25"/>
                </a:lnTo>
                <a:lnTo>
                  <a:pt x="114" y="30"/>
                </a:lnTo>
                <a:lnTo>
                  <a:pt x="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5584161" y="1681007"/>
            <a:ext cx="3851" cy="4835"/>
          </a:xfrm>
          <a:custGeom>
            <a:avLst/>
            <a:gdLst/>
            <a:ahLst/>
            <a:cxnLst/>
            <a:rect l="l" t="t" r="r" b="b"/>
            <a:pathLst>
              <a:path w="94" h="118" extrusionOk="0">
                <a:moveTo>
                  <a:pt x="24" y="1"/>
                </a:moveTo>
                <a:cubicBezTo>
                  <a:pt x="21" y="1"/>
                  <a:pt x="0" y="18"/>
                  <a:pt x="0" y="18"/>
                </a:cubicBezTo>
                <a:lnTo>
                  <a:pt x="5" y="85"/>
                </a:lnTo>
                <a:lnTo>
                  <a:pt x="40" y="94"/>
                </a:lnTo>
                <a:lnTo>
                  <a:pt x="58" y="118"/>
                </a:lnTo>
                <a:lnTo>
                  <a:pt x="93" y="104"/>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5604483" y="1702642"/>
            <a:ext cx="4794" cy="1516"/>
          </a:xfrm>
          <a:custGeom>
            <a:avLst/>
            <a:gdLst/>
            <a:ahLst/>
            <a:cxnLst/>
            <a:rect l="l" t="t" r="r" b="b"/>
            <a:pathLst>
              <a:path w="117" h="37" extrusionOk="0">
                <a:moveTo>
                  <a:pt x="1" y="1"/>
                </a:moveTo>
                <a:lnTo>
                  <a:pt x="23" y="29"/>
                </a:lnTo>
                <a:lnTo>
                  <a:pt x="70" y="37"/>
                </a:lnTo>
                <a:lnTo>
                  <a:pt x="116" y="15"/>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2"/>
          <p:cNvSpPr/>
          <p:nvPr/>
        </p:nvSpPr>
        <p:spPr>
          <a:xfrm>
            <a:off x="5590553" y="1690144"/>
            <a:ext cx="2417" cy="2540"/>
          </a:xfrm>
          <a:custGeom>
            <a:avLst/>
            <a:gdLst/>
            <a:ahLst/>
            <a:cxnLst/>
            <a:rect l="l" t="t" r="r" b="b"/>
            <a:pathLst>
              <a:path w="59" h="62" extrusionOk="0">
                <a:moveTo>
                  <a:pt x="1" y="1"/>
                </a:moveTo>
                <a:lnTo>
                  <a:pt x="41" y="62"/>
                </a:lnTo>
                <a:lnTo>
                  <a:pt x="59" y="50"/>
                </a:lnTo>
                <a:lnTo>
                  <a:pt x="28" y="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2"/>
          <p:cNvSpPr/>
          <p:nvPr/>
        </p:nvSpPr>
        <p:spPr>
          <a:xfrm>
            <a:off x="5589446" y="1693463"/>
            <a:ext cx="2499" cy="3360"/>
          </a:xfrm>
          <a:custGeom>
            <a:avLst/>
            <a:gdLst/>
            <a:ahLst/>
            <a:cxnLst/>
            <a:rect l="l" t="t" r="r" b="b"/>
            <a:pathLst>
              <a:path w="61" h="82" extrusionOk="0">
                <a:moveTo>
                  <a:pt x="0" y="1"/>
                </a:moveTo>
                <a:lnTo>
                  <a:pt x="60" y="82"/>
                </a:lnTo>
                <a:lnTo>
                  <a:pt x="48" y="40"/>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5588955" y="1687563"/>
            <a:ext cx="1844" cy="1885"/>
          </a:xfrm>
          <a:custGeom>
            <a:avLst/>
            <a:gdLst/>
            <a:ahLst/>
            <a:cxnLst/>
            <a:rect l="l" t="t" r="r" b="b"/>
            <a:pathLst>
              <a:path w="45" h="46" extrusionOk="0">
                <a:moveTo>
                  <a:pt x="2" y="0"/>
                </a:moveTo>
                <a:lnTo>
                  <a:pt x="0" y="33"/>
                </a:lnTo>
                <a:lnTo>
                  <a:pt x="45" y="45"/>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5583505" y="1684940"/>
            <a:ext cx="3360" cy="4507"/>
          </a:xfrm>
          <a:custGeom>
            <a:avLst/>
            <a:gdLst/>
            <a:ahLst/>
            <a:cxnLst/>
            <a:rect l="l" t="t" r="r" b="b"/>
            <a:pathLst>
              <a:path w="82" h="110" extrusionOk="0">
                <a:moveTo>
                  <a:pt x="1" y="1"/>
                </a:moveTo>
                <a:lnTo>
                  <a:pt x="32" y="50"/>
                </a:lnTo>
                <a:lnTo>
                  <a:pt x="21" y="64"/>
                </a:lnTo>
                <a:lnTo>
                  <a:pt x="62" y="109"/>
                </a:lnTo>
                <a:lnTo>
                  <a:pt x="82" y="106"/>
                </a:lnTo>
                <a:lnTo>
                  <a:pt x="60" y="44"/>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5485294" y="1599999"/>
            <a:ext cx="2499" cy="1311"/>
          </a:xfrm>
          <a:custGeom>
            <a:avLst/>
            <a:gdLst/>
            <a:ahLst/>
            <a:cxnLst/>
            <a:rect l="l" t="t" r="r" b="b"/>
            <a:pathLst>
              <a:path w="61" h="32" extrusionOk="0">
                <a:moveTo>
                  <a:pt x="42" y="0"/>
                </a:moveTo>
                <a:lnTo>
                  <a:pt x="1" y="18"/>
                </a:lnTo>
                <a:lnTo>
                  <a:pt x="28" y="19"/>
                </a:lnTo>
                <a:lnTo>
                  <a:pt x="37" y="31"/>
                </a:lnTo>
                <a:lnTo>
                  <a:pt x="60" y="25"/>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5486155" y="1598688"/>
            <a:ext cx="3237" cy="1352"/>
          </a:xfrm>
          <a:custGeom>
            <a:avLst/>
            <a:gdLst/>
            <a:ahLst/>
            <a:cxnLst/>
            <a:rect l="l" t="t" r="r" b="b"/>
            <a:pathLst>
              <a:path w="79" h="33" extrusionOk="0">
                <a:moveTo>
                  <a:pt x="1" y="1"/>
                </a:moveTo>
                <a:lnTo>
                  <a:pt x="8" y="22"/>
                </a:lnTo>
                <a:lnTo>
                  <a:pt x="38" y="12"/>
                </a:lnTo>
                <a:lnTo>
                  <a:pt x="45" y="26"/>
                </a:lnTo>
                <a:lnTo>
                  <a:pt x="69" y="32"/>
                </a:lnTo>
                <a:lnTo>
                  <a:pt x="78" y="20"/>
                </a:lnTo>
                <a:lnTo>
                  <a:pt x="34" y="2"/>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5393803" y="1448228"/>
            <a:ext cx="1803" cy="2213"/>
          </a:xfrm>
          <a:custGeom>
            <a:avLst/>
            <a:gdLst/>
            <a:ahLst/>
            <a:cxnLst/>
            <a:rect l="l" t="t" r="r" b="b"/>
            <a:pathLst>
              <a:path w="44" h="54" extrusionOk="0">
                <a:moveTo>
                  <a:pt x="1" y="0"/>
                </a:moveTo>
                <a:lnTo>
                  <a:pt x="6" y="43"/>
                </a:lnTo>
                <a:lnTo>
                  <a:pt x="43" y="5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5397531" y="1453718"/>
            <a:ext cx="1598" cy="2336"/>
          </a:xfrm>
          <a:custGeom>
            <a:avLst/>
            <a:gdLst/>
            <a:ahLst/>
            <a:cxnLst/>
            <a:rect l="l" t="t" r="r" b="b"/>
            <a:pathLst>
              <a:path w="39" h="57" extrusionOk="0">
                <a:moveTo>
                  <a:pt x="23" y="1"/>
                </a:moveTo>
                <a:lnTo>
                  <a:pt x="1" y="16"/>
                </a:lnTo>
                <a:lnTo>
                  <a:pt x="36" y="56"/>
                </a:lnTo>
                <a:lnTo>
                  <a:pt x="39" y="24"/>
                </a:lnTo>
                <a:lnTo>
                  <a:pt x="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5395196" y="1446507"/>
            <a:ext cx="4999" cy="5573"/>
          </a:xfrm>
          <a:custGeom>
            <a:avLst/>
            <a:gdLst/>
            <a:ahLst/>
            <a:cxnLst/>
            <a:rect l="l" t="t" r="r" b="b"/>
            <a:pathLst>
              <a:path w="122" h="136" extrusionOk="0">
                <a:moveTo>
                  <a:pt x="16" y="1"/>
                </a:moveTo>
                <a:lnTo>
                  <a:pt x="1" y="19"/>
                </a:lnTo>
                <a:lnTo>
                  <a:pt x="19" y="71"/>
                </a:lnTo>
                <a:lnTo>
                  <a:pt x="82" y="133"/>
                </a:lnTo>
                <a:lnTo>
                  <a:pt x="121" y="135"/>
                </a:lnTo>
                <a:lnTo>
                  <a:pt x="75" y="99"/>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5396589" y="1446097"/>
            <a:ext cx="3155" cy="3073"/>
          </a:xfrm>
          <a:custGeom>
            <a:avLst/>
            <a:gdLst/>
            <a:ahLst/>
            <a:cxnLst/>
            <a:rect l="l" t="t" r="r" b="b"/>
            <a:pathLst>
              <a:path w="77" h="75" extrusionOk="0">
                <a:moveTo>
                  <a:pt x="1" y="1"/>
                </a:moveTo>
                <a:cubicBezTo>
                  <a:pt x="1" y="1"/>
                  <a:pt x="1" y="1"/>
                  <a:pt x="1" y="1"/>
                </a:cubicBezTo>
                <a:lnTo>
                  <a:pt x="1" y="1"/>
                </a:lnTo>
                <a:lnTo>
                  <a:pt x="1" y="1"/>
                </a:lnTo>
                <a:close/>
                <a:moveTo>
                  <a:pt x="1" y="1"/>
                </a:moveTo>
                <a:lnTo>
                  <a:pt x="40" y="61"/>
                </a:lnTo>
                <a:lnTo>
                  <a:pt x="76" y="74"/>
                </a:lnTo>
                <a:lnTo>
                  <a:pt x="72" y="34"/>
                </a:lnTo>
                <a:lnTo>
                  <a:pt x="26" y="2"/>
                </a:lnTo>
                <a:cubicBezTo>
                  <a:pt x="26" y="2"/>
                  <a:pt x="2"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5397367" y="1458267"/>
            <a:ext cx="1557" cy="3770"/>
          </a:xfrm>
          <a:custGeom>
            <a:avLst/>
            <a:gdLst/>
            <a:ahLst/>
            <a:cxnLst/>
            <a:rect l="l" t="t" r="r" b="b"/>
            <a:pathLst>
              <a:path w="38" h="92" extrusionOk="0">
                <a:moveTo>
                  <a:pt x="0" y="0"/>
                </a:moveTo>
                <a:lnTo>
                  <a:pt x="37" y="92"/>
                </a:lnTo>
                <a:lnTo>
                  <a:pt x="33" y="43"/>
                </a:lnTo>
                <a:lnTo>
                  <a:pt x="37" y="19"/>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2"/>
          <p:cNvSpPr/>
          <p:nvPr/>
        </p:nvSpPr>
        <p:spPr>
          <a:xfrm>
            <a:off x="5399703" y="1446097"/>
            <a:ext cx="1188" cy="1352"/>
          </a:xfrm>
          <a:custGeom>
            <a:avLst/>
            <a:gdLst/>
            <a:ahLst/>
            <a:cxnLst/>
            <a:rect l="l" t="t" r="r" b="b"/>
            <a:pathLst>
              <a:path w="29" h="33" extrusionOk="0">
                <a:moveTo>
                  <a:pt x="0" y="1"/>
                </a:moveTo>
                <a:lnTo>
                  <a:pt x="28" y="33"/>
                </a:lnTo>
                <a:lnTo>
                  <a:pt x="19" y="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2"/>
          <p:cNvSpPr/>
          <p:nvPr/>
        </p:nvSpPr>
        <p:spPr>
          <a:xfrm>
            <a:off x="5363237" y="1549395"/>
            <a:ext cx="44578" cy="51997"/>
          </a:xfrm>
          <a:custGeom>
            <a:avLst/>
            <a:gdLst/>
            <a:ahLst/>
            <a:cxnLst/>
            <a:rect l="l" t="t" r="r" b="b"/>
            <a:pathLst>
              <a:path w="1088" h="1269" extrusionOk="0">
                <a:moveTo>
                  <a:pt x="713" y="0"/>
                </a:moveTo>
                <a:lnTo>
                  <a:pt x="730" y="32"/>
                </a:lnTo>
                <a:lnTo>
                  <a:pt x="681" y="32"/>
                </a:lnTo>
                <a:lnTo>
                  <a:pt x="689" y="87"/>
                </a:lnTo>
                <a:lnTo>
                  <a:pt x="654" y="137"/>
                </a:lnTo>
                <a:lnTo>
                  <a:pt x="660" y="103"/>
                </a:lnTo>
                <a:lnTo>
                  <a:pt x="678" y="80"/>
                </a:lnTo>
                <a:lnTo>
                  <a:pt x="654" y="40"/>
                </a:lnTo>
                <a:lnTo>
                  <a:pt x="623" y="46"/>
                </a:lnTo>
                <a:lnTo>
                  <a:pt x="642" y="72"/>
                </a:lnTo>
                <a:lnTo>
                  <a:pt x="606" y="75"/>
                </a:lnTo>
                <a:lnTo>
                  <a:pt x="585" y="54"/>
                </a:lnTo>
                <a:lnTo>
                  <a:pt x="521" y="71"/>
                </a:lnTo>
                <a:lnTo>
                  <a:pt x="520" y="102"/>
                </a:lnTo>
                <a:lnTo>
                  <a:pt x="499" y="103"/>
                </a:lnTo>
                <a:lnTo>
                  <a:pt x="483" y="142"/>
                </a:lnTo>
                <a:lnTo>
                  <a:pt x="516" y="155"/>
                </a:lnTo>
                <a:lnTo>
                  <a:pt x="507" y="173"/>
                </a:lnTo>
                <a:lnTo>
                  <a:pt x="474" y="175"/>
                </a:lnTo>
                <a:lnTo>
                  <a:pt x="478" y="193"/>
                </a:lnTo>
                <a:lnTo>
                  <a:pt x="431" y="206"/>
                </a:lnTo>
                <a:lnTo>
                  <a:pt x="443" y="242"/>
                </a:lnTo>
                <a:lnTo>
                  <a:pt x="494" y="242"/>
                </a:lnTo>
                <a:lnTo>
                  <a:pt x="486" y="256"/>
                </a:lnTo>
                <a:lnTo>
                  <a:pt x="528" y="242"/>
                </a:lnTo>
                <a:lnTo>
                  <a:pt x="556" y="243"/>
                </a:lnTo>
                <a:lnTo>
                  <a:pt x="501" y="301"/>
                </a:lnTo>
                <a:lnTo>
                  <a:pt x="434" y="326"/>
                </a:lnTo>
                <a:lnTo>
                  <a:pt x="457" y="348"/>
                </a:lnTo>
                <a:lnTo>
                  <a:pt x="391" y="360"/>
                </a:lnTo>
                <a:lnTo>
                  <a:pt x="355" y="345"/>
                </a:lnTo>
                <a:lnTo>
                  <a:pt x="325" y="379"/>
                </a:lnTo>
                <a:lnTo>
                  <a:pt x="311" y="335"/>
                </a:lnTo>
                <a:lnTo>
                  <a:pt x="202" y="319"/>
                </a:lnTo>
                <a:lnTo>
                  <a:pt x="202" y="338"/>
                </a:lnTo>
                <a:lnTo>
                  <a:pt x="141" y="322"/>
                </a:lnTo>
                <a:lnTo>
                  <a:pt x="131" y="388"/>
                </a:lnTo>
                <a:lnTo>
                  <a:pt x="161" y="358"/>
                </a:lnTo>
                <a:lnTo>
                  <a:pt x="167" y="398"/>
                </a:lnTo>
                <a:lnTo>
                  <a:pt x="180" y="406"/>
                </a:lnTo>
                <a:lnTo>
                  <a:pt x="195" y="444"/>
                </a:lnTo>
                <a:lnTo>
                  <a:pt x="168" y="445"/>
                </a:lnTo>
                <a:lnTo>
                  <a:pt x="163" y="422"/>
                </a:lnTo>
                <a:lnTo>
                  <a:pt x="104" y="425"/>
                </a:lnTo>
                <a:lnTo>
                  <a:pt x="172" y="473"/>
                </a:lnTo>
                <a:lnTo>
                  <a:pt x="219" y="461"/>
                </a:lnTo>
                <a:lnTo>
                  <a:pt x="234" y="499"/>
                </a:lnTo>
                <a:lnTo>
                  <a:pt x="174" y="511"/>
                </a:lnTo>
                <a:lnTo>
                  <a:pt x="167" y="537"/>
                </a:lnTo>
                <a:lnTo>
                  <a:pt x="184" y="561"/>
                </a:lnTo>
                <a:lnTo>
                  <a:pt x="117" y="562"/>
                </a:lnTo>
                <a:lnTo>
                  <a:pt x="132" y="603"/>
                </a:lnTo>
                <a:lnTo>
                  <a:pt x="109" y="612"/>
                </a:lnTo>
                <a:lnTo>
                  <a:pt x="144" y="633"/>
                </a:lnTo>
                <a:lnTo>
                  <a:pt x="173" y="623"/>
                </a:lnTo>
                <a:lnTo>
                  <a:pt x="173" y="623"/>
                </a:lnTo>
                <a:lnTo>
                  <a:pt x="156" y="645"/>
                </a:lnTo>
                <a:lnTo>
                  <a:pt x="210" y="634"/>
                </a:lnTo>
                <a:lnTo>
                  <a:pt x="224" y="693"/>
                </a:lnTo>
                <a:lnTo>
                  <a:pt x="353" y="691"/>
                </a:lnTo>
                <a:lnTo>
                  <a:pt x="312" y="734"/>
                </a:lnTo>
                <a:lnTo>
                  <a:pt x="282" y="715"/>
                </a:lnTo>
                <a:lnTo>
                  <a:pt x="233" y="796"/>
                </a:lnTo>
                <a:lnTo>
                  <a:pt x="233" y="796"/>
                </a:lnTo>
                <a:lnTo>
                  <a:pt x="255" y="794"/>
                </a:lnTo>
                <a:lnTo>
                  <a:pt x="216" y="849"/>
                </a:lnTo>
                <a:lnTo>
                  <a:pt x="132" y="906"/>
                </a:lnTo>
                <a:lnTo>
                  <a:pt x="166" y="906"/>
                </a:lnTo>
                <a:lnTo>
                  <a:pt x="211" y="877"/>
                </a:lnTo>
                <a:lnTo>
                  <a:pt x="239" y="892"/>
                </a:lnTo>
                <a:lnTo>
                  <a:pt x="295" y="894"/>
                </a:lnTo>
                <a:lnTo>
                  <a:pt x="333" y="856"/>
                </a:lnTo>
                <a:lnTo>
                  <a:pt x="337" y="874"/>
                </a:lnTo>
                <a:lnTo>
                  <a:pt x="384" y="878"/>
                </a:lnTo>
                <a:lnTo>
                  <a:pt x="278" y="907"/>
                </a:lnTo>
                <a:lnTo>
                  <a:pt x="199" y="911"/>
                </a:lnTo>
                <a:lnTo>
                  <a:pt x="180" y="940"/>
                </a:lnTo>
                <a:lnTo>
                  <a:pt x="129" y="958"/>
                </a:lnTo>
                <a:lnTo>
                  <a:pt x="147" y="982"/>
                </a:lnTo>
                <a:lnTo>
                  <a:pt x="135" y="1005"/>
                </a:lnTo>
                <a:lnTo>
                  <a:pt x="158" y="1011"/>
                </a:lnTo>
                <a:lnTo>
                  <a:pt x="120" y="1018"/>
                </a:lnTo>
                <a:lnTo>
                  <a:pt x="88" y="992"/>
                </a:lnTo>
                <a:lnTo>
                  <a:pt x="75" y="1009"/>
                </a:lnTo>
                <a:lnTo>
                  <a:pt x="64" y="997"/>
                </a:lnTo>
                <a:lnTo>
                  <a:pt x="0" y="1030"/>
                </a:lnTo>
                <a:lnTo>
                  <a:pt x="7" y="1048"/>
                </a:lnTo>
                <a:lnTo>
                  <a:pt x="153" y="1039"/>
                </a:lnTo>
                <a:lnTo>
                  <a:pt x="104" y="1080"/>
                </a:lnTo>
                <a:lnTo>
                  <a:pt x="43" y="1094"/>
                </a:lnTo>
                <a:lnTo>
                  <a:pt x="22" y="1145"/>
                </a:lnTo>
                <a:lnTo>
                  <a:pt x="61" y="1145"/>
                </a:lnTo>
                <a:lnTo>
                  <a:pt x="70" y="1173"/>
                </a:lnTo>
                <a:lnTo>
                  <a:pt x="181" y="1136"/>
                </a:lnTo>
                <a:lnTo>
                  <a:pt x="97" y="1191"/>
                </a:lnTo>
                <a:lnTo>
                  <a:pt x="62" y="1220"/>
                </a:lnTo>
                <a:lnTo>
                  <a:pt x="122" y="1220"/>
                </a:lnTo>
                <a:lnTo>
                  <a:pt x="198" y="1178"/>
                </a:lnTo>
                <a:lnTo>
                  <a:pt x="198" y="1178"/>
                </a:lnTo>
                <a:lnTo>
                  <a:pt x="195" y="1208"/>
                </a:lnTo>
                <a:lnTo>
                  <a:pt x="129" y="1239"/>
                </a:lnTo>
                <a:lnTo>
                  <a:pt x="165" y="1239"/>
                </a:lnTo>
                <a:lnTo>
                  <a:pt x="154" y="1262"/>
                </a:lnTo>
                <a:lnTo>
                  <a:pt x="213" y="1246"/>
                </a:lnTo>
                <a:lnTo>
                  <a:pt x="243" y="1268"/>
                </a:lnTo>
                <a:lnTo>
                  <a:pt x="323" y="1258"/>
                </a:lnTo>
                <a:lnTo>
                  <a:pt x="399" y="1236"/>
                </a:lnTo>
                <a:lnTo>
                  <a:pt x="458" y="1195"/>
                </a:lnTo>
                <a:lnTo>
                  <a:pt x="439" y="1149"/>
                </a:lnTo>
                <a:lnTo>
                  <a:pt x="484" y="1153"/>
                </a:lnTo>
                <a:lnTo>
                  <a:pt x="471" y="1181"/>
                </a:lnTo>
                <a:lnTo>
                  <a:pt x="518" y="1181"/>
                </a:lnTo>
                <a:lnTo>
                  <a:pt x="561" y="1135"/>
                </a:lnTo>
                <a:lnTo>
                  <a:pt x="595" y="1136"/>
                </a:lnTo>
                <a:lnTo>
                  <a:pt x="605" y="1092"/>
                </a:lnTo>
                <a:lnTo>
                  <a:pt x="739" y="1077"/>
                </a:lnTo>
                <a:lnTo>
                  <a:pt x="750" y="1047"/>
                </a:lnTo>
                <a:lnTo>
                  <a:pt x="770" y="1082"/>
                </a:lnTo>
                <a:lnTo>
                  <a:pt x="799" y="1054"/>
                </a:lnTo>
                <a:lnTo>
                  <a:pt x="826" y="1065"/>
                </a:lnTo>
                <a:lnTo>
                  <a:pt x="895" y="1065"/>
                </a:lnTo>
                <a:lnTo>
                  <a:pt x="848" y="1005"/>
                </a:lnTo>
                <a:lnTo>
                  <a:pt x="882" y="990"/>
                </a:lnTo>
                <a:lnTo>
                  <a:pt x="918" y="946"/>
                </a:lnTo>
                <a:lnTo>
                  <a:pt x="911" y="907"/>
                </a:lnTo>
                <a:lnTo>
                  <a:pt x="949" y="865"/>
                </a:lnTo>
                <a:lnTo>
                  <a:pt x="961" y="817"/>
                </a:lnTo>
                <a:lnTo>
                  <a:pt x="944" y="710"/>
                </a:lnTo>
                <a:lnTo>
                  <a:pt x="914" y="691"/>
                </a:lnTo>
                <a:lnTo>
                  <a:pt x="949" y="669"/>
                </a:lnTo>
                <a:lnTo>
                  <a:pt x="949" y="621"/>
                </a:lnTo>
                <a:lnTo>
                  <a:pt x="918" y="574"/>
                </a:lnTo>
                <a:lnTo>
                  <a:pt x="927" y="526"/>
                </a:lnTo>
                <a:lnTo>
                  <a:pt x="891" y="501"/>
                </a:lnTo>
                <a:lnTo>
                  <a:pt x="909" y="473"/>
                </a:lnTo>
                <a:lnTo>
                  <a:pt x="937" y="477"/>
                </a:lnTo>
                <a:lnTo>
                  <a:pt x="948" y="478"/>
                </a:lnTo>
                <a:lnTo>
                  <a:pt x="944" y="443"/>
                </a:lnTo>
                <a:lnTo>
                  <a:pt x="944" y="443"/>
                </a:lnTo>
                <a:lnTo>
                  <a:pt x="965" y="449"/>
                </a:lnTo>
                <a:lnTo>
                  <a:pt x="1002" y="419"/>
                </a:lnTo>
                <a:lnTo>
                  <a:pt x="1006" y="386"/>
                </a:lnTo>
                <a:lnTo>
                  <a:pt x="1061" y="394"/>
                </a:lnTo>
                <a:lnTo>
                  <a:pt x="1069" y="354"/>
                </a:lnTo>
                <a:lnTo>
                  <a:pt x="1034" y="347"/>
                </a:lnTo>
                <a:lnTo>
                  <a:pt x="1048" y="310"/>
                </a:lnTo>
                <a:lnTo>
                  <a:pt x="1034" y="282"/>
                </a:lnTo>
                <a:lnTo>
                  <a:pt x="1060" y="278"/>
                </a:lnTo>
                <a:lnTo>
                  <a:pt x="1088" y="360"/>
                </a:lnTo>
                <a:lnTo>
                  <a:pt x="1073" y="255"/>
                </a:lnTo>
                <a:lnTo>
                  <a:pt x="1008" y="253"/>
                </a:lnTo>
                <a:lnTo>
                  <a:pt x="1044" y="227"/>
                </a:lnTo>
                <a:lnTo>
                  <a:pt x="974" y="128"/>
                </a:lnTo>
                <a:lnTo>
                  <a:pt x="970" y="84"/>
                </a:lnTo>
                <a:lnTo>
                  <a:pt x="935" y="65"/>
                </a:lnTo>
                <a:lnTo>
                  <a:pt x="863" y="58"/>
                </a:lnTo>
                <a:lnTo>
                  <a:pt x="818" y="88"/>
                </a:lnTo>
                <a:lnTo>
                  <a:pt x="790" y="90"/>
                </a:lnTo>
                <a:lnTo>
                  <a:pt x="776" y="107"/>
                </a:lnTo>
                <a:lnTo>
                  <a:pt x="731" y="115"/>
                </a:lnTo>
                <a:lnTo>
                  <a:pt x="709" y="120"/>
                </a:lnTo>
                <a:lnTo>
                  <a:pt x="757" y="82"/>
                </a:lnTo>
                <a:lnTo>
                  <a:pt x="799" y="58"/>
                </a:lnTo>
                <a:lnTo>
                  <a:pt x="748" y="31"/>
                </a:lnTo>
                <a:lnTo>
                  <a:pt x="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a:off x="5395810" y="1507068"/>
            <a:ext cx="7334" cy="7744"/>
          </a:xfrm>
          <a:custGeom>
            <a:avLst/>
            <a:gdLst/>
            <a:ahLst/>
            <a:cxnLst/>
            <a:rect l="l" t="t" r="r" b="b"/>
            <a:pathLst>
              <a:path w="179" h="189" extrusionOk="0">
                <a:moveTo>
                  <a:pt x="171" y="0"/>
                </a:moveTo>
                <a:lnTo>
                  <a:pt x="65" y="76"/>
                </a:lnTo>
                <a:lnTo>
                  <a:pt x="77" y="112"/>
                </a:lnTo>
                <a:lnTo>
                  <a:pt x="27" y="89"/>
                </a:lnTo>
                <a:lnTo>
                  <a:pt x="0" y="123"/>
                </a:lnTo>
                <a:lnTo>
                  <a:pt x="26" y="148"/>
                </a:lnTo>
                <a:lnTo>
                  <a:pt x="5" y="165"/>
                </a:lnTo>
                <a:lnTo>
                  <a:pt x="27" y="183"/>
                </a:lnTo>
                <a:lnTo>
                  <a:pt x="68" y="177"/>
                </a:lnTo>
                <a:lnTo>
                  <a:pt x="109" y="188"/>
                </a:lnTo>
                <a:lnTo>
                  <a:pt x="139" y="146"/>
                </a:lnTo>
                <a:lnTo>
                  <a:pt x="125" y="135"/>
                </a:lnTo>
                <a:lnTo>
                  <a:pt x="138" y="100"/>
                </a:lnTo>
                <a:lnTo>
                  <a:pt x="178" y="62"/>
                </a:lnTo>
                <a:lnTo>
                  <a:pt x="1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a:off x="5391877" y="1526654"/>
            <a:ext cx="1352" cy="2049"/>
          </a:xfrm>
          <a:custGeom>
            <a:avLst/>
            <a:gdLst/>
            <a:ahLst/>
            <a:cxnLst/>
            <a:rect l="l" t="t" r="r" b="b"/>
            <a:pathLst>
              <a:path w="33" h="50" extrusionOk="0">
                <a:moveTo>
                  <a:pt x="22" y="0"/>
                </a:moveTo>
                <a:lnTo>
                  <a:pt x="2" y="24"/>
                </a:lnTo>
                <a:lnTo>
                  <a:pt x="1" y="49"/>
                </a:lnTo>
                <a:lnTo>
                  <a:pt x="33" y="30"/>
                </a:lnTo>
                <a:lnTo>
                  <a:pt x="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a:off x="5392410" y="1518336"/>
            <a:ext cx="3196" cy="1803"/>
          </a:xfrm>
          <a:custGeom>
            <a:avLst/>
            <a:gdLst/>
            <a:ahLst/>
            <a:cxnLst/>
            <a:rect l="l" t="t" r="r" b="b"/>
            <a:pathLst>
              <a:path w="78" h="44" extrusionOk="0">
                <a:moveTo>
                  <a:pt x="19" y="1"/>
                </a:moveTo>
                <a:lnTo>
                  <a:pt x="1" y="11"/>
                </a:lnTo>
                <a:lnTo>
                  <a:pt x="34" y="44"/>
                </a:lnTo>
                <a:lnTo>
                  <a:pt x="75" y="33"/>
                </a:lnTo>
                <a:lnTo>
                  <a:pt x="77" y="7"/>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a:off x="5396138" y="1534029"/>
            <a:ext cx="1762" cy="1475"/>
          </a:xfrm>
          <a:custGeom>
            <a:avLst/>
            <a:gdLst/>
            <a:ahLst/>
            <a:cxnLst/>
            <a:rect l="l" t="t" r="r" b="b"/>
            <a:pathLst>
              <a:path w="43" h="36" extrusionOk="0">
                <a:moveTo>
                  <a:pt x="4" y="1"/>
                </a:moveTo>
                <a:lnTo>
                  <a:pt x="1" y="35"/>
                </a:lnTo>
                <a:lnTo>
                  <a:pt x="42" y="4"/>
                </a:lnTo>
                <a:lnTo>
                  <a:pt x="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a:off x="5393270" y="1520549"/>
            <a:ext cx="1803" cy="1393"/>
          </a:xfrm>
          <a:custGeom>
            <a:avLst/>
            <a:gdLst/>
            <a:ahLst/>
            <a:cxnLst/>
            <a:rect l="l" t="t" r="r" b="b"/>
            <a:pathLst>
              <a:path w="44" h="34" extrusionOk="0">
                <a:moveTo>
                  <a:pt x="43" y="0"/>
                </a:moveTo>
                <a:lnTo>
                  <a:pt x="1" y="6"/>
                </a:lnTo>
                <a:lnTo>
                  <a:pt x="1" y="21"/>
                </a:lnTo>
                <a:lnTo>
                  <a:pt x="30" y="33"/>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a:off x="5392901" y="1522106"/>
            <a:ext cx="1680" cy="3934"/>
          </a:xfrm>
          <a:custGeom>
            <a:avLst/>
            <a:gdLst/>
            <a:ahLst/>
            <a:cxnLst/>
            <a:rect l="l" t="t" r="r" b="b"/>
            <a:pathLst>
              <a:path w="41" h="96" extrusionOk="0">
                <a:moveTo>
                  <a:pt x="12" y="1"/>
                </a:moveTo>
                <a:lnTo>
                  <a:pt x="13" y="28"/>
                </a:lnTo>
                <a:lnTo>
                  <a:pt x="1" y="58"/>
                </a:lnTo>
                <a:lnTo>
                  <a:pt x="10" y="89"/>
                </a:lnTo>
                <a:lnTo>
                  <a:pt x="37" y="96"/>
                </a:lnTo>
                <a:lnTo>
                  <a:pt x="37" y="96"/>
                </a:lnTo>
                <a:lnTo>
                  <a:pt x="28" y="56"/>
                </a:lnTo>
                <a:lnTo>
                  <a:pt x="40" y="34"/>
                </a:lnTo>
                <a:lnTo>
                  <a:pt x="36" y="5"/>
                </a:lnTo>
                <a:lnTo>
                  <a:pt x="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a:off x="5440798" y="1473673"/>
            <a:ext cx="1680" cy="2336"/>
          </a:xfrm>
          <a:custGeom>
            <a:avLst/>
            <a:gdLst/>
            <a:ahLst/>
            <a:cxnLst/>
            <a:rect l="l" t="t" r="r" b="b"/>
            <a:pathLst>
              <a:path w="41" h="57" extrusionOk="0">
                <a:moveTo>
                  <a:pt x="41" y="0"/>
                </a:moveTo>
                <a:lnTo>
                  <a:pt x="9" y="8"/>
                </a:lnTo>
                <a:lnTo>
                  <a:pt x="0" y="37"/>
                </a:lnTo>
                <a:cubicBezTo>
                  <a:pt x="0" y="37"/>
                  <a:pt x="34" y="57"/>
                  <a:pt x="36" y="57"/>
                </a:cubicBezTo>
                <a:lnTo>
                  <a:pt x="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a:off x="5395892" y="1515017"/>
            <a:ext cx="3401" cy="2581"/>
          </a:xfrm>
          <a:custGeom>
            <a:avLst/>
            <a:gdLst/>
            <a:ahLst/>
            <a:cxnLst/>
            <a:rect l="l" t="t" r="r" b="b"/>
            <a:pathLst>
              <a:path w="83" h="63" extrusionOk="0">
                <a:moveTo>
                  <a:pt x="45" y="0"/>
                </a:moveTo>
                <a:lnTo>
                  <a:pt x="26" y="11"/>
                </a:lnTo>
                <a:lnTo>
                  <a:pt x="17" y="30"/>
                </a:lnTo>
                <a:lnTo>
                  <a:pt x="0" y="39"/>
                </a:lnTo>
                <a:lnTo>
                  <a:pt x="31" y="62"/>
                </a:lnTo>
                <a:lnTo>
                  <a:pt x="82" y="16"/>
                </a:lnTo>
                <a:lnTo>
                  <a:pt x="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a:off x="5402120" y="1505306"/>
            <a:ext cx="68629" cy="118664"/>
          </a:xfrm>
          <a:custGeom>
            <a:avLst/>
            <a:gdLst/>
            <a:ahLst/>
            <a:cxnLst/>
            <a:rect l="l" t="t" r="r" b="b"/>
            <a:pathLst>
              <a:path w="1675" h="2896" extrusionOk="0">
                <a:moveTo>
                  <a:pt x="552" y="1"/>
                </a:moveTo>
                <a:lnTo>
                  <a:pt x="534" y="21"/>
                </a:lnTo>
                <a:lnTo>
                  <a:pt x="504" y="12"/>
                </a:lnTo>
                <a:lnTo>
                  <a:pt x="458" y="33"/>
                </a:lnTo>
                <a:lnTo>
                  <a:pt x="417" y="28"/>
                </a:lnTo>
                <a:lnTo>
                  <a:pt x="382" y="43"/>
                </a:lnTo>
                <a:lnTo>
                  <a:pt x="363" y="43"/>
                </a:lnTo>
                <a:lnTo>
                  <a:pt x="341" y="62"/>
                </a:lnTo>
                <a:lnTo>
                  <a:pt x="346" y="41"/>
                </a:lnTo>
                <a:lnTo>
                  <a:pt x="327" y="33"/>
                </a:lnTo>
                <a:lnTo>
                  <a:pt x="288" y="67"/>
                </a:lnTo>
                <a:lnTo>
                  <a:pt x="300" y="37"/>
                </a:lnTo>
                <a:lnTo>
                  <a:pt x="246" y="13"/>
                </a:lnTo>
                <a:lnTo>
                  <a:pt x="237" y="45"/>
                </a:lnTo>
                <a:lnTo>
                  <a:pt x="220" y="59"/>
                </a:lnTo>
                <a:lnTo>
                  <a:pt x="225" y="89"/>
                </a:lnTo>
                <a:lnTo>
                  <a:pt x="214" y="90"/>
                </a:lnTo>
                <a:lnTo>
                  <a:pt x="216" y="128"/>
                </a:lnTo>
                <a:lnTo>
                  <a:pt x="177" y="136"/>
                </a:lnTo>
                <a:lnTo>
                  <a:pt x="196" y="168"/>
                </a:lnTo>
                <a:lnTo>
                  <a:pt x="180" y="201"/>
                </a:lnTo>
                <a:lnTo>
                  <a:pt x="161" y="202"/>
                </a:lnTo>
                <a:lnTo>
                  <a:pt x="207" y="242"/>
                </a:lnTo>
                <a:lnTo>
                  <a:pt x="223" y="272"/>
                </a:lnTo>
                <a:lnTo>
                  <a:pt x="176" y="249"/>
                </a:lnTo>
                <a:lnTo>
                  <a:pt x="159" y="263"/>
                </a:lnTo>
                <a:lnTo>
                  <a:pt x="125" y="240"/>
                </a:lnTo>
                <a:lnTo>
                  <a:pt x="123" y="257"/>
                </a:lnTo>
                <a:lnTo>
                  <a:pt x="132" y="279"/>
                </a:lnTo>
                <a:lnTo>
                  <a:pt x="121" y="295"/>
                </a:lnTo>
                <a:lnTo>
                  <a:pt x="104" y="260"/>
                </a:lnTo>
                <a:lnTo>
                  <a:pt x="87" y="297"/>
                </a:lnTo>
                <a:lnTo>
                  <a:pt x="105" y="317"/>
                </a:lnTo>
                <a:lnTo>
                  <a:pt x="91" y="336"/>
                </a:lnTo>
                <a:lnTo>
                  <a:pt x="118" y="368"/>
                </a:lnTo>
                <a:lnTo>
                  <a:pt x="145" y="369"/>
                </a:lnTo>
                <a:lnTo>
                  <a:pt x="114" y="381"/>
                </a:lnTo>
                <a:lnTo>
                  <a:pt x="81" y="363"/>
                </a:lnTo>
                <a:lnTo>
                  <a:pt x="89" y="415"/>
                </a:lnTo>
                <a:lnTo>
                  <a:pt x="88" y="433"/>
                </a:lnTo>
                <a:lnTo>
                  <a:pt x="147" y="424"/>
                </a:lnTo>
                <a:lnTo>
                  <a:pt x="108" y="443"/>
                </a:lnTo>
                <a:lnTo>
                  <a:pt x="105" y="453"/>
                </a:lnTo>
                <a:lnTo>
                  <a:pt x="116" y="461"/>
                </a:lnTo>
                <a:lnTo>
                  <a:pt x="154" y="448"/>
                </a:lnTo>
                <a:lnTo>
                  <a:pt x="154" y="448"/>
                </a:lnTo>
                <a:lnTo>
                  <a:pt x="145" y="457"/>
                </a:lnTo>
                <a:lnTo>
                  <a:pt x="161" y="476"/>
                </a:lnTo>
                <a:lnTo>
                  <a:pt x="133" y="465"/>
                </a:lnTo>
                <a:lnTo>
                  <a:pt x="122" y="472"/>
                </a:lnTo>
                <a:lnTo>
                  <a:pt x="114" y="497"/>
                </a:lnTo>
                <a:lnTo>
                  <a:pt x="128" y="508"/>
                </a:lnTo>
                <a:lnTo>
                  <a:pt x="106" y="512"/>
                </a:lnTo>
                <a:lnTo>
                  <a:pt x="93" y="534"/>
                </a:lnTo>
                <a:lnTo>
                  <a:pt x="118" y="543"/>
                </a:lnTo>
                <a:lnTo>
                  <a:pt x="124" y="564"/>
                </a:lnTo>
                <a:lnTo>
                  <a:pt x="124" y="564"/>
                </a:lnTo>
                <a:lnTo>
                  <a:pt x="81" y="547"/>
                </a:lnTo>
                <a:lnTo>
                  <a:pt x="73" y="576"/>
                </a:lnTo>
                <a:lnTo>
                  <a:pt x="91" y="587"/>
                </a:lnTo>
                <a:lnTo>
                  <a:pt x="81" y="606"/>
                </a:lnTo>
                <a:lnTo>
                  <a:pt x="60" y="621"/>
                </a:lnTo>
                <a:lnTo>
                  <a:pt x="19" y="622"/>
                </a:lnTo>
                <a:lnTo>
                  <a:pt x="0" y="640"/>
                </a:lnTo>
                <a:lnTo>
                  <a:pt x="16" y="650"/>
                </a:lnTo>
                <a:lnTo>
                  <a:pt x="52" y="648"/>
                </a:lnTo>
                <a:lnTo>
                  <a:pt x="75" y="655"/>
                </a:lnTo>
                <a:lnTo>
                  <a:pt x="70" y="666"/>
                </a:lnTo>
                <a:lnTo>
                  <a:pt x="43" y="666"/>
                </a:lnTo>
                <a:lnTo>
                  <a:pt x="80" y="700"/>
                </a:lnTo>
                <a:lnTo>
                  <a:pt x="92" y="695"/>
                </a:lnTo>
                <a:lnTo>
                  <a:pt x="110" y="716"/>
                </a:lnTo>
                <a:lnTo>
                  <a:pt x="207" y="618"/>
                </a:lnTo>
                <a:lnTo>
                  <a:pt x="191" y="648"/>
                </a:lnTo>
                <a:lnTo>
                  <a:pt x="206" y="657"/>
                </a:lnTo>
                <a:lnTo>
                  <a:pt x="177" y="667"/>
                </a:lnTo>
                <a:lnTo>
                  <a:pt x="153" y="723"/>
                </a:lnTo>
                <a:lnTo>
                  <a:pt x="156" y="737"/>
                </a:lnTo>
                <a:lnTo>
                  <a:pt x="127" y="794"/>
                </a:lnTo>
                <a:lnTo>
                  <a:pt x="140" y="801"/>
                </a:lnTo>
                <a:lnTo>
                  <a:pt x="114" y="869"/>
                </a:lnTo>
                <a:lnTo>
                  <a:pt x="120" y="913"/>
                </a:lnTo>
                <a:lnTo>
                  <a:pt x="102" y="939"/>
                </a:lnTo>
                <a:lnTo>
                  <a:pt x="116" y="961"/>
                </a:lnTo>
                <a:lnTo>
                  <a:pt x="133" y="953"/>
                </a:lnTo>
                <a:lnTo>
                  <a:pt x="102" y="1001"/>
                </a:lnTo>
                <a:lnTo>
                  <a:pt x="97" y="1069"/>
                </a:lnTo>
                <a:lnTo>
                  <a:pt x="74" y="1091"/>
                </a:lnTo>
                <a:lnTo>
                  <a:pt x="76" y="1107"/>
                </a:lnTo>
                <a:lnTo>
                  <a:pt x="127" y="1107"/>
                </a:lnTo>
                <a:lnTo>
                  <a:pt x="119" y="1072"/>
                </a:lnTo>
                <a:lnTo>
                  <a:pt x="141" y="1022"/>
                </a:lnTo>
                <a:lnTo>
                  <a:pt x="140" y="990"/>
                </a:lnTo>
                <a:lnTo>
                  <a:pt x="165" y="958"/>
                </a:lnTo>
                <a:lnTo>
                  <a:pt x="145" y="874"/>
                </a:lnTo>
                <a:lnTo>
                  <a:pt x="164" y="874"/>
                </a:lnTo>
                <a:lnTo>
                  <a:pt x="224" y="802"/>
                </a:lnTo>
                <a:lnTo>
                  <a:pt x="179" y="871"/>
                </a:lnTo>
                <a:lnTo>
                  <a:pt x="174" y="920"/>
                </a:lnTo>
                <a:lnTo>
                  <a:pt x="190" y="932"/>
                </a:lnTo>
                <a:lnTo>
                  <a:pt x="194" y="904"/>
                </a:lnTo>
                <a:lnTo>
                  <a:pt x="224" y="879"/>
                </a:lnTo>
                <a:lnTo>
                  <a:pt x="237" y="924"/>
                </a:lnTo>
                <a:lnTo>
                  <a:pt x="262" y="870"/>
                </a:lnTo>
                <a:lnTo>
                  <a:pt x="257" y="831"/>
                </a:lnTo>
                <a:lnTo>
                  <a:pt x="277" y="821"/>
                </a:lnTo>
                <a:lnTo>
                  <a:pt x="277" y="821"/>
                </a:lnTo>
                <a:lnTo>
                  <a:pt x="269" y="870"/>
                </a:lnTo>
                <a:lnTo>
                  <a:pt x="319" y="908"/>
                </a:lnTo>
                <a:lnTo>
                  <a:pt x="275" y="896"/>
                </a:lnTo>
                <a:lnTo>
                  <a:pt x="260" y="960"/>
                </a:lnTo>
                <a:lnTo>
                  <a:pt x="270" y="1007"/>
                </a:lnTo>
                <a:lnTo>
                  <a:pt x="296" y="1013"/>
                </a:lnTo>
                <a:lnTo>
                  <a:pt x="312" y="1054"/>
                </a:lnTo>
                <a:lnTo>
                  <a:pt x="273" y="1094"/>
                </a:lnTo>
                <a:lnTo>
                  <a:pt x="234" y="1197"/>
                </a:lnTo>
                <a:lnTo>
                  <a:pt x="243" y="1243"/>
                </a:lnTo>
                <a:lnTo>
                  <a:pt x="209" y="1221"/>
                </a:lnTo>
                <a:lnTo>
                  <a:pt x="210" y="1271"/>
                </a:lnTo>
                <a:lnTo>
                  <a:pt x="257" y="1336"/>
                </a:lnTo>
                <a:lnTo>
                  <a:pt x="243" y="1276"/>
                </a:lnTo>
                <a:lnTo>
                  <a:pt x="275" y="1266"/>
                </a:lnTo>
                <a:lnTo>
                  <a:pt x="359" y="1327"/>
                </a:lnTo>
                <a:lnTo>
                  <a:pt x="361" y="1279"/>
                </a:lnTo>
                <a:lnTo>
                  <a:pt x="326" y="1251"/>
                </a:lnTo>
                <a:lnTo>
                  <a:pt x="348" y="1246"/>
                </a:lnTo>
                <a:lnTo>
                  <a:pt x="414" y="1288"/>
                </a:lnTo>
                <a:lnTo>
                  <a:pt x="462" y="1281"/>
                </a:lnTo>
                <a:lnTo>
                  <a:pt x="462" y="1260"/>
                </a:lnTo>
                <a:lnTo>
                  <a:pt x="505" y="1261"/>
                </a:lnTo>
                <a:lnTo>
                  <a:pt x="517" y="1221"/>
                </a:lnTo>
                <a:lnTo>
                  <a:pt x="635" y="1226"/>
                </a:lnTo>
                <a:lnTo>
                  <a:pt x="558" y="1247"/>
                </a:lnTo>
                <a:lnTo>
                  <a:pt x="511" y="1381"/>
                </a:lnTo>
                <a:lnTo>
                  <a:pt x="568" y="1485"/>
                </a:lnTo>
                <a:lnTo>
                  <a:pt x="598" y="1469"/>
                </a:lnTo>
                <a:lnTo>
                  <a:pt x="598" y="1524"/>
                </a:lnTo>
                <a:lnTo>
                  <a:pt x="635" y="1478"/>
                </a:lnTo>
                <a:lnTo>
                  <a:pt x="682" y="1485"/>
                </a:lnTo>
                <a:lnTo>
                  <a:pt x="666" y="1542"/>
                </a:lnTo>
                <a:lnTo>
                  <a:pt x="680" y="1552"/>
                </a:lnTo>
                <a:lnTo>
                  <a:pt x="633" y="1589"/>
                </a:lnTo>
                <a:lnTo>
                  <a:pt x="648" y="1652"/>
                </a:lnTo>
                <a:lnTo>
                  <a:pt x="623" y="1701"/>
                </a:lnTo>
                <a:lnTo>
                  <a:pt x="652" y="1739"/>
                </a:lnTo>
                <a:lnTo>
                  <a:pt x="686" y="1768"/>
                </a:lnTo>
                <a:lnTo>
                  <a:pt x="715" y="1771"/>
                </a:lnTo>
                <a:lnTo>
                  <a:pt x="695" y="1785"/>
                </a:lnTo>
                <a:lnTo>
                  <a:pt x="664" y="1787"/>
                </a:lnTo>
                <a:lnTo>
                  <a:pt x="636" y="1749"/>
                </a:lnTo>
                <a:lnTo>
                  <a:pt x="610" y="1759"/>
                </a:lnTo>
                <a:lnTo>
                  <a:pt x="632" y="1796"/>
                </a:lnTo>
                <a:lnTo>
                  <a:pt x="656" y="1811"/>
                </a:lnTo>
                <a:lnTo>
                  <a:pt x="619" y="1802"/>
                </a:lnTo>
                <a:lnTo>
                  <a:pt x="588" y="1773"/>
                </a:lnTo>
                <a:lnTo>
                  <a:pt x="513" y="1797"/>
                </a:lnTo>
                <a:lnTo>
                  <a:pt x="479" y="1791"/>
                </a:lnTo>
                <a:lnTo>
                  <a:pt x="400" y="1830"/>
                </a:lnTo>
                <a:lnTo>
                  <a:pt x="360" y="1887"/>
                </a:lnTo>
                <a:lnTo>
                  <a:pt x="303" y="1923"/>
                </a:lnTo>
                <a:lnTo>
                  <a:pt x="279" y="1958"/>
                </a:lnTo>
                <a:lnTo>
                  <a:pt x="315" y="1952"/>
                </a:lnTo>
                <a:lnTo>
                  <a:pt x="332" y="1958"/>
                </a:lnTo>
                <a:lnTo>
                  <a:pt x="338" y="1937"/>
                </a:lnTo>
                <a:lnTo>
                  <a:pt x="418" y="1916"/>
                </a:lnTo>
                <a:lnTo>
                  <a:pt x="410" y="1958"/>
                </a:lnTo>
                <a:lnTo>
                  <a:pt x="439" y="1987"/>
                </a:lnTo>
                <a:lnTo>
                  <a:pt x="409" y="2009"/>
                </a:lnTo>
                <a:lnTo>
                  <a:pt x="426" y="2041"/>
                </a:lnTo>
                <a:lnTo>
                  <a:pt x="445" y="2046"/>
                </a:lnTo>
                <a:lnTo>
                  <a:pt x="393" y="2145"/>
                </a:lnTo>
                <a:lnTo>
                  <a:pt x="355" y="2159"/>
                </a:lnTo>
                <a:lnTo>
                  <a:pt x="317" y="2188"/>
                </a:lnTo>
                <a:lnTo>
                  <a:pt x="298" y="2188"/>
                </a:lnTo>
                <a:lnTo>
                  <a:pt x="249" y="2219"/>
                </a:lnTo>
                <a:lnTo>
                  <a:pt x="214" y="2219"/>
                </a:lnTo>
                <a:lnTo>
                  <a:pt x="157" y="2256"/>
                </a:lnTo>
                <a:lnTo>
                  <a:pt x="202" y="2262"/>
                </a:lnTo>
                <a:lnTo>
                  <a:pt x="205" y="2294"/>
                </a:lnTo>
                <a:lnTo>
                  <a:pt x="173" y="2311"/>
                </a:lnTo>
                <a:lnTo>
                  <a:pt x="231" y="2320"/>
                </a:lnTo>
                <a:lnTo>
                  <a:pt x="216" y="2334"/>
                </a:lnTo>
                <a:lnTo>
                  <a:pt x="238" y="2347"/>
                </a:lnTo>
                <a:lnTo>
                  <a:pt x="271" y="2338"/>
                </a:lnTo>
                <a:lnTo>
                  <a:pt x="309" y="2315"/>
                </a:lnTo>
                <a:lnTo>
                  <a:pt x="370" y="2294"/>
                </a:lnTo>
                <a:lnTo>
                  <a:pt x="375" y="2323"/>
                </a:lnTo>
                <a:lnTo>
                  <a:pt x="424" y="2334"/>
                </a:lnTo>
                <a:lnTo>
                  <a:pt x="385" y="2345"/>
                </a:lnTo>
                <a:lnTo>
                  <a:pt x="380" y="2368"/>
                </a:lnTo>
                <a:lnTo>
                  <a:pt x="447" y="2370"/>
                </a:lnTo>
                <a:lnTo>
                  <a:pt x="447" y="2357"/>
                </a:lnTo>
                <a:lnTo>
                  <a:pt x="481" y="2348"/>
                </a:lnTo>
                <a:lnTo>
                  <a:pt x="515" y="2388"/>
                </a:lnTo>
                <a:lnTo>
                  <a:pt x="545" y="2423"/>
                </a:lnTo>
                <a:lnTo>
                  <a:pt x="622" y="2423"/>
                </a:lnTo>
                <a:lnTo>
                  <a:pt x="640" y="2392"/>
                </a:lnTo>
                <a:lnTo>
                  <a:pt x="676" y="2376"/>
                </a:lnTo>
                <a:lnTo>
                  <a:pt x="726" y="2358"/>
                </a:lnTo>
                <a:lnTo>
                  <a:pt x="745" y="2330"/>
                </a:lnTo>
                <a:lnTo>
                  <a:pt x="786" y="2311"/>
                </a:lnTo>
                <a:lnTo>
                  <a:pt x="786" y="2311"/>
                </a:lnTo>
                <a:lnTo>
                  <a:pt x="729" y="2377"/>
                </a:lnTo>
                <a:lnTo>
                  <a:pt x="672" y="2432"/>
                </a:lnTo>
                <a:lnTo>
                  <a:pt x="670" y="2495"/>
                </a:lnTo>
                <a:lnTo>
                  <a:pt x="631" y="2493"/>
                </a:lnTo>
                <a:lnTo>
                  <a:pt x="600" y="2505"/>
                </a:lnTo>
                <a:lnTo>
                  <a:pt x="565" y="2486"/>
                </a:lnTo>
                <a:lnTo>
                  <a:pt x="466" y="2475"/>
                </a:lnTo>
                <a:lnTo>
                  <a:pt x="396" y="2493"/>
                </a:lnTo>
                <a:lnTo>
                  <a:pt x="397" y="2529"/>
                </a:lnTo>
                <a:lnTo>
                  <a:pt x="366" y="2558"/>
                </a:lnTo>
                <a:lnTo>
                  <a:pt x="328" y="2558"/>
                </a:lnTo>
                <a:lnTo>
                  <a:pt x="322" y="2640"/>
                </a:lnTo>
                <a:lnTo>
                  <a:pt x="280" y="2678"/>
                </a:lnTo>
                <a:lnTo>
                  <a:pt x="269" y="2699"/>
                </a:lnTo>
                <a:lnTo>
                  <a:pt x="223" y="2707"/>
                </a:lnTo>
                <a:lnTo>
                  <a:pt x="211" y="2754"/>
                </a:lnTo>
                <a:lnTo>
                  <a:pt x="191" y="2754"/>
                </a:lnTo>
                <a:lnTo>
                  <a:pt x="181" y="2779"/>
                </a:lnTo>
                <a:lnTo>
                  <a:pt x="125" y="2820"/>
                </a:lnTo>
                <a:lnTo>
                  <a:pt x="100" y="2811"/>
                </a:lnTo>
                <a:lnTo>
                  <a:pt x="60" y="2838"/>
                </a:lnTo>
                <a:lnTo>
                  <a:pt x="60" y="2874"/>
                </a:lnTo>
                <a:lnTo>
                  <a:pt x="104" y="2876"/>
                </a:lnTo>
                <a:lnTo>
                  <a:pt x="105" y="2845"/>
                </a:lnTo>
                <a:lnTo>
                  <a:pt x="156" y="2858"/>
                </a:lnTo>
                <a:lnTo>
                  <a:pt x="177" y="2895"/>
                </a:lnTo>
                <a:lnTo>
                  <a:pt x="203" y="2871"/>
                </a:lnTo>
                <a:lnTo>
                  <a:pt x="192" y="2853"/>
                </a:lnTo>
                <a:lnTo>
                  <a:pt x="215" y="2822"/>
                </a:lnTo>
                <a:lnTo>
                  <a:pt x="227" y="2836"/>
                </a:lnTo>
                <a:lnTo>
                  <a:pt x="256" y="2809"/>
                </a:lnTo>
                <a:lnTo>
                  <a:pt x="275" y="2809"/>
                </a:lnTo>
                <a:lnTo>
                  <a:pt x="289" y="2774"/>
                </a:lnTo>
                <a:lnTo>
                  <a:pt x="333" y="2786"/>
                </a:lnTo>
                <a:lnTo>
                  <a:pt x="367" y="2770"/>
                </a:lnTo>
                <a:lnTo>
                  <a:pt x="396" y="2775"/>
                </a:lnTo>
                <a:lnTo>
                  <a:pt x="415" y="2764"/>
                </a:lnTo>
                <a:lnTo>
                  <a:pt x="435" y="2790"/>
                </a:lnTo>
                <a:lnTo>
                  <a:pt x="458" y="2787"/>
                </a:lnTo>
                <a:lnTo>
                  <a:pt x="492" y="2815"/>
                </a:lnTo>
                <a:lnTo>
                  <a:pt x="529" y="2813"/>
                </a:lnTo>
                <a:lnTo>
                  <a:pt x="522" y="2788"/>
                </a:lnTo>
                <a:lnTo>
                  <a:pt x="551" y="2775"/>
                </a:lnTo>
                <a:lnTo>
                  <a:pt x="560" y="2752"/>
                </a:lnTo>
                <a:lnTo>
                  <a:pt x="551" y="2711"/>
                </a:lnTo>
                <a:lnTo>
                  <a:pt x="578" y="2685"/>
                </a:lnTo>
                <a:lnTo>
                  <a:pt x="599" y="2681"/>
                </a:lnTo>
                <a:lnTo>
                  <a:pt x="609" y="2666"/>
                </a:lnTo>
                <a:lnTo>
                  <a:pt x="693" y="2646"/>
                </a:lnTo>
                <a:lnTo>
                  <a:pt x="738" y="2649"/>
                </a:lnTo>
                <a:lnTo>
                  <a:pt x="789" y="2685"/>
                </a:lnTo>
                <a:lnTo>
                  <a:pt x="808" y="2678"/>
                </a:lnTo>
                <a:lnTo>
                  <a:pt x="864" y="2680"/>
                </a:lnTo>
                <a:lnTo>
                  <a:pt x="893" y="2691"/>
                </a:lnTo>
                <a:lnTo>
                  <a:pt x="908" y="2655"/>
                </a:lnTo>
                <a:lnTo>
                  <a:pt x="960" y="2629"/>
                </a:lnTo>
                <a:lnTo>
                  <a:pt x="995" y="2639"/>
                </a:lnTo>
                <a:lnTo>
                  <a:pt x="1045" y="2606"/>
                </a:lnTo>
                <a:lnTo>
                  <a:pt x="1080" y="2614"/>
                </a:lnTo>
                <a:lnTo>
                  <a:pt x="1098" y="2611"/>
                </a:lnTo>
                <a:lnTo>
                  <a:pt x="1122" y="2593"/>
                </a:lnTo>
                <a:lnTo>
                  <a:pt x="1129" y="2611"/>
                </a:lnTo>
                <a:lnTo>
                  <a:pt x="1159" y="2628"/>
                </a:lnTo>
                <a:lnTo>
                  <a:pt x="1194" y="2605"/>
                </a:lnTo>
                <a:lnTo>
                  <a:pt x="1271" y="2604"/>
                </a:lnTo>
                <a:lnTo>
                  <a:pt x="1320" y="2594"/>
                </a:lnTo>
                <a:lnTo>
                  <a:pt x="1367" y="2609"/>
                </a:lnTo>
                <a:lnTo>
                  <a:pt x="1390" y="2613"/>
                </a:lnTo>
                <a:lnTo>
                  <a:pt x="1425" y="2585"/>
                </a:lnTo>
                <a:lnTo>
                  <a:pt x="1464" y="2577"/>
                </a:lnTo>
                <a:lnTo>
                  <a:pt x="1499" y="2545"/>
                </a:lnTo>
                <a:lnTo>
                  <a:pt x="1522" y="2543"/>
                </a:lnTo>
                <a:lnTo>
                  <a:pt x="1546" y="2549"/>
                </a:lnTo>
                <a:lnTo>
                  <a:pt x="1541" y="2522"/>
                </a:lnTo>
                <a:lnTo>
                  <a:pt x="1596" y="2484"/>
                </a:lnTo>
                <a:lnTo>
                  <a:pt x="1631" y="2477"/>
                </a:lnTo>
                <a:lnTo>
                  <a:pt x="1633" y="2442"/>
                </a:lnTo>
                <a:lnTo>
                  <a:pt x="1623" y="2417"/>
                </a:lnTo>
                <a:lnTo>
                  <a:pt x="1633" y="2389"/>
                </a:lnTo>
                <a:lnTo>
                  <a:pt x="1572" y="2391"/>
                </a:lnTo>
                <a:lnTo>
                  <a:pt x="1527" y="2408"/>
                </a:lnTo>
                <a:lnTo>
                  <a:pt x="1502" y="2412"/>
                </a:lnTo>
                <a:lnTo>
                  <a:pt x="1460" y="2398"/>
                </a:lnTo>
                <a:lnTo>
                  <a:pt x="1445" y="2393"/>
                </a:lnTo>
                <a:lnTo>
                  <a:pt x="1459" y="2380"/>
                </a:lnTo>
                <a:lnTo>
                  <a:pt x="1472" y="2378"/>
                </a:lnTo>
                <a:lnTo>
                  <a:pt x="1476" y="2370"/>
                </a:lnTo>
                <a:lnTo>
                  <a:pt x="1438" y="2361"/>
                </a:lnTo>
                <a:lnTo>
                  <a:pt x="1406" y="2373"/>
                </a:lnTo>
                <a:lnTo>
                  <a:pt x="1406" y="2373"/>
                </a:lnTo>
                <a:lnTo>
                  <a:pt x="1452" y="2341"/>
                </a:lnTo>
                <a:lnTo>
                  <a:pt x="1481" y="2344"/>
                </a:lnTo>
                <a:lnTo>
                  <a:pt x="1518" y="2326"/>
                </a:lnTo>
                <a:lnTo>
                  <a:pt x="1507" y="2295"/>
                </a:lnTo>
                <a:lnTo>
                  <a:pt x="1471" y="2295"/>
                </a:lnTo>
                <a:lnTo>
                  <a:pt x="1499" y="2271"/>
                </a:lnTo>
                <a:lnTo>
                  <a:pt x="1518" y="2252"/>
                </a:lnTo>
                <a:lnTo>
                  <a:pt x="1540" y="2270"/>
                </a:lnTo>
                <a:lnTo>
                  <a:pt x="1573" y="2247"/>
                </a:lnTo>
                <a:lnTo>
                  <a:pt x="1587" y="2225"/>
                </a:lnTo>
                <a:lnTo>
                  <a:pt x="1571" y="2222"/>
                </a:lnTo>
                <a:lnTo>
                  <a:pt x="1582" y="2205"/>
                </a:lnTo>
                <a:lnTo>
                  <a:pt x="1543" y="2200"/>
                </a:lnTo>
                <a:lnTo>
                  <a:pt x="1558" y="2175"/>
                </a:lnTo>
                <a:lnTo>
                  <a:pt x="1583" y="2181"/>
                </a:lnTo>
                <a:lnTo>
                  <a:pt x="1589" y="2200"/>
                </a:lnTo>
                <a:lnTo>
                  <a:pt x="1618" y="2163"/>
                </a:lnTo>
                <a:lnTo>
                  <a:pt x="1644" y="2152"/>
                </a:lnTo>
                <a:lnTo>
                  <a:pt x="1649" y="2082"/>
                </a:lnTo>
                <a:lnTo>
                  <a:pt x="1675" y="2018"/>
                </a:lnTo>
                <a:lnTo>
                  <a:pt x="1655" y="1992"/>
                </a:lnTo>
                <a:lnTo>
                  <a:pt x="1644" y="1933"/>
                </a:lnTo>
                <a:lnTo>
                  <a:pt x="1564" y="1871"/>
                </a:lnTo>
                <a:lnTo>
                  <a:pt x="1454" y="1866"/>
                </a:lnTo>
                <a:lnTo>
                  <a:pt x="1385" y="1869"/>
                </a:lnTo>
                <a:lnTo>
                  <a:pt x="1379" y="1920"/>
                </a:lnTo>
                <a:lnTo>
                  <a:pt x="1362" y="1950"/>
                </a:lnTo>
                <a:lnTo>
                  <a:pt x="1325" y="1909"/>
                </a:lnTo>
                <a:lnTo>
                  <a:pt x="1281" y="1898"/>
                </a:lnTo>
                <a:lnTo>
                  <a:pt x="1350" y="1830"/>
                </a:lnTo>
                <a:lnTo>
                  <a:pt x="1350" y="1788"/>
                </a:lnTo>
                <a:lnTo>
                  <a:pt x="1296" y="1700"/>
                </a:lnTo>
                <a:lnTo>
                  <a:pt x="1274" y="1696"/>
                </a:lnTo>
                <a:lnTo>
                  <a:pt x="1227" y="1669"/>
                </a:lnTo>
                <a:lnTo>
                  <a:pt x="1207" y="1635"/>
                </a:lnTo>
                <a:lnTo>
                  <a:pt x="1183" y="1639"/>
                </a:lnTo>
                <a:lnTo>
                  <a:pt x="1165" y="1645"/>
                </a:lnTo>
                <a:lnTo>
                  <a:pt x="1137" y="1635"/>
                </a:lnTo>
                <a:lnTo>
                  <a:pt x="1119" y="1635"/>
                </a:lnTo>
                <a:lnTo>
                  <a:pt x="1152" y="1626"/>
                </a:lnTo>
                <a:lnTo>
                  <a:pt x="1173" y="1632"/>
                </a:lnTo>
                <a:lnTo>
                  <a:pt x="1208" y="1624"/>
                </a:lnTo>
                <a:lnTo>
                  <a:pt x="1230" y="1635"/>
                </a:lnTo>
                <a:lnTo>
                  <a:pt x="1248" y="1654"/>
                </a:lnTo>
                <a:lnTo>
                  <a:pt x="1273" y="1649"/>
                </a:lnTo>
                <a:lnTo>
                  <a:pt x="1296" y="1654"/>
                </a:lnTo>
                <a:lnTo>
                  <a:pt x="1233" y="1575"/>
                </a:lnTo>
                <a:lnTo>
                  <a:pt x="1202" y="1536"/>
                </a:lnTo>
                <a:lnTo>
                  <a:pt x="1221" y="1506"/>
                </a:lnTo>
                <a:lnTo>
                  <a:pt x="1239" y="1500"/>
                </a:lnTo>
                <a:lnTo>
                  <a:pt x="1207" y="1483"/>
                </a:lnTo>
                <a:lnTo>
                  <a:pt x="1194" y="1459"/>
                </a:lnTo>
                <a:lnTo>
                  <a:pt x="1180" y="1457"/>
                </a:lnTo>
                <a:lnTo>
                  <a:pt x="1142" y="1388"/>
                </a:lnTo>
                <a:lnTo>
                  <a:pt x="1086" y="1359"/>
                </a:lnTo>
                <a:lnTo>
                  <a:pt x="1007" y="1341"/>
                </a:lnTo>
                <a:lnTo>
                  <a:pt x="1003" y="1309"/>
                </a:lnTo>
                <a:lnTo>
                  <a:pt x="985" y="1298"/>
                </a:lnTo>
                <a:lnTo>
                  <a:pt x="960" y="1212"/>
                </a:lnTo>
                <a:lnTo>
                  <a:pt x="930" y="1165"/>
                </a:lnTo>
                <a:lnTo>
                  <a:pt x="911" y="1054"/>
                </a:lnTo>
                <a:lnTo>
                  <a:pt x="887" y="1017"/>
                </a:lnTo>
                <a:lnTo>
                  <a:pt x="866" y="1017"/>
                </a:lnTo>
                <a:lnTo>
                  <a:pt x="798" y="919"/>
                </a:lnTo>
                <a:lnTo>
                  <a:pt x="759" y="909"/>
                </a:lnTo>
                <a:lnTo>
                  <a:pt x="727" y="884"/>
                </a:lnTo>
                <a:lnTo>
                  <a:pt x="677" y="864"/>
                </a:lnTo>
                <a:lnTo>
                  <a:pt x="657" y="883"/>
                </a:lnTo>
                <a:lnTo>
                  <a:pt x="618" y="908"/>
                </a:lnTo>
                <a:lnTo>
                  <a:pt x="562" y="890"/>
                </a:lnTo>
                <a:lnTo>
                  <a:pt x="535" y="894"/>
                </a:lnTo>
                <a:lnTo>
                  <a:pt x="490" y="879"/>
                </a:lnTo>
                <a:lnTo>
                  <a:pt x="476" y="855"/>
                </a:lnTo>
                <a:lnTo>
                  <a:pt x="476" y="855"/>
                </a:lnTo>
                <a:lnTo>
                  <a:pt x="503" y="869"/>
                </a:lnTo>
                <a:lnTo>
                  <a:pt x="557" y="872"/>
                </a:lnTo>
                <a:lnTo>
                  <a:pt x="602" y="858"/>
                </a:lnTo>
                <a:lnTo>
                  <a:pt x="616" y="822"/>
                </a:lnTo>
                <a:lnTo>
                  <a:pt x="662" y="824"/>
                </a:lnTo>
                <a:lnTo>
                  <a:pt x="704" y="792"/>
                </a:lnTo>
                <a:lnTo>
                  <a:pt x="661" y="772"/>
                </a:lnTo>
                <a:lnTo>
                  <a:pt x="658" y="748"/>
                </a:lnTo>
                <a:lnTo>
                  <a:pt x="641" y="734"/>
                </a:lnTo>
                <a:lnTo>
                  <a:pt x="582" y="766"/>
                </a:lnTo>
                <a:lnTo>
                  <a:pt x="573" y="754"/>
                </a:lnTo>
                <a:lnTo>
                  <a:pt x="618" y="720"/>
                </a:lnTo>
                <a:lnTo>
                  <a:pt x="672" y="724"/>
                </a:lnTo>
                <a:lnTo>
                  <a:pt x="704" y="696"/>
                </a:lnTo>
                <a:lnTo>
                  <a:pt x="709" y="672"/>
                </a:lnTo>
                <a:lnTo>
                  <a:pt x="730" y="658"/>
                </a:lnTo>
                <a:lnTo>
                  <a:pt x="762" y="596"/>
                </a:lnTo>
                <a:lnTo>
                  <a:pt x="782" y="567"/>
                </a:lnTo>
                <a:lnTo>
                  <a:pt x="779" y="547"/>
                </a:lnTo>
                <a:lnTo>
                  <a:pt x="801" y="506"/>
                </a:lnTo>
                <a:lnTo>
                  <a:pt x="794" y="491"/>
                </a:lnTo>
                <a:lnTo>
                  <a:pt x="813" y="435"/>
                </a:lnTo>
                <a:lnTo>
                  <a:pt x="851" y="402"/>
                </a:lnTo>
                <a:lnTo>
                  <a:pt x="851" y="366"/>
                </a:lnTo>
                <a:lnTo>
                  <a:pt x="796" y="314"/>
                </a:lnTo>
                <a:lnTo>
                  <a:pt x="784" y="323"/>
                </a:lnTo>
                <a:lnTo>
                  <a:pt x="688" y="327"/>
                </a:lnTo>
                <a:lnTo>
                  <a:pt x="629" y="316"/>
                </a:lnTo>
                <a:lnTo>
                  <a:pt x="612" y="328"/>
                </a:lnTo>
                <a:lnTo>
                  <a:pt x="584" y="328"/>
                </a:lnTo>
                <a:lnTo>
                  <a:pt x="547" y="316"/>
                </a:lnTo>
                <a:lnTo>
                  <a:pt x="522" y="317"/>
                </a:lnTo>
                <a:lnTo>
                  <a:pt x="518" y="330"/>
                </a:lnTo>
                <a:lnTo>
                  <a:pt x="482" y="341"/>
                </a:lnTo>
                <a:lnTo>
                  <a:pt x="444" y="362"/>
                </a:lnTo>
                <a:lnTo>
                  <a:pt x="428" y="361"/>
                </a:lnTo>
                <a:lnTo>
                  <a:pt x="402" y="382"/>
                </a:lnTo>
                <a:lnTo>
                  <a:pt x="394" y="374"/>
                </a:lnTo>
                <a:lnTo>
                  <a:pt x="429" y="333"/>
                </a:lnTo>
                <a:lnTo>
                  <a:pt x="466" y="273"/>
                </a:lnTo>
                <a:lnTo>
                  <a:pt x="466" y="273"/>
                </a:lnTo>
                <a:lnTo>
                  <a:pt x="439" y="288"/>
                </a:lnTo>
                <a:lnTo>
                  <a:pt x="406" y="275"/>
                </a:lnTo>
                <a:lnTo>
                  <a:pt x="425" y="262"/>
                </a:lnTo>
                <a:lnTo>
                  <a:pt x="433" y="235"/>
                </a:lnTo>
                <a:lnTo>
                  <a:pt x="526" y="165"/>
                </a:lnTo>
                <a:lnTo>
                  <a:pt x="552" y="120"/>
                </a:lnTo>
                <a:lnTo>
                  <a:pt x="584" y="108"/>
                </a:lnTo>
                <a:lnTo>
                  <a:pt x="599" y="67"/>
                </a:lnTo>
                <a:lnTo>
                  <a:pt x="584" y="49"/>
                </a:lnTo>
                <a:lnTo>
                  <a:pt x="601" y="19"/>
                </a:lnTo>
                <a:lnTo>
                  <a:pt x="5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a:off x="5423958" y="1501864"/>
            <a:ext cx="1475" cy="1885"/>
          </a:xfrm>
          <a:custGeom>
            <a:avLst/>
            <a:gdLst/>
            <a:ahLst/>
            <a:cxnLst/>
            <a:rect l="l" t="t" r="r" b="b"/>
            <a:pathLst>
              <a:path w="36" h="46" extrusionOk="0">
                <a:moveTo>
                  <a:pt x="20" y="1"/>
                </a:moveTo>
                <a:lnTo>
                  <a:pt x="0" y="5"/>
                </a:lnTo>
                <a:lnTo>
                  <a:pt x="26" y="46"/>
                </a:lnTo>
                <a:lnTo>
                  <a:pt x="36" y="25"/>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a:off x="5442314" y="1612906"/>
            <a:ext cx="4589" cy="2581"/>
          </a:xfrm>
          <a:custGeom>
            <a:avLst/>
            <a:gdLst/>
            <a:ahLst/>
            <a:cxnLst/>
            <a:rect l="l" t="t" r="r" b="b"/>
            <a:pathLst>
              <a:path w="112" h="63" extrusionOk="0">
                <a:moveTo>
                  <a:pt x="64" y="0"/>
                </a:moveTo>
                <a:lnTo>
                  <a:pt x="1" y="33"/>
                </a:lnTo>
                <a:lnTo>
                  <a:pt x="32" y="40"/>
                </a:lnTo>
                <a:lnTo>
                  <a:pt x="64" y="63"/>
                </a:lnTo>
                <a:lnTo>
                  <a:pt x="96" y="57"/>
                </a:lnTo>
                <a:lnTo>
                  <a:pt x="96" y="41"/>
                </a:lnTo>
                <a:lnTo>
                  <a:pt x="111" y="15"/>
                </a:lnTo>
                <a:lnTo>
                  <a:pt x="87" y="18"/>
                </a:lnTo>
                <a:lnTo>
                  <a:pt x="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a:off x="5462391" y="1602744"/>
            <a:ext cx="2213" cy="1024"/>
          </a:xfrm>
          <a:custGeom>
            <a:avLst/>
            <a:gdLst/>
            <a:ahLst/>
            <a:cxnLst/>
            <a:rect l="l" t="t" r="r" b="b"/>
            <a:pathLst>
              <a:path w="54" h="25" extrusionOk="0">
                <a:moveTo>
                  <a:pt x="17" y="0"/>
                </a:moveTo>
                <a:lnTo>
                  <a:pt x="0" y="10"/>
                </a:lnTo>
                <a:lnTo>
                  <a:pt x="29" y="24"/>
                </a:lnTo>
                <a:lnTo>
                  <a:pt x="54" y="18"/>
                </a:lnTo>
                <a:lnTo>
                  <a:pt x="39" y="1"/>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a:off x="5439610" y="1475394"/>
            <a:ext cx="5982" cy="5532"/>
          </a:xfrm>
          <a:custGeom>
            <a:avLst/>
            <a:gdLst/>
            <a:ahLst/>
            <a:cxnLst/>
            <a:rect l="l" t="t" r="r" b="b"/>
            <a:pathLst>
              <a:path w="146" h="135" extrusionOk="0">
                <a:moveTo>
                  <a:pt x="85" y="1"/>
                </a:moveTo>
                <a:lnTo>
                  <a:pt x="71" y="15"/>
                </a:lnTo>
                <a:lnTo>
                  <a:pt x="83" y="31"/>
                </a:lnTo>
                <a:lnTo>
                  <a:pt x="78" y="54"/>
                </a:lnTo>
                <a:lnTo>
                  <a:pt x="29" y="49"/>
                </a:lnTo>
                <a:lnTo>
                  <a:pt x="0" y="61"/>
                </a:lnTo>
                <a:lnTo>
                  <a:pt x="18" y="85"/>
                </a:lnTo>
                <a:lnTo>
                  <a:pt x="75" y="86"/>
                </a:lnTo>
                <a:lnTo>
                  <a:pt x="94" y="124"/>
                </a:lnTo>
                <a:lnTo>
                  <a:pt x="120" y="134"/>
                </a:lnTo>
                <a:lnTo>
                  <a:pt x="109" y="96"/>
                </a:lnTo>
                <a:lnTo>
                  <a:pt x="131" y="73"/>
                </a:lnTo>
                <a:lnTo>
                  <a:pt x="125" y="47"/>
                </a:lnTo>
                <a:lnTo>
                  <a:pt x="145" y="27"/>
                </a:lnTo>
                <a:lnTo>
                  <a:pt x="112" y="15"/>
                </a:lnTo>
                <a:lnTo>
                  <a:pt x="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a:off x="5426007" y="1497930"/>
            <a:ext cx="983" cy="1024"/>
          </a:xfrm>
          <a:custGeom>
            <a:avLst/>
            <a:gdLst/>
            <a:ahLst/>
            <a:cxnLst/>
            <a:rect l="l" t="t" r="r" b="b"/>
            <a:pathLst>
              <a:path w="24" h="25" extrusionOk="0">
                <a:moveTo>
                  <a:pt x="24" y="1"/>
                </a:moveTo>
                <a:lnTo>
                  <a:pt x="1" y="5"/>
                </a:lnTo>
                <a:lnTo>
                  <a:pt x="20" y="25"/>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a:off x="5443379" y="1471256"/>
            <a:ext cx="1721" cy="3483"/>
          </a:xfrm>
          <a:custGeom>
            <a:avLst/>
            <a:gdLst/>
            <a:ahLst/>
            <a:cxnLst/>
            <a:rect l="l" t="t" r="r" b="b"/>
            <a:pathLst>
              <a:path w="42" h="85" extrusionOk="0">
                <a:moveTo>
                  <a:pt x="23" y="0"/>
                </a:moveTo>
                <a:lnTo>
                  <a:pt x="19" y="31"/>
                </a:lnTo>
                <a:lnTo>
                  <a:pt x="1" y="58"/>
                </a:lnTo>
                <a:lnTo>
                  <a:pt x="26" y="84"/>
                </a:lnTo>
                <a:lnTo>
                  <a:pt x="41" y="67"/>
                </a:lnTo>
                <a:lnTo>
                  <a:pt x="40" y="13"/>
                </a:lnTo>
                <a:lnTo>
                  <a:pt x="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2"/>
          <p:cNvSpPr/>
          <p:nvPr/>
        </p:nvSpPr>
        <p:spPr>
          <a:xfrm>
            <a:off x="5445756" y="1469289"/>
            <a:ext cx="1352" cy="2213"/>
          </a:xfrm>
          <a:custGeom>
            <a:avLst/>
            <a:gdLst/>
            <a:ahLst/>
            <a:cxnLst/>
            <a:rect l="l" t="t" r="r" b="b"/>
            <a:pathLst>
              <a:path w="33" h="54" extrusionOk="0">
                <a:moveTo>
                  <a:pt x="32" y="0"/>
                </a:moveTo>
                <a:lnTo>
                  <a:pt x="1" y="31"/>
                </a:lnTo>
                <a:lnTo>
                  <a:pt x="14" y="54"/>
                </a:lnTo>
                <a:lnTo>
                  <a:pt x="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2"/>
          <p:cNvSpPr/>
          <p:nvPr/>
        </p:nvSpPr>
        <p:spPr>
          <a:xfrm>
            <a:off x="5408430" y="1545420"/>
            <a:ext cx="2950" cy="4671"/>
          </a:xfrm>
          <a:custGeom>
            <a:avLst/>
            <a:gdLst/>
            <a:ahLst/>
            <a:cxnLst/>
            <a:rect l="l" t="t" r="r" b="b"/>
            <a:pathLst>
              <a:path w="72" h="114" extrusionOk="0">
                <a:moveTo>
                  <a:pt x="38" y="0"/>
                </a:moveTo>
                <a:lnTo>
                  <a:pt x="0" y="27"/>
                </a:lnTo>
                <a:lnTo>
                  <a:pt x="12" y="96"/>
                </a:lnTo>
                <a:lnTo>
                  <a:pt x="57" y="114"/>
                </a:lnTo>
                <a:lnTo>
                  <a:pt x="71" y="68"/>
                </a:lnTo>
                <a:lnTo>
                  <a:pt x="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5442642" y="1481540"/>
            <a:ext cx="1434" cy="1598"/>
          </a:xfrm>
          <a:custGeom>
            <a:avLst/>
            <a:gdLst/>
            <a:ahLst/>
            <a:cxnLst/>
            <a:rect l="l" t="t" r="r" b="b"/>
            <a:pathLst>
              <a:path w="35" h="39" extrusionOk="0">
                <a:moveTo>
                  <a:pt x="20" y="0"/>
                </a:moveTo>
                <a:lnTo>
                  <a:pt x="0" y="39"/>
                </a:lnTo>
                <a:lnTo>
                  <a:pt x="34" y="13"/>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5424081" y="1498709"/>
            <a:ext cx="4015" cy="3237"/>
          </a:xfrm>
          <a:custGeom>
            <a:avLst/>
            <a:gdLst/>
            <a:ahLst/>
            <a:cxnLst/>
            <a:rect l="l" t="t" r="r" b="b"/>
            <a:pathLst>
              <a:path w="98" h="79" extrusionOk="0">
                <a:moveTo>
                  <a:pt x="36" y="0"/>
                </a:moveTo>
                <a:lnTo>
                  <a:pt x="1" y="3"/>
                </a:lnTo>
                <a:lnTo>
                  <a:pt x="1" y="46"/>
                </a:lnTo>
                <a:lnTo>
                  <a:pt x="15" y="64"/>
                </a:lnTo>
                <a:lnTo>
                  <a:pt x="26" y="35"/>
                </a:lnTo>
                <a:lnTo>
                  <a:pt x="28" y="69"/>
                </a:lnTo>
                <a:lnTo>
                  <a:pt x="73" y="64"/>
                </a:lnTo>
                <a:lnTo>
                  <a:pt x="97" y="79"/>
                </a:lnTo>
                <a:lnTo>
                  <a:pt x="97" y="44"/>
                </a:lnTo>
                <a:lnTo>
                  <a:pt x="47" y="48"/>
                </a:lnTo>
                <a:lnTo>
                  <a:pt x="63" y="28"/>
                </a:ln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5410560" y="1543085"/>
            <a:ext cx="1106" cy="2254"/>
          </a:xfrm>
          <a:custGeom>
            <a:avLst/>
            <a:gdLst/>
            <a:ahLst/>
            <a:cxnLst/>
            <a:rect l="l" t="t" r="r" b="b"/>
            <a:pathLst>
              <a:path w="27" h="55" extrusionOk="0">
                <a:moveTo>
                  <a:pt x="4" y="0"/>
                </a:moveTo>
                <a:lnTo>
                  <a:pt x="1" y="32"/>
                </a:lnTo>
                <a:lnTo>
                  <a:pt x="27" y="55"/>
                </a:lnTo>
                <a:lnTo>
                  <a:pt x="25" y="20"/>
                </a:lnTo>
                <a:lnTo>
                  <a:pt x="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5400686" y="1526941"/>
            <a:ext cx="1475" cy="1762"/>
          </a:xfrm>
          <a:custGeom>
            <a:avLst/>
            <a:gdLst/>
            <a:ahLst/>
            <a:cxnLst/>
            <a:rect l="l" t="t" r="r" b="b"/>
            <a:pathLst>
              <a:path w="36" h="43" extrusionOk="0">
                <a:moveTo>
                  <a:pt x="22" y="1"/>
                </a:moveTo>
                <a:lnTo>
                  <a:pt x="0" y="4"/>
                </a:lnTo>
                <a:lnTo>
                  <a:pt x="19" y="42"/>
                </a:lnTo>
                <a:lnTo>
                  <a:pt x="35" y="27"/>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5403062" y="1539561"/>
            <a:ext cx="3360" cy="4917"/>
          </a:xfrm>
          <a:custGeom>
            <a:avLst/>
            <a:gdLst/>
            <a:ahLst/>
            <a:cxnLst/>
            <a:rect l="l" t="t" r="r" b="b"/>
            <a:pathLst>
              <a:path w="82" h="120" extrusionOk="0">
                <a:moveTo>
                  <a:pt x="82" y="1"/>
                </a:moveTo>
                <a:lnTo>
                  <a:pt x="0" y="76"/>
                </a:lnTo>
                <a:lnTo>
                  <a:pt x="17" y="119"/>
                </a:lnTo>
                <a:lnTo>
                  <a:pt x="46" y="81"/>
                </a:lnTo>
                <a:lnTo>
                  <a:pt x="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2"/>
          <p:cNvSpPr/>
          <p:nvPr/>
        </p:nvSpPr>
        <p:spPr>
          <a:xfrm>
            <a:off x="5402448" y="1528744"/>
            <a:ext cx="942" cy="942"/>
          </a:xfrm>
          <a:custGeom>
            <a:avLst/>
            <a:gdLst/>
            <a:ahLst/>
            <a:cxnLst/>
            <a:rect l="l" t="t" r="r" b="b"/>
            <a:pathLst>
              <a:path w="23" h="23" extrusionOk="0">
                <a:moveTo>
                  <a:pt x="1" y="0"/>
                </a:moveTo>
                <a:lnTo>
                  <a:pt x="3" y="22"/>
                </a:lnTo>
                <a:lnTo>
                  <a:pt x="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2"/>
          <p:cNvSpPr/>
          <p:nvPr/>
        </p:nvSpPr>
        <p:spPr>
          <a:xfrm>
            <a:off x="5398023" y="1518295"/>
            <a:ext cx="8686" cy="8892"/>
          </a:xfrm>
          <a:custGeom>
            <a:avLst/>
            <a:gdLst/>
            <a:ahLst/>
            <a:cxnLst/>
            <a:rect l="l" t="t" r="r" b="b"/>
            <a:pathLst>
              <a:path w="212" h="217" extrusionOk="0">
                <a:moveTo>
                  <a:pt x="101" y="1"/>
                </a:moveTo>
                <a:lnTo>
                  <a:pt x="77" y="12"/>
                </a:lnTo>
                <a:lnTo>
                  <a:pt x="83" y="65"/>
                </a:lnTo>
                <a:lnTo>
                  <a:pt x="32" y="30"/>
                </a:lnTo>
                <a:lnTo>
                  <a:pt x="35" y="72"/>
                </a:lnTo>
                <a:lnTo>
                  <a:pt x="19" y="61"/>
                </a:lnTo>
                <a:lnTo>
                  <a:pt x="1" y="78"/>
                </a:lnTo>
                <a:lnTo>
                  <a:pt x="44" y="110"/>
                </a:lnTo>
                <a:lnTo>
                  <a:pt x="46" y="93"/>
                </a:lnTo>
                <a:lnTo>
                  <a:pt x="64" y="105"/>
                </a:lnTo>
                <a:lnTo>
                  <a:pt x="57" y="120"/>
                </a:lnTo>
                <a:lnTo>
                  <a:pt x="88" y="177"/>
                </a:lnTo>
                <a:lnTo>
                  <a:pt x="144" y="171"/>
                </a:lnTo>
                <a:lnTo>
                  <a:pt x="147" y="216"/>
                </a:lnTo>
                <a:lnTo>
                  <a:pt x="166" y="214"/>
                </a:lnTo>
                <a:lnTo>
                  <a:pt x="180" y="172"/>
                </a:lnTo>
                <a:lnTo>
                  <a:pt x="212" y="154"/>
                </a:lnTo>
                <a:lnTo>
                  <a:pt x="195" y="142"/>
                </a:lnTo>
                <a:lnTo>
                  <a:pt x="168" y="147"/>
                </a:lnTo>
                <a:lnTo>
                  <a:pt x="120" y="121"/>
                </a:lnTo>
                <a:lnTo>
                  <a:pt x="125" y="42"/>
                </a:lnTo>
                <a:lnTo>
                  <a:pt x="1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5401587" y="1539684"/>
            <a:ext cx="901" cy="1885"/>
          </a:xfrm>
          <a:custGeom>
            <a:avLst/>
            <a:gdLst/>
            <a:ahLst/>
            <a:cxnLst/>
            <a:rect l="l" t="t" r="r" b="b"/>
            <a:pathLst>
              <a:path w="22" h="46" extrusionOk="0">
                <a:moveTo>
                  <a:pt x="15" y="0"/>
                </a:moveTo>
                <a:lnTo>
                  <a:pt x="0" y="45"/>
                </a:lnTo>
                <a:lnTo>
                  <a:pt x="22" y="24"/>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5400973" y="1532595"/>
            <a:ext cx="5490" cy="5081"/>
          </a:xfrm>
          <a:custGeom>
            <a:avLst/>
            <a:gdLst/>
            <a:ahLst/>
            <a:cxnLst/>
            <a:rect l="l" t="t" r="r" b="b"/>
            <a:pathLst>
              <a:path w="134" h="124" extrusionOk="0">
                <a:moveTo>
                  <a:pt x="49" y="1"/>
                </a:moveTo>
                <a:lnTo>
                  <a:pt x="5" y="31"/>
                </a:lnTo>
                <a:lnTo>
                  <a:pt x="67" y="61"/>
                </a:lnTo>
                <a:lnTo>
                  <a:pt x="33" y="79"/>
                </a:lnTo>
                <a:lnTo>
                  <a:pt x="42" y="94"/>
                </a:lnTo>
                <a:lnTo>
                  <a:pt x="1" y="124"/>
                </a:lnTo>
                <a:lnTo>
                  <a:pt x="88" y="104"/>
                </a:lnTo>
                <a:lnTo>
                  <a:pt x="92" y="118"/>
                </a:lnTo>
                <a:lnTo>
                  <a:pt x="133" y="87"/>
                </a:lnTo>
                <a:lnTo>
                  <a:pt x="117" y="48"/>
                </a:lnTo>
                <a:lnTo>
                  <a:pt x="86" y="43"/>
                </a:lnTo>
                <a:lnTo>
                  <a:pt x="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2"/>
          <p:cNvSpPr/>
          <p:nvPr/>
        </p:nvSpPr>
        <p:spPr>
          <a:xfrm>
            <a:off x="5414863" y="1576807"/>
            <a:ext cx="5040" cy="3237"/>
          </a:xfrm>
          <a:custGeom>
            <a:avLst/>
            <a:gdLst/>
            <a:ahLst/>
            <a:cxnLst/>
            <a:rect l="l" t="t" r="r" b="b"/>
            <a:pathLst>
              <a:path w="123" h="79" extrusionOk="0">
                <a:moveTo>
                  <a:pt x="63" y="0"/>
                </a:moveTo>
                <a:lnTo>
                  <a:pt x="13" y="7"/>
                </a:lnTo>
                <a:cubicBezTo>
                  <a:pt x="13" y="7"/>
                  <a:pt x="1" y="44"/>
                  <a:pt x="2" y="46"/>
                </a:cubicBezTo>
                <a:lnTo>
                  <a:pt x="66" y="79"/>
                </a:lnTo>
                <a:lnTo>
                  <a:pt x="123" y="34"/>
                </a:lnTo>
                <a:lnTo>
                  <a:pt x="82" y="40"/>
                </a:lnTo>
                <a:lnTo>
                  <a:pt x="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2"/>
          <p:cNvSpPr/>
          <p:nvPr/>
        </p:nvSpPr>
        <p:spPr>
          <a:xfrm>
            <a:off x="5413060" y="1563040"/>
            <a:ext cx="4015" cy="5327"/>
          </a:xfrm>
          <a:custGeom>
            <a:avLst/>
            <a:gdLst/>
            <a:ahLst/>
            <a:cxnLst/>
            <a:rect l="l" t="t" r="r" b="b"/>
            <a:pathLst>
              <a:path w="98" h="130" extrusionOk="0">
                <a:moveTo>
                  <a:pt x="96" y="1"/>
                </a:moveTo>
                <a:lnTo>
                  <a:pt x="18" y="68"/>
                </a:lnTo>
                <a:lnTo>
                  <a:pt x="1" y="130"/>
                </a:lnTo>
                <a:lnTo>
                  <a:pt x="1" y="130"/>
                </a:lnTo>
                <a:lnTo>
                  <a:pt x="40" y="122"/>
                </a:lnTo>
                <a:lnTo>
                  <a:pt x="97" y="66"/>
                </a:lnTo>
                <a:lnTo>
                  <a:pt x="88" y="41"/>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2"/>
          <p:cNvSpPr/>
          <p:nvPr/>
        </p:nvSpPr>
        <p:spPr>
          <a:xfrm>
            <a:off x="5398555" y="1531448"/>
            <a:ext cx="1721" cy="2090"/>
          </a:xfrm>
          <a:custGeom>
            <a:avLst/>
            <a:gdLst/>
            <a:ahLst/>
            <a:cxnLst/>
            <a:rect l="l" t="t" r="r" b="b"/>
            <a:pathLst>
              <a:path w="42" h="51" extrusionOk="0">
                <a:moveTo>
                  <a:pt x="41" y="0"/>
                </a:moveTo>
                <a:lnTo>
                  <a:pt x="1" y="50"/>
                </a:lnTo>
                <a:lnTo>
                  <a:pt x="1" y="50"/>
                </a:lnTo>
                <a:lnTo>
                  <a:pt x="31" y="36"/>
                </a:lnTo>
                <a:lnTo>
                  <a:pt x="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2"/>
          <p:cNvSpPr/>
          <p:nvPr/>
        </p:nvSpPr>
        <p:spPr>
          <a:xfrm>
            <a:off x="5399662" y="1542511"/>
            <a:ext cx="3647" cy="4425"/>
          </a:xfrm>
          <a:custGeom>
            <a:avLst/>
            <a:gdLst/>
            <a:ahLst/>
            <a:cxnLst/>
            <a:rect l="l" t="t" r="r" b="b"/>
            <a:pathLst>
              <a:path w="89" h="108" extrusionOk="0">
                <a:moveTo>
                  <a:pt x="69" y="0"/>
                </a:moveTo>
                <a:lnTo>
                  <a:pt x="0" y="29"/>
                </a:lnTo>
                <a:lnTo>
                  <a:pt x="1" y="89"/>
                </a:lnTo>
                <a:lnTo>
                  <a:pt x="45" y="61"/>
                </a:lnTo>
                <a:lnTo>
                  <a:pt x="45" y="61"/>
                </a:lnTo>
                <a:lnTo>
                  <a:pt x="39" y="107"/>
                </a:lnTo>
                <a:lnTo>
                  <a:pt x="88" y="78"/>
                </a:lnTo>
                <a:lnTo>
                  <a:pt x="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2"/>
          <p:cNvSpPr/>
          <p:nvPr/>
        </p:nvSpPr>
        <p:spPr>
          <a:xfrm>
            <a:off x="5530897" y="1706001"/>
            <a:ext cx="10202" cy="20283"/>
          </a:xfrm>
          <a:custGeom>
            <a:avLst/>
            <a:gdLst/>
            <a:ahLst/>
            <a:cxnLst/>
            <a:rect l="l" t="t" r="r" b="b"/>
            <a:pathLst>
              <a:path w="249" h="495" extrusionOk="0">
                <a:moveTo>
                  <a:pt x="193" y="1"/>
                </a:moveTo>
                <a:lnTo>
                  <a:pt x="183" y="42"/>
                </a:lnTo>
                <a:lnTo>
                  <a:pt x="198" y="73"/>
                </a:lnTo>
                <a:lnTo>
                  <a:pt x="191" y="116"/>
                </a:lnTo>
                <a:lnTo>
                  <a:pt x="172" y="116"/>
                </a:lnTo>
                <a:lnTo>
                  <a:pt x="144" y="86"/>
                </a:lnTo>
                <a:lnTo>
                  <a:pt x="115" y="114"/>
                </a:lnTo>
                <a:lnTo>
                  <a:pt x="42" y="140"/>
                </a:lnTo>
                <a:lnTo>
                  <a:pt x="10" y="197"/>
                </a:lnTo>
                <a:lnTo>
                  <a:pt x="38" y="223"/>
                </a:lnTo>
                <a:lnTo>
                  <a:pt x="28" y="244"/>
                </a:lnTo>
                <a:lnTo>
                  <a:pt x="1" y="244"/>
                </a:lnTo>
                <a:lnTo>
                  <a:pt x="10" y="278"/>
                </a:lnTo>
                <a:lnTo>
                  <a:pt x="44" y="297"/>
                </a:lnTo>
                <a:lnTo>
                  <a:pt x="44" y="315"/>
                </a:lnTo>
                <a:lnTo>
                  <a:pt x="27" y="325"/>
                </a:lnTo>
                <a:lnTo>
                  <a:pt x="40" y="349"/>
                </a:lnTo>
                <a:lnTo>
                  <a:pt x="74" y="367"/>
                </a:lnTo>
                <a:lnTo>
                  <a:pt x="72" y="400"/>
                </a:lnTo>
                <a:lnTo>
                  <a:pt x="87" y="400"/>
                </a:lnTo>
                <a:lnTo>
                  <a:pt x="100" y="421"/>
                </a:lnTo>
                <a:lnTo>
                  <a:pt x="82" y="417"/>
                </a:lnTo>
                <a:lnTo>
                  <a:pt x="66" y="443"/>
                </a:lnTo>
                <a:lnTo>
                  <a:pt x="79" y="464"/>
                </a:lnTo>
                <a:lnTo>
                  <a:pt x="151" y="495"/>
                </a:lnTo>
                <a:lnTo>
                  <a:pt x="196" y="474"/>
                </a:lnTo>
                <a:lnTo>
                  <a:pt x="221" y="397"/>
                </a:lnTo>
                <a:lnTo>
                  <a:pt x="219" y="336"/>
                </a:lnTo>
                <a:lnTo>
                  <a:pt x="249" y="227"/>
                </a:lnTo>
                <a:lnTo>
                  <a:pt x="223" y="131"/>
                </a:lnTo>
                <a:lnTo>
                  <a:pt x="228" y="69"/>
                </a:lnTo>
                <a:lnTo>
                  <a:pt x="2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5588463" y="1790697"/>
            <a:ext cx="3073" cy="3114"/>
          </a:xfrm>
          <a:custGeom>
            <a:avLst/>
            <a:gdLst/>
            <a:ahLst/>
            <a:cxnLst/>
            <a:rect l="l" t="t" r="r" b="b"/>
            <a:pathLst>
              <a:path w="75" h="76" extrusionOk="0">
                <a:moveTo>
                  <a:pt x="2" y="1"/>
                </a:moveTo>
                <a:lnTo>
                  <a:pt x="0" y="35"/>
                </a:lnTo>
                <a:lnTo>
                  <a:pt x="49" y="76"/>
                </a:lnTo>
                <a:lnTo>
                  <a:pt x="75" y="48"/>
                </a:lnTo>
                <a:lnTo>
                  <a:pt x="74" y="12"/>
                </a:lnTo>
                <a:lnTo>
                  <a:pt x="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5570312" y="1763530"/>
            <a:ext cx="28394" cy="19258"/>
          </a:xfrm>
          <a:custGeom>
            <a:avLst/>
            <a:gdLst/>
            <a:ahLst/>
            <a:cxnLst/>
            <a:rect l="l" t="t" r="r" b="b"/>
            <a:pathLst>
              <a:path w="693" h="470" extrusionOk="0">
                <a:moveTo>
                  <a:pt x="656" y="0"/>
                </a:moveTo>
                <a:lnTo>
                  <a:pt x="596" y="58"/>
                </a:lnTo>
                <a:lnTo>
                  <a:pt x="571" y="55"/>
                </a:lnTo>
                <a:lnTo>
                  <a:pt x="519" y="26"/>
                </a:lnTo>
                <a:lnTo>
                  <a:pt x="468" y="80"/>
                </a:lnTo>
                <a:lnTo>
                  <a:pt x="360" y="73"/>
                </a:lnTo>
                <a:lnTo>
                  <a:pt x="272" y="100"/>
                </a:lnTo>
                <a:lnTo>
                  <a:pt x="208" y="87"/>
                </a:lnTo>
                <a:lnTo>
                  <a:pt x="163" y="57"/>
                </a:lnTo>
                <a:lnTo>
                  <a:pt x="111" y="62"/>
                </a:lnTo>
                <a:lnTo>
                  <a:pt x="82" y="85"/>
                </a:lnTo>
                <a:lnTo>
                  <a:pt x="65" y="64"/>
                </a:lnTo>
                <a:lnTo>
                  <a:pt x="8" y="91"/>
                </a:lnTo>
                <a:lnTo>
                  <a:pt x="1" y="168"/>
                </a:lnTo>
                <a:lnTo>
                  <a:pt x="52" y="215"/>
                </a:lnTo>
                <a:lnTo>
                  <a:pt x="102" y="206"/>
                </a:lnTo>
                <a:lnTo>
                  <a:pt x="193" y="268"/>
                </a:lnTo>
                <a:lnTo>
                  <a:pt x="241" y="281"/>
                </a:lnTo>
                <a:lnTo>
                  <a:pt x="286" y="329"/>
                </a:lnTo>
                <a:lnTo>
                  <a:pt x="393" y="369"/>
                </a:lnTo>
                <a:lnTo>
                  <a:pt x="414" y="354"/>
                </a:lnTo>
                <a:lnTo>
                  <a:pt x="461" y="388"/>
                </a:lnTo>
                <a:lnTo>
                  <a:pt x="470" y="426"/>
                </a:lnTo>
                <a:lnTo>
                  <a:pt x="581" y="469"/>
                </a:lnTo>
                <a:lnTo>
                  <a:pt x="626" y="462"/>
                </a:lnTo>
                <a:lnTo>
                  <a:pt x="622" y="403"/>
                </a:lnTo>
                <a:lnTo>
                  <a:pt x="645" y="375"/>
                </a:lnTo>
                <a:lnTo>
                  <a:pt x="640" y="322"/>
                </a:lnTo>
                <a:lnTo>
                  <a:pt x="596" y="262"/>
                </a:lnTo>
                <a:lnTo>
                  <a:pt x="640" y="147"/>
                </a:lnTo>
                <a:lnTo>
                  <a:pt x="683" y="107"/>
                </a:lnTo>
                <a:lnTo>
                  <a:pt x="692" y="44"/>
                </a:lnTo>
                <a:lnTo>
                  <a:pt x="6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2"/>
          <p:cNvSpPr/>
          <p:nvPr/>
        </p:nvSpPr>
        <p:spPr>
          <a:xfrm>
            <a:off x="5528561" y="1728415"/>
            <a:ext cx="14873" cy="28355"/>
          </a:xfrm>
          <a:custGeom>
            <a:avLst/>
            <a:gdLst/>
            <a:ahLst/>
            <a:cxnLst/>
            <a:rect l="l" t="t" r="r" b="b"/>
            <a:pathLst>
              <a:path w="363" h="692" extrusionOk="0">
                <a:moveTo>
                  <a:pt x="224" y="0"/>
                </a:moveTo>
                <a:lnTo>
                  <a:pt x="188" y="4"/>
                </a:lnTo>
                <a:lnTo>
                  <a:pt x="101" y="107"/>
                </a:lnTo>
                <a:lnTo>
                  <a:pt x="63" y="109"/>
                </a:lnTo>
                <a:lnTo>
                  <a:pt x="9" y="76"/>
                </a:lnTo>
                <a:lnTo>
                  <a:pt x="9" y="128"/>
                </a:lnTo>
                <a:lnTo>
                  <a:pt x="1" y="162"/>
                </a:lnTo>
                <a:lnTo>
                  <a:pt x="38" y="200"/>
                </a:lnTo>
                <a:lnTo>
                  <a:pt x="48" y="237"/>
                </a:lnTo>
                <a:lnTo>
                  <a:pt x="78" y="264"/>
                </a:lnTo>
                <a:lnTo>
                  <a:pt x="78" y="320"/>
                </a:lnTo>
                <a:lnTo>
                  <a:pt x="44" y="356"/>
                </a:lnTo>
                <a:lnTo>
                  <a:pt x="58" y="385"/>
                </a:lnTo>
                <a:lnTo>
                  <a:pt x="105" y="388"/>
                </a:lnTo>
                <a:lnTo>
                  <a:pt x="105" y="409"/>
                </a:lnTo>
                <a:lnTo>
                  <a:pt x="76" y="443"/>
                </a:lnTo>
                <a:lnTo>
                  <a:pt x="54" y="526"/>
                </a:lnTo>
                <a:lnTo>
                  <a:pt x="74" y="556"/>
                </a:lnTo>
                <a:lnTo>
                  <a:pt x="97" y="654"/>
                </a:lnTo>
                <a:lnTo>
                  <a:pt x="134" y="691"/>
                </a:lnTo>
                <a:lnTo>
                  <a:pt x="152" y="680"/>
                </a:lnTo>
                <a:lnTo>
                  <a:pt x="176" y="691"/>
                </a:lnTo>
                <a:lnTo>
                  <a:pt x="210" y="677"/>
                </a:lnTo>
                <a:lnTo>
                  <a:pt x="214" y="623"/>
                </a:lnTo>
                <a:lnTo>
                  <a:pt x="227" y="590"/>
                </a:lnTo>
                <a:lnTo>
                  <a:pt x="273" y="594"/>
                </a:lnTo>
                <a:lnTo>
                  <a:pt x="302" y="623"/>
                </a:lnTo>
                <a:lnTo>
                  <a:pt x="329" y="623"/>
                </a:lnTo>
                <a:lnTo>
                  <a:pt x="347" y="588"/>
                </a:lnTo>
                <a:lnTo>
                  <a:pt x="347" y="500"/>
                </a:lnTo>
                <a:lnTo>
                  <a:pt x="356" y="475"/>
                </a:lnTo>
                <a:lnTo>
                  <a:pt x="345" y="379"/>
                </a:lnTo>
                <a:lnTo>
                  <a:pt x="363" y="292"/>
                </a:lnTo>
                <a:lnTo>
                  <a:pt x="302" y="239"/>
                </a:lnTo>
                <a:lnTo>
                  <a:pt x="354" y="204"/>
                </a:lnTo>
                <a:lnTo>
                  <a:pt x="361" y="168"/>
                </a:lnTo>
                <a:lnTo>
                  <a:pt x="349" y="113"/>
                </a:lnTo>
                <a:lnTo>
                  <a:pt x="318" y="78"/>
                </a:lnTo>
                <a:lnTo>
                  <a:pt x="284" y="15"/>
                </a:lnTo>
                <a:lnTo>
                  <a:pt x="265" y="33"/>
                </a:lnTo>
                <a:lnTo>
                  <a:pt x="2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2"/>
          <p:cNvSpPr/>
          <p:nvPr/>
        </p:nvSpPr>
        <p:spPr>
          <a:xfrm>
            <a:off x="5545237" y="1707395"/>
            <a:ext cx="4671" cy="2868"/>
          </a:xfrm>
          <a:custGeom>
            <a:avLst/>
            <a:gdLst/>
            <a:ahLst/>
            <a:cxnLst/>
            <a:rect l="l" t="t" r="r" b="b"/>
            <a:pathLst>
              <a:path w="114" h="70" extrusionOk="0">
                <a:moveTo>
                  <a:pt x="85" y="1"/>
                </a:moveTo>
                <a:lnTo>
                  <a:pt x="74" y="17"/>
                </a:lnTo>
                <a:lnTo>
                  <a:pt x="21" y="38"/>
                </a:lnTo>
                <a:lnTo>
                  <a:pt x="0" y="59"/>
                </a:lnTo>
                <a:lnTo>
                  <a:pt x="27" y="69"/>
                </a:lnTo>
                <a:lnTo>
                  <a:pt x="76" y="52"/>
                </a:lnTo>
                <a:lnTo>
                  <a:pt x="113" y="53"/>
                </a:lnTo>
                <a:lnTo>
                  <a:pt x="107" y="28"/>
                </a:lnTo>
                <a:lnTo>
                  <a:pt x="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2"/>
          <p:cNvSpPr/>
          <p:nvPr/>
        </p:nvSpPr>
        <p:spPr>
          <a:xfrm>
            <a:off x="5553882" y="1714115"/>
            <a:ext cx="1106" cy="942"/>
          </a:xfrm>
          <a:custGeom>
            <a:avLst/>
            <a:gdLst/>
            <a:ahLst/>
            <a:cxnLst/>
            <a:rect l="l" t="t" r="r" b="b"/>
            <a:pathLst>
              <a:path w="27" h="23" extrusionOk="0">
                <a:moveTo>
                  <a:pt x="18" y="1"/>
                </a:moveTo>
                <a:lnTo>
                  <a:pt x="0" y="9"/>
                </a:lnTo>
                <a:lnTo>
                  <a:pt x="27" y="22"/>
                </a:lnTo>
                <a:lnTo>
                  <a:pt x="27" y="22"/>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5528930" y="1727841"/>
            <a:ext cx="1680" cy="2622"/>
          </a:xfrm>
          <a:custGeom>
            <a:avLst/>
            <a:gdLst/>
            <a:ahLst/>
            <a:cxnLst/>
            <a:rect l="l" t="t" r="r" b="b"/>
            <a:pathLst>
              <a:path w="41" h="64" extrusionOk="0">
                <a:moveTo>
                  <a:pt x="22" y="0"/>
                </a:moveTo>
                <a:lnTo>
                  <a:pt x="14" y="24"/>
                </a:lnTo>
                <a:lnTo>
                  <a:pt x="0" y="32"/>
                </a:lnTo>
                <a:lnTo>
                  <a:pt x="1" y="63"/>
                </a:lnTo>
                <a:lnTo>
                  <a:pt x="17" y="61"/>
                </a:lnTo>
                <a:lnTo>
                  <a:pt x="20" y="39"/>
                </a:lnTo>
                <a:lnTo>
                  <a:pt x="41" y="17"/>
                </a:lnTo>
                <a:lnTo>
                  <a:pt x="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5469151" y="1753983"/>
            <a:ext cx="3606" cy="3934"/>
          </a:xfrm>
          <a:custGeom>
            <a:avLst/>
            <a:gdLst/>
            <a:ahLst/>
            <a:cxnLst/>
            <a:rect l="l" t="t" r="r" b="b"/>
            <a:pathLst>
              <a:path w="88" h="96" extrusionOk="0">
                <a:moveTo>
                  <a:pt x="68" y="0"/>
                </a:moveTo>
                <a:lnTo>
                  <a:pt x="7" y="20"/>
                </a:lnTo>
                <a:lnTo>
                  <a:pt x="0" y="63"/>
                </a:lnTo>
                <a:lnTo>
                  <a:pt x="34" y="95"/>
                </a:lnTo>
                <a:lnTo>
                  <a:pt x="62" y="57"/>
                </a:lnTo>
                <a:lnTo>
                  <a:pt x="88" y="32"/>
                </a:lnTo>
                <a:lnTo>
                  <a:pt x="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5488080" y="1742961"/>
            <a:ext cx="5244" cy="3032"/>
          </a:xfrm>
          <a:custGeom>
            <a:avLst/>
            <a:gdLst/>
            <a:ahLst/>
            <a:cxnLst/>
            <a:rect l="l" t="t" r="r" b="b"/>
            <a:pathLst>
              <a:path w="128" h="74" extrusionOk="0">
                <a:moveTo>
                  <a:pt x="79" y="0"/>
                </a:moveTo>
                <a:lnTo>
                  <a:pt x="11" y="13"/>
                </a:lnTo>
                <a:lnTo>
                  <a:pt x="1" y="46"/>
                </a:lnTo>
                <a:lnTo>
                  <a:pt x="78" y="53"/>
                </a:lnTo>
                <a:lnTo>
                  <a:pt x="116" y="74"/>
                </a:lnTo>
                <a:lnTo>
                  <a:pt x="128" y="50"/>
                </a:lnTo>
                <a:lnTo>
                  <a:pt x="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5478903" y="1746362"/>
            <a:ext cx="6638" cy="5040"/>
          </a:xfrm>
          <a:custGeom>
            <a:avLst/>
            <a:gdLst/>
            <a:ahLst/>
            <a:cxnLst/>
            <a:rect l="l" t="t" r="r" b="b"/>
            <a:pathLst>
              <a:path w="162" h="123" extrusionOk="0">
                <a:moveTo>
                  <a:pt x="58" y="1"/>
                </a:moveTo>
                <a:lnTo>
                  <a:pt x="11" y="32"/>
                </a:lnTo>
                <a:lnTo>
                  <a:pt x="1" y="73"/>
                </a:lnTo>
                <a:lnTo>
                  <a:pt x="49" y="89"/>
                </a:lnTo>
                <a:lnTo>
                  <a:pt x="87" y="123"/>
                </a:lnTo>
                <a:lnTo>
                  <a:pt x="108" y="61"/>
                </a:lnTo>
                <a:lnTo>
                  <a:pt x="161" y="13"/>
                </a:lnTo>
                <a:lnTo>
                  <a:pt x="112" y="9"/>
                </a:lnTo>
                <a:lnTo>
                  <a:pt x="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2"/>
          <p:cNvSpPr/>
          <p:nvPr/>
        </p:nvSpPr>
        <p:spPr>
          <a:xfrm>
            <a:off x="5695483" y="1758982"/>
            <a:ext cx="3278" cy="5655"/>
          </a:xfrm>
          <a:custGeom>
            <a:avLst/>
            <a:gdLst/>
            <a:ahLst/>
            <a:cxnLst/>
            <a:rect l="l" t="t" r="r" b="b"/>
            <a:pathLst>
              <a:path w="80" h="138" extrusionOk="0">
                <a:moveTo>
                  <a:pt x="29" y="1"/>
                </a:moveTo>
                <a:lnTo>
                  <a:pt x="1" y="16"/>
                </a:lnTo>
                <a:lnTo>
                  <a:pt x="1" y="31"/>
                </a:lnTo>
                <a:lnTo>
                  <a:pt x="32" y="54"/>
                </a:lnTo>
                <a:lnTo>
                  <a:pt x="32" y="89"/>
                </a:lnTo>
                <a:lnTo>
                  <a:pt x="11" y="98"/>
                </a:lnTo>
                <a:lnTo>
                  <a:pt x="12" y="117"/>
                </a:lnTo>
                <a:lnTo>
                  <a:pt x="38" y="137"/>
                </a:lnTo>
                <a:lnTo>
                  <a:pt x="71" y="121"/>
                </a:lnTo>
                <a:lnTo>
                  <a:pt x="79" y="83"/>
                </a:lnTo>
                <a:lnTo>
                  <a:pt x="69" y="24"/>
                </a:lnTo>
                <a:lnTo>
                  <a:pt x="58" y="13"/>
                </a:lnTo>
                <a:lnTo>
                  <a:pt x="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2"/>
          <p:cNvSpPr/>
          <p:nvPr/>
        </p:nvSpPr>
        <p:spPr>
          <a:xfrm>
            <a:off x="5671146" y="1752344"/>
            <a:ext cx="1229" cy="1393"/>
          </a:xfrm>
          <a:custGeom>
            <a:avLst/>
            <a:gdLst/>
            <a:ahLst/>
            <a:cxnLst/>
            <a:rect l="l" t="t" r="r" b="b"/>
            <a:pathLst>
              <a:path w="30" h="34" extrusionOk="0">
                <a:moveTo>
                  <a:pt x="19" y="1"/>
                </a:moveTo>
                <a:lnTo>
                  <a:pt x="1" y="13"/>
                </a:lnTo>
                <a:lnTo>
                  <a:pt x="17" y="34"/>
                </a:lnTo>
                <a:lnTo>
                  <a:pt x="29" y="11"/>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2"/>
          <p:cNvSpPr/>
          <p:nvPr/>
        </p:nvSpPr>
        <p:spPr>
          <a:xfrm>
            <a:off x="5672948" y="1752631"/>
            <a:ext cx="1967" cy="2336"/>
          </a:xfrm>
          <a:custGeom>
            <a:avLst/>
            <a:gdLst/>
            <a:ahLst/>
            <a:cxnLst/>
            <a:rect l="l" t="t" r="r" b="b"/>
            <a:pathLst>
              <a:path w="48" h="57" extrusionOk="0">
                <a:moveTo>
                  <a:pt x="16" y="1"/>
                </a:moveTo>
                <a:lnTo>
                  <a:pt x="1" y="6"/>
                </a:lnTo>
                <a:lnTo>
                  <a:pt x="40" y="56"/>
                </a:lnTo>
                <a:lnTo>
                  <a:pt x="48" y="41"/>
                </a:lnTo>
                <a:lnTo>
                  <a:pt x="40" y="10"/>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2"/>
          <p:cNvSpPr/>
          <p:nvPr/>
        </p:nvSpPr>
        <p:spPr>
          <a:xfrm>
            <a:off x="5694172" y="1749804"/>
            <a:ext cx="6965" cy="5327"/>
          </a:xfrm>
          <a:custGeom>
            <a:avLst/>
            <a:gdLst/>
            <a:ahLst/>
            <a:cxnLst/>
            <a:rect l="l" t="t" r="r" b="b"/>
            <a:pathLst>
              <a:path w="170" h="130" extrusionOk="0">
                <a:moveTo>
                  <a:pt x="152" y="1"/>
                </a:moveTo>
                <a:lnTo>
                  <a:pt x="102" y="9"/>
                </a:lnTo>
                <a:lnTo>
                  <a:pt x="76" y="26"/>
                </a:lnTo>
                <a:lnTo>
                  <a:pt x="23" y="44"/>
                </a:lnTo>
                <a:lnTo>
                  <a:pt x="1" y="81"/>
                </a:lnTo>
                <a:lnTo>
                  <a:pt x="37" y="110"/>
                </a:lnTo>
                <a:lnTo>
                  <a:pt x="51" y="111"/>
                </a:lnTo>
                <a:lnTo>
                  <a:pt x="74" y="107"/>
                </a:lnTo>
                <a:lnTo>
                  <a:pt x="78" y="78"/>
                </a:lnTo>
                <a:lnTo>
                  <a:pt x="90" y="51"/>
                </a:lnTo>
                <a:lnTo>
                  <a:pt x="124" y="50"/>
                </a:lnTo>
                <a:lnTo>
                  <a:pt x="121" y="79"/>
                </a:lnTo>
                <a:lnTo>
                  <a:pt x="101" y="95"/>
                </a:lnTo>
                <a:lnTo>
                  <a:pt x="88" y="114"/>
                </a:lnTo>
                <a:lnTo>
                  <a:pt x="121" y="130"/>
                </a:lnTo>
                <a:lnTo>
                  <a:pt x="168" y="126"/>
                </a:lnTo>
                <a:lnTo>
                  <a:pt x="169" y="76"/>
                </a:lnTo>
                <a:lnTo>
                  <a:pt x="161" y="41"/>
                </a:lnTo>
                <a:lnTo>
                  <a:pt x="150" y="40"/>
                </a:lnTo>
                <a:lnTo>
                  <a:pt x="159" y="14"/>
                </a:lnTo>
                <a:lnTo>
                  <a:pt x="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2"/>
          <p:cNvSpPr/>
          <p:nvPr/>
        </p:nvSpPr>
        <p:spPr>
          <a:xfrm>
            <a:off x="5692041" y="1776519"/>
            <a:ext cx="2540" cy="2377"/>
          </a:xfrm>
          <a:custGeom>
            <a:avLst/>
            <a:gdLst/>
            <a:ahLst/>
            <a:cxnLst/>
            <a:rect l="l" t="t" r="r" b="b"/>
            <a:pathLst>
              <a:path w="62" h="58" extrusionOk="0">
                <a:moveTo>
                  <a:pt x="34" y="0"/>
                </a:moveTo>
                <a:lnTo>
                  <a:pt x="0" y="30"/>
                </a:lnTo>
                <a:lnTo>
                  <a:pt x="17" y="57"/>
                </a:lnTo>
                <a:lnTo>
                  <a:pt x="39" y="58"/>
                </a:lnTo>
                <a:lnTo>
                  <a:pt x="61" y="30"/>
                </a:lnTo>
                <a:lnTo>
                  <a:pt x="55" y="5"/>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2"/>
          <p:cNvSpPr/>
          <p:nvPr/>
        </p:nvSpPr>
        <p:spPr>
          <a:xfrm>
            <a:off x="5689337" y="1771766"/>
            <a:ext cx="1967" cy="1762"/>
          </a:xfrm>
          <a:custGeom>
            <a:avLst/>
            <a:gdLst/>
            <a:ahLst/>
            <a:cxnLst/>
            <a:rect l="l" t="t" r="r" b="b"/>
            <a:pathLst>
              <a:path w="48" h="43" extrusionOk="0">
                <a:moveTo>
                  <a:pt x="24" y="0"/>
                </a:moveTo>
                <a:lnTo>
                  <a:pt x="1" y="8"/>
                </a:lnTo>
                <a:lnTo>
                  <a:pt x="21" y="31"/>
                </a:lnTo>
                <a:lnTo>
                  <a:pt x="48" y="43"/>
                </a:lnTo>
                <a:lnTo>
                  <a:pt x="44" y="20"/>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2"/>
          <p:cNvSpPr/>
          <p:nvPr/>
        </p:nvSpPr>
        <p:spPr>
          <a:xfrm>
            <a:off x="5689501" y="1776929"/>
            <a:ext cx="1803" cy="2295"/>
          </a:xfrm>
          <a:custGeom>
            <a:avLst/>
            <a:gdLst/>
            <a:ahLst/>
            <a:cxnLst/>
            <a:rect l="l" t="t" r="r" b="b"/>
            <a:pathLst>
              <a:path w="44" h="56" extrusionOk="0">
                <a:moveTo>
                  <a:pt x="10" y="1"/>
                </a:moveTo>
                <a:lnTo>
                  <a:pt x="0" y="38"/>
                </a:lnTo>
                <a:lnTo>
                  <a:pt x="21" y="56"/>
                </a:lnTo>
                <a:lnTo>
                  <a:pt x="44" y="24"/>
                </a:lnTo>
                <a:lnTo>
                  <a:pt x="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2"/>
          <p:cNvSpPr/>
          <p:nvPr/>
        </p:nvSpPr>
        <p:spPr>
          <a:xfrm>
            <a:off x="5686019" y="1741117"/>
            <a:ext cx="4712" cy="3811"/>
          </a:xfrm>
          <a:custGeom>
            <a:avLst/>
            <a:gdLst/>
            <a:ahLst/>
            <a:cxnLst/>
            <a:rect l="l" t="t" r="r" b="b"/>
            <a:pathLst>
              <a:path w="115" h="93" extrusionOk="0">
                <a:moveTo>
                  <a:pt x="91" y="1"/>
                </a:moveTo>
                <a:lnTo>
                  <a:pt x="66" y="24"/>
                </a:lnTo>
                <a:lnTo>
                  <a:pt x="50" y="10"/>
                </a:lnTo>
                <a:lnTo>
                  <a:pt x="13" y="11"/>
                </a:lnTo>
                <a:lnTo>
                  <a:pt x="1" y="29"/>
                </a:lnTo>
                <a:lnTo>
                  <a:pt x="12" y="64"/>
                </a:lnTo>
                <a:lnTo>
                  <a:pt x="33" y="83"/>
                </a:lnTo>
                <a:lnTo>
                  <a:pt x="52" y="79"/>
                </a:lnTo>
                <a:lnTo>
                  <a:pt x="79" y="92"/>
                </a:lnTo>
                <a:lnTo>
                  <a:pt x="85" y="46"/>
                </a:lnTo>
                <a:lnTo>
                  <a:pt x="115" y="14"/>
                </a:lnTo>
                <a:lnTo>
                  <a:pt x="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2"/>
          <p:cNvSpPr/>
          <p:nvPr/>
        </p:nvSpPr>
        <p:spPr>
          <a:xfrm>
            <a:off x="5697491" y="1771398"/>
            <a:ext cx="2376" cy="2336"/>
          </a:xfrm>
          <a:custGeom>
            <a:avLst/>
            <a:gdLst/>
            <a:ahLst/>
            <a:cxnLst/>
            <a:rect l="l" t="t" r="r" b="b"/>
            <a:pathLst>
              <a:path w="58" h="57" extrusionOk="0">
                <a:moveTo>
                  <a:pt x="58" y="1"/>
                </a:moveTo>
                <a:lnTo>
                  <a:pt x="8" y="11"/>
                </a:lnTo>
                <a:lnTo>
                  <a:pt x="1" y="37"/>
                </a:lnTo>
                <a:lnTo>
                  <a:pt x="16" y="56"/>
                </a:lnTo>
                <a:lnTo>
                  <a:pt x="50" y="25"/>
                </a:lnTo>
                <a:lnTo>
                  <a:pt x="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5692164" y="1773733"/>
            <a:ext cx="942" cy="819"/>
          </a:xfrm>
          <a:custGeom>
            <a:avLst/>
            <a:gdLst/>
            <a:ahLst/>
            <a:cxnLst/>
            <a:rect l="l" t="t" r="r" b="b"/>
            <a:pathLst>
              <a:path w="23" h="20" extrusionOk="0">
                <a:moveTo>
                  <a:pt x="2" y="0"/>
                </a:moveTo>
                <a:lnTo>
                  <a:pt x="1" y="20"/>
                </a:lnTo>
                <a:lnTo>
                  <a:pt x="22" y="7"/>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5684544" y="1768120"/>
            <a:ext cx="3851" cy="3811"/>
          </a:xfrm>
          <a:custGeom>
            <a:avLst/>
            <a:gdLst/>
            <a:ahLst/>
            <a:cxnLst/>
            <a:rect l="l" t="t" r="r" b="b"/>
            <a:pathLst>
              <a:path w="94" h="93" extrusionOk="0">
                <a:moveTo>
                  <a:pt x="35" y="1"/>
                </a:moveTo>
                <a:lnTo>
                  <a:pt x="13" y="3"/>
                </a:lnTo>
                <a:lnTo>
                  <a:pt x="1" y="24"/>
                </a:lnTo>
                <a:lnTo>
                  <a:pt x="23" y="41"/>
                </a:lnTo>
                <a:lnTo>
                  <a:pt x="74" y="92"/>
                </a:lnTo>
                <a:lnTo>
                  <a:pt x="93" y="93"/>
                </a:lnTo>
                <a:lnTo>
                  <a:pt x="94" y="66"/>
                </a:lnTo>
                <a:lnTo>
                  <a:pt x="53" y="30"/>
                </a:lnTo>
                <a:lnTo>
                  <a:pt x="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5666802" y="1754762"/>
            <a:ext cx="17290" cy="13358"/>
          </a:xfrm>
          <a:custGeom>
            <a:avLst/>
            <a:gdLst/>
            <a:ahLst/>
            <a:cxnLst/>
            <a:rect l="l" t="t" r="r" b="b"/>
            <a:pathLst>
              <a:path w="422" h="326" extrusionOk="0">
                <a:moveTo>
                  <a:pt x="95" y="1"/>
                </a:moveTo>
                <a:lnTo>
                  <a:pt x="35" y="10"/>
                </a:lnTo>
                <a:lnTo>
                  <a:pt x="1" y="39"/>
                </a:lnTo>
                <a:lnTo>
                  <a:pt x="22" y="43"/>
                </a:lnTo>
                <a:lnTo>
                  <a:pt x="62" y="42"/>
                </a:lnTo>
                <a:lnTo>
                  <a:pt x="85" y="60"/>
                </a:lnTo>
                <a:lnTo>
                  <a:pt x="95" y="76"/>
                </a:lnTo>
                <a:lnTo>
                  <a:pt x="116" y="85"/>
                </a:lnTo>
                <a:lnTo>
                  <a:pt x="135" y="111"/>
                </a:lnTo>
                <a:lnTo>
                  <a:pt x="165" y="119"/>
                </a:lnTo>
                <a:lnTo>
                  <a:pt x="183" y="148"/>
                </a:lnTo>
                <a:lnTo>
                  <a:pt x="226" y="171"/>
                </a:lnTo>
                <a:lnTo>
                  <a:pt x="258" y="168"/>
                </a:lnTo>
                <a:lnTo>
                  <a:pt x="270" y="189"/>
                </a:lnTo>
                <a:lnTo>
                  <a:pt x="299" y="234"/>
                </a:lnTo>
                <a:lnTo>
                  <a:pt x="319" y="252"/>
                </a:lnTo>
                <a:lnTo>
                  <a:pt x="314" y="278"/>
                </a:lnTo>
                <a:lnTo>
                  <a:pt x="327" y="302"/>
                </a:lnTo>
                <a:lnTo>
                  <a:pt x="363" y="325"/>
                </a:lnTo>
                <a:lnTo>
                  <a:pt x="382" y="314"/>
                </a:lnTo>
                <a:lnTo>
                  <a:pt x="404" y="326"/>
                </a:lnTo>
                <a:lnTo>
                  <a:pt x="422" y="278"/>
                </a:lnTo>
                <a:lnTo>
                  <a:pt x="379" y="273"/>
                </a:lnTo>
                <a:lnTo>
                  <a:pt x="366" y="284"/>
                </a:lnTo>
                <a:lnTo>
                  <a:pt x="334" y="253"/>
                </a:lnTo>
                <a:lnTo>
                  <a:pt x="338" y="217"/>
                </a:lnTo>
                <a:lnTo>
                  <a:pt x="331" y="193"/>
                </a:lnTo>
                <a:lnTo>
                  <a:pt x="331" y="174"/>
                </a:lnTo>
                <a:lnTo>
                  <a:pt x="310" y="137"/>
                </a:lnTo>
                <a:lnTo>
                  <a:pt x="254" y="81"/>
                </a:lnTo>
                <a:lnTo>
                  <a:pt x="248" y="88"/>
                </a:lnTo>
                <a:lnTo>
                  <a:pt x="218" y="86"/>
                </a:lnTo>
                <a:lnTo>
                  <a:pt x="213" y="77"/>
                </a:lnTo>
                <a:lnTo>
                  <a:pt x="172" y="56"/>
                </a:lnTo>
                <a:lnTo>
                  <a:pt x="131" y="40"/>
                </a:lnTo>
                <a:lnTo>
                  <a:pt x="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5700851" y="1782215"/>
            <a:ext cx="2827" cy="1967"/>
          </a:xfrm>
          <a:custGeom>
            <a:avLst/>
            <a:gdLst/>
            <a:ahLst/>
            <a:cxnLst/>
            <a:rect l="l" t="t" r="r" b="b"/>
            <a:pathLst>
              <a:path w="69" h="48" extrusionOk="0">
                <a:moveTo>
                  <a:pt x="49" y="1"/>
                </a:moveTo>
                <a:lnTo>
                  <a:pt x="12" y="14"/>
                </a:lnTo>
                <a:lnTo>
                  <a:pt x="1" y="32"/>
                </a:lnTo>
                <a:lnTo>
                  <a:pt x="22" y="48"/>
                </a:lnTo>
                <a:cubicBezTo>
                  <a:pt x="21" y="47"/>
                  <a:pt x="52" y="34"/>
                  <a:pt x="52" y="34"/>
                </a:cubicBezTo>
                <a:lnTo>
                  <a:pt x="68" y="9"/>
                </a:lnTo>
                <a:lnTo>
                  <a:pt x="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5708840" y="1791885"/>
            <a:ext cx="2253" cy="4548"/>
          </a:xfrm>
          <a:custGeom>
            <a:avLst/>
            <a:gdLst/>
            <a:ahLst/>
            <a:cxnLst/>
            <a:rect l="l" t="t" r="r" b="b"/>
            <a:pathLst>
              <a:path w="55" h="111" extrusionOk="0">
                <a:moveTo>
                  <a:pt x="26" y="0"/>
                </a:moveTo>
                <a:lnTo>
                  <a:pt x="0" y="33"/>
                </a:lnTo>
                <a:lnTo>
                  <a:pt x="15" y="62"/>
                </a:lnTo>
                <a:lnTo>
                  <a:pt x="22" y="110"/>
                </a:lnTo>
                <a:lnTo>
                  <a:pt x="37" y="104"/>
                </a:lnTo>
                <a:lnTo>
                  <a:pt x="55" y="59"/>
                </a:lnTo>
                <a:lnTo>
                  <a:pt x="33" y="29"/>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2"/>
          <p:cNvSpPr/>
          <p:nvPr/>
        </p:nvSpPr>
        <p:spPr>
          <a:xfrm>
            <a:off x="5709906" y="1790123"/>
            <a:ext cx="533" cy="1311"/>
          </a:xfrm>
          <a:custGeom>
            <a:avLst/>
            <a:gdLst/>
            <a:ahLst/>
            <a:cxnLst/>
            <a:rect l="l" t="t" r="r" b="b"/>
            <a:pathLst>
              <a:path w="13" h="32" extrusionOk="0">
                <a:moveTo>
                  <a:pt x="13" y="0"/>
                </a:moveTo>
                <a:lnTo>
                  <a:pt x="0" y="21"/>
                </a:lnTo>
                <a:lnTo>
                  <a:pt x="7" y="31"/>
                </a:lnTo>
                <a:lnTo>
                  <a:pt x="13" y="23"/>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2"/>
          <p:cNvSpPr/>
          <p:nvPr/>
        </p:nvSpPr>
        <p:spPr>
          <a:xfrm>
            <a:off x="5714249" y="1784223"/>
            <a:ext cx="5941" cy="6392"/>
          </a:xfrm>
          <a:custGeom>
            <a:avLst/>
            <a:gdLst/>
            <a:ahLst/>
            <a:cxnLst/>
            <a:rect l="l" t="t" r="r" b="b"/>
            <a:pathLst>
              <a:path w="145" h="156" extrusionOk="0">
                <a:moveTo>
                  <a:pt x="145" y="0"/>
                </a:moveTo>
                <a:lnTo>
                  <a:pt x="114" y="13"/>
                </a:lnTo>
                <a:lnTo>
                  <a:pt x="61" y="36"/>
                </a:lnTo>
                <a:lnTo>
                  <a:pt x="8" y="79"/>
                </a:lnTo>
                <a:lnTo>
                  <a:pt x="6" y="105"/>
                </a:lnTo>
                <a:lnTo>
                  <a:pt x="13" y="114"/>
                </a:lnTo>
                <a:lnTo>
                  <a:pt x="1" y="140"/>
                </a:lnTo>
                <a:lnTo>
                  <a:pt x="16" y="155"/>
                </a:lnTo>
                <a:lnTo>
                  <a:pt x="35" y="152"/>
                </a:lnTo>
                <a:lnTo>
                  <a:pt x="57" y="126"/>
                </a:lnTo>
                <a:lnTo>
                  <a:pt x="83" y="101"/>
                </a:lnTo>
                <a:lnTo>
                  <a:pt x="105" y="100"/>
                </a:lnTo>
                <a:lnTo>
                  <a:pt x="104" y="84"/>
                </a:lnTo>
                <a:lnTo>
                  <a:pt x="117" y="64"/>
                </a:lnTo>
                <a:lnTo>
                  <a:pt x="125" y="37"/>
                </a:lnTo>
                <a:lnTo>
                  <a:pt x="142" y="24"/>
                </a:lnTo>
                <a:lnTo>
                  <a:pt x="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2"/>
          <p:cNvSpPr/>
          <p:nvPr/>
        </p:nvSpPr>
        <p:spPr>
          <a:xfrm>
            <a:off x="5681184" y="1732840"/>
            <a:ext cx="2909" cy="2377"/>
          </a:xfrm>
          <a:custGeom>
            <a:avLst/>
            <a:gdLst/>
            <a:ahLst/>
            <a:cxnLst/>
            <a:rect l="l" t="t" r="r" b="b"/>
            <a:pathLst>
              <a:path w="71" h="58" extrusionOk="0">
                <a:moveTo>
                  <a:pt x="34" y="0"/>
                </a:moveTo>
                <a:lnTo>
                  <a:pt x="15" y="7"/>
                </a:lnTo>
                <a:lnTo>
                  <a:pt x="1" y="51"/>
                </a:lnTo>
                <a:lnTo>
                  <a:pt x="27" y="50"/>
                </a:lnTo>
                <a:lnTo>
                  <a:pt x="40" y="57"/>
                </a:lnTo>
                <a:lnTo>
                  <a:pt x="71" y="43"/>
                </a:lnTo>
                <a:lnTo>
                  <a:pt x="66" y="17"/>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2"/>
          <p:cNvSpPr/>
          <p:nvPr/>
        </p:nvSpPr>
        <p:spPr>
          <a:xfrm>
            <a:off x="5701137" y="1768980"/>
            <a:ext cx="5449" cy="2622"/>
          </a:xfrm>
          <a:custGeom>
            <a:avLst/>
            <a:gdLst/>
            <a:ahLst/>
            <a:cxnLst/>
            <a:rect l="l" t="t" r="r" b="b"/>
            <a:pathLst>
              <a:path w="133" h="64" extrusionOk="0">
                <a:moveTo>
                  <a:pt x="51" y="0"/>
                </a:moveTo>
                <a:lnTo>
                  <a:pt x="11" y="32"/>
                </a:lnTo>
                <a:lnTo>
                  <a:pt x="0" y="49"/>
                </a:lnTo>
                <a:lnTo>
                  <a:pt x="25" y="42"/>
                </a:lnTo>
                <a:lnTo>
                  <a:pt x="51" y="41"/>
                </a:lnTo>
                <a:lnTo>
                  <a:pt x="71" y="63"/>
                </a:lnTo>
                <a:lnTo>
                  <a:pt x="94" y="64"/>
                </a:lnTo>
                <a:lnTo>
                  <a:pt x="105" y="50"/>
                </a:lnTo>
                <a:lnTo>
                  <a:pt x="132" y="37"/>
                </a:lnTo>
                <a:lnTo>
                  <a:pt x="127" y="18"/>
                </a:lnTo>
                <a:lnTo>
                  <a:pt x="115" y="17"/>
                </a:lnTo>
                <a:lnTo>
                  <a:pt x="106" y="26"/>
                </a:lnTo>
                <a:lnTo>
                  <a:pt x="78" y="3"/>
                </a:lnTo>
                <a:lnTo>
                  <a:pt x="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2"/>
          <p:cNvSpPr/>
          <p:nvPr/>
        </p:nvSpPr>
        <p:spPr>
          <a:xfrm>
            <a:off x="5682249" y="1754844"/>
            <a:ext cx="2704" cy="3114"/>
          </a:xfrm>
          <a:custGeom>
            <a:avLst/>
            <a:gdLst/>
            <a:ahLst/>
            <a:cxnLst/>
            <a:rect l="l" t="t" r="r" b="b"/>
            <a:pathLst>
              <a:path w="66" h="76" extrusionOk="0">
                <a:moveTo>
                  <a:pt x="17" y="0"/>
                </a:moveTo>
                <a:lnTo>
                  <a:pt x="1" y="6"/>
                </a:lnTo>
                <a:lnTo>
                  <a:pt x="25" y="46"/>
                </a:lnTo>
                <a:lnTo>
                  <a:pt x="37" y="49"/>
                </a:lnTo>
                <a:lnTo>
                  <a:pt x="50" y="76"/>
                </a:lnTo>
                <a:lnTo>
                  <a:pt x="66" y="70"/>
                </a:lnTo>
                <a:lnTo>
                  <a:pt x="61" y="30"/>
                </a:lnTo>
                <a:lnTo>
                  <a:pt x="37" y="22"/>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2"/>
          <p:cNvSpPr/>
          <p:nvPr/>
        </p:nvSpPr>
        <p:spPr>
          <a:xfrm>
            <a:off x="5682495" y="1774061"/>
            <a:ext cx="901" cy="1680"/>
          </a:xfrm>
          <a:custGeom>
            <a:avLst/>
            <a:gdLst/>
            <a:ahLst/>
            <a:cxnLst/>
            <a:rect l="l" t="t" r="r" b="b"/>
            <a:pathLst>
              <a:path w="22" h="41" extrusionOk="0">
                <a:moveTo>
                  <a:pt x="0" y="0"/>
                </a:moveTo>
                <a:lnTo>
                  <a:pt x="0" y="40"/>
                </a:lnTo>
                <a:cubicBezTo>
                  <a:pt x="2" y="40"/>
                  <a:pt x="20" y="28"/>
                  <a:pt x="20" y="28"/>
                </a:cubicBezTo>
                <a:lnTo>
                  <a:pt x="21" y="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2"/>
          <p:cNvSpPr/>
          <p:nvPr/>
        </p:nvSpPr>
        <p:spPr>
          <a:xfrm>
            <a:off x="5681184" y="1772012"/>
            <a:ext cx="1352" cy="1434"/>
          </a:xfrm>
          <a:custGeom>
            <a:avLst/>
            <a:gdLst/>
            <a:ahLst/>
            <a:cxnLst/>
            <a:rect l="l" t="t" r="r" b="b"/>
            <a:pathLst>
              <a:path w="33" h="35" extrusionOk="0">
                <a:moveTo>
                  <a:pt x="15" y="1"/>
                </a:moveTo>
                <a:lnTo>
                  <a:pt x="1" y="19"/>
                </a:lnTo>
                <a:lnTo>
                  <a:pt x="9" y="35"/>
                </a:lnTo>
                <a:lnTo>
                  <a:pt x="33" y="25"/>
                </a:lnTo>
                <a:lnTo>
                  <a:pt x="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2"/>
          <p:cNvSpPr/>
          <p:nvPr/>
        </p:nvSpPr>
        <p:spPr>
          <a:xfrm>
            <a:off x="5682823" y="1776847"/>
            <a:ext cx="942" cy="1311"/>
          </a:xfrm>
          <a:custGeom>
            <a:avLst/>
            <a:gdLst/>
            <a:ahLst/>
            <a:cxnLst/>
            <a:rect l="l" t="t" r="r" b="b"/>
            <a:pathLst>
              <a:path w="23" h="32" extrusionOk="0">
                <a:moveTo>
                  <a:pt x="22" y="1"/>
                </a:moveTo>
                <a:lnTo>
                  <a:pt x="0" y="15"/>
                </a:lnTo>
                <a:lnTo>
                  <a:pt x="22" y="31"/>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2"/>
          <p:cNvSpPr/>
          <p:nvPr/>
        </p:nvSpPr>
        <p:spPr>
          <a:xfrm>
            <a:off x="5682044" y="1782174"/>
            <a:ext cx="2253" cy="1475"/>
          </a:xfrm>
          <a:custGeom>
            <a:avLst/>
            <a:gdLst/>
            <a:ahLst/>
            <a:cxnLst/>
            <a:rect l="l" t="t" r="r" b="b"/>
            <a:pathLst>
              <a:path w="55" h="36" extrusionOk="0">
                <a:moveTo>
                  <a:pt x="23" y="1"/>
                </a:moveTo>
                <a:lnTo>
                  <a:pt x="1" y="34"/>
                </a:lnTo>
                <a:lnTo>
                  <a:pt x="21" y="36"/>
                </a:lnTo>
                <a:lnTo>
                  <a:pt x="47" y="26"/>
                </a:lnTo>
                <a:lnTo>
                  <a:pt x="54" y="2"/>
                </a:lnTo>
                <a:lnTo>
                  <a:pt x="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2"/>
          <p:cNvSpPr/>
          <p:nvPr/>
        </p:nvSpPr>
        <p:spPr>
          <a:xfrm>
            <a:off x="5690730" y="1735585"/>
            <a:ext cx="2909" cy="1639"/>
          </a:xfrm>
          <a:custGeom>
            <a:avLst/>
            <a:gdLst/>
            <a:ahLst/>
            <a:cxnLst/>
            <a:rect l="l" t="t" r="r" b="b"/>
            <a:pathLst>
              <a:path w="71" h="40" extrusionOk="0">
                <a:moveTo>
                  <a:pt x="41" y="0"/>
                </a:moveTo>
                <a:lnTo>
                  <a:pt x="9" y="5"/>
                </a:lnTo>
                <a:lnTo>
                  <a:pt x="1" y="22"/>
                </a:lnTo>
                <a:lnTo>
                  <a:pt x="45" y="39"/>
                </a:lnTo>
                <a:lnTo>
                  <a:pt x="71" y="30"/>
                </a:lnTo>
                <a:lnTo>
                  <a:pt x="70" y="9"/>
                </a:lnTo>
                <a:lnTo>
                  <a:pt x="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2"/>
          <p:cNvSpPr/>
          <p:nvPr/>
        </p:nvSpPr>
        <p:spPr>
          <a:xfrm>
            <a:off x="5646275" y="1768202"/>
            <a:ext cx="3933" cy="3155"/>
          </a:xfrm>
          <a:custGeom>
            <a:avLst/>
            <a:gdLst/>
            <a:ahLst/>
            <a:cxnLst/>
            <a:rect l="l" t="t" r="r" b="b"/>
            <a:pathLst>
              <a:path w="96" h="77" extrusionOk="0">
                <a:moveTo>
                  <a:pt x="26" y="1"/>
                </a:moveTo>
                <a:lnTo>
                  <a:pt x="8" y="11"/>
                </a:lnTo>
                <a:lnTo>
                  <a:pt x="0" y="37"/>
                </a:lnTo>
                <a:lnTo>
                  <a:pt x="33" y="69"/>
                </a:lnTo>
                <a:lnTo>
                  <a:pt x="60" y="76"/>
                </a:lnTo>
                <a:lnTo>
                  <a:pt x="66" y="61"/>
                </a:lnTo>
                <a:lnTo>
                  <a:pt x="95" y="64"/>
                </a:lnTo>
                <a:lnTo>
                  <a:pt x="77" y="44"/>
                </a:lnTo>
                <a:lnTo>
                  <a:pt x="56" y="14"/>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2"/>
          <p:cNvSpPr/>
          <p:nvPr/>
        </p:nvSpPr>
        <p:spPr>
          <a:xfrm>
            <a:off x="5635499" y="1745378"/>
            <a:ext cx="5163" cy="5245"/>
          </a:xfrm>
          <a:custGeom>
            <a:avLst/>
            <a:gdLst/>
            <a:ahLst/>
            <a:cxnLst/>
            <a:rect l="l" t="t" r="r" b="b"/>
            <a:pathLst>
              <a:path w="126" h="128" extrusionOk="0">
                <a:moveTo>
                  <a:pt x="42" y="1"/>
                </a:moveTo>
                <a:lnTo>
                  <a:pt x="1" y="16"/>
                </a:lnTo>
                <a:lnTo>
                  <a:pt x="4" y="41"/>
                </a:lnTo>
                <a:lnTo>
                  <a:pt x="29" y="51"/>
                </a:lnTo>
                <a:lnTo>
                  <a:pt x="33" y="65"/>
                </a:lnTo>
                <a:lnTo>
                  <a:pt x="75" y="109"/>
                </a:lnTo>
                <a:lnTo>
                  <a:pt x="114" y="127"/>
                </a:lnTo>
                <a:lnTo>
                  <a:pt x="125" y="119"/>
                </a:lnTo>
                <a:lnTo>
                  <a:pt x="119" y="102"/>
                </a:lnTo>
                <a:lnTo>
                  <a:pt x="89" y="91"/>
                </a:lnTo>
                <a:lnTo>
                  <a:pt x="62" y="61"/>
                </a:lnTo>
                <a:lnTo>
                  <a:pt x="63" y="15"/>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2"/>
          <p:cNvSpPr/>
          <p:nvPr/>
        </p:nvSpPr>
        <p:spPr>
          <a:xfrm>
            <a:off x="5645579" y="1757466"/>
            <a:ext cx="1844" cy="2581"/>
          </a:xfrm>
          <a:custGeom>
            <a:avLst/>
            <a:gdLst/>
            <a:ahLst/>
            <a:cxnLst/>
            <a:rect l="l" t="t" r="r" b="b"/>
            <a:pathLst>
              <a:path w="45" h="63" extrusionOk="0">
                <a:moveTo>
                  <a:pt x="38" y="1"/>
                </a:moveTo>
                <a:lnTo>
                  <a:pt x="21" y="4"/>
                </a:lnTo>
                <a:lnTo>
                  <a:pt x="1" y="42"/>
                </a:lnTo>
                <a:lnTo>
                  <a:pt x="3" y="58"/>
                </a:lnTo>
                <a:lnTo>
                  <a:pt x="15" y="63"/>
                </a:lnTo>
                <a:lnTo>
                  <a:pt x="30" y="60"/>
                </a:lnTo>
                <a:lnTo>
                  <a:pt x="45" y="41"/>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2"/>
          <p:cNvSpPr/>
          <p:nvPr/>
        </p:nvSpPr>
        <p:spPr>
          <a:xfrm>
            <a:off x="5669302" y="1783444"/>
            <a:ext cx="738" cy="901"/>
          </a:xfrm>
          <a:custGeom>
            <a:avLst/>
            <a:gdLst/>
            <a:ahLst/>
            <a:cxnLst/>
            <a:rect l="l" t="t" r="r" b="b"/>
            <a:pathLst>
              <a:path w="18" h="22" extrusionOk="0">
                <a:moveTo>
                  <a:pt x="5" y="1"/>
                </a:moveTo>
                <a:lnTo>
                  <a:pt x="0" y="20"/>
                </a:lnTo>
                <a:lnTo>
                  <a:pt x="18" y="21"/>
                </a:lnTo>
                <a:lnTo>
                  <a:pt x="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2"/>
          <p:cNvSpPr/>
          <p:nvPr/>
        </p:nvSpPr>
        <p:spPr>
          <a:xfrm>
            <a:off x="5643817" y="1760662"/>
            <a:ext cx="4999" cy="6433"/>
          </a:xfrm>
          <a:custGeom>
            <a:avLst/>
            <a:gdLst/>
            <a:ahLst/>
            <a:cxnLst/>
            <a:rect l="l" t="t" r="r" b="b"/>
            <a:pathLst>
              <a:path w="122" h="157" extrusionOk="0">
                <a:moveTo>
                  <a:pt x="50" y="0"/>
                </a:moveTo>
                <a:lnTo>
                  <a:pt x="49" y="58"/>
                </a:lnTo>
                <a:lnTo>
                  <a:pt x="29" y="55"/>
                </a:lnTo>
                <a:lnTo>
                  <a:pt x="0" y="62"/>
                </a:lnTo>
                <a:lnTo>
                  <a:pt x="0" y="113"/>
                </a:lnTo>
                <a:lnTo>
                  <a:pt x="22" y="135"/>
                </a:lnTo>
                <a:lnTo>
                  <a:pt x="34" y="122"/>
                </a:lnTo>
                <a:lnTo>
                  <a:pt x="34" y="98"/>
                </a:lnTo>
                <a:lnTo>
                  <a:pt x="46" y="110"/>
                </a:lnTo>
                <a:lnTo>
                  <a:pt x="46" y="137"/>
                </a:lnTo>
                <a:lnTo>
                  <a:pt x="79" y="141"/>
                </a:lnTo>
                <a:lnTo>
                  <a:pt x="107" y="156"/>
                </a:lnTo>
                <a:lnTo>
                  <a:pt x="122" y="133"/>
                </a:lnTo>
                <a:lnTo>
                  <a:pt x="112" y="120"/>
                </a:lnTo>
                <a:lnTo>
                  <a:pt x="106" y="98"/>
                </a:lnTo>
                <a:lnTo>
                  <a:pt x="85" y="76"/>
                </a:lnTo>
                <a:lnTo>
                  <a:pt x="92" y="57"/>
                </a:lnTo>
                <a:lnTo>
                  <a:pt x="77" y="22"/>
                </a:lnTo>
                <a:lnTo>
                  <a:pt x="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2"/>
          <p:cNvSpPr/>
          <p:nvPr/>
        </p:nvSpPr>
        <p:spPr>
          <a:xfrm>
            <a:off x="5669056" y="1784878"/>
            <a:ext cx="2213" cy="4057"/>
          </a:xfrm>
          <a:custGeom>
            <a:avLst/>
            <a:gdLst/>
            <a:ahLst/>
            <a:cxnLst/>
            <a:rect l="l" t="t" r="r" b="b"/>
            <a:pathLst>
              <a:path w="54" h="99" extrusionOk="0">
                <a:moveTo>
                  <a:pt x="21" y="0"/>
                </a:moveTo>
                <a:lnTo>
                  <a:pt x="13" y="10"/>
                </a:lnTo>
                <a:lnTo>
                  <a:pt x="1" y="40"/>
                </a:lnTo>
                <a:lnTo>
                  <a:pt x="15" y="62"/>
                </a:lnTo>
                <a:lnTo>
                  <a:pt x="13" y="88"/>
                </a:lnTo>
                <a:lnTo>
                  <a:pt x="37" y="99"/>
                </a:lnTo>
                <a:lnTo>
                  <a:pt x="53" y="65"/>
                </a:lnTo>
                <a:lnTo>
                  <a:pt x="29" y="32"/>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5675857" y="1793196"/>
            <a:ext cx="26632" cy="8154"/>
          </a:xfrm>
          <a:custGeom>
            <a:avLst/>
            <a:gdLst/>
            <a:ahLst/>
            <a:cxnLst/>
            <a:rect l="l" t="t" r="r" b="b"/>
            <a:pathLst>
              <a:path w="650" h="199" extrusionOk="0">
                <a:moveTo>
                  <a:pt x="50" y="1"/>
                </a:moveTo>
                <a:lnTo>
                  <a:pt x="45" y="21"/>
                </a:lnTo>
                <a:lnTo>
                  <a:pt x="51" y="45"/>
                </a:lnTo>
                <a:lnTo>
                  <a:pt x="33" y="50"/>
                </a:lnTo>
                <a:lnTo>
                  <a:pt x="18" y="21"/>
                </a:lnTo>
                <a:lnTo>
                  <a:pt x="16" y="55"/>
                </a:lnTo>
                <a:lnTo>
                  <a:pt x="1" y="85"/>
                </a:lnTo>
                <a:lnTo>
                  <a:pt x="4" y="121"/>
                </a:lnTo>
                <a:lnTo>
                  <a:pt x="39" y="137"/>
                </a:lnTo>
                <a:lnTo>
                  <a:pt x="119" y="127"/>
                </a:lnTo>
                <a:lnTo>
                  <a:pt x="152" y="135"/>
                </a:lnTo>
                <a:lnTo>
                  <a:pt x="183" y="124"/>
                </a:lnTo>
                <a:lnTo>
                  <a:pt x="231" y="138"/>
                </a:lnTo>
                <a:lnTo>
                  <a:pt x="283" y="168"/>
                </a:lnTo>
                <a:lnTo>
                  <a:pt x="288" y="199"/>
                </a:lnTo>
                <a:lnTo>
                  <a:pt x="348" y="197"/>
                </a:lnTo>
                <a:lnTo>
                  <a:pt x="397" y="166"/>
                </a:lnTo>
                <a:lnTo>
                  <a:pt x="452" y="170"/>
                </a:lnTo>
                <a:lnTo>
                  <a:pt x="540" y="168"/>
                </a:lnTo>
                <a:lnTo>
                  <a:pt x="601" y="169"/>
                </a:lnTo>
                <a:lnTo>
                  <a:pt x="635" y="148"/>
                </a:lnTo>
                <a:lnTo>
                  <a:pt x="650" y="114"/>
                </a:lnTo>
                <a:lnTo>
                  <a:pt x="642" y="82"/>
                </a:lnTo>
                <a:lnTo>
                  <a:pt x="642" y="61"/>
                </a:lnTo>
                <a:lnTo>
                  <a:pt x="629" y="80"/>
                </a:lnTo>
                <a:lnTo>
                  <a:pt x="627" y="104"/>
                </a:lnTo>
                <a:lnTo>
                  <a:pt x="598" y="129"/>
                </a:lnTo>
                <a:lnTo>
                  <a:pt x="577" y="110"/>
                </a:lnTo>
                <a:lnTo>
                  <a:pt x="552" y="120"/>
                </a:lnTo>
                <a:lnTo>
                  <a:pt x="527" y="116"/>
                </a:lnTo>
                <a:lnTo>
                  <a:pt x="533" y="94"/>
                </a:lnTo>
                <a:lnTo>
                  <a:pt x="521" y="62"/>
                </a:lnTo>
                <a:lnTo>
                  <a:pt x="497" y="63"/>
                </a:lnTo>
                <a:lnTo>
                  <a:pt x="432" y="55"/>
                </a:lnTo>
                <a:lnTo>
                  <a:pt x="381" y="33"/>
                </a:lnTo>
                <a:lnTo>
                  <a:pt x="314" y="35"/>
                </a:lnTo>
                <a:lnTo>
                  <a:pt x="259" y="71"/>
                </a:lnTo>
                <a:lnTo>
                  <a:pt x="215" y="82"/>
                </a:lnTo>
                <a:lnTo>
                  <a:pt x="180" y="62"/>
                </a:lnTo>
                <a:lnTo>
                  <a:pt x="162" y="44"/>
                </a:lnTo>
                <a:lnTo>
                  <a:pt x="133" y="48"/>
                </a:lnTo>
                <a:lnTo>
                  <a:pt x="154" y="30"/>
                </a:lnTo>
                <a:lnTo>
                  <a:pt x="136" y="2"/>
                </a:lnTo>
                <a:lnTo>
                  <a:pt x="99" y="4"/>
                </a:lnTo>
                <a:lnTo>
                  <a:pt x="106" y="22"/>
                </a:lnTo>
                <a:lnTo>
                  <a:pt x="118" y="26"/>
                </a:lnTo>
                <a:lnTo>
                  <a:pt x="104" y="38"/>
                </a:lnTo>
                <a:lnTo>
                  <a:pt x="69" y="39"/>
                </a:lnTo>
                <a:lnTo>
                  <a:pt x="61" y="4"/>
                </a:lnTo>
                <a:lnTo>
                  <a:pt x="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5713798" y="1782420"/>
            <a:ext cx="1762" cy="1024"/>
          </a:xfrm>
          <a:custGeom>
            <a:avLst/>
            <a:gdLst/>
            <a:ahLst/>
            <a:cxnLst/>
            <a:rect l="l" t="t" r="r" b="b"/>
            <a:pathLst>
              <a:path w="43" h="25" extrusionOk="0">
                <a:moveTo>
                  <a:pt x="18" y="0"/>
                </a:moveTo>
                <a:lnTo>
                  <a:pt x="1" y="17"/>
                </a:lnTo>
                <a:lnTo>
                  <a:pt x="21" y="24"/>
                </a:lnTo>
                <a:lnTo>
                  <a:pt x="42" y="18"/>
                </a:lnTo>
                <a:lnTo>
                  <a:pt x="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5692246" y="1737839"/>
            <a:ext cx="3769" cy="2254"/>
          </a:xfrm>
          <a:custGeom>
            <a:avLst/>
            <a:gdLst/>
            <a:ahLst/>
            <a:cxnLst/>
            <a:rect l="l" t="t" r="r" b="b"/>
            <a:pathLst>
              <a:path w="92" h="55" extrusionOk="0">
                <a:moveTo>
                  <a:pt x="70" y="1"/>
                </a:moveTo>
                <a:lnTo>
                  <a:pt x="45" y="20"/>
                </a:lnTo>
                <a:lnTo>
                  <a:pt x="10" y="21"/>
                </a:lnTo>
                <a:lnTo>
                  <a:pt x="1" y="39"/>
                </a:lnTo>
                <a:lnTo>
                  <a:pt x="38" y="54"/>
                </a:lnTo>
                <a:lnTo>
                  <a:pt x="85" y="41"/>
                </a:lnTo>
                <a:lnTo>
                  <a:pt x="92" y="15"/>
                </a:lnTo>
                <a:lnTo>
                  <a:pt x="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5759277" y="1792049"/>
            <a:ext cx="21715" cy="12620"/>
          </a:xfrm>
          <a:custGeom>
            <a:avLst/>
            <a:gdLst/>
            <a:ahLst/>
            <a:cxnLst/>
            <a:rect l="l" t="t" r="r" b="b"/>
            <a:pathLst>
              <a:path w="530" h="308" extrusionOk="0">
                <a:moveTo>
                  <a:pt x="516" y="0"/>
                </a:moveTo>
                <a:lnTo>
                  <a:pt x="489" y="2"/>
                </a:lnTo>
                <a:lnTo>
                  <a:pt x="414" y="49"/>
                </a:lnTo>
                <a:lnTo>
                  <a:pt x="308" y="90"/>
                </a:lnTo>
                <a:lnTo>
                  <a:pt x="247" y="93"/>
                </a:lnTo>
                <a:lnTo>
                  <a:pt x="198" y="69"/>
                </a:lnTo>
                <a:lnTo>
                  <a:pt x="152" y="69"/>
                </a:lnTo>
                <a:lnTo>
                  <a:pt x="150" y="100"/>
                </a:lnTo>
                <a:lnTo>
                  <a:pt x="136" y="131"/>
                </a:lnTo>
                <a:lnTo>
                  <a:pt x="104" y="141"/>
                </a:lnTo>
                <a:lnTo>
                  <a:pt x="57" y="123"/>
                </a:lnTo>
                <a:lnTo>
                  <a:pt x="28" y="157"/>
                </a:lnTo>
                <a:lnTo>
                  <a:pt x="1" y="164"/>
                </a:lnTo>
                <a:lnTo>
                  <a:pt x="1" y="217"/>
                </a:lnTo>
                <a:lnTo>
                  <a:pt x="31" y="262"/>
                </a:lnTo>
                <a:lnTo>
                  <a:pt x="86" y="294"/>
                </a:lnTo>
                <a:lnTo>
                  <a:pt x="152" y="291"/>
                </a:lnTo>
                <a:lnTo>
                  <a:pt x="179" y="308"/>
                </a:lnTo>
                <a:lnTo>
                  <a:pt x="207" y="286"/>
                </a:lnTo>
                <a:lnTo>
                  <a:pt x="261" y="274"/>
                </a:lnTo>
                <a:lnTo>
                  <a:pt x="311" y="228"/>
                </a:lnTo>
                <a:lnTo>
                  <a:pt x="348" y="210"/>
                </a:lnTo>
                <a:lnTo>
                  <a:pt x="412" y="217"/>
                </a:lnTo>
                <a:lnTo>
                  <a:pt x="414" y="172"/>
                </a:lnTo>
                <a:lnTo>
                  <a:pt x="396" y="129"/>
                </a:lnTo>
                <a:lnTo>
                  <a:pt x="449" y="67"/>
                </a:lnTo>
                <a:lnTo>
                  <a:pt x="504" y="33"/>
                </a:lnTo>
                <a:lnTo>
                  <a:pt x="529" y="14"/>
                </a:lnTo>
                <a:lnTo>
                  <a:pt x="5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2"/>
          <p:cNvSpPr/>
          <p:nvPr/>
        </p:nvSpPr>
        <p:spPr>
          <a:xfrm>
            <a:off x="5194267" y="1755868"/>
            <a:ext cx="1803" cy="1229"/>
          </a:xfrm>
          <a:custGeom>
            <a:avLst/>
            <a:gdLst/>
            <a:ahLst/>
            <a:cxnLst/>
            <a:rect l="l" t="t" r="r" b="b"/>
            <a:pathLst>
              <a:path w="44" h="30" extrusionOk="0">
                <a:moveTo>
                  <a:pt x="0" y="0"/>
                </a:moveTo>
                <a:lnTo>
                  <a:pt x="43" y="30"/>
                </a:lnTo>
                <a:lnTo>
                  <a:pt x="30" y="5"/>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2"/>
          <p:cNvSpPr/>
          <p:nvPr/>
        </p:nvSpPr>
        <p:spPr>
          <a:xfrm>
            <a:off x="5215818" y="1766481"/>
            <a:ext cx="3565" cy="1803"/>
          </a:xfrm>
          <a:custGeom>
            <a:avLst/>
            <a:gdLst/>
            <a:ahLst/>
            <a:cxnLst/>
            <a:rect l="l" t="t" r="r" b="b"/>
            <a:pathLst>
              <a:path w="87" h="44" extrusionOk="0">
                <a:moveTo>
                  <a:pt x="43" y="0"/>
                </a:moveTo>
                <a:lnTo>
                  <a:pt x="0" y="13"/>
                </a:lnTo>
                <a:lnTo>
                  <a:pt x="8" y="33"/>
                </a:lnTo>
                <a:lnTo>
                  <a:pt x="69" y="44"/>
                </a:lnTo>
                <a:lnTo>
                  <a:pt x="87" y="30"/>
                </a:lnTo>
                <a:lnTo>
                  <a:pt x="69" y="7"/>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5190743" y="1757630"/>
            <a:ext cx="3360" cy="2049"/>
          </a:xfrm>
          <a:custGeom>
            <a:avLst/>
            <a:gdLst/>
            <a:ahLst/>
            <a:cxnLst/>
            <a:rect l="l" t="t" r="r" b="b"/>
            <a:pathLst>
              <a:path w="82" h="50" extrusionOk="0">
                <a:moveTo>
                  <a:pt x="0" y="1"/>
                </a:moveTo>
                <a:lnTo>
                  <a:pt x="4" y="46"/>
                </a:lnTo>
                <a:lnTo>
                  <a:pt x="54" y="49"/>
                </a:lnTo>
                <a:lnTo>
                  <a:pt x="82" y="43"/>
                </a:lnTo>
                <a:lnTo>
                  <a:pt x="38" y="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5202625" y="1755499"/>
            <a:ext cx="1434" cy="1393"/>
          </a:xfrm>
          <a:custGeom>
            <a:avLst/>
            <a:gdLst/>
            <a:ahLst/>
            <a:cxnLst/>
            <a:rect l="l" t="t" r="r" b="b"/>
            <a:pathLst>
              <a:path w="35" h="34" extrusionOk="0">
                <a:moveTo>
                  <a:pt x="13" y="1"/>
                </a:moveTo>
                <a:lnTo>
                  <a:pt x="1" y="9"/>
                </a:lnTo>
                <a:lnTo>
                  <a:pt x="33" y="33"/>
                </a:lnTo>
                <a:lnTo>
                  <a:pt x="35" y="15"/>
                </a:lnTo>
                <a:lnTo>
                  <a:pt x="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5295387" y="1823846"/>
            <a:ext cx="3688" cy="2213"/>
          </a:xfrm>
          <a:custGeom>
            <a:avLst/>
            <a:gdLst/>
            <a:ahLst/>
            <a:cxnLst/>
            <a:rect l="l" t="t" r="r" b="b"/>
            <a:pathLst>
              <a:path w="90" h="54" extrusionOk="0">
                <a:moveTo>
                  <a:pt x="65" y="0"/>
                </a:moveTo>
                <a:lnTo>
                  <a:pt x="0" y="9"/>
                </a:lnTo>
                <a:lnTo>
                  <a:pt x="14" y="35"/>
                </a:lnTo>
                <a:lnTo>
                  <a:pt x="58" y="54"/>
                </a:lnTo>
                <a:cubicBezTo>
                  <a:pt x="58" y="54"/>
                  <a:pt x="58" y="54"/>
                  <a:pt x="58" y="54"/>
                </a:cubicBezTo>
                <a:cubicBezTo>
                  <a:pt x="59" y="54"/>
                  <a:pt x="89" y="40"/>
                  <a:pt x="89" y="40"/>
                </a:cubicBezTo>
                <a:lnTo>
                  <a:pt x="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5319847" y="1870024"/>
            <a:ext cx="5449" cy="5900"/>
          </a:xfrm>
          <a:custGeom>
            <a:avLst/>
            <a:gdLst/>
            <a:ahLst/>
            <a:cxnLst/>
            <a:rect l="l" t="t" r="r" b="b"/>
            <a:pathLst>
              <a:path w="133" h="144" extrusionOk="0">
                <a:moveTo>
                  <a:pt x="129" y="0"/>
                </a:moveTo>
                <a:lnTo>
                  <a:pt x="56" y="38"/>
                </a:lnTo>
                <a:lnTo>
                  <a:pt x="52" y="71"/>
                </a:lnTo>
                <a:lnTo>
                  <a:pt x="0" y="135"/>
                </a:lnTo>
                <a:lnTo>
                  <a:pt x="32" y="143"/>
                </a:lnTo>
                <a:lnTo>
                  <a:pt x="81" y="129"/>
                </a:lnTo>
                <a:lnTo>
                  <a:pt x="133" y="57"/>
                </a:lnTo>
                <a:lnTo>
                  <a:pt x="1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2"/>
          <p:cNvSpPr/>
          <p:nvPr/>
        </p:nvSpPr>
        <p:spPr>
          <a:xfrm>
            <a:off x="5292764" y="1874737"/>
            <a:ext cx="1188" cy="1475"/>
          </a:xfrm>
          <a:custGeom>
            <a:avLst/>
            <a:gdLst/>
            <a:ahLst/>
            <a:cxnLst/>
            <a:rect l="l" t="t" r="r" b="b"/>
            <a:pathLst>
              <a:path w="29" h="36" extrusionOk="0">
                <a:moveTo>
                  <a:pt x="3" y="0"/>
                </a:moveTo>
                <a:lnTo>
                  <a:pt x="1" y="21"/>
                </a:lnTo>
                <a:lnTo>
                  <a:pt x="17" y="35"/>
                </a:lnTo>
                <a:lnTo>
                  <a:pt x="17" y="35"/>
                </a:lnTo>
                <a:cubicBezTo>
                  <a:pt x="16" y="34"/>
                  <a:pt x="28" y="24"/>
                  <a:pt x="28" y="24"/>
                </a:cubicBezTo>
                <a:lnTo>
                  <a:pt x="23" y="4"/>
                </a:lnTo>
                <a:lnTo>
                  <a:pt x="3" y="0"/>
                </a:lnTo>
                <a:close/>
                <a:moveTo>
                  <a:pt x="17" y="35"/>
                </a:moveTo>
                <a:cubicBezTo>
                  <a:pt x="17" y="35"/>
                  <a:pt x="17" y="35"/>
                  <a:pt x="17" y="35"/>
                </a:cubicBezTo>
                <a:lnTo>
                  <a:pt x="17" y="3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2"/>
          <p:cNvSpPr/>
          <p:nvPr/>
        </p:nvSpPr>
        <p:spPr>
          <a:xfrm>
            <a:off x="5287602" y="1867197"/>
            <a:ext cx="2008" cy="4466"/>
          </a:xfrm>
          <a:custGeom>
            <a:avLst/>
            <a:gdLst/>
            <a:ahLst/>
            <a:cxnLst/>
            <a:rect l="l" t="t" r="r" b="b"/>
            <a:pathLst>
              <a:path w="49" h="109" extrusionOk="0">
                <a:moveTo>
                  <a:pt x="14" y="1"/>
                </a:moveTo>
                <a:cubicBezTo>
                  <a:pt x="6" y="1"/>
                  <a:pt x="0" y="28"/>
                  <a:pt x="0" y="28"/>
                </a:cubicBezTo>
                <a:lnTo>
                  <a:pt x="15" y="55"/>
                </a:lnTo>
                <a:lnTo>
                  <a:pt x="17" y="109"/>
                </a:lnTo>
                <a:cubicBezTo>
                  <a:pt x="19" y="109"/>
                  <a:pt x="44" y="90"/>
                  <a:pt x="44" y="90"/>
                </a:cubicBezTo>
                <a:lnTo>
                  <a:pt x="48" y="19"/>
                </a:lnTo>
                <a:cubicBezTo>
                  <a:pt x="48" y="19"/>
                  <a:pt x="24" y="3"/>
                  <a:pt x="15" y="1"/>
                </a:cubicBezTo>
                <a:cubicBezTo>
                  <a:pt x="15" y="1"/>
                  <a:pt x="14" y="1"/>
                  <a:pt x="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2"/>
          <p:cNvSpPr/>
          <p:nvPr/>
        </p:nvSpPr>
        <p:spPr>
          <a:xfrm>
            <a:off x="5306490" y="1874818"/>
            <a:ext cx="4753" cy="4343"/>
          </a:xfrm>
          <a:custGeom>
            <a:avLst/>
            <a:gdLst/>
            <a:ahLst/>
            <a:cxnLst/>
            <a:rect l="l" t="t" r="r" b="b"/>
            <a:pathLst>
              <a:path w="116" h="106" extrusionOk="0">
                <a:moveTo>
                  <a:pt x="22" y="0"/>
                </a:moveTo>
                <a:lnTo>
                  <a:pt x="1" y="69"/>
                </a:lnTo>
                <a:lnTo>
                  <a:pt x="46" y="105"/>
                </a:lnTo>
                <a:lnTo>
                  <a:pt x="88" y="78"/>
                </a:lnTo>
                <a:lnTo>
                  <a:pt x="115" y="67"/>
                </a:lnTo>
                <a:lnTo>
                  <a:pt x="106" y="12"/>
                </a:lnTo>
                <a:lnTo>
                  <a:pt x="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2"/>
          <p:cNvSpPr/>
          <p:nvPr/>
        </p:nvSpPr>
        <p:spPr>
          <a:xfrm>
            <a:off x="5325747" y="1864862"/>
            <a:ext cx="4138" cy="2663"/>
          </a:xfrm>
          <a:custGeom>
            <a:avLst/>
            <a:gdLst/>
            <a:ahLst/>
            <a:cxnLst/>
            <a:rect l="l" t="t" r="r" b="b"/>
            <a:pathLst>
              <a:path w="101" h="65" extrusionOk="0">
                <a:moveTo>
                  <a:pt x="61" y="1"/>
                </a:moveTo>
                <a:lnTo>
                  <a:pt x="23" y="3"/>
                </a:lnTo>
                <a:lnTo>
                  <a:pt x="1" y="64"/>
                </a:lnTo>
                <a:lnTo>
                  <a:pt x="53" y="35"/>
                </a:lnTo>
                <a:lnTo>
                  <a:pt x="100" y="28"/>
                </a:lnTo>
                <a:lnTo>
                  <a:pt x="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2"/>
          <p:cNvSpPr/>
          <p:nvPr/>
        </p:nvSpPr>
        <p:spPr>
          <a:xfrm>
            <a:off x="5295674" y="1871459"/>
            <a:ext cx="8276" cy="5245"/>
          </a:xfrm>
          <a:custGeom>
            <a:avLst/>
            <a:gdLst/>
            <a:ahLst/>
            <a:cxnLst/>
            <a:rect l="l" t="t" r="r" b="b"/>
            <a:pathLst>
              <a:path w="202" h="128" extrusionOk="0">
                <a:moveTo>
                  <a:pt x="153" y="0"/>
                </a:moveTo>
                <a:lnTo>
                  <a:pt x="135" y="17"/>
                </a:lnTo>
                <a:lnTo>
                  <a:pt x="82" y="38"/>
                </a:lnTo>
                <a:lnTo>
                  <a:pt x="38" y="34"/>
                </a:lnTo>
                <a:lnTo>
                  <a:pt x="0" y="64"/>
                </a:lnTo>
                <a:lnTo>
                  <a:pt x="26" y="103"/>
                </a:lnTo>
                <a:lnTo>
                  <a:pt x="64" y="127"/>
                </a:lnTo>
                <a:lnTo>
                  <a:pt x="140" y="72"/>
                </a:lnTo>
                <a:lnTo>
                  <a:pt x="189" y="74"/>
                </a:lnTo>
                <a:lnTo>
                  <a:pt x="201" y="10"/>
                </a:lnTo>
                <a:lnTo>
                  <a:pt x="1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2"/>
          <p:cNvSpPr/>
          <p:nvPr/>
        </p:nvSpPr>
        <p:spPr>
          <a:xfrm>
            <a:off x="5285799" y="1878383"/>
            <a:ext cx="1639" cy="1967"/>
          </a:xfrm>
          <a:custGeom>
            <a:avLst/>
            <a:gdLst/>
            <a:ahLst/>
            <a:cxnLst/>
            <a:rect l="l" t="t" r="r" b="b"/>
            <a:pathLst>
              <a:path w="40" h="48" extrusionOk="0">
                <a:moveTo>
                  <a:pt x="26" y="1"/>
                </a:moveTo>
                <a:lnTo>
                  <a:pt x="0" y="18"/>
                </a:lnTo>
                <a:lnTo>
                  <a:pt x="10" y="42"/>
                </a:lnTo>
                <a:lnTo>
                  <a:pt x="23" y="48"/>
                </a:lnTo>
                <a:lnTo>
                  <a:pt x="40" y="36"/>
                </a:lnTo>
                <a:lnTo>
                  <a:pt x="40" y="5"/>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2"/>
          <p:cNvSpPr/>
          <p:nvPr/>
        </p:nvSpPr>
        <p:spPr>
          <a:xfrm>
            <a:off x="5216556" y="1988073"/>
            <a:ext cx="1762" cy="2008"/>
          </a:xfrm>
          <a:custGeom>
            <a:avLst/>
            <a:gdLst/>
            <a:ahLst/>
            <a:cxnLst/>
            <a:rect l="l" t="t" r="r" b="b"/>
            <a:pathLst>
              <a:path w="43" h="49" extrusionOk="0">
                <a:moveTo>
                  <a:pt x="19" y="0"/>
                </a:moveTo>
                <a:lnTo>
                  <a:pt x="1" y="20"/>
                </a:lnTo>
                <a:lnTo>
                  <a:pt x="16" y="49"/>
                </a:lnTo>
                <a:cubicBezTo>
                  <a:pt x="16" y="48"/>
                  <a:pt x="38" y="34"/>
                  <a:pt x="38" y="34"/>
                </a:cubicBezTo>
                <a:lnTo>
                  <a:pt x="42" y="6"/>
                </a:lnTo>
                <a:lnTo>
                  <a:pt x="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2"/>
          <p:cNvSpPr/>
          <p:nvPr/>
        </p:nvSpPr>
        <p:spPr>
          <a:xfrm>
            <a:off x="5222374" y="1990983"/>
            <a:ext cx="2663" cy="1639"/>
          </a:xfrm>
          <a:custGeom>
            <a:avLst/>
            <a:gdLst/>
            <a:ahLst/>
            <a:cxnLst/>
            <a:rect l="l" t="t" r="r" b="b"/>
            <a:pathLst>
              <a:path w="65" h="40" extrusionOk="0">
                <a:moveTo>
                  <a:pt x="11" y="1"/>
                </a:moveTo>
                <a:lnTo>
                  <a:pt x="1" y="19"/>
                </a:lnTo>
                <a:lnTo>
                  <a:pt x="26" y="40"/>
                </a:lnTo>
                <a:lnTo>
                  <a:pt x="38" y="32"/>
                </a:lnTo>
                <a:lnTo>
                  <a:pt x="52" y="32"/>
                </a:lnTo>
                <a:cubicBezTo>
                  <a:pt x="52" y="31"/>
                  <a:pt x="64" y="29"/>
                  <a:pt x="64" y="29"/>
                </a:cubicBezTo>
                <a:lnTo>
                  <a:pt x="62" y="15"/>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2"/>
          <p:cNvSpPr/>
          <p:nvPr/>
        </p:nvSpPr>
        <p:spPr>
          <a:xfrm>
            <a:off x="5212622" y="1986066"/>
            <a:ext cx="4056" cy="2418"/>
          </a:xfrm>
          <a:custGeom>
            <a:avLst/>
            <a:gdLst/>
            <a:ahLst/>
            <a:cxnLst/>
            <a:rect l="l" t="t" r="r" b="b"/>
            <a:pathLst>
              <a:path w="99" h="59" extrusionOk="0">
                <a:moveTo>
                  <a:pt x="52" y="0"/>
                </a:moveTo>
                <a:lnTo>
                  <a:pt x="21" y="14"/>
                </a:lnTo>
                <a:lnTo>
                  <a:pt x="1" y="20"/>
                </a:lnTo>
                <a:lnTo>
                  <a:pt x="14" y="55"/>
                </a:lnTo>
                <a:cubicBezTo>
                  <a:pt x="14" y="55"/>
                  <a:pt x="44" y="57"/>
                  <a:pt x="47" y="58"/>
                </a:cubicBezTo>
                <a:lnTo>
                  <a:pt x="99" y="26"/>
                </a:lnTo>
                <a:lnTo>
                  <a:pt x="87" y="4"/>
                </a:lnTo>
                <a:lnTo>
                  <a:pt x="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2"/>
          <p:cNvSpPr/>
          <p:nvPr/>
        </p:nvSpPr>
        <p:spPr>
          <a:xfrm>
            <a:off x="5227536" y="2005365"/>
            <a:ext cx="3647" cy="4097"/>
          </a:xfrm>
          <a:custGeom>
            <a:avLst/>
            <a:gdLst/>
            <a:ahLst/>
            <a:cxnLst/>
            <a:rect l="l" t="t" r="r" b="b"/>
            <a:pathLst>
              <a:path w="89" h="100" extrusionOk="0">
                <a:moveTo>
                  <a:pt x="1" y="0"/>
                </a:moveTo>
                <a:lnTo>
                  <a:pt x="22" y="34"/>
                </a:lnTo>
                <a:lnTo>
                  <a:pt x="24" y="89"/>
                </a:lnTo>
                <a:lnTo>
                  <a:pt x="77" y="100"/>
                </a:lnTo>
                <a:lnTo>
                  <a:pt x="89" y="64"/>
                </a:lnTo>
                <a:lnTo>
                  <a:pt x="41" y="1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2"/>
          <p:cNvSpPr/>
          <p:nvPr/>
        </p:nvSpPr>
        <p:spPr>
          <a:xfrm>
            <a:off x="5232904" y="2005406"/>
            <a:ext cx="1598" cy="1557"/>
          </a:xfrm>
          <a:custGeom>
            <a:avLst/>
            <a:gdLst/>
            <a:ahLst/>
            <a:cxnLst/>
            <a:rect l="l" t="t" r="r" b="b"/>
            <a:pathLst>
              <a:path w="39" h="38" extrusionOk="0">
                <a:moveTo>
                  <a:pt x="16" y="1"/>
                </a:moveTo>
                <a:lnTo>
                  <a:pt x="1" y="14"/>
                </a:lnTo>
                <a:lnTo>
                  <a:pt x="11" y="38"/>
                </a:lnTo>
                <a:lnTo>
                  <a:pt x="39" y="28"/>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2"/>
          <p:cNvSpPr/>
          <p:nvPr/>
        </p:nvSpPr>
        <p:spPr>
          <a:xfrm>
            <a:off x="5225938" y="1991024"/>
            <a:ext cx="2131" cy="1762"/>
          </a:xfrm>
          <a:custGeom>
            <a:avLst/>
            <a:gdLst/>
            <a:ahLst/>
            <a:cxnLst/>
            <a:rect l="l" t="t" r="r" b="b"/>
            <a:pathLst>
              <a:path w="52" h="43" extrusionOk="0">
                <a:moveTo>
                  <a:pt x="18" y="1"/>
                </a:moveTo>
                <a:lnTo>
                  <a:pt x="0" y="19"/>
                </a:lnTo>
                <a:lnTo>
                  <a:pt x="16" y="42"/>
                </a:lnTo>
                <a:lnTo>
                  <a:pt x="51" y="28"/>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2"/>
          <p:cNvSpPr/>
          <p:nvPr/>
        </p:nvSpPr>
        <p:spPr>
          <a:xfrm>
            <a:off x="5235854" y="1988852"/>
            <a:ext cx="1065" cy="2581"/>
          </a:xfrm>
          <a:custGeom>
            <a:avLst/>
            <a:gdLst/>
            <a:ahLst/>
            <a:cxnLst/>
            <a:rect l="l" t="t" r="r" b="b"/>
            <a:pathLst>
              <a:path w="26" h="63" extrusionOk="0">
                <a:moveTo>
                  <a:pt x="26" y="0"/>
                </a:moveTo>
                <a:lnTo>
                  <a:pt x="1" y="24"/>
                </a:lnTo>
                <a:lnTo>
                  <a:pt x="12" y="62"/>
                </a:lnTo>
                <a:lnTo>
                  <a:pt x="26" y="42"/>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2"/>
          <p:cNvSpPr/>
          <p:nvPr/>
        </p:nvSpPr>
        <p:spPr>
          <a:xfrm>
            <a:off x="5234747" y="1995408"/>
            <a:ext cx="2868" cy="2704"/>
          </a:xfrm>
          <a:custGeom>
            <a:avLst/>
            <a:gdLst/>
            <a:ahLst/>
            <a:cxnLst/>
            <a:rect l="l" t="t" r="r" b="b"/>
            <a:pathLst>
              <a:path w="70" h="66" extrusionOk="0">
                <a:moveTo>
                  <a:pt x="31" y="1"/>
                </a:moveTo>
                <a:lnTo>
                  <a:pt x="1" y="31"/>
                </a:lnTo>
                <a:lnTo>
                  <a:pt x="23" y="65"/>
                </a:lnTo>
                <a:lnTo>
                  <a:pt x="49" y="65"/>
                </a:lnTo>
                <a:lnTo>
                  <a:pt x="69" y="50"/>
                </a:lnTo>
                <a:lnTo>
                  <a:pt x="61" y="11"/>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2"/>
          <p:cNvSpPr/>
          <p:nvPr/>
        </p:nvSpPr>
        <p:spPr>
          <a:xfrm>
            <a:off x="5965451" y="2037448"/>
            <a:ext cx="4671" cy="1106"/>
          </a:xfrm>
          <a:custGeom>
            <a:avLst/>
            <a:gdLst/>
            <a:ahLst/>
            <a:cxnLst/>
            <a:rect l="l" t="t" r="r" b="b"/>
            <a:pathLst>
              <a:path w="114" h="27" extrusionOk="0">
                <a:moveTo>
                  <a:pt x="50" y="0"/>
                </a:moveTo>
                <a:lnTo>
                  <a:pt x="0" y="16"/>
                </a:lnTo>
                <a:lnTo>
                  <a:pt x="62" y="26"/>
                </a:lnTo>
                <a:lnTo>
                  <a:pt x="114" y="20"/>
                </a:lnTo>
                <a:lnTo>
                  <a:pt x="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2"/>
          <p:cNvSpPr/>
          <p:nvPr/>
        </p:nvSpPr>
        <p:spPr>
          <a:xfrm>
            <a:off x="5977538" y="2031917"/>
            <a:ext cx="11841" cy="5245"/>
          </a:xfrm>
          <a:custGeom>
            <a:avLst/>
            <a:gdLst/>
            <a:ahLst/>
            <a:cxnLst/>
            <a:rect l="l" t="t" r="r" b="b"/>
            <a:pathLst>
              <a:path w="289" h="128" extrusionOk="0">
                <a:moveTo>
                  <a:pt x="62" y="1"/>
                </a:moveTo>
                <a:lnTo>
                  <a:pt x="34" y="24"/>
                </a:lnTo>
                <a:lnTo>
                  <a:pt x="30" y="61"/>
                </a:lnTo>
                <a:lnTo>
                  <a:pt x="0" y="76"/>
                </a:lnTo>
                <a:lnTo>
                  <a:pt x="32" y="94"/>
                </a:lnTo>
                <a:lnTo>
                  <a:pt x="61" y="117"/>
                </a:lnTo>
                <a:lnTo>
                  <a:pt x="112" y="127"/>
                </a:lnTo>
                <a:lnTo>
                  <a:pt x="183" y="116"/>
                </a:lnTo>
                <a:lnTo>
                  <a:pt x="234" y="83"/>
                </a:lnTo>
                <a:lnTo>
                  <a:pt x="271" y="80"/>
                </a:lnTo>
                <a:lnTo>
                  <a:pt x="289" y="58"/>
                </a:lnTo>
                <a:lnTo>
                  <a:pt x="286" y="41"/>
                </a:lnTo>
                <a:lnTo>
                  <a:pt x="248" y="32"/>
                </a:lnTo>
                <a:lnTo>
                  <a:pt x="216" y="16"/>
                </a:lnTo>
                <a:lnTo>
                  <a:pt x="168" y="27"/>
                </a:lnTo>
                <a:lnTo>
                  <a:pt x="135" y="36"/>
                </a:lnTo>
                <a:lnTo>
                  <a:pt x="104" y="29"/>
                </a:lnTo>
                <a:lnTo>
                  <a:pt x="91" y="5"/>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2"/>
          <p:cNvSpPr/>
          <p:nvPr/>
        </p:nvSpPr>
        <p:spPr>
          <a:xfrm>
            <a:off x="5555398" y="1813766"/>
            <a:ext cx="2868" cy="1967"/>
          </a:xfrm>
          <a:custGeom>
            <a:avLst/>
            <a:gdLst/>
            <a:ahLst/>
            <a:cxnLst/>
            <a:rect l="l" t="t" r="r" b="b"/>
            <a:pathLst>
              <a:path w="70" h="48" extrusionOk="0">
                <a:moveTo>
                  <a:pt x="7" y="0"/>
                </a:moveTo>
                <a:lnTo>
                  <a:pt x="0" y="18"/>
                </a:lnTo>
                <a:lnTo>
                  <a:pt x="39" y="47"/>
                </a:lnTo>
                <a:lnTo>
                  <a:pt x="69" y="21"/>
                </a:lnTo>
                <a:lnTo>
                  <a:pt x="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5334884" y="2083668"/>
            <a:ext cx="2458" cy="2581"/>
          </a:xfrm>
          <a:custGeom>
            <a:avLst/>
            <a:gdLst/>
            <a:ahLst/>
            <a:cxnLst/>
            <a:rect l="l" t="t" r="r" b="b"/>
            <a:pathLst>
              <a:path w="60" h="63" extrusionOk="0">
                <a:moveTo>
                  <a:pt x="10" y="0"/>
                </a:moveTo>
                <a:lnTo>
                  <a:pt x="0" y="19"/>
                </a:lnTo>
                <a:lnTo>
                  <a:pt x="6" y="40"/>
                </a:lnTo>
                <a:lnTo>
                  <a:pt x="39" y="60"/>
                </a:lnTo>
                <a:lnTo>
                  <a:pt x="59" y="62"/>
                </a:lnTo>
                <a:lnTo>
                  <a:pt x="59" y="62"/>
                </a:lnTo>
                <a:lnTo>
                  <a:pt x="54" y="29"/>
                </a:lnTo>
                <a:lnTo>
                  <a:pt x="35" y="7"/>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2"/>
          <p:cNvSpPr/>
          <p:nvPr/>
        </p:nvSpPr>
        <p:spPr>
          <a:xfrm>
            <a:off x="5518810" y="2155046"/>
            <a:ext cx="2909" cy="3196"/>
          </a:xfrm>
          <a:custGeom>
            <a:avLst/>
            <a:gdLst/>
            <a:ahLst/>
            <a:cxnLst/>
            <a:rect l="l" t="t" r="r" b="b"/>
            <a:pathLst>
              <a:path w="71" h="78" extrusionOk="0">
                <a:moveTo>
                  <a:pt x="29" y="0"/>
                </a:moveTo>
                <a:lnTo>
                  <a:pt x="1" y="30"/>
                </a:lnTo>
                <a:lnTo>
                  <a:pt x="7" y="74"/>
                </a:lnTo>
                <a:lnTo>
                  <a:pt x="27" y="78"/>
                </a:lnTo>
                <a:lnTo>
                  <a:pt x="53" y="60"/>
                </a:lnTo>
                <a:lnTo>
                  <a:pt x="71" y="26"/>
                </a:ln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2"/>
          <p:cNvSpPr/>
          <p:nvPr/>
        </p:nvSpPr>
        <p:spPr>
          <a:xfrm>
            <a:off x="5537329" y="2120300"/>
            <a:ext cx="5122" cy="7335"/>
          </a:xfrm>
          <a:custGeom>
            <a:avLst/>
            <a:gdLst/>
            <a:ahLst/>
            <a:cxnLst/>
            <a:rect l="l" t="t" r="r" b="b"/>
            <a:pathLst>
              <a:path w="125" h="179" extrusionOk="0">
                <a:moveTo>
                  <a:pt x="104" y="0"/>
                </a:moveTo>
                <a:lnTo>
                  <a:pt x="52" y="53"/>
                </a:lnTo>
                <a:lnTo>
                  <a:pt x="35" y="107"/>
                </a:lnTo>
                <a:lnTo>
                  <a:pt x="3" y="110"/>
                </a:lnTo>
                <a:lnTo>
                  <a:pt x="1" y="147"/>
                </a:lnTo>
                <a:lnTo>
                  <a:pt x="45" y="172"/>
                </a:lnTo>
                <a:lnTo>
                  <a:pt x="91" y="178"/>
                </a:lnTo>
                <a:lnTo>
                  <a:pt x="125" y="85"/>
                </a:lnTo>
                <a:lnTo>
                  <a:pt x="119" y="17"/>
                </a:lnTo>
                <a:lnTo>
                  <a:pt x="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2"/>
          <p:cNvSpPr/>
          <p:nvPr/>
        </p:nvSpPr>
        <p:spPr>
          <a:xfrm>
            <a:off x="6097464" y="2759100"/>
            <a:ext cx="3565" cy="3688"/>
          </a:xfrm>
          <a:custGeom>
            <a:avLst/>
            <a:gdLst/>
            <a:ahLst/>
            <a:cxnLst/>
            <a:rect l="l" t="t" r="r" b="b"/>
            <a:pathLst>
              <a:path w="87" h="90" extrusionOk="0">
                <a:moveTo>
                  <a:pt x="14" y="1"/>
                </a:moveTo>
                <a:lnTo>
                  <a:pt x="0" y="10"/>
                </a:lnTo>
                <a:lnTo>
                  <a:pt x="10" y="46"/>
                </a:lnTo>
                <a:lnTo>
                  <a:pt x="14" y="70"/>
                </a:lnTo>
                <a:lnTo>
                  <a:pt x="50" y="71"/>
                </a:lnTo>
                <a:lnTo>
                  <a:pt x="68" y="89"/>
                </a:lnTo>
                <a:lnTo>
                  <a:pt x="87" y="89"/>
                </a:lnTo>
                <a:lnTo>
                  <a:pt x="41" y="22"/>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2"/>
          <p:cNvSpPr/>
          <p:nvPr/>
        </p:nvSpPr>
        <p:spPr>
          <a:xfrm>
            <a:off x="6074028" y="2699973"/>
            <a:ext cx="2540" cy="2008"/>
          </a:xfrm>
          <a:custGeom>
            <a:avLst/>
            <a:gdLst/>
            <a:ahLst/>
            <a:cxnLst/>
            <a:rect l="l" t="t" r="r" b="b"/>
            <a:pathLst>
              <a:path w="62" h="49" extrusionOk="0">
                <a:moveTo>
                  <a:pt x="60" y="0"/>
                </a:moveTo>
                <a:lnTo>
                  <a:pt x="19" y="11"/>
                </a:lnTo>
                <a:lnTo>
                  <a:pt x="1" y="35"/>
                </a:lnTo>
                <a:lnTo>
                  <a:pt x="8" y="48"/>
                </a:lnTo>
                <a:lnTo>
                  <a:pt x="30" y="47"/>
                </a:lnTo>
                <a:lnTo>
                  <a:pt x="62" y="17"/>
                </a:lnTo>
                <a:lnTo>
                  <a:pt x="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6068743" y="2697760"/>
            <a:ext cx="15815" cy="12743"/>
          </a:xfrm>
          <a:custGeom>
            <a:avLst/>
            <a:gdLst/>
            <a:ahLst/>
            <a:cxnLst/>
            <a:rect l="l" t="t" r="r" b="b"/>
            <a:pathLst>
              <a:path w="386" h="311" extrusionOk="0">
                <a:moveTo>
                  <a:pt x="90" y="1"/>
                </a:moveTo>
                <a:lnTo>
                  <a:pt x="70" y="22"/>
                </a:lnTo>
                <a:lnTo>
                  <a:pt x="50" y="53"/>
                </a:lnTo>
                <a:lnTo>
                  <a:pt x="53" y="84"/>
                </a:lnTo>
                <a:lnTo>
                  <a:pt x="55" y="131"/>
                </a:lnTo>
                <a:lnTo>
                  <a:pt x="72" y="136"/>
                </a:lnTo>
                <a:lnTo>
                  <a:pt x="79" y="149"/>
                </a:lnTo>
                <a:lnTo>
                  <a:pt x="33" y="196"/>
                </a:lnTo>
                <a:lnTo>
                  <a:pt x="1" y="242"/>
                </a:lnTo>
                <a:lnTo>
                  <a:pt x="10" y="287"/>
                </a:lnTo>
                <a:lnTo>
                  <a:pt x="41" y="279"/>
                </a:lnTo>
                <a:lnTo>
                  <a:pt x="87" y="245"/>
                </a:lnTo>
                <a:lnTo>
                  <a:pt x="124" y="237"/>
                </a:lnTo>
                <a:lnTo>
                  <a:pt x="133" y="258"/>
                </a:lnTo>
                <a:lnTo>
                  <a:pt x="168" y="289"/>
                </a:lnTo>
                <a:lnTo>
                  <a:pt x="201" y="287"/>
                </a:lnTo>
                <a:lnTo>
                  <a:pt x="220" y="238"/>
                </a:lnTo>
                <a:lnTo>
                  <a:pt x="231" y="259"/>
                </a:lnTo>
                <a:lnTo>
                  <a:pt x="237" y="291"/>
                </a:lnTo>
                <a:lnTo>
                  <a:pt x="264" y="310"/>
                </a:lnTo>
                <a:lnTo>
                  <a:pt x="308" y="311"/>
                </a:lnTo>
                <a:lnTo>
                  <a:pt x="352" y="278"/>
                </a:lnTo>
                <a:lnTo>
                  <a:pt x="351" y="264"/>
                </a:lnTo>
                <a:lnTo>
                  <a:pt x="289" y="271"/>
                </a:lnTo>
                <a:lnTo>
                  <a:pt x="268" y="237"/>
                </a:lnTo>
                <a:lnTo>
                  <a:pt x="287" y="208"/>
                </a:lnTo>
                <a:lnTo>
                  <a:pt x="320" y="193"/>
                </a:lnTo>
                <a:lnTo>
                  <a:pt x="369" y="207"/>
                </a:lnTo>
                <a:lnTo>
                  <a:pt x="386" y="178"/>
                </a:lnTo>
                <a:lnTo>
                  <a:pt x="373" y="137"/>
                </a:lnTo>
                <a:lnTo>
                  <a:pt x="342" y="149"/>
                </a:lnTo>
                <a:lnTo>
                  <a:pt x="314" y="139"/>
                </a:lnTo>
                <a:lnTo>
                  <a:pt x="268" y="183"/>
                </a:lnTo>
                <a:lnTo>
                  <a:pt x="237" y="187"/>
                </a:lnTo>
                <a:lnTo>
                  <a:pt x="218" y="136"/>
                </a:lnTo>
                <a:lnTo>
                  <a:pt x="239" y="123"/>
                </a:lnTo>
                <a:lnTo>
                  <a:pt x="239" y="65"/>
                </a:lnTo>
                <a:lnTo>
                  <a:pt x="215" y="89"/>
                </a:lnTo>
                <a:lnTo>
                  <a:pt x="200" y="127"/>
                </a:lnTo>
                <a:lnTo>
                  <a:pt x="175" y="148"/>
                </a:lnTo>
                <a:lnTo>
                  <a:pt x="144" y="136"/>
                </a:lnTo>
                <a:lnTo>
                  <a:pt x="105" y="117"/>
                </a:lnTo>
                <a:lnTo>
                  <a:pt x="77" y="101"/>
                </a:lnTo>
                <a:lnTo>
                  <a:pt x="85" y="54"/>
                </a:lnTo>
                <a:lnTo>
                  <a:pt x="77" y="30"/>
                </a:lnTo>
                <a:lnTo>
                  <a:pt x="94" y="13"/>
                </a:lnTo>
                <a:lnTo>
                  <a:pt x="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2"/>
          <p:cNvSpPr/>
          <p:nvPr/>
        </p:nvSpPr>
        <p:spPr>
          <a:xfrm>
            <a:off x="6011176" y="2358856"/>
            <a:ext cx="5695" cy="6597"/>
          </a:xfrm>
          <a:custGeom>
            <a:avLst/>
            <a:gdLst/>
            <a:ahLst/>
            <a:cxnLst/>
            <a:rect l="l" t="t" r="r" b="b"/>
            <a:pathLst>
              <a:path w="139" h="161" extrusionOk="0">
                <a:moveTo>
                  <a:pt x="102" y="1"/>
                </a:moveTo>
                <a:lnTo>
                  <a:pt x="73" y="18"/>
                </a:lnTo>
                <a:lnTo>
                  <a:pt x="40" y="16"/>
                </a:lnTo>
                <a:lnTo>
                  <a:pt x="32" y="72"/>
                </a:lnTo>
                <a:lnTo>
                  <a:pt x="0" y="97"/>
                </a:lnTo>
                <a:lnTo>
                  <a:pt x="66" y="160"/>
                </a:lnTo>
                <a:lnTo>
                  <a:pt x="117" y="125"/>
                </a:lnTo>
                <a:lnTo>
                  <a:pt x="113" y="79"/>
                </a:lnTo>
                <a:lnTo>
                  <a:pt x="139" y="55"/>
                </a:lnTo>
                <a:lnTo>
                  <a:pt x="133" y="17"/>
                </a:lnTo>
                <a:lnTo>
                  <a:pt x="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2"/>
          <p:cNvSpPr/>
          <p:nvPr/>
        </p:nvSpPr>
        <p:spPr>
          <a:xfrm>
            <a:off x="5991550" y="2366641"/>
            <a:ext cx="5736" cy="6556"/>
          </a:xfrm>
          <a:custGeom>
            <a:avLst/>
            <a:gdLst/>
            <a:ahLst/>
            <a:cxnLst/>
            <a:rect l="l" t="t" r="r" b="b"/>
            <a:pathLst>
              <a:path w="140" h="160" extrusionOk="0">
                <a:moveTo>
                  <a:pt x="34" y="1"/>
                </a:moveTo>
                <a:lnTo>
                  <a:pt x="6" y="13"/>
                </a:lnTo>
                <a:lnTo>
                  <a:pt x="0" y="83"/>
                </a:lnTo>
                <a:lnTo>
                  <a:pt x="46" y="145"/>
                </a:lnTo>
                <a:lnTo>
                  <a:pt x="74" y="159"/>
                </a:lnTo>
                <a:lnTo>
                  <a:pt x="139" y="103"/>
                </a:lnTo>
                <a:lnTo>
                  <a:pt x="113" y="90"/>
                </a:lnTo>
                <a:lnTo>
                  <a:pt x="82" y="22"/>
                </a:ln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2"/>
          <p:cNvSpPr/>
          <p:nvPr/>
        </p:nvSpPr>
        <p:spPr>
          <a:xfrm>
            <a:off x="5938778" y="2324314"/>
            <a:ext cx="2090" cy="4753"/>
          </a:xfrm>
          <a:custGeom>
            <a:avLst/>
            <a:gdLst/>
            <a:ahLst/>
            <a:cxnLst/>
            <a:rect l="l" t="t" r="r" b="b"/>
            <a:pathLst>
              <a:path w="51" h="116" extrusionOk="0">
                <a:moveTo>
                  <a:pt x="50" y="1"/>
                </a:moveTo>
                <a:lnTo>
                  <a:pt x="32" y="29"/>
                </a:lnTo>
                <a:lnTo>
                  <a:pt x="17" y="30"/>
                </a:lnTo>
                <a:lnTo>
                  <a:pt x="3" y="53"/>
                </a:lnTo>
                <a:lnTo>
                  <a:pt x="1" y="84"/>
                </a:lnTo>
                <a:lnTo>
                  <a:pt x="2" y="116"/>
                </a:lnTo>
                <a:lnTo>
                  <a:pt x="22" y="71"/>
                </a:lnTo>
                <a:lnTo>
                  <a:pt x="38" y="42"/>
                </a:lnTo>
                <a:lnTo>
                  <a:pt x="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2"/>
          <p:cNvSpPr/>
          <p:nvPr/>
        </p:nvSpPr>
        <p:spPr>
          <a:xfrm>
            <a:off x="5924519" y="2289485"/>
            <a:ext cx="2745" cy="2909"/>
          </a:xfrm>
          <a:custGeom>
            <a:avLst/>
            <a:gdLst/>
            <a:ahLst/>
            <a:cxnLst/>
            <a:rect l="l" t="t" r="r" b="b"/>
            <a:pathLst>
              <a:path w="67" h="71" extrusionOk="0">
                <a:moveTo>
                  <a:pt x="33" y="1"/>
                </a:moveTo>
                <a:lnTo>
                  <a:pt x="24" y="9"/>
                </a:lnTo>
                <a:lnTo>
                  <a:pt x="0" y="47"/>
                </a:lnTo>
                <a:lnTo>
                  <a:pt x="33" y="48"/>
                </a:lnTo>
                <a:lnTo>
                  <a:pt x="57" y="71"/>
                </a:lnTo>
                <a:lnTo>
                  <a:pt x="67" y="26"/>
                </a:lnTo>
                <a:lnTo>
                  <a:pt x="41" y="10"/>
                </a:lnTo>
                <a:lnTo>
                  <a:pt x="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2"/>
          <p:cNvSpPr/>
          <p:nvPr/>
        </p:nvSpPr>
        <p:spPr>
          <a:xfrm>
            <a:off x="5928617" y="2289813"/>
            <a:ext cx="697" cy="1434"/>
          </a:xfrm>
          <a:custGeom>
            <a:avLst/>
            <a:gdLst/>
            <a:ahLst/>
            <a:cxnLst/>
            <a:rect l="l" t="t" r="r" b="b"/>
            <a:pathLst>
              <a:path w="17" h="35" extrusionOk="0">
                <a:moveTo>
                  <a:pt x="6" y="0"/>
                </a:moveTo>
                <a:lnTo>
                  <a:pt x="1" y="14"/>
                </a:lnTo>
                <a:lnTo>
                  <a:pt x="5" y="34"/>
                </a:lnTo>
                <a:lnTo>
                  <a:pt x="16" y="21"/>
                </a:lnTo>
                <a:lnTo>
                  <a:pt x="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2"/>
          <p:cNvSpPr/>
          <p:nvPr/>
        </p:nvSpPr>
        <p:spPr>
          <a:xfrm>
            <a:off x="5928781" y="2284855"/>
            <a:ext cx="1680" cy="2499"/>
          </a:xfrm>
          <a:custGeom>
            <a:avLst/>
            <a:gdLst/>
            <a:ahLst/>
            <a:cxnLst/>
            <a:rect l="l" t="t" r="r" b="b"/>
            <a:pathLst>
              <a:path w="41" h="61" extrusionOk="0">
                <a:moveTo>
                  <a:pt x="41" y="1"/>
                </a:moveTo>
                <a:lnTo>
                  <a:pt x="0" y="41"/>
                </a:lnTo>
                <a:lnTo>
                  <a:pt x="11" y="60"/>
                </a:lnTo>
                <a:lnTo>
                  <a:pt x="40" y="17"/>
                </a:lnTo>
                <a:lnTo>
                  <a:pt x="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5870845" y="2277275"/>
            <a:ext cx="74611" cy="138946"/>
          </a:xfrm>
          <a:custGeom>
            <a:avLst/>
            <a:gdLst/>
            <a:ahLst/>
            <a:cxnLst/>
            <a:rect l="l" t="t" r="r" b="b"/>
            <a:pathLst>
              <a:path w="1821" h="3391" extrusionOk="0">
                <a:moveTo>
                  <a:pt x="1615" y="0"/>
                </a:moveTo>
                <a:lnTo>
                  <a:pt x="1555" y="57"/>
                </a:lnTo>
                <a:lnTo>
                  <a:pt x="1569" y="89"/>
                </a:lnTo>
                <a:lnTo>
                  <a:pt x="1528" y="117"/>
                </a:lnTo>
                <a:lnTo>
                  <a:pt x="1488" y="90"/>
                </a:lnTo>
                <a:lnTo>
                  <a:pt x="1461" y="91"/>
                </a:lnTo>
                <a:lnTo>
                  <a:pt x="1500" y="143"/>
                </a:lnTo>
                <a:lnTo>
                  <a:pt x="1501" y="174"/>
                </a:lnTo>
                <a:lnTo>
                  <a:pt x="1530" y="203"/>
                </a:lnTo>
                <a:lnTo>
                  <a:pt x="1530" y="218"/>
                </a:lnTo>
                <a:lnTo>
                  <a:pt x="1483" y="262"/>
                </a:lnTo>
                <a:lnTo>
                  <a:pt x="1483" y="333"/>
                </a:lnTo>
                <a:lnTo>
                  <a:pt x="1453" y="380"/>
                </a:lnTo>
                <a:lnTo>
                  <a:pt x="1422" y="369"/>
                </a:lnTo>
                <a:lnTo>
                  <a:pt x="1381" y="414"/>
                </a:lnTo>
                <a:lnTo>
                  <a:pt x="1376" y="454"/>
                </a:lnTo>
                <a:lnTo>
                  <a:pt x="1345" y="476"/>
                </a:lnTo>
                <a:lnTo>
                  <a:pt x="1320" y="460"/>
                </a:lnTo>
                <a:lnTo>
                  <a:pt x="1315" y="409"/>
                </a:lnTo>
                <a:lnTo>
                  <a:pt x="1294" y="398"/>
                </a:lnTo>
                <a:lnTo>
                  <a:pt x="1262" y="427"/>
                </a:lnTo>
                <a:lnTo>
                  <a:pt x="1259" y="484"/>
                </a:lnTo>
                <a:lnTo>
                  <a:pt x="1306" y="531"/>
                </a:lnTo>
                <a:lnTo>
                  <a:pt x="1318" y="552"/>
                </a:lnTo>
                <a:lnTo>
                  <a:pt x="1299" y="570"/>
                </a:lnTo>
                <a:lnTo>
                  <a:pt x="1275" y="563"/>
                </a:lnTo>
                <a:lnTo>
                  <a:pt x="1223" y="572"/>
                </a:lnTo>
                <a:lnTo>
                  <a:pt x="1234" y="618"/>
                </a:lnTo>
                <a:lnTo>
                  <a:pt x="1281" y="632"/>
                </a:lnTo>
                <a:lnTo>
                  <a:pt x="1287" y="660"/>
                </a:lnTo>
                <a:lnTo>
                  <a:pt x="1266" y="685"/>
                </a:lnTo>
                <a:lnTo>
                  <a:pt x="1244" y="659"/>
                </a:lnTo>
                <a:lnTo>
                  <a:pt x="1208" y="673"/>
                </a:lnTo>
                <a:lnTo>
                  <a:pt x="1200" y="701"/>
                </a:lnTo>
                <a:lnTo>
                  <a:pt x="1134" y="757"/>
                </a:lnTo>
                <a:lnTo>
                  <a:pt x="1133" y="704"/>
                </a:lnTo>
                <a:lnTo>
                  <a:pt x="1144" y="690"/>
                </a:lnTo>
                <a:lnTo>
                  <a:pt x="1127" y="661"/>
                </a:lnTo>
                <a:lnTo>
                  <a:pt x="1083" y="704"/>
                </a:lnTo>
                <a:lnTo>
                  <a:pt x="1110" y="719"/>
                </a:lnTo>
                <a:lnTo>
                  <a:pt x="1101" y="739"/>
                </a:lnTo>
                <a:lnTo>
                  <a:pt x="1045" y="772"/>
                </a:lnTo>
                <a:lnTo>
                  <a:pt x="1067" y="817"/>
                </a:lnTo>
                <a:lnTo>
                  <a:pt x="1098" y="827"/>
                </a:lnTo>
                <a:lnTo>
                  <a:pt x="1096" y="850"/>
                </a:lnTo>
                <a:lnTo>
                  <a:pt x="1066" y="858"/>
                </a:lnTo>
                <a:lnTo>
                  <a:pt x="1027" y="884"/>
                </a:lnTo>
                <a:lnTo>
                  <a:pt x="1022" y="854"/>
                </a:lnTo>
                <a:lnTo>
                  <a:pt x="999" y="849"/>
                </a:lnTo>
                <a:lnTo>
                  <a:pt x="1022" y="811"/>
                </a:lnTo>
                <a:lnTo>
                  <a:pt x="1001" y="797"/>
                </a:lnTo>
                <a:lnTo>
                  <a:pt x="914" y="870"/>
                </a:lnTo>
                <a:lnTo>
                  <a:pt x="900" y="939"/>
                </a:lnTo>
                <a:lnTo>
                  <a:pt x="911" y="966"/>
                </a:lnTo>
                <a:lnTo>
                  <a:pt x="897" y="996"/>
                </a:lnTo>
                <a:lnTo>
                  <a:pt x="868" y="986"/>
                </a:lnTo>
                <a:lnTo>
                  <a:pt x="848" y="969"/>
                </a:lnTo>
                <a:lnTo>
                  <a:pt x="849" y="907"/>
                </a:lnTo>
                <a:lnTo>
                  <a:pt x="826" y="904"/>
                </a:lnTo>
                <a:lnTo>
                  <a:pt x="770" y="962"/>
                </a:lnTo>
                <a:lnTo>
                  <a:pt x="709" y="918"/>
                </a:lnTo>
                <a:lnTo>
                  <a:pt x="697" y="937"/>
                </a:lnTo>
                <a:lnTo>
                  <a:pt x="675" y="940"/>
                </a:lnTo>
                <a:lnTo>
                  <a:pt x="684" y="1008"/>
                </a:lnTo>
                <a:lnTo>
                  <a:pt x="664" y="1003"/>
                </a:lnTo>
                <a:lnTo>
                  <a:pt x="649" y="1009"/>
                </a:lnTo>
                <a:lnTo>
                  <a:pt x="648" y="974"/>
                </a:lnTo>
                <a:lnTo>
                  <a:pt x="624" y="961"/>
                </a:lnTo>
                <a:lnTo>
                  <a:pt x="598" y="999"/>
                </a:lnTo>
                <a:lnTo>
                  <a:pt x="574" y="961"/>
                </a:lnTo>
                <a:lnTo>
                  <a:pt x="479" y="1048"/>
                </a:lnTo>
                <a:lnTo>
                  <a:pt x="454" y="1051"/>
                </a:lnTo>
                <a:lnTo>
                  <a:pt x="435" y="1033"/>
                </a:lnTo>
                <a:lnTo>
                  <a:pt x="387" y="1032"/>
                </a:lnTo>
                <a:lnTo>
                  <a:pt x="365" y="1066"/>
                </a:lnTo>
                <a:lnTo>
                  <a:pt x="374" y="1138"/>
                </a:lnTo>
                <a:lnTo>
                  <a:pt x="303" y="1249"/>
                </a:lnTo>
                <a:lnTo>
                  <a:pt x="306" y="1269"/>
                </a:lnTo>
                <a:lnTo>
                  <a:pt x="238" y="1340"/>
                </a:lnTo>
                <a:lnTo>
                  <a:pt x="238" y="1376"/>
                </a:lnTo>
                <a:lnTo>
                  <a:pt x="274" y="1407"/>
                </a:lnTo>
                <a:lnTo>
                  <a:pt x="243" y="1452"/>
                </a:lnTo>
                <a:lnTo>
                  <a:pt x="266" y="1520"/>
                </a:lnTo>
                <a:lnTo>
                  <a:pt x="263" y="1579"/>
                </a:lnTo>
                <a:lnTo>
                  <a:pt x="329" y="1706"/>
                </a:lnTo>
                <a:lnTo>
                  <a:pt x="324" y="1741"/>
                </a:lnTo>
                <a:lnTo>
                  <a:pt x="366" y="1787"/>
                </a:lnTo>
                <a:lnTo>
                  <a:pt x="367" y="1808"/>
                </a:lnTo>
                <a:lnTo>
                  <a:pt x="334" y="1841"/>
                </a:lnTo>
                <a:lnTo>
                  <a:pt x="345" y="1873"/>
                </a:lnTo>
                <a:lnTo>
                  <a:pt x="322" y="1983"/>
                </a:lnTo>
                <a:lnTo>
                  <a:pt x="274" y="2013"/>
                </a:lnTo>
                <a:lnTo>
                  <a:pt x="262" y="2076"/>
                </a:lnTo>
                <a:lnTo>
                  <a:pt x="235" y="2081"/>
                </a:lnTo>
                <a:lnTo>
                  <a:pt x="220" y="2122"/>
                </a:lnTo>
                <a:lnTo>
                  <a:pt x="177" y="2157"/>
                </a:lnTo>
                <a:lnTo>
                  <a:pt x="172" y="2245"/>
                </a:lnTo>
                <a:lnTo>
                  <a:pt x="144" y="2278"/>
                </a:lnTo>
                <a:lnTo>
                  <a:pt x="74" y="2294"/>
                </a:lnTo>
                <a:lnTo>
                  <a:pt x="57" y="2316"/>
                </a:lnTo>
                <a:lnTo>
                  <a:pt x="62" y="2394"/>
                </a:lnTo>
                <a:lnTo>
                  <a:pt x="10" y="2449"/>
                </a:lnTo>
                <a:lnTo>
                  <a:pt x="15" y="2512"/>
                </a:lnTo>
                <a:lnTo>
                  <a:pt x="1" y="2549"/>
                </a:lnTo>
                <a:lnTo>
                  <a:pt x="11" y="2579"/>
                </a:lnTo>
                <a:lnTo>
                  <a:pt x="14" y="2654"/>
                </a:lnTo>
                <a:lnTo>
                  <a:pt x="75" y="2729"/>
                </a:lnTo>
                <a:lnTo>
                  <a:pt x="66" y="2783"/>
                </a:lnTo>
                <a:lnTo>
                  <a:pt x="77" y="2817"/>
                </a:lnTo>
                <a:lnTo>
                  <a:pt x="108" y="2835"/>
                </a:lnTo>
                <a:lnTo>
                  <a:pt x="123" y="2830"/>
                </a:lnTo>
                <a:lnTo>
                  <a:pt x="109" y="2846"/>
                </a:lnTo>
                <a:lnTo>
                  <a:pt x="61" y="2857"/>
                </a:lnTo>
                <a:lnTo>
                  <a:pt x="63" y="2907"/>
                </a:lnTo>
                <a:lnTo>
                  <a:pt x="71" y="2985"/>
                </a:lnTo>
                <a:lnTo>
                  <a:pt x="63" y="3085"/>
                </a:lnTo>
                <a:lnTo>
                  <a:pt x="81" y="3105"/>
                </a:lnTo>
                <a:lnTo>
                  <a:pt x="84" y="3137"/>
                </a:lnTo>
                <a:lnTo>
                  <a:pt x="110" y="3153"/>
                </a:lnTo>
                <a:lnTo>
                  <a:pt x="142" y="3202"/>
                </a:lnTo>
                <a:lnTo>
                  <a:pt x="168" y="3217"/>
                </a:lnTo>
                <a:lnTo>
                  <a:pt x="189" y="3249"/>
                </a:lnTo>
                <a:lnTo>
                  <a:pt x="220" y="3286"/>
                </a:lnTo>
                <a:lnTo>
                  <a:pt x="253" y="3274"/>
                </a:lnTo>
                <a:lnTo>
                  <a:pt x="265" y="3290"/>
                </a:lnTo>
                <a:lnTo>
                  <a:pt x="303" y="3300"/>
                </a:lnTo>
                <a:lnTo>
                  <a:pt x="344" y="3352"/>
                </a:lnTo>
                <a:lnTo>
                  <a:pt x="373" y="3359"/>
                </a:lnTo>
                <a:lnTo>
                  <a:pt x="374" y="3380"/>
                </a:lnTo>
                <a:lnTo>
                  <a:pt x="387" y="3391"/>
                </a:lnTo>
                <a:lnTo>
                  <a:pt x="417" y="3371"/>
                </a:lnTo>
                <a:lnTo>
                  <a:pt x="467" y="3376"/>
                </a:lnTo>
                <a:lnTo>
                  <a:pt x="524" y="3341"/>
                </a:lnTo>
                <a:lnTo>
                  <a:pt x="570" y="3289"/>
                </a:lnTo>
                <a:lnTo>
                  <a:pt x="720" y="3274"/>
                </a:lnTo>
                <a:lnTo>
                  <a:pt x="766" y="3285"/>
                </a:lnTo>
                <a:lnTo>
                  <a:pt x="843" y="3254"/>
                </a:lnTo>
                <a:lnTo>
                  <a:pt x="865" y="3212"/>
                </a:lnTo>
                <a:lnTo>
                  <a:pt x="903" y="3206"/>
                </a:lnTo>
                <a:lnTo>
                  <a:pt x="928" y="3132"/>
                </a:lnTo>
                <a:lnTo>
                  <a:pt x="966" y="3071"/>
                </a:lnTo>
                <a:lnTo>
                  <a:pt x="967" y="3028"/>
                </a:lnTo>
                <a:lnTo>
                  <a:pt x="1015" y="2998"/>
                </a:lnTo>
                <a:lnTo>
                  <a:pt x="1011" y="2926"/>
                </a:lnTo>
                <a:lnTo>
                  <a:pt x="999" y="2917"/>
                </a:lnTo>
                <a:lnTo>
                  <a:pt x="1032" y="2891"/>
                </a:lnTo>
                <a:lnTo>
                  <a:pt x="1053" y="2813"/>
                </a:lnTo>
                <a:lnTo>
                  <a:pt x="1048" y="2800"/>
                </a:lnTo>
                <a:lnTo>
                  <a:pt x="1065" y="2800"/>
                </a:lnTo>
                <a:lnTo>
                  <a:pt x="1110" y="2730"/>
                </a:lnTo>
                <a:lnTo>
                  <a:pt x="1143" y="2569"/>
                </a:lnTo>
                <a:lnTo>
                  <a:pt x="1168" y="2481"/>
                </a:lnTo>
                <a:lnTo>
                  <a:pt x="1205" y="2444"/>
                </a:lnTo>
                <a:lnTo>
                  <a:pt x="1226" y="2349"/>
                </a:lnTo>
                <a:lnTo>
                  <a:pt x="1291" y="2233"/>
                </a:lnTo>
                <a:lnTo>
                  <a:pt x="1353" y="2040"/>
                </a:lnTo>
                <a:lnTo>
                  <a:pt x="1397" y="1973"/>
                </a:lnTo>
                <a:lnTo>
                  <a:pt x="1397" y="1887"/>
                </a:lnTo>
                <a:lnTo>
                  <a:pt x="1445" y="1799"/>
                </a:lnTo>
                <a:lnTo>
                  <a:pt x="1451" y="1766"/>
                </a:lnTo>
                <a:lnTo>
                  <a:pt x="1506" y="1679"/>
                </a:lnTo>
                <a:lnTo>
                  <a:pt x="1533" y="1547"/>
                </a:lnTo>
                <a:lnTo>
                  <a:pt x="1556" y="1449"/>
                </a:lnTo>
                <a:lnTo>
                  <a:pt x="1578" y="1424"/>
                </a:lnTo>
                <a:lnTo>
                  <a:pt x="1590" y="1354"/>
                </a:lnTo>
                <a:lnTo>
                  <a:pt x="1569" y="1319"/>
                </a:lnTo>
                <a:lnTo>
                  <a:pt x="1582" y="1258"/>
                </a:lnTo>
                <a:lnTo>
                  <a:pt x="1632" y="1190"/>
                </a:lnTo>
                <a:lnTo>
                  <a:pt x="1625" y="1157"/>
                </a:lnTo>
                <a:lnTo>
                  <a:pt x="1660" y="1116"/>
                </a:lnTo>
                <a:lnTo>
                  <a:pt x="1651" y="1059"/>
                </a:lnTo>
                <a:lnTo>
                  <a:pt x="1632" y="1040"/>
                </a:lnTo>
                <a:lnTo>
                  <a:pt x="1653" y="999"/>
                </a:lnTo>
                <a:lnTo>
                  <a:pt x="1649" y="941"/>
                </a:lnTo>
                <a:lnTo>
                  <a:pt x="1632" y="928"/>
                </a:lnTo>
                <a:lnTo>
                  <a:pt x="1631" y="872"/>
                </a:lnTo>
                <a:lnTo>
                  <a:pt x="1662" y="856"/>
                </a:lnTo>
                <a:lnTo>
                  <a:pt x="1685" y="874"/>
                </a:lnTo>
                <a:lnTo>
                  <a:pt x="1696" y="924"/>
                </a:lnTo>
                <a:lnTo>
                  <a:pt x="1736" y="978"/>
                </a:lnTo>
                <a:lnTo>
                  <a:pt x="1766" y="986"/>
                </a:lnTo>
                <a:lnTo>
                  <a:pt x="1783" y="954"/>
                </a:lnTo>
                <a:lnTo>
                  <a:pt x="1786" y="913"/>
                </a:lnTo>
                <a:lnTo>
                  <a:pt x="1798" y="898"/>
                </a:lnTo>
                <a:lnTo>
                  <a:pt x="1803" y="856"/>
                </a:lnTo>
                <a:lnTo>
                  <a:pt x="1821" y="839"/>
                </a:lnTo>
                <a:lnTo>
                  <a:pt x="1818" y="791"/>
                </a:lnTo>
                <a:lnTo>
                  <a:pt x="1771" y="727"/>
                </a:lnTo>
                <a:lnTo>
                  <a:pt x="1759" y="685"/>
                </a:lnTo>
                <a:lnTo>
                  <a:pt x="1773" y="663"/>
                </a:lnTo>
                <a:lnTo>
                  <a:pt x="1773" y="611"/>
                </a:lnTo>
                <a:lnTo>
                  <a:pt x="1757" y="546"/>
                </a:lnTo>
                <a:lnTo>
                  <a:pt x="1768" y="521"/>
                </a:lnTo>
                <a:lnTo>
                  <a:pt x="1774" y="398"/>
                </a:lnTo>
                <a:lnTo>
                  <a:pt x="1738" y="351"/>
                </a:lnTo>
                <a:lnTo>
                  <a:pt x="1733" y="245"/>
                </a:lnTo>
                <a:lnTo>
                  <a:pt x="1716" y="209"/>
                </a:lnTo>
                <a:lnTo>
                  <a:pt x="1696" y="216"/>
                </a:lnTo>
                <a:lnTo>
                  <a:pt x="1655" y="163"/>
                </a:lnTo>
                <a:lnTo>
                  <a:pt x="1649" y="116"/>
                </a:lnTo>
                <a:lnTo>
                  <a:pt x="1608" y="97"/>
                </a:lnTo>
                <a:lnTo>
                  <a:pt x="1632" y="48"/>
                </a:lnTo>
                <a:lnTo>
                  <a:pt x="16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2"/>
          <p:cNvSpPr/>
          <p:nvPr/>
        </p:nvSpPr>
        <p:spPr>
          <a:xfrm>
            <a:off x="6837264" y="2616220"/>
            <a:ext cx="1721" cy="901"/>
          </a:xfrm>
          <a:custGeom>
            <a:avLst/>
            <a:gdLst/>
            <a:ahLst/>
            <a:cxnLst/>
            <a:rect l="l" t="t" r="r" b="b"/>
            <a:pathLst>
              <a:path w="42" h="22" extrusionOk="0">
                <a:moveTo>
                  <a:pt x="42" y="0"/>
                </a:moveTo>
                <a:lnTo>
                  <a:pt x="0" y="4"/>
                </a:lnTo>
                <a:lnTo>
                  <a:pt x="26" y="22"/>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2"/>
          <p:cNvSpPr/>
          <p:nvPr/>
        </p:nvSpPr>
        <p:spPr>
          <a:xfrm>
            <a:off x="6813950" y="2642034"/>
            <a:ext cx="2540" cy="2172"/>
          </a:xfrm>
          <a:custGeom>
            <a:avLst/>
            <a:gdLst/>
            <a:ahLst/>
            <a:cxnLst/>
            <a:rect l="l" t="t" r="r" b="b"/>
            <a:pathLst>
              <a:path w="62" h="53" extrusionOk="0">
                <a:moveTo>
                  <a:pt x="31" y="1"/>
                </a:moveTo>
                <a:lnTo>
                  <a:pt x="1" y="8"/>
                </a:lnTo>
                <a:lnTo>
                  <a:pt x="9" y="43"/>
                </a:lnTo>
                <a:lnTo>
                  <a:pt x="39" y="52"/>
                </a:lnTo>
                <a:lnTo>
                  <a:pt x="62" y="30"/>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2"/>
          <p:cNvSpPr/>
          <p:nvPr/>
        </p:nvSpPr>
        <p:spPr>
          <a:xfrm>
            <a:off x="6814811" y="2638265"/>
            <a:ext cx="1188" cy="1926"/>
          </a:xfrm>
          <a:custGeom>
            <a:avLst/>
            <a:gdLst/>
            <a:ahLst/>
            <a:cxnLst/>
            <a:rect l="l" t="t" r="r" b="b"/>
            <a:pathLst>
              <a:path w="29" h="47" extrusionOk="0">
                <a:moveTo>
                  <a:pt x="24" y="1"/>
                </a:moveTo>
                <a:lnTo>
                  <a:pt x="0" y="12"/>
                </a:lnTo>
                <a:lnTo>
                  <a:pt x="2" y="47"/>
                </a:lnTo>
                <a:lnTo>
                  <a:pt x="29" y="44"/>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2"/>
          <p:cNvSpPr/>
          <p:nvPr/>
        </p:nvSpPr>
        <p:spPr>
          <a:xfrm>
            <a:off x="6811984" y="2638019"/>
            <a:ext cx="2008" cy="3032"/>
          </a:xfrm>
          <a:custGeom>
            <a:avLst/>
            <a:gdLst/>
            <a:ahLst/>
            <a:cxnLst/>
            <a:rect l="l" t="t" r="r" b="b"/>
            <a:pathLst>
              <a:path w="49" h="74" extrusionOk="0">
                <a:moveTo>
                  <a:pt x="47" y="0"/>
                </a:moveTo>
                <a:lnTo>
                  <a:pt x="15" y="19"/>
                </a:lnTo>
                <a:lnTo>
                  <a:pt x="1" y="55"/>
                </a:lnTo>
                <a:lnTo>
                  <a:pt x="34" y="74"/>
                </a:lnTo>
                <a:lnTo>
                  <a:pt x="49" y="42"/>
                </a:lnTo>
                <a:lnTo>
                  <a:pt x="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2"/>
          <p:cNvSpPr/>
          <p:nvPr/>
        </p:nvSpPr>
        <p:spPr>
          <a:xfrm>
            <a:off x="6844598" y="2632282"/>
            <a:ext cx="4753" cy="6515"/>
          </a:xfrm>
          <a:custGeom>
            <a:avLst/>
            <a:gdLst/>
            <a:ahLst/>
            <a:cxnLst/>
            <a:rect l="l" t="t" r="r" b="b"/>
            <a:pathLst>
              <a:path w="116" h="159" extrusionOk="0">
                <a:moveTo>
                  <a:pt x="38" y="1"/>
                </a:moveTo>
                <a:lnTo>
                  <a:pt x="4" y="14"/>
                </a:lnTo>
                <a:lnTo>
                  <a:pt x="19" y="54"/>
                </a:lnTo>
                <a:lnTo>
                  <a:pt x="0" y="97"/>
                </a:lnTo>
                <a:lnTo>
                  <a:pt x="17" y="125"/>
                </a:lnTo>
                <a:lnTo>
                  <a:pt x="31" y="159"/>
                </a:lnTo>
                <a:lnTo>
                  <a:pt x="115" y="121"/>
                </a:lnTo>
                <a:lnTo>
                  <a:pt x="115" y="79"/>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2"/>
          <p:cNvSpPr/>
          <p:nvPr/>
        </p:nvSpPr>
        <p:spPr>
          <a:xfrm>
            <a:off x="6827348" y="2609254"/>
            <a:ext cx="1721" cy="1598"/>
          </a:xfrm>
          <a:custGeom>
            <a:avLst/>
            <a:gdLst/>
            <a:ahLst/>
            <a:cxnLst/>
            <a:rect l="l" t="t" r="r" b="b"/>
            <a:pathLst>
              <a:path w="42" h="39" extrusionOk="0">
                <a:moveTo>
                  <a:pt x="26" y="1"/>
                </a:moveTo>
                <a:lnTo>
                  <a:pt x="1" y="11"/>
                </a:lnTo>
                <a:lnTo>
                  <a:pt x="29" y="39"/>
                </a:lnTo>
                <a:lnTo>
                  <a:pt x="41" y="22"/>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6844885" y="2644083"/>
            <a:ext cx="1434" cy="1598"/>
          </a:xfrm>
          <a:custGeom>
            <a:avLst/>
            <a:gdLst/>
            <a:ahLst/>
            <a:cxnLst/>
            <a:rect l="l" t="t" r="r" b="b"/>
            <a:pathLst>
              <a:path w="35" h="39" extrusionOk="0">
                <a:moveTo>
                  <a:pt x="35" y="1"/>
                </a:moveTo>
                <a:lnTo>
                  <a:pt x="1" y="12"/>
                </a:lnTo>
                <a:lnTo>
                  <a:pt x="24" y="38"/>
                </a:lnTo>
                <a:lnTo>
                  <a:pt x="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2"/>
          <p:cNvSpPr/>
          <p:nvPr/>
        </p:nvSpPr>
        <p:spPr>
          <a:xfrm>
            <a:off x="6843983" y="2639986"/>
            <a:ext cx="5367" cy="2991"/>
          </a:xfrm>
          <a:custGeom>
            <a:avLst/>
            <a:gdLst/>
            <a:ahLst/>
            <a:cxnLst/>
            <a:rect l="l" t="t" r="r" b="b"/>
            <a:pathLst>
              <a:path w="131" h="73" extrusionOk="0">
                <a:moveTo>
                  <a:pt x="82" y="1"/>
                </a:moveTo>
                <a:lnTo>
                  <a:pt x="28" y="7"/>
                </a:lnTo>
                <a:lnTo>
                  <a:pt x="0" y="25"/>
                </a:lnTo>
                <a:lnTo>
                  <a:pt x="15" y="55"/>
                </a:lnTo>
                <a:lnTo>
                  <a:pt x="87" y="59"/>
                </a:lnTo>
                <a:lnTo>
                  <a:pt x="124" y="73"/>
                </a:lnTo>
                <a:lnTo>
                  <a:pt x="130" y="46"/>
                </a:lnTo>
                <a:lnTo>
                  <a:pt x="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2"/>
          <p:cNvSpPr/>
          <p:nvPr/>
        </p:nvSpPr>
        <p:spPr>
          <a:xfrm>
            <a:off x="6548039" y="2272235"/>
            <a:ext cx="391205" cy="349599"/>
          </a:xfrm>
          <a:custGeom>
            <a:avLst/>
            <a:gdLst/>
            <a:ahLst/>
            <a:cxnLst/>
            <a:rect l="l" t="t" r="r" b="b"/>
            <a:pathLst>
              <a:path w="9548" h="8532" extrusionOk="0">
                <a:moveTo>
                  <a:pt x="7458" y="1"/>
                </a:moveTo>
                <a:lnTo>
                  <a:pt x="7402" y="22"/>
                </a:lnTo>
                <a:lnTo>
                  <a:pt x="7375" y="60"/>
                </a:lnTo>
                <a:lnTo>
                  <a:pt x="7375" y="145"/>
                </a:lnTo>
                <a:lnTo>
                  <a:pt x="7351" y="217"/>
                </a:lnTo>
                <a:lnTo>
                  <a:pt x="7351" y="237"/>
                </a:lnTo>
                <a:lnTo>
                  <a:pt x="7340" y="286"/>
                </a:lnTo>
                <a:lnTo>
                  <a:pt x="7312" y="282"/>
                </a:lnTo>
                <a:lnTo>
                  <a:pt x="7281" y="359"/>
                </a:lnTo>
                <a:lnTo>
                  <a:pt x="7240" y="417"/>
                </a:lnTo>
                <a:lnTo>
                  <a:pt x="7276" y="451"/>
                </a:lnTo>
                <a:lnTo>
                  <a:pt x="7321" y="487"/>
                </a:lnTo>
                <a:lnTo>
                  <a:pt x="7293" y="508"/>
                </a:lnTo>
                <a:lnTo>
                  <a:pt x="7262" y="502"/>
                </a:lnTo>
                <a:lnTo>
                  <a:pt x="7242" y="549"/>
                </a:lnTo>
                <a:lnTo>
                  <a:pt x="7217" y="596"/>
                </a:lnTo>
                <a:lnTo>
                  <a:pt x="7251" y="651"/>
                </a:lnTo>
                <a:lnTo>
                  <a:pt x="7257" y="692"/>
                </a:lnTo>
                <a:lnTo>
                  <a:pt x="7257" y="692"/>
                </a:lnTo>
                <a:lnTo>
                  <a:pt x="7221" y="677"/>
                </a:lnTo>
                <a:lnTo>
                  <a:pt x="7193" y="697"/>
                </a:lnTo>
                <a:lnTo>
                  <a:pt x="7172" y="815"/>
                </a:lnTo>
                <a:lnTo>
                  <a:pt x="7193" y="894"/>
                </a:lnTo>
                <a:lnTo>
                  <a:pt x="7177" y="980"/>
                </a:lnTo>
                <a:lnTo>
                  <a:pt x="7200" y="1041"/>
                </a:lnTo>
                <a:lnTo>
                  <a:pt x="7195" y="1112"/>
                </a:lnTo>
                <a:lnTo>
                  <a:pt x="7150" y="1154"/>
                </a:lnTo>
                <a:lnTo>
                  <a:pt x="7150" y="1193"/>
                </a:lnTo>
                <a:lnTo>
                  <a:pt x="7101" y="1285"/>
                </a:lnTo>
                <a:lnTo>
                  <a:pt x="7093" y="1421"/>
                </a:lnTo>
                <a:lnTo>
                  <a:pt x="7051" y="1468"/>
                </a:lnTo>
                <a:lnTo>
                  <a:pt x="7065" y="1516"/>
                </a:lnTo>
                <a:lnTo>
                  <a:pt x="7038" y="1590"/>
                </a:lnTo>
                <a:lnTo>
                  <a:pt x="6995" y="1634"/>
                </a:lnTo>
                <a:lnTo>
                  <a:pt x="6989" y="1724"/>
                </a:lnTo>
                <a:lnTo>
                  <a:pt x="6916" y="1779"/>
                </a:lnTo>
                <a:lnTo>
                  <a:pt x="6764" y="1839"/>
                </a:lnTo>
                <a:lnTo>
                  <a:pt x="6703" y="1796"/>
                </a:lnTo>
                <a:lnTo>
                  <a:pt x="6639" y="1790"/>
                </a:lnTo>
                <a:lnTo>
                  <a:pt x="6609" y="1749"/>
                </a:lnTo>
                <a:lnTo>
                  <a:pt x="6549" y="1702"/>
                </a:lnTo>
                <a:lnTo>
                  <a:pt x="6547" y="1673"/>
                </a:lnTo>
                <a:lnTo>
                  <a:pt x="6531" y="1651"/>
                </a:lnTo>
                <a:lnTo>
                  <a:pt x="6517" y="1600"/>
                </a:lnTo>
                <a:lnTo>
                  <a:pt x="6460" y="1590"/>
                </a:lnTo>
                <a:lnTo>
                  <a:pt x="6413" y="1570"/>
                </a:lnTo>
                <a:lnTo>
                  <a:pt x="6340" y="1565"/>
                </a:lnTo>
                <a:lnTo>
                  <a:pt x="6271" y="1521"/>
                </a:lnTo>
                <a:lnTo>
                  <a:pt x="6259" y="1482"/>
                </a:lnTo>
                <a:lnTo>
                  <a:pt x="6206" y="1415"/>
                </a:lnTo>
                <a:lnTo>
                  <a:pt x="6143" y="1410"/>
                </a:lnTo>
                <a:lnTo>
                  <a:pt x="6087" y="1374"/>
                </a:lnTo>
                <a:lnTo>
                  <a:pt x="6083" y="1343"/>
                </a:lnTo>
                <a:lnTo>
                  <a:pt x="6053" y="1340"/>
                </a:lnTo>
                <a:lnTo>
                  <a:pt x="6025" y="1318"/>
                </a:lnTo>
                <a:lnTo>
                  <a:pt x="5974" y="1320"/>
                </a:lnTo>
                <a:lnTo>
                  <a:pt x="5930" y="1308"/>
                </a:lnTo>
                <a:lnTo>
                  <a:pt x="5942" y="1289"/>
                </a:lnTo>
                <a:lnTo>
                  <a:pt x="5883" y="1240"/>
                </a:lnTo>
                <a:lnTo>
                  <a:pt x="5872" y="1193"/>
                </a:lnTo>
                <a:lnTo>
                  <a:pt x="5811" y="1130"/>
                </a:lnTo>
                <a:lnTo>
                  <a:pt x="5771" y="1125"/>
                </a:lnTo>
                <a:lnTo>
                  <a:pt x="5718" y="1063"/>
                </a:lnTo>
                <a:lnTo>
                  <a:pt x="5718" y="1003"/>
                </a:lnTo>
                <a:lnTo>
                  <a:pt x="5763" y="932"/>
                </a:lnTo>
                <a:lnTo>
                  <a:pt x="5773" y="874"/>
                </a:lnTo>
                <a:lnTo>
                  <a:pt x="5820" y="841"/>
                </a:lnTo>
                <a:lnTo>
                  <a:pt x="5835" y="775"/>
                </a:lnTo>
                <a:lnTo>
                  <a:pt x="5854" y="732"/>
                </a:lnTo>
                <a:lnTo>
                  <a:pt x="5812" y="762"/>
                </a:lnTo>
                <a:lnTo>
                  <a:pt x="5778" y="697"/>
                </a:lnTo>
                <a:lnTo>
                  <a:pt x="5827" y="664"/>
                </a:lnTo>
                <a:lnTo>
                  <a:pt x="5818" y="614"/>
                </a:lnTo>
                <a:lnTo>
                  <a:pt x="5844" y="615"/>
                </a:lnTo>
                <a:lnTo>
                  <a:pt x="5872" y="603"/>
                </a:lnTo>
                <a:lnTo>
                  <a:pt x="5885" y="621"/>
                </a:lnTo>
                <a:lnTo>
                  <a:pt x="5929" y="630"/>
                </a:lnTo>
                <a:lnTo>
                  <a:pt x="5988" y="603"/>
                </a:lnTo>
                <a:lnTo>
                  <a:pt x="6008" y="549"/>
                </a:lnTo>
                <a:lnTo>
                  <a:pt x="5966" y="515"/>
                </a:lnTo>
                <a:lnTo>
                  <a:pt x="5999" y="489"/>
                </a:lnTo>
                <a:lnTo>
                  <a:pt x="6033" y="498"/>
                </a:lnTo>
                <a:lnTo>
                  <a:pt x="6057" y="417"/>
                </a:lnTo>
                <a:lnTo>
                  <a:pt x="6087" y="401"/>
                </a:lnTo>
                <a:lnTo>
                  <a:pt x="6119" y="357"/>
                </a:lnTo>
                <a:lnTo>
                  <a:pt x="6121" y="334"/>
                </a:lnTo>
                <a:lnTo>
                  <a:pt x="6072" y="311"/>
                </a:lnTo>
                <a:lnTo>
                  <a:pt x="6042" y="347"/>
                </a:lnTo>
                <a:lnTo>
                  <a:pt x="6012" y="334"/>
                </a:lnTo>
                <a:lnTo>
                  <a:pt x="6004" y="253"/>
                </a:lnTo>
                <a:lnTo>
                  <a:pt x="5965" y="271"/>
                </a:lnTo>
                <a:lnTo>
                  <a:pt x="5908" y="338"/>
                </a:lnTo>
                <a:lnTo>
                  <a:pt x="5937" y="351"/>
                </a:lnTo>
                <a:lnTo>
                  <a:pt x="5937" y="383"/>
                </a:lnTo>
                <a:lnTo>
                  <a:pt x="5897" y="403"/>
                </a:lnTo>
                <a:lnTo>
                  <a:pt x="5859" y="380"/>
                </a:lnTo>
                <a:lnTo>
                  <a:pt x="5850" y="351"/>
                </a:lnTo>
                <a:lnTo>
                  <a:pt x="5831" y="323"/>
                </a:lnTo>
                <a:lnTo>
                  <a:pt x="5814" y="354"/>
                </a:lnTo>
                <a:lnTo>
                  <a:pt x="5782" y="363"/>
                </a:lnTo>
                <a:lnTo>
                  <a:pt x="5784" y="333"/>
                </a:lnTo>
                <a:lnTo>
                  <a:pt x="5811" y="304"/>
                </a:lnTo>
                <a:lnTo>
                  <a:pt x="5822" y="280"/>
                </a:lnTo>
                <a:lnTo>
                  <a:pt x="5822" y="280"/>
                </a:lnTo>
                <a:lnTo>
                  <a:pt x="5788" y="295"/>
                </a:lnTo>
                <a:lnTo>
                  <a:pt x="5763" y="323"/>
                </a:lnTo>
                <a:lnTo>
                  <a:pt x="5708" y="342"/>
                </a:lnTo>
                <a:lnTo>
                  <a:pt x="5701" y="361"/>
                </a:lnTo>
                <a:lnTo>
                  <a:pt x="5672" y="367"/>
                </a:lnTo>
                <a:lnTo>
                  <a:pt x="5658" y="347"/>
                </a:lnTo>
                <a:lnTo>
                  <a:pt x="5613" y="344"/>
                </a:lnTo>
                <a:lnTo>
                  <a:pt x="5611" y="321"/>
                </a:lnTo>
                <a:lnTo>
                  <a:pt x="5575" y="271"/>
                </a:lnTo>
                <a:lnTo>
                  <a:pt x="5554" y="265"/>
                </a:lnTo>
                <a:lnTo>
                  <a:pt x="5499" y="297"/>
                </a:lnTo>
                <a:lnTo>
                  <a:pt x="5459" y="280"/>
                </a:lnTo>
                <a:lnTo>
                  <a:pt x="5436" y="295"/>
                </a:lnTo>
                <a:lnTo>
                  <a:pt x="5418" y="261"/>
                </a:lnTo>
                <a:lnTo>
                  <a:pt x="5396" y="255"/>
                </a:lnTo>
                <a:lnTo>
                  <a:pt x="5369" y="204"/>
                </a:lnTo>
                <a:lnTo>
                  <a:pt x="5315" y="229"/>
                </a:lnTo>
                <a:lnTo>
                  <a:pt x="5257" y="221"/>
                </a:lnTo>
                <a:lnTo>
                  <a:pt x="5204" y="197"/>
                </a:lnTo>
                <a:lnTo>
                  <a:pt x="5208" y="163"/>
                </a:lnTo>
                <a:lnTo>
                  <a:pt x="5172" y="118"/>
                </a:lnTo>
                <a:lnTo>
                  <a:pt x="5151" y="123"/>
                </a:lnTo>
                <a:lnTo>
                  <a:pt x="5155" y="143"/>
                </a:lnTo>
                <a:lnTo>
                  <a:pt x="5084" y="165"/>
                </a:lnTo>
                <a:lnTo>
                  <a:pt x="5066" y="122"/>
                </a:lnTo>
                <a:lnTo>
                  <a:pt x="5026" y="107"/>
                </a:lnTo>
                <a:lnTo>
                  <a:pt x="4963" y="71"/>
                </a:lnTo>
                <a:lnTo>
                  <a:pt x="4954" y="89"/>
                </a:lnTo>
                <a:lnTo>
                  <a:pt x="4921" y="65"/>
                </a:lnTo>
                <a:lnTo>
                  <a:pt x="4882" y="96"/>
                </a:lnTo>
                <a:lnTo>
                  <a:pt x="4929" y="133"/>
                </a:lnTo>
                <a:lnTo>
                  <a:pt x="4914" y="145"/>
                </a:lnTo>
                <a:lnTo>
                  <a:pt x="4959" y="156"/>
                </a:lnTo>
                <a:lnTo>
                  <a:pt x="4999" y="137"/>
                </a:lnTo>
                <a:lnTo>
                  <a:pt x="5068" y="195"/>
                </a:lnTo>
                <a:lnTo>
                  <a:pt x="5062" y="227"/>
                </a:lnTo>
                <a:lnTo>
                  <a:pt x="5076" y="304"/>
                </a:lnTo>
                <a:lnTo>
                  <a:pt x="5028" y="308"/>
                </a:lnTo>
                <a:lnTo>
                  <a:pt x="5010" y="361"/>
                </a:lnTo>
                <a:lnTo>
                  <a:pt x="4993" y="329"/>
                </a:lnTo>
                <a:lnTo>
                  <a:pt x="4957" y="318"/>
                </a:lnTo>
                <a:lnTo>
                  <a:pt x="4919" y="344"/>
                </a:lnTo>
                <a:lnTo>
                  <a:pt x="4782" y="351"/>
                </a:lnTo>
                <a:lnTo>
                  <a:pt x="4730" y="305"/>
                </a:lnTo>
                <a:lnTo>
                  <a:pt x="4723" y="325"/>
                </a:lnTo>
                <a:lnTo>
                  <a:pt x="4669" y="345"/>
                </a:lnTo>
                <a:lnTo>
                  <a:pt x="4674" y="391"/>
                </a:lnTo>
                <a:lnTo>
                  <a:pt x="4629" y="381"/>
                </a:lnTo>
                <a:lnTo>
                  <a:pt x="4644" y="444"/>
                </a:lnTo>
                <a:lnTo>
                  <a:pt x="4627" y="421"/>
                </a:lnTo>
                <a:lnTo>
                  <a:pt x="4571" y="403"/>
                </a:lnTo>
                <a:lnTo>
                  <a:pt x="4550" y="436"/>
                </a:lnTo>
                <a:lnTo>
                  <a:pt x="4571" y="466"/>
                </a:lnTo>
                <a:lnTo>
                  <a:pt x="4567" y="486"/>
                </a:lnTo>
                <a:lnTo>
                  <a:pt x="4508" y="468"/>
                </a:lnTo>
                <a:lnTo>
                  <a:pt x="4477" y="498"/>
                </a:lnTo>
                <a:lnTo>
                  <a:pt x="4501" y="523"/>
                </a:lnTo>
                <a:lnTo>
                  <a:pt x="4475" y="536"/>
                </a:lnTo>
                <a:lnTo>
                  <a:pt x="4436" y="559"/>
                </a:lnTo>
                <a:lnTo>
                  <a:pt x="4439" y="589"/>
                </a:lnTo>
                <a:lnTo>
                  <a:pt x="4475" y="626"/>
                </a:lnTo>
                <a:lnTo>
                  <a:pt x="4485" y="652"/>
                </a:lnTo>
                <a:lnTo>
                  <a:pt x="4485" y="652"/>
                </a:lnTo>
                <a:lnTo>
                  <a:pt x="4443" y="628"/>
                </a:lnTo>
                <a:lnTo>
                  <a:pt x="4409" y="657"/>
                </a:lnTo>
                <a:lnTo>
                  <a:pt x="4367" y="657"/>
                </a:lnTo>
                <a:lnTo>
                  <a:pt x="4326" y="724"/>
                </a:lnTo>
                <a:lnTo>
                  <a:pt x="4288" y="800"/>
                </a:lnTo>
                <a:lnTo>
                  <a:pt x="4257" y="809"/>
                </a:lnTo>
                <a:lnTo>
                  <a:pt x="4243" y="872"/>
                </a:lnTo>
                <a:lnTo>
                  <a:pt x="4205" y="896"/>
                </a:lnTo>
                <a:lnTo>
                  <a:pt x="4238" y="930"/>
                </a:lnTo>
                <a:lnTo>
                  <a:pt x="4319" y="944"/>
                </a:lnTo>
                <a:lnTo>
                  <a:pt x="4288" y="954"/>
                </a:lnTo>
                <a:lnTo>
                  <a:pt x="4270" y="988"/>
                </a:lnTo>
                <a:lnTo>
                  <a:pt x="4367" y="1020"/>
                </a:lnTo>
                <a:lnTo>
                  <a:pt x="4330" y="1036"/>
                </a:lnTo>
                <a:lnTo>
                  <a:pt x="4268" y="1029"/>
                </a:lnTo>
                <a:lnTo>
                  <a:pt x="4249" y="1001"/>
                </a:lnTo>
                <a:lnTo>
                  <a:pt x="4250" y="1029"/>
                </a:lnTo>
                <a:lnTo>
                  <a:pt x="4290" y="1060"/>
                </a:lnTo>
                <a:lnTo>
                  <a:pt x="4288" y="1112"/>
                </a:lnTo>
                <a:lnTo>
                  <a:pt x="4330" y="1168"/>
                </a:lnTo>
                <a:lnTo>
                  <a:pt x="4268" y="1120"/>
                </a:lnTo>
                <a:lnTo>
                  <a:pt x="4230" y="1049"/>
                </a:lnTo>
                <a:lnTo>
                  <a:pt x="4185" y="1043"/>
                </a:lnTo>
                <a:lnTo>
                  <a:pt x="4183" y="1073"/>
                </a:lnTo>
                <a:lnTo>
                  <a:pt x="4166" y="1105"/>
                </a:lnTo>
                <a:lnTo>
                  <a:pt x="4160" y="1067"/>
                </a:lnTo>
                <a:lnTo>
                  <a:pt x="4059" y="1002"/>
                </a:lnTo>
                <a:lnTo>
                  <a:pt x="3985" y="1016"/>
                </a:lnTo>
                <a:lnTo>
                  <a:pt x="4008" y="1043"/>
                </a:lnTo>
                <a:lnTo>
                  <a:pt x="3983" y="1069"/>
                </a:lnTo>
                <a:lnTo>
                  <a:pt x="3957" y="1047"/>
                </a:lnTo>
                <a:lnTo>
                  <a:pt x="3938" y="1047"/>
                </a:lnTo>
                <a:lnTo>
                  <a:pt x="3916" y="1076"/>
                </a:lnTo>
                <a:lnTo>
                  <a:pt x="3951" y="1121"/>
                </a:lnTo>
                <a:lnTo>
                  <a:pt x="3942" y="1148"/>
                </a:lnTo>
                <a:lnTo>
                  <a:pt x="3934" y="1129"/>
                </a:lnTo>
                <a:lnTo>
                  <a:pt x="3910" y="1133"/>
                </a:lnTo>
                <a:lnTo>
                  <a:pt x="3910" y="1157"/>
                </a:lnTo>
                <a:lnTo>
                  <a:pt x="3864" y="1184"/>
                </a:lnTo>
                <a:lnTo>
                  <a:pt x="3795" y="1197"/>
                </a:lnTo>
                <a:lnTo>
                  <a:pt x="3850" y="1171"/>
                </a:lnTo>
                <a:lnTo>
                  <a:pt x="3885" y="1123"/>
                </a:lnTo>
                <a:lnTo>
                  <a:pt x="3882" y="1049"/>
                </a:lnTo>
                <a:lnTo>
                  <a:pt x="3920" y="1002"/>
                </a:lnTo>
                <a:lnTo>
                  <a:pt x="3897" y="971"/>
                </a:lnTo>
                <a:lnTo>
                  <a:pt x="3857" y="966"/>
                </a:lnTo>
                <a:lnTo>
                  <a:pt x="3788" y="841"/>
                </a:lnTo>
                <a:lnTo>
                  <a:pt x="3752" y="787"/>
                </a:lnTo>
                <a:lnTo>
                  <a:pt x="3686" y="771"/>
                </a:lnTo>
                <a:lnTo>
                  <a:pt x="3640" y="742"/>
                </a:lnTo>
                <a:lnTo>
                  <a:pt x="3611" y="760"/>
                </a:lnTo>
                <a:lnTo>
                  <a:pt x="3635" y="783"/>
                </a:lnTo>
                <a:lnTo>
                  <a:pt x="3608" y="792"/>
                </a:lnTo>
                <a:lnTo>
                  <a:pt x="3575" y="841"/>
                </a:lnTo>
                <a:lnTo>
                  <a:pt x="3543" y="836"/>
                </a:lnTo>
                <a:lnTo>
                  <a:pt x="3554" y="809"/>
                </a:lnTo>
                <a:lnTo>
                  <a:pt x="3554" y="809"/>
                </a:lnTo>
                <a:lnTo>
                  <a:pt x="3510" y="822"/>
                </a:lnTo>
                <a:lnTo>
                  <a:pt x="3499" y="850"/>
                </a:lnTo>
                <a:lnTo>
                  <a:pt x="3467" y="782"/>
                </a:lnTo>
                <a:lnTo>
                  <a:pt x="3439" y="775"/>
                </a:lnTo>
                <a:lnTo>
                  <a:pt x="3433" y="815"/>
                </a:lnTo>
                <a:lnTo>
                  <a:pt x="3467" y="834"/>
                </a:lnTo>
                <a:lnTo>
                  <a:pt x="3420" y="869"/>
                </a:lnTo>
                <a:lnTo>
                  <a:pt x="3404" y="917"/>
                </a:lnTo>
                <a:lnTo>
                  <a:pt x="3420" y="946"/>
                </a:lnTo>
                <a:lnTo>
                  <a:pt x="3371" y="975"/>
                </a:lnTo>
                <a:lnTo>
                  <a:pt x="3349" y="941"/>
                </a:lnTo>
                <a:lnTo>
                  <a:pt x="3322" y="939"/>
                </a:lnTo>
                <a:lnTo>
                  <a:pt x="3313" y="913"/>
                </a:lnTo>
                <a:lnTo>
                  <a:pt x="3348" y="874"/>
                </a:lnTo>
                <a:lnTo>
                  <a:pt x="3348" y="874"/>
                </a:lnTo>
                <a:lnTo>
                  <a:pt x="3311" y="875"/>
                </a:lnTo>
                <a:lnTo>
                  <a:pt x="3294" y="926"/>
                </a:lnTo>
                <a:lnTo>
                  <a:pt x="3243" y="939"/>
                </a:lnTo>
                <a:lnTo>
                  <a:pt x="3222" y="968"/>
                </a:lnTo>
                <a:lnTo>
                  <a:pt x="3214" y="1020"/>
                </a:lnTo>
                <a:lnTo>
                  <a:pt x="3286" y="1040"/>
                </a:lnTo>
                <a:lnTo>
                  <a:pt x="3225" y="1092"/>
                </a:lnTo>
                <a:lnTo>
                  <a:pt x="3178" y="1067"/>
                </a:lnTo>
                <a:lnTo>
                  <a:pt x="3122" y="1105"/>
                </a:lnTo>
                <a:lnTo>
                  <a:pt x="3133" y="1139"/>
                </a:lnTo>
                <a:lnTo>
                  <a:pt x="3200" y="1148"/>
                </a:lnTo>
                <a:lnTo>
                  <a:pt x="3177" y="1186"/>
                </a:lnTo>
                <a:lnTo>
                  <a:pt x="3144" y="1193"/>
                </a:lnTo>
                <a:lnTo>
                  <a:pt x="3097" y="1137"/>
                </a:lnTo>
                <a:lnTo>
                  <a:pt x="3057" y="1182"/>
                </a:lnTo>
                <a:lnTo>
                  <a:pt x="3010" y="1190"/>
                </a:lnTo>
                <a:lnTo>
                  <a:pt x="3019" y="1225"/>
                </a:lnTo>
                <a:lnTo>
                  <a:pt x="3028" y="1258"/>
                </a:lnTo>
                <a:lnTo>
                  <a:pt x="3032" y="1288"/>
                </a:lnTo>
                <a:lnTo>
                  <a:pt x="3061" y="1278"/>
                </a:lnTo>
                <a:lnTo>
                  <a:pt x="3061" y="1278"/>
                </a:lnTo>
                <a:lnTo>
                  <a:pt x="3027" y="1325"/>
                </a:lnTo>
                <a:lnTo>
                  <a:pt x="3050" y="1359"/>
                </a:lnTo>
                <a:lnTo>
                  <a:pt x="3010" y="1379"/>
                </a:lnTo>
                <a:lnTo>
                  <a:pt x="2985" y="1412"/>
                </a:lnTo>
                <a:lnTo>
                  <a:pt x="3068" y="1426"/>
                </a:lnTo>
                <a:lnTo>
                  <a:pt x="3016" y="1453"/>
                </a:lnTo>
                <a:lnTo>
                  <a:pt x="3005" y="1474"/>
                </a:lnTo>
                <a:lnTo>
                  <a:pt x="2960" y="1464"/>
                </a:lnTo>
                <a:lnTo>
                  <a:pt x="2934" y="1429"/>
                </a:lnTo>
                <a:lnTo>
                  <a:pt x="2897" y="1404"/>
                </a:lnTo>
                <a:lnTo>
                  <a:pt x="2861" y="1435"/>
                </a:lnTo>
                <a:lnTo>
                  <a:pt x="2844" y="1401"/>
                </a:lnTo>
                <a:lnTo>
                  <a:pt x="2799" y="1372"/>
                </a:lnTo>
                <a:lnTo>
                  <a:pt x="2767" y="1399"/>
                </a:lnTo>
                <a:lnTo>
                  <a:pt x="2827" y="1440"/>
                </a:lnTo>
                <a:lnTo>
                  <a:pt x="2804" y="1451"/>
                </a:lnTo>
                <a:lnTo>
                  <a:pt x="2780" y="1498"/>
                </a:lnTo>
                <a:lnTo>
                  <a:pt x="2828" y="1542"/>
                </a:lnTo>
                <a:lnTo>
                  <a:pt x="2876" y="1540"/>
                </a:lnTo>
                <a:lnTo>
                  <a:pt x="2855" y="1579"/>
                </a:lnTo>
                <a:lnTo>
                  <a:pt x="2853" y="1623"/>
                </a:lnTo>
                <a:lnTo>
                  <a:pt x="2833" y="1604"/>
                </a:lnTo>
                <a:lnTo>
                  <a:pt x="2808" y="1604"/>
                </a:lnTo>
                <a:lnTo>
                  <a:pt x="2817" y="1655"/>
                </a:lnTo>
                <a:lnTo>
                  <a:pt x="2797" y="1709"/>
                </a:lnTo>
                <a:lnTo>
                  <a:pt x="2791" y="1768"/>
                </a:lnTo>
                <a:lnTo>
                  <a:pt x="2714" y="1606"/>
                </a:lnTo>
                <a:lnTo>
                  <a:pt x="2663" y="1508"/>
                </a:lnTo>
                <a:lnTo>
                  <a:pt x="2637" y="1469"/>
                </a:lnTo>
                <a:lnTo>
                  <a:pt x="2650" y="1412"/>
                </a:lnTo>
                <a:lnTo>
                  <a:pt x="2631" y="1438"/>
                </a:lnTo>
                <a:lnTo>
                  <a:pt x="2581" y="1476"/>
                </a:lnTo>
                <a:lnTo>
                  <a:pt x="2569" y="1540"/>
                </a:lnTo>
                <a:lnTo>
                  <a:pt x="2531" y="1549"/>
                </a:lnTo>
                <a:lnTo>
                  <a:pt x="2525" y="1576"/>
                </a:lnTo>
                <a:lnTo>
                  <a:pt x="2478" y="1572"/>
                </a:lnTo>
                <a:lnTo>
                  <a:pt x="2451" y="1608"/>
                </a:lnTo>
                <a:lnTo>
                  <a:pt x="2411" y="1643"/>
                </a:lnTo>
                <a:lnTo>
                  <a:pt x="2420" y="1704"/>
                </a:lnTo>
                <a:lnTo>
                  <a:pt x="2420" y="1828"/>
                </a:lnTo>
                <a:lnTo>
                  <a:pt x="2444" y="1841"/>
                </a:lnTo>
                <a:lnTo>
                  <a:pt x="2444" y="1884"/>
                </a:lnTo>
                <a:lnTo>
                  <a:pt x="2401" y="1908"/>
                </a:lnTo>
                <a:lnTo>
                  <a:pt x="2375" y="1955"/>
                </a:lnTo>
                <a:lnTo>
                  <a:pt x="2311" y="1973"/>
                </a:lnTo>
                <a:lnTo>
                  <a:pt x="2315" y="2000"/>
                </a:lnTo>
                <a:lnTo>
                  <a:pt x="2260" y="2036"/>
                </a:lnTo>
                <a:lnTo>
                  <a:pt x="2262" y="2097"/>
                </a:lnTo>
                <a:lnTo>
                  <a:pt x="2231" y="2126"/>
                </a:lnTo>
                <a:lnTo>
                  <a:pt x="2157" y="2229"/>
                </a:lnTo>
                <a:lnTo>
                  <a:pt x="2015" y="2314"/>
                </a:lnTo>
                <a:lnTo>
                  <a:pt x="1889" y="2324"/>
                </a:lnTo>
                <a:lnTo>
                  <a:pt x="1841" y="2342"/>
                </a:lnTo>
                <a:lnTo>
                  <a:pt x="1769" y="2348"/>
                </a:lnTo>
                <a:lnTo>
                  <a:pt x="1712" y="2363"/>
                </a:lnTo>
                <a:lnTo>
                  <a:pt x="1653" y="2348"/>
                </a:lnTo>
                <a:lnTo>
                  <a:pt x="1580" y="2377"/>
                </a:lnTo>
                <a:lnTo>
                  <a:pt x="1571" y="2420"/>
                </a:lnTo>
                <a:lnTo>
                  <a:pt x="1522" y="2444"/>
                </a:lnTo>
                <a:lnTo>
                  <a:pt x="1367" y="2438"/>
                </a:lnTo>
                <a:lnTo>
                  <a:pt x="1326" y="2461"/>
                </a:lnTo>
                <a:lnTo>
                  <a:pt x="1314" y="2503"/>
                </a:lnTo>
                <a:lnTo>
                  <a:pt x="1217" y="2542"/>
                </a:lnTo>
                <a:lnTo>
                  <a:pt x="1143" y="2542"/>
                </a:lnTo>
                <a:lnTo>
                  <a:pt x="1103" y="2527"/>
                </a:lnTo>
                <a:lnTo>
                  <a:pt x="1065" y="2530"/>
                </a:lnTo>
                <a:lnTo>
                  <a:pt x="1051" y="2503"/>
                </a:lnTo>
                <a:lnTo>
                  <a:pt x="1011" y="2523"/>
                </a:lnTo>
                <a:lnTo>
                  <a:pt x="973" y="2581"/>
                </a:lnTo>
                <a:lnTo>
                  <a:pt x="872" y="2599"/>
                </a:lnTo>
                <a:lnTo>
                  <a:pt x="863" y="2621"/>
                </a:lnTo>
                <a:lnTo>
                  <a:pt x="836" y="2621"/>
                </a:lnTo>
                <a:lnTo>
                  <a:pt x="757" y="2691"/>
                </a:lnTo>
                <a:lnTo>
                  <a:pt x="654" y="2740"/>
                </a:lnTo>
                <a:lnTo>
                  <a:pt x="518" y="2781"/>
                </a:lnTo>
                <a:lnTo>
                  <a:pt x="459" y="2864"/>
                </a:lnTo>
                <a:lnTo>
                  <a:pt x="457" y="2940"/>
                </a:lnTo>
                <a:lnTo>
                  <a:pt x="403" y="2987"/>
                </a:lnTo>
                <a:lnTo>
                  <a:pt x="365" y="2962"/>
                </a:lnTo>
                <a:lnTo>
                  <a:pt x="383" y="2935"/>
                </a:lnTo>
                <a:lnTo>
                  <a:pt x="376" y="2896"/>
                </a:lnTo>
                <a:lnTo>
                  <a:pt x="401" y="2837"/>
                </a:lnTo>
                <a:lnTo>
                  <a:pt x="399" y="2794"/>
                </a:lnTo>
                <a:lnTo>
                  <a:pt x="324" y="2851"/>
                </a:lnTo>
                <a:lnTo>
                  <a:pt x="305" y="2922"/>
                </a:lnTo>
                <a:lnTo>
                  <a:pt x="252" y="3024"/>
                </a:lnTo>
                <a:lnTo>
                  <a:pt x="288" y="3097"/>
                </a:lnTo>
                <a:lnTo>
                  <a:pt x="262" y="3156"/>
                </a:lnTo>
                <a:lnTo>
                  <a:pt x="266" y="3267"/>
                </a:lnTo>
                <a:lnTo>
                  <a:pt x="173" y="3382"/>
                </a:lnTo>
                <a:lnTo>
                  <a:pt x="137" y="3539"/>
                </a:lnTo>
                <a:lnTo>
                  <a:pt x="163" y="3621"/>
                </a:lnTo>
                <a:lnTo>
                  <a:pt x="150" y="3734"/>
                </a:lnTo>
                <a:lnTo>
                  <a:pt x="233" y="3875"/>
                </a:lnTo>
                <a:lnTo>
                  <a:pt x="237" y="3929"/>
                </a:lnTo>
                <a:lnTo>
                  <a:pt x="271" y="3968"/>
                </a:lnTo>
                <a:lnTo>
                  <a:pt x="241" y="4039"/>
                </a:lnTo>
                <a:lnTo>
                  <a:pt x="258" y="4102"/>
                </a:lnTo>
                <a:lnTo>
                  <a:pt x="208" y="4122"/>
                </a:lnTo>
                <a:lnTo>
                  <a:pt x="186" y="4084"/>
                </a:lnTo>
                <a:lnTo>
                  <a:pt x="183" y="4001"/>
                </a:lnTo>
                <a:lnTo>
                  <a:pt x="152" y="4046"/>
                </a:lnTo>
                <a:lnTo>
                  <a:pt x="137" y="4030"/>
                </a:lnTo>
                <a:lnTo>
                  <a:pt x="141" y="3954"/>
                </a:lnTo>
                <a:lnTo>
                  <a:pt x="92" y="3849"/>
                </a:lnTo>
                <a:lnTo>
                  <a:pt x="62" y="3902"/>
                </a:lnTo>
                <a:lnTo>
                  <a:pt x="73" y="4006"/>
                </a:lnTo>
                <a:lnTo>
                  <a:pt x="137" y="4071"/>
                </a:lnTo>
                <a:lnTo>
                  <a:pt x="183" y="4162"/>
                </a:lnTo>
                <a:lnTo>
                  <a:pt x="116" y="4173"/>
                </a:lnTo>
                <a:lnTo>
                  <a:pt x="62" y="4100"/>
                </a:lnTo>
                <a:lnTo>
                  <a:pt x="49" y="4015"/>
                </a:lnTo>
                <a:lnTo>
                  <a:pt x="28" y="4052"/>
                </a:lnTo>
                <a:lnTo>
                  <a:pt x="0" y="4066"/>
                </a:lnTo>
                <a:lnTo>
                  <a:pt x="42" y="4145"/>
                </a:lnTo>
                <a:lnTo>
                  <a:pt x="125" y="4248"/>
                </a:lnTo>
                <a:lnTo>
                  <a:pt x="173" y="4384"/>
                </a:lnTo>
                <a:lnTo>
                  <a:pt x="164" y="4625"/>
                </a:lnTo>
                <a:lnTo>
                  <a:pt x="199" y="4670"/>
                </a:lnTo>
                <a:lnTo>
                  <a:pt x="224" y="4806"/>
                </a:lnTo>
                <a:lnTo>
                  <a:pt x="297" y="4985"/>
                </a:lnTo>
                <a:lnTo>
                  <a:pt x="271" y="5047"/>
                </a:lnTo>
                <a:lnTo>
                  <a:pt x="278" y="5315"/>
                </a:lnTo>
                <a:lnTo>
                  <a:pt x="267" y="5351"/>
                </a:lnTo>
                <a:lnTo>
                  <a:pt x="293" y="5425"/>
                </a:lnTo>
                <a:lnTo>
                  <a:pt x="291" y="5508"/>
                </a:lnTo>
                <a:lnTo>
                  <a:pt x="341" y="5625"/>
                </a:lnTo>
                <a:lnTo>
                  <a:pt x="343" y="5683"/>
                </a:lnTo>
                <a:lnTo>
                  <a:pt x="298" y="5715"/>
                </a:lnTo>
                <a:lnTo>
                  <a:pt x="322" y="5740"/>
                </a:lnTo>
                <a:lnTo>
                  <a:pt x="305" y="5804"/>
                </a:lnTo>
                <a:lnTo>
                  <a:pt x="297" y="5908"/>
                </a:lnTo>
                <a:lnTo>
                  <a:pt x="255" y="5946"/>
                </a:lnTo>
                <a:lnTo>
                  <a:pt x="267" y="5977"/>
                </a:lnTo>
                <a:lnTo>
                  <a:pt x="255" y="6040"/>
                </a:lnTo>
                <a:lnTo>
                  <a:pt x="213" y="6070"/>
                </a:lnTo>
                <a:lnTo>
                  <a:pt x="222" y="6132"/>
                </a:lnTo>
                <a:lnTo>
                  <a:pt x="145" y="6192"/>
                </a:lnTo>
                <a:lnTo>
                  <a:pt x="111" y="6161"/>
                </a:lnTo>
                <a:lnTo>
                  <a:pt x="51" y="6251"/>
                </a:lnTo>
                <a:lnTo>
                  <a:pt x="55" y="6399"/>
                </a:lnTo>
                <a:lnTo>
                  <a:pt x="87" y="6428"/>
                </a:lnTo>
                <a:lnTo>
                  <a:pt x="124" y="6430"/>
                </a:lnTo>
                <a:lnTo>
                  <a:pt x="224" y="6533"/>
                </a:lnTo>
                <a:lnTo>
                  <a:pt x="222" y="6571"/>
                </a:lnTo>
                <a:lnTo>
                  <a:pt x="241" y="6592"/>
                </a:lnTo>
                <a:lnTo>
                  <a:pt x="293" y="6601"/>
                </a:lnTo>
                <a:lnTo>
                  <a:pt x="316" y="6631"/>
                </a:lnTo>
                <a:lnTo>
                  <a:pt x="384" y="6641"/>
                </a:lnTo>
                <a:lnTo>
                  <a:pt x="412" y="6635"/>
                </a:lnTo>
                <a:lnTo>
                  <a:pt x="426" y="6655"/>
                </a:lnTo>
                <a:lnTo>
                  <a:pt x="478" y="6663"/>
                </a:lnTo>
                <a:lnTo>
                  <a:pt x="540" y="6650"/>
                </a:lnTo>
                <a:lnTo>
                  <a:pt x="556" y="6684"/>
                </a:lnTo>
                <a:lnTo>
                  <a:pt x="584" y="6663"/>
                </a:lnTo>
                <a:lnTo>
                  <a:pt x="597" y="6673"/>
                </a:lnTo>
                <a:lnTo>
                  <a:pt x="666" y="6661"/>
                </a:lnTo>
                <a:lnTo>
                  <a:pt x="725" y="6655"/>
                </a:lnTo>
                <a:lnTo>
                  <a:pt x="733" y="6627"/>
                </a:lnTo>
                <a:lnTo>
                  <a:pt x="769" y="6620"/>
                </a:lnTo>
                <a:lnTo>
                  <a:pt x="809" y="6560"/>
                </a:lnTo>
                <a:lnTo>
                  <a:pt x="879" y="6569"/>
                </a:lnTo>
                <a:lnTo>
                  <a:pt x="879" y="6527"/>
                </a:lnTo>
                <a:lnTo>
                  <a:pt x="924" y="6502"/>
                </a:lnTo>
                <a:lnTo>
                  <a:pt x="960" y="6502"/>
                </a:lnTo>
                <a:lnTo>
                  <a:pt x="996" y="6540"/>
                </a:lnTo>
                <a:lnTo>
                  <a:pt x="1034" y="6488"/>
                </a:lnTo>
                <a:lnTo>
                  <a:pt x="1054" y="6497"/>
                </a:lnTo>
                <a:lnTo>
                  <a:pt x="1077" y="6484"/>
                </a:lnTo>
                <a:lnTo>
                  <a:pt x="1090" y="6426"/>
                </a:lnTo>
                <a:lnTo>
                  <a:pt x="1222" y="6345"/>
                </a:lnTo>
                <a:lnTo>
                  <a:pt x="1273" y="6352"/>
                </a:lnTo>
                <a:lnTo>
                  <a:pt x="1305" y="6373"/>
                </a:lnTo>
                <a:lnTo>
                  <a:pt x="1348" y="6343"/>
                </a:lnTo>
                <a:lnTo>
                  <a:pt x="1475" y="6316"/>
                </a:lnTo>
                <a:lnTo>
                  <a:pt x="1491" y="6341"/>
                </a:lnTo>
                <a:lnTo>
                  <a:pt x="1572" y="6324"/>
                </a:lnTo>
                <a:lnTo>
                  <a:pt x="1595" y="6339"/>
                </a:lnTo>
                <a:lnTo>
                  <a:pt x="1633" y="6343"/>
                </a:lnTo>
                <a:lnTo>
                  <a:pt x="1682" y="6326"/>
                </a:lnTo>
                <a:lnTo>
                  <a:pt x="1700" y="6375"/>
                </a:lnTo>
                <a:lnTo>
                  <a:pt x="1729" y="6375"/>
                </a:lnTo>
                <a:lnTo>
                  <a:pt x="1767" y="6356"/>
                </a:lnTo>
                <a:lnTo>
                  <a:pt x="1789" y="6381"/>
                </a:lnTo>
                <a:lnTo>
                  <a:pt x="1827" y="6356"/>
                </a:lnTo>
                <a:lnTo>
                  <a:pt x="1921" y="6356"/>
                </a:lnTo>
                <a:lnTo>
                  <a:pt x="1915" y="6396"/>
                </a:lnTo>
                <a:lnTo>
                  <a:pt x="1932" y="6403"/>
                </a:lnTo>
                <a:lnTo>
                  <a:pt x="1983" y="6352"/>
                </a:lnTo>
                <a:lnTo>
                  <a:pt x="2036" y="6367"/>
                </a:lnTo>
                <a:lnTo>
                  <a:pt x="2099" y="6324"/>
                </a:lnTo>
                <a:lnTo>
                  <a:pt x="2123" y="6266"/>
                </a:lnTo>
                <a:lnTo>
                  <a:pt x="2146" y="6258"/>
                </a:lnTo>
                <a:lnTo>
                  <a:pt x="2196" y="6208"/>
                </a:lnTo>
                <a:lnTo>
                  <a:pt x="2226" y="6123"/>
                </a:lnTo>
                <a:lnTo>
                  <a:pt x="2283" y="6078"/>
                </a:lnTo>
                <a:lnTo>
                  <a:pt x="2352" y="6058"/>
                </a:lnTo>
                <a:lnTo>
                  <a:pt x="2377" y="6074"/>
                </a:lnTo>
                <a:lnTo>
                  <a:pt x="2476" y="6040"/>
                </a:lnTo>
                <a:lnTo>
                  <a:pt x="2603" y="5962"/>
                </a:lnTo>
                <a:lnTo>
                  <a:pt x="2680" y="5891"/>
                </a:lnTo>
                <a:lnTo>
                  <a:pt x="2716" y="5876"/>
                </a:lnTo>
                <a:lnTo>
                  <a:pt x="2750" y="5878"/>
                </a:lnTo>
                <a:lnTo>
                  <a:pt x="2793" y="5876"/>
                </a:lnTo>
                <a:lnTo>
                  <a:pt x="2863" y="5906"/>
                </a:lnTo>
                <a:lnTo>
                  <a:pt x="2927" y="5910"/>
                </a:lnTo>
                <a:lnTo>
                  <a:pt x="2972" y="5894"/>
                </a:lnTo>
                <a:lnTo>
                  <a:pt x="3068" y="5900"/>
                </a:lnTo>
                <a:lnTo>
                  <a:pt x="3200" y="5853"/>
                </a:lnTo>
                <a:lnTo>
                  <a:pt x="3277" y="5834"/>
                </a:lnTo>
                <a:lnTo>
                  <a:pt x="3335" y="5793"/>
                </a:lnTo>
                <a:lnTo>
                  <a:pt x="3371" y="5793"/>
                </a:lnTo>
                <a:lnTo>
                  <a:pt x="3439" y="5744"/>
                </a:lnTo>
                <a:lnTo>
                  <a:pt x="3537" y="5737"/>
                </a:lnTo>
                <a:lnTo>
                  <a:pt x="3799" y="5717"/>
                </a:lnTo>
                <a:lnTo>
                  <a:pt x="3884" y="5740"/>
                </a:lnTo>
                <a:lnTo>
                  <a:pt x="3942" y="5742"/>
                </a:lnTo>
                <a:lnTo>
                  <a:pt x="4014" y="5717"/>
                </a:lnTo>
                <a:lnTo>
                  <a:pt x="4072" y="5725"/>
                </a:lnTo>
                <a:lnTo>
                  <a:pt x="4144" y="5793"/>
                </a:lnTo>
                <a:lnTo>
                  <a:pt x="4200" y="5889"/>
                </a:lnTo>
                <a:lnTo>
                  <a:pt x="4243" y="5903"/>
                </a:lnTo>
                <a:lnTo>
                  <a:pt x="4273" y="5878"/>
                </a:lnTo>
                <a:lnTo>
                  <a:pt x="4302" y="5867"/>
                </a:lnTo>
                <a:lnTo>
                  <a:pt x="4324" y="5891"/>
                </a:lnTo>
                <a:lnTo>
                  <a:pt x="4351" y="5878"/>
                </a:lnTo>
                <a:lnTo>
                  <a:pt x="4402" y="5891"/>
                </a:lnTo>
                <a:lnTo>
                  <a:pt x="4447" y="5950"/>
                </a:lnTo>
                <a:lnTo>
                  <a:pt x="4508" y="5961"/>
                </a:lnTo>
                <a:lnTo>
                  <a:pt x="4533" y="5945"/>
                </a:lnTo>
                <a:lnTo>
                  <a:pt x="4638" y="6019"/>
                </a:lnTo>
                <a:lnTo>
                  <a:pt x="4629" y="6064"/>
                </a:lnTo>
                <a:lnTo>
                  <a:pt x="4661" y="6066"/>
                </a:lnTo>
                <a:lnTo>
                  <a:pt x="4697" y="6103"/>
                </a:lnTo>
                <a:lnTo>
                  <a:pt x="4684" y="6138"/>
                </a:lnTo>
                <a:lnTo>
                  <a:pt x="4644" y="6138"/>
                </a:lnTo>
                <a:lnTo>
                  <a:pt x="4635" y="6170"/>
                </a:lnTo>
                <a:lnTo>
                  <a:pt x="4676" y="6262"/>
                </a:lnTo>
                <a:lnTo>
                  <a:pt x="4720" y="6266"/>
                </a:lnTo>
                <a:lnTo>
                  <a:pt x="4768" y="6318"/>
                </a:lnTo>
                <a:lnTo>
                  <a:pt x="4784" y="6385"/>
                </a:lnTo>
                <a:lnTo>
                  <a:pt x="4775" y="6435"/>
                </a:lnTo>
                <a:lnTo>
                  <a:pt x="4827" y="6550"/>
                </a:lnTo>
                <a:lnTo>
                  <a:pt x="4810" y="6603"/>
                </a:lnTo>
                <a:lnTo>
                  <a:pt x="4831" y="6632"/>
                </a:lnTo>
                <a:lnTo>
                  <a:pt x="4822" y="6693"/>
                </a:lnTo>
                <a:lnTo>
                  <a:pt x="4802" y="6729"/>
                </a:lnTo>
                <a:lnTo>
                  <a:pt x="4774" y="6712"/>
                </a:lnTo>
                <a:lnTo>
                  <a:pt x="4759" y="6725"/>
                </a:lnTo>
                <a:lnTo>
                  <a:pt x="4797" y="6774"/>
                </a:lnTo>
                <a:lnTo>
                  <a:pt x="4833" y="6795"/>
                </a:lnTo>
                <a:lnTo>
                  <a:pt x="4851" y="6843"/>
                </a:lnTo>
                <a:lnTo>
                  <a:pt x="4891" y="6829"/>
                </a:lnTo>
                <a:lnTo>
                  <a:pt x="4932" y="6861"/>
                </a:lnTo>
                <a:lnTo>
                  <a:pt x="4934" y="6819"/>
                </a:lnTo>
                <a:lnTo>
                  <a:pt x="4910" y="6782"/>
                </a:lnTo>
                <a:lnTo>
                  <a:pt x="4938" y="6753"/>
                </a:lnTo>
                <a:lnTo>
                  <a:pt x="4961" y="6706"/>
                </a:lnTo>
                <a:lnTo>
                  <a:pt x="4999" y="6699"/>
                </a:lnTo>
                <a:lnTo>
                  <a:pt x="5021" y="6659"/>
                </a:lnTo>
                <a:lnTo>
                  <a:pt x="5062" y="6641"/>
                </a:lnTo>
                <a:lnTo>
                  <a:pt x="5074" y="6599"/>
                </a:lnTo>
                <a:lnTo>
                  <a:pt x="5118" y="6544"/>
                </a:lnTo>
                <a:lnTo>
                  <a:pt x="5219" y="6493"/>
                </a:lnTo>
                <a:lnTo>
                  <a:pt x="5230" y="6463"/>
                </a:lnTo>
                <a:lnTo>
                  <a:pt x="5249" y="6463"/>
                </a:lnTo>
                <a:lnTo>
                  <a:pt x="5329" y="6424"/>
                </a:lnTo>
                <a:lnTo>
                  <a:pt x="5349" y="6358"/>
                </a:lnTo>
                <a:lnTo>
                  <a:pt x="5413" y="6260"/>
                </a:lnTo>
                <a:lnTo>
                  <a:pt x="5481" y="6245"/>
                </a:lnTo>
                <a:lnTo>
                  <a:pt x="5507" y="6206"/>
                </a:lnTo>
                <a:lnTo>
                  <a:pt x="5490" y="6156"/>
                </a:lnTo>
                <a:lnTo>
                  <a:pt x="5501" y="6098"/>
                </a:lnTo>
                <a:lnTo>
                  <a:pt x="5530" y="6164"/>
                </a:lnTo>
                <a:lnTo>
                  <a:pt x="5531" y="6226"/>
                </a:lnTo>
                <a:lnTo>
                  <a:pt x="5531" y="6286"/>
                </a:lnTo>
                <a:lnTo>
                  <a:pt x="5502" y="6324"/>
                </a:lnTo>
                <a:lnTo>
                  <a:pt x="5488" y="6444"/>
                </a:lnTo>
                <a:lnTo>
                  <a:pt x="5389" y="6509"/>
                </a:lnTo>
                <a:lnTo>
                  <a:pt x="5374" y="6561"/>
                </a:lnTo>
                <a:lnTo>
                  <a:pt x="5345" y="6599"/>
                </a:lnTo>
                <a:lnTo>
                  <a:pt x="5349" y="6654"/>
                </a:lnTo>
                <a:lnTo>
                  <a:pt x="5291" y="6735"/>
                </a:lnTo>
                <a:lnTo>
                  <a:pt x="5309" y="6759"/>
                </a:lnTo>
                <a:lnTo>
                  <a:pt x="5268" y="6874"/>
                </a:lnTo>
                <a:lnTo>
                  <a:pt x="5154" y="6861"/>
                </a:lnTo>
                <a:lnTo>
                  <a:pt x="5131" y="6925"/>
                </a:lnTo>
                <a:lnTo>
                  <a:pt x="5102" y="6975"/>
                </a:lnTo>
                <a:lnTo>
                  <a:pt x="5102" y="6993"/>
                </a:lnTo>
                <a:lnTo>
                  <a:pt x="5172" y="6975"/>
                </a:lnTo>
                <a:lnTo>
                  <a:pt x="5241" y="6944"/>
                </a:lnTo>
                <a:lnTo>
                  <a:pt x="5322" y="6973"/>
                </a:lnTo>
                <a:lnTo>
                  <a:pt x="5401" y="6840"/>
                </a:lnTo>
                <a:lnTo>
                  <a:pt x="5423" y="6716"/>
                </a:lnTo>
                <a:lnTo>
                  <a:pt x="5490" y="6648"/>
                </a:lnTo>
                <a:lnTo>
                  <a:pt x="5507" y="6670"/>
                </a:lnTo>
                <a:lnTo>
                  <a:pt x="5509" y="6784"/>
                </a:lnTo>
                <a:lnTo>
                  <a:pt x="5535" y="6850"/>
                </a:lnTo>
                <a:lnTo>
                  <a:pt x="5513" y="6857"/>
                </a:lnTo>
                <a:lnTo>
                  <a:pt x="5520" y="6972"/>
                </a:lnTo>
                <a:lnTo>
                  <a:pt x="5468" y="7068"/>
                </a:lnTo>
                <a:lnTo>
                  <a:pt x="5378" y="7105"/>
                </a:lnTo>
                <a:lnTo>
                  <a:pt x="5392" y="7137"/>
                </a:lnTo>
                <a:lnTo>
                  <a:pt x="5450" y="7130"/>
                </a:lnTo>
                <a:lnTo>
                  <a:pt x="5512" y="7132"/>
                </a:lnTo>
                <a:lnTo>
                  <a:pt x="5539" y="7103"/>
                </a:lnTo>
                <a:lnTo>
                  <a:pt x="5580" y="7094"/>
                </a:lnTo>
                <a:lnTo>
                  <a:pt x="5631" y="7053"/>
                </a:lnTo>
                <a:lnTo>
                  <a:pt x="5671" y="7064"/>
                </a:lnTo>
                <a:lnTo>
                  <a:pt x="5702" y="7059"/>
                </a:lnTo>
                <a:lnTo>
                  <a:pt x="5678" y="7101"/>
                </a:lnTo>
                <a:lnTo>
                  <a:pt x="5654" y="7139"/>
                </a:lnTo>
                <a:lnTo>
                  <a:pt x="5611" y="7137"/>
                </a:lnTo>
                <a:lnTo>
                  <a:pt x="5600" y="7162"/>
                </a:lnTo>
                <a:lnTo>
                  <a:pt x="5641" y="7224"/>
                </a:lnTo>
                <a:lnTo>
                  <a:pt x="5660" y="7277"/>
                </a:lnTo>
                <a:lnTo>
                  <a:pt x="5690" y="7352"/>
                </a:lnTo>
                <a:lnTo>
                  <a:pt x="5694" y="7441"/>
                </a:lnTo>
                <a:lnTo>
                  <a:pt x="5684" y="7550"/>
                </a:lnTo>
                <a:lnTo>
                  <a:pt x="5625" y="7614"/>
                </a:lnTo>
                <a:lnTo>
                  <a:pt x="5636" y="7644"/>
                </a:lnTo>
                <a:lnTo>
                  <a:pt x="5627" y="7727"/>
                </a:lnTo>
                <a:lnTo>
                  <a:pt x="5669" y="7763"/>
                </a:lnTo>
                <a:lnTo>
                  <a:pt x="5705" y="7827"/>
                </a:lnTo>
                <a:lnTo>
                  <a:pt x="5716" y="7904"/>
                </a:lnTo>
                <a:lnTo>
                  <a:pt x="5800" y="8018"/>
                </a:lnTo>
                <a:lnTo>
                  <a:pt x="5865" y="8034"/>
                </a:lnTo>
                <a:lnTo>
                  <a:pt x="5910" y="8066"/>
                </a:lnTo>
                <a:lnTo>
                  <a:pt x="5932" y="8124"/>
                </a:lnTo>
                <a:lnTo>
                  <a:pt x="5980" y="8128"/>
                </a:lnTo>
                <a:lnTo>
                  <a:pt x="5991" y="8106"/>
                </a:lnTo>
                <a:lnTo>
                  <a:pt x="6022" y="8095"/>
                </a:lnTo>
                <a:lnTo>
                  <a:pt x="6083" y="8115"/>
                </a:lnTo>
                <a:lnTo>
                  <a:pt x="6134" y="8177"/>
                </a:lnTo>
                <a:lnTo>
                  <a:pt x="6188" y="8183"/>
                </a:lnTo>
                <a:lnTo>
                  <a:pt x="6247" y="8238"/>
                </a:lnTo>
                <a:lnTo>
                  <a:pt x="6255" y="8287"/>
                </a:lnTo>
                <a:lnTo>
                  <a:pt x="6302" y="8303"/>
                </a:lnTo>
                <a:lnTo>
                  <a:pt x="6351" y="8360"/>
                </a:lnTo>
                <a:lnTo>
                  <a:pt x="6387" y="8360"/>
                </a:lnTo>
                <a:lnTo>
                  <a:pt x="6403" y="8328"/>
                </a:lnTo>
                <a:lnTo>
                  <a:pt x="6494" y="8285"/>
                </a:lnTo>
                <a:lnTo>
                  <a:pt x="6523" y="8243"/>
                </a:lnTo>
                <a:lnTo>
                  <a:pt x="6581" y="8241"/>
                </a:lnTo>
                <a:lnTo>
                  <a:pt x="6642" y="8181"/>
                </a:lnTo>
                <a:lnTo>
                  <a:pt x="6686" y="8190"/>
                </a:lnTo>
                <a:lnTo>
                  <a:pt x="6705" y="8166"/>
                </a:lnTo>
                <a:lnTo>
                  <a:pt x="6694" y="8142"/>
                </a:lnTo>
                <a:lnTo>
                  <a:pt x="6642" y="8127"/>
                </a:lnTo>
                <a:lnTo>
                  <a:pt x="6659" y="8096"/>
                </a:lnTo>
                <a:lnTo>
                  <a:pt x="6752" y="8034"/>
                </a:lnTo>
                <a:lnTo>
                  <a:pt x="6831" y="8089"/>
                </a:lnTo>
                <a:lnTo>
                  <a:pt x="6828" y="8141"/>
                </a:lnTo>
                <a:lnTo>
                  <a:pt x="6733" y="8194"/>
                </a:lnTo>
                <a:lnTo>
                  <a:pt x="6755" y="8238"/>
                </a:lnTo>
                <a:lnTo>
                  <a:pt x="6785" y="8245"/>
                </a:lnTo>
                <a:lnTo>
                  <a:pt x="6820" y="8208"/>
                </a:lnTo>
                <a:lnTo>
                  <a:pt x="6858" y="8179"/>
                </a:lnTo>
                <a:lnTo>
                  <a:pt x="6907" y="8206"/>
                </a:lnTo>
                <a:lnTo>
                  <a:pt x="6903" y="8252"/>
                </a:lnTo>
                <a:lnTo>
                  <a:pt x="6874" y="8251"/>
                </a:lnTo>
                <a:lnTo>
                  <a:pt x="6835" y="8288"/>
                </a:lnTo>
                <a:lnTo>
                  <a:pt x="6899" y="8362"/>
                </a:lnTo>
                <a:lnTo>
                  <a:pt x="6912" y="8444"/>
                </a:lnTo>
                <a:lnTo>
                  <a:pt x="6935" y="8429"/>
                </a:lnTo>
                <a:lnTo>
                  <a:pt x="6967" y="8433"/>
                </a:lnTo>
                <a:lnTo>
                  <a:pt x="6971" y="8482"/>
                </a:lnTo>
                <a:lnTo>
                  <a:pt x="7006" y="8532"/>
                </a:lnTo>
                <a:lnTo>
                  <a:pt x="7040" y="8473"/>
                </a:lnTo>
                <a:lnTo>
                  <a:pt x="7036" y="8407"/>
                </a:lnTo>
                <a:lnTo>
                  <a:pt x="6999" y="8437"/>
                </a:lnTo>
                <a:lnTo>
                  <a:pt x="6989" y="8409"/>
                </a:lnTo>
                <a:lnTo>
                  <a:pt x="7018" y="8377"/>
                </a:lnTo>
                <a:lnTo>
                  <a:pt x="7136" y="8381"/>
                </a:lnTo>
                <a:lnTo>
                  <a:pt x="7150" y="8404"/>
                </a:lnTo>
                <a:lnTo>
                  <a:pt x="7166" y="8377"/>
                </a:lnTo>
                <a:lnTo>
                  <a:pt x="7225" y="8296"/>
                </a:lnTo>
                <a:lnTo>
                  <a:pt x="7349" y="8222"/>
                </a:lnTo>
                <a:lnTo>
                  <a:pt x="7417" y="8160"/>
                </a:lnTo>
                <a:lnTo>
                  <a:pt x="7381" y="8160"/>
                </a:lnTo>
                <a:lnTo>
                  <a:pt x="7353" y="8177"/>
                </a:lnTo>
                <a:lnTo>
                  <a:pt x="7364" y="8162"/>
                </a:lnTo>
                <a:lnTo>
                  <a:pt x="7323" y="8147"/>
                </a:lnTo>
                <a:lnTo>
                  <a:pt x="7368" y="8144"/>
                </a:lnTo>
                <a:lnTo>
                  <a:pt x="7430" y="8144"/>
                </a:lnTo>
                <a:lnTo>
                  <a:pt x="7520" y="8117"/>
                </a:lnTo>
                <a:lnTo>
                  <a:pt x="7704" y="8081"/>
                </a:lnTo>
                <a:lnTo>
                  <a:pt x="7852" y="8110"/>
                </a:lnTo>
                <a:lnTo>
                  <a:pt x="7914" y="8074"/>
                </a:lnTo>
                <a:lnTo>
                  <a:pt x="7914" y="8034"/>
                </a:lnTo>
                <a:lnTo>
                  <a:pt x="7956" y="8034"/>
                </a:lnTo>
                <a:lnTo>
                  <a:pt x="8001" y="8004"/>
                </a:lnTo>
                <a:lnTo>
                  <a:pt x="8044" y="7919"/>
                </a:lnTo>
                <a:lnTo>
                  <a:pt x="8025" y="7825"/>
                </a:lnTo>
                <a:lnTo>
                  <a:pt x="8023" y="7774"/>
                </a:lnTo>
                <a:lnTo>
                  <a:pt x="8104" y="7693"/>
                </a:lnTo>
                <a:lnTo>
                  <a:pt x="8104" y="7552"/>
                </a:lnTo>
                <a:lnTo>
                  <a:pt x="8142" y="7498"/>
                </a:lnTo>
                <a:lnTo>
                  <a:pt x="8159" y="7403"/>
                </a:lnTo>
                <a:lnTo>
                  <a:pt x="8206" y="7381"/>
                </a:lnTo>
                <a:lnTo>
                  <a:pt x="8202" y="7334"/>
                </a:lnTo>
                <a:lnTo>
                  <a:pt x="8347" y="7154"/>
                </a:lnTo>
                <a:lnTo>
                  <a:pt x="8386" y="7147"/>
                </a:lnTo>
                <a:lnTo>
                  <a:pt x="8411" y="7049"/>
                </a:lnTo>
                <a:lnTo>
                  <a:pt x="8469" y="6973"/>
                </a:lnTo>
                <a:lnTo>
                  <a:pt x="8505" y="6872"/>
                </a:lnTo>
                <a:lnTo>
                  <a:pt x="8563" y="6814"/>
                </a:lnTo>
                <a:lnTo>
                  <a:pt x="8558" y="6762"/>
                </a:lnTo>
                <a:lnTo>
                  <a:pt x="8598" y="6740"/>
                </a:lnTo>
                <a:lnTo>
                  <a:pt x="8637" y="6648"/>
                </a:lnTo>
                <a:lnTo>
                  <a:pt x="8606" y="6620"/>
                </a:lnTo>
                <a:lnTo>
                  <a:pt x="8680" y="6585"/>
                </a:lnTo>
                <a:lnTo>
                  <a:pt x="8730" y="6509"/>
                </a:lnTo>
                <a:lnTo>
                  <a:pt x="8762" y="6479"/>
                </a:lnTo>
                <a:lnTo>
                  <a:pt x="8797" y="6401"/>
                </a:lnTo>
                <a:lnTo>
                  <a:pt x="8867" y="6379"/>
                </a:lnTo>
                <a:lnTo>
                  <a:pt x="8911" y="6358"/>
                </a:lnTo>
                <a:lnTo>
                  <a:pt x="8839" y="6358"/>
                </a:lnTo>
                <a:lnTo>
                  <a:pt x="8857" y="6334"/>
                </a:lnTo>
                <a:lnTo>
                  <a:pt x="8942" y="6329"/>
                </a:lnTo>
                <a:lnTo>
                  <a:pt x="9018" y="6275"/>
                </a:lnTo>
                <a:lnTo>
                  <a:pt x="9033" y="6219"/>
                </a:lnTo>
                <a:lnTo>
                  <a:pt x="9023" y="6190"/>
                </a:lnTo>
                <a:lnTo>
                  <a:pt x="9033" y="6141"/>
                </a:lnTo>
                <a:lnTo>
                  <a:pt x="9112" y="6081"/>
                </a:lnTo>
                <a:lnTo>
                  <a:pt x="9114" y="6031"/>
                </a:lnTo>
                <a:lnTo>
                  <a:pt x="9167" y="6009"/>
                </a:lnTo>
                <a:lnTo>
                  <a:pt x="9220" y="5921"/>
                </a:lnTo>
                <a:lnTo>
                  <a:pt x="9212" y="5876"/>
                </a:lnTo>
                <a:lnTo>
                  <a:pt x="9240" y="5804"/>
                </a:lnTo>
                <a:lnTo>
                  <a:pt x="9220" y="5780"/>
                </a:lnTo>
                <a:lnTo>
                  <a:pt x="9227" y="5742"/>
                </a:lnTo>
                <a:lnTo>
                  <a:pt x="9293" y="5587"/>
                </a:lnTo>
                <a:lnTo>
                  <a:pt x="9310" y="5504"/>
                </a:lnTo>
                <a:lnTo>
                  <a:pt x="9396" y="5349"/>
                </a:lnTo>
                <a:lnTo>
                  <a:pt x="9393" y="5292"/>
                </a:lnTo>
                <a:lnTo>
                  <a:pt x="9438" y="5179"/>
                </a:lnTo>
                <a:lnTo>
                  <a:pt x="9503" y="5126"/>
                </a:lnTo>
                <a:lnTo>
                  <a:pt x="9526" y="5060"/>
                </a:lnTo>
                <a:lnTo>
                  <a:pt x="9508" y="4990"/>
                </a:lnTo>
                <a:lnTo>
                  <a:pt x="9548" y="4941"/>
                </a:lnTo>
                <a:lnTo>
                  <a:pt x="9512" y="4833"/>
                </a:lnTo>
                <a:lnTo>
                  <a:pt x="9517" y="4775"/>
                </a:lnTo>
                <a:lnTo>
                  <a:pt x="9483" y="4685"/>
                </a:lnTo>
                <a:lnTo>
                  <a:pt x="9468" y="4656"/>
                </a:lnTo>
                <a:lnTo>
                  <a:pt x="9467" y="4608"/>
                </a:lnTo>
                <a:lnTo>
                  <a:pt x="9483" y="4586"/>
                </a:lnTo>
                <a:lnTo>
                  <a:pt x="9485" y="4529"/>
                </a:lnTo>
                <a:lnTo>
                  <a:pt x="9526" y="4458"/>
                </a:lnTo>
                <a:lnTo>
                  <a:pt x="9523" y="4436"/>
                </a:lnTo>
                <a:lnTo>
                  <a:pt x="9519" y="4297"/>
                </a:lnTo>
                <a:lnTo>
                  <a:pt x="9547" y="4250"/>
                </a:lnTo>
                <a:lnTo>
                  <a:pt x="9526" y="4223"/>
                </a:lnTo>
                <a:lnTo>
                  <a:pt x="9514" y="4175"/>
                </a:lnTo>
                <a:lnTo>
                  <a:pt x="9515" y="4081"/>
                </a:lnTo>
                <a:lnTo>
                  <a:pt x="9496" y="4073"/>
                </a:lnTo>
                <a:lnTo>
                  <a:pt x="9521" y="4021"/>
                </a:lnTo>
                <a:lnTo>
                  <a:pt x="9474" y="4001"/>
                </a:lnTo>
                <a:lnTo>
                  <a:pt x="9451" y="3954"/>
                </a:lnTo>
                <a:lnTo>
                  <a:pt x="9453" y="3900"/>
                </a:lnTo>
                <a:lnTo>
                  <a:pt x="9398" y="3853"/>
                </a:lnTo>
                <a:lnTo>
                  <a:pt x="9364" y="3785"/>
                </a:lnTo>
                <a:lnTo>
                  <a:pt x="9349" y="3717"/>
                </a:lnTo>
                <a:lnTo>
                  <a:pt x="9319" y="3660"/>
                </a:lnTo>
                <a:lnTo>
                  <a:pt x="9288" y="3659"/>
                </a:lnTo>
                <a:lnTo>
                  <a:pt x="9252" y="3674"/>
                </a:lnTo>
                <a:lnTo>
                  <a:pt x="9220" y="3644"/>
                </a:lnTo>
                <a:lnTo>
                  <a:pt x="9212" y="3582"/>
                </a:lnTo>
                <a:lnTo>
                  <a:pt x="9189" y="3572"/>
                </a:lnTo>
                <a:lnTo>
                  <a:pt x="9184" y="3537"/>
                </a:lnTo>
                <a:lnTo>
                  <a:pt x="9126" y="3487"/>
                </a:lnTo>
                <a:lnTo>
                  <a:pt x="9099" y="3461"/>
                </a:lnTo>
                <a:lnTo>
                  <a:pt x="9112" y="3425"/>
                </a:lnTo>
                <a:lnTo>
                  <a:pt x="9079" y="3367"/>
                </a:lnTo>
                <a:lnTo>
                  <a:pt x="9124" y="3310"/>
                </a:lnTo>
                <a:lnTo>
                  <a:pt x="9135" y="3237"/>
                </a:lnTo>
                <a:lnTo>
                  <a:pt x="9120" y="3203"/>
                </a:lnTo>
                <a:lnTo>
                  <a:pt x="9127" y="3156"/>
                </a:lnTo>
                <a:lnTo>
                  <a:pt x="9095" y="3139"/>
                </a:lnTo>
                <a:lnTo>
                  <a:pt x="9086" y="3164"/>
                </a:lnTo>
                <a:lnTo>
                  <a:pt x="9101" y="3186"/>
                </a:lnTo>
                <a:lnTo>
                  <a:pt x="9082" y="3211"/>
                </a:lnTo>
                <a:lnTo>
                  <a:pt x="8976" y="3113"/>
                </a:lnTo>
                <a:lnTo>
                  <a:pt x="8952" y="3058"/>
                </a:lnTo>
                <a:lnTo>
                  <a:pt x="8933" y="3068"/>
                </a:lnTo>
                <a:lnTo>
                  <a:pt x="8933" y="3101"/>
                </a:lnTo>
                <a:lnTo>
                  <a:pt x="8920" y="3137"/>
                </a:lnTo>
                <a:lnTo>
                  <a:pt x="8945" y="3211"/>
                </a:lnTo>
                <a:lnTo>
                  <a:pt x="8893" y="3147"/>
                </a:lnTo>
                <a:lnTo>
                  <a:pt x="8867" y="3177"/>
                </a:lnTo>
                <a:lnTo>
                  <a:pt x="8867" y="3131"/>
                </a:lnTo>
                <a:lnTo>
                  <a:pt x="8848" y="3094"/>
                </a:lnTo>
                <a:lnTo>
                  <a:pt x="8839" y="2960"/>
                </a:lnTo>
                <a:lnTo>
                  <a:pt x="8854" y="2945"/>
                </a:lnTo>
                <a:lnTo>
                  <a:pt x="8854" y="2913"/>
                </a:lnTo>
                <a:lnTo>
                  <a:pt x="8809" y="2884"/>
                </a:lnTo>
                <a:lnTo>
                  <a:pt x="8826" y="2845"/>
                </a:lnTo>
                <a:lnTo>
                  <a:pt x="8792" y="2817"/>
                </a:lnTo>
                <a:lnTo>
                  <a:pt x="8803" y="2776"/>
                </a:lnTo>
                <a:lnTo>
                  <a:pt x="8726" y="2709"/>
                </a:lnTo>
                <a:lnTo>
                  <a:pt x="8703" y="2662"/>
                </a:lnTo>
                <a:lnTo>
                  <a:pt x="8700" y="2606"/>
                </a:lnTo>
                <a:lnTo>
                  <a:pt x="8743" y="2617"/>
                </a:lnTo>
                <a:lnTo>
                  <a:pt x="8743" y="2570"/>
                </a:lnTo>
                <a:lnTo>
                  <a:pt x="8705" y="2502"/>
                </a:lnTo>
                <a:lnTo>
                  <a:pt x="8686" y="2512"/>
                </a:lnTo>
                <a:lnTo>
                  <a:pt x="8644" y="2507"/>
                </a:lnTo>
                <a:lnTo>
                  <a:pt x="8597" y="2440"/>
                </a:lnTo>
                <a:lnTo>
                  <a:pt x="8561" y="2438"/>
                </a:lnTo>
                <a:lnTo>
                  <a:pt x="8517" y="2401"/>
                </a:lnTo>
                <a:lnTo>
                  <a:pt x="8492" y="2427"/>
                </a:lnTo>
                <a:lnTo>
                  <a:pt x="8472" y="2401"/>
                </a:lnTo>
                <a:lnTo>
                  <a:pt x="8421" y="2382"/>
                </a:lnTo>
                <a:lnTo>
                  <a:pt x="8387" y="2413"/>
                </a:lnTo>
                <a:lnTo>
                  <a:pt x="8415" y="2370"/>
                </a:lnTo>
                <a:lnTo>
                  <a:pt x="8462" y="2357"/>
                </a:lnTo>
                <a:lnTo>
                  <a:pt x="8466" y="2323"/>
                </a:lnTo>
                <a:lnTo>
                  <a:pt x="8451" y="2295"/>
                </a:lnTo>
                <a:lnTo>
                  <a:pt x="8397" y="2301"/>
                </a:lnTo>
                <a:lnTo>
                  <a:pt x="8355" y="2297"/>
                </a:lnTo>
                <a:lnTo>
                  <a:pt x="8342" y="2269"/>
                </a:lnTo>
                <a:lnTo>
                  <a:pt x="8319" y="2269"/>
                </a:lnTo>
                <a:lnTo>
                  <a:pt x="8220" y="2213"/>
                </a:lnTo>
                <a:lnTo>
                  <a:pt x="8176" y="2126"/>
                </a:lnTo>
                <a:lnTo>
                  <a:pt x="8168" y="2039"/>
                </a:lnTo>
                <a:lnTo>
                  <a:pt x="8139" y="1984"/>
                </a:lnTo>
                <a:lnTo>
                  <a:pt x="8140" y="1939"/>
                </a:lnTo>
                <a:lnTo>
                  <a:pt x="8164" y="1930"/>
                </a:lnTo>
                <a:lnTo>
                  <a:pt x="8184" y="1834"/>
                </a:lnTo>
                <a:lnTo>
                  <a:pt x="8157" y="1708"/>
                </a:lnTo>
                <a:lnTo>
                  <a:pt x="8127" y="1649"/>
                </a:lnTo>
                <a:lnTo>
                  <a:pt x="8153" y="1637"/>
                </a:lnTo>
                <a:lnTo>
                  <a:pt x="8123" y="1608"/>
                </a:lnTo>
                <a:lnTo>
                  <a:pt x="8086" y="1608"/>
                </a:lnTo>
                <a:lnTo>
                  <a:pt x="8041" y="1514"/>
                </a:lnTo>
                <a:lnTo>
                  <a:pt x="8040" y="1397"/>
                </a:lnTo>
                <a:lnTo>
                  <a:pt x="8057" y="1382"/>
                </a:lnTo>
                <a:lnTo>
                  <a:pt x="8059" y="1357"/>
                </a:lnTo>
                <a:lnTo>
                  <a:pt x="8038" y="1331"/>
                </a:lnTo>
                <a:lnTo>
                  <a:pt x="8027" y="1182"/>
                </a:lnTo>
                <a:lnTo>
                  <a:pt x="8040" y="1143"/>
                </a:lnTo>
                <a:lnTo>
                  <a:pt x="8027" y="1096"/>
                </a:lnTo>
                <a:lnTo>
                  <a:pt x="8044" y="1082"/>
                </a:lnTo>
                <a:lnTo>
                  <a:pt x="8048" y="1047"/>
                </a:lnTo>
                <a:lnTo>
                  <a:pt x="7965" y="968"/>
                </a:lnTo>
                <a:lnTo>
                  <a:pt x="7915" y="937"/>
                </a:lnTo>
                <a:lnTo>
                  <a:pt x="7929" y="915"/>
                </a:lnTo>
                <a:lnTo>
                  <a:pt x="7875" y="862"/>
                </a:lnTo>
                <a:lnTo>
                  <a:pt x="7826" y="894"/>
                </a:lnTo>
                <a:lnTo>
                  <a:pt x="7803" y="877"/>
                </a:lnTo>
                <a:lnTo>
                  <a:pt x="7776" y="930"/>
                </a:lnTo>
                <a:lnTo>
                  <a:pt x="7737" y="932"/>
                </a:lnTo>
                <a:lnTo>
                  <a:pt x="7688" y="858"/>
                </a:lnTo>
                <a:lnTo>
                  <a:pt x="7693" y="818"/>
                </a:lnTo>
                <a:lnTo>
                  <a:pt x="7662" y="751"/>
                </a:lnTo>
                <a:lnTo>
                  <a:pt x="7681" y="662"/>
                </a:lnTo>
                <a:lnTo>
                  <a:pt x="7669" y="556"/>
                </a:lnTo>
                <a:lnTo>
                  <a:pt x="7650" y="565"/>
                </a:lnTo>
                <a:lnTo>
                  <a:pt x="7632" y="522"/>
                </a:lnTo>
                <a:lnTo>
                  <a:pt x="7653" y="480"/>
                </a:lnTo>
                <a:lnTo>
                  <a:pt x="7617" y="432"/>
                </a:lnTo>
                <a:lnTo>
                  <a:pt x="7615" y="391"/>
                </a:lnTo>
                <a:lnTo>
                  <a:pt x="7590" y="374"/>
                </a:lnTo>
                <a:lnTo>
                  <a:pt x="7592" y="314"/>
                </a:lnTo>
                <a:lnTo>
                  <a:pt x="7621" y="286"/>
                </a:lnTo>
                <a:lnTo>
                  <a:pt x="7588" y="267"/>
                </a:lnTo>
                <a:lnTo>
                  <a:pt x="7549" y="276"/>
                </a:lnTo>
                <a:lnTo>
                  <a:pt x="7518" y="248"/>
                </a:lnTo>
                <a:lnTo>
                  <a:pt x="7536" y="133"/>
                </a:lnTo>
                <a:lnTo>
                  <a:pt x="7522" y="109"/>
                </a:lnTo>
                <a:lnTo>
                  <a:pt x="7507" y="42"/>
                </a:lnTo>
                <a:lnTo>
                  <a:pt x="7457" y="31"/>
                </a:lnTo>
                <a:lnTo>
                  <a:pt x="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2"/>
          <p:cNvSpPr/>
          <p:nvPr/>
        </p:nvSpPr>
        <p:spPr>
          <a:xfrm>
            <a:off x="6545745" y="2430398"/>
            <a:ext cx="2008" cy="6146"/>
          </a:xfrm>
          <a:custGeom>
            <a:avLst/>
            <a:gdLst/>
            <a:ahLst/>
            <a:cxnLst/>
            <a:rect l="l" t="t" r="r" b="b"/>
            <a:pathLst>
              <a:path w="49" h="150" extrusionOk="0">
                <a:moveTo>
                  <a:pt x="23" y="0"/>
                </a:moveTo>
                <a:lnTo>
                  <a:pt x="1" y="55"/>
                </a:lnTo>
                <a:lnTo>
                  <a:pt x="30" y="150"/>
                </a:lnTo>
                <a:lnTo>
                  <a:pt x="49" y="79"/>
                </a:lnTo>
                <a:lnTo>
                  <a:pt x="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2"/>
          <p:cNvSpPr/>
          <p:nvPr/>
        </p:nvSpPr>
        <p:spPr>
          <a:xfrm>
            <a:off x="6575695" y="2374672"/>
            <a:ext cx="1844" cy="3524"/>
          </a:xfrm>
          <a:custGeom>
            <a:avLst/>
            <a:gdLst/>
            <a:ahLst/>
            <a:cxnLst/>
            <a:rect l="l" t="t" r="r" b="b"/>
            <a:pathLst>
              <a:path w="45" h="86" extrusionOk="0">
                <a:moveTo>
                  <a:pt x="45" y="0"/>
                </a:moveTo>
                <a:lnTo>
                  <a:pt x="1" y="62"/>
                </a:lnTo>
                <a:lnTo>
                  <a:pt x="14" y="86"/>
                </a:lnTo>
                <a:lnTo>
                  <a:pt x="40" y="54"/>
                </a:lnTo>
                <a:lnTo>
                  <a:pt x="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2"/>
          <p:cNvSpPr/>
          <p:nvPr/>
        </p:nvSpPr>
        <p:spPr>
          <a:xfrm>
            <a:off x="6808378" y="2642526"/>
            <a:ext cx="37162" cy="47859"/>
          </a:xfrm>
          <a:custGeom>
            <a:avLst/>
            <a:gdLst/>
            <a:ahLst/>
            <a:cxnLst/>
            <a:rect l="l" t="t" r="r" b="b"/>
            <a:pathLst>
              <a:path w="907" h="1168" extrusionOk="0">
                <a:moveTo>
                  <a:pt x="74" y="1"/>
                </a:moveTo>
                <a:lnTo>
                  <a:pt x="58" y="24"/>
                </a:lnTo>
                <a:lnTo>
                  <a:pt x="55" y="78"/>
                </a:lnTo>
                <a:lnTo>
                  <a:pt x="41" y="89"/>
                </a:lnTo>
                <a:lnTo>
                  <a:pt x="41" y="139"/>
                </a:lnTo>
                <a:lnTo>
                  <a:pt x="51" y="232"/>
                </a:lnTo>
                <a:lnTo>
                  <a:pt x="40" y="293"/>
                </a:lnTo>
                <a:lnTo>
                  <a:pt x="46" y="397"/>
                </a:lnTo>
                <a:lnTo>
                  <a:pt x="56" y="482"/>
                </a:lnTo>
                <a:lnTo>
                  <a:pt x="44" y="549"/>
                </a:lnTo>
                <a:lnTo>
                  <a:pt x="65" y="563"/>
                </a:lnTo>
                <a:lnTo>
                  <a:pt x="67" y="594"/>
                </a:lnTo>
                <a:lnTo>
                  <a:pt x="110" y="638"/>
                </a:lnTo>
                <a:lnTo>
                  <a:pt x="59" y="634"/>
                </a:lnTo>
                <a:lnTo>
                  <a:pt x="20" y="589"/>
                </a:lnTo>
                <a:lnTo>
                  <a:pt x="0" y="636"/>
                </a:lnTo>
                <a:lnTo>
                  <a:pt x="4" y="719"/>
                </a:lnTo>
                <a:lnTo>
                  <a:pt x="36" y="745"/>
                </a:lnTo>
                <a:lnTo>
                  <a:pt x="25" y="771"/>
                </a:lnTo>
                <a:lnTo>
                  <a:pt x="27" y="905"/>
                </a:lnTo>
                <a:lnTo>
                  <a:pt x="52" y="924"/>
                </a:lnTo>
                <a:lnTo>
                  <a:pt x="42" y="944"/>
                </a:lnTo>
                <a:lnTo>
                  <a:pt x="52" y="1005"/>
                </a:lnTo>
                <a:lnTo>
                  <a:pt x="97" y="1022"/>
                </a:lnTo>
                <a:lnTo>
                  <a:pt x="70" y="1052"/>
                </a:lnTo>
                <a:lnTo>
                  <a:pt x="70" y="1103"/>
                </a:lnTo>
                <a:cubicBezTo>
                  <a:pt x="73" y="1104"/>
                  <a:pt x="91" y="1112"/>
                  <a:pt x="91" y="1112"/>
                </a:cubicBezTo>
                <a:lnTo>
                  <a:pt x="134" y="1103"/>
                </a:lnTo>
                <a:lnTo>
                  <a:pt x="166" y="1135"/>
                </a:lnTo>
                <a:lnTo>
                  <a:pt x="204" y="1084"/>
                </a:lnTo>
                <a:lnTo>
                  <a:pt x="204" y="1124"/>
                </a:lnTo>
                <a:lnTo>
                  <a:pt x="227" y="1167"/>
                </a:lnTo>
                <a:lnTo>
                  <a:pt x="265" y="1167"/>
                </a:lnTo>
                <a:lnTo>
                  <a:pt x="310" y="1099"/>
                </a:lnTo>
                <a:lnTo>
                  <a:pt x="316" y="1056"/>
                </a:lnTo>
                <a:lnTo>
                  <a:pt x="338" y="979"/>
                </a:lnTo>
                <a:lnTo>
                  <a:pt x="370" y="1009"/>
                </a:lnTo>
                <a:lnTo>
                  <a:pt x="385" y="984"/>
                </a:lnTo>
                <a:lnTo>
                  <a:pt x="428" y="949"/>
                </a:lnTo>
                <a:lnTo>
                  <a:pt x="445" y="899"/>
                </a:lnTo>
                <a:lnTo>
                  <a:pt x="445" y="949"/>
                </a:lnTo>
                <a:lnTo>
                  <a:pt x="477" y="960"/>
                </a:lnTo>
                <a:lnTo>
                  <a:pt x="500" y="919"/>
                </a:lnTo>
                <a:lnTo>
                  <a:pt x="539" y="911"/>
                </a:lnTo>
                <a:lnTo>
                  <a:pt x="567" y="935"/>
                </a:lnTo>
                <a:lnTo>
                  <a:pt x="561" y="976"/>
                </a:lnTo>
                <a:lnTo>
                  <a:pt x="512" y="955"/>
                </a:lnTo>
                <a:lnTo>
                  <a:pt x="515" y="1026"/>
                </a:lnTo>
                <a:lnTo>
                  <a:pt x="557" y="1004"/>
                </a:lnTo>
                <a:lnTo>
                  <a:pt x="575" y="1011"/>
                </a:lnTo>
                <a:lnTo>
                  <a:pt x="630" y="933"/>
                </a:lnTo>
                <a:lnTo>
                  <a:pt x="630" y="905"/>
                </a:lnTo>
                <a:lnTo>
                  <a:pt x="592" y="879"/>
                </a:lnTo>
                <a:lnTo>
                  <a:pt x="626" y="836"/>
                </a:lnTo>
                <a:lnTo>
                  <a:pt x="624" y="781"/>
                </a:lnTo>
                <a:lnTo>
                  <a:pt x="662" y="781"/>
                </a:lnTo>
                <a:lnTo>
                  <a:pt x="682" y="762"/>
                </a:lnTo>
                <a:lnTo>
                  <a:pt x="688" y="659"/>
                </a:lnTo>
                <a:lnTo>
                  <a:pt x="718" y="638"/>
                </a:lnTo>
                <a:lnTo>
                  <a:pt x="743" y="592"/>
                </a:lnTo>
                <a:lnTo>
                  <a:pt x="758" y="661"/>
                </a:lnTo>
                <a:lnTo>
                  <a:pt x="767" y="696"/>
                </a:lnTo>
                <a:lnTo>
                  <a:pt x="790" y="643"/>
                </a:lnTo>
                <a:lnTo>
                  <a:pt x="788" y="600"/>
                </a:lnTo>
                <a:lnTo>
                  <a:pt x="801" y="578"/>
                </a:lnTo>
                <a:lnTo>
                  <a:pt x="788" y="519"/>
                </a:lnTo>
                <a:lnTo>
                  <a:pt x="823" y="468"/>
                </a:lnTo>
                <a:lnTo>
                  <a:pt x="826" y="379"/>
                </a:lnTo>
                <a:lnTo>
                  <a:pt x="868" y="329"/>
                </a:lnTo>
                <a:lnTo>
                  <a:pt x="890" y="206"/>
                </a:lnTo>
                <a:lnTo>
                  <a:pt x="906" y="165"/>
                </a:lnTo>
                <a:lnTo>
                  <a:pt x="850" y="125"/>
                </a:lnTo>
                <a:lnTo>
                  <a:pt x="828" y="125"/>
                </a:lnTo>
                <a:lnTo>
                  <a:pt x="801" y="168"/>
                </a:lnTo>
                <a:lnTo>
                  <a:pt x="788" y="159"/>
                </a:lnTo>
                <a:lnTo>
                  <a:pt x="762" y="157"/>
                </a:lnTo>
                <a:lnTo>
                  <a:pt x="729" y="182"/>
                </a:lnTo>
                <a:lnTo>
                  <a:pt x="704" y="199"/>
                </a:lnTo>
                <a:lnTo>
                  <a:pt x="562" y="190"/>
                </a:lnTo>
                <a:lnTo>
                  <a:pt x="530" y="210"/>
                </a:lnTo>
                <a:lnTo>
                  <a:pt x="532" y="253"/>
                </a:lnTo>
                <a:lnTo>
                  <a:pt x="532" y="253"/>
                </a:lnTo>
                <a:lnTo>
                  <a:pt x="496" y="219"/>
                </a:lnTo>
                <a:lnTo>
                  <a:pt x="449" y="220"/>
                </a:lnTo>
                <a:lnTo>
                  <a:pt x="419" y="244"/>
                </a:lnTo>
                <a:lnTo>
                  <a:pt x="374" y="212"/>
                </a:lnTo>
                <a:lnTo>
                  <a:pt x="308" y="152"/>
                </a:lnTo>
                <a:lnTo>
                  <a:pt x="226" y="107"/>
                </a:lnTo>
                <a:lnTo>
                  <a:pt x="227" y="37"/>
                </a:lnTo>
                <a:lnTo>
                  <a:pt x="208" y="60"/>
                </a:lnTo>
                <a:lnTo>
                  <a:pt x="200" y="86"/>
                </a:lnTo>
                <a:lnTo>
                  <a:pt x="164" y="56"/>
                </a:lnTo>
                <a:lnTo>
                  <a:pt x="121" y="35"/>
                </a:lnTo>
                <a:lnTo>
                  <a:pt x="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6754909" y="2273505"/>
            <a:ext cx="1885" cy="3606"/>
          </a:xfrm>
          <a:custGeom>
            <a:avLst/>
            <a:gdLst/>
            <a:ahLst/>
            <a:cxnLst/>
            <a:rect l="l" t="t" r="r" b="b"/>
            <a:pathLst>
              <a:path w="46" h="88" extrusionOk="0">
                <a:moveTo>
                  <a:pt x="46" y="0"/>
                </a:moveTo>
                <a:lnTo>
                  <a:pt x="10" y="8"/>
                </a:lnTo>
                <a:lnTo>
                  <a:pt x="0" y="41"/>
                </a:lnTo>
                <a:lnTo>
                  <a:pt x="27" y="88"/>
                </a:lnTo>
                <a:lnTo>
                  <a:pt x="31" y="44"/>
                </a:lnTo>
                <a:lnTo>
                  <a:pt x="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6547138" y="2424744"/>
            <a:ext cx="983" cy="4261"/>
          </a:xfrm>
          <a:custGeom>
            <a:avLst/>
            <a:gdLst/>
            <a:ahLst/>
            <a:cxnLst/>
            <a:rect l="l" t="t" r="r" b="b"/>
            <a:pathLst>
              <a:path w="24" h="104" extrusionOk="0">
                <a:moveTo>
                  <a:pt x="18" y="0"/>
                </a:moveTo>
                <a:lnTo>
                  <a:pt x="0" y="103"/>
                </a:lnTo>
                <a:lnTo>
                  <a:pt x="0" y="103"/>
                </a:lnTo>
                <a:cubicBezTo>
                  <a:pt x="1" y="100"/>
                  <a:pt x="24" y="66"/>
                  <a:pt x="24" y="66"/>
                </a:cubicBezTo>
                <a:lnTo>
                  <a:pt x="18" y="0"/>
                </a:lnTo>
                <a:close/>
                <a:moveTo>
                  <a:pt x="0" y="103"/>
                </a:moveTo>
                <a:lnTo>
                  <a:pt x="0" y="103"/>
                </a:lnTo>
                <a:cubicBezTo>
                  <a:pt x="0" y="103"/>
                  <a:pt x="0" y="103"/>
                  <a:pt x="0" y="103"/>
                </a:cubicBezTo>
                <a:lnTo>
                  <a:pt x="0" y="10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6752697" y="2563280"/>
            <a:ext cx="15733" cy="5900"/>
          </a:xfrm>
          <a:custGeom>
            <a:avLst/>
            <a:gdLst/>
            <a:ahLst/>
            <a:cxnLst/>
            <a:rect l="l" t="t" r="r" b="b"/>
            <a:pathLst>
              <a:path w="384" h="144" extrusionOk="0">
                <a:moveTo>
                  <a:pt x="267" y="0"/>
                </a:moveTo>
                <a:lnTo>
                  <a:pt x="230" y="12"/>
                </a:lnTo>
                <a:lnTo>
                  <a:pt x="188" y="9"/>
                </a:lnTo>
                <a:lnTo>
                  <a:pt x="61" y="44"/>
                </a:lnTo>
                <a:lnTo>
                  <a:pt x="4" y="73"/>
                </a:lnTo>
                <a:lnTo>
                  <a:pt x="1" y="101"/>
                </a:lnTo>
                <a:lnTo>
                  <a:pt x="36" y="125"/>
                </a:lnTo>
                <a:lnTo>
                  <a:pt x="90" y="127"/>
                </a:lnTo>
                <a:lnTo>
                  <a:pt x="107" y="123"/>
                </a:lnTo>
                <a:lnTo>
                  <a:pt x="150" y="130"/>
                </a:lnTo>
                <a:lnTo>
                  <a:pt x="180" y="118"/>
                </a:lnTo>
                <a:lnTo>
                  <a:pt x="197" y="143"/>
                </a:lnTo>
                <a:lnTo>
                  <a:pt x="221" y="142"/>
                </a:lnTo>
                <a:lnTo>
                  <a:pt x="226" y="128"/>
                </a:lnTo>
                <a:lnTo>
                  <a:pt x="251" y="127"/>
                </a:lnTo>
                <a:lnTo>
                  <a:pt x="267" y="104"/>
                </a:lnTo>
                <a:lnTo>
                  <a:pt x="353" y="116"/>
                </a:lnTo>
                <a:lnTo>
                  <a:pt x="383" y="89"/>
                </a:lnTo>
                <a:lnTo>
                  <a:pt x="351" y="72"/>
                </a:lnTo>
                <a:lnTo>
                  <a:pt x="326" y="83"/>
                </a:lnTo>
                <a:lnTo>
                  <a:pt x="283" y="81"/>
                </a:lnTo>
                <a:lnTo>
                  <a:pt x="300" y="62"/>
                </a:lnTo>
                <a:lnTo>
                  <a:pt x="270" y="62"/>
                </a:lnTo>
                <a:lnTo>
                  <a:pt x="260" y="38"/>
                </a:lnTo>
                <a:lnTo>
                  <a:pt x="2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6822801" y="2683624"/>
            <a:ext cx="2827" cy="5122"/>
          </a:xfrm>
          <a:custGeom>
            <a:avLst/>
            <a:gdLst/>
            <a:ahLst/>
            <a:cxnLst/>
            <a:rect l="l" t="t" r="r" b="b"/>
            <a:pathLst>
              <a:path w="69" h="125" extrusionOk="0">
                <a:moveTo>
                  <a:pt x="58" y="0"/>
                </a:moveTo>
                <a:lnTo>
                  <a:pt x="35" y="11"/>
                </a:lnTo>
                <a:lnTo>
                  <a:pt x="35" y="53"/>
                </a:lnTo>
                <a:lnTo>
                  <a:pt x="0" y="107"/>
                </a:lnTo>
                <a:lnTo>
                  <a:pt x="31" y="125"/>
                </a:lnTo>
                <a:lnTo>
                  <a:pt x="46" y="57"/>
                </a:lnTo>
                <a:lnTo>
                  <a:pt x="69" y="26"/>
                </a:lnTo>
                <a:lnTo>
                  <a:pt x="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2"/>
          <p:cNvSpPr/>
          <p:nvPr/>
        </p:nvSpPr>
        <p:spPr>
          <a:xfrm>
            <a:off x="6806739" y="2625071"/>
            <a:ext cx="4876" cy="9547"/>
          </a:xfrm>
          <a:custGeom>
            <a:avLst/>
            <a:gdLst/>
            <a:ahLst/>
            <a:cxnLst/>
            <a:rect l="l" t="t" r="r" b="b"/>
            <a:pathLst>
              <a:path w="119" h="233" extrusionOk="0">
                <a:moveTo>
                  <a:pt x="86" y="0"/>
                </a:moveTo>
                <a:lnTo>
                  <a:pt x="58" y="21"/>
                </a:lnTo>
                <a:lnTo>
                  <a:pt x="26" y="61"/>
                </a:lnTo>
                <a:lnTo>
                  <a:pt x="32" y="102"/>
                </a:lnTo>
                <a:lnTo>
                  <a:pt x="1" y="143"/>
                </a:lnTo>
                <a:lnTo>
                  <a:pt x="11" y="183"/>
                </a:lnTo>
                <a:lnTo>
                  <a:pt x="6" y="217"/>
                </a:lnTo>
                <a:lnTo>
                  <a:pt x="39" y="232"/>
                </a:lnTo>
                <a:lnTo>
                  <a:pt x="78" y="202"/>
                </a:lnTo>
                <a:lnTo>
                  <a:pt x="86" y="176"/>
                </a:lnTo>
                <a:lnTo>
                  <a:pt x="119" y="125"/>
                </a:lnTo>
                <a:lnTo>
                  <a:pt x="102" y="92"/>
                </a:lnTo>
                <a:lnTo>
                  <a:pt x="113" y="23"/>
                </a:lnTo>
                <a:lnTo>
                  <a:pt x="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2"/>
          <p:cNvSpPr/>
          <p:nvPr/>
        </p:nvSpPr>
        <p:spPr>
          <a:xfrm>
            <a:off x="6791211" y="2302802"/>
            <a:ext cx="5449" cy="5450"/>
          </a:xfrm>
          <a:custGeom>
            <a:avLst/>
            <a:gdLst/>
            <a:ahLst/>
            <a:cxnLst/>
            <a:rect l="l" t="t" r="r" b="b"/>
            <a:pathLst>
              <a:path w="133" h="133" extrusionOk="0">
                <a:moveTo>
                  <a:pt x="79" y="0"/>
                </a:moveTo>
                <a:lnTo>
                  <a:pt x="53" y="13"/>
                </a:lnTo>
                <a:lnTo>
                  <a:pt x="45" y="34"/>
                </a:lnTo>
                <a:lnTo>
                  <a:pt x="7" y="33"/>
                </a:lnTo>
                <a:lnTo>
                  <a:pt x="18" y="45"/>
                </a:lnTo>
                <a:lnTo>
                  <a:pt x="9" y="56"/>
                </a:lnTo>
                <a:lnTo>
                  <a:pt x="26" y="109"/>
                </a:lnTo>
                <a:lnTo>
                  <a:pt x="1" y="129"/>
                </a:lnTo>
                <a:lnTo>
                  <a:pt x="18" y="132"/>
                </a:lnTo>
                <a:lnTo>
                  <a:pt x="56" y="117"/>
                </a:lnTo>
                <a:lnTo>
                  <a:pt x="119" y="128"/>
                </a:lnTo>
                <a:lnTo>
                  <a:pt x="133" y="91"/>
                </a:lnTo>
                <a:lnTo>
                  <a:pt x="115" y="83"/>
                </a:lnTo>
                <a:lnTo>
                  <a:pt x="96" y="87"/>
                </a:lnTo>
                <a:lnTo>
                  <a:pt x="85" y="75"/>
                </a:lnTo>
                <a:lnTo>
                  <a:pt x="124" y="37"/>
                </a:lnTo>
                <a:lnTo>
                  <a:pt x="120" y="27"/>
                </a:lnTo>
                <a:lnTo>
                  <a:pt x="80" y="38"/>
                </a:lnTo>
                <a:lnTo>
                  <a:pt x="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2"/>
          <p:cNvSpPr/>
          <p:nvPr/>
        </p:nvSpPr>
        <p:spPr>
          <a:xfrm>
            <a:off x="6793587" y="2273874"/>
            <a:ext cx="3401" cy="4016"/>
          </a:xfrm>
          <a:custGeom>
            <a:avLst/>
            <a:gdLst/>
            <a:ahLst/>
            <a:cxnLst/>
            <a:rect l="l" t="t" r="r" b="b"/>
            <a:pathLst>
              <a:path w="83" h="98" extrusionOk="0">
                <a:moveTo>
                  <a:pt x="64" y="0"/>
                </a:moveTo>
                <a:lnTo>
                  <a:pt x="14" y="54"/>
                </a:lnTo>
                <a:lnTo>
                  <a:pt x="0" y="82"/>
                </a:lnTo>
                <a:lnTo>
                  <a:pt x="32" y="97"/>
                </a:lnTo>
                <a:lnTo>
                  <a:pt x="41" y="61"/>
                </a:lnTo>
                <a:lnTo>
                  <a:pt x="82" y="23"/>
                </a:lnTo>
                <a:lnTo>
                  <a:pt x="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2"/>
          <p:cNvSpPr/>
          <p:nvPr/>
        </p:nvSpPr>
        <p:spPr>
          <a:xfrm>
            <a:off x="6815958" y="2332632"/>
            <a:ext cx="5490" cy="3565"/>
          </a:xfrm>
          <a:custGeom>
            <a:avLst/>
            <a:gdLst/>
            <a:ahLst/>
            <a:cxnLst/>
            <a:rect l="l" t="t" r="r" b="b"/>
            <a:pathLst>
              <a:path w="134" h="87" extrusionOk="0">
                <a:moveTo>
                  <a:pt x="72" y="0"/>
                </a:moveTo>
                <a:lnTo>
                  <a:pt x="13" y="34"/>
                </a:lnTo>
                <a:cubicBezTo>
                  <a:pt x="13" y="34"/>
                  <a:pt x="0" y="65"/>
                  <a:pt x="2" y="65"/>
                </a:cubicBezTo>
                <a:cubicBezTo>
                  <a:pt x="2" y="65"/>
                  <a:pt x="2" y="65"/>
                  <a:pt x="2" y="65"/>
                </a:cubicBezTo>
                <a:lnTo>
                  <a:pt x="23" y="87"/>
                </a:lnTo>
                <a:lnTo>
                  <a:pt x="51" y="76"/>
                </a:lnTo>
                <a:lnTo>
                  <a:pt x="80" y="40"/>
                </a:lnTo>
                <a:lnTo>
                  <a:pt x="132" y="33"/>
                </a:lnTo>
                <a:lnTo>
                  <a:pt x="133" y="15"/>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2"/>
          <p:cNvSpPr/>
          <p:nvPr/>
        </p:nvSpPr>
        <p:spPr>
          <a:xfrm>
            <a:off x="6789982" y="2279570"/>
            <a:ext cx="1229" cy="819"/>
          </a:xfrm>
          <a:custGeom>
            <a:avLst/>
            <a:gdLst/>
            <a:ahLst/>
            <a:cxnLst/>
            <a:rect l="l" t="t" r="r" b="b"/>
            <a:pathLst>
              <a:path w="30" h="20" extrusionOk="0">
                <a:moveTo>
                  <a:pt x="1" y="1"/>
                </a:moveTo>
                <a:lnTo>
                  <a:pt x="14" y="20"/>
                </a:lnTo>
                <a:lnTo>
                  <a:pt x="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6818335" y="2338819"/>
            <a:ext cx="1639" cy="1680"/>
          </a:xfrm>
          <a:custGeom>
            <a:avLst/>
            <a:gdLst/>
            <a:ahLst/>
            <a:cxnLst/>
            <a:rect l="l" t="t" r="r" b="b"/>
            <a:pathLst>
              <a:path w="40" h="41" extrusionOk="0">
                <a:moveTo>
                  <a:pt x="36" y="1"/>
                </a:moveTo>
                <a:lnTo>
                  <a:pt x="1" y="18"/>
                </a:lnTo>
                <a:lnTo>
                  <a:pt x="14" y="40"/>
                </a:lnTo>
                <a:lnTo>
                  <a:pt x="39" y="26"/>
                </a:lnTo>
                <a:lnTo>
                  <a:pt x="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6791498" y="2278381"/>
            <a:ext cx="1147" cy="1106"/>
          </a:xfrm>
          <a:custGeom>
            <a:avLst/>
            <a:gdLst/>
            <a:ahLst/>
            <a:cxnLst/>
            <a:rect l="l" t="t" r="r" b="b"/>
            <a:pathLst>
              <a:path w="28" h="27" extrusionOk="0">
                <a:moveTo>
                  <a:pt x="24" y="1"/>
                </a:moveTo>
                <a:lnTo>
                  <a:pt x="0" y="13"/>
                </a:lnTo>
                <a:lnTo>
                  <a:pt x="27" y="27"/>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6780845" y="2284241"/>
            <a:ext cx="2540" cy="1393"/>
          </a:xfrm>
          <a:custGeom>
            <a:avLst/>
            <a:gdLst/>
            <a:ahLst/>
            <a:cxnLst/>
            <a:rect l="l" t="t" r="r" b="b"/>
            <a:pathLst>
              <a:path w="62" h="34" extrusionOk="0">
                <a:moveTo>
                  <a:pt x="59" y="1"/>
                </a:moveTo>
                <a:lnTo>
                  <a:pt x="1" y="19"/>
                </a:lnTo>
                <a:lnTo>
                  <a:pt x="20" y="33"/>
                </a:lnTo>
                <a:lnTo>
                  <a:pt x="61" y="16"/>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6786458" y="2280594"/>
            <a:ext cx="1188" cy="983"/>
          </a:xfrm>
          <a:custGeom>
            <a:avLst/>
            <a:gdLst/>
            <a:ahLst/>
            <a:cxnLst/>
            <a:rect l="l" t="t" r="r" b="b"/>
            <a:pathLst>
              <a:path w="29" h="24" extrusionOk="0">
                <a:moveTo>
                  <a:pt x="29" y="0"/>
                </a:moveTo>
                <a:lnTo>
                  <a:pt x="1" y="22"/>
                </a:lnTo>
                <a:lnTo>
                  <a:pt x="29" y="23"/>
                </a:ln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6783836" y="2282028"/>
            <a:ext cx="3483" cy="2295"/>
          </a:xfrm>
          <a:custGeom>
            <a:avLst/>
            <a:gdLst/>
            <a:ahLst/>
            <a:cxnLst/>
            <a:rect l="l" t="t" r="r" b="b"/>
            <a:pathLst>
              <a:path w="85" h="56" extrusionOk="0">
                <a:moveTo>
                  <a:pt x="84" y="0"/>
                </a:moveTo>
                <a:lnTo>
                  <a:pt x="45" y="1"/>
                </a:lnTo>
                <a:lnTo>
                  <a:pt x="0" y="28"/>
                </a:lnTo>
                <a:lnTo>
                  <a:pt x="4" y="56"/>
                </a:lnTo>
                <a:lnTo>
                  <a:pt x="29" y="30"/>
                </a:lnTo>
                <a:lnTo>
                  <a:pt x="69" y="26"/>
                </a:ln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6788752" y="2302352"/>
            <a:ext cx="2090" cy="2581"/>
          </a:xfrm>
          <a:custGeom>
            <a:avLst/>
            <a:gdLst/>
            <a:ahLst/>
            <a:cxnLst/>
            <a:rect l="l" t="t" r="r" b="b"/>
            <a:pathLst>
              <a:path w="51" h="63" extrusionOk="0">
                <a:moveTo>
                  <a:pt x="27" y="0"/>
                </a:moveTo>
                <a:lnTo>
                  <a:pt x="0" y="26"/>
                </a:lnTo>
                <a:lnTo>
                  <a:pt x="4" y="48"/>
                </a:lnTo>
                <a:lnTo>
                  <a:pt x="17" y="40"/>
                </a:lnTo>
                <a:lnTo>
                  <a:pt x="24" y="63"/>
                </a:lnTo>
                <a:lnTo>
                  <a:pt x="51" y="33"/>
                </a:lnTo>
                <a:lnTo>
                  <a:pt x="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2"/>
          <p:cNvSpPr/>
          <p:nvPr/>
        </p:nvSpPr>
        <p:spPr>
          <a:xfrm>
            <a:off x="6849760" y="2269121"/>
            <a:ext cx="2008" cy="2458"/>
          </a:xfrm>
          <a:custGeom>
            <a:avLst/>
            <a:gdLst/>
            <a:ahLst/>
            <a:cxnLst/>
            <a:rect l="l" t="t" r="r" b="b"/>
            <a:pathLst>
              <a:path w="49" h="60" extrusionOk="0">
                <a:moveTo>
                  <a:pt x="0" y="0"/>
                </a:moveTo>
                <a:lnTo>
                  <a:pt x="1" y="59"/>
                </a:lnTo>
                <a:lnTo>
                  <a:pt x="23" y="46"/>
                </a:lnTo>
                <a:lnTo>
                  <a:pt x="48" y="45"/>
                </a:lnTo>
                <a:lnTo>
                  <a:pt x="31" y="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2"/>
          <p:cNvSpPr/>
          <p:nvPr/>
        </p:nvSpPr>
        <p:spPr>
          <a:xfrm>
            <a:off x="6938466" y="2463875"/>
            <a:ext cx="1106" cy="3647"/>
          </a:xfrm>
          <a:custGeom>
            <a:avLst/>
            <a:gdLst/>
            <a:ahLst/>
            <a:cxnLst/>
            <a:rect l="l" t="t" r="r" b="b"/>
            <a:pathLst>
              <a:path w="27" h="89" extrusionOk="0">
                <a:moveTo>
                  <a:pt x="16" y="1"/>
                </a:moveTo>
                <a:lnTo>
                  <a:pt x="0" y="88"/>
                </a:lnTo>
                <a:lnTo>
                  <a:pt x="27" y="54"/>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6922978" y="2413476"/>
            <a:ext cx="3155" cy="4712"/>
          </a:xfrm>
          <a:custGeom>
            <a:avLst/>
            <a:gdLst/>
            <a:ahLst/>
            <a:cxnLst/>
            <a:rect l="l" t="t" r="r" b="b"/>
            <a:pathLst>
              <a:path w="77" h="115" extrusionOk="0">
                <a:moveTo>
                  <a:pt x="10" y="0"/>
                </a:moveTo>
                <a:lnTo>
                  <a:pt x="0" y="13"/>
                </a:lnTo>
                <a:lnTo>
                  <a:pt x="44" y="72"/>
                </a:lnTo>
                <a:lnTo>
                  <a:pt x="67" y="115"/>
                </a:lnTo>
                <a:lnTo>
                  <a:pt x="77" y="72"/>
                </a:lnTo>
                <a:lnTo>
                  <a:pt x="59" y="50"/>
                </a:lnTo>
                <a:lnTo>
                  <a:pt x="63" y="20"/>
                </a:lnTo>
                <a:lnTo>
                  <a:pt x="34" y="16"/>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2"/>
          <p:cNvSpPr/>
          <p:nvPr/>
        </p:nvSpPr>
        <p:spPr>
          <a:xfrm>
            <a:off x="6795349" y="2323003"/>
            <a:ext cx="1762" cy="2868"/>
          </a:xfrm>
          <a:custGeom>
            <a:avLst/>
            <a:gdLst/>
            <a:ahLst/>
            <a:cxnLst/>
            <a:rect l="l" t="t" r="r" b="b"/>
            <a:pathLst>
              <a:path w="43" h="70" extrusionOk="0">
                <a:moveTo>
                  <a:pt x="16" y="0"/>
                </a:moveTo>
                <a:lnTo>
                  <a:pt x="0" y="40"/>
                </a:lnTo>
                <a:lnTo>
                  <a:pt x="18" y="69"/>
                </a:lnTo>
                <a:lnTo>
                  <a:pt x="43" y="36"/>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2"/>
          <p:cNvSpPr/>
          <p:nvPr/>
        </p:nvSpPr>
        <p:spPr>
          <a:xfrm>
            <a:off x="6938425" y="2429374"/>
            <a:ext cx="4630" cy="14013"/>
          </a:xfrm>
          <a:custGeom>
            <a:avLst/>
            <a:gdLst/>
            <a:ahLst/>
            <a:cxnLst/>
            <a:rect l="l" t="t" r="r" b="b"/>
            <a:pathLst>
              <a:path w="113" h="342" extrusionOk="0">
                <a:moveTo>
                  <a:pt x="81" y="0"/>
                </a:moveTo>
                <a:lnTo>
                  <a:pt x="68" y="39"/>
                </a:lnTo>
                <a:lnTo>
                  <a:pt x="81" y="71"/>
                </a:lnTo>
                <a:lnTo>
                  <a:pt x="56" y="123"/>
                </a:lnTo>
                <a:lnTo>
                  <a:pt x="14" y="171"/>
                </a:lnTo>
                <a:lnTo>
                  <a:pt x="9" y="214"/>
                </a:lnTo>
                <a:lnTo>
                  <a:pt x="0" y="262"/>
                </a:lnTo>
                <a:lnTo>
                  <a:pt x="23" y="332"/>
                </a:lnTo>
                <a:lnTo>
                  <a:pt x="50" y="341"/>
                </a:lnTo>
                <a:lnTo>
                  <a:pt x="37" y="294"/>
                </a:lnTo>
                <a:lnTo>
                  <a:pt x="49" y="199"/>
                </a:lnTo>
                <a:lnTo>
                  <a:pt x="102" y="126"/>
                </a:lnTo>
                <a:lnTo>
                  <a:pt x="113" y="59"/>
                </a:lnTo>
                <a:lnTo>
                  <a:pt x="103" y="4"/>
                </a:lnTo>
                <a:lnTo>
                  <a:pt x="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2"/>
          <p:cNvSpPr/>
          <p:nvPr/>
        </p:nvSpPr>
        <p:spPr>
          <a:xfrm>
            <a:off x="6851154" y="2264081"/>
            <a:ext cx="1352" cy="1352"/>
          </a:xfrm>
          <a:custGeom>
            <a:avLst/>
            <a:gdLst/>
            <a:ahLst/>
            <a:cxnLst/>
            <a:rect l="l" t="t" r="r" b="b"/>
            <a:pathLst>
              <a:path w="33" h="33" extrusionOk="0">
                <a:moveTo>
                  <a:pt x="1" y="1"/>
                </a:moveTo>
                <a:lnTo>
                  <a:pt x="13" y="32"/>
                </a:lnTo>
                <a:lnTo>
                  <a:pt x="33" y="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2"/>
          <p:cNvSpPr/>
          <p:nvPr/>
        </p:nvSpPr>
        <p:spPr>
          <a:xfrm>
            <a:off x="6919414" y="2399053"/>
            <a:ext cx="1065" cy="1147"/>
          </a:xfrm>
          <a:custGeom>
            <a:avLst/>
            <a:gdLst/>
            <a:ahLst/>
            <a:cxnLst/>
            <a:rect l="l" t="t" r="r" b="b"/>
            <a:pathLst>
              <a:path w="26" h="28" extrusionOk="0">
                <a:moveTo>
                  <a:pt x="20" y="0"/>
                </a:moveTo>
                <a:lnTo>
                  <a:pt x="1" y="20"/>
                </a:lnTo>
                <a:lnTo>
                  <a:pt x="26" y="27"/>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6882416" y="2352915"/>
            <a:ext cx="2581" cy="5204"/>
          </a:xfrm>
          <a:custGeom>
            <a:avLst/>
            <a:gdLst/>
            <a:ahLst/>
            <a:cxnLst/>
            <a:rect l="l" t="t" r="r" b="b"/>
            <a:pathLst>
              <a:path w="63" h="127" extrusionOk="0">
                <a:moveTo>
                  <a:pt x="56" y="0"/>
                </a:moveTo>
                <a:lnTo>
                  <a:pt x="40" y="9"/>
                </a:lnTo>
                <a:lnTo>
                  <a:pt x="1" y="20"/>
                </a:lnTo>
                <a:lnTo>
                  <a:pt x="37" y="59"/>
                </a:lnTo>
                <a:lnTo>
                  <a:pt x="20" y="98"/>
                </a:lnTo>
                <a:lnTo>
                  <a:pt x="42" y="127"/>
                </a:lnTo>
                <a:lnTo>
                  <a:pt x="62" y="79"/>
                </a:lnTo>
                <a:lnTo>
                  <a:pt x="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6835256" y="2675593"/>
            <a:ext cx="1188" cy="1639"/>
          </a:xfrm>
          <a:custGeom>
            <a:avLst/>
            <a:gdLst/>
            <a:ahLst/>
            <a:cxnLst/>
            <a:rect l="l" t="t" r="r" b="b"/>
            <a:pathLst>
              <a:path w="29" h="40" extrusionOk="0">
                <a:moveTo>
                  <a:pt x="1" y="0"/>
                </a:moveTo>
                <a:lnTo>
                  <a:pt x="1" y="40"/>
                </a:lnTo>
                <a:lnTo>
                  <a:pt x="28" y="25"/>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6671202" y="2317635"/>
            <a:ext cx="2335" cy="2090"/>
          </a:xfrm>
          <a:custGeom>
            <a:avLst/>
            <a:gdLst/>
            <a:ahLst/>
            <a:cxnLst/>
            <a:rect l="l" t="t" r="r" b="b"/>
            <a:pathLst>
              <a:path w="57" h="51" extrusionOk="0">
                <a:moveTo>
                  <a:pt x="23" y="1"/>
                </a:moveTo>
                <a:cubicBezTo>
                  <a:pt x="23" y="1"/>
                  <a:pt x="0" y="26"/>
                  <a:pt x="1" y="26"/>
                </a:cubicBezTo>
                <a:cubicBezTo>
                  <a:pt x="1" y="26"/>
                  <a:pt x="1" y="26"/>
                  <a:pt x="1" y="26"/>
                </a:cubicBezTo>
                <a:lnTo>
                  <a:pt x="18" y="50"/>
                </a:lnTo>
                <a:lnTo>
                  <a:pt x="57" y="43"/>
                </a:lnTo>
                <a:lnTo>
                  <a:pt x="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6670506" y="2321856"/>
            <a:ext cx="1188" cy="3606"/>
          </a:xfrm>
          <a:custGeom>
            <a:avLst/>
            <a:gdLst/>
            <a:ahLst/>
            <a:cxnLst/>
            <a:rect l="l" t="t" r="r" b="b"/>
            <a:pathLst>
              <a:path w="29" h="88" extrusionOk="0">
                <a:moveTo>
                  <a:pt x="1" y="1"/>
                </a:moveTo>
                <a:lnTo>
                  <a:pt x="4" y="71"/>
                </a:lnTo>
                <a:lnTo>
                  <a:pt x="28" y="87"/>
                </a:lnTo>
                <a:lnTo>
                  <a:pt x="24" y="3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6678700" y="2309891"/>
            <a:ext cx="1393" cy="1229"/>
          </a:xfrm>
          <a:custGeom>
            <a:avLst/>
            <a:gdLst/>
            <a:ahLst/>
            <a:cxnLst/>
            <a:rect l="l" t="t" r="r" b="b"/>
            <a:pathLst>
              <a:path w="34" h="30" extrusionOk="0">
                <a:moveTo>
                  <a:pt x="15" y="1"/>
                </a:moveTo>
                <a:lnTo>
                  <a:pt x="1" y="25"/>
                </a:lnTo>
                <a:lnTo>
                  <a:pt x="29" y="29"/>
                </a:lnTo>
                <a:lnTo>
                  <a:pt x="34" y="3"/>
                </a:lnTo>
                <a:lnTo>
                  <a:pt x="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6731268" y="2276578"/>
            <a:ext cx="5122" cy="4712"/>
          </a:xfrm>
          <a:custGeom>
            <a:avLst/>
            <a:gdLst/>
            <a:ahLst/>
            <a:cxnLst/>
            <a:rect l="l" t="t" r="r" b="b"/>
            <a:pathLst>
              <a:path w="125" h="115" extrusionOk="0">
                <a:moveTo>
                  <a:pt x="60" y="1"/>
                </a:moveTo>
                <a:lnTo>
                  <a:pt x="25" y="16"/>
                </a:lnTo>
                <a:lnTo>
                  <a:pt x="32" y="25"/>
                </a:lnTo>
                <a:lnTo>
                  <a:pt x="30" y="51"/>
                </a:lnTo>
                <a:lnTo>
                  <a:pt x="41" y="55"/>
                </a:lnTo>
                <a:lnTo>
                  <a:pt x="41" y="68"/>
                </a:lnTo>
                <a:lnTo>
                  <a:pt x="18" y="62"/>
                </a:lnTo>
                <a:lnTo>
                  <a:pt x="2" y="64"/>
                </a:lnTo>
                <a:lnTo>
                  <a:pt x="1" y="91"/>
                </a:lnTo>
                <a:lnTo>
                  <a:pt x="50" y="104"/>
                </a:lnTo>
                <a:lnTo>
                  <a:pt x="71" y="102"/>
                </a:lnTo>
                <a:lnTo>
                  <a:pt x="125" y="114"/>
                </a:lnTo>
                <a:lnTo>
                  <a:pt x="118" y="99"/>
                </a:lnTo>
                <a:lnTo>
                  <a:pt x="79" y="86"/>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2"/>
          <p:cNvSpPr/>
          <p:nvPr/>
        </p:nvSpPr>
        <p:spPr>
          <a:xfrm>
            <a:off x="6734013" y="2275472"/>
            <a:ext cx="11513" cy="7785"/>
          </a:xfrm>
          <a:custGeom>
            <a:avLst/>
            <a:gdLst/>
            <a:ahLst/>
            <a:cxnLst/>
            <a:rect l="l" t="t" r="r" b="b"/>
            <a:pathLst>
              <a:path w="281" h="190" extrusionOk="0">
                <a:moveTo>
                  <a:pt x="1" y="0"/>
                </a:moveTo>
                <a:lnTo>
                  <a:pt x="8" y="15"/>
                </a:lnTo>
                <a:lnTo>
                  <a:pt x="15" y="72"/>
                </a:lnTo>
                <a:lnTo>
                  <a:pt x="53" y="118"/>
                </a:lnTo>
                <a:lnTo>
                  <a:pt x="87" y="161"/>
                </a:lnTo>
                <a:lnTo>
                  <a:pt x="153" y="189"/>
                </a:lnTo>
                <a:lnTo>
                  <a:pt x="234" y="103"/>
                </a:lnTo>
                <a:lnTo>
                  <a:pt x="255" y="107"/>
                </a:lnTo>
                <a:lnTo>
                  <a:pt x="258" y="82"/>
                </a:lnTo>
                <a:lnTo>
                  <a:pt x="281" y="63"/>
                </a:lnTo>
                <a:lnTo>
                  <a:pt x="262" y="47"/>
                </a:lnTo>
                <a:lnTo>
                  <a:pt x="248" y="16"/>
                </a:lnTo>
                <a:lnTo>
                  <a:pt x="228" y="16"/>
                </a:lnTo>
                <a:lnTo>
                  <a:pt x="198" y="31"/>
                </a:lnTo>
                <a:lnTo>
                  <a:pt x="134" y="31"/>
                </a:lnTo>
                <a:lnTo>
                  <a:pt x="107" y="66"/>
                </a:lnTo>
                <a:lnTo>
                  <a:pt x="78" y="51"/>
                </a:lnTo>
                <a:lnTo>
                  <a:pt x="73" y="35"/>
                </a:lnTo>
                <a:lnTo>
                  <a:pt x="44" y="31"/>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2"/>
          <p:cNvSpPr/>
          <p:nvPr/>
        </p:nvSpPr>
        <p:spPr>
          <a:xfrm>
            <a:off x="6991075" y="2668832"/>
            <a:ext cx="99072" cy="96742"/>
          </a:xfrm>
          <a:custGeom>
            <a:avLst/>
            <a:gdLst/>
            <a:ahLst/>
            <a:cxnLst/>
            <a:rect l="l" t="t" r="r" b="b"/>
            <a:pathLst>
              <a:path w="2418" h="2361" extrusionOk="0">
                <a:moveTo>
                  <a:pt x="2103" y="0"/>
                </a:moveTo>
                <a:lnTo>
                  <a:pt x="2039" y="43"/>
                </a:lnTo>
                <a:lnTo>
                  <a:pt x="2007" y="55"/>
                </a:lnTo>
                <a:lnTo>
                  <a:pt x="1966" y="90"/>
                </a:lnTo>
                <a:lnTo>
                  <a:pt x="1957" y="149"/>
                </a:lnTo>
                <a:lnTo>
                  <a:pt x="1914" y="257"/>
                </a:lnTo>
                <a:lnTo>
                  <a:pt x="1872" y="314"/>
                </a:lnTo>
                <a:lnTo>
                  <a:pt x="1850" y="323"/>
                </a:lnTo>
                <a:lnTo>
                  <a:pt x="1796" y="389"/>
                </a:lnTo>
                <a:lnTo>
                  <a:pt x="1780" y="424"/>
                </a:lnTo>
                <a:lnTo>
                  <a:pt x="1740" y="441"/>
                </a:lnTo>
                <a:lnTo>
                  <a:pt x="1691" y="436"/>
                </a:lnTo>
                <a:lnTo>
                  <a:pt x="1652" y="465"/>
                </a:lnTo>
                <a:lnTo>
                  <a:pt x="1639" y="508"/>
                </a:lnTo>
                <a:lnTo>
                  <a:pt x="1637" y="556"/>
                </a:lnTo>
                <a:lnTo>
                  <a:pt x="1611" y="569"/>
                </a:lnTo>
                <a:lnTo>
                  <a:pt x="1573" y="611"/>
                </a:lnTo>
                <a:lnTo>
                  <a:pt x="1571" y="663"/>
                </a:lnTo>
                <a:lnTo>
                  <a:pt x="1549" y="691"/>
                </a:lnTo>
                <a:lnTo>
                  <a:pt x="1544" y="729"/>
                </a:lnTo>
                <a:lnTo>
                  <a:pt x="1458" y="830"/>
                </a:lnTo>
                <a:lnTo>
                  <a:pt x="1361" y="900"/>
                </a:lnTo>
                <a:lnTo>
                  <a:pt x="1311" y="907"/>
                </a:lnTo>
                <a:lnTo>
                  <a:pt x="1251" y="937"/>
                </a:lnTo>
                <a:lnTo>
                  <a:pt x="1245" y="971"/>
                </a:lnTo>
                <a:lnTo>
                  <a:pt x="1206" y="970"/>
                </a:lnTo>
                <a:lnTo>
                  <a:pt x="1118" y="1015"/>
                </a:lnTo>
                <a:lnTo>
                  <a:pt x="1040" y="1088"/>
                </a:lnTo>
                <a:lnTo>
                  <a:pt x="993" y="1098"/>
                </a:lnTo>
                <a:lnTo>
                  <a:pt x="910" y="1150"/>
                </a:lnTo>
                <a:lnTo>
                  <a:pt x="902" y="1176"/>
                </a:lnTo>
                <a:lnTo>
                  <a:pt x="919" y="1215"/>
                </a:lnTo>
                <a:lnTo>
                  <a:pt x="925" y="1263"/>
                </a:lnTo>
                <a:lnTo>
                  <a:pt x="885" y="1225"/>
                </a:lnTo>
                <a:lnTo>
                  <a:pt x="866" y="1218"/>
                </a:lnTo>
                <a:lnTo>
                  <a:pt x="827" y="1230"/>
                </a:lnTo>
                <a:lnTo>
                  <a:pt x="784" y="1240"/>
                </a:lnTo>
                <a:lnTo>
                  <a:pt x="764" y="1222"/>
                </a:lnTo>
                <a:lnTo>
                  <a:pt x="728" y="1225"/>
                </a:lnTo>
                <a:lnTo>
                  <a:pt x="652" y="1289"/>
                </a:lnTo>
                <a:lnTo>
                  <a:pt x="625" y="1324"/>
                </a:lnTo>
                <a:lnTo>
                  <a:pt x="568" y="1371"/>
                </a:lnTo>
                <a:lnTo>
                  <a:pt x="531" y="1382"/>
                </a:lnTo>
                <a:lnTo>
                  <a:pt x="489" y="1435"/>
                </a:lnTo>
                <a:lnTo>
                  <a:pt x="479" y="1491"/>
                </a:lnTo>
                <a:lnTo>
                  <a:pt x="472" y="1462"/>
                </a:lnTo>
                <a:lnTo>
                  <a:pt x="452" y="1445"/>
                </a:lnTo>
                <a:lnTo>
                  <a:pt x="421" y="1472"/>
                </a:lnTo>
                <a:lnTo>
                  <a:pt x="393" y="1491"/>
                </a:lnTo>
                <a:lnTo>
                  <a:pt x="393" y="1548"/>
                </a:lnTo>
                <a:lnTo>
                  <a:pt x="373" y="1571"/>
                </a:lnTo>
                <a:lnTo>
                  <a:pt x="351" y="1556"/>
                </a:lnTo>
                <a:lnTo>
                  <a:pt x="282" y="1634"/>
                </a:lnTo>
                <a:lnTo>
                  <a:pt x="262" y="1634"/>
                </a:lnTo>
                <a:lnTo>
                  <a:pt x="240" y="1663"/>
                </a:lnTo>
                <a:lnTo>
                  <a:pt x="236" y="1745"/>
                </a:lnTo>
                <a:lnTo>
                  <a:pt x="217" y="1768"/>
                </a:lnTo>
                <a:lnTo>
                  <a:pt x="200" y="1727"/>
                </a:lnTo>
                <a:lnTo>
                  <a:pt x="181" y="1717"/>
                </a:lnTo>
                <a:lnTo>
                  <a:pt x="163" y="1747"/>
                </a:lnTo>
                <a:lnTo>
                  <a:pt x="147" y="1758"/>
                </a:lnTo>
                <a:lnTo>
                  <a:pt x="106" y="1827"/>
                </a:lnTo>
                <a:lnTo>
                  <a:pt x="110" y="1856"/>
                </a:lnTo>
                <a:lnTo>
                  <a:pt x="146" y="1890"/>
                </a:lnTo>
                <a:lnTo>
                  <a:pt x="163" y="1913"/>
                </a:lnTo>
                <a:lnTo>
                  <a:pt x="146" y="1928"/>
                </a:lnTo>
                <a:lnTo>
                  <a:pt x="106" y="1927"/>
                </a:lnTo>
                <a:lnTo>
                  <a:pt x="57" y="1934"/>
                </a:lnTo>
                <a:lnTo>
                  <a:pt x="1" y="1997"/>
                </a:lnTo>
                <a:lnTo>
                  <a:pt x="29" y="2001"/>
                </a:lnTo>
                <a:lnTo>
                  <a:pt x="52" y="2006"/>
                </a:lnTo>
                <a:lnTo>
                  <a:pt x="26" y="2022"/>
                </a:lnTo>
                <a:lnTo>
                  <a:pt x="19" y="2067"/>
                </a:lnTo>
                <a:lnTo>
                  <a:pt x="52" y="2101"/>
                </a:lnTo>
                <a:lnTo>
                  <a:pt x="73" y="2112"/>
                </a:lnTo>
                <a:lnTo>
                  <a:pt x="133" y="2118"/>
                </a:lnTo>
                <a:lnTo>
                  <a:pt x="139" y="2131"/>
                </a:lnTo>
                <a:lnTo>
                  <a:pt x="158" y="2134"/>
                </a:lnTo>
                <a:lnTo>
                  <a:pt x="163" y="2106"/>
                </a:lnTo>
                <a:lnTo>
                  <a:pt x="188" y="2102"/>
                </a:lnTo>
                <a:lnTo>
                  <a:pt x="224" y="2120"/>
                </a:lnTo>
                <a:lnTo>
                  <a:pt x="239" y="2158"/>
                </a:lnTo>
                <a:lnTo>
                  <a:pt x="226" y="2174"/>
                </a:lnTo>
                <a:lnTo>
                  <a:pt x="251" y="2196"/>
                </a:lnTo>
                <a:lnTo>
                  <a:pt x="289" y="2195"/>
                </a:lnTo>
                <a:lnTo>
                  <a:pt x="307" y="2215"/>
                </a:lnTo>
                <a:lnTo>
                  <a:pt x="312" y="2259"/>
                </a:lnTo>
                <a:lnTo>
                  <a:pt x="358" y="2299"/>
                </a:lnTo>
                <a:lnTo>
                  <a:pt x="390" y="2322"/>
                </a:lnTo>
                <a:lnTo>
                  <a:pt x="344" y="2349"/>
                </a:lnTo>
                <a:lnTo>
                  <a:pt x="367" y="2355"/>
                </a:lnTo>
                <a:lnTo>
                  <a:pt x="429" y="2324"/>
                </a:lnTo>
                <a:lnTo>
                  <a:pt x="429" y="2349"/>
                </a:lnTo>
                <a:lnTo>
                  <a:pt x="468" y="2360"/>
                </a:lnTo>
                <a:lnTo>
                  <a:pt x="527" y="2352"/>
                </a:lnTo>
                <a:lnTo>
                  <a:pt x="610" y="2319"/>
                </a:lnTo>
                <a:lnTo>
                  <a:pt x="677" y="2259"/>
                </a:lnTo>
                <a:lnTo>
                  <a:pt x="722" y="2240"/>
                </a:lnTo>
                <a:lnTo>
                  <a:pt x="727" y="2216"/>
                </a:lnTo>
                <a:lnTo>
                  <a:pt x="716" y="2177"/>
                </a:lnTo>
                <a:lnTo>
                  <a:pt x="745" y="2201"/>
                </a:lnTo>
                <a:lnTo>
                  <a:pt x="736" y="2233"/>
                </a:lnTo>
                <a:lnTo>
                  <a:pt x="792" y="2210"/>
                </a:lnTo>
                <a:lnTo>
                  <a:pt x="808" y="2158"/>
                </a:lnTo>
                <a:lnTo>
                  <a:pt x="839" y="2112"/>
                </a:lnTo>
                <a:lnTo>
                  <a:pt x="909" y="2083"/>
                </a:lnTo>
                <a:lnTo>
                  <a:pt x="970" y="2084"/>
                </a:lnTo>
                <a:lnTo>
                  <a:pt x="992" y="2068"/>
                </a:lnTo>
                <a:lnTo>
                  <a:pt x="986" y="2055"/>
                </a:lnTo>
                <a:lnTo>
                  <a:pt x="946" y="2063"/>
                </a:lnTo>
                <a:lnTo>
                  <a:pt x="971" y="2047"/>
                </a:lnTo>
                <a:lnTo>
                  <a:pt x="980" y="2031"/>
                </a:lnTo>
                <a:lnTo>
                  <a:pt x="969" y="2025"/>
                </a:lnTo>
                <a:lnTo>
                  <a:pt x="1019" y="1965"/>
                </a:lnTo>
                <a:lnTo>
                  <a:pt x="1057" y="1897"/>
                </a:lnTo>
                <a:lnTo>
                  <a:pt x="1074" y="1826"/>
                </a:lnTo>
                <a:lnTo>
                  <a:pt x="1109" y="1786"/>
                </a:lnTo>
                <a:lnTo>
                  <a:pt x="1212" y="1712"/>
                </a:lnTo>
                <a:lnTo>
                  <a:pt x="1236" y="1671"/>
                </a:lnTo>
                <a:lnTo>
                  <a:pt x="1245" y="1621"/>
                </a:lnTo>
                <a:lnTo>
                  <a:pt x="1291" y="1545"/>
                </a:lnTo>
                <a:lnTo>
                  <a:pt x="1317" y="1507"/>
                </a:lnTo>
                <a:lnTo>
                  <a:pt x="1319" y="1465"/>
                </a:lnTo>
                <a:lnTo>
                  <a:pt x="1359" y="1418"/>
                </a:lnTo>
                <a:lnTo>
                  <a:pt x="1396" y="1400"/>
                </a:lnTo>
                <a:lnTo>
                  <a:pt x="1406" y="1357"/>
                </a:lnTo>
                <a:lnTo>
                  <a:pt x="1439" y="1382"/>
                </a:lnTo>
                <a:lnTo>
                  <a:pt x="1466" y="1382"/>
                </a:lnTo>
                <a:lnTo>
                  <a:pt x="1480" y="1347"/>
                </a:lnTo>
                <a:lnTo>
                  <a:pt x="1520" y="1345"/>
                </a:lnTo>
                <a:lnTo>
                  <a:pt x="1545" y="1338"/>
                </a:lnTo>
                <a:lnTo>
                  <a:pt x="1575" y="1299"/>
                </a:lnTo>
                <a:lnTo>
                  <a:pt x="1571" y="1263"/>
                </a:lnTo>
                <a:lnTo>
                  <a:pt x="1540" y="1230"/>
                </a:lnTo>
                <a:lnTo>
                  <a:pt x="1580" y="1247"/>
                </a:lnTo>
                <a:lnTo>
                  <a:pt x="1597" y="1295"/>
                </a:lnTo>
                <a:lnTo>
                  <a:pt x="1615" y="1300"/>
                </a:lnTo>
                <a:lnTo>
                  <a:pt x="1643" y="1289"/>
                </a:lnTo>
                <a:lnTo>
                  <a:pt x="1645" y="1269"/>
                </a:lnTo>
                <a:lnTo>
                  <a:pt x="1676" y="1247"/>
                </a:lnTo>
                <a:lnTo>
                  <a:pt x="1709" y="1259"/>
                </a:lnTo>
                <a:lnTo>
                  <a:pt x="1709" y="1277"/>
                </a:lnTo>
                <a:lnTo>
                  <a:pt x="1666" y="1295"/>
                </a:lnTo>
                <a:lnTo>
                  <a:pt x="1716" y="1297"/>
                </a:lnTo>
                <a:lnTo>
                  <a:pt x="1752" y="1311"/>
                </a:lnTo>
                <a:lnTo>
                  <a:pt x="1766" y="1288"/>
                </a:lnTo>
                <a:lnTo>
                  <a:pt x="1764" y="1253"/>
                </a:lnTo>
                <a:lnTo>
                  <a:pt x="1776" y="1239"/>
                </a:lnTo>
                <a:lnTo>
                  <a:pt x="1790" y="1250"/>
                </a:lnTo>
                <a:lnTo>
                  <a:pt x="1784" y="1299"/>
                </a:lnTo>
                <a:lnTo>
                  <a:pt x="1800" y="1311"/>
                </a:lnTo>
                <a:lnTo>
                  <a:pt x="1822" y="1293"/>
                </a:lnTo>
                <a:lnTo>
                  <a:pt x="1829" y="1230"/>
                </a:lnTo>
                <a:lnTo>
                  <a:pt x="1808" y="1197"/>
                </a:lnTo>
                <a:lnTo>
                  <a:pt x="1776" y="1190"/>
                </a:lnTo>
                <a:lnTo>
                  <a:pt x="1790" y="1170"/>
                </a:lnTo>
                <a:lnTo>
                  <a:pt x="1784" y="1114"/>
                </a:lnTo>
                <a:lnTo>
                  <a:pt x="1802" y="1039"/>
                </a:lnTo>
                <a:lnTo>
                  <a:pt x="1836" y="1025"/>
                </a:lnTo>
                <a:lnTo>
                  <a:pt x="1901" y="1005"/>
                </a:lnTo>
                <a:lnTo>
                  <a:pt x="1972" y="959"/>
                </a:lnTo>
                <a:lnTo>
                  <a:pt x="1982" y="932"/>
                </a:lnTo>
                <a:lnTo>
                  <a:pt x="2036" y="868"/>
                </a:lnTo>
                <a:lnTo>
                  <a:pt x="2042" y="824"/>
                </a:lnTo>
                <a:lnTo>
                  <a:pt x="2092" y="772"/>
                </a:lnTo>
                <a:lnTo>
                  <a:pt x="2130" y="776"/>
                </a:lnTo>
                <a:lnTo>
                  <a:pt x="2125" y="757"/>
                </a:lnTo>
                <a:lnTo>
                  <a:pt x="2209" y="671"/>
                </a:lnTo>
                <a:lnTo>
                  <a:pt x="2215" y="643"/>
                </a:lnTo>
                <a:lnTo>
                  <a:pt x="2340" y="536"/>
                </a:lnTo>
                <a:lnTo>
                  <a:pt x="2383" y="511"/>
                </a:lnTo>
                <a:lnTo>
                  <a:pt x="2359" y="503"/>
                </a:lnTo>
                <a:lnTo>
                  <a:pt x="2354" y="456"/>
                </a:lnTo>
                <a:lnTo>
                  <a:pt x="2334" y="409"/>
                </a:lnTo>
                <a:lnTo>
                  <a:pt x="2337" y="368"/>
                </a:lnTo>
                <a:lnTo>
                  <a:pt x="2349" y="329"/>
                </a:lnTo>
                <a:lnTo>
                  <a:pt x="2365" y="333"/>
                </a:lnTo>
                <a:lnTo>
                  <a:pt x="2410" y="272"/>
                </a:lnTo>
                <a:lnTo>
                  <a:pt x="2374" y="282"/>
                </a:lnTo>
                <a:lnTo>
                  <a:pt x="2340" y="287"/>
                </a:lnTo>
                <a:lnTo>
                  <a:pt x="2390" y="257"/>
                </a:lnTo>
                <a:lnTo>
                  <a:pt x="2417" y="207"/>
                </a:lnTo>
                <a:lnTo>
                  <a:pt x="2404" y="207"/>
                </a:lnTo>
                <a:lnTo>
                  <a:pt x="2402" y="179"/>
                </a:lnTo>
                <a:lnTo>
                  <a:pt x="2368" y="172"/>
                </a:lnTo>
                <a:lnTo>
                  <a:pt x="2339" y="227"/>
                </a:lnTo>
                <a:lnTo>
                  <a:pt x="2350" y="239"/>
                </a:lnTo>
                <a:lnTo>
                  <a:pt x="2370" y="245"/>
                </a:lnTo>
                <a:lnTo>
                  <a:pt x="2327" y="275"/>
                </a:lnTo>
                <a:lnTo>
                  <a:pt x="2304" y="251"/>
                </a:lnTo>
                <a:lnTo>
                  <a:pt x="2308" y="223"/>
                </a:lnTo>
                <a:lnTo>
                  <a:pt x="2288" y="224"/>
                </a:lnTo>
                <a:lnTo>
                  <a:pt x="2259" y="216"/>
                </a:lnTo>
                <a:lnTo>
                  <a:pt x="2228" y="235"/>
                </a:lnTo>
                <a:lnTo>
                  <a:pt x="2197" y="279"/>
                </a:lnTo>
                <a:lnTo>
                  <a:pt x="2166" y="264"/>
                </a:lnTo>
                <a:lnTo>
                  <a:pt x="2144" y="196"/>
                </a:lnTo>
                <a:lnTo>
                  <a:pt x="2163" y="181"/>
                </a:lnTo>
                <a:lnTo>
                  <a:pt x="2187" y="153"/>
                </a:lnTo>
                <a:lnTo>
                  <a:pt x="2194" y="130"/>
                </a:lnTo>
                <a:lnTo>
                  <a:pt x="2181" y="125"/>
                </a:lnTo>
                <a:lnTo>
                  <a:pt x="2184" y="105"/>
                </a:lnTo>
                <a:lnTo>
                  <a:pt x="2169" y="90"/>
                </a:lnTo>
                <a:lnTo>
                  <a:pt x="2145" y="110"/>
                </a:lnTo>
                <a:lnTo>
                  <a:pt x="2128" y="100"/>
                </a:lnTo>
                <a:lnTo>
                  <a:pt x="2108" y="76"/>
                </a:lnTo>
                <a:lnTo>
                  <a:pt x="2113" y="44"/>
                </a:lnTo>
                <a:lnTo>
                  <a:pt x="2142" y="5"/>
                </a:lnTo>
                <a:lnTo>
                  <a:pt x="21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6991976" y="2762788"/>
            <a:ext cx="9424" cy="10367"/>
          </a:xfrm>
          <a:custGeom>
            <a:avLst/>
            <a:gdLst/>
            <a:ahLst/>
            <a:cxnLst/>
            <a:rect l="l" t="t" r="r" b="b"/>
            <a:pathLst>
              <a:path w="230" h="253" extrusionOk="0">
                <a:moveTo>
                  <a:pt x="159" y="0"/>
                </a:moveTo>
                <a:lnTo>
                  <a:pt x="118" y="12"/>
                </a:lnTo>
                <a:lnTo>
                  <a:pt x="112" y="44"/>
                </a:lnTo>
                <a:lnTo>
                  <a:pt x="115" y="90"/>
                </a:lnTo>
                <a:lnTo>
                  <a:pt x="102" y="134"/>
                </a:lnTo>
                <a:lnTo>
                  <a:pt x="66" y="140"/>
                </a:lnTo>
                <a:lnTo>
                  <a:pt x="66" y="171"/>
                </a:lnTo>
                <a:lnTo>
                  <a:pt x="48" y="182"/>
                </a:lnTo>
                <a:lnTo>
                  <a:pt x="1" y="230"/>
                </a:lnTo>
                <a:lnTo>
                  <a:pt x="8" y="251"/>
                </a:lnTo>
                <a:lnTo>
                  <a:pt x="30" y="253"/>
                </a:lnTo>
                <a:lnTo>
                  <a:pt x="65" y="211"/>
                </a:lnTo>
                <a:lnTo>
                  <a:pt x="81" y="207"/>
                </a:lnTo>
                <a:lnTo>
                  <a:pt x="95" y="217"/>
                </a:lnTo>
                <a:lnTo>
                  <a:pt x="120" y="218"/>
                </a:lnTo>
                <a:lnTo>
                  <a:pt x="145" y="201"/>
                </a:lnTo>
                <a:lnTo>
                  <a:pt x="195" y="183"/>
                </a:lnTo>
                <a:lnTo>
                  <a:pt x="213" y="190"/>
                </a:lnTo>
                <a:lnTo>
                  <a:pt x="228" y="171"/>
                </a:lnTo>
                <a:lnTo>
                  <a:pt x="224" y="152"/>
                </a:lnTo>
                <a:lnTo>
                  <a:pt x="203" y="142"/>
                </a:lnTo>
                <a:lnTo>
                  <a:pt x="183" y="124"/>
                </a:lnTo>
                <a:lnTo>
                  <a:pt x="169" y="121"/>
                </a:lnTo>
                <a:lnTo>
                  <a:pt x="190" y="112"/>
                </a:lnTo>
                <a:lnTo>
                  <a:pt x="200" y="124"/>
                </a:lnTo>
                <a:lnTo>
                  <a:pt x="227" y="118"/>
                </a:lnTo>
                <a:lnTo>
                  <a:pt x="230" y="108"/>
                </a:lnTo>
                <a:lnTo>
                  <a:pt x="221" y="92"/>
                </a:lnTo>
                <a:lnTo>
                  <a:pt x="201" y="41"/>
                </a:lnTo>
                <a:lnTo>
                  <a:pt x="1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2"/>
          <p:cNvSpPr/>
          <p:nvPr/>
        </p:nvSpPr>
        <p:spPr>
          <a:xfrm>
            <a:off x="7003940" y="2766926"/>
            <a:ext cx="1106" cy="942"/>
          </a:xfrm>
          <a:custGeom>
            <a:avLst/>
            <a:gdLst/>
            <a:ahLst/>
            <a:cxnLst/>
            <a:rect l="l" t="t" r="r" b="b"/>
            <a:pathLst>
              <a:path w="27" h="23" extrusionOk="0">
                <a:moveTo>
                  <a:pt x="27" y="0"/>
                </a:moveTo>
                <a:lnTo>
                  <a:pt x="0" y="17"/>
                </a:lnTo>
                <a:lnTo>
                  <a:pt x="21" y="23"/>
                </a:lnTo>
                <a:lnTo>
                  <a:pt x="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2"/>
          <p:cNvSpPr/>
          <p:nvPr/>
        </p:nvSpPr>
        <p:spPr>
          <a:xfrm>
            <a:off x="6992222" y="2744800"/>
            <a:ext cx="2008" cy="1475"/>
          </a:xfrm>
          <a:custGeom>
            <a:avLst/>
            <a:gdLst/>
            <a:ahLst/>
            <a:cxnLst/>
            <a:rect l="l" t="t" r="r" b="b"/>
            <a:pathLst>
              <a:path w="49" h="36" extrusionOk="0">
                <a:moveTo>
                  <a:pt x="9" y="0"/>
                </a:moveTo>
                <a:lnTo>
                  <a:pt x="1" y="17"/>
                </a:lnTo>
                <a:lnTo>
                  <a:pt x="8" y="22"/>
                </a:lnTo>
                <a:lnTo>
                  <a:pt x="31" y="35"/>
                </a:lnTo>
                <a:lnTo>
                  <a:pt x="48" y="31"/>
                </a:lnTo>
                <a:lnTo>
                  <a:pt x="48" y="2"/>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2"/>
          <p:cNvSpPr/>
          <p:nvPr/>
        </p:nvSpPr>
        <p:spPr>
          <a:xfrm>
            <a:off x="6963910" y="2868503"/>
            <a:ext cx="4999" cy="3893"/>
          </a:xfrm>
          <a:custGeom>
            <a:avLst/>
            <a:gdLst/>
            <a:ahLst/>
            <a:cxnLst/>
            <a:rect l="l" t="t" r="r" b="b"/>
            <a:pathLst>
              <a:path w="122" h="95" extrusionOk="0">
                <a:moveTo>
                  <a:pt x="91" y="0"/>
                </a:moveTo>
                <a:lnTo>
                  <a:pt x="61" y="47"/>
                </a:lnTo>
                <a:lnTo>
                  <a:pt x="22" y="45"/>
                </a:lnTo>
                <a:lnTo>
                  <a:pt x="0" y="61"/>
                </a:lnTo>
                <a:lnTo>
                  <a:pt x="38" y="94"/>
                </a:lnTo>
                <a:lnTo>
                  <a:pt x="88" y="89"/>
                </a:lnTo>
                <a:lnTo>
                  <a:pt x="121" y="28"/>
                </a:lnTo>
                <a:lnTo>
                  <a:pt x="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6950553" y="2828716"/>
            <a:ext cx="5818" cy="6310"/>
          </a:xfrm>
          <a:custGeom>
            <a:avLst/>
            <a:gdLst/>
            <a:ahLst/>
            <a:cxnLst/>
            <a:rect l="l" t="t" r="r" b="b"/>
            <a:pathLst>
              <a:path w="142" h="154" extrusionOk="0">
                <a:moveTo>
                  <a:pt x="117" y="1"/>
                </a:moveTo>
                <a:lnTo>
                  <a:pt x="0" y="118"/>
                </a:lnTo>
                <a:lnTo>
                  <a:pt x="25" y="150"/>
                </a:lnTo>
                <a:lnTo>
                  <a:pt x="67" y="133"/>
                </a:lnTo>
                <a:lnTo>
                  <a:pt x="115" y="154"/>
                </a:lnTo>
                <a:lnTo>
                  <a:pt x="126" y="126"/>
                </a:lnTo>
                <a:lnTo>
                  <a:pt x="105" y="83"/>
                </a:lnTo>
                <a:lnTo>
                  <a:pt x="135" y="45"/>
                </a:lnTo>
                <a:lnTo>
                  <a:pt x="141" y="3"/>
                </a:lnTo>
                <a:lnTo>
                  <a:pt x="1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5259413" y="1374350"/>
            <a:ext cx="86575" cy="52817"/>
          </a:xfrm>
          <a:custGeom>
            <a:avLst/>
            <a:gdLst/>
            <a:ahLst/>
            <a:cxnLst/>
            <a:rect l="l" t="t" r="r" b="b"/>
            <a:pathLst>
              <a:path w="2113" h="1289" extrusionOk="0">
                <a:moveTo>
                  <a:pt x="373" y="1"/>
                </a:moveTo>
                <a:lnTo>
                  <a:pt x="303" y="6"/>
                </a:lnTo>
                <a:lnTo>
                  <a:pt x="297" y="26"/>
                </a:lnTo>
                <a:lnTo>
                  <a:pt x="316" y="54"/>
                </a:lnTo>
                <a:lnTo>
                  <a:pt x="345" y="53"/>
                </a:lnTo>
                <a:lnTo>
                  <a:pt x="349" y="32"/>
                </a:lnTo>
                <a:lnTo>
                  <a:pt x="384" y="34"/>
                </a:lnTo>
                <a:lnTo>
                  <a:pt x="412" y="52"/>
                </a:lnTo>
                <a:lnTo>
                  <a:pt x="450" y="65"/>
                </a:lnTo>
                <a:lnTo>
                  <a:pt x="430" y="87"/>
                </a:lnTo>
                <a:lnTo>
                  <a:pt x="388" y="74"/>
                </a:lnTo>
                <a:lnTo>
                  <a:pt x="346" y="75"/>
                </a:lnTo>
                <a:lnTo>
                  <a:pt x="352" y="91"/>
                </a:lnTo>
                <a:lnTo>
                  <a:pt x="417" y="134"/>
                </a:lnTo>
                <a:lnTo>
                  <a:pt x="461" y="186"/>
                </a:lnTo>
                <a:lnTo>
                  <a:pt x="449" y="220"/>
                </a:lnTo>
                <a:lnTo>
                  <a:pt x="427" y="224"/>
                </a:lnTo>
                <a:lnTo>
                  <a:pt x="427" y="195"/>
                </a:lnTo>
                <a:lnTo>
                  <a:pt x="379" y="161"/>
                </a:lnTo>
                <a:lnTo>
                  <a:pt x="346" y="190"/>
                </a:lnTo>
                <a:lnTo>
                  <a:pt x="319" y="181"/>
                </a:lnTo>
                <a:lnTo>
                  <a:pt x="333" y="153"/>
                </a:lnTo>
                <a:lnTo>
                  <a:pt x="294" y="104"/>
                </a:lnTo>
                <a:lnTo>
                  <a:pt x="248" y="84"/>
                </a:lnTo>
                <a:lnTo>
                  <a:pt x="215" y="105"/>
                </a:lnTo>
                <a:lnTo>
                  <a:pt x="247" y="149"/>
                </a:lnTo>
                <a:lnTo>
                  <a:pt x="238" y="175"/>
                </a:lnTo>
                <a:lnTo>
                  <a:pt x="210" y="133"/>
                </a:lnTo>
                <a:lnTo>
                  <a:pt x="171" y="121"/>
                </a:lnTo>
                <a:lnTo>
                  <a:pt x="160" y="149"/>
                </a:lnTo>
                <a:lnTo>
                  <a:pt x="187" y="184"/>
                </a:lnTo>
                <a:lnTo>
                  <a:pt x="215" y="201"/>
                </a:lnTo>
                <a:lnTo>
                  <a:pt x="231" y="225"/>
                </a:lnTo>
                <a:lnTo>
                  <a:pt x="231" y="225"/>
                </a:lnTo>
                <a:lnTo>
                  <a:pt x="187" y="206"/>
                </a:lnTo>
                <a:lnTo>
                  <a:pt x="145" y="225"/>
                </a:lnTo>
                <a:lnTo>
                  <a:pt x="170" y="261"/>
                </a:lnTo>
                <a:lnTo>
                  <a:pt x="233" y="280"/>
                </a:lnTo>
                <a:lnTo>
                  <a:pt x="204" y="285"/>
                </a:lnTo>
                <a:lnTo>
                  <a:pt x="191" y="296"/>
                </a:lnTo>
                <a:lnTo>
                  <a:pt x="202" y="323"/>
                </a:lnTo>
                <a:lnTo>
                  <a:pt x="187" y="327"/>
                </a:lnTo>
                <a:lnTo>
                  <a:pt x="120" y="265"/>
                </a:lnTo>
                <a:lnTo>
                  <a:pt x="98" y="261"/>
                </a:lnTo>
                <a:lnTo>
                  <a:pt x="76" y="284"/>
                </a:lnTo>
                <a:lnTo>
                  <a:pt x="106" y="339"/>
                </a:lnTo>
                <a:lnTo>
                  <a:pt x="124" y="372"/>
                </a:lnTo>
                <a:lnTo>
                  <a:pt x="106" y="379"/>
                </a:lnTo>
                <a:lnTo>
                  <a:pt x="65" y="325"/>
                </a:lnTo>
                <a:lnTo>
                  <a:pt x="26" y="314"/>
                </a:lnTo>
                <a:lnTo>
                  <a:pt x="1" y="361"/>
                </a:lnTo>
                <a:lnTo>
                  <a:pt x="51" y="380"/>
                </a:lnTo>
                <a:lnTo>
                  <a:pt x="90" y="425"/>
                </a:lnTo>
                <a:lnTo>
                  <a:pt x="149" y="436"/>
                </a:lnTo>
                <a:lnTo>
                  <a:pt x="178" y="390"/>
                </a:lnTo>
                <a:lnTo>
                  <a:pt x="230" y="375"/>
                </a:lnTo>
                <a:lnTo>
                  <a:pt x="252" y="333"/>
                </a:lnTo>
                <a:lnTo>
                  <a:pt x="267" y="357"/>
                </a:lnTo>
                <a:lnTo>
                  <a:pt x="268" y="380"/>
                </a:lnTo>
                <a:lnTo>
                  <a:pt x="294" y="380"/>
                </a:lnTo>
                <a:lnTo>
                  <a:pt x="324" y="362"/>
                </a:lnTo>
                <a:lnTo>
                  <a:pt x="333" y="406"/>
                </a:lnTo>
                <a:lnTo>
                  <a:pt x="353" y="406"/>
                </a:lnTo>
                <a:lnTo>
                  <a:pt x="391" y="378"/>
                </a:lnTo>
                <a:lnTo>
                  <a:pt x="403" y="352"/>
                </a:lnTo>
                <a:lnTo>
                  <a:pt x="406" y="400"/>
                </a:lnTo>
                <a:lnTo>
                  <a:pt x="421" y="399"/>
                </a:lnTo>
                <a:lnTo>
                  <a:pt x="469" y="359"/>
                </a:lnTo>
                <a:lnTo>
                  <a:pt x="467" y="381"/>
                </a:lnTo>
                <a:lnTo>
                  <a:pt x="451" y="418"/>
                </a:lnTo>
                <a:lnTo>
                  <a:pt x="472" y="435"/>
                </a:lnTo>
                <a:lnTo>
                  <a:pt x="504" y="408"/>
                </a:lnTo>
                <a:lnTo>
                  <a:pt x="555" y="437"/>
                </a:lnTo>
                <a:lnTo>
                  <a:pt x="527" y="449"/>
                </a:lnTo>
                <a:lnTo>
                  <a:pt x="499" y="449"/>
                </a:lnTo>
                <a:lnTo>
                  <a:pt x="467" y="473"/>
                </a:lnTo>
                <a:lnTo>
                  <a:pt x="427" y="477"/>
                </a:lnTo>
                <a:lnTo>
                  <a:pt x="365" y="505"/>
                </a:lnTo>
                <a:lnTo>
                  <a:pt x="361" y="522"/>
                </a:lnTo>
                <a:lnTo>
                  <a:pt x="440" y="544"/>
                </a:lnTo>
                <a:lnTo>
                  <a:pt x="483" y="538"/>
                </a:lnTo>
                <a:lnTo>
                  <a:pt x="501" y="509"/>
                </a:lnTo>
                <a:lnTo>
                  <a:pt x="528" y="498"/>
                </a:lnTo>
                <a:lnTo>
                  <a:pt x="528" y="498"/>
                </a:lnTo>
                <a:lnTo>
                  <a:pt x="525" y="536"/>
                </a:lnTo>
                <a:lnTo>
                  <a:pt x="498" y="573"/>
                </a:lnTo>
                <a:lnTo>
                  <a:pt x="416" y="582"/>
                </a:lnTo>
                <a:lnTo>
                  <a:pt x="389" y="575"/>
                </a:lnTo>
                <a:lnTo>
                  <a:pt x="351" y="611"/>
                </a:lnTo>
                <a:lnTo>
                  <a:pt x="333" y="588"/>
                </a:lnTo>
                <a:lnTo>
                  <a:pt x="318" y="573"/>
                </a:lnTo>
                <a:lnTo>
                  <a:pt x="317" y="554"/>
                </a:lnTo>
                <a:lnTo>
                  <a:pt x="293" y="546"/>
                </a:lnTo>
                <a:lnTo>
                  <a:pt x="286" y="557"/>
                </a:lnTo>
                <a:lnTo>
                  <a:pt x="294" y="577"/>
                </a:lnTo>
                <a:lnTo>
                  <a:pt x="257" y="603"/>
                </a:lnTo>
                <a:lnTo>
                  <a:pt x="229" y="589"/>
                </a:lnTo>
                <a:lnTo>
                  <a:pt x="189" y="590"/>
                </a:lnTo>
                <a:lnTo>
                  <a:pt x="148" y="612"/>
                </a:lnTo>
                <a:lnTo>
                  <a:pt x="100" y="593"/>
                </a:lnTo>
                <a:lnTo>
                  <a:pt x="68" y="606"/>
                </a:lnTo>
                <a:lnTo>
                  <a:pt x="46" y="603"/>
                </a:lnTo>
                <a:lnTo>
                  <a:pt x="77" y="654"/>
                </a:lnTo>
                <a:lnTo>
                  <a:pt x="97" y="696"/>
                </a:lnTo>
                <a:lnTo>
                  <a:pt x="157" y="700"/>
                </a:lnTo>
                <a:lnTo>
                  <a:pt x="157" y="685"/>
                </a:lnTo>
                <a:lnTo>
                  <a:pt x="234" y="706"/>
                </a:lnTo>
                <a:lnTo>
                  <a:pt x="324" y="700"/>
                </a:lnTo>
                <a:lnTo>
                  <a:pt x="376" y="704"/>
                </a:lnTo>
                <a:lnTo>
                  <a:pt x="372" y="726"/>
                </a:lnTo>
                <a:lnTo>
                  <a:pt x="341" y="746"/>
                </a:lnTo>
                <a:lnTo>
                  <a:pt x="339" y="771"/>
                </a:lnTo>
                <a:lnTo>
                  <a:pt x="382" y="801"/>
                </a:lnTo>
                <a:lnTo>
                  <a:pt x="392" y="833"/>
                </a:lnTo>
                <a:lnTo>
                  <a:pt x="421" y="827"/>
                </a:lnTo>
                <a:lnTo>
                  <a:pt x="481" y="786"/>
                </a:lnTo>
                <a:lnTo>
                  <a:pt x="470" y="816"/>
                </a:lnTo>
                <a:lnTo>
                  <a:pt x="427" y="848"/>
                </a:lnTo>
                <a:lnTo>
                  <a:pt x="404" y="882"/>
                </a:lnTo>
                <a:lnTo>
                  <a:pt x="441" y="908"/>
                </a:lnTo>
                <a:lnTo>
                  <a:pt x="506" y="857"/>
                </a:lnTo>
                <a:lnTo>
                  <a:pt x="556" y="872"/>
                </a:lnTo>
                <a:lnTo>
                  <a:pt x="568" y="900"/>
                </a:lnTo>
                <a:lnTo>
                  <a:pt x="537" y="881"/>
                </a:lnTo>
                <a:lnTo>
                  <a:pt x="491" y="897"/>
                </a:lnTo>
                <a:lnTo>
                  <a:pt x="457" y="927"/>
                </a:lnTo>
                <a:lnTo>
                  <a:pt x="414" y="928"/>
                </a:lnTo>
                <a:lnTo>
                  <a:pt x="411" y="960"/>
                </a:lnTo>
                <a:lnTo>
                  <a:pt x="388" y="988"/>
                </a:lnTo>
                <a:lnTo>
                  <a:pt x="363" y="982"/>
                </a:lnTo>
                <a:lnTo>
                  <a:pt x="333" y="999"/>
                </a:lnTo>
                <a:lnTo>
                  <a:pt x="318" y="969"/>
                </a:lnTo>
                <a:lnTo>
                  <a:pt x="278" y="942"/>
                </a:lnTo>
                <a:lnTo>
                  <a:pt x="276" y="963"/>
                </a:lnTo>
                <a:lnTo>
                  <a:pt x="259" y="963"/>
                </a:lnTo>
                <a:lnTo>
                  <a:pt x="270" y="1019"/>
                </a:lnTo>
                <a:lnTo>
                  <a:pt x="292" y="1029"/>
                </a:lnTo>
                <a:lnTo>
                  <a:pt x="274" y="1042"/>
                </a:lnTo>
                <a:lnTo>
                  <a:pt x="269" y="1119"/>
                </a:lnTo>
                <a:lnTo>
                  <a:pt x="324" y="1118"/>
                </a:lnTo>
                <a:lnTo>
                  <a:pt x="340" y="1101"/>
                </a:lnTo>
                <a:lnTo>
                  <a:pt x="376" y="1122"/>
                </a:lnTo>
                <a:lnTo>
                  <a:pt x="455" y="1131"/>
                </a:lnTo>
                <a:lnTo>
                  <a:pt x="510" y="1089"/>
                </a:lnTo>
                <a:lnTo>
                  <a:pt x="558" y="1115"/>
                </a:lnTo>
                <a:lnTo>
                  <a:pt x="594" y="1092"/>
                </a:lnTo>
                <a:lnTo>
                  <a:pt x="603" y="1118"/>
                </a:lnTo>
                <a:lnTo>
                  <a:pt x="632" y="1128"/>
                </a:lnTo>
                <a:lnTo>
                  <a:pt x="682" y="1110"/>
                </a:lnTo>
                <a:lnTo>
                  <a:pt x="682" y="1110"/>
                </a:lnTo>
                <a:lnTo>
                  <a:pt x="677" y="1160"/>
                </a:lnTo>
                <a:lnTo>
                  <a:pt x="731" y="1213"/>
                </a:lnTo>
                <a:lnTo>
                  <a:pt x="768" y="1233"/>
                </a:lnTo>
                <a:lnTo>
                  <a:pt x="806" y="1200"/>
                </a:lnTo>
                <a:lnTo>
                  <a:pt x="850" y="1203"/>
                </a:lnTo>
                <a:lnTo>
                  <a:pt x="926" y="1275"/>
                </a:lnTo>
                <a:lnTo>
                  <a:pt x="1026" y="1273"/>
                </a:lnTo>
                <a:lnTo>
                  <a:pt x="1065" y="1289"/>
                </a:lnTo>
                <a:lnTo>
                  <a:pt x="1129" y="1271"/>
                </a:lnTo>
                <a:lnTo>
                  <a:pt x="1120" y="1217"/>
                </a:lnTo>
                <a:lnTo>
                  <a:pt x="1136" y="1195"/>
                </a:lnTo>
                <a:lnTo>
                  <a:pt x="1148" y="1224"/>
                </a:lnTo>
                <a:lnTo>
                  <a:pt x="1202" y="1237"/>
                </a:lnTo>
                <a:lnTo>
                  <a:pt x="1253" y="1188"/>
                </a:lnTo>
                <a:lnTo>
                  <a:pt x="1256" y="1130"/>
                </a:lnTo>
                <a:lnTo>
                  <a:pt x="1319" y="1122"/>
                </a:lnTo>
                <a:lnTo>
                  <a:pt x="1296" y="1152"/>
                </a:lnTo>
                <a:lnTo>
                  <a:pt x="1313" y="1174"/>
                </a:lnTo>
                <a:lnTo>
                  <a:pt x="1332" y="1152"/>
                </a:lnTo>
                <a:lnTo>
                  <a:pt x="1368" y="1144"/>
                </a:lnTo>
                <a:lnTo>
                  <a:pt x="1411" y="1088"/>
                </a:lnTo>
                <a:lnTo>
                  <a:pt x="1434" y="1101"/>
                </a:lnTo>
                <a:lnTo>
                  <a:pt x="1449" y="1095"/>
                </a:lnTo>
                <a:lnTo>
                  <a:pt x="1490" y="1098"/>
                </a:lnTo>
                <a:lnTo>
                  <a:pt x="1489" y="1111"/>
                </a:lnTo>
                <a:lnTo>
                  <a:pt x="1508" y="1098"/>
                </a:lnTo>
                <a:lnTo>
                  <a:pt x="1609" y="1012"/>
                </a:lnTo>
                <a:lnTo>
                  <a:pt x="1647" y="959"/>
                </a:lnTo>
                <a:lnTo>
                  <a:pt x="1766" y="936"/>
                </a:lnTo>
                <a:lnTo>
                  <a:pt x="1789" y="907"/>
                </a:lnTo>
                <a:lnTo>
                  <a:pt x="1778" y="886"/>
                </a:lnTo>
                <a:lnTo>
                  <a:pt x="1783" y="854"/>
                </a:lnTo>
                <a:lnTo>
                  <a:pt x="1806" y="857"/>
                </a:lnTo>
                <a:lnTo>
                  <a:pt x="1816" y="892"/>
                </a:lnTo>
                <a:lnTo>
                  <a:pt x="1875" y="913"/>
                </a:lnTo>
                <a:lnTo>
                  <a:pt x="1910" y="875"/>
                </a:lnTo>
                <a:lnTo>
                  <a:pt x="1916" y="846"/>
                </a:lnTo>
                <a:lnTo>
                  <a:pt x="1902" y="829"/>
                </a:lnTo>
                <a:lnTo>
                  <a:pt x="1907" y="799"/>
                </a:lnTo>
                <a:lnTo>
                  <a:pt x="1934" y="791"/>
                </a:lnTo>
                <a:lnTo>
                  <a:pt x="1914" y="732"/>
                </a:lnTo>
                <a:lnTo>
                  <a:pt x="1932" y="710"/>
                </a:lnTo>
                <a:lnTo>
                  <a:pt x="1973" y="735"/>
                </a:lnTo>
                <a:lnTo>
                  <a:pt x="1981" y="773"/>
                </a:lnTo>
                <a:lnTo>
                  <a:pt x="2020" y="767"/>
                </a:lnTo>
                <a:lnTo>
                  <a:pt x="2046" y="717"/>
                </a:lnTo>
                <a:lnTo>
                  <a:pt x="2033" y="674"/>
                </a:lnTo>
                <a:lnTo>
                  <a:pt x="1990" y="630"/>
                </a:lnTo>
                <a:lnTo>
                  <a:pt x="1989" y="582"/>
                </a:lnTo>
                <a:lnTo>
                  <a:pt x="2014" y="561"/>
                </a:lnTo>
                <a:lnTo>
                  <a:pt x="2011" y="518"/>
                </a:lnTo>
                <a:lnTo>
                  <a:pt x="2052" y="496"/>
                </a:lnTo>
                <a:lnTo>
                  <a:pt x="2089" y="496"/>
                </a:lnTo>
                <a:lnTo>
                  <a:pt x="2112" y="462"/>
                </a:lnTo>
                <a:lnTo>
                  <a:pt x="2072" y="423"/>
                </a:lnTo>
                <a:lnTo>
                  <a:pt x="1978" y="415"/>
                </a:lnTo>
                <a:lnTo>
                  <a:pt x="1947" y="438"/>
                </a:lnTo>
                <a:lnTo>
                  <a:pt x="1972" y="395"/>
                </a:lnTo>
                <a:lnTo>
                  <a:pt x="1966" y="361"/>
                </a:lnTo>
                <a:lnTo>
                  <a:pt x="1913" y="356"/>
                </a:lnTo>
                <a:lnTo>
                  <a:pt x="1899" y="368"/>
                </a:lnTo>
                <a:lnTo>
                  <a:pt x="1882" y="324"/>
                </a:lnTo>
                <a:lnTo>
                  <a:pt x="1915" y="283"/>
                </a:lnTo>
                <a:lnTo>
                  <a:pt x="1951" y="272"/>
                </a:lnTo>
                <a:lnTo>
                  <a:pt x="1943" y="210"/>
                </a:lnTo>
                <a:lnTo>
                  <a:pt x="1919" y="196"/>
                </a:lnTo>
                <a:lnTo>
                  <a:pt x="1887" y="221"/>
                </a:lnTo>
                <a:lnTo>
                  <a:pt x="1849" y="204"/>
                </a:lnTo>
                <a:lnTo>
                  <a:pt x="1830" y="161"/>
                </a:lnTo>
                <a:lnTo>
                  <a:pt x="1873" y="142"/>
                </a:lnTo>
                <a:lnTo>
                  <a:pt x="1878" y="106"/>
                </a:lnTo>
                <a:lnTo>
                  <a:pt x="1900" y="87"/>
                </a:lnTo>
                <a:lnTo>
                  <a:pt x="1944" y="76"/>
                </a:lnTo>
                <a:lnTo>
                  <a:pt x="1896" y="54"/>
                </a:lnTo>
                <a:lnTo>
                  <a:pt x="1860" y="65"/>
                </a:lnTo>
                <a:lnTo>
                  <a:pt x="1783" y="136"/>
                </a:lnTo>
                <a:lnTo>
                  <a:pt x="1769" y="176"/>
                </a:lnTo>
                <a:lnTo>
                  <a:pt x="1743" y="180"/>
                </a:lnTo>
                <a:lnTo>
                  <a:pt x="1711" y="134"/>
                </a:lnTo>
                <a:lnTo>
                  <a:pt x="1730" y="106"/>
                </a:lnTo>
                <a:lnTo>
                  <a:pt x="1707" y="82"/>
                </a:lnTo>
                <a:lnTo>
                  <a:pt x="1699" y="40"/>
                </a:lnTo>
                <a:lnTo>
                  <a:pt x="1654" y="27"/>
                </a:lnTo>
                <a:lnTo>
                  <a:pt x="1617" y="51"/>
                </a:lnTo>
                <a:lnTo>
                  <a:pt x="1589" y="37"/>
                </a:lnTo>
                <a:lnTo>
                  <a:pt x="1567" y="78"/>
                </a:lnTo>
                <a:lnTo>
                  <a:pt x="1587" y="123"/>
                </a:lnTo>
                <a:lnTo>
                  <a:pt x="1568" y="156"/>
                </a:lnTo>
                <a:lnTo>
                  <a:pt x="1521" y="161"/>
                </a:lnTo>
                <a:lnTo>
                  <a:pt x="1475" y="182"/>
                </a:lnTo>
                <a:lnTo>
                  <a:pt x="1474" y="143"/>
                </a:lnTo>
                <a:lnTo>
                  <a:pt x="1449" y="124"/>
                </a:lnTo>
                <a:lnTo>
                  <a:pt x="1422" y="165"/>
                </a:lnTo>
                <a:lnTo>
                  <a:pt x="1395" y="225"/>
                </a:lnTo>
                <a:lnTo>
                  <a:pt x="1349" y="224"/>
                </a:lnTo>
                <a:lnTo>
                  <a:pt x="1305" y="146"/>
                </a:lnTo>
                <a:lnTo>
                  <a:pt x="1270" y="155"/>
                </a:lnTo>
                <a:lnTo>
                  <a:pt x="1254" y="143"/>
                </a:lnTo>
                <a:lnTo>
                  <a:pt x="1218" y="146"/>
                </a:lnTo>
                <a:lnTo>
                  <a:pt x="1203" y="225"/>
                </a:lnTo>
                <a:lnTo>
                  <a:pt x="1246" y="309"/>
                </a:lnTo>
                <a:lnTo>
                  <a:pt x="1194" y="430"/>
                </a:lnTo>
                <a:lnTo>
                  <a:pt x="1214" y="327"/>
                </a:lnTo>
                <a:lnTo>
                  <a:pt x="1167" y="256"/>
                </a:lnTo>
                <a:lnTo>
                  <a:pt x="1167" y="218"/>
                </a:lnTo>
                <a:lnTo>
                  <a:pt x="1148" y="200"/>
                </a:lnTo>
                <a:lnTo>
                  <a:pt x="1153" y="151"/>
                </a:lnTo>
                <a:lnTo>
                  <a:pt x="1105" y="122"/>
                </a:lnTo>
                <a:lnTo>
                  <a:pt x="1013" y="182"/>
                </a:lnTo>
                <a:lnTo>
                  <a:pt x="999" y="234"/>
                </a:lnTo>
                <a:lnTo>
                  <a:pt x="1015" y="273"/>
                </a:lnTo>
                <a:lnTo>
                  <a:pt x="976" y="337"/>
                </a:lnTo>
                <a:lnTo>
                  <a:pt x="938" y="337"/>
                </a:lnTo>
                <a:lnTo>
                  <a:pt x="933" y="266"/>
                </a:lnTo>
                <a:lnTo>
                  <a:pt x="900" y="252"/>
                </a:lnTo>
                <a:lnTo>
                  <a:pt x="894" y="155"/>
                </a:lnTo>
                <a:lnTo>
                  <a:pt x="861" y="129"/>
                </a:lnTo>
                <a:lnTo>
                  <a:pt x="803" y="178"/>
                </a:lnTo>
                <a:lnTo>
                  <a:pt x="811" y="287"/>
                </a:lnTo>
                <a:lnTo>
                  <a:pt x="835" y="319"/>
                </a:lnTo>
                <a:lnTo>
                  <a:pt x="832" y="395"/>
                </a:lnTo>
                <a:lnTo>
                  <a:pt x="803" y="433"/>
                </a:lnTo>
                <a:lnTo>
                  <a:pt x="761" y="435"/>
                </a:lnTo>
                <a:lnTo>
                  <a:pt x="759" y="378"/>
                </a:lnTo>
                <a:lnTo>
                  <a:pt x="711" y="402"/>
                </a:lnTo>
                <a:lnTo>
                  <a:pt x="693" y="459"/>
                </a:lnTo>
                <a:lnTo>
                  <a:pt x="663" y="478"/>
                </a:lnTo>
                <a:lnTo>
                  <a:pt x="662" y="554"/>
                </a:lnTo>
                <a:lnTo>
                  <a:pt x="629" y="480"/>
                </a:lnTo>
                <a:lnTo>
                  <a:pt x="594" y="476"/>
                </a:lnTo>
                <a:lnTo>
                  <a:pt x="602" y="440"/>
                </a:lnTo>
                <a:lnTo>
                  <a:pt x="636" y="395"/>
                </a:lnTo>
                <a:lnTo>
                  <a:pt x="636" y="359"/>
                </a:lnTo>
                <a:lnTo>
                  <a:pt x="582" y="359"/>
                </a:lnTo>
                <a:lnTo>
                  <a:pt x="604" y="328"/>
                </a:lnTo>
                <a:lnTo>
                  <a:pt x="578" y="273"/>
                </a:lnTo>
                <a:lnTo>
                  <a:pt x="612" y="296"/>
                </a:lnTo>
                <a:lnTo>
                  <a:pt x="650" y="256"/>
                </a:lnTo>
                <a:lnTo>
                  <a:pt x="639" y="228"/>
                </a:lnTo>
                <a:lnTo>
                  <a:pt x="594" y="208"/>
                </a:lnTo>
                <a:lnTo>
                  <a:pt x="634" y="178"/>
                </a:lnTo>
                <a:lnTo>
                  <a:pt x="598" y="139"/>
                </a:lnTo>
                <a:lnTo>
                  <a:pt x="572" y="160"/>
                </a:lnTo>
                <a:lnTo>
                  <a:pt x="550" y="124"/>
                </a:lnTo>
                <a:lnTo>
                  <a:pt x="491" y="91"/>
                </a:lnTo>
                <a:lnTo>
                  <a:pt x="490" y="50"/>
                </a:lnTo>
                <a:lnTo>
                  <a:pt x="467" y="5"/>
                </a:lnTo>
                <a:lnTo>
                  <a:pt x="423" y="16"/>
                </a:lnTo>
                <a:lnTo>
                  <a:pt x="3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5289200" y="1426142"/>
            <a:ext cx="1926" cy="2950"/>
          </a:xfrm>
          <a:custGeom>
            <a:avLst/>
            <a:gdLst/>
            <a:ahLst/>
            <a:cxnLst/>
            <a:rect l="l" t="t" r="r" b="b"/>
            <a:pathLst>
              <a:path w="47" h="72" extrusionOk="0">
                <a:moveTo>
                  <a:pt x="38" y="0"/>
                </a:moveTo>
                <a:lnTo>
                  <a:pt x="14" y="6"/>
                </a:lnTo>
                <a:lnTo>
                  <a:pt x="1" y="40"/>
                </a:lnTo>
                <a:lnTo>
                  <a:pt x="16" y="72"/>
                </a:lnTo>
                <a:lnTo>
                  <a:pt x="46" y="50"/>
                </a:lnTo>
                <a:lnTo>
                  <a:pt x="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3908263" y="1926488"/>
            <a:ext cx="2008" cy="2172"/>
          </a:xfrm>
          <a:custGeom>
            <a:avLst/>
            <a:gdLst/>
            <a:ahLst/>
            <a:cxnLst/>
            <a:rect l="l" t="t" r="r" b="b"/>
            <a:pathLst>
              <a:path w="49" h="53" extrusionOk="0">
                <a:moveTo>
                  <a:pt x="18" y="1"/>
                </a:moveTo>
                <a:lnTo>
                  <a:pt x="0" y="33"/>
                </a:lnTo>
                <a:lnTo>
                  <a:pt x="19" y="52"/>
                </a:lnTo>
                <a:lnTo>
                  <a:pt x="48" y="11"/>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3929118" y="1930340"/>
            <a:ext cx="4671" cy="4630"/>
          </a:xfrm>
          <a:custGeom>
            <a:avLst/>
            <a:gdLst/>
            <a:ahLst/>
            <a:cxnLst/>
            <a:rect l="l" t="t" r="r" b="b"/>
            <a:pathLst>
              <a:path w="114" h="113" extrusionOk="0">
                <a:moveTo>
                  <a:pt x="47" y="1"/>
                </a:moveTo>
                <a:lnTo>
                  <a:pt x="8" y="9"/>
                </a:lnTo>
                <a:lnTo>
                  <a:pt x="0" y="42"/>
                </a:lnTo>
                <a:lnTo>
                  <a:pt x="47" y="108"/>
                </a:lnTo>
                <a:lnTo>
                  <a:pt x="105" y="112"/>
                </a:lnTo>
                <a:lnTo>
                  <a:pt x="113" y="84"/>
                </a:lnTo>
                <a:lnTo>
                  <a:pt x="74" y="56"/>
                </a:lnTo>
                <a:lnTo>
                  <a:pt x="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3914941" y="1924070"/>
            <a:ext cx="4056" cy="3155"/>
          </a:xfrm>
          <a:custGeom>
            <a:avLst/>
            <a:gdLst/>
            <a:ahLst/>
            <a:cxnLst/>
            <a:rect l="l" t="t" r="r" b="b"/>
            <a:pathLst>
              <a:path w="99" h="77" extrusionOk="0">
                <a:moveTo>
                  <a:pt x="34" y="1"/>
                </a:moveTo>
                <a:lnTo>
                  <a:pt x="0" y="49"/>
                </a:lnTo>
                <a:lnTo>
                  <a:pt x="38" y="76"/>
                </a:lnTo>
                <a:lnTo>
                  <a:pt x="76" y="70"/>
                </a:lnTo>
                <a:lnTo>
                  <a:pt x="98" y="23"/>
                </a:lnTo>
                <a:lnTo>
                  <a:pt x="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3948785" y="1946853"/>
            <a:ext cx="11636" cy="15693"/>
          </a:xfrm>
          <a:custGeom>
            <a:avLst/>
            <a:gdLst/>
            <a:ahLst/>
            <a:cxnLst/>
            <a:rect l="l" t="t" r="r" b="b"/>
            <a:pathLst>
              <a:path w="284" h="383" extrusionOk="0">
                <a:moveTo>
                  <a:pt x="53" y="1"/>
                </a:moveTo>
                <a:lnTo>
                  <a:pt x="31" y="14"/>
                </a:lnTo>
                <a:lnTo>
                  <a:pt x="41" y="49"/>
                </a:lnTo>
                <a:lnTo>
                  <a:pt x="22" y="112"/>
                </a:lnTo>
                <a:lnTo>
                  <a:pt x="0" y="140"/>
                </a:lnTo>
                <a:lnTo>
                  <a:pt x="0" y="178"/>
                </a:lnTo>
                <a:lnTo>
                  <a:pt x="29" y="229"/>
                </a:lnTo>
                <a:lnTo>
                  <a:pt x="20" y="346"/>
                </a:lnTo>
                <a:lnTo>
                  <a:pt x="77" y="382"/>
                </a:lnTo>
                <a:lnTo>
                  <a:pt x="168" y="279"/>
                </a:lnTo>
                <a:lnTo>
                  <a:pt x="265" y="241"/>
                </a:lnTo>
                <a:lnTo>
                  <a:pt x="283" y="205"/>
                </a:lnTo>
                <a:lnTo>
                  <a:pt x="239" y="169"/>
                </a:lnTo>
                <a:lnTo>
                  <a:pt x="211" y="169"/>
                </a:lnTo>
                <a:lnTo>
                  <a:pt x="229" y="128"/>
                </a:lnTo>
                <a:lnTo>
                  <a:pt x="184" y="72"/>
                </a:lnTo>
                <a:lnTo>
                  <a:pt x="128" y="76"/>
                </a:lnTo>
                <a:lnTo>
                  <a:pt x="110" y="38"/>
                </a:lnTo>
                <a:lnTo>
                  <a:pt x="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3942598" y="1937756"/>
            <a:ext cx="6638" cy="4425"/>
          </a:xfrm>
          <a:custGeom>
            <a:avLst/>
            <a:gdLst/>
            <a:ahLst/>
            <a:cxnLst/>
            <a:rect l="l" t="t" r="r" b="b"/>
            <a:pathLst>
              <a:path w="162" h="108" extrusionOk="0">
                <a:moveTo>
                  <a:pt x="32" y="0"/>
                </a:moveTo>
                <a:lnTo>
                  <a:pt x="1" y="7"/>
                </a:lnTo>
                <a:lnTo>
                  <a:pt x="1" y="34"/>
                </a:lnTo>
                <a:lnTo>
                  <a:pt x="44" y="66"/>
                </a:lnTo>
                <a:lnTo>
                  <a:pt x="89" y="106"/>
                </a:lnTo>
                <a:lnTo>
                  <a:pt x="134" y="107"/>
                </a:lnTo>
                <a:lnTo>
                  <a:pt x="161" y="78"/>
                </a:lnTo>
                <a:lnTo>
                  <a:pt x="128" y="34"/>
                </a:lnTo>
                <a:lnTo>
                  <a:pt x="65" y="26"/>
                </a:lnTo>
                <a:lnTo>
                  <a:pt x="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3938214" y="1935707"/>
            <a:ext cx="4917" cy="1516"/>
          </a:xfrm>
          <a:custGeom>
            <a:avLst/>
            <a:gdLst/>
            <a:ahLst/>
            <a:cxnLst/>
            <a:rect l="l" t="t" r="r" b="b"/>
            <a:pathLst>
              <a:path w="120" h="37" extrusionOk="0">
                <a:moveTo>
                  <a:pt x="120" y="1"/>
                </a:moveTo>
                <a:lnTo>
                  <a:pt x="58" y="11"/>
                </a:lnTo>
                <a:lnTo>
                  <a:pt x="0" y="13"/>
                </a:lnTo>
                <a:lnTo>
                  <a:pt x="32" y="33"/>
                </a:lnTo>
                <a:lnTo>
                  <a:pt x="58" y="23"/>
                </a:lnTo>
                <a:lnTo>
                  <a:pt x="100" y="37"/>
                </a:ln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4574721" y="2162996"/>
            <a:ext cx="1680" cy="1885"/>
          </a:xfrm>
          <a:custGeom>
            <a:avLst/>
            <a:gdLst/>
            <a:ahLst/>
            <a:cxnLst/>
            <a:rect l="l" t="t" r="r" b="b"/>
            <a:pathLst>
              <a:path w="41" h="46" extrusionOk="0">
                <a:moveTo>
                  <a:pt x="15" y="1"/>
                </a:moveTo>
                <a:lnTo>
                  <a:pt x="0" y="38"/>
                </a:lnTo>
                <a:lnTo>
                  <a:pt x="41" y="46"/>
                </a:lnTo>
                <a:lnTo>
                  <a:pt x="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4578081" y="2166970"/>
            <a:ext cx="2991" cy="2172"/>
          </a:xfrm>
          <a:custGeom>
            <a:avLst/>
            <a:gdLst/>
            <a:ahLst/>
            <a:cxnLst/>
            <a:rect l="l" t="t" r="r" b="b"/>
            <a:pathLst>
              <a:path w="73" h="53" extrusionOk="0">
                <a:moveTo>
                  <a:pt x="37" y="0"/>
                </a:moveTo>
                <a:lnTo>
                  <a:pt x="0" y="19"/>
                </a:lnTo>
                <a:lnTo>
                  <a:pt x="37" y="53"/>
                </a:lnTo>
                <a:lnTo>
                  <a:pt x="73" y="19"/>
                </a:lnTo>
                <a:lnTo>
                  <a:pt x="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4585169" y="2169593"/>
            <a:ext cx="2540" cy="3237"/>
          </a:xfrm>
          <a:custGeom>
            <a:avLst/>
            <a:gdLst/>
            <a:ahLst/>
            <a:cxnLst/>
            <a:rect l="l" t="t" r="r" b="b"/>
            <a:pathLst>
              <a:path w="62" h="79" extrusionOk="0">
                <a:moveTo>
                  <a:pt x="56" y="1"/>
                </a:moveTo>
                <a:lnTo>
                  <a:pt x="39" y="2"/>
                </a:lnTo>
                <a:lnTo>
                  <a:pt x="0" y="38"/>
                </a:lnTo>
                <a:lnTo>
                  <a:pt x="4" y="78"/>
                </a:lnTo>
                <a:lnTo>
                  <a:pt x="61" y="32"/>
                </a:lnTo>
                <a:lnTo>
                  <a:pt x="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4567223" y="2165290"/>
            <a:ext cx="2417" cy="2254"/>
          </a:xfrm>
          <a:custGeom>
            <a:avLst/>
            <a:gdLst/>
            <a:ahLst/>
            <a:cxnLst/>
            <a:rect l="l" t="t" r="r" b="b"/>
            <a:pathLst>
              <a:path w="59" h="55" extrusionOk="0">
                <a:moveTo>
                  <a:pt x="17" y="1"/>
                </a:moveTo>
                <a:lnTo>
                  <a:pt x="1" y="18"/>
                </a:lnTo>
                <a:lnTo>
                  <a:pt x="13" y="52"/>
                </a:lnTo>
                <a:lnTo>
                  <a:pt x="59" y="54"/>
                </a:lnTo>
                <a:lnTo>
                  <a:pt x="59" y="13"/>
                </a:lnTo>
                <a:lnTo>
                  <a:pt x="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4568576" y="2159882"/>
            <a:ext cx="5859" cy="12292"/>
          </a:xfrm>
          <a:custGeom>
            <a:avLst/>
            <a:gdLst/>
            <a:ahLst/>
            <a:cxnLst/>
            <a:rect l="l" t="t" r="r" b="b"/>
            <a:pathLst>
              <a:path w="143" h="300" extrusionOk="0">
                <a:moveTo>
                  <a:pt x="42" y="0"/>
                </a:moveTo>
                <a:lnTo>
                  <a:pt x="1" y="27"/>
                </a:lnTo>
                <a:lnTo>
                  <a:pt x="5" y="60"/>
                </a:lnTo>
                <a:lnTo>
                  <a:pt x="41" y="68"/>
                </a:lnTo>
                <a:lnTo>
                  <a:pt x="45" y="127"/>
                </a:lnTo>
                <a:lnTo>
                  <a:pt x="90" y="201"/>
                </a:lnTo>
                <a:lnTo>
                  <a:pt x="51" y="225"/>
                </a:lnTo>
                <a:lnTo>
                  <a:pt x="27" y="278"/>
                </a:lnTo>
                <a:lnTo>
                  <a:pt x="42" y="300"/>
                </a:lnTo>
                <a:lnTo>
                  <a:pt x="125" y="279"/>
                </a:lnTo>
                <a:lnTo>
                  <a:pt x="143" y="230"/>
                </a:lnTo>
                <a:lnTo>
                  <a:pt x="108" y="176"/>
                </a:lnTo>
                <a:lnTo>
                  <a:pt x="108" y="145"/>
                </a:lnTo>
                <a:lnTo>
                  <a:pt x="82" y="99"/>
                </a:lnTo>
                <a:lnTo>
                  <a:pt x="80" y="34"/>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4832889" y="1978977"/>
            <a:ext cx="3155" cy="1516"/>
          </a:xfrm>
          <a:custGeom>
            <a:avLst/>
            <a:gdLst/>
            <a:ahLst/>
            <a:cxnLst/>
            <a:rect l="l" t="t" r="r" b="b"/>
            <a:pathLst>
              <a:path w="77" h="37" extrusionOk="0">
                <a:moveTo>
                  <a:pt x="50" y="1"/>
                </a:moveTo>
                <a:lnTo>
                  <a:pt x="1" y="37"/>
                </a:lnTo>
                <a:lnTo>
                  <a:pt x="76" y="27"/>
                </a:lnTo>
                <a:lnTo>
                  <a:pt x="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4847844" y="1974756"/>
            <a:ext cx="4220" cy="3852"/>
          </a:xfrm>
          <a:custGeom>
            <a:avLst/>
            <a:gdLst/>
            <a:ahLst/>
            <a:cxnLst/>
            <a:rect l="l" t="t" r="r" b="b"/>
            <a:pathLst>
              <a:path w="103" h="94" extrusionOk="0">
                <a:moveTo>
                  <a:pt x="102" y="1"/>
                </a:moveTo>
                <a:lnTo>
                  <a:pt x="40" y="2"/>
                </a:lnTo>
                <a:lnTo>
                  <a:pt x="1" y="32"/>
                </a:lnTo>
                <a:lnTo>
                  <a:pt x="7" y="54"/>
                </a:lnTo>
                <a:lnTo>
                  <a:pt x="64" y="94"/>
                </a:lnTo>
                <a:lnTo>
                  <a:pt x="66" y="42"/>
                </a:lnTo>
                <a:lnTo>
                  <a:pt x="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4851081" y="1982378"/>
            <a:ext cx="3155" cy="2786"/>
          </a:xfrm>
          <a:custGeom>
            <a:avLst/>
            <a:gdLst/>
            <a:ahLst/>
            <a:cxnLst/>
            <a:rect l="l" t="t" r="r" b="b"/>
            <a:pathLst>
              <a:path w="77" h="68" extrusionOk="0">
                <a:moveTo>
                  <a:pt x="35" y="1"/>
                </a:moveTo>
                <a:lnTo>
                  <a:pt x="1" y="25"/>
                </a:lnTo>
                <a:lnTo>
                  <a:pt x="27" y="61"/>
                </a:lnTo>
                <a:lnTo>
                  <a:pt x="76" y="67"/>
                </a:lnTo>
                <a:lnTo>
                  <a:pt x="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4860464" y="1984836"/>
            <a:ext cx="3155" cy="2745"/>
          </a:xfrm>
          <a:custGeom>
            <a:avLst/>
            <a:gdLst/>
            <a:ahLst/>
            <a:cxnLst/>
            <a:rect l="l" t="t" r="r" b="b"/>
            <a:pathLst>
              <a:path w="77" h="67" extrusionOk="0">
                <a:moveTo>
                  <a:pt x="3" y="1"/>
                </a:moveTo>
                <a:lnTo>
                  <a:pt x="0" y="40"/>
                </a:lnTo>
                <a:lnTo>
                  <a:pt x="23" y="66"/>
                </a:lnTo>
                <a:lnTo>
                  <a:pt x="76" y="47"/>
                </a:lnTo>
                <a:lnTo>
                  <a:pt x="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4860587" y="1979141"/>
            <a:ext cx="2213" cy="3401"/>
          </a:xfrm>
          <a:custGeom>
            <a:avLst/>
            <a:gdLst/>
            <a:ahLst/>
            <a:cxnLst/>
            <a:rect l="l" t="t" r="r" b="b"/>
            <a:pathLst>
              <a:path w="54" h="83" extrusionOk="0">
                <a:moveTo>
                  <a:pt x="35" y="1"/>
                </a:moveTo>
                <a:lnTo>
                  <a:pt x="0" y="45"/>
                </a:lnTo>
                <a:lnTo>
                  <a:pt x="42" y="83"/>
                </a:lnTo>
                <a:lnTo>
                  <a:pt x="54" y="40"/>
                </a:lnTo>
                <a:lnTo>
                  <a:pt x="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2"/>
          <p:cNvSpPr/>
          <p:nvPr/>
        </p:nvSpPr>
        <p:spPr>
          <a:xfrm>
            <a:off x="4809535" y="1972544"/>
            <a:ext cx="17208" cy="6843"/>
          </a:xfrm>
          <a:custGeom>
            <a:avLst/>
            <a:gdLst/>
            <a:ahLst/>
            <a:cxnLst/>
            <a:rect l="l" t="t" r="r" b="b"/>
            <a:pathLst>
              <a:path w="420" h="167" extrusionOk="0">
                <a:moveTo>
                  <a:pt x="62" y="0"/>
                </a:moveTo>
                <a:lnTo>
                  <a:pt x="44" y="34"/>
                </a:lnTo>
                <a:lnTo>
                  <a:pt x="2" y="55"/>
                </a:lnTo>
                <a:lnTo>
                  <a:pt x="8" y="88"/>
                </a:lnTo>
                <a:lnTo>
                  <a:pt x="0" y="112"/>
                </a:lnTo>
                <a:lnTo>
                  <a:pt x="21" y="151"/>
                </a:lnTo>
                <a:lnTo>
                  <a:pt x="135" y="156"/>
                </a:lnTo>
                <a:lnTo>
                  <a:pt x="165" y="166"/>
                </a:lnTo>
                <a:lnTo>
                  <a:pt x="248" y="146"/>
                </a:lnTo>
                <a:lnTo>
                  <a:pt x="279" y="162"/>
                </a:lnTo>
                <a:lnTo>
                  <a:pt x="358" y="126"/>
                </a:lnTo>
                <a:lnTo>
                  <a:pt x="420" y="58"/>
                </a:lnTo>
                <a:lnTo>
                  <a:pt x="375" y="44"/>
                </a:lnTo>
                <a:lnTo>
                  <a:pt x="363" y="15"/>
                </a:lnTo>
                <a:lnTo>
                  <a:pt x="334" y="1"/>
                </a:lnTo>
                <a:lnTo>
                  <a:pt x="236" y="15"/>
                </a:lnTo>
                <a:lnTo>
                  <a:pt x="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2"/>
          <p:cNvSpPr/>
          <p:nvPr/>
        </p:nvSpPr>
        <p:spPr>
          <a:xfrm>
            <a:off x="4826334" y="1976559"/>
            <a:ext cx="4384" cy="1639"/>
          </a:xfrm>
          <a:custGeom>
            <a:avLst/>
            <a:gdLst/>
            <a:ahLst/>
            <a:cxnLst/>
            <a:rect l="l" t="t" r="r" b="b"/>
            <a:pathLst>
              <a:path w="107" h="40" extrusionOk="0">
                <a:moveTo>
                  <a:pt x="40" y="1"/>
                </a:moveTo>
                <a:lnTo>
                  <a:pt x="0" y="40"/>
                </a:lnTo>
                <a:lnTo>
                  <a:pt x="0" y="40"/>
                </a:lnTo>
                <a:lnTo>
                  <a:pt x="88" y="34"/>
                </a:lnTo>
                <a:lnTo>
                  <a:pt x="106" y="19"/>
                </a:lnTo>
                <a:lnTo>
                  <a:pt x="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2"/>
          <p:cNvSpPr/>
          <p:nvPr/>
        </p:nvSpPr>
        <p:spPr>
          <a:xfrm>
            <a:off x="4796178" y="1975166"/>
            <a:ext cx="3360" cy="2295"/>
          </a:xfrm>
          <a:custGeom>
            <a:avLst/>
            <a:gdLst/>
            <a:ahLst/>
            <a:cxnLst/>
            <a:rect l="l" t="t" r="r" b="b"/>
            <a:pathLst>
              <a:path w="82" h="56" extrusionOk="0">
                <a:moveTo>
                  <a:pt x="16" y="1"/>
                </a:moveTo>
                <a:lnTo>
                  <a:pt x="0" y="8"/>
                </a:lnTo>
                <a:lnTo>
                  <a:pt x="18" y="41"/>
                </a:lnTo>
                <a:lnTo>
                  <a:pt x="52" y="55"/>
                </a:lnTo>
                <a:lnTo>
                  <a:pt x="81" y="34"/>
                </a:lnTo>
                <a:lnTo>
                  <a:pt x="42" y="28"/>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2"/>
          <p:cNvSpPr/>
          <p:nvPr/>
        </p:nvSpPr>
        <p:spPr>
          <a:xfrm>
            <a:off x="4740004" y="1957588"/>
            <a:ext cx="60926" cy="25200"/>
          </a:xfrm>
          <a:custGeom>
            <a:avLst/>
            <a:gdLst/>
            <a:ahLst/>
            <a:cxnLst/>
            <a:rect l="l" t="t" r="r" b="b"/>
            <a:pathLst>
              <a:path w="1487" h="615" extrusionOk="0">
                <a:moveTo>
                  <a:pt x="835" y="0"/>
                </a:moveTo>
                <a:lnTo>
                  <a:pt x="812" y="14"/>
                </a:lnTo>
                <a:lnTo>
                  <a:pt x="767" y="2"/>
                </a:lnTo>
                <a:lnTo>
                  <a:pt x="688" y="16"/>
                </a:lnTo>
                <a:lnTo>
                  <a:pt x="663" y="61"/>
                </a:lnTo>
                <a:lnTo>
                  <a:pt x="662" y="62"/>
                </a:lnTo>
                <a:lnTo>
                  <a:pt x="620" y="52"/>
                </a:lnTo>
                <a:lnTo>
                  <a:pt x="578" y="60"/>
                </a:lnTo>
                <a:lnTo>
                  <a:pt x="537" y="19"/>
                </a:lnTo>
                <a:lnTo>
                  <a:pt x="436" y="8"/>
                </a:lnTo>
                <a:lnTo>
                  <a:pt x="406" y="24"/>
                </a:lnTo>
                <a:lnTo>
                  <a:pt x="365" y="10"/>
                </a:lnTo>
                <a:lnTo>
                  <a:pt x="275" y="10"/>
                </a:lnTo>
                <a:lnTo>
                  <a:pt x="262" y="36"/>
                </a:lnTo>
                <a:cubicBezTo>
                  <a:pt x="264" y="36"/>
                  <a:pt x="310" y="64"/>
                  <a:pt x="310" y="64"/>
                </a:cubicBezTo>
                <a:lnTo>
                  <a:pt x="437" y="107"/>
                </a:lnTo>
                <a:lnTo>
                  <a:pt x="424" y="131"/>
                </a:lnTo>
                <a:lnTo>
                  <a:pt x="441" y="169"/>
                </a:lnTo>
                <a:lnTo>
                  <a:pt x="424" y="229"/>
                </a:lnTo>
                <a:lnTo>
                  <a:pt x="446" y="270"/>
                </a:lnTo>
                <a:lnTo>
                  <a:pt x="491" y="282"/>
                </a:lnTo>
                <a:lnTo>
                  <a:pt x="543" y="328"/>
                </a:lnTo>
                <a:lnTo>
                  <a:pt x="531" y="358"/>
                </a:lnTo>
                <a:lnTo>
                  <a:pt x="432" y="354"/>
                </a:lnTo>
                <a:lnTo>
                  <a:pt x="414" y="368"/>
                </a:lnTo>
                <a:lnTo>
                  <a:pt x="372" y="356"/>
                </a:lnTo>
                <a:lnTo>
                  <a:pt x="315" y="362"/>
                </a:lnTo>
                <a:lnTo>
                  <a:pt x="265" y="340"/>
                </a:lnTo>
                <a:lnTo>
                  <a:pt x="207" y="365"/>
                </a:lnTo>
                <a:lnTo>
                  <a:pt x="203" y="340"/>
                </a:lnTo>
                <a:lnTo>
                  <a:pt x="183" y="332"/>
                </a:lnTo>
                <a:lnTo>
                  <a:pt x="109" y="351"/>
                </a:lnTo>
                <a:lnTo>
                  <a:pt x="70" y="314"/>
                </a:lnTo>
                <a:lnTo>
                  <a:pt x="20" y="339"/>
                </a:lnTo>
                <a:lnTo>
                  <a:pt x="1" y="368"/>
                </a:lnTo>
                <a:lnTo>
                  <a:pt x="18" y="408"/>
                </a:lnTo>
                <a:lnTo>
                  <a:pt x="74" y="415"/>
                </a:lnTo>
                <a:lnTo>
                  <a:pt x="133" y="481"/>
                </a:lnTo>
                <a:lnTo>
                  <a:pt x="159" y="491"/>
                </a:lnTo>
                <a:lnTo>
                  <a:pt x="164" y="449"/>
                </a:lnTo>
                <a:lnTo>
                  <a:pt x="190" y="429"/>
                </a:lnTo>
                <a:lnTo>
                  <a:pt x="295" y="429"/>
                </a:lnTo>
                <a:lnTo>
                  <a:pt x="339" y="453"/>
                </a:lnTo>
                <a:lnTo>
                  <a:pt x="470" y="456"/>
                </a:lnTo>
                <a:lnTo>
                  <a:pt x="494" y="440"/>
                </a:lnTo>
                <a:lnTo>
                  <a:pt x="533" y="459"/>
                </a:lnTo>
                <a:lnTo>
                  <a:pt x="569" y="462"/>
                </a:lnTo>
                <a:lnTo>
                  <a:pt x="596" y="465"/>
                </a:lnTo>
                <a:lnTo>
                  <a:pt x="621" y="518"/>
                </a:lnTo>
                <a:lnTo>
                  <a:pt x="606" y="557"/>
                </a:lnTo>
                <a:lnTo>
                  <a:pt x="649" y="574"/>
                </a:lnTo>
                <a:lnTo>
                  <a:pt x="661" y="598"/>
                </a:lnTo>
                <a:lnTo>
                  <a:pt x="692" y="614"/>
                </a:lnTo>
                <a:lnTo>
                  <a:pt x="721" y="543"/>
                </a:lnTo>
                <a:lnTo>
                  <a:pt x="779" y="466"/>
                </a:lnTo>
                <a:lnTo>
                  <a:pt x="773" y="442"/>
                </a:lnTo>
                <a:lnTo>
                  <a:pt x="793" y="408"/>
                </a:lnTo>
                <a:lnTo>
                  <a:pt x="821" y="433"/>
                </a:lnTo>
                <a:lnTo>
                  <a:pt x="853" y="437"/>
                </a:lnTo>
                <a:lnTo>
                  <a:pt x="883" y="378"/>
                </a:lnTo>
                <a:lnTo>
                  <a:pt x="917" y="399"/>
                </a:lnTo>
                <a:lnTo>
                  <a:pt x="920" y="445"/>
                </a:lnTo>
                <a:lnTo>
                  <a:pt x="948" y="463"/>
                </a:lnTo>
                <a:lnTo>
                  <a:pt x="1012" y="445"/>
                </a:lnTo>
                <a:lnTo>
                  <a:pt x="1075" y="387"/>
                </a:lnTo>
                <a:lnTo>
                  <a:pt x="1143" y="375"/>
                </a:lnTo>
                <a:lnTo>
                  <a:pt x="1218" y="386"/>
                </a:lnTo>
                <a:lnTo>
                  <a:pt x="1264" y="368"/>
                </a:lnTo>
                <a:lnTo>
                  <a:pt x="1298" y="396"/>
                </a:lnTo>
                <a:lnTo>
                  <a:pt x="1354" y="399"/>
                </a:lnTo>
                <a:lnTo>
                  <a:pt x="1421" y="416"/>
                </a:lnTo>
                <a:lnTo>
                  <a:pt x="1435" y="378"/>
                </a:lnTo>
                <a:lnTo>
                  <a:pt x="1463" y="378"/>
                </a:lnTo>
                <a:lnTo>
                  <a:pt x="1486" y="340"/>
                </a:lnTo>
                <a:lnTo>
                  <a:pt x="1465" y="306"/>
                </a:lnTo>
                <a:lnTo>
                  <a:pt x="1369" y="251"/>
                </a:lnTo>
                <a:lnTo>
                  <a:pt x="1333" y="251"/>
                </a:lnTo>
                <a:lnTo>
                  <a:pt x="1274" y="233"/>
                </a:lnTo>
                <a:lnTo>
                  <a:pt x="1235" y="234"/>
                </a:lnTo>
                <a:lnTo>
                  <a:pt x="1171" y="203"/>
                </a:lnTo>
                <a:lnTo>
                  <a:pt x="1105" y="163"/>
                </a:lnTo>
                <a:lnTo>
                  <a:pt x="1058" y="163"/>
                </a:lnTo>
                <a:lnTo>
                  <a:pt x="1091" y="151"/>
                </a:lnTo>
                <a:lnTo>
                  <a:pt x="1157" y="171"/>
                </a:lnTo>
                <a:lnTo>
                  <a:pt x="1260" y="181"/>
                </a:lnTo>
                <a:lnTo>
                  <a:pt x="1302" y="165"/>
                </a:lnTo>
                <a:lnTo>
                  <a:pt x="1271" y="141"/>
                </a:lnTo>
                <a:lnTo>
                  <a:pt x="1244" y="147"/>
                </a:lnTo>
                <a:lnTo>
                  <a:pt x="1166" y="131"/>
                </a:lnTo>
                <a:lnTo>
                  <a:pt x="1129" y="57"/>
                </a:lnTo>
                <a:lnTo>
                  <a:pt x="1085" y="57"/>
                </a:lnTo>
                <a:lnTo>
                  <a:pt x="1065" y="66"/>
                </a:lnTo>
                <a:lnTo>
                  <a:pt x="1034" y="44"/>
                </a:lnTo>
                <a:lnTo>
                  <a:pt x="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5138995" y="1383037"/>
            <a:ext cx="778" cy="1393"/>
          </a:xfrm>
          <a:custGeom>
            <a:avLst/>
            <a:gdLst/>
            <a:ahLst/>
            <a:cxnLst/>
            <a:rect l="l" t="t" r="r" b="b"/>
            <a:pathLst>
              <a:path w="19" h="34" extrusionOk="0">
                <a:moveTo>
                  <a:pt x="2" y="1"/>
                </a:moveTo>
                <a:lnTo>
                  <a:pt x="1" y="14"/>
                </a:lnTo>
                <a:lnTo>
                  <a:pt x="15" y="34"/>
                </a:lnTo>
                <a:lnTo>
                  <a:pt x="18" y="15"/>
                </a:lnTo>
                <a:lnTo>
                  <a:pt x="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2"/>
          <p:cNvSpPr/>
          <p:nvPr/>
        </p:nvSpPr>
        <p:spPr>
          <a:xfrm>
            <a:off x="5115558" y="1424093"/>
            <a:ext cx="778" cy="2131"/>
          </a:xfrm>
          <a:custGeom>
            <a:avLst/>
            <a:gdLst/>
            <a:ahLst/>
            <a:cxnLst/>
            <a:rect l="l" t="t" r="r" b="b"/>
            <a:pathLst>
              <a:path w="19" h="52" extrusionOk="0">
                <a:moveTo>
                  <a:pt x="13" y="0"/>
                </a:moveTo>
                <a:lnTo>
                  <a:pt x="1" y="14"/>
                </a:lnTo>
                <a:lnTo>
                  <a:pt x="1" y="51"/>
                </a:lnTo>
                <a:lnTo>
                  <a:pt x="18" y="30"/>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2"/>
          <p:cNvSpPr/>
          <p:nvPr/>
        </p:nvSpPr>
        <p:spPr>
          <a:xfrm>
            <a:off x="5152106" y="1376644"/>
            <a:ext cx="5408" cy="5532"/>
          </a:xfrm>
          <a:custGeom>
            <a:avLst/>
            <a:gdLst/>
            <a:ahLst/>
            <a:cxnLst/>
            <a:rect l="l" t="t" r="r" b="b"/>
            <a:pathLst>
              <a:path w="132" h="135" extrusionOk="0">
                <a:moveTo>
                  <a:pt x="71" y="1"/>
                </a:moveTo>
                <a:lnTo>
                  <a:pt x="44" y="2"/>
                </a:lnTo>
                <a:lnTo>
                  <a:pt x="14" y="36"/>
                </a:lnTo>
                <a:lnTo>
                  <a:pt x="10" y="62"/>
                </a:lnTo>
                <a:lnTo>
                  <a:pt x="1" y="86"/>
                </a:lnTo>
                <a:lnTo>
                  <a:pt x="29" y="111"/>
                </a:lnTo>
                <a:lnTo>
                  <a:pt x="39" y="133"/>
                </a:lnTo>
                <a:lnTo>
                  <a:pt x="61" y="134"/>
                </a:lnTo>
                <a:lnTo>
                  <a:pt x="86" y="111"/>
                </a:lnTo>
                <a:lnTo>
                  <a:pt x="123" y="113"/>
                </a:lnTo>
                <a:lnTo>
                  <a:pt x="132" y="89"/>
                </a:lnTo>
                <a:lnTo>
                  <a:pt x="102" y="37"/>
                </a:lnTo>
                <a:lnTo>
                  <a:pt x="84" y="28"/>
                </a:lnTo>
                <a:lnTo>
                  <a:pt x="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2"/>
          <p:cNvSpPr/>
          <p:nvPr/>
        </p:nvSpPr>
        <p:spPr>
          <a:xfrm>
            <a:off x="5114616" y="1414055"/>
            <a:ext cx="4466" cy="3770"/>
          </a:xfrm>
          <a:custGeom>
            <a:avLst/>
            <a:gdLst/>
            <a:ahLst/>
            <a:cxnLst/>
            <a:rect l="l" t="t" r="r" b="b"/>
            <a:pathLst>
              <a:path w="109" h="92" extrusionOk="0">
                <a:moveTo>
                  <a:pt x="1" y="0"/>
                </a:moveTo>
                <a:lnTo>
                  <a:pt x="1" y="15"/>
                </a:lnTo>
                <a:lnTo>
                  <a:pt x="38" y="55"/>
                </a:lnTo>
                <a:lnTo>
                  <a:pt x="84" y="79"/>
                </a:lnTo>
                <a:lnTo>
                  <a:pt x="93" y="91"/>
                </a:lnTo>
                <a:lnTo>
                  <a:pt x="108" y="80"/>
                </a:lnTo>
                <a:lnTo>
                  <a:pt x="90" y="47"/>
                </a:lnTo>
                <a:lnTo>
                  <a:pt x="39" y="28"/>
                </a:lnTo>
                <a:lnTo>
                  <a:pt x="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2"/>
          <p:cNvSpPr/>
          <p:nvPr/>
        </p:nvSpPr>
        <p:spPr>
          <a:xfrm>
            <a:off x="5136250" y="1385741"/>
            <a:ext cx="1516" cy="1557"/>
          </a:xfrm>
          <a:custGeom>
            <a:avLst/>
            <a:gdLst/>
            <a:ahLst/>
            <a:cxnLst/>
            <a:rect l="l" t="t" r="r" b="b"/>
            <a:pathLst>
              <a:path w="37" h="38" extrusionOk="0">
                <a:moveTo>
                  <a:pt x="18" y="1"/>
                </a:moveTo>
                <a:lnTo>
                  <a:pt x="1" y="3"/>
                </a:lnTo>
                <a:lnTo>
                  <a:pt x="8" y="25"/>
                </a:lnTo>
                <a:lnTo>
                  <a:pt x="32" y="38"/>
                </a:lnTo>
                <a:lnTo>
                  <a:pt x="37" y="19"/>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5127072" y="1391027"/>
            <a:ext cx="2663" cy="7662"/>
          </a:xfrm>
          <a:custGeom>
            <a:avLst/>
            <a:gdLst/>
            <a:ahLst/>
            <a:cxnLst/>
            <a:rect l="l" t="t" r="r" b="b"/>
            <a:pathLst>
              <a:path w="65" h="187" extrusionOk="0">
                <a:moveTo>
                  <a:pt x="9" y="0"/>
                </a:moveTo>
                <a:lnTo>
                  <a:pt x="1" y="18"/>
                </a:lnTo>
                <a:lnTo>
                  <a:pt x="7" y="54"/>
                </a:lnTo>
                <a:lnTo>
                  <a:pt x="28" y="88"/>
                </a:lnTo>
                <a:lnTo>
                  <a:pt x="23" y="144"/>
                </a:lnTo>
                <a:lnTo>
                  <a:pt x="39" y="180"/>
                </a:lnTo>
                <a:lnTo>
                  <a:pt x="64" y="186"/>
                </a:lnTo>
                <a:lnTo>
                  <a:pt x="64" y="186"/>
                </a:lnTo>
                <a:lnTo>
                  <a:pt x="57" y="135"/>
                </a:lnTo>
                <a:lnTo>
                  <a:pt x="62" y="86"/>
                </a:lnTo>
                <a:lnTo>
                  <a:pt x="43" y="64"/>
                </a:lnTo>
                <a:lnTo>
                  <a:pt x="26" y="19"/>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2"/>
          <p:cNvSpPr/>
          <p:nvPr/>
        </p:nvSpPr>
        <p:spPr>
          <a:xfrm>
            <a:off x="5159645" y="1379185"/>
            <a:ext cx="1065" cy="2581"/>
          </a:xfrm>
          <a:custGeom>
            <a:avLst/>
            <a:gdLst/>
            <a:ahLst/>
            <a:cxnLst/>
            <a:rect l="l" t="t" r="r" b="b"/>
            <a:pathLst>
              <a:path w="26" h="63" extrusionOk="0">
                <a:moveTo>
                  <a:pt x="26" y="1"/>
                </a:moveTo>
                <a:lnTo>
                  <a:pt x="1" y="18"/>
                </a:lnTo>
                <a:lnTo>
                  <a:pt x="1" y="45"/>
                </a:lnTo>
                <a:lnTo>
                  <a:pt x="18" y="62"/>
                </a:lnTo>
                <a:lnTo>
                  <a:pt x="26" y="51"/>
                </a:lnTo>
                <a:lnTo>
                  <a:pt x="13" y="24"/>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2"/>
          <p:cNvSpPr/>
          <p:nvPr/>
        </p:nvSpPr>
        <p:spPr>
          <a:xfrm>
            <a:off x="5046848" y="1222906"/>
            <a:ext cx="2131" cy="860"/>
          </a:xfrm>
          <a:custGeom>
            <a:avLst/>
            <a:gdLst/>
            <a:ahLst/>
            <a:cxnLst/>
            <a:rect l="l" t="t" r="r" b="b"/>
            <a:pathLst>
              <a:path w="52" h="21" extrusionOk="0">
                <a:moveTo>
                  <a:pt x="0" y="0"/>
                </a:moveTo>
                <a:lnTo>
                  <a:pt x="8" y="20"/>
                </a:lnTo>
                <a:lnTo>
                  <a:pt x="44" y="20"/>
                </a:lnTo>
                <a:lnTo>
                  <a:pt x="52" y="4"/>
                </a:lnTo>
                <a:lnTo>
                  <a:pt x="31" y="4"/>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2"/>
          <p:cNvSpPr/>
          <p:nvPr/>
        </p:nvSpPr>
        <p:spPr>
          <a:xfrm>
            <a:off x="5045700" y="1234215"/>
            <a:ext cx="1557" cy="1557"/>
          </a:xfrm>
          <a:custGeom>
            <a:avLst/>
            <a:gdLst/>
            <a:ahLst/>
            <a:cxnLst/>
            <a:rect l="l" t="t" r="r" b="b"/>
            <a:pathLst>
              <a:path w="38" h="38" extrusionOk="0">
                <a:moveTo>
                  <a:pt x="18" y="1"/>
                </a:moveTo>
                <a:lnTo>
                  <a:pt x="1" y="12"/>
                </a:lnTo>
                <a:lnTo>
                  <a:pt x="1" y="32"/>
                </a:lnTo>
                <a:lnTo>
                  <a:pt x="15" y="38"/>
                </a:lnTo>
                <a:lnTo>
                  <a:pt x="38" y="14"/>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5047298" y="1219300"/>
            <a:ext cx="1106" cy="1106"/>
          </a:xfrm>
          <a:custGeom>
            <a:avLst/>
            <a:gdLst/>
            <a:ahLst/>
            <a:cxnLst/>
            <a:rect l="l" t="t" r="r" b="b"/>
            <a:pathLst>
              <a:path w="27" h="27" extrusionOk="0">
                <a:moveTo>
                  <a:pt x="26" y="1"/>
                </a:moveTo>
                <a:lnTo>
                  <a:pt x="7" y="2"/>
                </a:lnTo>
                <a:lnTo>
                  <a:pt x="0" y="26"/>
                </a:lnTo>
                <a:lnTo>
                  <a:pt x="23" y="15"/>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2"/>
          <p:cNvSpPr/>
          <p:nvPr/>
        </p:nvSpPr>
        <p:spPr>
          <a:xfrm>
            <a:off x="5029803" y="1370826"/>
            <a:ext cx="2172" cy="1885"/>
          </a:xfrm>
          <a:custGeom>
            <a:avLst/>
            <a:gdLst/>
            <a:ahLst/>
            <a:cxnLst/>
            <a:rect l="l" t="t" r="r" b="b"/>
            <a:pathLst>
              <a:path w="53" h="46" extrusionOk="0">
                <a:moveTo>
                  <a:pt x="29" y="1"/>
                </a:moveTo>
                <a:lnTo>
                  <a:pt x="1" y="15"/>
                </a:lnTo>
                <a:lnTo>
                  <a:pt x="15" y="40"/>
                </a:lnTo>
                <a:lnTo>
                  <a:pt x="50" y="45"/>
                </a:lnTo>
                <a:lnTo>
                  <a:pt x="52" y="9"/>
                </a:lnTo>
                <a:lnTo>
                  <a:pt x="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2"/>
          <p:cNvSpPr/>
          <p:nvPr/>
        </p:nvSpPr>
        <p:spPr>
          <a:xfrm>
            <a:off x="5048077" y="1217129"/>
            <a:ext cx="1147" cy="1065"/>
          </a:xfrm>
          <a:custGeom>
            <a:avLst/>
            <a:gdLst/>
            <a:ahLst/>
            <a:cxnLst/>
            <a:rect l="l" t="t" r="r" b="b"/>
            <a:pathLst>
              <a:path w="28" h="26" extrusionOk="0">
                <a:moveTo>
                  <a:pt x="7" y="0"/>
                </a:moveTo>
                <a:lnTo>
                  <a:pt x="1" y="17"/>
                </a:lnTo>
                <a:lnTo>
                  <a:pt x="15" y="26"/>
                </a:lnTo>
                <a:lnTo>
                  <a:pt x="27" y="12"/>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4969778" y="1096457"/>
            <a:ext cx="8154" cy="4425"/>
          </a:xfrm>
          <a:custGeom>
            <a:avLst/>
            <a:gdLst/>
            <a:ahLst/>
            <a:cxnLst/>
            <a:rect l="l" t="t" r="r" b="b"/>
            <a:pathLst>
              <a:path w="199" h="108" extrusionOk="0">
                <a:moveTo>
                  <a:pt x="74" y="1"/>
                </a:moveTo>
                <a:lnTo>
                  <a:pt x="18" y="6"/>
                </a:lnTo>
                <a:lnTo>
                  <a:pt x="0" y="27"/>
                </a:lnTo>
                <a:lnTo>
                  <a:pt x="47" y="82"/>
                </a:lnTo>
                <a:lnTo>
                  <a:pt x="102" y="84"/>
                </a:lnTo>
                <a:lnTo>
                  <a:pt x="143" y="108"/>
                </a:lnTo>
                <a:lnTo>
                  <a:pt x="199" y="76"/>
                </a:lnTo>
                <a:lnTo>
                  <a:pt x="141" y="27"/>
                </a:lnTo>
                <a:lnTo>
                  <a:pt x="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2"/>
          <p:cNvSpPr/>
          <p:nvPr/>
        </p:nvSpPr>
        <p:spPr>
          <a:xfrm>
            <a:off x="5048527" y="1212130"/>
            <a:ext cx="1352" cy="3032"/>
          </a:xfrm>
          <a:custGeom>
            <a:avLst/>
            <a:gdLst/>
            <a:ahLst/>
            <a:cxnLst/>
            <a:rect l="l" t="t" r="r" b="b"/>
            <a:pathLst>
              <a:path w="33" h="74" extrusionOk="0">
                <a:moveTo>
                  <a:pt x="6" y="1"/>
                </a:moveTo>
                <a:lnTo>
                  <a:pt x="1" y="20"/>
                </a:lnTo>
                <a:lnTo>
                  <a:pt x="2" y="71"/>
                </a:lnTo>
                <a:lnTo>
                  <a:pt x="20" y="73"/>
                </a:lnTo>
                <a:lnTo>
                  <a:pt x="32" y="59"/>
                </a:lnTo>
                <a:lnTo>
                  <a:pt x="17" y="29"/>
                </a:lnTo>
                <a:lnTo>
                  <a:pt x="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2"/>
          <p:cNvSpPr/>
          <p:nvPr/>
        </p:nvSpPr>
        <p:spPr>
          <a:xfrm>
            <a:off x="5044512" y="1185455"/>
            <a:ext cx="8440" cy="3852"/>
          </a:xfrm>
          <a:custGeom>
            <a:avLst/>
            <a:gdLst/>
            <a:ahLst/>
            <a:cxnLst/>
            <a:rect l="l" t="t" r="r" b="b"/>
            <a:pathLst>
              <a:path w="206" h="94" extrusionOk="0">
                <a:moveTo>
                  <a:pt x="49" y="1"/>
                </a:moveTo>
                <a:lnTo>
                  <a:pt x="20" y="3"/>
                </a:lnTo>
                <a:lnTo>
                  <a:pt x="0" y="21"/>
                </a:lnTo>
                <a:lnTo>
                  <a:pt x="8" y="43"/>
                </a:lnTo>
                <a:lnTo>
                  <a:pt x="44" y="50"/>
                </a:lnTo>
                <a:lnTo>
                  <a:pt x="67" y="62"/>
                </a:lnTo>
                <a:lnTo>
                  <a:pt x="147" y="58"/>
                </a:lnTo>
                <a:lnTo>
                  <a:pt x="180" y="76"/>
                </a:lnTo>
                <a:lnTo>
                  <a:pt x="193" y="94"/>
                </a:lnTo>
                <a:lnTo>
                  <a:pt x="206" y="61"/>
                </a:lnTo>
                <a:lnTo>
                  <a:pt x="172" y="27"/>
                </a:lnTo>
                <a:lnTo>
                  <a:pt x="114" y="15"/>
                </a:lnTo>
                <a:lnTo>
                  <a:pt x="93" y="29"/>
                </a:lnTo>
                <a:lnTo>
                  <a:pt x="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2"/>
          <p:cNvSpPr/>
          <p:nvPr/>
        </p:nvSpPr>
        <p:spPr>
          <a:xfrm>
            <a:off x="5107897" y="1434419"/>
            <a:ext cx="778" cy="1434"/>
          </a:xfrm>
          <a:custGeom>
            <a:avLst/>
            <a:gdLst/>
            <a:ahLst/>
            <a:cxnLst/>
            <a:rect l="l" t="t" r="r" b="b"/>
            <a:pathLst>
              <a:path w="19" h="35" extrusionOk="0">
                <a:moveTo>
                  <a:pt x="18" y="1"/>
                </a:moveTo>
                <a:lnTo>
                  <a:pt x="5" y="8"/>
                </a:lnTo>
                <a:lnTo>
                  <a:pt x="1" y="34"/>
                </a:lnTo>
                <a:lnTo>
                  <a:pt x="16" y="25"/>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5063400" y="1277239"/>
            <a:ext cx="1803" cy="2336"/>
          </a:xfrm>
          <a:custGeom>
            <a:avLst/>
            <a:gdLst/>
            <a:ahLst/>
            <a:cxnLst/>
            <a:rect l="l" t="t" r="r" b="b"/>
            <a:pathLst>
              <a:path w="44" h="57" extrusionOk="0">
                <a:moveTo>
                  <a:pt x="1" y="0"/>
                </a:moveTo>
                <a:lnTo>
                  <a:pt x="10" y="36"/>
                </a:lnTo>
                <a:lnTo>
                  <a:pt x="31" y="57"/>
                </a:lnTo>
                <a:lnTo>
                  <a:pt x="43" y="33"/>
                </a:lnTo>
                <a:lnTo>
                  <a:pt x="23" y="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5047380" y="1189798"/>
            <a:ext cx="1147" cy="860"/>
          </a:xfrm>
          <a:custGeom>
            <a:avLst/>
            <a:gdLst/>
            <a:ahLst/>
            <a:cxnLst/>
            <a:rect l="l" t="t" r="r" b="b"/>
            <a:pathLst>
              <a:path w="28" h="21" extrusionOk="0">
                <a:moveTo>
                  <a:pt x="22" y="1"/>
                </a:moveTo>
                <a:lnTo>
                  <a:pt x="0" y="5"/>
                </a:lnTo>
                <a:lnTo>
                  <a:pt x="13" y="20"/>
                </a:lnTo>
                <a:lnTo>
                  <a:pt x="28" y="20"/>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2"/>
          <p:cNvSpPr/>
          <p:nvPr/>
        </p:nvSpPr>
        <p:spPr>
          <a:xfrm>
            <a:off x="5050289" y="1231470"/>
            <a:ext cx="1434" cy="1352"/>
          </a:xfrm>
          <a:custGeom>
            <a:avLst/>
            <a:gdLst/>
            <a:ahLst/>
            <a:cxnLst/>
            <a:rect l="l" t="t" r="r" b="b"/>
            <a:pathLst>
              <a:path w="35" h="33" extrusionOk="0">
                <a:moveTo>
                  <a:pt x="34" y="0"/>
                </a:moveTo>
                <a:lnTo>
                  <a:pt x="0" y="32"/>
                </a:lnTo>
                <a:lnTo>
                  <a:pt x="12" y="33"/>
                </a:lnTo>
                <a:lnTo>
                  <a:pt x="32" y="19"/>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5049265" y="1223726"/>
            <a:ext cx="2213" cy="1557"/>
          </a:xfrm>
          <a:custGeom>
            <a:avLst/>
            <a:gdLst/>
            <a:ahLst/>
            <a:cxnLst/>
            <a:rect l="l" t="t" r="r" b="b"/>
            <a:pathLst>
              <a:path w="54" h="38" extrusionOk="0">
                <a:moveTo>
                  <a:pt x="31" y="0"/>
                </a:moveTo>
                <a:lnTo>
                  <a:pt x="0" y="26"/>
                </a:lnTo>
                <a:cubicBezTo>
                  <a:pt x="0" y="26"/>
                  <a:pt x="18" y="37"/>
                  <a:pt x="21" y="37"/>
                </a:cubicBezTo>
                <a:cubicBezTo>
                  <a:pt x="21" y="37"/>
                  <a:pt x="21" y="37"/>
                  <a:pt x="22" y="37"/>
                </a:cubicBezTo>
                <a:lnTo>
                  <a:pt x="44" y="35"/>
                </a:lnTo>
                <a:lnTo>
                  <a:pt x="54" y="13"/>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2"/>
          <p:cNvSpPr/>
          <p:nvPr/>
        </p:nvSpPr>
        <p:spPr>
          <a:xfrm>
            <a:off x="5048855" y="1233560"/>
            <a:ext cx="1229" cy="1229"/>
          </a:xfrm>
          <a:custGeom>
            <a:avLst/>
            <a:gdLst/>
            <a:ahLst/>
            <a:cxnLst/>
            <a:rect l="l" t="t" r="r" b="b"/>
            <a:pathLst>
              <a:path w="30" h="30" extrusionOk="0">
                <a:moveTo>
                  <a:pt x="22" y="1"/>
                </a:moveTo>
                <a:lnTo>
                  <a:pt x="0" y="13"/>
                </a:lnTo>
                <a:lnTo>
                  <a:pt x="3" y="30"/>
                </a:lnTo>
                <a:lnTo>
                  <a:pt x="30" y="23"/>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2"/>
          <p:cNvSpPr/>
          <p:nvPr/>
        </p:nvSpPr>
        <p:spPr>
          <a:xfrm>
            <a:off x="5047872" y="1201763"/>
            <a:ext cx="3851" cy="2950"/>
          </a:xfrm>
          <a:custGeom>
            <a:avLst/>
            <a:gdLst/>
            <a:ahLst/>
            <a:cxnLst/>
            <a:rect l="l" t="t" r="r" b="b"/>
            <a:pathLst>
              <a:path w="94" h="72" extrusionOk="0">
                <a:moveTo>
                  <a:pt x="35" y="0"/>
                </a:moveTo>
                <a:lnTo>
                  <a:pt x="9" y="6"/>
                </a:lnTo>
                <a:lnTo>
                  <a:pt x="0" y="20"/>
                </a:lnTo>
                <a:lnTo>
                  <a:pt x="13" y="44"/>
                </a:lnTo>
                <a:lnTo>
                  <a:pt x="47" y="44"/>
                </a:lnTo>
                <a:lnTo>
                  <a:pt x="66" y="71"/>
                </a:lnTo>
                <a:lnTo>
                  <a:pt x="93" y="56"/>
                </a:lnTo>
                <a:lnTo>
                  <a:pt x="79" y="28"/>
                </a:lnTo>
                <a:lnTo>
                  <a:pt x="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2"/>
          <p:cNvSpPr/>
          <p:nvPr/>
        </p:nvSpPr>
        <p:spPr>
          <a:xfrm>
            <a:off x="5197217" y="958822"/>
            <a:ext cx="7416" cy="8974"/>
          </a:xfrm>
          <a:custGeom>
            <a:avLst/>
            <a:gdLst/>
            <a:ahLst/>
            <a:cxnLst/>
            <a:rect l="l" t="t" r="r" b="b"/>
            <a:pathLst>
              <a:path w="181" h="219" extrusionOk="0">
                <a:moveTo>
                  <a:pt x="77" y="1"/>
                </a:moveTo>
                <a:lnTo>
                  <a:pt x="55" y="25"/>
                </a:lnTo>
                <a:lnTo>
                  <a:pt x="62" y="65"/>
                </a:lnTo>
                <a:lnTo>
                  <a:pt x="72" y="89"/>
                </a:lnTo>
                <a:lnTo>
                  <a:pt x="53" y="112"/>
                </a:lnTo>
                <a:lnTo>
                  <a:pt x="29" y="83"/>
                </a:lnTo>
                <a:lnTo>
                  <a:pt x="1" y="87"/>
                </a:lnTo>
                <a:lnTo>
                  <a:pt x="17" y="131"/>
                </a:lnTo>
                <a:lnTo>
                  <a:pt x="57" y="150"/>
                </a:lnTo>
                <a:lnTo>
                  <a:pt x="112" y="209"/>
                </a:lnTo>
                <a:lnTo>
                  <a:pt x="150" y="218"/>
                </a:lnTo>
                <a:lnTo>
                  <a:pt x="166" y="166"/>
                </a:lnTo>
                <a:lnTo>
                  <a:pt x="167" y="115"/>
                </a:lnTo>
                <a:lnTo>
                  <a:pt x="181" y="102"/>
                </a:lnTo>
                <a:lnTo>
                  <a:pt x="178" y="71"/>
                </a:lnTo>
                <a:lnTo>
                  <a:pt x="147" y="65"/>
                </a:lnTo>
                <a:lnTo>
                  <a:pt x="107" y="7"/>
                </a:lnTo>
                <a:lnTo>
                  <a:pt x="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2"/>
          <p:cNvSpPr/>
          <p:nvPr/>
        </p:nvSpPr>
        <p:spPr>
          <a:xfrm>
            <a:off x="5239746" y="950218"/>
            <a:ext cx="2745" cy="3032"/>
          </a:xfrm>
          <a:custGeom>
            <a:avLst/>
            <a:gdLst/>
            <a:ahLst/>
            <a:cxnLst/>
            <a:rect l="l" t="t" r="r" b="b"/>
            <a:pathLst>
              <a:path w="67" h="74" extrusionOk="0">
                <a:moveTo>
                  <a:pt x="67" y="1"/>
                </a:moveTo>
                <a:lnTo>
                  <a:pt x="37" y="1"/>
                </a:lnTo>
                <a:lnTo>
                  <a:pt x="2" y="24"/>
                </a:lnTo>
                <a:lnTo>
                  <a:pt x="1" y="57"/>
                </a:lnTo>
                <a:lnTo>
                  <a:pt x="11" y="73"/>
                </a:lnTo>
                <a:lnTo>
                  <a:pt x="44" y="72"/>
                </a:lnTo>
                <a:lnTo>
                  <a:pt x="67" y="38"/>
                </a:ln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5226512" y="954192"/>
            <a:ext cx="1926" cy="2213"/>
          </a:xfrm>
          <a:custGeom>
            <a:avLst/>
            <a:gdLst/>
            <a:ahLst/>
            <a:cxnLst/>
            <a:rect l="l" t="t" r="r" b="b"/>
            <a:pathLst>
              <a:path w="47" h="54" extrusionOk="0">
                <a:moveTo>
                  <a:pt x="11" y="0"/>
                </a:moveTo>
                <a:lnTo>
                  <a:pt x="0" y="13"/>
                </a:lnTo>
                <a:lnTo>
                  <a:pt x="1" y="43"/>
                </a:lnTo>
                <a:lnTo>
                  <a:pt x="23" y="54"/>
                </a:lnTo>
                <a:lnTo>
                  <a:pt x="46" y="43"/>
                </a:lnTo>
                <a:lnTo>
                  <a:pt x="45" y="21"/>
                </a:lnTo>
                <a:lnTo>
                  <a:pt x="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5185867" y="961486"/>
            <a:ext cx="4999" cy="4671"/>
          </a:xfrm>
          <a:custGeom>
            <a:avLst/>
            <a:gdLst/>
            <a:ahLst/>
            <a:cxnLst/>
            <a:rect l="l" t="t" r="r" b="b"/>
            <a:pathLst>
              <a:path w="122" h="114" extrusionOk="0">
                <a:moveTo>
                  <a:pt x="36" y="0"/>
                </a:moveTo>
                <a:lnTo>
                  <a:pt x="3" y="29"/>
                </a:lnTo>
                <a:lnTo>
                  <a:pt x="1" y="52"/>
                </a:lnTo>
                <a:lnTo>
                  <a:pt x="9" y="86"/>
                </a:lnTo>
                <a:lnTo>
                  <a:pt x="66" y="92"/>
                </a:lnTo>
                <a:lnTo>
                  <a:pt x="84" y="112"/>
                </a:lnTo>
                <a:lnTo>
                  <a:pt x="121" y="113"/>
                </a:lnTo>
                <a:lnTo>
                  <a:pt x="121" y="90"/>
                </a:lnTo>
                <a:lnTo>
                  <a:pt x="95" y="65"/>
                </a:lnTo>
                <a:lnTo>
                  <a:pt x="70" y="56"/>
                </a:lnTo>
                <a:lnTo>
                  <a:pt x="65" y="17"/>
                </a:ln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2"/>
          <p:cNvSpPr/>
          <p:nvPr/>
        </p:nvSpPr>
        <p:spPr>
          <a:xfrm>
            <a:off x="5238681" y="945669"/>
            <a:ext cx="2417" cy="3606"/>
          </a:xfrm>
          <a:custGeom>
            <a:avLst/>
            <a:gdLst/>
            <a:ahLst/>
            <a:cxnLst/>
            <a:rect l="l" t="t" r="r" b="b"/>
            <a:pathLst>
              <a:path w="59" h="88" extrusionOk="0">
                <a:moveTo>
                  <a:pt x="16" y="0"/>
                </a:moveTo>
                <a:lnTo>
                  <a:pt x="1" y="40"/>
                </a:lnTo>
                <a:lnTo>
                  <a:pt x="19" y="82"/>
                </a:lnTo>
                <a:lnTo>
                  <a:pt x="36" y="88"/>
                </a:lnTo>
                <a:lnTo>
                  <a:pt x="50" y="71"/>
                </a:lnTo>
                <a:lnTo>
                  <a:pt x="59" y="29"/>
                </a:lnTo>
                <a:lnTo>
                  <a:pt x="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2"/>
          <p:cNvSpPr/>
          <p:nvPr/>
        </p:nvSpPr>
        <p:spPr>
          <a:xfrm>
            <a:off x="5231142" y="949193"/>
            <a:ext cx="5490" cy="7048"/>
          </a:xfrm>
          <a:custGeom>
            <a:avLst/>
            <a:gdLst/>
            <a:ahLst/>
            <a:cxnLst/>
            <a:rect l="l" t="t" r="r" b="b"/>
            <a:pathLst>
              <a:path w="134" h="172" extrusionOk="0">
                <a:moveTo>
                  <a:pt x="37" y="1"/>
                </a:moveTo>
                <a:lnTo>
                  <a:pt x="23" y="18"/>
                </a:lnTo>
                <a:lnTo>
                  <a:pt x="14" y="51"/>
                </a:lnTo>
                <a:lnTo>
                  <a:pt x="1" y="61"/>
                </a:lnTo>
                <a:lnTo>
                  <a:pt x="12" y="87"/>
                </a:lnTo>
                <a:lnTo>
                  <a:pt x="41" y="138"/>
                </a:lnTo>
                <a:lnTo>
                  <a:pt x="53" y="171"/>
                </a:lnTo>
                <a:lnTo>
                  <a:pt x="84" y="169"/>
                </a:lnTo>
                <a:lnTo>
                  <a:pt x="109" y="137"/>
                </a:lnTo>
                <a:lnTo>
                  <a:pt x="133" y="121"/>
                </a:lnTo>
                <a:lnTo>
                  <a:pt x="70" y="62"/>
                </a:lnTo>
                <a:lnTo>
                  <a:pt x="61" y="26"/>
                </a:lnTo>
                <a:lnTo>
                  <a:pt x="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5195332" y="963493"/>
            <a:ext cx="2253" cy="3606"/>
          </a:xfrm>
          <a:custGeom>
            <a:avLst/>
            <a:gdLst/>
            <a:ahLst/>
            <a:cxnLst/>
            <a:rect l="l" t="t" r="r" b="b"/>
            <a:pathLst>
              <a:path w="55" h="88" extrusionOk="0">
                <a:moveTo>
                  <a:pt x="17" y="1"/>
                </a:moveTo>
                <a:lnTo>
                  <a:pt x="1" y="11"/>
                </a:lnTo>
                <a:lnTo>
                  <a:pt x="30" y="81"/>
                </a:lnTo>
                <a:lnTo>
                  <a:pt x="51" y="88"/>
                </a:lnTo>
                <a:lnTo>
                  <a:pt x="54" y="30"/>
                </a:lnTo>
                <a:lnTo>
                  <a:pt x="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2"/>
          <p:cNvSpPr/>
          <p:nvPr/>
        </p:nvSpPr>
        <p:spPr>
          <a:xfrm>
            <a:off x="5147271" y="974926"/>
            <a:ext cx="5900" cy="22045"/>
          </a:xfrm>
          <a:custGeom>
            <a:avLst/>
            <a:gdLst/>
            <a:ahLst/>
            <a:cxnLst/>
            <a:rect l="l" t="t" r="r" b="b"/>
            <a:pathLst>
              <a:path w="144" h="538" extrusionOk="0">
                <a:moveTo>
                  <a:pt x="71" y="0"/>
                </a:moveTo>
                <a:lnTo>
                  <a:pt x="21" y="46"/>
                </a:lnTo>
                <a:lnTo>
                  <a:pt x="23" y="166"/>
                </a:lnTo>
                <a:lnTo>
                  <a:pt x="1" y="211"/>
                </a:lnTo>
                <a:lnTo>
                  <a:pt x="1" y="269"/>
                </a:lnTo>
                <a:lnTo>
                  <a:pt x="50" y="371"/>
                </a:lnTo>
                <a:lnTo>
                  <a:pt x="61" y="443"/>
                </a:lnTo>
                <a:lnTo>
                  <a:pt x="102" y="519"/>
                </a:lnTo>
                <a:lnTo>
                  <a:pt x="124" y="537"/>
                </a:lnTo>
                <a:lnTo>
                  <a:pt x="144" y="486"/>
                </a:lnTo>
                <a:lnTo>
                  <a:pt x="138" y="430"/>
                </a:lnTo>
                <a:lnTo>
                  <a:pt x="83" y="371"/>
                </a:lnTo>
                <a:lnTo>
                  <a:pt x="80" y="294"/>
                </a:lnTo>
                <a:lnTo>
                  <a:pt x="102" y="227"/>
                </a:lnTo>
                <a:lnTo>
                  <a:pt x="109" y="154"/>
                </a:lnTo>
                <a:lnTo>
                  <a:pt x="85" y="104"/>
                </a:lnTo>
                <a:lnTo>
                  <a:pt x="85" y="32"/>
                </a:lnTo>
                <a:lnTo>
                  <a:pt x="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2"/>
          <p:cNvSpPr/>
          <p:nvPr/>
        </p:nvSpPr>
        <p:spPr>
          <a:xfrm>
            <a:off x="5045864" y="1011885"/>
            <a:ext cx="3114" cy="3401"/>
          </a:xfrm>
          <a:custGeom>
            <a:avLst/>
            <a:gdLst/>
            <a:ahLst/>
            <a:cxnLst/>
            <a:rect l="l" t="t" r="r" b="b"/>
            <a:pathLst>
              <a:path w="76" h="83" extrusionOk="0">
                <a:moveTo>
                  <a:pt x="43" y="0"/>
                </a:moveTo>
                <a:lnTo>
                  <a:pt x="0" y="7"/>
                </a:lnTo>
                <a:lnTo>
                  <a:pt x="26" y="31"/>
                </a:lnTo>
                <a:lnTo>
                  <a:pt x="33" y="66"/>
                </a:lnTo>
                <a:lnTo>
                  <a:pt x="70" y="82"/>
                </a:lnTo>
                <a:lnTo>
                  <a:pt x="76" y="33"/>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2"/>
          <p:cNvSpPr/>
          <p:nvPr/>
        </p:nvSpPr>
        <p:spPr>
          <a:xfrm>
            <a:off x="5154155" y="980334"/>
            <a:ext cx="1885" cy="3852"/>
          </a:xfrm>
          <a:custGeom>
            <a:avLst/>
            <a:gdLst/>
            <a:ahLst/>
            <a:cxnLst/>
            <a:rect l="l" t="t" r="r" b="b"/>
            <a:pathLst>
              <a:path w="46" h="94" extrusionOk="0">
                <a:moveTo>
                  <a:pt x="23" y="1"/>
                </a:moveTo>
                <a:lnTo>
                  <a:pt x="2" y="15"/>
                </a:lnTo>
                <a:lnTo>
                  <a:pt x="0" y="52"/>
                </a:lnTo>
                <a:lnTo>
                  <a:pt x="34" y="93"/>
                </a:lnTo>
                <a:lnTo>
                  <a:pt x="46" y="73"/>
                </a:lnTo>
                <a:lnTo>
                  <a:pt x="33" y="58"/>
                </a:lnTo>
                <a:lnTo>
                  <a:pt x="33" y="24"/>
                </a:lnTo>
                <a:lnTo>
                  <a:pt x="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5180787" y="994634"/>
            <a:ext cx="5285" cy="5941"/>
          </a:xfrm>
          <a:custGeom>
            <a:avLst/>
            <a:gdLst/>
            <a:ahLst/>
            <a:cxnLst/>
            <a:rect l="l" t="t" r="r" b="b"/>
            <a:pathLst>
              <a:path w="129" h="145" extrusionOk="0">
                <a:moveTo>
                  <a:pt x="66" y="0"/>
                </a:moveTo>
                <a:lnTo>
                  <a:pt x="23" y="10"/>
                </a:lnTo>
                <a:lnTo>
                  <a:pt x="0" y="56"/>
                </a:lnTo>
                <a:lnTo>
                  <a:pt x="4" y="89"/>
                </a:lnTo>
                <a:lnTo>
                  <a:pt x="31" y="136"/>
                </a:lnTo>
                <a:lnTo>
                  <a:pt x="49" y="144"/>
                </a:lnTo>
                <a:lnTo>
                  <a:pt x="113" y="139"/>
                </a:lnTo>
                <a:lnTo>
                  <a:pt x="128" y="115"/>
                </a:lnTo>
                <a:lnTo>
                  <a:pt x="122" y="72"/>
                </a:lnTo>
                <a:lnTo>
                  <a:pt x="90" y="53"/>
                </a:lnTo>
                <a:lnTo>
                  <a:pt x="90" y="17"/>
                </a:lnTo>
                <a:lnTo>
                  <a:pt x="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p:nvPr/>
        </p:nvSpPr>
        <p:spPr>
          <a:xfrm>
            <a:off x="5182467" y="1002297"/>
            <a:ext cx="4179" cy="7498"/>
          </a:xfrm>
          <a:custGeom>
            <a:avLst/>
            <a:gdLst/>
            <a:ahLst/>
            <a:cxnLst/>
            <a:rect l="l" t="t" r="r" b="b"/>
            <a:pathLst>
              <a:path w="102" h="183" extrusionOk="0">
                <a:moveTo>
                  <a:pt x="34" y="0"/>
                </a:moveTo>
                <a:lnTo>
                  <a:pt x="6" y="10"/>
                </a:lnTo>
                <a:lnTo>
                  <a:pt x="1" y="53"/>
                </a:lnTo>
                <a:lnTo>
                  <a:pt x="10" y="84"/>
                </a:lnTo>
                <a:lnTo>
                  <a:pt x="3" y="132"/>
                </a:lnTo>
                <a:lnTo>
                  <a:pt x="74" y="183"/>
                </a:lnTo>
                <a:lnTo>
                  <a:pt x="102" y="158"/>
                </a:lnTo>
                <a:lnTo>
                  <a:pt x="96" y="51"/>
                </a:lnTo>
                <a:lnTo>
                  <a:pt x="64" y="10"/>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2"/>
          <p:cNvSpPr/>
          <p:nvPr/>
        </p:nvSpPr>
        <p:spPr>
          <a:xfrm>
            <a:off x="5178164" y="975007"/>
            <a:ext cx="4425" cy="7171"/>
          </a:xfrm>
          <a:custGeom>
            <a:avLst/>
            <a:gdLst/>
            <a:ahLst/>
            <a:cxnLst/>
            <a:rect l="l" t="t" r="r" b="b"/>
            <a:pathLst>
              <a:path w="108" h="175" extrusionOk="0">
                <a:moveTo>
                  <a:pt x="30" y="0"/>
                </a:moveTo>
                <a:lnTo>
                  <a:pt x="5" y="5"/>
                </a:lnTo>
                <a:lnTo>
                  <a:pt x="1" y="44"/>
                </a:lnTo>
                <a:lnTo>
                  <a:pt x="24" y="81"/>
                </a:lnTo>
                <a:lnTo>
                  <a:pt x="25" y="140"/>
                </a:lnTo>
                <a:lnTo>
                  <a:pt x="48" y="167"/>
                </a:lnTo>
                <a:lnTo>
                  <a:pt x="69" y="174"/>
                </a:lnTo>
                <a:lnTo>
                  <a:pt x="98" y="165"/>
                </a:lnTo>
                <a:lnTo>
                  <a:pt x="107" y="132"/>
                </a:lnTo>
                <a:lnTo>
                  <a:pt x="83" y="89"/>
                </a:lnTo>
                <a:lnTo>
                  <a:pt x="63" y="34"/>
                </a:lnTo>
                <a:lnTo>
                  <a:pt x="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5341727" y="1014753"/>
            <a:ext cx="3401" cy="6925"/>
          </a:xfrm>
          <a:custGeom>
            <a:avLst/>
            <a:gdLst/>
            <a:ahLst/>
            <a:cxnLst/>
            <a:rect l="l" t="t" r="r" b="b"/>
            <a:pathLst>
              <a:path w="83" h="169" extrusionOk="0">
                <a:moveTo>
                  <a:pt x="63" y="0"/>
                </a:moveTo>
                <a:lnTo>
                  <a:pt x="30" y="12"/>
                </a:lnTo>
                <a:lnTo>
                  <a:pt x="1" y="61"/>
                </a:lnTo>
                <a:lnTo>
                  <a:pt x="13" y="96"/>
                </a:lnTo>
                <a:lnTo>
                  <a:pt x="10" y="153"/>
                </a:lnTo>
                <a:lnTo>
                  <a:pt x="26" y="168"/>
                </a:lnTo>
                <a:lnTo>
                  <a:pt x="61" y="135"/>
                </a:lnTo>
                <a:lnTo>
                  <a:pt x="67" y="82"/>
                </a:lnTo>
                <a:lnTo>
                  <a:pt x="80" y="65"/>
                </a:lnTo>
                <a:lnTo>
                  <a:pt x="83" y="21"/>
                </a:lnTo>
                <a:lnTo>
                  <a:pt x="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5066924" y="1454046"/>
            <a:ext cx="2786" cy="1434"/>
          </a:xfrm>
          <a:custGeom>
            <a:avLst/>
            <a:gdLst/>
            <a:ahLst/>
            <a:cxnLst/>
            <a:rect l="l" t="t" r="r" b="b"/>
            <a:pathLst>
              <a:path w="68" h="35" extrusionOk="0">
                <a:moveTo>
                  <a:pt x="61" y="0"/>
                </a:moveTo>
                <a:lnTo>
                  <a:pt x="27" y="2"/>
                </a:lnTo>
                <a:lnTo>
                  <a:pt x="1" y="25"/>
                </a:lnTo>
                <a:lnTo>
                  <a:pt x="11" y="34"/>
                </a:lnTo>
                <a:lnTo>
                  <a:pt x="39" y="33"/>
                </a:lnTo>
                <a:lnTo>
                  <a:pt x="68" y="16"/>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2"/>
          <p:cNvSpPr/>
          <p:nvPr/>
        </p:nvSpPr>
        <p:spPr>
          <a:xfrm>
            <a:off x="5086017" y="1467773"/>
            <a:ext cx="4630" cy="2745"/>
          </a:xfrm>
          <a:custGeom>
            <a:avLst/>
            <a:gdLst/>
            <a:ahLst/>
            <a:cxnLst/>
            <a:rect l="l" t="t" r="r" b="b"/>
            <a:pathLst>
              <a:path w="113" h="67" extrusionOk="0">
                <a:moveTo>
                  <a:pt x="2" y="1"/>
                </a:moveTo>
                <a:lnTo>
                  <a:pt x="1" y="14"/>
                </a:lnTo>
                <a:lnTo>
                  <a:pt x="51" y="66"/>
                </a:lnTo>
                <a:lnTo>
                  <a:pt x="77" y="67"/>
                </a:lnTo>
                <a:lnTo>
                  <a:pt x="112" y="49"/>
                </a:lnTo>
                <a:lnTo>
                  <a:pt x="36" y="5"/>
                </a:lnTo>
                <a:lnTo>
                  <a:pt x="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2"/>
          <p:cNvSpPr/>
          <p:nvPr/>
        </p:nvSpPr>
        <p:spPr>
          <a:xfrm>
            <a:off x="5084501" y="1472239"/>
            <a:ext cx="3442" cy="2131"/>
          </a:xfrm>
          <a:custGeom>
            <a:avLst/>
            <a:gdLst/>
            <a:ahLst/>
            <a:cxnLst/>
            <a:rect l="l" t="t" r="r" b="b"/>
            <a:pathLst>
              <a:path w="84" h="52" extrusionOk="0">
                <a:moveTo>
                  <a:pt x="67" y="0"/>
                </a:moveTo>
                <a:lnTo>
                  <a:pt x="33" y="4"/>
                </a:lnTo>
                <a:lnTo>
                  <a:pt x="0" y="44"/>
                </a:lnTo>
                <a:lnTo>
                  <a:pt x="19" y="52"/>
                </a:lnTo>
                <a:lnTo>
                  <a:pt x="38" y="40"/>
                </a:lnTo>
                <a:lnTo>
                  <a:pt x="68" y="39"/>
                </a:lnTo>
                <a:lnTo>
                  <a:pt x="83" y="13"/>
                </a:lnTo>
                <a:lnTo>
                  <a:pt x="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2"/>
          <p:cNvSpPr/>
          <p:nvPr/>
        </p:nvSpPr>
        <p:spPr>
          <a:xfrm>
            <a:off x="5073930" y="1464495"/>
            <a:ext cx="2090" cy="3401"/>
          </a:xfrm>
          <a:custGeom>
            <a:avLst/>
            <a:gdLst/>
            <a:ahLst/>
            <a:cxnLst/>
            <a:rect l="l" t="t" r="r" b="b"/>
            <a:pathLst>
              <a:path w="51" h="83" extrusionOk="0">
                <a:moveTo>
                  <a:pt x="28" y="0"/>
                </a:moveTo>
                <a:lnTo>
                  <a:pt x="19" y="21"/>
                </a:lnTo>
                <a:lnTo>
                  <a:pt x="0" y="39"/>
                </a:lnTo>
                <a:lnTo>
                  <a:pt x="7" y="82"/>
                </a:lnTo>
                <a:lnTo>
                  <a:pt x="26" y="82"/>
                </a:lnTo>
                <a:lnTo>
                  <a:pt x="28" y="66"/>
                </a:lnTo>
                <a:lnTo>
                  <a:pt x="51" y="33"/>
                </a:lnTo>
                <a:lnTo>
                  <a:pt x="50" y="1"/>
                </a:lnTo>
                <a:lnTo>
                  <a:pt x="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5063196" y="1454169"/>
            <a:ext cx="1598" cy="1557"/>
          </a:xfrm>
          <a:custGeom>
            <a:avLst/>
            <a:gdLst/>
            <a:ahLst/>
            <a:cxnLst/>
            <a:rect l="l" t="t" r="r" b="b"/>
            <a:pathLst>
              <a:path w="39" h="38" extrusionOk="0">
                <a:moveTo>
                  <a:pt x="18" y="1"/>
                </a:moveTo>
                <a:lnTo>
                  <a:pt x="0" y="11"/>
                </a:lnTo>
                <a:lnTo>
                  <a:pt x="6" y="38"/>
                </a:lnTo>
                <a:lnTo>
                  <a:pt x="35" y="37"/>
                </a:lnTo>
                <a:lnTo>
                  <a:pt x="38" y="14"/>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2"/>
          <p:cNvSpPr/>
          <p:nvPr/>
        </p:nvSpPr>
        <p:spPr>
          <a:xfrm>
            <a:off x="5052625" y="1455234"/>
            <a:ext cx="2868" cy="2418"/>
          </a:xfrm>
          <a:custGeom>
            <a:avLst/>
            <a:gdLst/>
            <a:ahLst/>
            <a:cxnLst/>
            <a:rect l="l" t="t" r="r" b="b"/>
            <a:pathLst>
              <a:path w="70" h="59" extrusionOk="0">
                <a:moveTo>
                  <a:pt x="20" y="1"/>
                </a:moveTo>
                <a:lnTo>
                  <a:pt x="0" y="14"/>
                </a:lnTo>
                <a:lnTo>
                  <a:pt x="6" y="30"/>
                </a:lnTo>
                <a:lnTo>
                  <a:pt x="24" y="35"/>
                </a:lnTo>
                <a:lnTo>
                  <a:pt x="36" y="59"/>
                </a:lnTo>
                <a:lnTo>
                  <a:pt x="69" y="44"/>
                </a:lnTo>
                <a:lnTo>
                  <a:pt x="55" y="9"/>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2"/>
          <p:cNvSpPr/>
          <p:nvPr/>
        </p:nvSpPr>
        <p:spPr>
          <a:xfrm>
            <a:off x="5097203" y="1456382"/>
            <a:ext cx="2172" cy="1352"/>
          </a:xfrm>
          <a:custGeom>
            <a:avLst/>
            <a:gdLst/>
            <a:ahLst/>
            <a:cxnLst/>
            <a:rect l="l" t="t" r="r" b="b"/>
            <a:pathLst>
              <a:path w="53" h="33" extrusionOk="0">
                <a:moveTo>
                  <a:pt x="43" y="0"/>
                </a:moveTo>
                <a:lnTo>
                  <a:pt x="21" y="1"/>
                </a:lnTo>
                <a:lnTo>
                  <a:pt x="1" y="10"/>
                </a:lnTo>
                <a:lnTo>
                  <a:pt x="34" y="33"/>
                </a:lnTo>
                <a:lnTo>
                  <a:pt x="52" y="21"/>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2"/>
          <p:cNvSpPr/>
          <p:nvPr/>
        </p:nvSpPr>
        <p:spPr>
          <a:xfrm>
            <a:off x="5108880" y="1431141"/>
            <a:ext cx="942" cy="860"/>
          </a:xfrm>
          <a:custGeom>
            <a:avLst/>
            <a:gdLst/>
            <a:ahLst/>
            <a:cxnLst/>
            <a:rect l="l" t="t" r="r" b="b"/>
            <a:pathLst>
              <a:path w="23" h="21" extrusionOk="0">
                <a:moveTo>
                  <a:pt x="23" y="1"/>
                </a:moveTo>
                <a:lnTo>
                  <a:pt x="7" y="2"/>
                </a:lnTo>
                <a:lnTo>
                  <a:pt x="0" y="8"/>
                </a:lnTo>
                <a:lnTo>
                  <a:pt x="5" y="21"/>
                </a:lnTo>
                <a:lnTo>
                  <a:pt x="16" y="19"/>
                </a:lnTo>
                <a:lnTo>
                  <a:pt x="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2"/>
          <p:cNvSpPr/>
          <p:nvPr/>
        </p:nvSpPr>
        <p:spPr>
          <a:xfrm>
            <a:off x="5350290" y="1011393"/>
            <a:ext cx="2335" cy="8933"/>
          </a:xfrm>
          <a:custGeom>
            <a:avLst/>
            <a:gdLst/>
            <a:ahLst/>
            <a:cxnLst/>
            <a:rect l="l" t="t" r="r" b="b"/>
            <a:pathLst>
              <a:path w="57" h="218" extrusionOk="0">
                <a:moveTo>
                  <a:pt x="49" y="0"/>
                </a:moveTo>
                <a:lnTo>
                  <a:pt x="11" y="19"/>
                </a:lnTo>
                <a:lnTo>
                  <a:pt x="7" y="48"/>
                </a:lnTo>
                <a:lnTo>
                  <a:pt x="18" y="63"/>
                </a:lnTo>
                <a:lnTo>
                  <a:pt x="18" y="106"/>
                </a:lnTo>
                <a:lnTo>
                  <a:pt x="1" y="149"/>
                </a:lnTo>
                <a:lnTo>
                  <a:pt x="25" y="218"/>
                </a:lnTo>
                <a:lnTo>
                  <a:pt x="48" y="199"/>
                </a:lnTo>
                <a:lnTo>
                  <a:pt x="56" y="149"/>
                </a:lnTo>
                <a:lnTo>
                  <a:pt x="49" y="73"/>
                </a:lnTo>
                <a:lnTo>
                  <a:pt x="56" y="47"/>
                </a:lnTo>
                <a:lnTo>
                  <a:pt x="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5344513" y="1021350"/>
            <a:ext cx="2458" cy="5532"/>
          </a:xfrm>
          <a:custGeom>
            <a:avLst/>
            <a:gdLst/>
            <a:ahLst/>
            <a:cxnLst/>
            <a:rect l="l" t="t" r="r" b="b"/>
            <a:pathLst>
              <a:path w="60" h="135" extrusionOk="0">
                <a:moveTo>
                  <a:pt x="26" y="129"/>
                </a:moveTo>
                <a:cubicBezTo>
                  <a:pt x="26" y="129"/>
                  <a:pt x="26" y="129"/>
                  <a:pt x="26" y="129"/>
                </a:cubicBezTo>
                <a:lnTo>
                  <a:pt x="26" y="129"/>
                </a:lnTo>
                <a:close/>
                <a:moveTo>
                  <a:pt x="42" y="1"/>
                </a:moveTo>
                <a:lnTo>
                  <a:pt x="14" y="24"/>
                </a:lnTo>
                <a:lnTo>
                  <a:pt x="1" y="70"/>
                </a:lnTo>
                <a:lnTo>
                  <a:pt x="26" y="129"/>
                </a:lnTo>
                <a:lnTo>
                  <a:pt x="26" y="129"/>
                </a:lnTo>
                <a:cubicBezTo>
                  <a:pt x="26" y="129"/>
                  <a:pt x="26" y="129"/>
                  <a:pt x="26" y="129"/>
                </a:cubicBezTo>
                <a:cubicBezTo>
                  <a:pt x="29" y="129"/>
                  <a:pt x="46" y="134"/>
                  <a:pt x="46" y="134"/>
                </a:cubicBezTo>
                <a:lnTo>
                  <a:pt x="57" y="101"/>
                </a:lnTo>
                <a:lnTo>
                  <a:pt x="59" y="21"/>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2"/>
          <p:cNvSpPr/>
          <p:nvPr/>
        </p:nvSpPr>
        <p:spPr>
          <a:xfrm>
            <a:off x="5107200" y="1426880"/>
            <a:ext cx="4466" cy="2295"/>
          </a:xfrm>
          <a:custGeom>
            <a:avLst/>
            <a:gdLst/>
            <a:ahLst/>
            <a:cxnLst/>
            <a:rect l="l" t="t" r="r" b="b"/>
            <a:pathLst>
              <a:path w="109" h="56" extrusionOk="0">
                <a:moveTo>
                  <a:pt x="21" y="1"/>
                </a:moveTo>
                <a:lnTo>
                  <a:pt x="0" y="11"/>
                </a:lnTo>
                <a:lnTo>
                  <a:pt x="12" y="37"/>
                </a:lnTo>
                <a:lnTo>
                  <a:pt x="41" y="42"/>
                </a:lnTo>
                <a:lnTo>
                  <a:pt x="54" y="56"/>
                </a:lnTo>
                <a:lnTo>
                  <a:pt x="104" y="55"/>
                </a:lnTo>
                <a:lnTo>
                  <a:pt x="109" y="40"/>
                </a:lnTo>
                <a:lnTo>
                  <a:pt x="87" y="22"/>
                </a:lnTo>
                <a:lnTo>
                  <a:pt x="45" y="20"/>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2"/>
          <p:cNvSpPr/>
          <p:nvPr/>
        </p:nvSpPr>
        <p:spPr>
          <a:xfrm>
            <a:off x="5030090" y="1373653"/>
            <a:ext cx="2253" cy="1434"/>
          </a:xfrm>
          <a:custGeom>
            <a:avLst/>
            <a:gdLst/>
            <a:ahLst/>
            <a:cxnLst/>
            <a:rect l="l" t="t" r="r" b="b"/>
            <a:pathLst>
              <a:path w="55" h="35" extrusionOk="0">
                <a:moveTo>
                  <a:pt x="31" y="0"/>
                </a:moveTo>
                <a:lnTo>
                  <a:pt x="19" y="5"/>
                </a:lnTo>
                <a:lnTo>
                  <a:pt x="0" y="32"/>
                </a:lnTo>
                <a:lnTo>
                  <a:pt x="15" y="34"/>
                </a:lnTo>
                <a:lnTo>
                  <a:pt x="55" y="23"/>
                </a:lnTo>
                <a:lnTo>
                  <a:pt x="47" y="5"/>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2"/>
          <p:cNvSpPr/>
          <p:nvPr/>
        </p:nvSpPr>
        <p:spPr>
          <a:xfrm>
            <a:off x="5107077" y="1437124"/>
            <a:ext cx="574" cy="697"/>
          </a:xfrm>
          <a:custGeom>
            <a:avLst/>
            <a:gdLst/>
            <a:ahLst/>
            <a:cxnLst/>
            <a:rect l="l" t="t" r="r" b="b"/>
            <a:pathLst>
              <a:path w="14" h="17" extrusionOk="0">
                <a:moveTo>
                  <a:pt x="13" y="0"/>
                </a:moveTo>
                <a:lnTo>
                  <a:pt x="0" y="3"/>
                </a:lnTo>
                <a:lnTo>
                  <a:pt x="8" y="17"/>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5243352" y="1287934"/>
            <a:ext cx="22289" cy="11637"/>
          </a:xfrm>
          <a:custGeom>
            <a:avLst/>
            <a:gdLst/>
            <a:ahLst/>
            <a:cxnLst/>
            <a:rect l="l" t="t" r="r" b="b"/>
            <a:pathLst>
              <a:path w="544" h="284" extrusionOk="0">
                <a:moveTo>
                  <a:pt x="453" y="0"/>
                </a:moveTo>
                <a:lnTo>
                  <a:pt x="314" y="64"/>
                </a:lnTo>
                <a:lnTo>
                  <a:pt x="184" y="79"/>
                </a:lnTo>
                <a:lnTo>
                  <a:pt x="149" y="119"/>
                </a:lnTo>
                <a:lnTo>
                  <a:pt x="103" y="141"/>
                </a:lnTo>
                <a:lnTo>
                  <a:pt x="76" y="189"/>
                </a:lnTo>
                <a:lnTo>
                  <a:pt x="24" y="198"/>
                </a:lnTo>
                <a:lnTo>
                  <a:pt x="18" y="229"/>
                </a:lnTo>
                <a:lnTo>
                  <a:pt x="0" y="262"/>
                </a:lnTo>
                <a:lnTo>
                  <a:pt x="9" y="284"/>
                </a:lnTo>
                <a:lnTo>
                  <a:pt x="66" y="276"/>
                </a:lnTo>
                <a:lnTo>
                  <a:pt x="171" y="253"/>
                </a:lnTo>
                <a:lnTo>
                  <a:pt x="274" y="276"/>
                </a:lnTo>
                <a:lnTo>
                  <a:pt x="304" y="243"/>
                </a:lnTo>
                <a:lnTo>
                  <a:pt x="349" y="232"/>
                </a:lnTo>
                <a:lnTo>
                  <a:pt x="401" y="263"/>
                </a:lnTo>
                <a:lnTo>
                  <a:pt x="455" y="243"/>
                </a:lnTo>
                <a:lnTo>
                  <a:pt x="482" y="249"/>
                </a:lnTo>
                <a:lnTo>
                  <a:pt x="538" y="207"/>
                </a:lnTo>
                <a:lnTo>
                  <a:pt x="544" y="78"/>
                </a:lnTo>
                <a:lnTo>
                  <a:pt x="509" y="46"/>
                </a:lnTo>
                <a:lnTo>
                  <a:pt x="490" y="2"/>
                </a:lnTo>
                <a:lnTo>
                  <a:pt x="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2"/>
          <p:cNvSpPr/>
          <p:nvPr/>
        </p:nvSpPr>
        <p:spPr>
          <a:xfrm>
            <a:off x="4979284" y="1096375"/>
            <a:ext cx="7047" cy="3606"/>
          </a:xfrm>
          <a:custGeom>
            <a:avLst/>
            <a:gdLst/>
            <a:ahLst/>
            <a:cxnLst/>
            <a:rect l="l" t="t" r="r" b="b"/>
            <a:pathLst>
              <a:path w="172" h="88" extrusionOk="0">
                <a:moveTo>
                  <a:pt x="6" y="1"/>
                </a:moveTo>
                <a:lnTo>
                  <a:pt x="1" y="22"/>
                </a:lnTo>
                <a:lnTo>
                  <a:pt x="28" y="63"/>
                </a:lnTo>
                <a:lnTo>
                  <a:pt x="96" y="70"/>
                </a:lnTo>
                <a:lnTo>
                  <a:pt x="133" y="88"/>
                </a:lnTo>
                <a:lnTo>
                  <a:pt x="171" y="88"/>
                </a:lnTo>
                <a:lnTo>
                  <a:pt x="145" y="48"/>
                </a:lnTo>
                <a:lnTo>
                  <a:pt x="118" y="48"/>
                </a:lnTo>
                <a:lnTo>
                  <a:pt x="80" y="1"/>
                </a:lnTo>
                <a:lnTo>
                  <a:pt x="37" y="11"/>
                </a:lnTo>
                <a:lnTo>
                  <a:pt x="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2"/>
          <p:cNvSpPr/>
          <p:nvPr/>
        </p:nvSpPr>
        <p:spPr>
          <a:xfrm>
            <a:off x="5051150" y="1217088"/>
            <a:ext cx="697" cy="656"/>
          </a:xfrm>
          <a:custGeom>
            <a:avLst/>
            <a:gdLst/>
            <a:ahLst/>
            <a:cxnLst/>
            <a:rect l="l" t="t" r="r" b="b"/>
            <a:pathLst>
              <a:path w="17" h="16" extrusionOk="0">
                <a:moveTo>
                  <a:pt x="0" y="0"/>
                </a:moveTo>
                <a:lnTo>
                  <a:pt x="8" y="15"/>
                </a:lnTo>
                <a:lnTo>
                  <a:pt x="17" y="15"/>
                </a:lnTo>
                <a:lnTo>
                  <a:pt x="12" y="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2"/>
          <p:cNvSpPr/>
          <p:nvPr/>
        </p:nvSpPr>
        <p:spPr>
          <a:xfrm>
            <a:off x="5276498" y="1249253"/>
            <a:ext cx="17454" cy="15980"/>
          </a:xfrm>
          <a:custGeom>
            <a:avLst/>
            <a:gdLst/>
            <a:ahLst/>
            <a:cxnLst/>
            <a:rect l="l" t="t" r="r" b="b"/>
            <a:pathLst>
              <a:path w="426" h="390" extrusionOk="0">
                <a:moveTo>
                  <a:pt x="20" y="0"/>
                </a:moveTo>
                <a:lnTo>
                  <a:pt x="0" y="18"/>
                </a:lnTo>
                <a:lnTo>
                  <a:pt x="1" y="49"/>
                </a:lnTo>
                <a:lnTo>
                  <a:pt x="11" y="64"/>
                </a:lnTo>
                <a:lnTo>
                  <a:pt x="9" y="100"/>
                </a:lnTo>
                <a:lnTo>
                  <a:pt x="41" y="158"/>
                </a:lnTo>
                <a:lnTo>
                  <a:pt x="62" y="209"/>
                </a:lnTo>
                <a:lnTo>
                  <a:pt x="123" y="226"/>
                </a:lnTo>
                <a:lnTo>
                  <a:pt x="176" y="270"/>
                </a:lnTo>
                <a:lnTo>
                  <a:pt x="212" y="321"/>
                </a:lnTo>
                <a:lnTo>
                  <a:pt x="258" y="343"/>
                </a:lnTo>
                <a:lnTo>
                  <a:pt x="285" y="346"/>
                </a:lnTo>
                <a:lnTo>
                  <a:pt x="296" y="371"/>
                </a:lnTo>
                <a:lnTo>
                  <a:pt x="344" y="389"/>
                </a:lnTo>
                <a:lnTo>
                  <a:pt x="356" y="373"/>
                </a:lnTo>
                <a:lnTo>
                  <a:pt x="354" y="344"/>
                </a:lnTo>
                <a:lnTo>
                  <a:pt x="380" y="324"/>
                </a:lnTo>
                <a:lnTo>
                  <a:pt x="347" y="277"/>
                </a:lnTo>
                <a:lnTo>
                  <a:pt x="297" y="258"/>
                </a:lnTo>
                <a:lnTo>
                  <a:pt x="279" y="258"/>
                </a:lnTo>
                <a:lnTo>
                  <a:pt x="254" y="226"/>
                </a:lnTo>
                <a:lnTo>
                  <a:pt x="268" y="213"/>
                </a:lnTo>
                <a:lnTo>
                  <a:pt x="283" y="191"/>
                </a:lnTo>
                <a:lnTo>
                  <a:pt x="309" y="200"/>
                </a:lnTo>
                <a:lnTo>
                  <a:pt x="347" y="227"/>
                </a:lnTo>
                <a:lnTo>
                  <a:pt x="397" y="234"/>
                </a:lnTo>
                <a:lnTo>
                  <a:pt x="413" y="248"/>
                </a:lnTo>
                <a:lnTo>
                  <a:pt x="425" y="233"/>
                </a:lnTo>
                <a:lnTo>
                  <a:pt x="404" y="187"/>
                </a:lnTo>
                <a:lnTo>
                  <a:pt x="291" y="133"/>
                </a:lnTo>
                <a:lnTo>
                  <a:pt x="254" y="67"/>
                </a:lnTo>
                <a:lnTo>
                  <a:pt x="230" y="55"/>
                </a:lnTo>
                <a:lnTo>
                  <a:pt x="188" y="56"/>
                </a:lnTo>
                <a:lnTo>
                  <a:pt x="130" y="18"/>
                </a:lnTo>
                <a:lnTo>
                  <a:pt x="94" y="19"/>
                </a:lnTo>
                <a:lnTo>
                  <a:pt x="72" y="9"/>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2"/>
          <p:cNvSpPr/>
          <p:nvPr/>
        </p:nvSpPr>
        <p:spPr>
          <a:xfrm>
            <a:off x="5331238" y="1068553"/>
            <a:ext cx="5367" cy="5818"/>
          </a:xfrm>
          <a:custGeom>
            <a:avLst/>
            <a:gdLst/>
            <a:ahLst/>
            <a:cxnLst/>
            <a:rect l="l" t="t" r="r" b="b"/>
            <a:pathLst>
              <a:path w="131" h="142" extrusionOk="0">
                <a:moveTo>
                  <a:pt x="97" y="1"/>
                </a:moveTo>
                <a:lnTo>
                  <a:pt x="20" y="34"/>
                </a:lnTo>
                <a:lnTo>
                  <a:pt x="1" y="98"/>
                </a:lnTo>
                <a:lnTo>
                  <a:pt x="4" y="142"/>
                </a:lnTo>
                <a:lnTo>
                  <a:pt x="22" y="140"/>
                </a:lnTo>
                <a:lnTo>
                  <a:pt x="38" y="121"/>
                </a:lnTo>
                <a:lnTo>
                  <a:pt x="96" y="125"/>
                </a:lnTo>
                <a:lnTo>
                  <a:pt x="129" y="88"/>
                </a:lnTo>
                <a:lnTo>
                  <a:pt x="131" y="35"/>
                </a:lnTo>
                <a:lnTo>
                  <a:pt x="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5271213" y="1247983"/>
            <a:ext cx="2622" cy="2950"/>
          </a:xfrm>
          <a:custGeom>
            <a:avLst/>
            <a:gdLst/>
            <a:ahLst/>
            <a:cxnLst/>
            <a:rect l="l" t="t" r="r" b="b"/>
            <a:pathLst>
              <a:path w="64" h="72" extrusionOk="0">
                <a:moveTo>
                  <a:pt x="64" y="0"/>
                </a:moveTo>
                <a:lnTo>
                  <a:pt x="3" y="28"/>
                </a:lnTo>
                <a:lnTo>
                  <a:pt x="0" y="55"/>
                </a:lnTo>
                <a:lnTo>
                  <a:pt x="22" y="72"/>
                </a:lnTo>
                <a:lnTo>
                  <a:pt x="45" y="57"/>
                </a:lnTo>
                <a:lnTo>
                  <a:pt x="40" y="29"/>
                </a:lnTo>
                <a:lnTo>
                  <a:pt x="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2"/>
          <p:cNvSpPr/>
          <p:nvPr/>
        </p:nvSpPr>
        <p:spPr>
          <a:xfrm>
            <a:off x="5337015" y="1097605"/>
            <a:ext cx="3933" cy="7867"/>
          </a:xfrm>
          <a:custGeom>
            <a:avLst/>
            <a:gdLst/>
            <a:ahLst/>
            <a:cxnLst/>
            <a:rect l="l" t="t" r="r" b="b"/>
            <a:pathLst>
              <a:path w="96" h="192" extrusionOk="0">
                <a:moveTo>
                  <a:pt x="74" y="0"/>
                </a:moveTo>
                <a:lnTo>
                  <a:pt x="44" y="21"/>
                </a:lnTo>
                <a:lnTo>
                  <a:pt x="32" y="60"/>
                </a:lnTo>
                <a:lnTo>
                  <a:pt x="1" y="129"/>
                </a:lnTo>
                <a:lnTo>
                  <a:pt x="23" y="171"/>
                </a:lnTo>
                <a:lnTo>
                  <a:pt x="25" y="191"/>
                </a:lnTo>
                <a:lnTo>
                  <a:pt x="68" y="160"/>
                </a:lnTo>
                <a:lnTo>
                  <a:pt x="86" y="100"/>
                </a:lnTo>
                <a:lnTo>
                  <a:pt x="84" y="50"/>
                </a:lnTo>
                <a:lnTo>
                  <a:pt x="96" y="16"/>
                </a:lnTo>
                <a:lnTo>
                  <a:pt x="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2"/>
          <p:cNvSpPr/>
          <p:nvPr/>
        </p:nvSpPr>
        <p:spPr>
          <a:xfrm>
            <a:off x="5327386" y="1127639"/>
            <a:ext cx="1844" cy="3688"/>
          </a:xfrm>
          <a:custGeom>
            <a:avLst/>
            <a:gdLst/>
            <a:ahLst/>
            <a:cxnLst/>
            <a:rect l="l" t="t" r="r" b="b"/>
            <a:pathLst>
              <a:path w="45" h="90" extrusionOk="0">
                <a:moveTo>
                  <a:pt x="41" y="1"/>
                </a:moveTo>
                <a:lnTo>
                  <a:pt x="26" y="18"/>
                </a:lnTo>
                <a:lnTo>
                  <a:pt x="1" y="80"/>
                </a:lnTo>
                <a:lnTo>
                  <a:pt x="11" y="89"/>
                </a:lnTo>
                <a:lnTo>
                  <a:pt x="31" y="79"/>
                </a:lnTo>
                <a:lnTo>
                  <a:pt x="45" y="30"/>
                </a:lnTo>
                <a:lnTo>
                  <a:pt x="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5056394" y="1255891"/>
            <a:ext cx="4712" cy="3729"/>
          </a:xfrm>
          <a:custGeom>
            <a:avLst/>
            <a:gdLst/>
            <a:ahLst/>
            <a:cxnLst/>
            <a:rect l="l" t="t" r="r" b="b"/>
            <a:pathLst>
              <a:path w="115" h="91" extrusionOk="0">
                <a:moveTo>
                  <a:pt x="45" y="1"/>
                </a:moveTo>
                <a:lnTo>
                  <a:pt x="12" y="23"/>
                </a:lnTo>
                <a:lnTo>
                  <a:pt x="0" y="57"/>
                </a:lnTo>
                <a:lnTo>
                  <a:pt x="11" y="90"/>
                </a:lnTo>
                <a:lnTo>
                  <a:pt x="43" y="91"/>
                </a:lnTo>
                <a:lnTo>
                  <a:pt x="78" y="55"/>
                </a:lnTo>
                <a:lnTo>
                  <a:pt x="114" y="42"/>
                </a:lnTo>
                <a:lnTo>
                  <a:pt x="115" y="24"/>
                </a:lnTo>
                <a:lnTo>
                  <a:pt x="76" y="22"/>
                </a:lnTo>
                <a:lnTo>
                  <a:pt x="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2"/>
          <p:cNvSpPr/>
          <p:nvPr/>
        </p:nvSpPr>
        <p:spPr>
          <a:xfrm>
            <a:off x="5056968" y="1263062"/>
            <a:ext cx="4056" cy="4589"/>
          </a:xfrm>
          <a:custGeom>
            <a:avLst/>
            <a:gdLst/>
            <a:ahLst/>
            <a:cxnLst/>
            <a:rect l="l" t="t" r="r" b="b"/>
            <a:pathLst>
              <a:path w="99" h="112" extrusionOk="0">
                <a:moveTo>
                  <a:pt x="48" y="1"/>
                </a:moveTo>
                <a:lnTo>
                  <a:pt x="18" y="15"/>
                </a:lnTo>
                <a:lnTo>
                  <a:pt x="0" y="94"/>
                </a:lnTo>
                <a:lnTo>
                  <a:pt x="21" y="111"/>
                </a:lnTo>
                <a:lnTo>
                  <a:pt x="63" y="106"/>
                </a:lnTo>
                <a:lnTo>
                  <a:pt x="99" y="67"/>
                </a:lnTo>
                <a:lnTo>
                  <a:pt x="92" y="19"/>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2"/>
          <p:cNvSpPr/>
          <p:nvPr/>
        </p:nvSpPr>
        <p:spPr>
          <a:xfrm>
            <a:off x="5061680" y="1272568"/>
            <a:ext cx="2909" cy="2458"/>
          </a:xfrm>
          <a:custGeom>
            <a:avLst/>
            <a:gdLst/>
            <a:ahLst/>
            <a:cxnLst/>
            <a:rect l="l" t="t" r="r" b="b"/>
            <a:pathLst>
              <a:path w="71" h="60" extrusionOk="0">
                <a:moveTo>
                  <a:pt x="13" y="1"/>
                </a:moveTo>
                <a:lnTo>
                  <a:pt x="1" y="26"/>
                </a:lnTo>
                <a:lnTo>
                  <a:pt x="48" y="59"/>
                </a:lnTo>
                <a:lnTo>
                  <a:pt x="71" y="54"/>
                </a:lnTo>
                <a:lnTo>
                  <a:pt x="56" y="13"/>
                </a:lnTo>
                <a:cubicBezTo>
                  <a:pt x="56" y="13"/>
                  <a:pt x="14" y="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5050781" y="1262898"/>
            <a:ext cx="3360" cy="5409"/>
          </a:xfrm>
          <a:custGeom>
            <a:avLst/>
            <a:gdLst/>
            <a:ahLst/>
            <a:cxnLst/>
            <a:rect l="l" t="t" r="r" b="b"/>
            <a:pathLst>
              <a:path w="82" h="132" extrusionOk="0">
                <a:moveTo>
                  <a:pt x="81" y="0"/>
                </a:moveTo>
                <a:lnTo>
                  <a:pt x="19" y="30"/>
                </a:lnTo>
                <a:lnTo>
                  <a:pt x="0" y="62"/>
                </a:lnTo>
                <a:lnTo>
                  <a:pt x="2" y="110"/>
                </a:lnTo>
                <a:lnTo>
                  <a:pt x="42" y="132"/>
                </a:lnTo>
                <a:lnTo>
                  <a:pt x="73" y="94"/>
                </a:lnTo>
                <a:lnTo>
                  <a:pt x="67" y="66"/>
                </a:lnTo>
                <a:lnTo>
                  <a:pt x="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2"/>
          <p:cNvSpPr/>
          <p:nvPr/>
        </p:nvSpPr>
        <p:spPr>
          <a:xfrm>
            <a:off x="5268509" y="1237206"/>
            <a:ext cx="20691" cy="8523"/>
          </a:xfrm>
          <a:custGeom>
            <a:avLst/>
            <a:gdLst/>
            <a:ahLst/>
            <a:cxnLst/>
            <a:rect l="l" t="t" r="r" b="b"/>
            <a:pathLst>
              <a:path w="505" h="208" extrusionOk="0">
                <a:moveTo>
                  <a:pt x="129" y="0"/>
                </a:moveTo>
                <a:lnTo>
                  <a:pt x="93" y="12"/>
                </a:lnTo>
                <a:lnTo>
                  <a:pt x="92" y="39"/>
                </a:lnTo>
                <a:lnTo>
                  <a:pt x="29" y="60"/>
                </a:lnTo>
                <a:lnTo>
                  <a:pt x="1" y="84"/>
                </a:lnTo>
                <a:lnTo>
                  <a:pt x="33" y="116"/>
                </a:lnTo>
                <a:lnTo>
                  <a:pt x="97" y="125"/>
                </a:lnTo>
                <a:lnTo>
                  <a:pt x="149" y="182"/>
                </a:lnTo>
                <a:lnTo>
                  <a:pt x="215" y="208"/>
                </a:lnTo>
                <a:lnTo>
                  <a:pt x="311" y="197"/>
                </a:lnTo>
                <a:lnTo>
                  <a:pt x="448" y="206"/>
                </a:lnTo>
                <a:lnTo>
                  <a:pt x="505" y="192"/>
                </a:lnTo>
                <a:lnTo>
                  <a:pt x="503" y="170"/>
                </a:lnTo>
                <a:lnTo>
                  <a:pt x="449" y="160"/>
                </a:lnTo>
                <a:lnTo>
                  <a:pt x="334" y="165"/>
                </a:lnTo>
                <a:lnTo>
                  <a:pt x="289" y="145"/>
                </a:lnTo>
                <a:lnTo>
                  <a:pt x="225" y="111"/>
                </a:lnTo>
                <a:lnTo>
                  <a:pt x="178" y="104"/>
                </a:lnTo>
                <a:lnTo>
                  <a:pt x="158" y="77"/>
                </a:lnTo>
                <a:lnTo>
                  <a:pt x="178" y="60"/>
                </a:lnTo>
                <a:lnTo>
                  <a:pt x="211" y="61"/>
                </a:lnTo>
                <a:lnTo>
                  <a:pt x="284" y="115"/>
                </a:lnTo>
                <a:lnTo>
                  <a:pt x="369" y="129"/>
                </a:lnTo>
                <a:lnTo>
                  <a:pt x="395" y="126"/>
                </a:lnTo>
                <a:lnTo>
                  <a:pt x="371" y="98"/>
                </a:lnTo>
                <a:lnTo>
                  <a:pt x="272" y="26"/>
                </a:lnTo>
                <a:lnTo>
                  <a:pt x="1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2"/>
          <p:cNvSpPr/>
          <p:nvPr/>
        </p:nvSpPr>
        <p:spPr>
          <a:xfrm>
            <a:off x="5332959" y="1135998"/>
            <a:ext cx="3278" cy="7171"/>
          </a:xfrm>
          <a:custGeom>
            <a:avLst/>
            <a:gdLst/>
            <a:ahLst/>
            <a:cxnLst/>
            <a:rect l="l" t="t" r="r" b="b"/>
            <a:pathLst>
              <a:path w="80" h="175" extrusionOk="0">
                <a:moveTo>
                  <a:pt x="77" y="1"/>
                </a:moveTo>
                <a:lnTo>
                  <a:pt x="30" y="62"/>
                </a:lnTo>
                <a:lnTo>
                  <a:pt x="26" y="108"/>
                </a:lnTo>
                <a:lnTo>
                  <a:pt x="1" y="149"/>
                </a:lnTo>
                <a:cubicBezTo>
                  <a:pt x="0" y="150"/>
                  <a:pt x="10" y="175"/>
                  <a:pt x="10" y="175"/>
                </a:cubicBezTo>
                <a:lnTo>
                  <a:pt x="45" y="174"/>
                </a:lnTo>
                <a:lnTo>
                  <a:pt x="60" y="148"/>
                </a:lnTo>
                <a:lnTo>
                  <a:pt x="53" y="122"/>
                </a:lnTo>
                <a:lnTo>
                  <a:pt x="59" y="78"/>
                </a:lnTo>
                <a:lnTo>
                  <a:pt x="79" y="50"/>
                </a:lnTo>
                <a:lnTo>
                  <a:pt x="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5321732" y="1194306"/>
            <a:ext cx="10694" cy="12170"/>
          </a:xfrm>
          <a:custGeom>
            <a:avLst/>
            <a:gdLst/>
            <a:ahLst/>
            <a:cxnLst/>
            <a:rect l="l" t="t" r="r" b="b"/>
            <a:pathLst>
              <a:path w="261" h="297" extrusionOk="0">
                <a:moveTo>
                  <a:pt x="151" y="1"/>
                </a:moveTo>
                <a:lnTo>
                  <a:pt x="109" y="38"/>
                </a:lnTo>
                <a:lnTo>
                  <a:pt x="73" y="30"/>
                </a:lnTo>
                <a:lnTo>
                  <a:pt x="56" y="42"/>
                </a:lnTo>
                <a:lnTo>
                  <a:pt x="18" y="47"/>
                </a:lnTo>
                <a:lnTo>
                  <a:pt x="18" y="147"/>
                </a:lnTo>
                <a:lnTo>
                  <a:pt x="0" y="199"/>
                </a:lnTo>
                <a:lnTo>
                  <a:pt x="16" y="239"/>
                </a:lnTo>
                <a:lnTo>
                  <a:pt x="57" y="274"/>
                </a:lnTo>
                <a:lnTo>
                  <a:pt x="107" y="263"/>
                </a:lnTo>
                <a:lnTo>
                  <a:pt x="157" y="263"/>
                </a:lnTo>
                <a:lnTo>
                  <a:pt x="176" y="248"/>
                </a:lnTo>
                <a:lnTo>
                  <a:pt x="185" y="281"/>
                </a:lnTo>
                <a:lnTo>
                  <a:pt x="217" y="296"/>
                </a:lnTo>
                <a:lnTo>
                  <a:pt x="240" y="248"/>
                </a:lnTo>
                <a:lnTo>
                  <a:pt x="260" y="235"/>
                </a:lnTo>
                <a:lnTo>
                  <a:pt x="260" y="166"/>
                </a:lnTo>
                <a:lnTo>
                  <a:pt x="231" y="147"/>
                </a:lnTo>
                <a:lnTo>
                  <a:pt x="219" y="178"/>
                </a:lnTo>
                <a:lnTo>
                  <a:pt x="219" y="207"/>
                </a:lnTo>
                <a:lnTo>
                  <a:pt x="189" y="189"/>
                </a:lnTo>
                <a:lnTo>
                  <a:pt x="161" y="143"/>
                </a:lnTo>
                <a:lnTo>
                  <a:pt x="163" y="112"/>
                </a:lnTo>
                <a:lnTo>
                  <a:pt x="133" y="74"/>
                </a:lnTo>
                <a:lnTo>
                  <a:pt x="155" y="54"/>
                </a:lnTo>
                <a:lnTo>
                  <a:pt x="177" y="54"/>
                </a:lnTo>
                <a:lnTo>
                  <a:pt x="181" y="16"/>
                </a:lnTo>
                <a:lnTo>
                  <a:pt x="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5276253" y="1246057"/>
            <a:ext cx="19339" cy="7539"/>
          </a:xfrm>
          <a:custGeom>
            <a:avLst/>
            <a:gdLst/>
            <a:ahLst/>
            <a:cxnLst/>
            <a:rect l="l" t="t" r="r" b="b"/>
            <a:pathLst>
              <a:path w="472" h="184" extrusionOk="0">
                <a:moveTo>
                  <a:pt x="262" y="0"/>
                </a:moveTo>
                <a:lnTo>
                  <a:pt x="179" y="21"/>
                </a:lnTo>
                <a:lnTo>
                  <a:pt x="131" y="6"/>
                </a:lnTo>
                <a:lnTo>
                  <a:pt x="61" y="12"/>
                </a:lnTo>
                <a:lnTo>
                  <a:pt x="20" y="10"/>
                </a:lnTo>
                <a:cubicBezTo>
                  <a:pt x="20" y="10"/>
                  <a:pt x="1" y="29"/>
                  <a:pt x="1" y="31"/>
                </a:cubicBezTo>
                <a:lnTo>
                  <a:pt x="30" y="56"/>
                </a:lnTo>
                <a:lnTo>
                  <a:pt x="106" y="57"/>
                </a:lnTo>
                <a:lnTo>
                  <a:pt x="150" y="82"/>
                </a:lnTo>
                <a:lnTo>
                  <a:pt x="212" y="93"/>
                </a:lnTo>
                <a:lnTo>
                  <a:pt x="265" y="122"/>
                </a:lnTo>
                <a:lnTo>
                  <a:pt x="301" y="119"/>
                </a:lnTo>
                <a:lnTo>
                  <a:pt x="321" y="129"/>
                </a:lnTo>
                <a:lnTo>
                  <a:pt x="321" y="157"/>
                </a:lnTo>
                <a:lnTo>
                  <a:pt x="349" y="176"/>
                </a:lnTo>
                <a:lnTo>
                  <a:pt x="393" y="172"/>
                </a:lnTo>
                <a:lnTo>
                  <a:pt x="421" y="184"/>
                </a:lnTo>
                <a:lnTo>
                  <a:pt x="454" y="175"/>
                </a:lnTo>
                <a:lnTo>
                  <a:pt x="455" y="149"/>
                </a:lnTo>
                <a:lnTo>
                  <a:pt x="441" y="128"/>
                </a:lnTo>
                <a:lnTo>
                  <a:pt x="452" y="95"/>
                </a:lnTo>
                <a:lnTo>
                  <a:pt x="472" y="87"/>
                </a:lnTo>
                <a:lnTo>
                  <a:pt x="415" y="44"/>
                </a:lnTo>
                <a:lnTo>
                  <a:pt x="377" y="37"/>
                </a:lnTo>
                <a:lnTo>
                  <a:pt x="3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5320626" y="1134031"/>
            <a:ext cx="4015" cy="3893"/>
          </a:xfrm>
          <a:custGeom>
            <a:avLst/>
            <a:gdLst/>
            <a:ahLst/>
            <a:cxnLst/>
            <a:rect l="l" t="t" r="r" b="b"/>
            <a:pathLst>
              <a:path w="98" h="95" extrusionOk="0">
                <a:moveTo>
                  <a:pt x="10" y="1"/>
                </a:moveTo>
                <a:lnTo>
                  <a:pt x="1" y="14"/>
                </a:lnTo>
                <a:lnTo>
                  <a:pt x="34" y="70"/>
                </a:lnTo>
                <a:lnTo>
                  <a:pt x="69" y="91"/>
                </a:lnTo>
                <a:lnTo>
                  <a:pt x="97" y="95"/>
                </a:lnTo>
                <a:lnTo>
                  <a:pt x="97" y="95"/>
                </a:lnTo>
                <a:lnTo>
                  <a:pt x="96" y="66"/>
                </a:lnTo>
                <a:lnTo>
                  <a:pt x="62" y="48"/>
                </a:lnTo>
                <a:lnTo>
                  <a:pt x="29" y="3"/>
                </a:lnTo>
                <a:lnTo>
                  <a:pt x="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5309768" y="1169229"/>
            <a:ext cx="3769" cy="2663"/>
          </a:xfrm>
          <a:custGeom>
            <a:avLst/>
            <a:gdLst/>
            <a:ahLst/>
            <a:cxnLst/>
            <a:rect l="l" t="t" r="r" b="b"/>
            <a:pathLst>
              <a:path w="92" h="65" extrusionOk="0">
                <a:moveTo>
                  <a:pt x="30" y="1"/>
                </a:moveTo>
                <a:lnTo>
                  <a:pt x="14" y="17"/>
                </a:lnTo>
                <a:lnTo>
                  <a:pt x="0" y="50"/>
                </a:lnTo>
                <a:lnTo>
                  <a:pt x="19" y="64"/>
                </a:lnTo>
                <a:lnTo>
                  <a:pt x="66" y="63"/>
                </a:lnTo>
                <a:lnTo>
                  <a:pt x="91" y="36"/>
                </a:lnTo>
                <a:lnTo>
                  <a:pt x="70" y="8"/>
                </a:lnTo>
                <a:lnTo>
                  <a:pt x="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5045987" y="1206598"/>
            <a:ext cx="3155" cy="1803"/>
          </a:xfrm>
          <a:custGeom>
            <a:avLst/>
            <a:gdLst/>
            <a:ahLst/>
            <a:cxnLst/>
            <a:rect l="l" t="t" r="r" b="b"/>
            <a:pathLst>
              <a:path w="77" h="44" extrusionOk="0">
                <a:moveTo>
                  <a:pt x="11" y="1"/>
                </a:moveTo>
                <a:lnTo>
                  <a:pt x="0" y="15"/>
                </a:lnTo>
                <a:lnTo>
                  <a:pt x="11" y="36"/>
                </a:lnTo>
                <a:lnTo>
                  <a:pt x="46" y="43"/>
                </a:lnTo>
                <a:lnTo>
                  <a:pt x="77" y="19"/>
                </a:lnTo>
                <a:lnTo>
                  <a:pt x="28" y="11"/>
                </a:lnTo>
                <a:lnTo>
                  <a:pt x="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5318618" y="1212212"/>
            <a:ext cx="2458" cy="2622"/>
          </a:xfrm>
          <a:custGeom>
            <a:avLst/>
            <a:gdLst/>
            <a:ahLst/>
            <a:cxnLst/>
            <a:rect l="l" t="t" r="r" b="b"/>
            <a:pathLst>
              <a:path w="60" h="64" extrusionOk="0">
                <a:moveTo>
                  <a:pt x="58" y="0"/>
                </a:moveTo>
                <a:lnTo>
                  <a:pt x="32" y="2"/>
                </a:lnTo>
                <a:lnTo>
                  <a:pt x="3" y="24"/>
                </a:lnTo>
                <a:lnTo>
                  <a:pt x="1" y="59"/>
                </a:lnTo>
                <a:lnTo>
                  <a:pt x="27" y="64"/>
                </a:lnTo>
                <a:lnTo>
                  <a:pt x="60" y="26"/>
                </a:lnTo>
                <a:lnTo>
                  <a:pt x="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5298705" y="1215285"/>
            <a:ext cx="10899" cy="8851"/>
          </a:xfrm>
          <a:custGeom>
            <a:avLst/>
            <a:gdLst/>
            <a:ahLst/>
            <a:cxnLst/>
            <a:rect l="l" t="t" r="r" b="b"/>
            <a:pathLst>
              <a:path w="266" h="216" extrusionOk="0">
                <a:moveTo>
                  <a:pt x="167" y="1"/>
                </a:moveTo>
                <a:lnTo>
                  <a:pt x="103" y="13"/>
                </a:lnTo>
                <a:lnTo>
                  <a:pt x="38" y="25"/>
                </a:lnTo>
                <a:lnTo>
                  <a:pt x="0" y="92"/>
                </a:lnTo>
                <a:lnTo>
                  <a:pt x="2" y="132"/>
                </a:lnTo>
                <a:lnTo>
                  <a:pt x="35" y="154"/>
                </a:lnTo>
                <a:lnTo>
                  <a:pt x="69" y="166"/>
                </a:lnTo>
                <a:lnTo>
                  <a:pt x="114" y="209"/>
                </a:lnTo>
                <a:lnTo>
                  <a:pt x="147" y="209"/>
                </a:lnTo>
                <a:lnTo>
                  <a:pt x="200" y="216"/>
                </a:lnTo>
                <a:lnTo>
                  <a:pt x="240" y="192"/>
                </a:lnTo>
                <a:lnTo>
                  <a:pt x="248" y="147"/>
                </a:lnTo>
                <a:lnTo>
                  <a:pt x="266" y="118"/>
                </a:lnTo>
                <a:lnTo>
                  <a:pt x="264" y="58"/>
                </a:lnTo>
                <a:lnTo>
                  <a:pt x="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5298583" y="1244336"/>
            <a:ext cx="1885" cy="1762"/>
          </a:xfrm>
          <a:custGeom>
            <a:avLst/>
            <a:gdLst/>
            <a:ahLst/>
            <a:cxnLst/>
            <a:rect l="l" t="t" r="r" b="b"/>
            <a:pathLst>
              <a:path w="46" h="43" extrusionOk="0">
                <a:moveTo>
                  <a:pt x="43" y="1"/>
                </a:moveTo>
                <a:lnTo>
                  <a:pt x="12" y="10"/>
                </a:lnTo>
                <a:lnTo>
                  <a:pt x="0" y="28"/>
                </a:lnTo>
                <a:lnTo>
                  <a:pt x="21" y="42"/>
                </a:lnTo>
                <a:lnTo>
                  <a:pt x="46" y="27"/>
                </a:lnTo>
                <a:lnTo>
                  <a:pt x="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5307924" y="1166156"/>
            <a:ext cx="2090" cy="1967"/>
          </a:xfrm>
          <a:custGeom>
            <a:avLst/>
            <a:gdLst/>
            <a:ahLst/>
            <a:cxnLst/>
            <a:rect l="l" t="t" r="r" b="b"/>
            <a:pathLst>
              <a:path w="51" h="48" extrusionOk="0">
                <a:moveTo>
                  <a:pt x="33" y="1"/>
                </a:moveTo>
                <a:lnTo>
                  <a:pt x="11" y="3"/>
                </a:lnTo>
                <a:lnTo>
                  <a:pt x="0" y="15"/>
                </a:lnTo>
                <a:lnTo>
                  <a:pt x="23" y="47"/>
                </a:lnTo>
                <a:lnTo>
                  <a:pt x="51" y="34"/>
                </a:lnTo>
                <a:lnTo>
                  <a:pt x="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5309809" y="1203730"/>
            <a:ext cx="4097" cy="6515"/>
          </a:xfrm>
          <a:custGeom>
            <a:avLst/>
            <a:gdLst/>
            <a:ahLst/>
            <a:cxnLst/>
            <a:rect l="l" t="t" r="r" b="b"/>
            <a:pathLst>
              <a:path w="100" h="159" extrusionOk="0">
                <a:moveTo>
                  <a:pt x="19" y="0"/>
                </a:moveTo>
                <a:lnTo>
                  <a:pt x="1" y="30"/>
                </a:lnTo>
                <a:lnTo>
                  <a:pt x="0" y="91"/>
                </a:lnTo>
                <a:lnTo>
                  <a:pt x="17" y="130"/>
                </a:lnTo>
                <a:lnTo>
                  <a:pt x="55" y="159"/>
                </a:lnTo>
                <a:lnTo>
                  <a:pt x="77" y="142"/>
                </a:lnTo>
                <a:lnTo>
                  <a:pt x="80" y="103"/>
                </a:lnTo>
                <a:lnTo>
                  <a:pt x="100" y="78"/>
                </a:lnTo>
                <a:lnTo>
                  <a:pt x="94" y="36"/>
                </a:lnTo>
                <a:lnTo>
                  <a:pt x="49" y="5"/>
                </a:lnTo>
                <a:lnTo>
                  <a:pt x="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5323453" y="1165213"/>
            <a:ext cx="3974" cy="17906"/>
          </a:xfrm>
          <a:custGeom>
            <a:avLst/>
            <a:gdLst/>
            <a:ahLst/>
            <a:cxnLst/>
            <a:rect l="l" t="t" r="r" b="b"/>
            <a:pathLst>
              <a:path w="97" h="437" extrusionOk="0">
                <a:moveTo>
                  <a:pt x="37" y="0"/>
                </a:moveTo>
                <a:lnTo>
                  <a:pt x="1" y="29"/>
                </a:lnTo>
                <a:lnTo>
                  <a:pt x="6" y="47"/>
                </a:lnTo>
                <a:lnTo>
                  <a:pt x="32" y="70"/>
                </a:lnTo>
                <a:lnTo>
                  <a:pt x="39" y="98"/>
                </a:lnTo>
                <a:lnTo>
                  <a:pt x="17" y="122"/>
                </a:lnTo>
                <a:lnTo>
                  <a:pt x="15" y="183"/>
                </a:lnTo>
                <a:lnTo>
                  <a:pt x="45" y="236"/>
                </a:lnTo>
                <a:lnTo>
                  <a:pt x="49" y="311"/>
                </a:lnTo>
                <a:lnTo>
                  <a:pt x="33" y="362"/>
                </a:lnTo>
                <a:lnTo>
                  <a:pt x="31" y="415"/>
                </a:lnTo>
                <a:lnTo>
                  <a:pt x="49" y="437"/>
                </a:lnTo>
                <a:lnTo>
                  <a:pt x="67" y="413"/>
                </a:lnTo>
                <a:lnTo>
                  <a:pt x="75" y="346"/>
                </a:lnTo>
                <a:lnTo>
                  <a:pt x="97" y="323"/>
                </a:lnTo>
                <a:lnTo>
                  <a:pt x="90" y="255"/>
                </a:lnTo>
                <a:lnTo>
                  <a:pt x="62" y="205"/>
                </a:lnTo>
                <a:lnTo>
                  <a:pt x="53" y="112"/>
                </a:lnTo>
                <a:lnTo>
                  <a:pt x="68" y="63"/>
                </a:lnTo>
                <a:lnTo>
                  <a:pt x="59" y="25"/>
                </a:lnTo>
                <a:lnTo>
                  <a:pt x="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5328165" y="1123788"/>
            <a:ext cx="1311" cy="1434"/>
          </a:xfrm>
          <a:custGeom>
            <a:avLst/>
            <a:gdLst/>
            <a:ahLst/>
            <a:cxnLst/>
            <a:rect l="l" t="t" r="r" b="b"/>
            <a:pathLst>
              <a:path w="32" h="35" extrusionOk="0">
                <a:moveTo>
                  <a:pt x="31" y="1"/>
                </a:moveTo>
                <a:lnTo>
                  <a:pt x="9" y="2"/>
                </a:lnTo>
                <a:lnTo>
                  <a:pt x="0" y="19"/>
                </a:lnTo>
                <a:lnTo>
                  <a:pt x="18" y="34"/>
                </a:lnTo>
                <a:lnTo>
                  <a:pt x="30" y="23"/>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5028451" y="1349437"/>
            <a:ext cx="1352" cy="1270"/>
          </a:xfrm>
          <a:custGeom>
            <a:avLst/>
            <a:gdLst/>
            <a:ahLst/>
            <a:cxnLst/>
            <a:rect l="l" t="t" r="r" b="b"/>
            <a:pathLst>
              <a:path w="33" h="31" extrusionOk="0">
                <a:moveTo>
                  <a:pt x="12" y="0"/>
                </a:moveTo>
                <a:lnTo>
                  <a:pt x="1" y="5"/>
                </a:lnTo>
                <a:lnTo>
                  <a:pt x="12" y="31"/>
                </a:lnTo>
                <a:lnTo>
                  <a:pt x="33" y="20"/>
                </a:lnTo>
                <a:lnTo>
                  <a:pt x="26" y="4"/>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5039063" y="1392625"/>
            <a:ext cx="3810" cy="3401"/>
          </a:xfrm>
          <a:custGeom>
            <a:avLst/>
            <a:gdLst/>
            <a:ahLst/>
            <a:cxnLst/>
            <a:rect l="l" t="t" r="r" b="b"/>
            <a:pathLst>
              <a:path w="93" h="83" extrusionOk="0">
                <a:moveTo>
                  <a:pt x="93" y="1"/>
                </a:moveTo>
                <a:lnTo>
                  <a:pt x="72" y="8"/>
                </a:lnTo>
                <a:lnTo>
                  <a:pt x="50" y="36"/>
                </a:lnTo>
                <a:lnTo>
                  <a:pt x="0" y="83"/>
                </a:lnTo>
                <a:lnTo>
                  <a:pt x="21" y="79"/>
                </a:lnTo>
                <a:lnTo>
                  <a:pt x="58" y="49"/>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4975146" y="943006"/>
            <a:ext cx="408537" cy="526734"/>
          </a:xfrm>
          <a:custGeom>
            <a:avLst/>
            <a:gdLst/>
            <a:ahLst/>
            <a:cxnLst/>
            <a:rect l="l" t="t" r="r" b="b"/>
            <a:pathLst>
              <a:path w="9971" h="12855" extrusionOk="0">
                <a:moveTo>
                  <a:pt x="6881" y="0"/>
                </a:moveTo>
                <a:lnTo>
                  <a:pt x="6850" y="7"/>
                </a:lnTo>
                <a:lnTo>
                  <a:pt x="6832" y="28"/>
                </a:lnTo>
                <a:lnTo>
                  <a:pt x="6832" y="60"/>
                </a:lnTo>
                <a:lnTo>
                  <a:pt x="6847" y="99"/>
                </a:lnTo>
                <a:lnTo>
                  <a:pt x="6848" y="130"/>
                </a:lnTo>
                <a:lnTo>
                  <a:pt x="6823" y="146"/>
                </a:lnTo>
                <a:lnTo>
                  <a:pt x="6800" y="129"/>
                </a:lnTo>
                <a:lnTo>
                  <a:pt x="6784" y="74"/>
                </a:lnTo>
                <a:lnTo>
                  <a:pt x="6763" y="41"/>
                </a:lnTo>
                <a:lnTo>
                  <a:pt x="6745" y="36"/>
                </a:lnTo>
                <a:lnTo>
                  <a:pt x="6726" y="20"/>
                </a:lnTo>
                <a:lnTo>
                  <a:pt x="6699" y="11"/>
                </a:lnTo>
                <a:lnTo>
                  <a:pt x="6683" y="29"/>
                </a:lnTo>
                <a:lnTo>
                  <a:pt x="6674" y="75"/>
                </a:lnTo>
                <a:lnTo>
                  <a:pt x="6654" y="101"/>
                </a:lnTo>
                <a:lnTo>
                  <a:pt x="6624" y="92"/>
                </a:lnTo>
                <a:lnTo>
                  <a:pt x="6595" y="99"/>
                </a:lnTo>
                <a:lnTo>
                  <a:pt x="6582" y="141"/>
                </a:lnTo>
                <a:lnTo>
                  <a:pt x="6600" y="170"/>
                </a:lnTo>
                <a:lnTo>
                  <a:pt x="6613" y="191"/>
                </a:lnTo>
                <a:lnTo>
                  <a:pt x="6578" y="223"/>
                </a:lnTo>
                <a:lnTo>
                  <a:pt x="6537" y="274"/>
                </a:lnTo>
                <a:lnTo>
                  <a:pt x="6539" y="297"/>
                </a:lnTo>
                <a:lnTo>
                  <a:pt x="6570" y="308"/>
                </a:lnTo>
                <a:lnTo>
                  <a:pt x="6586" y="332"/>
                </a:lnTo>
                <a:lnTo>
                  <a:pt x="6568" y="353"/>
                </a:lnTo>
                <a:lnTo>
                  <a:pt x="6522" y="353"/>
                </a:lnTo>
                <a:lnTo>
                  <a:pt x="6460" y="316"/>
                </a:lnTo>
                <a:lnTo>
                  <a:pt x="6415" y="314"/>
                </a:lnTo>
                <a:lnTo>
                  <a:pt x="6371" y="318"/>
                </a:lnTo>
                <a:lnTo>
                  <a:pt x="6358" y="382"/>
                </a:lnTo>
                <a:lnTo>
                  <a:pt x="6366" y="445"/>
                </a:lnTo>
                <a:lnTo>
                  <a:pt x="6403" y="510"/>
                </a:lnTo>
                <a:lnTo>
                  <a:pt x="6457" y="532"/>
                </a:lnTo>
                <a:lnTo>
                  <a:pt x="6484" y="555"/>
                </a:lnTo>
                <a:lnTo>
                  <a:pt x="6484" y="573"/>
                </a:lnTo>
                <a:lnTo>
                  <a:pt x="6429" y="562"/>
                </a:lnTo>
                <a:lnTo>
                  <a:pt x="6373" y="533"/>
                </a:lnTo>
                <a:lnTo>
                  <a:pt x="6327" y="460"/>
                </a:lnTo>
                <a:lnTo>
                  <a:pt x="6256" y="406"/>
                </a:lnTo>
                <a:lnTo>
                  <a:pt x="6228" y="383"/>
                </a:lnTo>
                <a:lnTo>
                  <a:pt x="6218" y="400"/>
                </a:lnTo>
                <a:lnTo>
                  <a:pt x="6228" y="421"/>
                </a:lnTo>
                <a:lnTo>
                  <a:pt x="6230" y="466"/>
                </a:lnTo>
                <a:lnTo>
                  <a:pt x="6244" y="494"/>
                </a:lnTo>
                <a:lnTo>
                  <a:pt x="6262" y="528"/>
                </a:lnTo>
                <a:lnTo>
                  <a:pt x="6260" y="587"/>
                </a:lnTo>
                <a:lnTo>
                  <a:pt x="6230" y="621"/>
                </a:lnTo>
                <a:lnTo>
                  <a:pt x="6232" y="553"/>
                </a:lnTo>
                <a:lnTo>
                  <a:pt x="6214" y="495"/>
                </a:lnTo>
                <a:lnTo>
                  <a:pt x="6184" y="435"/>
                </a:lnTo>
                <a:lnTo>
                  <a:pt x="6184" y="400"/>
                </a:lnTo>
                <a:lnTo>
                  <a:pt x="6147" y="361"/>
                </a:lnTo>
                <a:lnTo>
                  <a:pt x="6099" y="341"/>
                </a:lnTo>
                <a:lnTo>
                  <a:pt x="6067" y="394"/>
                </a:lnTo>
                <a:lnTo>
                  <a:pt x="6048" y="424"/>
                </a:lnTo>
                <a:lnTo>
                  <a:pt x="6031" y="396"/>
                </a:lnTo>
                <a:lnTo>
                  <a:pt x="6053" y="361"/>
                </a:lnTo>
                <a:lnTo>
                  <a:pt x="6057" y="337"/>
                </a:lnTo>
                <a:lnTo>
                  <a:pt x="6025" y="313"/>
                </a:lnTo>
                <a:lnTo>
                  <a:pt x="6019" y="277"/>
                </a:lnTo>
                <a:lnTo>
                  <a:pt x="6003" y="258"/>
                </a:lnTo>
                <a:lnTo>
                  <a:pt x="5960" y="258"/>
                </a:lnTo>
                <a:lnTo>
                  <a:pt x="5924" y="277"/>
                </a:lnTo>
                <a:lnTo>
                  <a:pt x="5916" y="261"/>
                </a:lnTo>
                <a:lnTo>
                  <a:pt x="5928" y="229"/>
                </a:lnTo>
                <a:lnTo>
                  <a:pt x="5962" y="201"/>
                </a:lnTo>
                <a:lnTo>
                  <a:pt x="5916" y="208"/>
                </a:lnTo>
                <a:lnTo>
                  <a:pt x="5876" y="253"/>
                </a:lnTo>
                <a:lnTo>
                  <a:pt x="5866" y="283"/>
                </a:lnTo>
                <a:lnTo>
                  <a:pt x="5821" y="306"/>
                </a:lnTo>
                <a:lnTo>
                  <a:pt x="5785" y="320"/>
                </a:lnTo>
                <a:lnTo>
                  <a:pt x="5740" y="388"/>
                </a:lnTo>
                <a:lnTo>
                  <a:pt x="5725" y="392"/>
                </a:lnTo>
                <a:lnTo>
                  <a:pt x="5699" y="344"/>
                </a:lnTo>
                <a:lnTo>
                  <a:pt x="5662" y="309"/>
                </a:lnTo>
                <a:lnTo>
                  <a:pt x="5642" y="307"/>
                </a:lnTo>
                <a:lnTo>
                  <a:pt x="5632" y="345"/>
                </a:lnTo>
                <a:lnTo>
                  <a:pt x="5622" y="383"/>
                </a:lnTo>
                <a:lnTo>
                  <a:pt x="5632" y="434"/>
                </a:lnTo>
                <a:lnTo>
                  <a:pt x="5696" y="482"/>
                </a:lnTo>
                <a:lnTo>
                  <a:pt x="5694" y="504"/>
                </a:lnTo>
                <a:lnTo>
                  <a:pt x="5656" y="509"/>
                </a:lnTo>
                <a:lnTo>
                  <a:pt x="5634" y="559"/>
                </a:lnTo>
                <a:lnTo>
                  <a:pt x="5636" y="613"/>
                </a:lnTo>
                <a:lnTo>
                  <a:pt x="5685" y="647"/>
                </a:lnTo>
                <a:lnTo>
                  <a:pt x="5714" y="638"/>
                </a:lnTo>
                <a:lnTo>
                  <a:pt x="5751" y="619"/>
                </a:lnTo>
                <a:lnTo>
                  <a:pt x="5795" y="621"/>
                </a:lnTo>
                <a:lnTo>
                  <a:pt x="5825" y="626"/>
                </a:lnTo>
                <a:lnTo>
                  <a:pt x="5876" y="694"/>
                </a:lnTo>
                <a:lnTo>
                  <a:pt x="5916" y="714"/>
                </a:lnTo>
                <a:lnTo>
                  <a:pt x="5938" y="746"/>
                </a:lnTo>
                <a:lnTo>
                  <a:pt x="5928" y="766"/>
                </a:lnTo>
                <a:lnTo>
                  <a:pt x="5926" y="799"/>
                </a:lnTo>
                <a:lnTo>
                  <a:pt x="5932" y="849"/>
                </a:lnTo>
                <a:lnTo>
                  <a:pt x="5910" y="915"/>
                </a:lnTo>
                <a:lnTo>
                  <a:pt x="5910" y="947"/>
                </a:lnTo>
                <a:lnTo>
                  <a:pt x="5940" y="996"/>
                </a:lnTo>
                <a:lnTo>
                  <a:pt x="5938" y="1048"/>
                </a:lnTo>
                <a:lnTo>
                  <a:pt x="5944" y="1078"/>
                </a:lnTo>
                <a:lnTo>
                  <a:pt x="5991" y="1107"/>
                </a:lnTo>
                <a:lnTo>
                  <a:pt x="6027" y="1107"/>
                </a:lnTo>
                <a:lnTo>
                  <a:pt x="6055" y="1141"/>
                </a:lnTo>
                <a:lnTo>
                  <a:pt x="6107" y="1171"/>
                </a:lnTo>
                <a:lnTo>
                  <a:pt x="6107" y="1187"/>
                </a:lnTo>
                <a:lnTo>
                  <a:pt x="6119" y="1222"/>
                </a:lnTo>
                <a:lnTo>
                  <a:pt x="6063" y="1181"/>
                </a:lnTo>
                <a:lnTo>
                  <a:pt x="6003" y="1145"/>
                </a:lnTo>
                <a:lnTo>
                  <a:pt x="5942" y="1147"/>
                </a:lnTo>
                <a:lnTo>
                  <a:pt x="5905" y="1123"/>
                </a:lnTo>
                <a:lnTo>
                  <a:pt x="5891" y="1092"/>
                </a:lnTo>
                <a:lnTo>
                  <a:pt x="5891" y="1040"/>
                </a:lnTo>
                <a:lnTo>
                  <a:pt x="5866" y="952"/>
                </a:lnTo>
                <a:lnTo>
                  <a:pt x="5883" y="915"/>
                </a:lnTo>
                <a:lnTo>
                  <a:pt x="5883" y="870"/>
                </a:lnTo>
                <a:lnTo>
                  <a:pt x="5840" y="822"/>
                </a:lnTo>
                <a:lnTo>
                  <a:pt x="5838" y="792"/>
                </a:lnTo>
                <a:lnTo>
                  <a:pt x="5814" y="724"/>
                </a:lnTo>
                <a:lnTo>
                  <a:pt x="5791" y="703"/>
                </a:lnTo>
                <a:lnTo>
                  <a:pt x="5755" y="693"/>
                </a:lnTo>
                <a:lnTo>
                  <a:pt x="5723" y="669"/>
                </a:lnTo>
                <a:lnTo>
                  <a:pt x="5678" y="658"/>
                </a:lnTo>
                <a:lnTo>
                  <a:pt x="5637" y="684"/>
                </a:lnTo>
                <a:lnTo>
                  <a:pt x="5585" y="694"/>
                </a:lnTo>
                <a:lnTo>
                  <a:pt x="5547" y="681"/>
                </a:lnTo>
                <a:lnTo>
                  <a:pt x="5521" y="682"/>
                </a:lnTo>
                <a:lnTo>
                  <a:pt x="5499" y="752"/>
                </a:lnTo>
                <a:lnTo>
                  <a:pt x="5520" y="774"/>
                </a:lnTo>
                <a:lnTo>
                  <a:pt x="5517" y="822"/>
                </a:lnTo>
                <a:lnTo>
                  <a:pt x="5491" y="841"/>
                </a:lnTo>
                <a:lnTo>
                  <a:pt x="5426" y="806"/>
                </a:lnTo>
                <a:lnTo>
                  <a:pt x="5352" y="722"/>
                </a:lnTo>
                <a:lnTo>
                  <a:pt x="5330" y="720"/>
                </a:lnTo>
                <a:lnTo>
                  <a:pt x="5312" y="744"/>
                </a:lnTo>
                <a:lnTo>
                  <a:pt x="5290" y="744"/>
                </a:lnTo>
                <a:lnTo>
                  <a:pt x="5273" y="714"/>
                </a:lnTo>
                <a:lnTo>
                  <a:pt x="5193" y="700"/>
                </a:lnTo>
                <a:lnTo>
                  <a:pt x="5177" y="722"/>
                </a:lnTo>
                <a:lnTo>
                  <a:pt x="5181" y="768"/>
                </a:lnTo>
                <a:lnTo>
                  <a:pt x="5203" y="818"/>
                </a:lnTo>
                <a:lnTo>
                  <a:pt x="5185" y="855"/>
                </a:lnTo>
                <a:lnTo>
                  <a:pt x="5207" y="901"/>
                </a:lnTo>
                <a:lnTo>
                  <a:pt x="5233" y="961"/>
                </a:lnTo>
                <a:lnTo>
                  <a:pt x="5226" y="1011"/>
                </a:lnTo>
                <a:lnTo>
                  <a:pt x="5242" y="1034"/>
                </a:lnTo>
                <a:lnTo>
                  <a:pt x="5254" y="1095"/>
                </a:lnTo>
                <a:lnTo>
                  <a:pt x="5246" y="1116"/>
                </a:lnTo>
                <a:lnTo>
                  <a:pt x="5244" y="1158"/>
                </a:lnTo>
                <a:lnTo>
                  <a:pt x="5279" y="1219"/>
                </a:lnTo>
                <a:lnTo>
                  <a:pt x="5289" y="1260"/>
                </a:lnTo>
                <a:lnTo>
                  <a:pt x="5278" y="1323"/>
                </a:lnTo>
                <a:lnTo>
                  <a:pt x="5277" y="1352"/>
                </a:lnTo>
                <a:lnTo>
                  <a:pt x="5305" y="1392"/>
                </a:lnTo>
                <a:lnTo>
                  <a:pt x="5320" y="1451"/>
                </a:lnTo>
                <a:lnTo>
                  <a:pt x="5320" y="1480"/>
                </a:lnTo>
                <a:lnTo>
                  <a:pt x="5368" y="1518"/>
                </a:lnTo>
                <a:lnTo>
                  <a:pt x="5389" y="1554"/>
                </a:lnTo>
                <a:lnTo>
                  <a:pt x="5387" y="1600"/>
                </a:lnTo>
                <a:lnTo>
                  <a:pt x="5404" y="1621"/>
                </a:lnTo>
                <a:lnTo>
                  <a:pt x="5437" y="1624"/>
                </a:lnTo>
                <a:lnTo>
                  <a:pt x="5437" y="1646"/>
                </a:lnTo>
                <a:lnTo>
                  <a:pt x="5451" y="1677"/>
                </a:lnTo>
                <a:lnTo>
                  <a:pt x="5497" y="1704"/>
                </a:lnTo>
                <a:lnTo>
                  <a:pt x="5512" y="1714"/>
                </a:lnTo>
                <a:lnTo>
                  <a:pt x="5500" y="1728"/>
                </a:lnTo>
                <a:lnTo>
                  <a:pt x="5452" y="1728"/>
                </a:lnTo>
                <a:lnTo>
                  <a:pt x="5426" y="1717"/>
                </a:lnTo>
                <a:lnTo>
                  <a:pt x="5393" y="1718"/>
                </a:lnTo>
                <a:lnTo>
                  <a:pt x="5374" y="1692"/>
                </a:lnTo>
                <a:lnTo>
                  <a:pt x="5377" y="1662"/>
                </a:lnTo>
                <a:lnTo>
                  <a:pt x="5364" y="1637"/>
                </a:lnTo>
                <a:lnTo>
                  <a:pt x="5332" y="1622"/>
                </a:lnTo>
                <a:lnTo>
                  <a:pt x="5306" y="1634"/>
                </a:lnTo>
                <a:lnTo>
                  <a:pt x="5285" y="1636"/>
                </a:lnTo>
                <a:lnTo>
                  <a:pt x="5276" y="1611"/>
                </a:lnTo>
                <a:lnTo>
                  <a:pt x="5279" y="1571"/>
                </a:lnTo>
                <a:lnTo>
                  <a:pt x="5271" y="1563"/>
                </a:lnTo>
                <a:lnTo>
                  <a:pt x="5250" y="1587"/>
                </a:lnTo>
                <a:lnTo>
                  <a:pt x="5215" y="1648"/>
                </a:lnTo>
                <a:lnTo>
                  <a:pt x="5165" y="1668"/>
                </a:lnTo>
                <a:lnTo>
                  <a:pt x="5127" y="1666"/>
                </a:lnTo>
                <a:lnTo>
                  <a:pt x="5076" y="1628"/>
                </a:lnTo>
                <a:lnTo>
                  <a:pt x="5037" y="1625"/>
                </a:lnTo>
                <a:lnTo>
                  <a:pt x="5016" y="1591"/>
                </a:lnTo>
                <a:lnTo>
                  <a:pt x="5013" y="1549"/>
                </a:lnTo>
                <a:lnTo>
                  <a:pt x="5021" y="1497"/>
                </a:lnTo>
                <a:lnTo>
                  <a:pt x="4991" y="1419"/>
                </a:lnTo>
                <a:lnTo>
                  <a:pt x="4968" y="1397"/>
                </a:lnTo>
                <a:lnTo>
                  <a:pt x="4959" y="1348"/>
                </a:lnTo>
                <a:lnTo>
                  <a:pt x="4962" y="1311"/>
                </a:lnTo>
                <a:lnTo>
                  <a:pt x="4985" y="1285"/>
                </a:lnTo>
                <a:lnTo>
                  <a:pt x="4991" y="1262"/>
                </a:lnTo>
                <a:lnTo>
                  <a:pt x="4982" y="1150"/>
                </a:lnTo>
                <a:lnTo>
                  <a:pt x="4955" y="1096"/>
                </a:lnTo>
                <a:lnTo>
                  <a:pt x="4910" y="1027"/>
                </a:lnTo>
                <a:lnTo>
                  <a:pt x="4909" y="984"/>
                </a:lnTo>
                <a:lnTo>
                  <a:pt x="4870" y="890"/>
                </a:lnTo>
                <a:lnTo>
                  <a:pt x="4848" y="847"/>
                </a:lnTo>
                <a:lnTo>
                  <a:pt x="4814" y="828"/>
                </a:lnTo>
                <a:lnTo>
                  <a:pt x="4801" y="798"/>
                </a:lnTo>
                <a:lnTo>
                  <a:pt x="4769" y="788"/>
                </a:lnTo>
                <a:lnTo>
                  <a:pt x="4731" y="781"/>
                </a:lnTo>
                <a:lnTo>
                  <a:pt x="4703" y="760"/>
                </a:lnTo>
                <a:lnTo>
                  <a:pt x="4664" y="766"/>
                </a:lnTo>
                <a:lnTo>
                  <a:pt x="4639" y="790"/>
                </a:lnTo>
                <a:lnTo>
                  <a:pt x="4640" y="850"/>
                </a:lnTo>
                <a:lnTo>
                  <a:pt x="4628" y="873"/>
                </a:lnTo>
                <a:lnTo>
                  <a:pt x="4638" y="901"/>
                </a:lnTo>
                <a:lnTo>
                  <a:pt x="4632" y="931"/>
                </a:lnTo>
                <a:lnTo>
                  <a:pt x="4596" y="1016"/>
                </a:lnTo>
                <a:lnTo>
                  <a:pt x="4594" y="1069"/>
                </a:lnTo>
                <a:lnTo>
                  <a:pt x="4608" y="1131"/>
                </a:lnTo>
                <a:lnTo>
                  <a:pt x="4629" y="1158"/>
                </a:lnTo>
                <a:lnTo>
                  <a:pt x="4621" y="1223"/>
                </a:lnTo>
                <a:lnTo>
                  <a:pt x="4604" y="1288"/>
                </a:lnTo>
                <a:lnTo>
                  <a:pt x="4612" y="1328"/>
                </a:lnTo>
                <a:lnTo>
                  <a:pt x="4615" y="1410"/>
                </a:lnTo>
                <a:lnTo>
                  <a:pt x="4595" y="1422"/>
                </a:lnTo>
                <a:lnTo>
                  <a:pt x="4579" y="1406"/>
                </a:lnTo>
                <a:lnTo>
                  <a:pt x="4562" y="1399"/>
                </a:lnTo>
                <a:lnTo>
                  <a:pt x="4544" y="1418"/>
                </a:lnTo>
                <a:lnTo>
                  <a:pt x="4509" y="1410"/>
                </a:lnTo>
                <a:lnTo>
                  <a:pt x="4502" y="1396"/>
                </a:lnTo>
                <a:lnTo>
                  <a:pt x="4474" y="1381"/>
                </a:lnTo>
                <a:lnTo>
                  <a:pt x="4424" y="1375"/>
                </a:lnTo>
                <a:lnTo>
                  <a:pt x="4391" y="1346"/>
                </a:lnTo>
                <a:lnTo>
                  <a:pt x="4369" y="1347"/>
                </a:lnTo>
                <a:lnTo>
                  <a:pt x="4361" y="1357"/>
                </a:lnTo>
                <a:lnTo>
                  <a:pt x="4370" y="1388"/>
                </a:lnTo>
                <a:lnTo>
                  <a:pt x="4401" y="1416"/>
                </a:lnTo>
                <a:lnTo>
                  <a:pt x="4406" y="1438"/>
                </a:lnTo>
                <a:lnTo>
                  <a:pt x="4395" y="1459"/>
                </a:lnTo>
                <a:lnTo>
                  <a:pt x="4387" y="1475"/>
                </a:lnTo>
                <a:lnTo>
                  <a:pt x="4368" y="1478"/>
                </a:lnTo>
                <a:lnTo>
                  <a:pt x="4352" y="1464"/>
                </a:lnTo>
                <a:lnTo>
                  <a:pt x="4320" y="1461"/>
                </a:lnTo>
                <a:lnTo>
                  <a:pt x="4295" y="1442"/>
                </a:lnTo>
                <a:lnTo>
                  <a:pt x="4291" y="1380"/>
                </a:lnTo>
                <a:lnTo>
                  <a:pt x="4254" y="1330"/>
                </a:lnTo>
                <a:lnTo>
                  <a:pt x="4244" y="1274"/>
                </a:lnTo>
                <a:lnTo>
                  <a:pt x="4231" y="1236"/>
                </a:lnTo>
                <a:lnTo>
                  <a:pt x="4204" y="1207"/>
                </a:lnTo>
                <a:lnTo>
                  <a:pt x="4204" y="1170"/>
                </a:lnTo>
                <a:lnTo>
                  <a:pt x="4189" y="1138"/>
                </a:lnTo>
                <a:lnTo>
                  <a:pt x="4159" y="1167"/>
                </a:lnTo>
                <a:lnTo>
                  <a:pt x="4144" y="1210"/>
                </a:lnTo>
                <a:lnTo>
                  <a:pt x="4118" y="1231"/>
                </a:lnTo>
                <a:lnTo>
                  <a:pt x="4117" y="1262"/>
                </a:lnTo>
                <a:lnTo>
                  <a:pt x="4101" y="1295"/>
                </a:lnTo>
                <a:lnTo>
                  <a:pt x="4081" y="1314"/>
                </a:lnTo>
                <a:lnTo>
                  <a:pt x="4052" y="1326"/>
                </a:lnTo>
                <a:lnTo>
                  <a:pt x="4032" y="1366"/>
                </a:lnTo>
                <a:lnTo>
                  <a:pt x="3990" y="1431"/>
                </a:lnTo>
                <a:lnTo>
                  <a:pt x="3953" y="1468"/>
                </a:lnTo>
                <a:lnTo>
                  <a:pt x="3954" y="1493"/>
                </a:lnTo>
                <a:lnTo>
                  <a:pt x="3929" y="1516"/>
                </a:lnTo>
                <a:lnTo>
                  <a:pt x="3896" y="1567"/>
                </a:lnTo>
                <a:lnTo>
                  <a:pt x="3869" y="1570"/>
                </a:lnTo>
                <a:lnTo>
                  <a:pt x="3860" y="1554"/>
                </a:lnTo>
                <a:lnTo>
                  <a:pt x="3871" y="1510"/>
                </a:lnTo>
                <a:lnTo>
                  <a:pt x="3899" y="1464"/>
                </a:lnTo>
                <a:lnTo>
                  <a:pt x="3906" y="1418"/>
                </a:lnTo>
                <a:lnTo>
                  <a:pt x="3922" y="1393"/>
                </a:lnTo>
                <a:lnTo>
                  <a:pt x="3966" y="1368"/>
                </a:lnTo>
                <a:lnTo>
                  <a:pt x="3989" y="1314"/>
                </a:lnTo>
                <a:lnTo>
                  <a:pt x="4025" y="1277"/>
                </a:lnTo>
                <a:lnTo>
                  <a:pt x="4040" y="1239"/>
                </a:lnTo>
                <a:lnTo>
                  <a:pt x="4035" y="1213"/>
                </a:lnTo>
                <a:lnTo>
                  <a:pt x="4009" y="1191"/>
                </a:lnTo>
                <a:lnTo>
                  <a:pt x="4023" y="1169"/>
                </a:lnTo>
                <a:lnTo>
                  <a:pt x="4053" y="1159"/>
                </a:lnTo>
                <a:lnTo>
                  <a:pt x="4067" y="1128"/>
                </a:lnTo>
                <a:lnTo>
                  <a:pt x="4067" y="1095"/>
                </a:lnTo>
                <a:lnTo>
                  <a:pt x="4088" y="1050"/>
                </a:lnTo>
                <a:lnTo>
                  <a:pt x="4121" y="975"/>
                </a:lnTo>
                <a:lnTo>
                  <a:pt x="4121" y="931"/>
                </a:lnTo>
                <a:lnTo>
                  <a:pt x="4142" y="869"/>
                </a:lnTo>
                <a:lnTo>
                  <a:pt x="4148" y="756"/>
                </a:lnTo>
                <a:lnTo>
                  <a:pt x="4136" y="728"/>
                </a:lnTo>
                <a:lnTo>
                  <a:pt x="4067" y="718"/>
                </a:lnTo>
                <a:lnTo>
                  <a:pt x="4025" y="729"/>
                </a:lnTo>
                <a:lnTo>
                  <a:pt x="3985" y="756"/>
                </a:lnTo>
                <a:lnTo>
                  <a:pt x="3944" y="740"/>
                </a:lnTo>
                <a:lnTo>
                  <a:pt x="3906" y="732"/>
                </a:lnTo>
                <a:lnTo>
                  <a:pt x="3888" y="748"/>
                </a:lnTo>
                <a:lnTo>
                  <a:pt x="3899" y="779"/>
                </a:lnTo>
                <a:lnTo>
                  <a:pt x="3934" y="810"/>
                </a:lnTo>
                <a:lnTo>
                  <a:pt x="3934" y="873"/>
                </a:lnTo>
                <a:lnTo>
                  <a:pt x="3924" y="909"/>
                </a:lnTo>
                <a:lnTo>
                  <a:pt x="3902" y="887"/>
                </a:lnTo>
                <a:lnTo>
                  <a:pt x="3892" y="830"/>
                </a:lnTo>
                <a:lnTo>
                  <a:pt x="3862" y="801"/>
                </a:lnTo>
                <a:lnTo>
                  <a:pt x="3825" y="786"/>
                </a:lnTo>
                <a:lnTo>
                  <a:pt x="3760" y="841"/>
                </a:lnTo>
                <a:lnTo>
                  <a:pt x="3755" y="882"/>
                </a:lnTo>
                <a:lnTo>
                  <a:pt x="3779" y="909"/>
                </a:lnTo>
                <a:lnTo>
                  <a:pt x="3758" y="947"/>
                </a:lnTo>
                <a:lnTo>
                  <a:pt x="3719" y="951"/>
                </a:lnTo>
                <a:lnTo>
                  <a:pt x="3719" y="933"/>
                </a:lnTo>
                <a:lnTo>
                  <a:pt x="3721" y="893"/>
                </a:lnTo>
                <a:lnTo>
                  <a:pt x="3711" y="851"/>
                </a:lnTo>
                <a:lnTo>
                  <a:pt x="3684" y="825"/>
                </a:lnTo>
                <a:lnTo>
                  <a:pt x="3594" y="829"/>
                </a:lnTo>
                <a:lnTo>
                  <a:pt x="3508" y="864"/>
                </a:lnTo>
                <a:lnTo>
                  <a:pt x="3410" y="870"/>
                </a:lnTo>
                <a:lnTo>
                  <a:pt x="3348" y="849"/>
                </a:lnTo>
                <a:lnTo>
                  <a:pt x="3312" y="853"/>
                </a:lnTo>
                <a:lnTo>
                  <a:pt x="3278" y="868"/>
                </a:lnTo>
                <a:lnTo>
                  <a:pt x="3247" y="856"/>
                </a:lnTo>
                <a:lnTo>
                  <a:pt x="3202" y="859"/>
                </a:lnTo>
                <a:lnTo>
                  <a:pt x="3158" y="893"/>
                </a:lnTo>
                <a:lnTo>
                  <a:pt x="3147" y="917"/>
                </a:lnTo>
                <a:lnTo>
                  <a:pt x="3167" y="950"/>
                </a:lnTo>
                <a:lnTo>
                  <a:pt x="3168" y="987"/>
                </a:lnTo>
                <a:lnTo>
                  <a:pt x="3188" y="1029"/>
                </a:lnTo>
                <a:lnTo>
                  <a:pt x="3201" y="1050"/>
                </a:lnTo>
                <a:lnTo>
                  <a:pt x="3194" y="1088"/>
                </a:lnTo>
                <a:lnTo>
                  <a:pt x="3167" y="1152"/>
                </a:lnTo>
                <a:lnTo>
                  <a:pt x="3174" y="1218"/>
                </a:lnTo>
                <a:lnTo>
                  <a:pt x="3229" y="1295"/>
                </a:lnTo>
                <a:lnTo>
                  <a:pt x="3229" y="1339"/>
                </a:lnTo>
                <a:lnTo>
                  <a:pt x="3241" y="1422"/>
                </a:lnTo>
                <a:lnTo>
                  <a:pt x="3231" y="1435"/>
                </a:lnTo>
                <a:lnTo>
                  <a:pt x="3210" y="1417"/>
                </a:lnTo>
                <a:lnTo>
                  <a:pt x="3188" y="1375"/>
                </a:lnTo>
                <a:lnTo>
                  <a:pt x="3131" y="1317"/>
                </a:lnTo>
                <a:lnTo>
                  <a:pt x="3106" y="1300"/>
                </a:lnTo>
                <a:lnTo>
                  <a:pt x="3108" y="1211"/>
                </a:lnTo>
                <a:lnTo>
                  <a:pt x="3115" y="1126"/>
                </a:lnTo>
                <a:lnTo>
                  <a:pt x="3112" y="1086"/>
                </a:lnTo>
                <a:lnTo>
                  <a:pt x="3065" y="1022"/>
                </a:lnTo>
                <a:lnTo>
                  <a:pt x="3068" y="982"/>
                </a:lnTo>
                <a:lnTo>
                  <a:pt x="3061" y="956"/>
                </a:lnTo>
                <a:lnTo>
                  <a:pt x="3044" y="946"/>
                </a:lnTo>
                <a:lnTo>
                  <a:pt x="2988" y="965"/>
                </a:lnTo>
                <a:lnTo>
                  <a:pt x="2931" y="993"/>
                </a:lnTo>
                <a:lnTo>
                  <a:pt x="2867" y="1006"/>
                </a:lnTo>
                <a:lnTo>
                  <a:pt x="2837" y="1032"/>
                </a:lnTo>
                <a:lnTo>
                  <a:pt x="2821" y="1090"/>
                </a:lnTo>
                <a:lnTo>
                  <a:pt x="2829" y="1128"/>
                </a:lnTo>
                <a:lnTo>
                  <a:pt x="2822" y="1179"/>
                </a:lnTo>
                <a:lnTo>
                  <a:pt x="2789" y="1221"/>
                </a:lnTo>
                <a:lnTo>
                  <a:pt x="2782" y="1245"/>
                </a:lnTo>
                <a:lnTo>
                  <a:pt x="2787" y="1263"/>
                </a:lnTo>
                <a:lnTo>
                  <a:pt x="2806" y="1263"/>
                </a:lnTo>
                <a:lnTo>
                  <a:pt x="2829" y="1272"/>
                </a:lnTo>
                <a:lnTo>
                  <a:pt x="2831" y="1329"/>
                </a:lnTo>
                <a:lnTo>
                  <a:pt x="2809" y="1368"/>
                </a:lnTo>
                <a:lnTo>
                  <a:pt x="2744" y="1407"/>
                </a:lnTo>
                <a:lnTo>
                  <a:pt x="2701" y="1409"/>
                </a:lnTo>
                <a:lnTo>
                  <a:pt x="2689" y="1425"/>
                </a:lnTo>
                <a:lnTo>
                  <a:pt x="2680" y="1470"/>
                </a:lnTo>
                <a:lnTo>
                  <a:pt x="2658" y="1489"/>
                </a:lnTo>
                <a:lnTo>
                  <a:pt x="2645" y="1516"/>
                </a:lnTo>
                <a:lnTo>
                  <a:pt x="2658" y="1544"/>
                </a:lnTo>
                <a:lnTo>
                  <a:pt x="2651" y="1570"/>
                </a:lnTo>
                <a:lnTo>
                  <a:pt x="2616" y="1568"/>
                </a:lnTo>
                <a:lnTo>
                  <a:pt x="2601" y="1578"/>
                </a:lnTo>
                <a:lnTo>
                  <a:pt x="2532" y="1586"/>
                </a:lnTo>
                <a:lnTo>
                  <a:pt x="2494" y="1564"/>
                </a:lnTo>
                <a:lnTo>
                  <a:pt x="2485" y="1540"/>
                </a:lnTo>
                <a:lnTo>
                  <a:pt x="2488" y="1507"/>
                </a:lnTo>
                <a:lnTo>
                  <a:pt x="2470" y="1494"/>
                </a:lnTo>
                <a:lnTo>
                  <a:pt x="2450" y="1494"/>
                </a:lnTo>
                <a:lnTo>
                  <a:pt x="2436" y="1474"/>
                </a:lnTo>
                <a:lnTo>
                  <a:pt x="2429" y="1445"/>
                </a:lnTo>
                <a:lnTo>
                  <a:pt x="2413" y="1445"/>
                </a:lnTo>
                <a:lnTo>
                  <a:pt x="2389" y="1463"/>
                </a:lnTo>
                <a:lnTo>
                  <a:pt x="2379" y="1485"/>
                </a:lnTo>
                <a:lnTo>
                  <a:pt x="2351" y="1485"/>
                </a:lnTo>
                <a:lnTo>
                  <a:pt x="2326" y="1500"/>
                </a:lnTo>
                <a:lnTo>
                  <a:pt x="2329" y="1560"/>
                </a:lnTo>
                <a:lnTo>
                  <a:pt x="2321" y="1594"/>
                </a:lnTo>
                <a:lnTo>
                  <a:pt x="2323" y="1637"/>
                </a:lnTo>
                <a:lnTo>
                  <a:pt x="2342" y="1704"/>
                </a:lnTo>
                <a:lnTo>
                  <a:pt x="2332" y="1780"/>
                </a:lnTo>
                <a:lnTo>
                  <a:pt x="2313" y="1810"/>
                </a:lnTo>
                <a:lnTo>
                  <a:pt x="2295" y="1813"/>
                </a:lnTo>
                <a:lnTo>
                  <a:pt x="2295" y="1813"/>
                </a:lnTo>
                <a:lnTo>
                  <a:pt x="2305" y="1723"/>
                </a:lnTo>
                <a:lnTo>
                  <a:pt x="2303" y="1658"/>
                </a:lnTo>
                <a:lnTo>
                  <a:pt x="2290" y="1623"/>
                </a:lnTo>
                <a:lnTo>
                  <a:pt x="2293" y="1541"/>
                </a:lnTo>
                <a:lnTo>
                  <a:pt x="2281" y="1493"/>
                </a:lnTo>
                <a:lnTo>
                  <a:pt x="2267" y="1479"/>
                </a:lnTo>
                <a:lnTo>
                  <a:pt x="2244" y="1490"/>
                </a:lnTo>
                <a:lnTo>
                  <a:pt x="2212" y="1493"/>
                </a:lnTo>
                <a:lnTo>
                  <a:pt x="2179" y="1532"/>
                </a:lnTo>
                <a:lnTo>
                  <a:pt x="2144" y="1542"/>
                </a:lnTo>
                <a:lnTo>
                  <a:pt x="2098" y="1571"/>
                </a:lnTo>
                <a:lnTo>
                  <a:pt x="2083" y="1609"/>
                </a:lnTo>
                <a:lnTo>
                  <a:pt x="2086" y="1638"/>
                </a:lnTo>
                <a:lnTo>
                  <a:pt x="2031" y="1700"/>
                </a:lnTo>
                <a:lnTo>
                  <a:pt x="2012" y="1707"/>
                </a:lnTo>
                <a:lnTo>
                  <a:pt x="2006" y="1689"/>
                </a:lnTo>
                <a:lnTo>
                  <a:pt x="1961" y="1688"/>
                </a:lnTo>
                <a:lnTo>
                  <a:pt x="1936" y="1697"/>
                </a:lnTo>
                <a:lnTo>
                  <a:pt x="1933" y="1720"/>
                </a:lnTo>
                <a:lnTo>
                  <a:pt x="1960" y="1730"/>
                </a:lnTo>
                <a:lnTo>
                  <a:pt x="1969" y="1740"/>
                </a:lnTo>
                <a:lnTo>
                  <a:pt x="1939" y="1750"/>
                </a:lnTo>
                <a:lnTo>
                  <a:pt x="1872" y="1746"/>
                </a:lnTo>
                <a:lnTo>
                  <a:pt x="1840" y="1762"/>
                </a:lnTo>
                <a:lnTo>
                  <a:pt x="1815" y="1796"/>
                </a:lnTo>
                <a:lnTo>
                  <a:pt x="1743" y="1819"/>
                </a:lnTo>
                <a:lnTo>
                  <a:pt x="1738" y="1845"/>
                </a:lnTo>
                <a:lnTo>
                  <a:pt x="1713" y="1868"/>
                </a:lnTo>
                <a:lnTo>
                  <a:pt x="1670" y="1890"/>
                </a:lnTo>
                <a:lnTo>
                  <a:pt x="1636" y="1892"/>
                </a:lnTo>
                <a:lnTo>
                  <a:pt x="1621" y="1912"/>
                </a:lnTo>
                <a:lnTo>
                  <a:pt x="1625" y="1940"/>
                </a:lnTo>
                <a:lnTo>
                  <a:pt x="1642" y="1960"/>
                </a:lnTo>
                <a:lnTo>
                  <a:pt x="1635" y="1984"/>
                </a:lnTo>
                <a:lnTo>
                  <a:pt x="1611" y="1994"/>
                </a:lnTo>
                <a:lnTo>
                  <a:pt x="1594" y="2018"/>
                </a:lnTo>
                <a:lnTo>
                  <a:pt x="1568" y="2051"/>
                </a:lnTo>
                <a:lnTo>
                  <a:pt x="1536" y="2067"/>
                </a:lnTo>
                <a:lnTo>
                  <a:pt x="1525" y="2095"/>
                </a:lnTo>
                <a:lnTo>
                  <a:pt x="1530" y="2121"/>
                </a:lnTo>
                <a:lnTo>
                  <a:pt x="1542" y="2130"/>
                </a:lnTo>
                <a:lnTo>
                  <a:pt x="1540" y="2158"/>
                </a:lnTo>
                <a:lnTo>
                  <a:pt x="1540" y="2183"/>
                </a:lnTo>
                <a:lnTo>
                  <a:pt x="1561" y="2190"/>
                </a:lnTo>
                <a:lnTo>
                  <a:pt x="1589" y="2185"/>
                </a:lnTo>
                <a:lnTo>
                  <a:pt x="1616" y="2204"/>
                </a:lnTo>
                <a:lnTo>
                  <a:pt x="1639" y="2208"/>
                </a:lnTo>
                <a:lnTo>
                  <a:pt x="1663" y="2185"/>
                </a:lnTo>
                <a:lnTo>
                  <a:pt x="1689" y="2180"/>
                </a:lnTo>
                <a:lnTo>
                  <a:pt x="1731" y="2212"/>
                </a:lnTo>
                <a:lnTo>
                  <a:pt x="1747" y="2240"/>
                </a:lnTo>
                <a:lnTo>
                  <a:pt x="1783" y="2238"/>
                </a:lnTo>
                <a:lnTo>
                  <a:pt x="1828" y="2202"/>
                </a:lnTo>
                <a:lnTo>
                  <a:pt x="1850" y="2198"/>
                </a:lnTo>
                <a:lnTo>
                  <a:pt x="1889" y="2214"/>
                </a:lnTo>
                <a:lnTo>
                  <a:pt x="1961" y="2212"/>
                </a:lnTo>
                <a:lnTo>
                  <a:pt x="1987" y="2198"/>
                </a:lnTo>
                <a:lnTo>
                  <a:pt x="1989" y="2158"/>
                </a:lnTo>
                <a:lnTo>
                  <a:pt x="2020" y="2130"/>
                </a:lnTo>
                <a:lnTo>
                  <a:pt x="2036" y="2128"/>
                </a:lnTo>
                <a:lnTo>
                  <a:pt x="2036" y="2171"/>
                </a:lnTo>
                <a:lnTo>
                  <a:pt x="2044" y="2182"/>
                </a:lnTo>
                <a:lnTo>
                  <a:pt x="2037" y="2208"/>
                </a:lnTo>
                <a:lnTo>
                  <a:pt x="1979" y="2232"/>
                </a:lnTo>
                <a:lnTo>
                  <a:pt x="1931" y="2260"/>
                </a:lnTo>
                <a:lnTo>
                  <a:pt x="1871" y="2248"/>
                </a:lnTo>
                <a:lnTo>
                  <a:pt x="1831" y="2259"/>
                </a:lnTo>
                <a:lnTo>
                  <a:pt x="1822" y="2285"/>
                </a:lnTo>
                <a:lnTo>
                  <a:pt x="1828" y="2311"/>
                </a:lnTo>
                <a:lnTo>
                  <a:pt x="1867" y="2338"/>
                </a:lnTo>
                <a:lnTo>
                  <a:pt x="1919" y="2338"/>
                </a:lnTo>
                <a:lnTo>
                  <a:pt x="1931" y="2350"/>
                </a:lnTo>
                <a:lnTo>
                  <a:pt x="1919" y="2385"/>
                </a:lnTo>
                <a:lnTo>
                  <a:pt x="1869" y="2417"/>
                </a:lnTo>
                <a:lnTo>
                  <a:pt x="1812" y="2413"/>
                </a:lnTo>
                <a:lnTo>
                  <a:pt x="1769" y="2417"/>
                </a:lnTo>
                <a:lnTo>
                  <a:pt x="1733" y="2462"/>
                </a:lnTo>
                <a:lnTo>
                  <a:pt x="1735" y="2502"/>
                </a:lnTo>
                <a:lnTo>
                  <a:pt x="1768" y="2518"/>
                </a:lnTo>
                <a:lnTo>
                  <a:pt x="1752" y="2565"/>
                </a:lnTo>
                <a:lnTo>
                  <a:pt x="1714" y="2575"/>
                </a:lnTo>
                <a:lnTo>
                  <a:pt x="1673" y="2641"/>
                </a:lnTo>
                <a:lnTo>
                  <a:pt x="1655" y="2671"/>
                </a:lnTo>
                <a:lnTo>
                  <a:pt x="1601" y="2691"/>
                </a:lnTo>
                <a:lnTo>
                  <a:pt x="1562" y="2746"/>
                </a:lnTo>
                <a:lnTo>
                  <a:pt x="1532" y="2795"/>
                </a:lnTo>
                <a:lnTo>
                  <a:pt x="1493" y="2836"/>
                </a:lnTo>
                <a:lnTo>
                  <a:pt x="1490" y="2853"/>
                </a:lnTo>
                <a:lnTo>
                  <a:pt x="1461" y="2865"/>
                </a:lnTo>
                <a:lnTo>
                  <a:pt x="1426" y="2867"/>
                </a:lnTo>
                <a:lnTo>
                  <a:pt x="1377" y="2833"/>
                </a:lnTo>
                <a:lnTo>
                  <a:pt x="1355" y="2814"/>
                </a:lnTo>
                <a:lnTo>
                  <a:pt x="1314" y="2809"/>
                </a:lnTo>
                <a:lnTo>
                  <a:pt x="1297" y="2785"/>
                </a:lnTo>
                <a:lnTo>
                  <a:pt x="1240" y="2774"/>
                </a:lnTo>
                <a:lnTo>
                  <a:pt x="1188" y="2782"/>
                </a:lnTo>
                <a:lnTo>
                  <a:pt x="1146" y="2808"/>
                </a:lnTo>
                <a:lnTo>
                  <a:pt x="1102" y="2798"/>
                </a:lnTo>
                <a:lnTo>
                  <a:pt x="1076" y="2783"/>
                </a:lnTo>
                <a:lnTo>
                  <a:pt x="1028" y="2792"/>
                </a:lnTo>
                <a:lnTo>
                  <a:pt x="954" y="2792"/>
                </a:lnTo>
                <a:lnTo>
                  <a:pt x="892" y="2821"/>
                </a:lnTo>
                <a:lnTo>
                  <a:pt x="879" y="2849"/>
                </a:lnTo>
                <a:lnTo>
                  <a:pt x="899" y="2870"/>
                </a:lnTo>
                <a:lnTo>
                  <a:pt x="886" y="2895"/>
                </a:lnTo>
                <a:lnTo>
                  <a:pt x="871" y="2875"/>
                </a:lnTo>
                <a:lnTo>
                  <a:pt x="834" y="2876"/>
                </a:lnTo>
                <a:lnTo>
                  <a:pt x="657" y="2923"/>
                </a:lnTo>
                <a:lnTo>
                  <a:pt x="620" y="2922"/>
                </a:lnTo>
                <a:lnTo>
                  <a:pt x="605" y="2922"/>
                </a:lnTo>
                <a:lnTo>
                  <a:pt x="578" y="2938"/>
                </a:lnTo>
                <a:lnTo>
                  <a:pt x="566" y="2938"/>
                </a:lnTo>
                <a:lnTo>
                  <a:pt x="534" y="2931"/>
                </a:lnTo>
                <a:lnTo>
                  <a:pt x="503" y="2952"/>
                </a:lnTo>
                <a:lnTo>
                  <a:pt x="490" y="2978"/>
                </a:lnTo>
                <a:lnTo>
                  <a:pt x="458" y="2985"/>
                </a:lnTo>
                <a:lnTo>
                  <a:pt x="444" y="2979"/>
                </a:lnTo>
                <a:lnTo>
                  <a:pt x="443" y="2964"/>
                </a:lnTo>
                <a:lnTo>
                  <a:pt x="410" y="2956"/>
                </a:lnTo>
                <a:lnTo>
                  <a:pt x="383" y="2957"/>
                </a:lnTo>
                <a:lnTo>
                  <a:pt x="351" y="2975"/>
                </a:lnTo>
                <a:lnTo>
                  <a:pt x="317" y="2981"/>
                </a:lnTo>
                <a:lnTo>
                  <a:pt x="297" y="2972"/>
                </a:lnTo>
                <a:lnTo>
                  <a:pt x="266" y="2972"/>
                </a:lnTo>
                <a:lnTo>
                  <a:pt x="239" y="2990"/>
                </a:lnTo>
                <a:lnTo>
                  <a:pt x="202" y="3001"/>
                </a:lnTo>
                <a:lnTo>
                  <a:pt x="206" y="3027"/>
                </a:lnTo>
                <a:lnTo>
                  <a:pt x="202" y="3052"/>
                </a:lnTo>
                <a:lnTo>
                  <a:pt x="127" y="3080"/>
                </a:lnTo>
                <a:lnTo>
                  <a:pt x="89" y="3079"/>
                </a:lnTo>
                <a:lnTo>
                  <a:pt x="74" y="3097"/>
                </a:lnTo>
                <a:lnTo>
                  <a:pt x="91" y="3125"/>
                </a:lnTo>
                <a:lnTo>
                  <a:pt x="128" y="3128"/>
                </a:lnTo>
                <a:lnTo>
                  <a:pt x="154" y="3141"/>
                </a:lnTo>
                <a:lnTo>
                  <a:pt x="158" y="3162"/>
                </a:lnTo>
                <a:lnTo>
                  <a:pt x="158" y="3162"/>
                </a:lnTo>
                <a:lnTo>
                  <a:pt x="129" y="3161"/>
                </a:lnTo>
                <a:lnTo>
                  <a:pt x="116" y="3152"/>
                </a:lnTo>
                <a:lnTo>
                  <a:pt x="102" y="3168"/>
                </a:lnTo>
                <a:lnTo>
                  <a:pt x="79" y="3200"/>
                </a:lnTo>
                <a:lnTo>
                  <a:pt x="37" y="3222"/>
                </a:lnTo>
                <a:lnTo>
                  <a:pt x="9" y="3232"/>
                </a:lnTo>
                <a:lnTo>
                  <a:pt x="26" y="3257"/>
                </a:lnTo>
                <a:lnTo>
                  <a:pt x="68" y="3279"/>
                </a:lnTo>
                <a:lnTo>
                  <a:pt x="95" y="3305"/>
                </a:lnTo>
                <a:lnTo>
                  <a:pt x="140" y="3399"/>
                </a:lnTo>
                <a:lnTo>
                  <a:pt x="162" y="3419"/>
                </a:lnTo>
                <a:lnTo>
                  <a:pt x="201" y="3422"/>
                </a:lnTo>
                <a:lnTo>
                  <a:pt x="219" y="3432"/>
                </a:lnTo>
                <a:lnTo>
                  <a:pt x="231" y="3451"/>
                </a:lnTo>
                <a:lnTo>
                  <a:pt x="209" y="3469"/>
                </a:lnTo>
                <a:lnTo>
                  <a:pt x="185" y="3492"/>
                </a:lnTo>
                <a:lnTo>
                  <a:pt x="174" y="3518"/>
                </a:lnTo>
                <a:lnTo>
                  <a:pt x="193" y="3550"/>
                </a:lnTo>
                <a:lnTo>
                  <a:pt x="233" y="3556"/>
                </a:lnTo>
                <a:lnTo>
                  <a:pt x="288" y="3547"/>
                </a:lnTo>
                <a:lnTo>
                  <a:pt x="334" y="3515"/>
                </a:lnTo>
                <a:lnTo>
                  <a:pt x="352" y="3490"/>
                </a:lnTo>
                <a:lnTo>
                  <a:pt x="365" y="3479"/>
                </a:lnTo>
                <a:lnTo>
                  <a:pt x="390" y="3489"/>
                </a:lnTo>
                <a:lnTo>
                  <a:pt x="398" y="3514"/>
                </a:lnTo>
                <a:lnTo>
                  <a:pt x="368" y="3566"/>
                </a:lnTo>
                <a:lnTo>
                  <a:pt x="328" y="3591"/>
                </a:lnTo>
                <a:lnTo>
                  <a:pt x="282" y="3606"/>
                </a:lnTo>
                <a:lnTo>
                  <a:pt x="268" y="3624"/>
                </a:lnTo>
                <a:lnTo>
                  <a:pt x="276" y="3655"/>
                </a:lnTo>
                <a:lnTo>
                  <a:pt x="317" y="3667"/>
                </a:lnTo>
                <a:lnTo>
                  <a:pt x="353" y="3646"/>
                </a:lnTo>
                <a:lnTo>
                  <a:pt x="409" y="3628"/>
                </a:lnTo>
                <a:lnTo>
                  <a:pt x="428" y="3635"/>
                </a:lnTo>
                <a:lnTo>
                  <a:pt x="430" y="3651"/>
                </a:lnTo>
                <a:lnTo>
                  <a:pt x="354" y="3684"/>
                </a:lnTo>
                <a:lnTo>
                  <a:pt x="305" y="3703"/>
                </a:lnTo>
                <a:lnTo>
                  <a:pt x="297" y="3721"/>
                </a:lnTo>
                <a:lnTo>
                  <a:pt x="373" y="3796"/>
                </a:lnTo>
                <a:lnTo>
                  <a:pt x="429" y="3815"/>
                </a:lnTo>
                <a:lnTo>
                  <a:pt x="494" y="3812"/>
                </a:lnTo>
                <a:lnTo>
                  <a:pt x="512" y="3791"/>
                </a:lnTo>
                <a:lnTo>
                  <a:pt x="521" y="3739"/>
                </a:lnTo>
                <a:lnTo>
                  <a:pt x="500" y="3717"/>
                </a:lnTo>
                <a:lnTo>
                  <a:pt x="492" y="3699"/>
                </a:lnTo>
                <a:lnTo>
                  <a:pt x="505" y="3684"/>
                </a:lnTo>
                <a:lnTo>
                  <a:pt x="527" y="3685"/>
                </a:lnTo>
                <a:lnTo>
                  <a:pt x="562" y="3733"/>
                </a:lnTo>
                <a:lnTo>
                  <a:pt x="573" y="3746"/>
                </a:lnTo>
                <a:lnTo>
                  <a:pt x="571" y="3766"/>
                </a:lnTo>
                <a:lnTo>
                  <a:pt x="610" y="3789"/>
                </a:lnTo>
                <a:lnTo>
                  <a:pt x="680" y="3803"/>
                </a:lnTo>
                <a:lnTo>
                  <a:pt x="730" y="3797"/>
                </a:lnTo>
                <a:lnTo>
                  <a:pt x="772" y="3764"/>
                </a:lnTo>
                <a:lnTo>
                  <a:pt x="797" y="3757"/>
                </a:lnTo>
                <a:lnTo>
                  <a:pt x="830" y="3768"/>
                </a:lnTo>
                <a:lnTo>
                  <a:pt x="827" y="3798"/>
                </a:lnTo>
                <a:lnTo>
                  <a:pt x="847" y="3817"/>
                </a:lnTo>
                <a:lnTo>
                  <a:pt x="869" y="3816"/>
                </a:lnTo>
                <a:lnTo>
                  <a:pt x="896" y="3827"/>
                </a:lnTo>
                <a:lnTo>
                  <a:pt x="902" y="3893"/>
                </a:lnTo>
                <a:lnTo>
                  <a:pt x="886" y="3897"/>
                </a:lnTo>
                <a:lnTo>
                  <a:pt x="832" y="3931"/>
                </a:lnTo>
                <a:lnTo>
                  <a:pt x="835" y="3964"/>
                </a:lnTo>
                <a:lnTo>
                  <a:pt x="848" y="3984"/>
                </a:lnTo>
                <a:lnTo>
                  <a:pt x="847" y="4007"/>
                </a:lnTo>
                <a:lnTo>
                  <a:pt x="809" y="3987"/>
                </a:lnTo>
                <a:lnTo>
                  <a:pt x="796" y="3972"/>
                </a:lnTo>
                <a:lnTo>
                  <a:pt x="767" y="3962"/>
                </a:lnTo>
                <a:lnTo>
                  <a:pt x="735" y="3926"/>
                </a:lnTo>
                <a:lnTo>
                  <a:pt x="660" y="3897"/>
                </a:lnTo>
                <a:lnTo>
                  <a:pt x="562" y="3894"/>
                </a:lnTo>
                <a:lnTo>
                  <a:pt x="501" y="3887"/>
                </a:lnTo>
                <a:lnTo>
                  <a:pt x="416" y="3906"/>
                </a:lnTo>
                <a:lnTo>
                  <a:pt x="411" y="3928"/>
                </a:lnTo>
                <a:lnTo>
                  <a:pt x="456" y="3964"/>
                </a:lnTo>
                <a:lnTo>
                  <a:pt x="523" y="3974"/>
                </a:lnTo>
                <a:lnTo>
                  <a:pt x="573" y="3982"/>
                </a:lnTo>
                <a:lnTo>
                  <a:pt x="632" y="4030"/>
                </a:lnTo>
                <a:lnTo>
                  <a:pt x="707" y="4064"/>
                </a:lnTo>
                <a:lnTo>
                  <a:pt x="748" y="4064"/>
                </a:lnTo>
                <a:lnTo>
                  <a:pt x="786" y="4073"/>
                </a:lnTo>
                <a:lnTo>
                  <a:pt x="731" y="4093"/>
                </a:lnTo>
                <a:lnTo>
                  <a:pt x="705" y="4088"/>
                </a:lnTo>
                <a:lnTo>
                  <a:pt x="672" y="4088"/>
                </a:lnTo>
                <a:lnTo>
                  <a:pt x="586" y="4038"/>
                </a:lnTo>
                <a:lnTo>
                  <a:pt x="552" y="4021"/>
                </a:lnTo>
                <a:lnTo>
                  <a:pt x="485" y="4018"/>
                </a:lnTo>
                <a:lnTo>
                  <a:pt x="402" y="3976"/>
                </a:lnTo>
                <a:lnTo>
                  <a:pt x="318" y="3972"/>
                </a:lnTo>
                <a:lnTo>
                  <a:pt x="265" y="3935"/>
                </a:lnTo>
                <a:lnTo>
                  <a:pt x="186" y="3916"/>
                </a:lnTo>
                <a:lnTo>
                  <a:pt x="107" y="3945"/>
                </a:lnTo>
                <a:lnTo>
                  <a:pt x="110" y="3998"/>
                </a:lnTo>
                <a:lnTo>
                  <a:pt x="86" y="3978"/>
                </a:lnTo>
                <a:lnTo>
                  <a:pt x="56" y="3974"/>
                </a:lnTo>
                <a:lnTo>
                  <a:pt x="38" y="3996"/>
                </a:lnTo>
                <a:lnTo>
                  <a:pt x="19" y="3996"/>
                </a:lnTo>
                <a:lnTo>
                  <a:pt x="0" y="4026"/>
                </a:lnTo>
                <a:lnTo>
                  <a:pt x="0" y="4062"/>
                </a:lnTo>
                <a:lnTo>
                  <a:pt x="0" y="4095"/>
                </a:lnTo>
                <a:lnTo>
                  <a:pt x="18" y="4085"/>
                </a:lnTo>
                <a:lnTo>
                  <a:pt x="44" y="4083"/>
                </a:lnTo>
                <a:lnTo>
                  <a:pt x="57" y="4098"/>
                </a:lnTo>
                <a:lnTo>
                  <a:pt x="28" y="4117"/>
                </a:lnTo>
                <a:lnTo>
                  <a:pt x="16" y="4153"/>
                </a:lnTo>
                <a:lnTo>
                  <a:pt x="30" y="4196"/>
                </a:lnTo>
                <a:lnTo>
                  <a:pt x="80" y="4217"/>
                </a:lnTo>
                <a:lnTo>
                  <a:pt x="107" y="4184"/>
                </a:lnTo>
                <a:lnTo>
                  <a:pt x="126" y="4171"/>
                </a:lnTo>
                <a:lnTo>
                  <a:pt x="151" y="4171"/>
                </a:lnTo>
                <a:lnTo>
                  <a:pt x="181" y="4115"/>
                </a:lnTo>
                <a:lnTo>
                  <a:pt x="203" y="4100"/>
                </a:lnTo>
                <a:lnTo>
                  <a:pt x="234" y="4100"/>
                </a:lnTo>
                <a:lnTo>
                  <a:pt x="215" y="4124"/>
                </a:lnTo>
                <a:lnTo>
                  <a:pt x="197" y="4179"/>
                </a:lnTo>
                <a:lnTo>
                  <a:pt x="162" y="4198"/>
                </a:lnTo>
                <a:lnTo>
                  <a:pt x="134" y="4222"/>
                </a:lnTo>
                <a:lnTo>
                  <a:pt x="141" y="4284"/>
                </a:lnTo>
                <a:lnTo>
                  <a:pt x="211" y="4353"/>
                </a:lnTo>
                <a:lnTo>
                  <a:pt x="229" y="4330"/>
                </a:lnTo>
                <a:lnTo>
                  <a:pt x="251" y="4328"/>
                </a:lnTo>
                <a:lnTo>
                  <a:pt x="313" y="4361"/>
                </a:lnTo>
                <a:lnTo>
                  <a:pt x="362" y="4356"/>
                </a:lnTo>
                <a:lnTo>
                  <a:pt x="363" y="4379"/>
                </a:lnTo>
                <a:lnTo>
                  <a:pt x="344" y="4407"/>
                </a:lnTo>
                <a:lnTo>
                  <a:pt x="313" y="4430"/>
                </a:lnTo>
                <a:lnTo>
                  <a:pt x="298" y="4415"/>
                </a:lnTo>
                <a:lnTo>
                  <a:pt x="236" y="4415"/>
                </a:lnTo>
                <a:lnTo>
                  <a:pt x="197" y="4425"/>
                </a:lnTo>
                <a:lnTo>
                  <a:pt x="173" y="4453"/>
                </a:lnTo>
                <a:lnTo>
                  <a:pt x="108" y="4455"/>
                </a:lnTo>
                <a:lnTo>
                  <a:pt x="88" y="4481"/>
                </a:lnTo>
                <a:lnTo>
                  <a:pt x="86" y="4533"/>
                </a:lnTo>
                <a:lnTo>
                  <a:pt x="124" y="4576"/>
                </a:lnTo>
                <a:lnTo>
                  <a:pt x="148" y="4608"/>
                </a:lnTo>
                <a:lnTo>
                  <a:pt x="181" y="4681"/>
                </a:lnTo>
                <a:lnTo>
                  <a:pt x="231" y="4698"/>
                </a:lnTo>
                <a:lnTo>
                  <a:pt x="211" y="4712"/>
                </a:lnTo>
                <a:lnTo>
                  <a:pt x="211" y="4724"/>
                </a:lnTo>
                <a:lnTo>
                  <a:pt x="241" y="4741"/>
                </a:lnTo>
                <a:lnTo>
                  <a:pt x="279" y="4783"/>
                </a:lnTo>
                <a:lnTo>
                  <a:pt x="324" y="4815"/>
                </a:lnTo>
                <a:lnTo>
                  <a:pt x="372" y="4836"/>
                </a:lnTo>
                <a:lnTo>
                  <a:pt x="411" y="4877"/>
                </a:lnTo>
                <a:lnTo>
                  <a:pt x="445" y="4898"/>
                </a:lnTo>
                <a:lnTo>
                  <a:pt x="456" y="4882"/>
                </a:lnTo>
                <a:lnTo>
                  <a:pt x="459" y="4853"/>
                </a:lnTo>
                <a:lnTo>
                  <a:pt x="451" y="4789"/>
                </a:lnTo>
                <a:lnTo>
                  <a:pt x="451" y="4755"/>
                </a:lnTo>
                <a:lnTo>
                  <a:pt x="471" y="4736"/>
                </a:lnTo>
                <a:lnTo>
                  <a:pt x="483" y="4688"/>
                </a:lnTo>
                <a:lnTo>
                  <a:pt x="489" y="4659"/>
                </a:lnTo>
                <a:lnTo>
                  <a:pt x="511" y="4650"/>
                </a:lnTo>
                <a:lnTo>
                  <a:pt x="526" y="4650"/>
                </a:lnTo>
                <a:lnTo>
                  <a:pt x="537" y="4689"/>
                </a:lnTo>
                <a:lnTo>
                  <a:pt x="554" y="4735"/>
                </a:lnTo>
                <a:lnTo>
                  <a:pt x="554" y="4761"/>
                </a:lnTo>
                <a:lnTo>
                  <a:pt x="562" y="4786"/>
                </a:lnTo>
                <a:lnTo>
                  <a:pt x="576" y="4775"/>
                </a:lnTo>
                <a:lnTo>
                  <a:pt x="588" y="4749"/>
                </a:lnTo>
                <a:lnTo>
                  <a:pt x="620" y="4748"/>
                </a:lnTo>
                <a:lnTo>
                  <a:pt x="666" y="4719"/>
                </a:lnTo>
                <a:lnTo>
                  <a:pt x="679" y="4733"/>
                </a:lnTo>
                <a:lnTo>
                  <a:pt x="710" y="4727"/>
                </a:lnTo>
                <a:lnTo>
                  <a:pt x="719" y="4747"/>
                </a:lnTo>
                <a:lnTo>
                  <a:pt x="683" y="4773"/>
                </a:lnTo>
                <a:lnTo>
                  <a:pt x="662" y="4817"/>
                </a:lnTo>
                <a:lnTo>
                  <a:pt x="667" y="4864"/>
                </a:lnTo>
                <a:lnTo>
                  <a:pt x="700" y="4876"/>
                </a:lnTo>
                <a:lnTo>
                  <a:pt x="717" y="4864"/>
                </a:lnTo>
                <a:lnTo>
                  <a:pt x="739" y="4783"/>
                </a:lnTo>
                <a:lnTo>
                  <a:pt x="747" y="4753"/>
                </a:lnTo>
                <a:lnTo>
                  <a:pt x="773" y="4763"/>
                </a:lnTo>
                <a:lnTo>
                  <a:pt x="801" y="4822"/>
                </a:lnTo>
                <a:lnTo>
                  <a:pt x="825" y="4838"/>
                </a:lnTo>
                <a:lnTo>
                  <a:pt x="858" y="4817"/>
                </a:lnTo>
                <a:lnTo>
                  <a:pt x="860" y="4787"/>
                </a:lnTo>
                <a:lnTo>
                  <a:pt x="884" y="4757"/>
                </a:lnTo>
                <a:lnTo>
                  <a:pt x="928" y="4759"/>
                </a:lnTo>
                <a:lnTo>
                  <a:pt x="942" y="4773"/>
                </a:lnTo>
                <a:lnTo>
                  <a:pt x="948" y="4817"/>
                </a:lnTo>
                <a:lnTo>
                  <a:pt x="926" y="4856"/>
                </a:lnTo>
                <a:lnTo>
                  <a:pt x="926" y="4900"/>
                </a:lnTo>
                <a:lnTo>
                  <a:pt x="946" y="4876"/>
                </a:lnTo>
                <a:lnTo>
                  <a:pt x="989" y="4844"/>
                </a:lnTo>
                <a:lnTo>
                  <a:pt x="1015" y="4796"/>
                </a:lnTo>
                <a:lnTo>
                  <a:pt x="1045" y="4767"/>
                </a:lnTo>
                <a:lnTo>
                  <a:pt x="1095" y="4760"/>
                </a:lnTo>
                <a:lnTo>
                  <a:pt x="1137" y="4775"/>
                </a:lnTo>
                <a:lnTo>
                  <a:pt x="1169" y="4810"/>
                </a:lnTo>
                <a:lnTo>
                  <a:pt x="1222" y="4827"/>
                </a:lnTo>
                <a:lnTo>
                  <a:pt x="1288" y="4884"/>
                </a:lnTo>
                <a:lnTo>
                  <a:pt x="1325" y="4900"/>
                </a:lnTo>
                <a:lnTo>
                  <a:pt x="1349" y="4874"/>
                </a:lnTo>
                <a:lnTo>
                  <a:pt x="1367" y="4872"/>
                </a:lnTo>
                <a:lnTo>
                  <a:pt x="1410" y="4916"/>
                </a:lnTo>
                <a:lnTo>
                  <a:pt x="1465" y="4959"/>
                </a:lnTo>
                <a:lnTo>
                  <a:pt x="1456" y="5001"/>
                </a:lnTo>
                <a:lnTo>
                  <a:pt x="1460" y="5017"/>
                </a:lnTo>
                <a:lnTo>
                  <a:pt x="1479" y="5012"/>
                </a:lnTo>
                <a:lnTo>
                  <a:pt x="1491" y="5001"/>
                </a:lnTo>
                <a:lnTo>
                  <a:pt x="1511" y="5008"/>
                </a:lnTo>
                <a:lnTo>
                  <a:pt x="1533" y="5036"/>
                </a:lnTo>
                <a:lnTo>
                  <a:pt x="1566" y="5059"/>
                </a:lnTo>
                <a:lnTo>
                  <a:pt x="1591" y="5081"/>
                </a:lnTo>
                <a:lnTo>
                  <a:pt x="1599" y="5116"/>
                </a:lnTo>
                <a:lnTo>
                  <a:pt x="1611" y="5127"/>
                </a:lnTo>
                <a:lnTo>
                  <a:pt x="1631" y="5125"/>
                </a:lnTo>
                <a:lnTo>
                  <a:pt x="1637" y="5103"/>
                </a:lnTo>
                <a:lnTo>
                  <a:pt x="1654" y="5099"/>
                </a:lnTo>
                <a:lnTo>
                  <a:pt x="1676" y="5113"/>
                </a:lnTo>
                <a:lnTo>
                  <a:pt x="1690" y="5149"/>
                </a:lnTo>
                <a:lnTo>
                  <a:pt x="1741" y="5190"/>
                </a:lnTo>
                <a:lnTo>
                  <a:pt x="1778" y="5235"/>
                </a:lnTo>
                <a:lnTo>
                  <a:pt x="1801" y="5243"/>
                </a:lnTo>
                <a:lnTo>
                  <a:pt x="1821" y="5265"/>
                </a:lnTo>
                <a:lnTo>
                  <a:pt x="1807" y="5296"/>
                </a:lnTo>
                <a:lnTo>
                  <a:pt x="1815" y="5306"/>
                </a:lnTo>
                <a:lnTo>
                  <a:pt x="1815" y="5329"/>
                </a:lnTo>
                <a:lnTo>
                  <a:pt x="1793" y="5355"/>
                </a:lnTo>
                <a:lnTo>
                  <a:pt x="1771" y="5399"/>
                </a:lnTo>
                <a:lnTo>
                  <a:pt x="1743" y="5421"/>
                </a:lnTo>
                <a:lnTo>
                  <a:pt x="1743" y="5435"/>
                </a:lnTo>
                <a:lnTo>
                  <a:pt x="1782" y="5435"/>
                </a:lnTo>
                <a:lnTo>
                  <a:pt x="1793" y="5447"/>
                </a:lnTo>
                <a:lnTo>
                  <a:pt x="1779" y="5473"/>
                </a:lnTo>
                <a:lnTo>
                  <a:pt x="1752" y="5488"/>
                </a:lnTo>
                <a:lnTo>
                  <a:pt x="1704" y="5529"/>
                </a:lnTo>
                <a:lnTo>
                  <a:pt x="1690" y="5537"/>
                </a:lnTo>
                <a:lnTo>
                  <a:pt x="1689" y="5557"/>
                </a:lnTo>
                <a:lnTo>
                  <a:pt x="1707" y="5574"/>
                </a:lnTo>
                <a:lnTo>
                  <a:pt x="1725" y="5605"/>
                </a:lnTo>
                <a:lnTo>
                  <a:pt x="1727" y="5622"/>
                </a:lnTo>
                <a:lnTo>
                  <a:pt x="1808" y="5690"/>
                </a:lnTo>
                <a:lnTo>
                  <a:pt x="1826" y="5727"/>
                </a:lnTo>
                <a:lnTo>
                  <a:pt x="1825" y="5770"/>
                </a:lnTo>
                <a:lnTo>
                  <a:pt x="1835" y="5791"/>
                </a:lnTo>
                <a:lnTo>
                  <a:pt x="1821" y="5807"/>
                </a:lnTo>
                <a:lnTo>
                  <a:pt x="1820" y="5840"/>
                </a:lnTo>
                <a:lnTo>
                  <a:pt x="1845" y="5874"/>
                </a:lnTo>
                <a:lnTo>
                  <a:pt x="1864" y="5874"/>
                </a:lnTo>
                <a:lnTo>
                  <a:pt x="1875" y="5883"/>
                </a:lnTo>
                <a:lnTo>
                  <a:pt x="1887" y="5922"/>
                </a:lnTo>
                <a:lnTo>
                  <a:pt x="1914" y="5959"/>
                </a:lnTo>
                <a:lnTo>
                  <a:pt x="1936" y="5986"/>
                </a:lnTo>
                <a:lnTo>
                  <a:pt x="1940" y="6017"/>
                </a:lnTo>
                <a:lnTo>
                  <a:pt x="1927" y="6051"/>
                </a:lnTo>
                <a:lnTo>
                  <a:pt x="1889" y="6066"/>
                </a:lnTo>
                <a:lnTo>
                  <a:pt x="1854" y="6096"/>
                </a:lnTo>
                <a:lnTo>
                  <a:pt x="1842" y="6132"/>
                </a:lnTo>
                <a:lnTo>
                  <a:pt x="1819" y="6162"/>
                </a:lnTo>
                <a:lnTo>
                  <a:pt x="1795" y="6164"/>
                </a:lnTo>
                <a:lnTo>
                  <a:pt x="1752" y="6194"/>
                </a:lnTo>
                <a:lnTo>
                  <a:pt x="1738" y="6216"/>
                </a:lnTo>
                <a:lnTo>
                  <a:pt x="1759" y="6226"/>
                </a:lnTo>
                <a:lnTo>
                  <a:pt x="1782" y="6217"/>
                </a:lnTo>
                <a:lnTo>
                  <a:pt x="1800" y="6198"/>
                </a:lnTo>
                <a:lnTo>
                  <a:pt x="1825" y="6194"/>
                </a:lnTo>
                <a:lnTo>
                  <a:pt x="1866" y="6154"/>
                </a:lnTo>
                <a:lnTo>
                  <a:pt x="1889" y="6151"/>
                </a:lnTo>
                <a:lnTo>
                  <a:pt x="1907" y="6155"/>
                </a:lnTo>
                <a:lnTo>
                  <a:pt x="1892" y="6206"/>
                </a:lnTo>
                <a:lnTo>
                  <a:pt x="1878" y="6232"/>
                </a:lnTo>
                <a:lnTo>
                  <a:pt x="1889" y="6261"/>
                </a:lnTo>
                <a:lnTo>
                  <a:pt x="1885" y="6288"/>
                </a:lnTo>
                <a:lnTo>
                  <a:pt x="1906" y="6326"/>
                </a:lnTo>
                <a:lnTo>
                  <a:pt x="1914" y="6369"/>
                </a:lnTo>
                <a:lnTo>
                  <a:pt x="1894" y="6411"/>
                </a:lnTo>
                <a:lnTo>
                  <a:pt x="1894" y="6434"/>
                </a:lnTo>
                <a:lnTo>
                  <a:pt x="1907" y="6462"/>
                </a:lnTo>
                <a:lnTo>
                  <a:pt x="1907" y="6476"/>
                </a:lnTo>
                <a:lnTo>
                  <a:pt x="1886" y="6450"/>
                </a:lnTo>
                <a:lnTo>
                  <a:pt x="1866" y="6459"/>
                </a:lnTo>
                <a:lnTo>
                  <a:pt x="1877" y="6509"/>
                </a:lnTo>
                <a:lnTo>
                  <a:pt x="1902" y="6548"/>
                </a:lnTo>
                <a:lnTo>
                  <a:pt x="1901" y="6568"/>
                </a:lnTo>
                <a:lnTo>
                  <a:pt x="1893" y="6563"/>
                </a:lnTo>
                <a:lnTo>
                  <a:pt x="1869" y="6582"/>
                </a:lnTo>
                <a:lnTo>
                  <a:pt x="1876" y="6612"/>
                </a:lnTo>
                <a:lnTo>
                  <a:pt x="1889" y="6632"/>
                </a:lnTo>
                <a:lnTo>
                  <a:pt x="1919" y="6636"/>
                </a:lnTo>
                <a:lnTo>
                  <a:pt x="1936" y="6655"/>
                </a:lnTo>
                <a:lnTo>
                  <a:pt x="1938" y="6682"/>
                </a:lnTo>
                <a:lnTo>
                  <a:pt x="1913" y="6709"/>
                </a:lnTo>
                <a:lnTo>
                  <a:pt x="1913" y="6743"/>
                </a:lnTo>
                <a:lnTo>
                  <a:pt x="1882" y="6774"/>
                </a:lnTo>
                <a:lnTo>
                  <a:pt x="1863" y="6787"/>
                </a:lnTo>
                <a:lnTo>
                  <a:pt x="1828" y="6781"/>
                </a:lnTo>
                <a:lnTo>
                  <a:pt x="1808" y="6789"/>
                </a:lnTo>
                <a:lnTo>
                  <a:pt x="1806" y="6810"/>
                </a:lnTo>
                <a:lnTo>
                  <a:pt x="1834" y="6821"/>
                </a:lnTo>
                <a:lnTo>
                  <a:pt x="1867" y="6823"/>
                </a:lnTo>
                <a:lnTo>
                  <a:pt x="1891" y="6849"/>
                </a:lnTo>
                <a:lnTo>
                  <a:pt x="1915" y="6849"/>
                </a:lnTo>
                <a:lnTo>
                  <a:pt x="1944" y="6859"/>
                </a:lnTo>
                <a:lnTo>
                  <a:pt x="1953" y="6880"/>
                </a:lnTo>
                <a:lnTo>
                  <a:pt x="1948" y="6929"/>
                </a:lnTo>
                <a:lnTo>
                  <a:pt x="1961" y="6978"/>
                </a:lnTo>
                <a:lnTo>
                  <a:pt x="1914" y="7023"/>
                </a:lnTo>
                <a:lnTo>
                  <a:pt x="1909" y="7056"/>
                </a:lnTo>
                <a:lnTo>
                  <a:pt x="1926" y="7077"/>
                </a:lnTo>
                <a:lnTo>
                  <a:pt x="1898" y="7141"/>
                </a:lnTo>
                <a:lnTo>
                  <a:pt x="1852" y="7161"/>
                </a:lnTo>
                <a:lnTo>
                  <a:pt x="1821" y="7165"/>
                </a:lnTo>
                <a:lnTo>
                  <a:pt x="1795" y="7143"/>
                </a:lnTo>
                <a:lnTo>
                  <a:pt x="1771" y="7142"/>
                </a:lnTo>
                <a:lnTo>
                  <a:pt x="1723" y="7172"/>
                </a:lnTo>
                <a:lnTo>
                  <a:pt x="1712" y="7201"/>
                </a:lnTo>
                <a:lnTo>
                  <a:pt x="1723" y="7215"/>
                </a:lnTo>
                <a:lnTo>
                  <a:pt x="1740" y="7212"/>
                </a:lnTo>
                <a:lnTo>
                  <a:pt x="1803" y="7219"/>
                </a:lnTo>
                <a:lnTo>
                  <a:pt x="1824" y="7201"/>
                </a:lnTo>
                <a:lnTo>
                  <a:pt x="1838" y="7194"/>
                </a:lnTo>
                <a:lnTo>
                  <a:pt x="1847" y="7204"/>
                </a:lnTo>
                <a:lnTo>
                  <a:pt x="1851" y="7224"/>
                </a:lnTo>
                <a:lnTo>
                  <a:pt x="1864" y="7238"/>
                </a:lnTo>
                <a:lnTo>
                  <a:pt x="1846" y="7254"/>
                </a:lnTo>
                <a:lnTo>
                  <a:pt x="1821" y="7258"/>
                </a:lnTo>
                <a:lnTo>
                  <a:pt x="1810" y="7274"/>
                </a:lnTo>
                <a:lnTo>
                  <a:pt x="1812" y="7303"/>
                </a:lnTo>
                <a:lnTo>
                  <a:pt x="1804" y="7318"/>
                </a:lnTo>
                <a:lnTo>
                  <a:pt x="1772" y="7323"/>
                </a:lnTo>
                <a:lnTo>
                  <a:pt x="1724" y="7368"/>
                </a:lnTo>
                <a:lnTo>
                  <a:pt x="1682" y="7392"/>
                </a:lnTo>
                <a:lnTo>
                  <a:pt x="1681" y="7417"/>
                </a:lnTo>
                <a:lnTo>
                  <a:pt x="1714" y="7447"/>
                </a:lnTo>
                <a:lnTo>
                  <a:pt x="1770" y="7459"/>
                </a:lnTo>
                <a:lnTo>
                  <a:pt x="1818" y="7444"/>
                </a:lnTo>
                <a:lnTo>
                  <a:pt x="1855" y="7400"/>
                </a:lnTo>
                <a:lnTo>
                  <a:pt x="1878" y="7359"/>
                </a:lnTo>
                <a:lnTo>
                  <a:pt x="1903" y="7342"/>
                </a:lnTo>
                <a:lnTo>
                  <a:pt x="1915" y="7346"/>
                </a:lnTo>
                <a:lnTo>
                  <a:pt x="1915" y="7366"/>
                </a:lnTo>
                <a:lnTo>
                  <a:pt x="1878" y="7433"/>
                </a:lnTo>
                <a:lnTo>
                  <a:pt x="1824" y="7490"/>
                </a:lnTo>
                <a:lnTo>
                  <a:pt x="1801" y="7484"/>
                </a:lnTo>
                <a:lnTo>
                  <a:pt x="1733" y="7492"/>
                </a:lnTo>
                <a:lnTo>
                  <a:pt x="1709" y="7501"/>
                </a:lnTo>
                <a:lnTo>
                  <a:pt x="1688" y="7538"/>
                </a:lnTo>
                <a:lnTo>
                  <a:pt x="1674" y="7526"/>
                </a:lnTo>
                <a:lnTo>
                  <a:pt x="1635" y="7527"/>
                </a:lnTo>
                <a:lnTo>
                  <a:pt x="1591" y="7553"/>
                </a:lnTo>
                <a:lnTo>
                  <a:pt x="1591" y="7579"/>
                </a:lnTo>
                <a:lnTo>
                  <a:pt x="1607" y="7594"/>
                </a:lnTo>
                <a:lnTo>
                  <a:pt x="1616" y="7619"/>
                </a:lnTo>
                <a:lnTo>
                  <a:pt x="1605" y="7654"/>
                </a:lnTo>
                <a:lnTo>
                  <a:pt x="1621" y="7710"/>
                </a:lnTo>
                <a:lnTo>
                  <a:pt x="1635" y="7709"/>
                </a:lnTo>
                <a:lnTo>
                  <a:pt x="1643" y="7679"/>
                </a:lnTo>
                <a:lnTo>
                  <a:pt x="1664" y="7679"/>
                </a:lnTo>
                <a:lnTo>
                  <a:pt x="1681" y="7697"/>
                </a:lnTo>
                <a:lnTo>
                  <a:pt x="1692" y="7721"/>
                </a:lnTo>
                <a:lnTo>
                  <a:pt x="1690" y="7755"/>
                </a:lnTo>
                <a:lnTo>
                  <a:pt x="1712" y="7777"/>
                </a:lnTo>
                <a:lnTo>
                  <a:pt x="1771" y="7779"/>
                </a:lnTo>
                <a:lnTo>
                  <a:pt x="1804" y="7755"/>
                </a:lnTo>
                <a:lnTo>
                  <a:pt x="1817" y="7741"/>
                </a:lnTo>
                <a:lnTo>
                  <a:pt x="1837" y="7744"/>
                </a:lnTo>
                <a:lnTo>
                  <a:pt x="1875" y="7739"/>
                </a:lnTo>
                <a:lnTo>
                  <a:pt x="1895" y="7712"/>
                </a:lnTo>
                <a:lnTo>
                  <a:pt x="1906" y="7673"/>
                </a:lnTo>
                <a:lnTo>
                  <a:pt x="1898" y="7642"/>
                </a:lnTo>
                <a:lnTo>
                  <a:pt x="1877" y="7626"/>
                </a:lnTo>
                <a:lnTo>
                  <a:pt x="1900" y="7626"/>
                </a:lnTo>
                <a:lnTo>
                  <a:pt x="1921" y="7630"/>
                </a:lnTo>
                <a:lnTo>
                  <a:pt x="1926" y="7613"/>
                </a:lnTo>
                <a:lnTo>
                  <a:pt x="1933" y="7549"/>
                </a:lnTo>
                <a:lnTo>
                  <a:pt x="1953" y="7579"/>
                </a:lnTo>
                <a:lnTo>
                  <a:pt x="1979" y="7605"/>
                </a:lnTo>
                <a:lnTo>
                  <a:pt x="2001" y="7600"/>
                </a:lnTo>
                <a:lnTo>
                  <a:pt x="2018" y="7569"/>
                </a:lnTo>
                <a:lnTo>
                  <a:pt x="2020" y="7504"/>
                </a:lnTo>
                <a:lnTo>
                  <a:pt x="2023" y="7460"/>
                </a:lnTo>
                <a:lnTo>
                  <a:pt x="2007" y="7417"/>
                </a:lnTo>
                <a:lnTo>
                  <a:pt x="1993" y="7381"/>
                </a:lnTo>
                <a:lnTo>
                  <a:pt x="2007" y="7299"/>
                </a:lnTo>
                <a:lnTo>
                  <a:pt x="2017" y="7281"/>
                </a:lnTo>
                <a:lnTo>
                  <a:pt x="2029" y="7277"/>
                </a:lnTo>
                <a:lnTo>
                  <a:pt x="2031" y="7311"/>
                </a:lnTo>
                <a:lnTo>
                  <a:pt x="2016" y="7347"/>
                </a:lnTo>
                <a:lnTo>
                  <a:pt x="2021" y="7394"/>
                </a:lnTo>
                <a:lnTo>
                  <a:pt x="2044" y="7443"/>
                </a:lnTo>
                <a:lnTo>
                  <a:pt x="2042" y="7499"/>
                </a:lnTo>
                <a:lnTo>
                  <a:pt x="2030" y="7556"/>
                </a:lnTo>
                <a:lnTo>
                  <a:pt x="2027" y="7593"/>
                </a:lnTo>
                <a:lnTo>
                  <a:pt x="2045" y="7595"/>
                </a:lnTo>
                <a:lnTo>
                  <a:pt x="2056" y="7582"/>
                </a:lnTo>
                <a:lnTo>
                  <a:pt x="2092" y="7558"/>
                </a:lnTo>
                <a:lnTo>
                  <a:pt x="2094" y="7538"/>
                </a:lnTo>
                <a:lnTo>
                  <a:pt x="2136" y="7480"/>
                </a:lnTo>
                <a:lnTo>
                  <a:pt x="2175" y="7463"/>
                </a:lnTo>
                <a:lnTo>
                  <a:pt x="2191" y="7463"/>
                </a:lnTo>
                <a:lnTo>
                  <a:pt x="2194" y="7476"/>
                </a:lnTo>
                <a:lnTo>
                  <a:pt x="2160" y="7495"/>
                </a:lnTo>
                <a:lnTo>
                  <a:pt x="2138" y="7514"/>
                </a:lnTo>
                <a:lnTo>
                  <a:pt x="2120" y="7566"/>
                </a:lnTo>
                <a:lnTo>
                  <a:pt x="2088" y="7594"/>
                </a:lnTo>
                <a:lnTo>
                  <a:pt x="2087" y="7612"/>
                </a:lnTo>
                <a:lnTo>
                  <a:pt x="2104" y="7622"/>
                </a:lnTo>
                <a:lnTo>
                  <a:pt x="2140" y="7619"/>
                </a:lnTo>
                <a:lnTo>
                  <a:pt x="2160" y="7631"/>
                </a:lnTo>
                <a:lnTo>
                  <a:pt x="2180" y="7661"/>
                </a:lnTo>
                <a:lnTo>
                  <a:pt x="2209" y="7671"/>
                </a:lnTo>
                <a:lnTo>
                  <a:pt x="2249" y="7657"/>
                </a:lnTo>
                <a:lnTo>
                  <a:pt x="2283" y="7635"/>
                </a:lnTo>
                <a:lnTo>
                  <a:pt x="2306" y="7635"/>
                </a:lnTo>
                <a:lnTo>
                  <a:pt x="2321" y="7645"/>
                </a:lnTo>
                <a:lnTo>
                  <a:pt x="2315" y="7663"/>
                </a:lnTo>
                <a:lnTo>
                  <a:pt x="2263" y="7693"/>
                </a:lnTo>
                <a:lnTo>
                  <a:pt x="2186" y="7711"/>
                </a:lnTo>
                <a:lnTo>
                  <a:pt x="2127" y="7715"/>
                </a:lnTo>
                <a:lnTo>
                  <a:pt x="2099" y="7740"/>
                </a:lnTo>
                <a:lnTo>
                  <a:pt x="2073" y="7756"/>
                </a:lnTo>
                <a:lnTo>
                  <a:pt x="2074" y="7783"/>
                </a:lnTo>
                <a:lnTo>
                  <a:pt x="2089" y="7794"/>
                </a:lnTo>
                <a:lnTo>
                  <a:pt x="2140" y="7789"/>
                </a:lnTo>
                <a:lnTo>
                  <a:pt x="2166" y="7797"/>
                </a:lnTo>
                <a:lnTo>
                  <a:pt x="2192" y="7791"/>
                </a:lnTo>
                <a:lnTo>
                  <a:pt x="2224" y="7766"/>
                </a:lnTo>
                <a:lnTo>
                  <a:pt x="2279" y="7768"/>
                </a:lnTo>
                <a:lnTo>
                  <a:pt x="2289" y="7778"/>
                </a:lnTo>
                <a:lnTo>
                  <a:pt x="2273" y="7794"/>
                </a:lnTo>
                <a:lnTo>
                  <a:pt x="2242" y="7801"/>
                </a:lnTo>
                <a:lnTo>
                  <a:pt x="2210" y="7826"/>
                </a:lnTo>
                <a:lnTo>
                  <a:pt x="2183" y="7824"/>
                </a:lnTo>
                <a:lnTo>
                  <a:pt x="2162" y="7825"/>
                </a:lnTo>
                <a:lnTo>
                  <a:pt x="2136" y="7862"/>
                </a:lnTo>
                <a:lnTo>
                  <a:pt x="2123" y="7897"/>
                </a:lnTo>
                <a:lnTo>
                  <a:pt x="2097" y="7918"/>
                </a:lnTo>
                <a:lnTo>
                  <a:pt x="2098" y="7937"/>
                </a:lnTo>
                <a:lnTo>
                  <a:pt x="2119" y="7937"/>
                </a:lnTo>
                <a:lnTo>
                  <a:pt x="2183" y="7885"/>
                </a:lnTo>
                <a:lnTo>
                  <a:pt x="2202" y="7870"/>
                </a:lnTo>
                <a:lnTo>
                  <a:pt x="2231" y="7869"/>
                </a:lnTo>
                <a:lnTo>
                  <a:pt x="2245" y="7855"/>
                </a:lnTo>
                <a:lnTo>
                  <a:pt x="2264" y="7850"/>
                </a:lnTo>
                <a:lnTo>
                  <a:pt x="2290" y="7883"/>
                </a:lnTo>
                <a:lnTo>
                  <a:pt x="2295" y="7908"/>
                </a:lnTo>
                <a:lnTo>
                  <a:pt x="2288" y="7928"/>
                </a:lnTo>
                <a:lnTo>
                  <a:pt x="2254" y="7906"/>
                </a:lnTo>
                <a:lnTo>
                  <a:pt x="2234" y="7900"/>
                </a:lnTo>
                <a:lnTo>
                  <a:pt x="2181" y="7927"/>
                </a:lnTo>
                <a:lnTo>
                  <a:pt x="2165" y="7949"/>
                </a:lnTo>
                <a:lnTo>
                  <a:pt x="2175" y="7970"/>
                </a:lnTo>
                <a:lnTo>
                  <a:pt x="2220" y="7976"/>
                </a:lnTo>
                <a:lnTo>
                  <a:pt x="2254" y="7970"/>
                </a:lnTo>
                <a:lnTo>
                  <a:pt x="2282" y="7955"/>
                </a:lnTo>
                <a:lnTo>
                  <a:pt x="2303" y="7956"/>
                </a:lnTo>
                <a:lnTo>
                  <a:pt x="2338" y="8001"/>
                </a:lnTo>
                <a:lnTo>
                  <a:pt x="2335" y="8028"/>
                </a:lnTo>
                <a:lnTo>
                  <a:pt x="2308" y="8039"/>
                </a:lnTo>
                <a:lnTo>
                  <a:pt x="2219" y="8010"/>
                </a:lnTo>
                <a:lnTo>
                  <a:pt x="2174" y="7993"/>
                </a:lnTo>
                <a:lnTo>
                  <a:pt x="2164" y="8010"/>
                </a:lnTo>
                <a:lnTo>
                  <a:pt x="2176" y="8038"/>
                </a:lnTo>
                <a:lnTo>
                  <a:pt x="2216" y="8067"/>
                </a:lnTo>
                <a:lnTo>
                  <a:pt x="2263" y="8117"/>
                </a:lnTo>
                <a:lnTo>
                  <a:pt x="2282" y="8159"/>
                </a:lnTo>
                <a:lnTo>
                  <a:pt x="2256" y="8157"/>
                </a:lnTo>
                <a:lnTo>
                  <a:pt x="2226" y="8117"/>
                </a:lnTo>
                <a:lnTo>
                  <a:pt x="2210" y="8112"/>
                </a:lnTo>
                <a:lnTo>
                  <a:pt x="2203" y="8130"/>
                </a:lnTo>
                <a:lnTo>
                  <a:pt x="2216" y="8158"/>
                </a:lnTo>
                <a:lnTo>
                  <a:pt x="2267" y="8202"/>
                </a:lnTo>
                <a:lnTo>
                  <a:pt x="2326" y="8241"/>
                </a:lnTo>
                <a:lnTo>
                  <a:pt x="2322" y="8261"/>
                </a:lnTo>
                <a:lnTo>
                  <a:pt x="2296" y="8264"/>
                </a:lnTo>
                <a:lnTo>
                  <a:pt x="2293" y="8284"/>
                </a:lnTo>
                <a:lnTo>
                  <a:pt x="2269" y="8283"/>
                </a:lnTo>
                <a:lnTo>
                  <a:pt x="2227" y="8239"/>
                </a:lnTo>
                <a:lnTo>
                  <a:pt x="2217" y="8242"/>
                </a:lnTo>
                <a:lnTo>
                  <a:pt x="2215" y="8261"/>
                </a:lnTo>
                <a:lnTo>
                  <a:pt x="2262" y="8318"/>
                </a:lnTo>
                <a:lnTo>
                  <a:pt x="2289" y="8340"/>
                </a:lnTo>
                <a:lnTo>
                  <a:pt x="2309" y="8336"/>
                </a:lnTo>
                <a:lnTo>
                  <a:pt x="2335" y="8323"/>
                </a:lnTo>
                <a:lnTo>
                  <a:pt x="2347" y="8332"/>
                </a:lnTo>
                <a:lnTo>
                  <a:pt x="2322" y="8368"/>
                </a:lnTo>
                <a:lnTo>
                  <a:pt x="2299" y="8378"/>
                </a:lnTo>
                <a:lnTo>
                  <a:pt x="2255" y="8360"/>
                </a:lnTo>
                <a:lnTo>
                  <a:pt x="2218" y="8329"/>
                </a:lnTo>
                <a:lnTo>
                  <a:pt x="2177" y="8300"/>
                </a:lnTo>
                <a:lnTo>
                  <a:pt x="2144" y="8261"/>
                </a:lnTo>
                <a:lnTo>
                  <a:pt x="2115" y="8171"/>
                </a:lnTo>
                <a:lnTo>
                  <a:pt x="2093" y="8142"/>
                </a:lnTo>
                <a:lnTo>
                  <a:pt x="2063" y="8135"/>
                </a:lnTo>
                <a:lnTo>
                  <a:pt x="2035" y="8119"/>
                </a:lnTo>
                <a:lnTo>
                  <a:pt x="1997" y="8104"/>
                </a:lnTo>
                <a:lnTo>
                  <a:pt x="1954" y="8102"/>
                </a:lnTo>
                <a:lnTo>
                  <a:pt x="1936" y="8087"/>
                </a:lnTo>
                <a:lnTo>
                  <a:pt x="1904" y="8084"/>
                </a:lnTo>
                <a:lnTo>
                  <a:pt x="1857" y="8076"/>
                </a:lnTo>
                <a:lnTo>
                  <a:pt x="1815" y="8038"/>
                </a:lnTo>
                <a:lnTo>
                  <a:pt x="1772" y="8033"/>
                </a:lnTo>
                <a:lnTo>
                  <a:pt x="1743" y="8021"/>
                </a:lnTo>
                <a:lnTo>
                  <a:pt x="1721" y="8031"/>
                </a:lnTo>
                <a:lnTo>
                  <a:pt x="1677" y="8037"/>
                </a:lnTo>
                <a:lnTo>
                  <a:pt x="1627" y="8080"/>
                </a:lnTo>
                <a:lnTo>
                  <a:pt x="1627" y="8104"/>
                </a:lnTo>
                <a:lnTo>
                  <a:pt x="1649" y="8122"/>
                </a:lnTo>
                <a:lnTo>
                  <a:pt x="1677" y="8158"/>
                </a:lnTo>
                <a:lnTo>
                  <a:pt x="1695" y="8214"/>
                </a:lnTo>
                <a:lnTo>
                  <a:pt x="1690" y="8241"/>
                </a:lnTo>
                <a:lnTo>
                  <a:pt x="1735" y="8285"/>
                </a:lnTo>
                <a:lnTo>
                  <a:pt x="1800" y="8308"/>
                </a:lnTo>
                <a:lnTo>
                  <a:pt x="1884" y="8346"/>
                </a:lnTo>
                <a:lnTo>
                  <a:pt x="1936" y="8379"/>
                </a:lnTo>
                <a:lnTo>
                  <a:pt x="1953" y="8424"/>
                </a:lnTo>
                <a:lnTo>
                  <a:pt x="1955" y="8446"/>
                </a:lnTo>
                <a:lnTo>
                  <a:pt x="1983" y="8461"/>
                </a:lnTo>
                <a:lnTo>
                  <a:pt x="2020" y="8461"/>
                </a:lnTo>
                <a:lnTo>
                  <a:pt x="2050" y="8496"/>
                </a:lnTo>
                <a:lnTo>
                  <a:pt x="2088" y="8502"/>
                </a:lnTo>
                <a:lnTo>
                  <a:pt x="2110" y="8492"/>
                </a:lnTo>
                <a:lnTo>
                  <a:pt x="2132" y="8518"/>
                </a:lnTo>
                <a:lnTo>
                  <a:pt x="2170" y="8520"/>
                </a:lnTo>
                <a:lnTo>
                  <a:pt x="2195" y="8504"/>
                </a:lnTo>
                <a:lnTo>
                  <a:pt x="2221" y="8531"/>
                </a:lnTo>
                <a:lnTo>
                  <a:pt x="2263" y="8533"/>
                </a:lnTo>
                <a:lnTo>
                  <a:pt x="2301" y="8504"/>
                </a:lnTo>
                <a:lnTo>
                  <a:pt x="2342" y="8501"/>
                </a:lnTo>
                <a:lnTo>
                  <a:pt x="2366" y="8511"/>
                </a:lnTo>
                <a:lnTo>
                  <a:pt x="2371" y="8543"/>
                </a:lnTo>
                <a:lnTo>
                  <a:pt x="2340" y="8542"/>
                </a:lnTo>
                <a:lnTo>
                  <a:pt x="2309" y="8553"/>
                </a:lnTo>
                <a:lnTo>
                  <a:pt x="2309" y="8573"/>
                </a:lnTo>
                <a:lnTo>
                  <a:pt x="2336" y="8573"/>
                </a:lnTo>
                <a:lnTo>
                  <a:pt x="2359" y="8601"/>
                </a:lnTo>
                <a:lnTo>
                  <a:pt x="2328" y="8619"/>
                </a:lnTo>
                <a:lnTo>
                  <a:pt x="2326" y="8635"/>
                </a:lnTo>
                <a:lnTo>
                  <a:pt x="2293" y="8647"/>
                </a:lnTo>
                <a:lnTo>
                  <a:pt x="2273" y="8672"/>
                </a:lnTo>
                <a:lnTo>
                  <a:pt x="2229" y="8692"/>
                </a:lnTo>
                <a:lnTo>
                  <a:pt x="2214" y="8709"/>
                </a:lnTo>
                <a:lnTo>
                  <a:pt x="2226" y="8723"/>
                </a:lnTo>
                <a:lnTo>
                  <a:pt x="2265" y="8723"/>
                </a:lnTo>
                <a:lnTo>
                  <a:pt x="2292" y="8732"/>
                </a:lnTo>
                <a:lnTo>
                  <a:pt x="2298" y="8754"/>
                </a:lnTo>
                <a:lnTo>
                  <a:pt x="2269" y="8754"/>
                </a:lnTo>
                <a:lnTo>
                  <a:pt x="2242" y="8760"/>
                </a:lnTo>
                <a:lnTo>
                  <a:pt x="2231" y="8754"/>
                </a:lnTo>
                <a:lnTo>
                  <a:pt x="2207" y="8773"/>
                </a:lnTo>
                <a:lnTo>
                  <a:pt x="2172" y="8825"/>
                </a:lnTo>
                <a:lnTo>
                  <a:pt x="2150" y="8826"/>
                </a:lnTo>
                <a:lnTo>
                  <a:pt x="2130" y="8851"/>
                </a:lnTo>
                <a:lnTo>
                  <a:pt x="2128" y="8872"/>
                </a:lnTo>
                <a:lnTo>
                  <a:pt x="2166" y="8878"/>
                </a:lnTo>
                <a:lnTo>
                  <a:pt x="2188" y="8881"/>
                </a:lnTo>
                <a:lnTo>
                  <a:pt x="2206" y="8869"/>
                </a:lnTo>
                <a:lnTo>
                  <a:pt x="2221" y="8876"/>
                </a:lnTo>
                <a:lnTo>
                  <a:pt x="2233" y="8898"/>
                </a:lnTo>
                <a:lnTo>
                  <a:pt x="2257" y="8897"/>
                </a:lnTo>
                <a:lnTo>
                  <a:pt x="2278" y="8909"/>
                </a:lnTo>
                <a:lnTo>
                  <a:pt x="2281" y="8927"/>
                </a:lnTo>
                <a:lnTo>
                  <a:pt x="2234" y="8936"/>
                </a:lnTo>
                <a:lnTo>
                  <a:pt x="2197" y="8942"/>
                </a:lnTo>
                <a:lnTo>
                  <a:pt x="2197" y="8955"/>
                </a:lnTo>
                <a:lnTo>
                  <a:pt x="2256" y="8961"/>
                </a:lnTo>
                <a:lnTo>
                  <a:pt x="2282" y="8978"/>
                </a:lnTo>
                <a:lnTo>
                  <a:pt x="2288" y="9003"/>
                </a:lnTo>
                <a:lnTo>
                  <a:pt x="2266" y="9003"/>
                </a:lnTo>
                <a:lnTo>
                  <a:pt x="2246" y="8995"/>
                </a:lnTo>
                <a:lnTo>
                  <a:pt x="2240" y="9007"/>
                </a:lnTo>
                <a:lnTo>
                  <a:pt x="2213" y="9006"/>
                </a:lnTo>
                <a:lnTo>
                  <a:pt x="2195" y="8988"/>
                </a:lnTo>
                <a:lnTo>
                  <a:pt x="2165" y="8990"/>
                </a:lnTo>
                <a:lnTo>
                  <a:pt x="2125" y="8981"/>
                </a:lnTo>
                <a:lnTo>
                  <a:pt x="2125" y="8960"/>
                </a:lnTo>
                <a:lnTo>
                  <a:pt x="2136" y="8946"/>
                </a:lnTo>
                <a:lnTo>
                  <a:pt x="2112" y="8903"/>
                </a:lnTo>
                <a:lnTo>
                  <a:pt x="2097" y="8893"/>
                </a:lnTo>
                <a:lnTo>
                  <a:pt x="2077" y="8901"/>
                </a:lnTo>
                <a:lnTo>
                  <a:pt x="2082" y="8943"/>
                </a:lnTo>
                <a:lnTo>
                  <a:pt x="2054" y="9033"/>
                </a:lnTo>
                <a:lnTo>
                  <a:pt x="2031" y="9070"/>
                </a:lnTo>
                <a:lnTo>
                  <a:pt x="2042" y="9089"/>
                </a:lnTo>
                <a:lnTo>
                  <a:pt x="2063" y="9089"/>
                </a:lnTo>
                <a:lnTo>
                  <a:pt x="2098" y="9063"/>
                </a:lnTo>
                <a:lnTo>
                  <a:pt x="2109" y="9068"/>
                </a:lnTo>
                <a:lnTo>
                  <a:pt x="2096" y="9092"/>
                </a:lnTo>
                <a:lnTo>
                  <a:pt x="2066" y="9112"/>
                </a:lnTo>
                <a:lnTo>
                  <a:pt x="2048" y="9131"/>
                </a:lnTo>
                <a:lnTo>
                  <a:pt x="2025" y="9143"/>
                </a:lnTo>
                <a:lnTo>
                  <a:pt x="2024" y="9169"/>
                </a:lnTo>
                <a:lnTo>
                  <a:pt x="1972" y="9162"/>
                </a:lnTo>
                <a:lnTo>
                  <a:pt x="1931" y="9162"/>
                </a:lnTo>
                <a:lnTo>
                  <a:pt x="1891" y="9168"/>
                </a:lnTo>
                <a:lnTo>
                  <a:pt x="1877" y="9155"/>
                </a:lnTo>
                <a:lnTo>
                  <a:pt x="1823" y="9153"/>
                </a:lnTo>
                <a:lnTo>
                  <a:pt x="1796" y="9168"/>
                </a:lnTo>
                <a:lnTo>
                  <a:pt x="1733" y="9196"/>
                </a:lnTo>
                <a:lnTo>
                  <a:pt x="1676" y="9212"/>
                </a:lnTo>
                <a:lnTo>
                  <a:pt x="1685" y="9222"/>
                </a:lnTo>
                <a:lnTo>
                  <a:pt x="1730" y="9212"/>
                </a:lnTo>
                <a:lnTo>
                  <a:pt x="1756" y="9211"/>
                </a:lnTo>
                <a:lnTo>
                  <a:pt x="1756" y="9211"/>
                </a:lnTo>
                <a:lnTo>
                  <a:pt x="1737" y="9229"/>
                </a:lnTo>
                <a:lnTo>
                  <a:pt x="1713" y="9245"/>
                </a:lnTo>
                <a:lnTo>
                  <a:pt x="1722" y="9264"/>
                </a:lnTo>
                <a:lnTo>
                  <a:pt x="1758" y="9279"/>
                </a:lnTo>
                <a:lnTo>
                  <a:pt x="1779" y="9309"/>
                </a:lnTo>
                <a:lnTo>
                  <a:pt x="1821" y="9297"/>
                </a:lnTo>
                <a:lnTo>
                  <a:pt x="1857" y="9306"/>
                </a:lnTo>
                <a:lnTo>
                  <a:pt x="1875" y="9298"/>
                </a:lnTo>
                <a:lnTo>
                  <a:pt x="1929" y="9299"/>
                </a:lnTo>
                <a:lnTo>
                  <a:pt x="1945" y="9283"/>
                </a:lnTo>
                <a:lnTo>
                  <a:pt x="1911" y="9257"/>
                </a:lnTo>
                <a:lnTo>
                  <a:pt x="1900" y="9243"/>
                </a:lnTo>
                <a:lnTo>
                  <a:pt x="1916" y="9225"/>
                </a:lnTo>
                <a:lnTo>
                  <a:pt x="1979" y="9225"/>
                </a:lnTo>
                <a:lnTo>
                  <a:pt x="2009" y="9213"/>
                </a:lnTo>
                <a:lnTo>
                  <a:pt x="2041" y="9218"/>
                </a:lnTo>
                <a:lnTo>
                  <a:pt x="2042" y="9227"/>
                </a:lnTo>
                <a:lnTo>
                  <a:pt x="2022" y="9237"/>
                </a:lnTo>
                <a:lnTo>
                  <a:pt x="2007" y="9269"/>
                </a:lnTo>
                <a:lnTo>
                  <a:pt x="2003" y="9296"/>
                </a:lnTo>
                <a:lnTo>
                  <a:pt x="1948" y="9317"/>
                </a:lnTo>
                <a:lnTo>
                  <a:pt x="1943" y="9333"/>
                </a:lnTo>
                <a:lnTo>
                  <a:pt x="1953" y="9355"/>
                </a:lnTo>
                <a:lnTo>
                  <a:pt x="2048" y="9432"/>
                </a:lnTo>
                <a:lnTo>
                  <a:pt x="2087" y="9469"/>
                </a:lnTo>
                <a:lnTo>
                  <a:pt x="2089" y="9483"/>
                </a:lnTo>
                <a:lnTo>
                  <a:pt x="2055" y="9483"/>
                </a:lnTo>
                <a:lnTo>
                  <a:pt x="2047" y="9472"/>
                </a:lnTo>
                <a:lnTo>
                  <a:pt x="2007" y="9454"/>
                </a:lnTo>
                <a:lnTo>
                  <a:pt x="1958" y="9424"/>
                </a:lnTo>
                <a:lnTo>
                  <a:pt x="1936" y="9402"/>
                </a:lnTo>
                <a:lnTo>
                  <a:pt x="1891" y="9404"/>
                </a:lnTo>
                <a:lnTo>
                  <a:pt x="1873" y="9415"/>
                </a:lnTo>
                <a:lnTo>
                  <a:pt x="1842" y="9422"/>
                </a:lnTo>
                <a:lnTo>
                  <a:pt x="1760" y="9372"/>
                </a:lnTo>
                <a:lnTo>
                  <a:pt x="1748" y="9343"/>
                </a:lnTo>
                <a:lnTo>
                  <a:pt x="1723" y="9314"/>
                </a:lnTo>
                <a:lnTo>
                  <a:pt x="1709" y="9309"/>
                </a:lnTo>
                <a:lnTo>
                  <a:pt x="1720" y="9349"/>
                </a:lnTo>
                <a:lnTo>
                  <a:pt x="1736" y="9379"/>
                </a:lnTo>
                <a:lnTo>
                  <a:pt x="1729" y="9391"/>
                </a:lnTo>
                <a:lnTo>
                  <a:pt x="1685" y="9353"/>
                </a:lnTo>
                <a:lnTo>
                  <a:pt x="1641" y="9294"/>
                </a:lnTo>
                <a:lnTo>
                  <a:pt x="1587" y="9277"/>
                </a:lnTo>
                <a:lnTo>
                  <a:pt x="1568" y="9287"/>
                </a:lnTo>
                <a:lnTo>
                  <a:pt x="1573" y="9306"/>
                </a:lnTo>
                <a:lnTo>
                  <a:pt x="1601" y="9318"/>
                </a:lnTo>
                <a:lnTo>
                  <a:pt x="1611" y="9353"/>
                </a:lnTo>
                <a:lnTo>
                  <a:pt x="1670" y="9406"/>
                </a:lnTo>
                <a:lnTo>
                  <a:pt x="1696" y="9425"/>
                </a:lnTo>
                <a:lnTo>
                  <a:pt x="1718" y="9424"/>
                </a:lnTo>
                <a:lnTo>
                  <a:pt x="1748" y="9431"/>
                </a:lnTo>
                <a:lnTo>
                  <a:pt x="1756" y="9448"/>
                </a:lnTo>
                <a:lnTo>
                  <a:pt x="1689" y="9448"/>
                </a:lnTo>
                <a:lnTo>
                  <a:pt x="1643" y="9427"/>
                </a:lnTo>
                <a:lnTo>
                  <a:pt x="1607" y="9401"/>
                </a:lnTo>
                <a:lnTo>
                  <a:pt x="1587" y="9398"/>
                </a:lnTo>
                <a:lnTo>
                  <a:pt x="1572" y="9425"/>
                </a:lnTo>
                <a:lnTo>
                  <a:pt x="1572" y="9448"/>
                </a:lnTo>
                <a:lnTo>
                  <a:pt x="1547" y="9471"/>
                </a:lnTo>
                <a:lnTo>
                  <a:pt x="1532" y="9475"/>
                </a:lnTo>
                <a:lnTo>
                  <a:pt x="1532" y="9493"/>
                </a:lnTo>
                <a:lnTo>
                  <a:pt x="1516" y="9511"/>
                </a:lnTo>
                <a:lnTo>
                  <a:pt x="1494" y="9519"/>
                </a:lnTo>
                <a:lnTo>
                  <a:pt x="1443" y="9583"/>
                </a:lnTo>
                <a:lnTo>
                  <a:pt x="1443" y="9602"/>
                </a:lnTo>
                <a:lnTo>
                  <a:pt x="1459" y="9612"/>
                </a:lnTo>
                <a:lnTo>
                  <a:pt x="1492" y="9601"/>
                </a:lnTo>
                <a:lnTo>
                  <a:pt x="1537" y="9550"/>
                </a:lnTo>
                <a:lnTo>
                  <a:pt x="1569" y="9525"/>
                </a:lnTo>
                <a:lnTo>
                  <a:pt x="1605" y="9523"/>
                </a:lnTo>
                <a:lnTo>
                  <a:pt x="1663" y="9515"/>
                </a:lnTo>
                <a:lnTo>
                  <a:pt x="1681" y="9494"/>
                </a:lnTo>
                <a:lnTo>
                  <a:pt x="1697" y="9491"/>
                </a:lnTo>
                <a:lnTo>
                  <a:pt x="1701" y="9514"/>
                </a:lnTo>
                <a:lnTo>
                  <a:pt x="1725" y="9530"/>
                </a:lnTo>
                <a:lnTo>
                  <a:pt x="1763" y="9530"/>
                </a:lnTo>
                <a:lnTo>
                  <a:pt x="1808" y="9585"/>
                </a:lnTo>
                <a:lnTo>
                  <a:pt x="1832" y="9595"/>
                </a:lnTo>
                <a:lnTo>
                  <a:pt x="1866" y="9576"/>
                </a:lnTo>
                <a:lnTo>
                  <a:pt x="1893" y="9547"/>
                </a:lnTo>
                <a:lnTo>
                  <a:pt x="1892" y="9516"/>
                </a:lnTo>
                <a:lnTo>
                  <a:pt x="1882" y="9491"/>
                </a:lnTo>
                <a:lnTo>
                  <a:pt x="1881" y="9472"/>
                </a:lnTo>
                <a:lnTo>
                  <a:pt x="1902" y="9471"/>
                </a:lnTo>
                <a:lnTo>
                  <a:pt x="1928" y="9476"/>
                </a:lnTo>
                <a:lnTo>
                  <a:pt x="1938" y="9465"/>
                </a:lnTo>
                <a:lnTo>
                  <a:pt x="1964" y="9465"/>
                </a:lnTo>
                <a:lnTo>
                  <a:pt x="1983" y="9491"/>
                </a:lnTo>
                <a:lnTo>
                  <a:pt x="1972" y="9508"/>
                </a:lnTo>
                <a:lnTo>
                  <a:pt x="1950" y="9505"/>
                </a:lnTo>
                <a:lnTo>
                  <a:pt x="1925" y="9515"/>
                </a:lnTo>
                <a:lnTo>
                  <a:pt x="1933" y="9546"/>
                </a:lnTo>
                <a:lnTo>
                  <a:pt x="1960" y="9563"/>
                </a:lnTo>
                <a:lnTo>
                  <a:pt x="2020" y="9560"/>
                </a:lnTo>
                <a:lnTo>
                  <a:pt x="2033" y="9554"/>
                </a:lnTo>
                <a:lnTo>
                  <a:pt x="2019" y="9536"/>
                </a:lnTo>
                <a:lnTo>
                  <a:pt x="2020" y="9518"/>
                </a:lnTo>
                <a:lnTo>
                  <a:pt x="2044" y="9510"/>
                </a:lnTo>
                <a:lnTo>
                  <a:pt x="2100" y="9523"/>
                </a:lnTo>
                <a:lnTo>
                  <a:pt x="2111" y="9546"/>
                </a:lnTo>
                <a:lnTo>
                  <a:pt x="2089" y="9570"/>
                </a:lnTo>
                <a:lnTo>
                  <a:pt x="2030" y="9593"/>
                </a:lnTo>
                <a:lnTo>
                  <a:pt x="1960" y="9591"/>
                </a:lnTo>
                <a:lnTo>
                  <a:pt x="1936" y="9592"/>
                </a:lnTo>
                <a:lnTo>
                  <a:pt x="1933" y="9611"/>
                </a:lnTo>
                <a:lnTo>
                  <a:pt x="1978" y="9674"/>
                </a:lnTo>
                <a:lnTo>
                  <a:pt x="2030" y="9708"/>
                </a:lnTo>
                <a:lnTo>
                  <a:pt x="2063" y="9715"/>
                </a:lnTo>
                <a:lnTo>
                  <a:pt x="2077" y="9699"/>
                </a:lnTo>
                <a:lnTo>
                  <a:pt x="2117" y="9691"/>
                </a:lnTo>
                <a:lnTo>
                  <a:pt x="2124" y="9713"/>
                </a:lnTo>
                <a:lnTo>
                  <a:pt x="2116" y="9725"/>
                </a:lnTo>
                <a:lnTo>
                  <a:pt x="2095" y="9725"/>
                </a:lnTo>
                <a:lnTo>
                  <a:pt x="2067" y="9741"/>
                </a:lnTo>
                <a:lnTo>
                  <a:pt x="2003" y="9719"/>
                </a:lnTo>
                <a:lnTo>
                  <a:pt x="1953" y="9693"/>
                </a:lnTo>
                <a:lnTo>
                  <a:pt x="1904" y="9641"/>
                </a:lnTo>
                <a:lnTo>
                  <a:pt x="1856" y="9624"/>
                </a:lnTo>
                <a:lnTo>
                  <a:pt x="1813" y="9627"/>
                </a:lnTo>
                <a:lnTo>
                  <a:pt x="1770" y="9587"/>
                </a:lnTo>
                <a:lnTo>
                  <a:pt x="1719" y="9568"/>
                </a:lnTo>
                <a:lnTo>
                  <a:pt x="1707" y="9555"/>
                </a:lnTo>
                <a:lnTo>
                  <a:pt x="1679" y="9555"/>
                </a:lnTo>
                <a:lnTo>
                  <a:pt x="1651" y="9566"/>
                </a:lnTo>
                <a:lnTo>
                  <a:pt x="1611" y="9568"/>
                </a:lnTo>
                <a:lnTo>
                  <a:pt x="1598" y="9554"/>
                </a:lnTo>
                <a:lnTo>
                  <a:pt x="1574" y="9558"/>
                </a:lnTo>
                <a:lnTo>
                  <a:pt x="1535" y="9587"/>
                </a:lnTo>
                <a:lnTo>
                  <a:pt x="1518" y="9625"/>
                </a:lnTo>
                <a:lnTo>
                  <a:pt x="1473" y="9646"/>
                </a:lnTo>
                <a:lnTo>
                  <a:pt x="1441" y="9668"/>
                </a:lnTo>
                <a:lnTo>
                  <a:pt x="1401" y="9686"/>
                </a:lnTo>
                <a:lnTo>
                  <a:pt x="1375" y="9725"/>
                </a:lnTo>
                <a:lnTo>
                  <a:pt x="1372" y="9759"/>
                </a:lnTo>
                <a:lnTo>
                  <a:pt x="1383" y="9767"/>
                </a:lnTo>
                <a:lnTo>
                  <a:pt x="1414" y="9745"/>
                </a:lnTo>
                <a:lnTo>
                  <a:pt x="1462" y="9733"/>
                </a:lnTo>
                <a:lnTo>
                  <a:pt x="1487" y="9740"/>
                </a:lnTo>
                <a:lnTo>
                  <a:pt x="1496" y="9751"/>
                </a:lnTo>
                <a:lnTo>
                  <a:pt x="1542" y="9748"/>
                </a:lnTo>
                <a:lnTo>
                  <a:pt x="1623" y="9729"/>
                </a:lnTo>
                <a:lnTo>
                  <a:pt x="1691" y="9730"/>
                </a:lnTo>
                <a:lnTo>
                  <a:pt x="1749" y="9753"/>
                </a:lnTo>
                <a:lnTo>
                  <a:pt x="1755" y="9774"/>
                </a:lnTo>
                <a:lnTo>
                  <a:pt x="1731" y="9782"/>
                </a:lnTo>
                <a:lnTo>
                  <a:pt x="1676" y="9775"/>
                </a:lnTo>
                <a:lnTo>
                  <a:pt x="1643" y="9784"/>
                </a:lnTo>
                <a:lnTo>
                  <a:pt x="1490" y="9776"/>
                </a:lnTo>
                <a:lnTo>
                  <a:pt x="1443" y="9777"/>
                </a:lnTo>
                <a:lnTo>
                  <a:pt x="1429" y="9791"/>
                </a:lnTo>
                <a:lnTo>
                  <a:pt x="1363" y="9792"/>
                </a:lnTo>
                <a:lnTo>
                  <a:pt x="1361" y="9815"/>
                </a:lnTo>
                <a:lnTo>
                  <a:pt x="1376" y="9830"/>
                </a:lnTo>
                <a:lnTo>
                  <a:pt x="1414" y="9831"/>
                </a:lnTo>
                <a:lnTo>
                  <a:pt x="1428" y="9843"/>
                </a:lnTo>
                <a:lnTo>
                  <a:pt x="1409" y="9853"/>
                </a:lnTo>
                <a:lnTo>
                  <a:pt x="1379" y="9843"/>
                </a:lnTo>
                <a:lnTo>
                  <a:pt x="1334" y="9844"/>
                </a:lnTo>
                <a:lnTo>
                  <a:pt x="1331" y="9859"/>
                </a:lnTo>
                <a:lnTo>
                  <a:pt x="1354" y="9879"/>
                </a:lnTo>
                <a:lnTo>
                  <a:pt x="1398" y="9883"/>
                </a:lnTo>
                <a:lnTo>
                  <a:pt x="1502" y="9915"/>
                </a:lnTo>
                <a:lnTo>
                  <a:pt x="1538" y="9909"/>
                </a:lnTo>
                <a:lnTo>
                  <a:pt x="1555" y="9894"/>
                </a:lnTo>
                <a:lnTo>
                  <a:pt x="1583" y="9896"/>
                </a:lnTo>
                <a:lnTo>
                  <a:pt x="1590" y="9906"/>
                </a:lnTo>
                <a:lnTo>
                  <a:pt x="1590" y="9934"/>
                </a:lnTo>
                <a:lnTo>
                  <a:pt x="1598" y="9965"/>
                </a:lnTo>
                <a:lnTo>
                  <a:pt x="1580" y="9976"/>
                </a:lnTo>
                <a:lnTo>
                  <a:pt x="1545" y="9962"/>
                </a:lnTo>
                <a:lnTo>
                  <a:pt x="1529" y="9971"/>
                </a:lnTo>
                <a:lnTo>
                  <a:pt x="1515" y="9963"/>
                </a:lnTo>
                <a:lnTo>
                  <a:pt x="1476" y="9975"/>
                </a:lnTo>
                <a:lnTo>
                  <a:pt x="1472" y="9997"/>
                </a:lnTo>
                <a:lnTo>
                  <a:pt x="1485" y="10006"/>
                </a:lnTo>
                <a:lnTo>
                  <a:pt x="1502" y="10002"/>
                </a:lnTo>
                <a:lnTo>
                  <a:pt x="1533" y="10013"/>
                </a:lnTo>
                <a:lnTo>
                  <a:pt x="1540" y="10027"/>
                </a:lnTo>
                <a:lnTo>
                  <a:pt x="1494" y="10046"/>
                </a:lnTo>
                <a:lnTo>
                  <a:pt x="1459" y="10043"/>
                </a:lnTo>
                <a:lnTo>
                  <a:pt x="1418" y="10017"/>
                </a:lnTo>
                <a:lnTo>
                  <a:pt x="1375" y="10024"/>
                </a:lnTo>
                <a:lnTo>
                  <a:pt x="1372" y="10046"/>
                </a:lnTo>
                <a:lnTo>
                  <a:pt x="1384" y="10079"/>
                </a:lnTo>
                <a:lnTo>
                  <a:pt x="1411" y="10084"/>
                </a:lnTo>
                <a:lnTo>
                  <a:pt x="1438" y="10070"/>
                </a:lnTo>
                <a:lnTo>
                  <a:pt x="1478" y="10070"/>
                </a:lnTo>
                <a:lnTo>
                  <a:pt x="1509" y="10089"/>
                </a:lnTo>
                <a:lnTo>
                  <a:pt x="1521" y="10106"/>
                </a:lnTo>
                <a:lnTo>
                  <a:pt x="1479" y="10110"/>
                </a:lnTo>
                <a:lnTo>
                  <a:pt x="1426" y="10110"/>
                </a:lnTo>
                <a:lnTo>
                  <a:pt x="1399" y="10118"/>
                </a:lnTo>
                <a:lnTo>
                  <a:pt x="1361" y="10094"/>
                </a:lnTo>
                <a:lnTo>
                  <a:pt x="1337" y="10094"/>
                </a:lnTo>
                <a:lnTo>
                  <a:pt x="1312" y="10126"/>
                </a:lnTo>
                <a:lnTo>
                  <a:pt x="1314" y="10207"/>
                </a:lnTo>
                <a:lnTo>
                  <a:pt x="1300" y="10227"/>
                </a:lnTo>
                <a:lnTo>
                  <a:pt x="1308" y="10248"/>
                </a:lnTo>
                <a:lnTo>
                  <a:pt x="1341" y="10247"/>
                </a:lnTo>
                <a:lnTo>
                  <a:pt x="1434" y="10208"/>
                </a:lnTo>
                <a:lnTo>
                  <a:pt x="1459" y="10192"/>
                </a:lnTo>
                <a:lnTo>
                  <a:pt x="1538" y="10174"/>
                </a:lnTo>
                <a:lnTo>
                  <a:pt x="1583" y="10152"/>
                </a:lnTo>
                <a:lnTo>
                  <a:pt x="1619" y="10097"/>
                </a:lnTo>
                <a:lnTo>
                  <a:pt x="1673" y="10043"/>
                </a:lnTo>
                <a:lnTo>
                  <a:pt x="1794" y="9986"/>
                </a:lnTo>
                <a:lnTo>
                  <a:pt x="1849" y="9969"/>
                </a:lnTo>
                <a:lnTo>
                  <a:pt x="1882" y="9979"/>
                </a:lnTo>
                <a:lnTo>
                  <a:pt x="1885" y="9997"/>
                </a:lnTo>
                <a:lnTo>
                  <a:pt x="1865" y="10012"/>
                </a:lnTo>
                <a:lnTo>
                  <a:pt x="1831" y="10014"/>
                </a:lnTo>
                <a:lnTo>
                  <a:pt x="1771" y="10035"/>
                </a:lnTo>
                <a:lnTo>
                  <a:pt x="1696" y="10072"/>
                </a:lnTo>
                <a:lnTo>
                  <a:pt x="1619" y="10155"/>
                </a:lnTo>
                <a:lnTo>
                  <a:pt x="1584" y="10199"/>
                </a:lnTo>
                <a:lnTo>
                  <a:pt x="1515" y="10212"/>
                </a:lnTo>
                <a:lnTo>
                  <a:pt x="1481" y="10224"/>
                </a:lnTo>
                <a:lnTo>
                  <a:pt x="1416" y="10265"/>
                </a:lnTo>
                <a:lnTo>
                  <a:pt x="1350" y="10287"/>
                </a:lnTo>
                <a:lnTo>
                  <a:pt x="1322" y="10296"/>
                </a:lnTo>
                <a:lnTo>
                  <a:pt x="1312" y="10313"/>
                </a:lnTo>
                <a:lnTo>
                  <a:pt x="1345" y="10317"/>
                </a:lnTo>
                <a:lnTo>
                  <a:pt x="1365" y="10308"/>
                </a:lnTo>
                <a:lnTo>
                  <a:pt x="1390" y="10314"/>
                </a:lnTo>
                <a:lnTo>
                  <a:pt x="1387" y="10334"/>
                </a:lnTo>
                <a:lnTo>
                  <a:pt x="1434" y="10307"/>
                </a:lnTo>
                <a:lnTo>
                  <a:pt x="1454" y="10284"/>
                </a:lnTo>
                <a:lnTo>
                  <a:pt x="1471" y="10285"/>
                </a:lnTo>
                <a:lnTo>
                  <a:pt x="1502" y="10318"/>
                </a:lnTo>
                <a:lnTo>
                  <a:pt x="1521" y="10321"/>
                </a:lnTo>
                <a:lnTo>
                  <a:pt x="1553" y="10299"/>
                </a:lnTo>
                <a:lnTo>
                  <a:pt x="1598" y="10271"/>
                </a:lnTo>
                <a:lnTo>
                  <a:pt x="1630" y="10275"/>
                </a:lnTo>
                <a:lnTo>
                  <a:pt x="1639" y="10287"/>
                </a:lnTo>
                <a:lnTo>
                  <a:pt x="1628" y="10314"/>
                </a:lnTo>
                <a:lnTo>
                  <a:pt x="1597" y="10312"/>
                </a:lnTo>
                <a:lnTo>
                  <a:pt x="1560" y="10341"/>
                </a:lnTo>
                <a:lnTo>
                  <a:pt x="1524" y="10354"/>
                </a:lnTo>
                <a:lnTo>
                  <a:pt x="1485" y="10349"/>
                </a:lnTo>
                <a:lnTo>
                  <a:pt x="1468" y="10329"/>
                </a:lnTo>
                <a:lnTo>
                  <a:pt x="1445" y="10337"/>
                </a:lnTo>
                <a:lnTo>
                  <a:pt x="1420" y="10364"/>
                </a:lnTo>
                <a:lnTo>
                  <a:pt x="1365" y="10386"/>
                </a:lnTo>
                <a:lnTo>
                  <a:pt x="1360" y="10400"/>
                </a:lnTo>
                <a:lnTo>
                  <a:pt x="1393" y="10424"/>
                </a:lnTo>
                <a:lnTo>
                  <a:pt x="1413" y="10424"/>
                </a:lnTo>
                <a:lnTo>
                  <a:pt x="1452" y="10448"/>
                </a:lnTo>
                <a:lnTo>
                  <a:pt x="1422" y="10482"/>
                </a:lnTo>
                <a:lnTo>
                  <a:pt x="1418" y="10502"/>
                </a:lnTo>
                <a:lnTo>
                  <a:pt x="1447" y="10508"/>
                </a:lnTo>
                <a:lnTo>
                  <a:pt x="1440" y="10533"/>
                </a:lnTo>
                <a:lnTo>
                  <a:pt x="1451" y="10553"/>
                </a:lnTo>
                <a:lnTo>
                  <a:pt x="1468" y="10553"/>
                </a:lnTo>
                <a:lnTo>
                  <a:pt x="1499" y="10517"/>
                </a:lnTo>
                <a:lnTo>
                  <a:pt x="1538" y="10508"/>
                </a:lnTo>
                <a:lnTo>
                  <a:pt x="1563" y="10491"/>
                </a:lnTo>
                <a:lnTo>
                  <a:pt x="1572" y="10457"/>
                </a:lnTo>
                <a:lnTo>
                  <a:pt x="1596" y="10440"/>
                </a:lnTo>
                <a:lnTo>
                  <a:pt x="1623" y="10441"/>
                </a:lnTo>
                <a:lnTo>
                  <a:pt x="1714" y="10391"/>
                </a:lnTo>
                <a:lnTo>
                  <a:pt x="1739" y="10395"/>
                </a:lnTo>
                <a:lnTo>
                  <a:pt x="1749" y="10424"/>
                </a:lnTo>
                <a:lnTo>
                  <a:pt x="1790" y="10435"/>
                </a:lnTo>
                <a:lnTo>
                  <a:pt x="1800" y="10462"/>
                </a:lnTo>
                <a:lnTo>
                  <a:pt x="1768" y="10462"/>
                </a:lnTo>
                <a:lnTo>
                  <a:pt x="1747" y="10448"/>
                </a:lnTo>
                <a:lnTo>
                  <a:pt x="1671" y="10452"/>
                </a:lnTo>
                <a:lnTo>
                  <a:pt x="1652" y="10472"/>
                </a:lnTo>
                <a:lnTo>
                  <a:pt x="1637" y="10455"/>
                </a:lnTo>
                <a:lnTo>
                  <a:pt x="1619" y="10462"/>
                </a:lnTo>
                <a:lnTo>
                  <a:pt x="1608" y="10503"/>
                </a:lnTo>
                <a:lnTo>
                  <a:pt x="1583" y="10515"/>
                </a:lnTo>
                <a:lnTo>
                  <a:pt x="1560" y="10537"/>
                </a:lnTo>
                <a:lnTo>
                  <a:pt x="1503" y="10549"/>
                </a:lnTo>
                <a:lnTo>
                  <a:pt x="1475" y="10574"/>
                </a:lnTo>
                <a:lnTo>
                  <a:pt x="1429" y="10577"/>
                </a:lnTo>
                <a:lnTo>
                  <a:pt x="1399" y="10607"/>
                </a:lnTo>
                <a:lnTo>
                  <a:pt x="1406" y="10635"/>
                </a:lnTo>
                <a:lnTo>
                  <a:pt x="1431" y="10639"/>
                </a:lnTo>
                <a:lnTo>
                  <a:pt x="1454" y="10614"/>
                </a:lnTo>
                <a:lnTo>
                  <a:pt x="1467" y="10613"/>
                </a:lnTo>
                <a:lnTo>
                  <a:pt x="1483" y="10653"/>
                </a:lnTo>
                <a:lnTo>
                  <a:pt x="1478" y="10685"/>
                </a:lnTo>
                <a:lnTo>
                  <a:pt x="1449" y="10706"/>
                </a:lnTo>
                <a:lnTo>
                  <a:pt x="1452" y="10768"/>
                </a:lnTo>
                <a:lnTo>
                  <a:pt x="1470" y="10799"/>
                </a:lnTo>
                <a:lnTo>
                  <a:pt x="1504" y="10802"/>
                </a:lnTo>
                <a:lnTo>
                  <a:pt x="1532" y="10783"/>
                </a:lnTo>
                <a:lnTo>
                  <a:pt x="1544" y="10753"/>
                </a:lnTo>
                <a:lnTo>
                  <a:pt x="1571" y="10761"/>
                </a:lnTo>
                <a:lnTo>
                  <a:pt x="1595" y="10740"/>
                </a:lnTo>
                <a:lnTo>
                  <a:pt x="1619" y="10740"/>
                </a:lnTo>
                <a:lnTo>
                  <a:pt x="1636" y="10759"/>
                </a:lnTo>
                <a:lnTo>
                  <a:pt x="1622" y="10768"/>
                </a:lnTo>
                <a:lnTo>
                  <a:pt x="1584" y="10803"/>
                </a:lnTo>
                <a:lnTo>
                  <a:pt x="1552" y="10800"/>
                </a:lnTo>
                <a:lnTo>
                  <a:pt x="1486" y="10823"/>
                </a:lnTo>
                <a:lnTo>
                  <a:pt x="1453" y="10840"/>
                </a:lnTo>
                <a:lnTo>
                  <a:pt x="1451" y="10867"/>
                </a:lnTo>
                <a:lnTo>
                  <a:pt x="1443" y="10900"/>
                </a:lnTo>
                <a:lnTo>
                  <a:pt x="1472" y="10926"/>
                </a:lnTo>
                <a:lnTo>
                  <a:pt x="1454" y="10950"/>
                </a:lnTo>
                <a:lnTo>
                  <a:pt x="1446" y="10992"/>
                </a:lnTo>
                <a:lnTo>
                  <a:pt x="1461" y="11046"/>
                </a:lnTo>
                <a:lnTo>
                  <a:pt x="1478" y="11046"/>
                </a:lnTo>
                <a:lnTo>
                  <a:pt x="1513" y="10983"/>
                </a:lnTo>
                <a:lnTo>
                  <a:pt x="1537" y="10975"/>
                </a:lnTo>
                <a:lnTo>
                  <a:pt x="1590" y="10924"/>
                </a:lnTo>
                <a:lnTo>
                  <a:pt x="1607" y="10920"/>
                </a:lnTo>
                <a:lnTo>
                  <a:pt x="1630" y="10889"/>
                </a:lnTo>
                <a:lnTo>
                  <a:pt x="1658" y="10875"/>
                </a:lnTo>
                <a:lnTo>
                  <a:pt x="1663" y="10882"/>
                </a:lnTo>
                <a:lnTo>
                  <a:pt x="1641" y="10899"/>
                </a:lnTo>
                <a:lnTo>
                  <a:pt x="1636" y="10922"/>
                </a:lnTo>
                <a:lnTo>
                  <a:pt x="1650" y="10934"/>
                </a:lnTo>
                <a:lnTo>
                  <a:pt x="1684" y="10920"/>
                </a:lnTo>
                <a:lnTo>
                  <a:pt x="1738" y="10865"/>
                </a:lnTo>
                <a:lnTo>
                  <a:pt x="1749" y="10845"/>
                </a:lnTo>
                <a:lnTo>
                  <a:pt x="1773" y="10876"/>
                </a:lnTo>
                <a:lnTo>
                  <a:pt x="1795" y="10873"/>
                </a:lnTo>
                <a:lnTo>
                  <a:pt x="1820" y="10848"/>
                </a:lnTo>
                <a:lnTo>
                  <a:pt x="1848" y="10852"/>
                </a:lnTo>
                <a:lnTo>
                  <a:pt x="1847" y="10866"/>
                </a:lnTo>
                <a:lnTo>
                  <a:pt x="1819" y="10893"/>
                </a:lnTo>
                <a:lnTo>
                  <a:pt x="1821" y="10970"/>
                </a:lnTo>
                <a:lnTo>
                  <a:pt x="1843" y="10986"/>
                </a:lnTo>
                <a:lnTo>
                  <a:pt x="1861" y="11023"/>
                </a:lnTo>
                <a:lnTo>
                  <a:pt x="1848" y="11028"/>
                </a:lnTo>
                <a:lnTo>
                  <a:pt x="1821" y="11013"/>
                </a:lnTo>
                <a:lnTo>
                  <a:pt x="1783" y="10967"/>
                </a:lnTo>
                <a:lnTo>
                  <a:pt x="1763" y="10935"/>
                </a:lnTo>
                <a:lnTo>
                  <a:pt x="1746" y="10931"/>
                </a:lnTo>
                <a:lnTo>
                  <a:pt x="1729" y="10947"/>
                </a:lnTo>
                <a:lnTo>
                  <a:pt x="1701" y="10947"/>
                </a:lnTo>
                <a:lnTo>
                  <a:pt x="1694" y="10965"/>
                </a:lnTo>
                <a:lnTo>
                  <a:pt x="1713" y="10984"/>
                </a:lnTo>
                <a:lnTo>
                  <a:pt x="1732" y="10986"/>
                </a:lnTo>
                <a:lnTo>
                  <a:pt x="1770" y="11027"/>
                </a:lnTo>
                <a:lnTo>
                  <a:pt x="1790" y="11033"/>
                </a:lnTo>
                <a:lnTo>
                  <a:pt x="1781" y="11050"/>
                </a:lnTo>
                <a:lnTo>
                  <a:pt x="1756" y="11050"/>
                </a:lnTo>
                <a:lnTo>
                  <a:pt x="1722" y="11023"/>
                </a:lnTo>
                <a:lnTo>
                  <a:pt x="1704" y="11014"/>
                </a:lnTo>
                <a:lnTo>
                  <a:pt x="1666" y="11019"/>
                </a:lnTo>
                <a:lnTo>
                  <a:pt x="1625" y="11076"/>
                </a:lnTo>
                <a:lnTo>
                  <a:pt x="1592" y="11095"/>
                </a:lnTo>
                <a:lnTo>
                  <a:pt x="1516" y="11093"/>
                </a:lnTo>
                <a:lnTo>
                  <a:pt x="1507" y="11105"/>
                </a:lnTo>
                <a:lnTo>
                  <a:pt x="1528" y="11119"/>
                </a:lnTo>
                <a:lnTo>
                  <a:pt x="1570" y="11119"/>
                </a:lnTo>
                <a:lnTo>
                  <a:pt x="1603" y="11105"/>
                </a:lnTo>
                <a:lnTo>
                  <a:pt x="1669" y="11094"/>
                </a:lnTo>
                <a:lnTo>
                  <a:pt x="1711" y="11069"/>
                </a:lnTo>
                <a:lnTo>
                  <a:pt x="1747" y="11080"/>
                </a:lnTo>
                <a:lnTo>
                  <a:pt x="1784" y="11079"/>
                </a:lnTo>
                <a:lnTo>
                  <a:pt x="1778" y="11090"/>
                </a:lnTo>
                <a:lnTo>
                  <a:pt x="1742" y="11119"/>
                </a:lnTo>
                <a:lnTo>
                  <a:pt x="1685" y="11121"/>
                </a:lnTo>
                <a:lnTo>
                  <a:pt x="1632" y="11136"/>
                </a:lnTo>
                <a:lnTo>
                  <a:pt x="1541" y="11131"/>
                </a:lnTo>
                <a:lnTo>
                  <a:pt x="1501" y="11140"/>
                </a:lnTo>
                <a:lnTo>
                  <a:pt x="1490" y="11174"/>
                </a:lnTo>
                <a:lnTo>
                  <a:pt x="1499" y="11207"/>
                </a:lnTo>
                <a:lnTo>
                  <a:pt x="1540" y="11213"/>
                </a:lnTo>
                <a:lnTo>
                  <a:pt x="1585" y="11205"/>
                </a:lnTo>
                <a:lnTo>
                  <a:pt x="1596" y="11214"/>
                </a:lnTo>
                <a:lnTo>
                  <a:pt x="1559" y="11238"/>
                </a:lnTo>
                <a:lnTo>
                  <a:pt x="1511" y="11243"/>
                </a:lnTo>
                <a:lnTo>
                  <a:pt x="1487" y="11277"/>
                </a:lnTo>
                <a:lnTo>
                  <a:pt x="1493" y="11305"/>
                </a:lnTo>
                <a:lnTo>
                  <a:pt x="1525" y="11328"/>
                </a:lnTo>
                <a:lnTo>
                  <a:pt x="1551" y="11312"/>
                </a:lnTo>
                <a:lnTo>
                  <a:pt x="1567" y="11285"/>
                </a:lnTo>
                <a:lnTo>
                  <a:pt x="1603" y="11281"/>
                </a:lnTo>
                <a:lnTo>
                  <a:pt x="1622" y="11291"/>
                </a:lnTo>
                <a:lnTo>
                  <a:pt x="1650" y="11294"/>
                </a:lnTo>
                <a:lnTo>
                  <a:pt x="1677" y="11283"/>
                </a:lnTo>
                <a:lnTo>
                  <a:pt x="1701" y="11276"/>
                </a:lnTo>
                <a:lnTo>
                  <a:pt x="1711" y="11288"/>
                </a:lnTo>
                <a:lnTo>
                  <a:pt x="1690" y="11308"/>
                </a:lnTo>
                <a:lnTo>
                  <a:pt x="1638" y="11329"/>
                </a:lnTo>
                <a:lnTo>
                  <a:pt x="1617" y="11319"/>
                </a:lnTo>
                <a:lnTo>
                  <a:pt x="1584" y="11313"/>
                </a:lnTo>
                <a:lnTo>
                  <a:pt x="1568" y="11318"/>
                </a:lnTo>
                <a:lnTo>
                  <a:pt x="1595" y="11340"/>
                </a:lnTo>
                <a:lnTo>
                  <a:pt x="1624" y="11341"/>
                </a:lnTo>
                <a:lnTo>
                  <a:pt x="1643" y="11350"/>
                </a:lnTo>
                <a:lnTo>
                  <a:pt x="1622" y="11362"/>
                </a:lnTo>
                <a:lnTo>
                  <a:pt x="1566" y="11365"/>
                </a:lnTo>
                <a:lnTo>
                  <a:pt x="1520" y="11394"/>
                </a:lnTo>
                <a:lnTo>
                  <a:pt x="1547" y="11417"/>
                </a:lnTo>
                <a:lnTo>
                  <a:pt x="1572" y="11422"/>
                </a:lnTo>
                <a:lnTo>
                  <a:pt x="1591" y="11409"/>
                </a:lnTo>
                <a:lnTo>
                  <a:pt x="1644" y="11405"/>
                </a:lnTo>
                <a:lnTo>
                  <a:pt x="1666" y="11417"/>
                </a:lnTo>
                <a:lnTo>
                  <a:pt x="1687" y="11420"/>
                </a:lnTo>
                <a:lnTo>
                  <a:pt x="1668" y="11438"/>
                </a:lnTo>
                <a:lnTo>
                  <a:pt x="1609" y="11448"/>
                </a:lnTo>
                <a:lnTo>
                  <a:pt x="1572" y="11438"/>
                </a:lnTo>
                <a:lnTo>
                  <a:pt x="1539" y="11447"/>
                </a:lnTo>
                <a:lnTo>
                  <a:pt x="1530" y="11473"/>
                </a:lnTo>
                <a:lnTo>
                  <a:pt x="1544" y="11497"/>
                </a:lnTo>
                <a:lnTo>
                  <a:pt x="1568" y="11499"/>
                </a:lnTo>
                <a:lnTo>
                  <a:pt x="1603" y="11478"/>
                </a:lnTo>
                <a:lnTo>
                  <a:pt x="1637" y="11477"/>
                </a:lnTo>
                <a:lnTo>
                  <a:pt x="1672" y="11496"/>
                </a:lnTo>
                <a:lnTo>
                  <a:pt x="1667" y="11513"/>
                </a:lnTo>
                <a:lnTo>
                  <a:pt x="1606" y="11534"/>
                </a:lnTo>
                <a:lnTo>
                  <a:pt x="1597" y="11559"/>
                </a:lnTo>
                <a:lnTo>
                  <a:pt x="1617" y="11606"/>
                </a:lnTo>
                <a:lnTo>
                  <a:pt x="1635" y="11607"/>
                </a:lnTo>
                <a:lnTo>
                  <a:pt x="1645" y="11591"/>
                </a:lnTo>
                <a:lnTo>
                  <a:pt x="1677" y="11587"/>
                </a:lnTo>
                <a:lnTo>
                  <a:pt x="1697" y="11620"/>
                </a:lnTo>
                <a:lnTo>
                  <a:pt x="1704" y="11599"/>
                </a:lnTo>
                <a:lnTo>
                  <a:pt x="1719" y="11592"/>
                </a:lnTo>
                <a:lnTo>
                  <a:pt x="1736" y="11606"/>
                </a:lnTo>
                <a:lnTo>
                  <a:pt x="1720" y="11627"/>
                </a:lnTo>
                <a:lnTo>
                  <a:pt x="1714" y="11651"/>
                </a:lnTo>
                <a:lnTo>
                  <a:pt x="1736" y="11674"/>
                </a:lnTo>
                <a:lnTo>
                  <a:pt x="1693" y="11728"/>
                </a:lnTo>
                <a:lnTo>
                  <a:pt x="1678" y="11729"/>
                </a:lnTo>
                <a:lnTo>
                  <a:pt x="1654" y="11758"/>
                </a:lnTo>
                <a:lnTo>
                  <a:pt x="1632" y="11795"/>
                </a:lnTo>
                <a:lnTo>
                  <a:pt x="1637" y="11809"/>
                </a:lnTo>
                <a:lnTo>
                  <a:pt x="1672" y="11806"/>
                </a:lnTo>
                <a:lnTo>
                  <a:pt x="1689" y="11790"/>
                </a:lnTo>
                <a:lnTo>
                  <a:pt x="1717" y="11798"/>
                </a:lnTo>
                <a:lnTo>
                  <a:pt x="1724" y="11829"/>
                </a:lnTo>
                <a:lnTo>
                  <a:pt x="1706" y="11849"/>
                </a:lnTo>
                <a:lnTo>
                  <a:pt x="1706" y="11859"/>
                </a:lnTo>
                <a:lnTo>
                  <a:pt x="1741" y="11860"/>
                </a:lnTo>
                <a:lnTo>
                  <a:pt x="1760" y="11872"/>
                </a:lnTo>
                <a:lnTo>
                  <a:pt x="1762" y="11891"/>
                </a:lnTo>
                <a:lnTo>
                  <a:pt x="1738" y="11909"/>
                </a:lnTo>
                <a:lnTo>
                  <a:pt x="1758" y="11927"/>
                </a:lnTo>
                <a:lnTo>
                  <a:pt x="1751" y="11957"/>
                </a:lnTo>
                <a:lnTo>
                  <a:pt x="1719" y="11974"/>
                </a:lnTo>
                <a:lnTo>
                  <a:pt x="1705" y="11995"/>
                </a:lnTo>
                <a:lnTo>
                  <a:pt x="1705" y="11995"/>
                </a:lnTo>
                <a:lnTo>
                  <a:pt x="1748" y="11990"/>
                </a:lnTo>
                <a:lnTo>
                  <a:pt x="1766" y="11970"/>
                </a:lnTo>
                <a:lnTo>
                  <a:pt x="1779" y="11951"/>
                </a:lnTo>
                <a:lnTo>
                  <a:pt x="1836" y="11930"/>
                </a:lnTo>
                <a:lnTo>
                  <a:pt x="1851" y="11944"/>
                </a:lnTo>
                <a:lnTo>
                  <a:pt x="1834" y="11965"/>
                </a:lnTo>
                <a:lnTo>
                  <a:pt x="1840" y="11987"/>
                </a:lnTo>
                <a:lnTo>
                  <a:pt x="1809" y="12010"/>
                </a:lnTo>
                <a:lnTo>
                  <a:pt x="1792" y="12034"/>
                </a:lnTo>
                <a:lnTo>
                  <a:pt x="1763" y="12029"/>
                </a:lnTo>
                <a:lnTo>
                  <a:pt x="1732" y="12036"/>
                </a:lnTo>
                <a:lnTo>
                  <a:pt x="1712" y="12060"/>
                </a:lnTo>
                <a:lnTo>
                  <a:pt x="1738" y="12083"/>
                </a:lnTo>
                <a:lnTo>
                  <a:pt x="1772" y="12067"/>
                </a:lnTo>
                <a:lnTo>
                  <a:pt x="1797" y="12046"/>
                </a:lnTo>
                <a:lnTo>
                  <a:pt x="1842" y="12057"/>
                </a:lnTo>
                <a:lnTo>
                  <a:pt x="1850" y="12069"/>
                </a:lnTo>
                <a:lnTo>
                  <a:pt x="1832" y="12089"/>
                </a:lnTo>
                <a:lnTo>
                  <a:pt x="1782" y="12110"/>
                </a:lnTo>
                <a:lnTo>
                  <a:pt x="1783" y="12149"/>
                </a:lnTo>
                <a:lnTo>
                  <a:pt x="1759" y="12169"/>
                </a:lnTo>
                <a:lnTo>
                  <a:pt x="1724" y="12180"/>
                </a:lnTo>
                <a:lnTo>
                  <a:pt x="1718" y="12202"/>
                </a:lnTo>
                <a:lnTo>
                  <a:pt x="1750" y="12224"/>
                </a:lnTo>
                <a:lnTo>
                  <a:pt x="1806" y="12209"/>
                </a:lnTo>
                <a:lnTo>
                  <a:pt x="1838" y="12185"/>
                </a:lnTo>
                <a:lnTo>
                  <a:pt x="1883" y="12171"/>
                </a:lnTo>
                <a:lnTo>
                  <a:pt x="1912" y="12174"/>
                </a:lnTo>
                <a:lnTo>
                  <a:pt x="1921" y="12197"/>
                </a:lnTo>
                <a:lnTo>
                  <a:pt x="1905" y="12214"/>
                </a:lnTo>
                <a:lnTo>
                  <a:pt x="1874" y="12214"/>
                </a:lnTo>
                <a:lnTo>
                  <a:pt x="1823" y="12239"/>
                </a:lnTo>
                <a:lnTo>
                  <a:pt x="1821" y="12254"/>
                </a:lnTo>
                <a:lnTo>
                  <a:pt x="1852" y="12256"/>
                </a:lnTo>
                <a:lnTo>
                  <a:pt x="1866" y="12276"/>
                </a:lnTo>
                <a:lnTo>
                  <a:pt x="1831" y="12307"/>
                </a:lnTo>
                <a:lnTo>
                  <a:pt x="1842" y="12340"/>
                </a:lnTo>
                <a:lnTo>
                  <a:pt x="1875" y="12354"/>
                </a:lnTo>
                <a:lnTo>
                  <a:pt x="1932" y="12311"/>
                </a:lnTo>
                <a:lnTo>
                  <a:pt x="1957" y="12302"/>
                </a:lnTo>
                <a:lnTo>
                  <a:pt x="1967" y="12315"/>
                </a:lnTo>
                <a:lnTo>
                  <a:pt x="2002" y="12344"/>
                </a:lnTo>
                <a:lnTo>
                  <a:pt x="2003" y="12390"/>
                </a:lnTo>
                <a:lnTo>
                  <a:pt x="2040" y="12408"/>
                </a:lnTo>
                <a:lnTo>
                  <a:pt x="2045" y="12422"/>
                </a:lnTo>
                <a:lnTo>
                  <a:pt x="2019" y="12445"/>
                </a:lnTo>
                <a:lnTo>
                  <a:pt x="1983" y="12451"/>
                </a:lnTo>
                <a:lnTo>
                  <a:pt x="1963" y="12481"/>
                </a:lnTo>
                <a:lnTo>
                  <a:pt x="1970" y="12505"/>
                </a:lnTo>
                <a:lnTo>
                  <a:pt x="2038" y="12521"/>
                </a:lnTo>
                <a:lnTo>
                  <a:pt x="2057" y="12510"/>
                </a:lnTo>
                <a:lnTo>
                  <a:pt x="2046" y="12490"/>
                </a:lnTo>
                <a:lnTo>
                  <a:pt x="2047" y="12469"/>
                </a:lnTo>
                <a:lnTo>
                  <a:pt x="2069" y="12457"/>
                </a:lnTo>
                <a:lnTo>
                  <a:pt x="2096" y="12472"/>
                </a:lnTo>
                <a:lnTo>
                  <a:pt x="2124" y="12446"/>
                </a:lnTo>
                <a:lnTo>
                  <a:pt x="2160" y="12441"/>
                </a:lnTo>
                <a:lnTo>
                  <a:pt x="2180" y="12460"/>
                </a:lnTo>
                <a:lnTo>
                  <a:pt x="2207" y="12468"/>
                </a:lnTo>
                <a:lnTo>
                  <a:pt x="2230" y="12459"/>
                </a:lnTo>
                <a:lnTo>
                  <a:pt x="2249" y="12426"/>
                </a:lnTo>
                <a:lnTo>
                  <a:pt x="2275" y="12409"/>
                </a:lnTo>
                <a:lnTo>
                  <a:pt x="2303" y="12409"/>
                </a:lnTo>
                <a:lnTo>
                  <a:pt x="2335" y="12400"/>
                </a:lnTo>
                <a:lnTo>
                  <a:pt x="2365" y="12415"/>
                </a:lnTo>
                <a:lnTo>
                  <a:pt x="2391" y="12392"/>
                </a:lnTo>
                <a:lnTo>
                  <a:pt x="2395" y="12372"/>
                </a:lnTo>
                <a:lnTo>
                  <a:pt x="2377" y="12351"/>
                </a:lnTo>
                <a:lnTo>
                  <a:pt x="2377" y="12326"/>
                </a:lnTo>
                <a:lnTo>
                  <a:pt x="2398" y="12313"/>
                </a:lnTo>
                <a:lnTo>
                  <a:pt x="2420" y="12324"/>
                </a:lnTo>
                <a:lnTo>
                  <a:pt x="2440" y="12361"/>
                </a:lnTo>
                <a:lnTo>
                  <a:pt x="2435" y="12407"/>
                </a:lnTo>
                <a:lnTo>
                  <a:pt x="2400" y="12441"/>
                </a:lnTo>
                <a:lnTo>
                  <a:pt x="2373" y="12450"/>
                </a:lnTo>
                <a:lnTo>
                  <a:pt x="2350" y="12468"/>
                </a:lnTo>
                <a:lnTo>
                  <a:pt x="2358" y="12483"/>
                </a:lnTo>
                <a:lnTo>
                  <a:pt x="2409" y="12467"/>
                </a:lnTo>
                <a:lnTo>
                  <a:pt x="2481" y="12421"/>
                </a:lnTo>
                <a:lnTo>
                  <a:pt x="2525" y="12360"/>
                </a:lnTo>
                <a:lnTo>
                  <a:pt x="2545" y="12360"/>
                </a:lnTo>
                <a:lnTo>
                  <a:pt x="2560" y="12390"/>
                </a:lnTo>
                <a:lnTo>
                  <a:pt x="2559" y="12429"/>
                </a:lnTo>
                <a:lnTo>
                  <a:pt x="2527" y="12440"/>
                </a:lnTo>
                <a:lnTo>
                  <a:pt x="2490" y="12462"/>
                </a:lnTo>
                <a:lnTo>
                  <a:pt x="2453" y="12492"/>
                </a:lnTo>
                <a:lnTo>
                  <a:pt x="2414" y="12503"/>
                </a:lnTo>
                <a:lnTo>
                  <a:pt x="2402" y="12515"/>
                </a:lnTo>
                <a:lnTo>
                  <a:pt x="2411" y="12526"/>
                </a:lnTo>
                <a:lnTo>
                  <a:pt x="2452" y="12511"/>
                </a:lnTo>
                <a:lnTo>
                  <a:pt x="2502" y="12477"/>
                </a:lnTo>
                <a:lnTo>
                  <a:pt x="2508" y="12487"/>
                </a:lnTo>
                <a:lnTo>
                  <a:pt x="2461" y="12526"/>
                </a:lnTo>
                <a:lnTo>
                  <a:pt x="2431" y="12535"/>
                </a:lnTo>
                <a:lnTo>
                  <a:pt x="2428" y="12574"/>
                </a:lnTo>
                <a:lnTo>
                  <a:pt x="2361" y="12621"/>
                </a:lnTo>
                <a:lnTo>
                  <a:pt x="2355" y="12643"/>
                </a:lnTo>
                <a:lnTo>
                  <a:pt x="2373" y="12643"/>
                </a:lnTo>
                <a:lnTo>
                  <a:pt x="2398" y="12619"/>
                </a:lnTo>
                <a:lnTo>
                  <a:pt x="2414" y="12619"/>
                </a:lnTo>
                <a:lnTo>
                  <a:pt x="2417" y="12633"/>
                </a:lnTo>
                <a:lnTo>
                  <a:pt x="2431" y="12675"/>
                </a:lnTo>
                <a:lnTo>
                  <a:pt x="2442" y="12645"/>
                </a:lnTo>
                <a:lnTo>
                  <a:pt x="2470" y="12628"/>
                </a:lnTo>
                <a:lnTo>
                  <a:pt x="2486" y="12603"/>
                </a:lnTo>
                <a:lnTo>
                  <a:pt x="2507" y="12597"/>
                </a:lnTo>
                <a:lnTo>
                  <a:pt x="2517" y="12608"/>
                </a:lnTo>
                <a:lnTo>
                  <a:pt x="2486" y="12637"/>
                </a:lnTo>
                <a:lnTo>
                  <a:pt x="2473" y="12673"/>
                </a:lnTo>
                <a:lnTo>
                  <a:pt x="2481" y="12688"/>
                </a:lnTo>
                <a:lnTo>
                  <a:pt x="2515" y="12679"/>
                </a:lnTo>
                <a:lnTo>
                  <a:pt x="2533" y="12643"/>
                </a:lnTo>
                <a:lnTo>
                  <a:pt x="2552" y="12642"/>
                </a:lnTo>
                <a:lnTo>
                  <a:pt x="2582" y="12632"/>
                </a:lnTo>
                <a:lnTo>
                  <a:pt x="2582" y="12632"/>
                </a:lnTo>
                <a:lnTo>
                  <a:pt x="2554" y="12677"/>
                </a:lnTo>
                <a:lnTo>
                  <a:pt x="2547" y="12724"/>
                </a:lnTo>
                <a:lnTo>
                  <a:pt x="2503" y="12760"/>
                </a:lnTo>
                <a:lnTo>
                  <a:pt x="2499" y="12791"/>
                </a:lnTo>
                <a:lnTo>
                  <a:pt x="2514" y="12800"/>
                </a:lnTo>
                <a:lnTo>
                  <a:pt x="2553" y="12767"/>
                </a:lnTo>
                <a:lnTo>
                  <a:pt x="2585" y="12685"/>
                </a:lnTo>
                <a:lnTo>
                  <a:pt x="2617" y="12664"/>
                </a:lnTo>
                <a:lnTo>
                  <a:pt x="2625" y="12673"/>
                </a:lnTo>
                <a:lnTo>
                  <a:pt x="2581" y="12735"/>
                </a:lnTo>
                <a:lnTo>
                  <a:pt x="2584" y="12771"/>
                </a:lnTo>
                <a:lnTo>
                  <a:pt x="2568" y="12800"/>
                </a:lnTo>
                <a:lnTo>
                  <a:pt x="2555" y="12843"/>
                </a:lnTo>
                <a:lnTo>
                  <a:pt x="2580" y="12855"/>
                </a:lnTo>
                <a:lnTo>
                  <a:pt x="2597" y="12836"/>
                </a:lnTo>
                <a:lnTo>
                  <a:pt x="2595" y="12803"/>
                </a:lnTo>
                <a:lnTo>
                  <a:pt x="2604" y="12780"/>
                </a:lnTo>
                <a:lnTo>
                  <a:pt x="2620" y="12780"/>
                </a:lnTo>
                <a:lnTo>
                  <a:pt x="2652" y="12795"/>
                </a:lnTo>
                <a:lnTo>
                  <a:pt x="2653" y="12734"/>
                </a:lnTo>
                <a:lnTo>
                  <a:pt x="2671" y="12731"/>
                </a:lnTo>
                <a:lnTo>
                  <a:pt x="2692" y="12703"/>
                </a:lnTo>
                <a:lnTo>
                  <a:pt x="2713" y="12707"/>
                </a:lnTo>
                <a:lnTo>
                  <a:pt x="2716" y="12727"/>
                </a:lnTo>
                <a:lnTo>
                  <a:pt x="2702" y="12729"/>
                </a:lnTo>
                <a:lnTo>
                  <a:pt x="2695" y="12767"/>
                </a:lnTo>
                <a:lnTo>
                  <a:pt x="2700" y="12785"/>
                </a:lnTo>
                <a:lnTo>
                  <a:pt x="2760" y="12787"/>
                </a:lnTo>
                <a:lnTo>
                  <a:pt x="2868" y="12844"/>
                </a:lnTo>
                <a:lnTo>
                  <a:pt x="2882" y="12845"/>
                </a:lnTo>
                <a:lnTo>
                  <a:pt x="2882" y="12829"/>
                </a:lnTo>
                <a:lnTo>
                  <a:pt x="2909" y="12807"/>
                </a:lnTo>
                <a:lnTo>
                  <a:pt x="2931" y="12800"/>
                </a:lnTo>
                <a:lnTo>
                  <a:pt x="2932" y="12784"/>
                </a:lnTo>
                <a:lnTo>
                  <a:pt x="2912" y="12775"/>
                </a:lnTo>
                <a:lnTo>
                  <a:pt x="2900" y="12764"/>
                </a:lnTo>
                <a:lnTo>
                  <a:pt x="2867" y="12763"/>
                </a:lnTo>
                <a:lnTo>
                  <a:pt x="2852" y="12771"/>
                </a:lnTo>
                <a:lnTo>
                  <a:pt x="2848" y="12751"/>
                </a:lnTo>
                <a:lnTo>
                  <a:pt x="2864" y="12736"/>
                </a:lnTo>
                <a:lnTo>
                  <a:pt x="2863" y="12715"/>
                </a:lnTo>
                <a:lnTo>
                  <a:pt x="2822" y="12689"/>
                </a:lnTo>
                <a:lnTo>
                  <a:pt x="2748" y="12656"/>
                </a:lnTo>
                <a:lnTo>
                  <a:pt x="2736" y="12637"/>
                </a:lnTo>
                <a:lnTo>
                  <a:pt x="2748" y="12627"/>
                </a:lnTo>
                <a:lnTo>
                  <a:pt x="2785" y="12635"/>
                </a:lnTo>
                <a:lnTo>
                  <a:pt x="2803" y="12625"/>
                </a:lnTo>
                <a:lnTo>
                  <a:pt x="2817" y="12625"/>
                </a:lnTo>
                <a:lnTo>
                  <a:pt x="2827" y="12647"/>
                </a:lnTo>
                <a:lnTo>
                  <a:pt x="2862" y="12681"/>
                </a:lnTo>
                <a:lnTo>
                  <a:pt x="2892" y="12703"/>
                </a:lnTo>
                <a:lnTo>
                  <a:pt x="2920" y="12703"/>
                </a:lnTo>
                <a:lnTo>
                  <a:pt x="2961" y="12687"/>
                </a:lnTo>
                <a:lnTo>
                  <a:pt x="2992" y="12665"/>
                </a:lnTo>
                <a:lnTo>
                  <a:pt x="2999" y="12647"/>
                </a:lnTo>
                <a:lnTo>
                  <a:pt x="2969" y="12642"/>
                </a:lnTo>
                <a:lnTo>
                  <a:pt x="2926" y="12645"/>
                </a:lnTo>
                <a:lnTo>
                  <a:pt x="2901" y="12635"/>
                </a:lnTo>
                <a:lnTo>
                  <a:pt x="2904" y="12619"/>
                </a:lnTo>
                <a:lnTo>
                  <a:pt x="2924" y="12621"/>
                </a:lnTo>
                <a:lnTo>
                  <a:pt x="2958" y="12621"/>
                </a:lnTo>
                <a:lnTo>
                  <a:pt x="2986" y="12605"/>
                </a:lnTo>
                <a:lnTo>
                  <a:pt x="2982" y="12589"/>
                </a:lnTo>
                <a:lnTo>
                  <a:pt x="2946" y="12573"/>
                </a:lnTo>
                <a:lnTo>
                  <a:pt x="2909" y="12562"/>
                </a:lnTo>
                <a:lnTo>
                  <a:pt x="2914" y="12554"/>
                </a:lnTo>
                <a:lnTo>
                  <a:pt x="2933" y="12552"/>
                </a:lnTo>
                <a:lnTo>
                  <a:pt x="2938" y="12542"/>
                </a:lnTo>
                <a:lnTo>
                  <a:pt x="2929" y="12528"/>
                </a:lnTo>
                <a:lnTo>
                  <a:pt x="2882" y="12518"/>
                </a:lnTo>
                <a:lnTo>
                  <a:pt x="2865" y="12492"/>
                </a:lnTo>
                <a:lnTo>
                  <a:pt x="2874" y="12484"/>
                </a:lnTo>
                <a:lnTo>
                  <a:pt x="2912" y="12500"/>
                </a:lnTo>
                <a:lnTo>
                  <a:pt x="2956" y="12512"/>
                </a:lnTo>
                <a:lnTo>
                  <a:pt x="3017" y="12500"/>
                </a:lnTo>
                <a:lnTo>
                  <a:pt x="3054" y="12483"/>
                </a:lnTo>
                <a:lnTo>
                  <a:pt x="3060" y="12468"/>
                </a:lnTo>
                <a:lnTo>
                  <a:pt x="3050" y="12445"/>
                </a:lnTo>
                <a:lnTo>
                  <a:pt x="3012" y="12430"/>
                </a:lnTo>
                <a:lnTo>
                  <a:pt x="2932" y="12422"/>
                </a:lnTo>
                <a:lnTo>
                  <a:pt x="2896" y="12406"/>
                </a:lnTo>
                <a:lnTo>
                  <a:pt x="2896" y="12394"/>
                </a:lnTo>
                <a:lnTo>
                  <a:pt x="2913" y="12393"/>
                </a:lnTo>
                <a:lnTo>
                  <a:pt x="2941" y="12409"/>
                </a:lnTo>
                <a:lnTo>
                  <a:pt x="3002" y="12414"/>
                </a:lnTo>
                <a:lnTo>
                  <a:pt x="3030" y="12396"/>
                </a:lnTo>
                <a:lnTo>
                  <a:pt x="3034" y="12362"/>
                </a:lnTo>
                <a:lnTo>
                  <a:pt x="3005" y="12340"/>
                </a:lnTo>
                <a:lnTo>
                  <a:pt x="2975" y="12327"/>
                </a:lnTo>
                <a:lnTo>
                  <a:pt x="2966" y="12306"/>
                </a:lnTo>
                <a:lnTo>
                  <a:pt x="2993" y="12306"/>
                </a:lnTo>
                <a:lnTo>
                  <a:pt x="3014" y="12319"/>
                </a:lnTo>
                <a:lnTo>
                  <a:pt x="3028" y="12339"/>
                </a:lnTo>
                <a:lnTo>
                  <a:pt x="3059" y="12324"/>
                </a:lnTo>
                <a:lnTo>
                  <a:pt x="3080" y="12300"/>
                </a:lnTo>
                <a:lnTo>
                  <a:pt x="3080" y="12279"/>
                </a:lnTo>
                <a:lnTo>
                  <a:pt x="3064" y="12268"/>
                </a:lnTo>
                <a:lnTo>
                  <a:pt x="3031" y="12250"/>
                </a:lnTo>
                <a:lnTo>
                  <a:pt x="3036" y="12237"/>
                </a:lnTo>
                <a:lnTo>
                  <a:pt x="3053" y="12231"/>
                </a:lnTo>
                <a:lnTo>
                  <a:pt x="3068" y="12248"/>
                </a:lnTo>
                <a:lnTo>
                  <a:pt x="3095" y="12254"/>
                </a:lnTo>
                <a:lnTo>
                  <a:pt x="3123" y="12217"/>
                </a:lnTo>
                <a:lnTo>
                  <a:pt x="3122" y="12206"/>
                </a:lnTo>
                <a:lnTo>
                  <a:pt x="3075" y="12198"/>
                </a:lnTo>
                <a:lnTo>
                  <a:pt x="3040" y="12177"/>
                </a:lnTo>
                <a:lnTo>
                  <a:pt x="3029" y="12158"/>
                </a:lnTo>
                <a:lnTo>
                  <a:pt x="3050" y="12157"/>
                </a:lnTo>
                <a:lnTo>
                  <a:pt x="3077" y="12175"/>
                </a:lnTo>
                <a:lnTo>
                  <a:pt x="3113" y="12180"/>
                </a:lnTo>
                <a:lnTo>
                  <a:pt x="3139" y="12197"/>
                </a:lnTo>
                <a:lnTo>
                  <a:pt x="3165" y="12197"/>
                </a:lnTo>
                <a:lnTo>
                  <a:pt x="3178" y="12160"/>
                </a:lnTo>
                <a:lnTo>
                  <a:pt x="3181" y="12139"/>
                </a:lnTo>
                <a:lnTo>
                  <a:pt x="3204" y="12118"/>
                </a:lnTo>
                <a:lnTo>
                  <a:pt x="3205" y="12100"/>
                </a:lnTo>
                <a:lnTo>
                  <a:pt x="3194" y="12080"/>
                </a:lnTo>
                <a:lnTo>
                  <a:pt x="3205" y="12039"/>
                </a:lnTo>
                <a:lnTo>
                  <a:pt x="3209" y="12015"/>
                </a:lnTo>
                <a:lnTo>
                  <a:pt x="3180" y="11977"/>
                </a:lnTo>
                <a:lnTo>
                  <a:pt x="3129" y="11932"/>
                </a:lnTo>
                <a:lnTo>
                  <a:pt x="3090" y="11922"/>
                </a:lnTo>
                <a:lnTo>
                  <a:pt x="3067" y="11904"/>
                </a:lnTo>
                <a:lnTo>
                  <a:pt x="3067" y="11889"/>
                </a:lnTo>
                <a:lnTo>
                  <a:pt x="3095" y="11886"/>
                </a:lnTo>
                <a:lnTo>
                  <a:pt x="3119" y="11900"/>
                </a:lnTo>
                <a:lnTo>
                  <a:pt x="3172" y="11942"/>
                </a:lnTo>
                <a:lnTo>
                  <a:pt x="3203" y="11972"/>
                </a:lnTo>
                <a:lnTo>
                  <a:pt x="3232" y="11972"/>
                </a:lnTo>
                <a:lnTo>
                  <a:pt x="3247" y="11964"/>
                </a:lnTo>
                <a:lnTo>
                  <a:pt x="3231" y="11910"/>
                </a:lnTo>
                <a:lnTo>
                  <a:pt x="3210" y="11870"/>
                </a:lnTo>
                <a:lnTo>
                  <a:pt x="3157" y="11857"/>
                </a:lnTo>
                <a:lnTo>
                  <a:pt x="3088" y="11827"/>
                </a:lnTo>
                <a:lnTo>
                  <a:pt x="3069" y="11812"/>
                </a:lnTo>
                <a:lnTo>
                  <a:pt x="3071" y="11786"/>
                </a:lnTo>
                <a:lnTo>
                  <a:pt x="3093" y="11786"/>
                </a:lnTo>
                <a:lnTo>
                  <a:pt x="3117" y="11800"/>
                </a:lnTo>
                <a:lnTo>
                  <a:pt x="3138" y="11818"/>
                </a:lnTo>
                <a:lnTo>
                  <a:pt x="3177" y="11820"/>
                </a:lnTo>
                <a:lnTo>
                  <a:pt x="3196" y="11790"/>
                </a:lnTo>
                <a:lnTo>
                  <a:pt x="3205" y="11765"/>
                </a:lnTo>
                <a:lnTo>
                  <a:pt x="3205" y="11730"/>
                </a:lnTo>
                <a:lnTo>
                  <a:pt x="3218" y="11728"/>
                </a:lnTo>
                <a:lnTo>
                  <a:pt x="3243" y="11742"/>
                </a:lnTo>
                <a:lnTo>
                  <a:pt x="3240" y="11754"/>
                </a:lnTo>
                <a:lnTo>
                  <a:pt x="3241" y="11777"/>
                </a:lnTo>
                <a:lnTo>
                  <a:pt x="3285" y="11795"/>
                </a:lnTo>
                <a:lnTo>
                  <a:pt x="3310" y="11794"/>
                </a:lnTo>
                <a:lnTo>
                  <a:pt x="3335" y="11810"/>
                </a:lnTo>
                <a:lnTo>
                  <a:pt x="3360" y="11807"/>
                </a:lnTo>
                <a:lnTo>
                  <a:pt x="3375" y="11786"/>
                </a:lnTo>
                <a:lnTo>
                  <a:pt x="3395" y="11765"/>
                </a:lnTo>
                <a:lnTo>
                  <a:pt x="3406" y="11756"/>
                </a:lnTo>
                <a:lnTo>
                  <a:pt x="3398" y="11730"/>
                </a:lnTo>
                <a:lnTo>
                  <a:pt x="3369" y="11720"/>
                </a:lnTo>
                <a:lnTo>
                  <a:pt x="3302" y="11716"/>
                </a:lnTo>
                <a:lnTo>
                  <a:pt x="3289" y="11704"/>
                </a:lnTo>
                <a:lnTo>
                  <a:pt x="3292" y="11695"/>
                </a:lnTo>
                <a:lnTo>
                  <a:pt x="3287" y="11669"/>
                </a:lnTo>
                <a:lnTo>
                  <a:pt x="3266" y="11643"/>
                </a:lnTo>
                <a:lnTo>
                  <a:pt x="3265" y="11622"/>
                </a:lnTo>
                <a:lnTo>
                  <a:pt x="3284" y="11600"/>
                </a:lnTo>
                <a:lnTo>
                  <a:pt x="3299" y="11601"/>
                </a:lnTo>
                <a:lnTo>
                  <a:pt x="3321" y="11622"/>
                </a:lnTo>
                <a:lnTo>
                  <a:pt x="3326" y="11652"/>
                </a:lnTo>
                <a:lnTo>
                  <a:pt x="3350" y="11679"/>
                </a:lnTo>
                <a:lnTo>
                  <a:pt x="3400" y="11682"/>
                </a:lnTo>
                <a:lnTo>
                  <a:pt x="3417" y="11670"/>
                </a:lnTo>
                <a:lnTo>
                  <a:pt x="3417" y="11652"/>
                </a:lnTo>
                <a:lnTo>
                  <a:pt x="3408" y="11634"/>
                </a:lnTo>
                <a:lnTo>
                  <a:pt x="3360" y="11610"/>
                </a:lnTo>
                <a:lnTo>
                  <a:pt x="3329" y="11585"/>
                </a:lnTo>
                <a:lnTo>
                  <a:pt x="3321" y="11545"/>
                </a:lnTo>
                <a:lnTo>
                  <a:pt x="3334" y="11547"/>
                </a:lnTo>
                <a:lnTo>
                  <a:pt x="3355" y="11573"/>
                </a:lnTo>
                <a:lnTo>
                  <a:pt x="3395" y="11598"/>
                </a:lnTo>
                <a:lnTo>
                  <a:pt x="3422" y="11605"/>
                </a:lnTo>
                <a:lnTo>
                  <a:pt x="3452" y="11634"/>
                </a:lnTo>
                <a:lnTo>
                  <a:pt x="3464" y="11620"/>
                </a:lnTo>
                <a:lnTo>
                  <a:pt x="3465" y="11598"/>
                </a:lnTo>
                <a:lnTo>
                  <a:pt x="3455" y="11576"/>
                </a:lnTo>
                <a:lnTo>
                  <a:pt x="3409" y="11551"/>
                </a:lnTo>
                <a:lnTo>
                  <a:pt x="3380" y="11526"/>
                </a:lnTo>
                <a:lnTo>
                  <a:pt x="3377" y="11489"/>
                </a:lnTo>
                <a:lnTo>
                  <a:pt x="3394" y="11470"/>
                </a:lnTo>
                <a:lnTo>
                  <a:pt x="3408" y="11454"/>
                </a:lnTo>
                <a:lnTo>
                  <a:pt x="3432" y="11457"/>
                </a:lnTo>
                <a:lnTo>
                  <a:pt x="3447" y="11480"/>
                </a:lnTo>
                <a:lnTo>
                  <a:pt x="3496" y="11522"/>
                </a:lnTo>
                <a:lnTo>
                  <a:pt x="3524" y="11527"/>
                </a:lnTo>
                <a:lnTo>
                  <a:pt x="3543" y="11513"/>
                </a:lnTo>
                <a:lnTo>
                  <a:pt x="3571" y="11516"/>
                </a:lnTo>
                <a:lnTo>
                  <a:pt x="3607" y="11500"/>
                </a:lnTo>
                <a:lnTo>
                  <a:pt x="3619" y="11465"/>
                </a:lnTo>
                <a:lnTo>
                  <a:pt x="3611" y="11452"/>
                </a:lnTo>
                <a:lnTo>
                  <a:pt x="3581" y="11440"/>
                </a:lnTo>
                <a:lnTo>
                  <a:pt x="3546" y="11419"/>
                </a:lnTo>
                <a:lnTo>
                  <a:pt x="3503" y="11393"/>
                </a:lnTo>
                <a:lnTo>
                  <a:pt x="3483" y="11388"/>
                </a:lnTo>
                <a:lnTo>
                  <a:pt x="3445" y="11383"/>
                </a:lnTo>
                <a:lnTo>
                  <a:pt x="3452" y="11359"/>
                </a:lnTo>
                <a:lnTo>
                  <a:pt x="3462" y="11344"/>
                </a:lnTo>
                <a:lnTo>
                  <a:pt x="3489" y="11346"/>
                </a:lnTo>
                <a:lnTo>
                  <a:pt x="3518" y="11375"/>
                </a:lnTo>
                <a:lnTo>
                  <a:pt x="3537" y="11384"/>
                </a:lnTo>
                <a:lnTo>
                  <a:pt x="3560" y="11385"/>
                </a:lnTo>
                <a:lnTo>
                  <a:pt x="3592" y="11428"/>
                </a:lnTo>
                <a:lnTo>
                  <a:pt x="3619" y="11439"/>
                </a:lnTo>
                <a:lnTo>
                  <a:pt x="3638" y="11432"/>
                </a:lnTo>
                <a:lnTo>
                  <a:pt x="3646" y="11415"/>
                </a:lnTo>
                <a:lnTo>
                  <a:pt x="3647" y="11391"/>
                </a:lnTo>
                <a:lnTo>
                  <a:pt x="3652" y="11352"/>
                </a:lnTo>
                <a:lnTo>
                  <a:pt x="3640" y="11328"/>
                </a:lnTo>
                <a:lnTo>
                  <a:pt x="3620" y="11317"/>
                </a:lnTo>
                <a:lnTo>
                  <a:pt x="3621" y="11304"/>
                </a:lnTo>
                <a:lnTo>
                  <a:pt x="3644" y="11303"/>
                </a:lnTo>
                <a:lnTo>
                  <a:pt x="3668" y="11297"/>
                </a:lnTo>
                <a:lnTo>
                  <a:pt x="3679" y="11264"/>
                </a:lnTo>
                <a:lnTo>
                  <a:pt x="3679" y="11244"/>
                </a:lnTo>
                <a:lnTo>
                  <a:pt x="3653" y="11240"/>
                </a:lnTo>
                <a:lnTo>
                  <a:pt x="3636" y="11248"/>
                </a:lnTo>
                <a:lnTo>
                  <a:pt x="3619" y="11232"/>
                </a:lnTo>
                <a:lnTo>
                  <a:pt x="3594" y="11212"/>
                </a:lnTo>
                <a:lnTo>
                  <a:pt x="3558" y="11209"/>
                </a:lnTo>
                <a:lnTo>
                  <a:pt x="3506" y="11177"/>
                </a:lnTo>
                <a:lnTo>
                  <a:pt x="3497" y="11163"/>
                </a:lnTo>
                <a:lnTo>
                  <a:pt x="3515" y="11140"/>
                </a:lnTo>
                <a:lnTo>
                  <a:pt x="3557" y="11137"/>
                </a:lnTo>
                <a:lnTo>
                  <a:pt x="3603" y="11149"/>
                </a:lnTo>
                <a:lnTo>
                  <a:pt x="3640" y="11145"/>
                </a:lnTo>
                <a:lnTo>
                  <a:pt x="3652" y="11121"/>
                </a:lnTo>
                <a:lnTo>
                  <a:pt x="3670" y="11120"/>
                </a:lnTo>
                <a:lnTo>
                  <a:pt x="3701" y="11140"/>
                </a:lnTo>
                <a:lnTo>
                  <a:pt x="3711" y="11102"/>
                </a:lnTo>
                <a:lnTo>
                  <a:pt x="3701" y="11035"/>
                </a:lnTo>
                <a:lnTo>
                  <a:pt x="3687" y="10987"/>
                </a:lnTo>
                <a:lnTo>
                  <a:pt x="3663" y="10964"/>
                </a:lnTo>
                <a:lnTo>
                  <a:pt x="3650" y="10931"/>
                </a:lnTo>
                <a:lnTo>
                  <a:pt x="3650" y="10912"/>
                </a:lnTo>
                <a:lnTo>
                  <a:pt x="3669" y="10890"/>
                </a:lnTo>
                <a:lnTo>
                  <a:pt x="3657" y="10849"/>
                </a:lnTo>
                <a:lnTo>
                  <a:pt x="3655" y="10831"/>
                </a:lnTo>
                <a:lnTo>
                  <a:pt x="3663" y="10812"/>
                </a:lnTo>
                <a:lnTo>
                  <a:pt x="3676" y="10820"/>
                </a:lnTo>
                <a:lnTo>
                  <a:pt x="3688" y="10846"/>
                </a:lnTo>
                <a:lnTo>
                  <a:pt x="3726" y="10861"/>
                </a:lnTo>
                <a:lnTo>
                  <a:pt x="3728" y="10840"/>
                </a:lnTo>
                <a:lnTo>
                  <a:pt x="3749" y="10829"/>
                </a:lnTo>
                <a:lnTo>
                  <a:pt x="3773" y="10842"/>
                </a:lnTo>
                <a:lnTo>
                  <a:pt x="3788" y="10893"/>
                </a:lnTo>
                <a:lnTo>
                  <a:pt x="3806" y="10907"/>
                </a:lnTo>
                <a:lnTo>
                  <a:pt x="3834" y="10905"/>
                </a:lnTo>
                <a:lnTo>
                  <a:pt x="3877" y="10853"/>
                </a:lnTo>
                <a:lnTo>
                  <a:pt x="3899" y="10799"/>
                </a:lnTo>
                <a:lnTo>
                  <a:pt x="3899" y="10747"/>
                </a:lnTo>
                <a:lnTo>
                  <a:pt x="3888" y="10714"/>
                </a:lnTo>
                <a:lnTo>
                  <a:pt x="3884" y="10696"/>
                </a:lnTo>
                <a:lnTo>
                  <a:pt x="3901" y="10682"/>
                </a:lnTo>
                <a:lnTo>
                  <a:pt x="3927" y="10681"/>
                </a:lnTo>
                <a:lnTo>
                  <a:pt x="3939" y="10661"/>
                </a:lnTo>
                <a:lnTo>
                  <a:pt x="3955" y="10655"/>
                </a:lnTo>
                <a:lnTo>
                  <a:pt x="3970" y="10680"/>
                </a:lnTo>
                <a:lnTo>
                  <a:pt x="3987" y="10716"/>
                </a:lnTo>
                <a:lnTo>
                  <a:pt x="4016" y="10720"/>
                </a:lnTo>
                <a:lnTo>
                  <a:pt x="4039" y="10694"/>
                </a:lnTo>
                <a:lnTo>
                  <a:pt x="4039" y="10673"/>
                </a:lnTo>
                <a:lnTo>
                  <a:pt x="4042" y="10652"/>
                </a:lnTo>
                <a:lnTo>
                  <a:pt x="4056" y="10653"/>
                </a:lnTo>
                <a:lnTo>
                  <a:pt x="4070" y="10678"/>
                </a:lnTo>
                <a:lnTo>
                  <a:pt x="4084" y="10718"/>
                </a:lnTo>
                <a:lnTo>
                  <a:pt x="4099" y="10733"/>
                </a:lnTo>
                <a:lnTo>
                  <a:pt x="4136" y="10717"/>
                </a:lnTo>
                <a:lnTo>
                  <a:pt x="4157" y="10692"/>
                </a:lnTo>
                <a:lnTo>
                  <a:pt x="4175" y="10684"/>
                </a:lnTo>
                <a:lnTo>
                  <a:pt x="4192" y="10703"/>
                </a:lnTo>
                <a:lnTo>
                  <a:pt x="4226" y="10705"/>
                </a:lnTo>
                <a:lnTo>
                  <a:pt x="4256" y="10685"/>
                </a:lnTo>
                <a:lnTo>
                  <a:pt x="4266" y="10657"/>
                </a:lnTo>
                <a:lnTo>
                  <a:pt x="4280" y="10650"/>
                </a:lnTo>
                <a:lnTo>
                  <a:pt x="4284" y="10632"/>
                </a:lnTo>
                <a:lnTo>
                  <a:pt x="4261" y="10602"/>
                </a:lnTo>
                <a:lnTo>
                  <a:pt x="4237" y="10553"/>
                </a:lnTo>
                <a:lnTo>
                  <a:pt x="4230" y="10524"/>
                </a:lnTo>
                <a:lnTo>
                  <a:pt x="4252" y="10500"/>
                </a:lnTo>
                <a:lnTo>
                  <a:pt x="4267" y="10509"/>
                </a:lnTo>
                <a:lnTo>
                  <a:pt x="4275" y="10548"/>
                </a:lnTo>
                <a:lnTo>
                  <a:pt x="4296" y="10547"/>
                </a:lnTo>
                <a:lnTo>
                  <a:pt x="4330" y="10513"/>
                </a:lnTo>
                <a:lnTo>
                  <a:pt x="4337" y="10480"/>
                </a:lnTo>
                <a:lnTo>
                  <a:pt x="4356" y="10450"/>
                </a:lnTo>
                <a:lnTo>
                  <a:pt x="4363" y="10425"/>
                </a:lnTo>
                <a:lnTo>
                  <a:pt x="4333" y="10394"/>
                </a:lnTo>
                <a:lnTo>
                  <a:pt x="4332" y="10375"/>
                </a:lnTo>
                <a:lnTo>
                  <a:pt x="4347" y="10349"/>
                </a:lnTo>
                <a:lnTo>
                  <a:pt x="4369" y="10341"/>
                </a:lnTo>
                <a:lnTo>
                  <a:pt x="4380" y="10346"/>
                </a:lnTo>
                <a:lnTo>
                  <a:pt x="4380" y="10358"/>
                </a:lnTo>
                <a:lnTo>
                  <a:pt x="4406" y="10389"/>
                </a:lnTo>
                <a:lnTo>
                  <a:pt x="4444" y="10398"/>
                </a:lnTo>
                <a:lnTo>
                  <a:pt x="4463" y="10413"/>
                </a:lnTo>
                <a:lnTo>
                  <a:pt x="4436" y="10435"/>
                </a:lnTo>
                <a:lnTo>
                  <a:pt x="4404" y="10461"/>
                </a:lnTo>
                <a:lnTo>
                  <a:pt x="4386" y="10506"/>
                </a:lnTo>
                <a:lnTo>
                  <a:pt x="4386" y="10541"/>
                </a:lnTo>
                <a:lnTo>
                  <a:pt x="4439" y="10605"/>
                </a:lnTo>
                <a:lnTo>
                  <a:pt x="4458" y="10614"/>
                </a:lnTo>
                <a:lnTo>
                  <a:pt x="4468" y="10587"/>
                </a:lnTo>
                <a:lnTo>
                  <a:pt x="4467" y="10562"/>
                </a:lnTo>
                <a:lnTo>
                  <a:pt x="4478" y="10525"/>
                </a:lnTo>
                <a:lnTo>
                  <a:pt x="4487" y="10477"/>
                </a:lnTo>
                <a:lnTo>
                  <a:pt x="4499" y="10478"/>
                </a:lnTo>
                <a:lnTo>
                  <a:pt x="4510" y="10501"/>
                </a:lnTo>
                <a:lnTo>
                  <a:pt x="4498" y="10531"/>
                </a:lnTo>
                <a:lnTo>
                  <a:pt x="4495" y="10558"/>
                </a:lnTo>
                <a:lnTo>
                  <a:pt x="4517" y="10599"/>
                </a:lnTo>
                <a:lnTo>
                  <a:pt x="4549" y="10611"/>
                </a:lnTo>
                <a:lnTo>
                  <a:pt x="4584" y="10594"/>
                </a:lnTo>
                <a:lnTo>
                  <a:pt x="4612" y="10594"/>
                </a:lnTo>
                <a:lnTo>
                  <a:pt x="4619" y="10570"/>
                </a:lnTo>
                <a:lnTo>
                  <a:pt x="4614" y="10549"/>
                </a:lnTo>
                <a:lnTo>
                  <a:pt x="4627" y="10522"/>
                </a:lnTo>
                <a:lnTo>
                  <a:pt x="4643" y="10523"/>
                </a:lnTo>
                <a:lnTo>
                  <a:pt x="4656" y="10532"/>
                </a:lnTo>
                <a:lnTo>
                  <a:pt x="4648" y="10554"/>
                </a:lnTo>
                <a:lnTo>
                  <a:pt x="4645" y="10576"/>
                </a:lnTo>
                <a:lnTo>
                  <a:pt x="4669" y="10593"/>
                </a:lnTo>
                <a:lnTo>
                  <a:pt x="4702" y="10590"/>
                </a:lnTo>
                <a:lnTo>
                  <a:pt x="4738" y="10552"/>
                </a:lnTo>
                <a:lnTo>
                  <a:pt x="4798" y="10513"/>
                </a:lnTo>
                <a:lnTo>
                  <a:pt x="4816" y="10512"/>
                </a:lnTo>
                <a:lnTo>
                  <a:pt x="4839" y="10496"/>
                </a:lnTo>
                <a:lnTo>
                  <a:pt x="4840" y="10466"/>
                </a:lnTo>
                <a:lnTo>
                  <a:pt x="4820" y="10430"/>
                </a:lnTo>
                <a:lnTo>
                  <a:pt x="4801" y="10421"/>
                </a:lnTo>
                <a:lnTo>
                  <a:pt x="4784" y="10395"/>
                </a:lnTo>
                <a:lnTo>
                  <a:pt x="4793" y="10388"/>
                </a:lnTo>
                <a:lnTo>
                  <a:pt x="4813" y="10392"/>
                </a:lnTo>
                <a:lnTo>
                  <a:pt x="4827" y="10413"/>
                </a:lnTo>
                <a:lnTo>
                  <a:pt x="4872" y="10436"/>
                </a:lnTo>
                <a:lnTo>
                  <a:pt x="4890" y="10436"/>
                </a:lnTo>
                <a:lnTo>
                  <a:pt x="4893" y="10409"/>
                </a:lnTo>
                <a:lnTo>
                  <a:pt x="4913" y="10404"/>
                </a:lnTo>
                <a:lnTo>
                  <a:pt x="4927" y="10423"/>
                </a:lnTo>
                <a:lnTo>
                  <a:pt x="4929" y="10449"/>
                </a:lnTo>
                <a:lnTo>
                  <a:pt x="4942" y="10458"/>
                </a:lnTo>
                <a:lnTo>
                  <a:pt x="4966" y="10446"/>
                </a:lnTo>
                <a:lnTo>
                  <a:pt x="5025" y="10390"/>
                </a:lnTo>
                <a:lnTo>
                  <a:pt x="5032" y="10376"/>
                </a:lnTo>
                <a:lnTo>
                  <a:pt x="5031" y="10363"/>
                </a:lnTo>
                <a:lnTo>
                  <a:pt x="5037" y="10329"/>
                </a:lnTo>
                <a:lnTo>
                  <a:pt x="5051" y="10312"/>
                </a:lnTo>
                <a:lnTo>
                  <a:pt x="5072" y="10301"/>
                </a:lnTo>
                <a:lnTo>
                  <a:pt x="5063" y="10321"/>
                </a:lnTo>
                <a:lnTo>
                  <a:pt x="5074" y="10340"/>
                </a:lnTo>
                <a:lnTo>
                  <a:pt x="5085" y="10349"/>
                </a:lnTo>
                <a:lnTo>
                  <a:pt x="5109" y="10333"/>
                </a:lnTo>
                <a:lnTo>
                  <a:pt x="5143" y="10293"/>
                </a:lnTo>
                <a:lnTo>
                  <a:pt x="5155" y="10259"/>
                </a:lnTo>
                <a:lnTo>
                  <a:pt x="5149" y="10228"/>
                </a:lnTo>
                <a:lnTo>
                  <a:pt x="5153" y="10198"/>
                </a:lnTo>
                <a:lnTo>
                  <a:pt x="5205" y="10140"/>
                </a:lnTo>
                <a:lnTo>
                  <a:pt x="5243" y="10128"/>
                </a:lnTo>
                <a:lnTo>
                  <a:pt x="5264" y="10101"/>
                </a:lnTo>
                <a:lnTo>
                  <a:pt x="5256" y="10079"/>
                </a:lnTo>
                <a:lnTo>
                  <a:pt x="5249" y="10060"/>
                </a:lnTo>
                <a:lnTo>
                  <a:pt x="5253" y="10050"/>
                </a:lnTo>
                <a:lnTo>
                  <a:pt x="5275" y="10059"/>
                </a:lnTo>
                <a:lnTo>
                  <a:pt x="5294" y="10071"/>
                </a:lnTo>
                <a:lnTo>
                  <a:pt x="5311" y="10070"/>
                </a:lnTo>
                <a:lnTo>
                  <a:pt x="5320" y="10040"/>
                </a:lnTo>
                <a:lnTo>
                  <a:pt x="5314" y="10022"/>
                </a:lnTo>
                <a:lnTo>
                  <a:pt x="5296" y="10000"/>
                </a:lnTo>
                <a:lnTo>
                  <a:pt x="5318" y="10007"/>
                </a:lnTo>
                <a:lnTo>
                  <a:pt x="5342" y="10032"/>
                </a:lnTo>
                <a:lnTo>
                  <a:pt x="5344" y="10007"/>
                </a:lnTo>
                <a:lnTo>
                  <a:pt x="5344" y="9981"/>
                </a:lnTo>
                <a:lnTo>
                  <a:pt x="5351" y="9953"/>
                </a:lnTo>
                <a:lnTo>
                  <a:pt x="5381" y="9950"/>
                </a:lnTo>
                <a:lnTo>
                  <a:pt x="5411" y="9931"/>
                </a:lnTo>
                <a:lnTo>
                  <a:pt x="5412" y="9904"/>
                </a:lnTo>
                <a:lnTo>
                  <a:pt x="5407" y="9893"/>
                </a:lnTo>
                <a:lnTo>
                  <a:pt x="5417" y="9876"/>
                </a:lnTo>
                <a:lnTo>
                  <a:pt x="5449" y="9880"/>
                </a:lnTo>
                <a:lnTo>
                  <a:pt x="5467" y="9871"/>
                </a:lnTo>
                <a:lnTo>
                  <a:pt x="5501" y="9826"/>
                </a:lnTo>
                <a:lnTo>
                  <a:pt x="5535" y="9809"/>
                </a:lnTo>
                <a:lnTo>
                  <a:pt x="5555" y="9808"/>
                </a:lnTo>
                <a:lnTo>
                  <a:pt x="5567" y="9823"/>
                </a:lnTo>
                <a:lnTo>
                  <a:pt x="5595" y="9811"/>
                </a:lnTo>
                <a:lnTo>
                  <a:pt x="5620" y="9780"/>
                </a:lnTo>
                <a:lnTo>
                  <a:pt x="5630" y="9723"/>
                </a:lnTo>
                <a:lnTo>
                  <a:pt x="5621" y="9673"/>
                </a:lnTo>
                <a:lnTo>
                  <a:pt x="5595" y="9670"/>
                </a:lnTo>
                <a:lnTo>
                  <a:pt x="5585" y="9661"/>
                </a:lnTo>
                <a:lnTo>
                  <a:pt x="5598" y="9630"/>
                </a:lnTo>
                <a:lnTo>
                  <a:pt x="5599" y="9586"/>
                </a:lnTo>
                <a:lnTo>
                  <a:pt x="5587" y="9555"/>
                </a:lnTo>
                <a:lnTo>
                  <a:pt x="5566" y="9535"/>
                </a:lnTo>
                <a:lnTo>
                  <a:pt x="5550" y="9496"/>
                </a:lnTo>
                <a:lnTo>
                  <a:pt x="5539" y="9477"/>
                </a:lnTo>
                <a:lnTo>
                  <a:pt x="5544" y="9441"/>
                </a:lnTo>
                <a:lnTo>
                  <a:pt x="5565" y="9437"/>
                </a:lnTo>
                <a:lnTo>
                  <a:pt x="5581" y="9452"/>
                </a:lnTo>
                <a:lnTo>
                  <a:pt x="5595" y="9496"/>
                </a:lnTo>
                <a:lnTo>
                  <a:pt x="5614" y="9528"/>
                </a:lnTo>
                <a:lnTo>
                  <a:pt x="5613" y="9561"/>
                </a:lnTo>
                <a:lnTo>
                  <a:pt x="5636" y="9606"/>
                </a:lnTo>
                <a:lnTo>
                  <a:pt x="5661" y="9613"/>
                </a:lnTo>
                <a:lnTo>
                  <a:pt x="5681" y="9631"/>
                </a:lnTo>
                <a:lnTo>
                  <a:pt x="5670" y="9665"/>
                </a:lnTo>
                <a:lnTo>
                  <a:pt x="5685" y="9701"/>
                </a:lnTo>
                <a:lnTo>
                  <a:pt x="5719" y="9722"/>
                </a:lnTo>
                <a:lnTo>
                  <a:pt x="5743" y="9727"/>
                </a:lnTo>
                <a:lnTo>
                  <a:pt x="5748" y="9708"/>
                </a:lnTo>
                <a:lnTo>
                  <a:pt x="5763" y="9683"/>
                </a:lnTo>
                <a:lnTo>
                  <a:pt x="5783" y="9685"/>
                </a:lnTo>
                <a:lnTo>
                  <a:pt x="5805" y="9716"/>
                </a:lnTo>
                <a:lnTo>
                  <a:pt x="5841" y="9721"/>
                </a:lnTo>
                <a:lnTo>
                  <a:pt x="5879" y="9717"/>
                </a:lnTo>
                <a:lnTo>
                  <a:pt x="5896" y="9692"/>
                </a:lnTo>
                <a:lnTo>
                  <a:pt x="5909" y="9702"/>
                </a:lnTo>
                <a:lnTo>
                  <a:pt x="5935" y="9702"/>
                </a:lnTo>
                <a:lnTo>
                  <a:pt x="5965" y="9681"/>
                </a:lnTo>
                <a:lnTo>
                  <a:pt x="5974" y="9650"/>
                </a:lnTo>
                <a:lnTo>
                  <a:pt x="5994" y="9648"/>
                </a:lnTo>
                <a:lnTo>
                  <a:pt x="5994" y="9630"/>
                </a:lnTo>
                <a:lnTo>
                  <a:pt x="6019" y="9618"/>
                </a:lnTo>
                <a:lnTo>
                  <a:pt x="6038" y="9627"/>
                </a:lnTo>
                <a:lnTo>
                  <a:pt x="6084" y="9681"/>
                </a:lnTo>
                <a:lnTo>
                  <a:pt x="6096" y="9705"/>
                </a:lnTo>
                <a:lnTo>
                  <a:pt x="6119" y="9702"/>
                </a:lnTo>
                <a:lnTo>
                  <a:pt x="6136" y="9682"/>
                </a:lnTo>
                <a:lnTo>
                  <a:pt x="6161" y="9673"/>
                </a:lnTo>
                <a:lnTo>
                  <a:pt x="6166" y="9634"/>
                </a:lnTo>
                <a:lnTo>
                  <a:pt x="6179" y="9630"/>
                </a:lnTo>
                <a:lnTo>
                  <a:pt x="6191" y="9646"/>
                </a:lnTo>
                <a:lnTo>
                  <a:pt x="6209" y="9647"/>
                </a:lnTo>
                <a:lnTo>
                  <a:pt x="6213" y="9623"/>
                </a:lnTo>
                <a:lnTo>
                  <a:pt x="6231" y="9618"/>
                </a:lnTo>
                <a:lnTo>
                  <a:pt x="6243" y="9628"/>
                </a:lnTo>
                <a:lnTo>
                  <a:pt x="6272" y="9630"/>
                </a:lnTo>
                <a:lnTo>
                  <a:pt x="6280" y="9609"/>
                </a:lnTo>
                <a:lnTo>
                  <a:pt x="6277" y="9587"/>
                </a:lnTo>
                <a:lnTo>
                  <a:pt x="6303" y="9579"/>
                </a:lnTo>
                <a:lnTo>
                  <a:pt x="6339" y="9583"/>
                </a:lnTo>
                <a:lnTo>
                  <a:pt x="6354" y="9574"/>
                </a:lnTo>
                <a:lnTo>
                  <a:pt x="6354" y="9548"/>
                </a:lnTo>
                <a:lnTo>
                  <a:pt x="6367" y="9552"/>
                </a:lnTo>
                <a:lnTo>
                  <a:pt x="6372" y="9570"/>
                </a:lnTo>
                <a:lnTo>
                  <a:pt x="6396" y="9583"/>
                </a:lnTo>
                <a:lnTo>
                  <a:pt x="6416" y="9562"/>
                </a:lnTo>
                <a:lnTo>
                  <a:pt x="6426" y="9529"/>
                </a:lnTo>
                <a:lnTo>
                  <a:pt x="6440" y="9530"/>
                </a:lnTo>
                <a:lnTo>
                  <a:pt x="6462" y="9560"/>
                </a:lnTo>
                <a:lnTo>
                  <a:pt x="6478" y="9572"/>
                </a:lnTo>
                <a:lnTo>
                  <a:pt x="6502" y="9526"/>
                </a:lnTo>
                <a:lnTo>
                  <a:pt x="6517" y="9525"/>
                </a:lnTo>
                <a:lnTo>
                  <a:pt x="6530" y="9542"/>
                </a:lnTo>
                <a:lnTo>
                  <a:pt x="6554" y="9553"/>
                </a:lnTo>
                <a:lnTo>
                  <a:pt x="6581" y="9549"/>
                </a:lnTo>
                <a:lnTo>
                  <a:pt x="6596" y="9520"/>
                </a:lnTo>
                <a:lnTo>
                  <a:pt x="6613" y="9509"/>
                </a:lnTo>
                <a:lnTo>
                  <a:pt x="6648" y="9509"/>
                </a:lnTo>
                <a:lnTo>
                  <a:pt x="6688" y="9484"/>
                </a:lnTo>
                <a:lnTo>
                  <a:pt x="6715" y="9485"/>
                </a:lnTo>
                <a:lnTo>
                  <a:pt x="6730" y="9512"/>
                </a:lnTo>
                <a:lnTo>
                  <a:pt x="6748" y="9512"/>
                </a:lnTo>
                <a:lnTo>
                  <a:pt x="6762" y="9481"/>
                </a:lnTo>
                <a:lnTo>
                  <a:pt x="6789" y="9454"/>
                </a:lnTo>
                <a:lnTo>
                  <a:pt x="6835" y="9451"/>
                </a:lnTo>
                <a:lnTo>
                  <a:pt x="6848" y="9431"/>
                </a:lnTo>
                <a:lnTo>
                  <a:pt x="6889" y="9421"/>
                </a:lnTo>
                <a:lnTo>
                  <a:pt x="6912" y="9407"/>
                </a:lnTo>
                <a:lnTo>
                  <a:pt x="6912" y="9385"/>
                </a:lnTo>
                <a:lnTo>
                  <a:pt x="6896" y="9353"/>
                </a:lnTo>
                <a:lnTo>
                  <a:pt x="6897" y="9330"/>
                </a:lnTo>
                <a:lnTo>
                  <a:pt x="6918" y="9326"/>
                </a:lnTo>
                <a:lnTo>
                  <a:pt x="6946" y="9342"/>
                </a:lnTo>
                <a:lnTo>
                  <a:pt x="6957" y="9364"/>
                </a:lnTo>
                <a:lnTo>
                  <a:pt x="6976" y="9370"/>
                </a:lnTo>
                <a:lnTo>
                  <a:pt x="7023" y="9339"/>
                </a:lnTo>
                <a:lnTo>
                  <a:pt x="7024" y="9308"/>
                </a:lnTo>
                <a:lnTo>
                  <a:pt x="7005" y="9293"/>
                </a:lnTo>
                <a:lnTo>
                  <a:pt x="7011" y="9274"/>
                </a:lnTo>
                <a:lnTo>
                  <a:pt x="7039" y="9261"/>
                </a:lnTo>
                <a:lnTo>
                  <a:pt x="7048" y="9285"/>
                </a:lnTo>
                <a:lnTo>
                  <a:pt x="7076" y="9300"/>
                </a:lnTo>
                <a:lnTo>
                  <a:pt x="7098" y="9262"/>
                </a:lnTo>
                <a:lnTo>
                  <a:pt x="7089" y="9230"/>
                </a:lnTo>
                <a:lnTo>
                  <a:pt x="7089" y="9196"/>
                </a:lnTo>
                <a:lnTo>
                  <a:pt x="7107" y="9196"/>
                </a:lnTo>
                <a:lnTo>
                  <a:pt x="7114" y="9214"/>
                </a:lnTo>
                <a:lnTo>
                  <a:pt x="7146" y="9230"/>
                </a:lnTo>
                <a:lnTo>
                  <a:pt x="7169" y="9208"/>
                </a:lnTo>
                <a:lnTo>
                  <a:pt x="7189" y="9198"/>
                </a:lnTo>
                <a:lnTo>
                  <a:pt x="7214" y="9198"/>
                </a:lnTo>
                <a:lnTo>
                  <a:pt x="7216" y="9165"/>
                </a:lnTo>
                <a:lnTo>
                  <a:pt x="7211" y="9142"/>
                </a:lnTo>
                <a:lnTo>
                  <a:pt x="7222" y="9131"/>
                </a:lnTo>
                <a:lnTo>
                  <a:pt x="7238" y="9143"/>
                </a:lnTo>
                <a:lnTo>
                  <a:pt x="7255" y="9160"/>
                </a:lnTo>
                <a:lnTo>
                  <a:pt x="7286" y="9151"/>
                </a:lnTo>
                <a:lnTo>
                  <a:pt x="7311" y="9132"/>
                </a:lnTo>
                <a:lnTo>
                  <a:pt x="7309" y="9105"/>
                </a:lnTo>
                <a:lnTo>
                  <a:pt x="7296" y="9095"/>
                </a:lnTo>
                <a:lnTo>
                  <a:pt x="7292" y="9073"/>
                </a:lnTo>
                <a:lnTo>
                  <a:pt x="7300" y="9061"/>
                </a:lnTo>
                <a:lnTo>
                  <a:pt x="7343" y="9060"/>
                </a:lnTo>
                <a:lnTo>
                  <a:pt x="7364" y="9074"/>
                </a:lnTo>
                <a:lnTo>
                  <a:pt x="7371" y="9054"/>
                </a:lnTo>
                <a:lnTo>
                  <a:pt x="7382" y="9028"/>
                </a:lnTo>
                <a:lnTo>
                  <a:pt x="7401" y="9036"/>
                </a:lnTo>
                <a:lnTo>
                  <a:pt x="7419" y="9054"/>
                </a:lnTo>
                <a:lnTo>
                  <a:pt x="7442" y="9060"/>
                </a:lnTo>
                <a:lnTo>
                  <a:pt x="7457" y="9048"/>
                </a:lnTo>
                <a:lnTo>
                  <a:pt x="7452" y="9027"/>
                </a:lnTo>
                <a:lnTo>
                  <a:pt x="7428" y="9010"/>
                </a:lnTo>
                <a:lnTo>
                  <a:pt x="7428" y="8990"/>
                </a:lnTo>
                <a:lnTo>
                  <a:pt x="7464" y="8965"/>
                </a:lnTo>
                <a:lnTo>
                  <a:pt x="7485" y="8972"/>
                </a:lnTo>
                <a:lnTo>
                  <a:pt x="7535" y="8964"/>
                </a:lnTo>
                <a:lnTo>
                  <a:pt x="7579" y="8935"/>
                </a:lnTo>
                <a:lnTo>
                  <a:pt x="7601" y="8894"/>
                </a:lnTo>
                <a:lnTo>
                  <a:pt x="7601" y="8882"/>
                </a:lnTo>
                <a:lnTo>
                  <a:pt x="7541" y="8902"/>
                </a:lnTo>
                <a:lnTo>
                  <a:pt x="7487" y="8897"/>
                </a:lnTo>
                <a:lnTo>
                  <a:pt x="7471" y="8887"/>
                </a:lnTo>
                <a:lnTo>
                  <a:pt x="7405" y="8884"/>
                </a:lnTo>
                <a:lnTo>
                  <a:pt x="7371" y="8885"/>
                </a:lnTo>
                <a:lnTo>
                  <a:pt x="7312" y="8872"/>
                </a:lnTo>
                <a:lnTo>
                  <a:pt x="7259" y="8847"/>
                </a:lnTo>
                <a:lnTo>
                  <a:pt x="7192" y="8837"/>
                </a:lnTo>
                <a:lnTo>
                  <a:pt x="7130" y="8788"/>
                </a:lnTo>
                <a:lnTo>
                  <a:pt x="7114" y="8766"/>
                </a:lnTo>
                <a:lnTo>
                  <a:pt x="7097" y="8766"/>
                </a:lnTo>
                <a:lnTo>
                  <a:pt x="7069" y="8792"/>
                </a:lnTo>
                <a:lnTo>
                  <a:pt x="7058" y="8784"/>
                </a:lnTo>
                <a:lnTo>
                  <a:pt x="7065" y="8761"/>
                </a:lnTo>
                <a:lnTo>
                  <a:pt x="7059" y="8747"/>
                </a:lnTo>
                <a:lnTo>
                  <a:pt x="7037" y="8768"/>
                </a:lnTo>
                <a:lnTo>
                  <a:pt x="6972" y="8817"/>
                </a:lnTo>
                <a:lnTo>
                  <a:pt x="6940" y="8834"/>
                </a:lnTo>
                <a:lnTo>
                  <a:pt x="6875" y="8835"/>
                </a:lnTo>
                <a:lnTo>
                  <a:pt x="6848" y="8846"/>
                </a:lnTo>
                <a:lnTo>
                  <a:pt x="6830" y="8831"/>
                </a:lnTo>
                <a:lnTo>
                  <a:pt x="6803" y="8819"/>
                </a:lnTo>
                <a:cubicBezTo>
                  <a:pt x="6803" y="8819"/>
                  <a:pt x="6778" y="8833"/>
                  <a:pt x="6774" y="8833"/>
                </a:cubicBezTo>
                <a:cubicBezTo>
                  <a:pt x="6769" y="8833"/>
                  <a:pt x="6740" y="8831"/>
                  <a:pt x="6740" y="8831"/>
                </a:cubicBezTo>
                <a:lnTo>
                  <a:pt x="6681" y="8884"/>
                </a:lnTo>
                <a:lnTo>
                  <a:pt x="6664" y="8914"/>
                </a:lnTo>
                <a:lnTo>
                  <a:pt x="6643" y="8886"/>
                </a:lnTo>
                <a:lnTo>
                  <a:pt x="6622" y="8872"/>
                </a:lnTo>
                <a:lnTo>
                  <a:pt x="6543" y="8872"/>
                </a:lnTo>
                <a:lnTo>
                  <a:pt x="6515" y="8856"/>
                </a:lnTo>
                <a:lnTo>
                  <a:pt x="6489" y="8867"/>
                </a:lnTo>
                <a:lnTo>
                  <a:pt x="6471" y="8849"/>
                </a:lnTo>
                <a:lnTo>
                  <a:pt x="6496" y="8820"/>
                </a:lnTo>
                <a:lnTo>
                  <a:pt x="6540" y="8816"/>
                </a:lnTo>
                <a:lnTo>
                  <a:pt x="6566" y="8839"/>
                </a:lnTo>
                <a:lnTo>
                  <a:pt x="6596" y="8851"/>
                </a:lnTo>
                <a:lnTo>
                  <a:pt x="6633" y="8832"/>
                </a:lnTo>
                <a:lnTo>
                  <a:pt x="6688" y="8825"/>
                </a:lnTo>
                <a:lnTo>
                  <a:pt x="6723" y="8792"/>
                </a:lnTo>
                <a:lnTo>
                  <a:pt x="6761" y="8789"/>
                </a:lnTo>
                <a:lnTo>
                  <a:pt x="6808" y="8802"/>
                </a:lnTo>
                <a:lnTo>
                  <a:pt x="6847" y="8791"/>
                </a:lnTo>
                <a:lnTo>
                  <a:pt x="6860" y="8769"/>
                </a:lnTo>
                <a:lnTo>
                  <a:pt x="6848" y="8746"/>
                </a:lnTo>
                <a:lnTo>
                  <a:pt x="6827" y="8744"/>
                </a:lnTo>
                <a:lnTo>
                  <a:pt x="6814" y="8728"/>
                </a:lnTo>
                <a:lnTo>
                  <a:pt x="6794" y="8725"/>
                </a:lnTo>
                <a:lnTo>
                  <a:pt x="6754" y="8734"/>
                </a:lnTo>
                <a:lnTo>
                  <a:pt x="6720" y="8719"/>
                </a:lnTo>
                <a:lnTo>
                  <a:pt x="6649" y="8717"/>
                </a:lnTo>
                <a:lnTo>
                  <a:pt x="6603" y="8731"/>
                </a:lnTo>
                <a:lnTo>
                  <a:pt x="6565" y="8731"/>
                </a:lnTo>
                <a:lnTo>
                  <a:pt x="6514" y="8720"/>
                </a:lnTo>
                <a:lnTo>
                  <a:pt x="6498" y="8700"/>
                </a:lnTo>
                <a:lnTo>
                  <a:pt x="6474" y="8690"/>
                </a:lnTo>
                <a:lnTo>
                  <a:pt x="6437" y="8703"/>
                </a:lnTo>
                <a:lnTo>
                  <a:pt x="6382" y="8702"/>
                </a:lnTo>
                <a:lnTo>
                  <a:pt x="6304" y="8740"/>
                </a:lnTo>
                <a:lnTo>
                  <a:pt x="6293" y="8729"/>
                </a:lnTo>
                <a:lnTo>
                  <a:pt x="6308" y="8699"/>
                </a:lnTo>
                <a:lnTo>
                  <a:pt x="6346" y="8662"/>
                </a:lnTo>
                <a:lnTo>
                  <a:pt x="6374" y="8666"/>
                </a:lnTo>
                <a:lnTo>
                  <a:pt x="6414" y="8671"/>
                </a:lnTo>
                <a:lnTo>
                  <a:pt x="6497" y="8633"/>
                </a:lnTo>
                <a:lnTo>
                  <a:pt x="6527" y="8613"/>
                </a:lnTo>
                <a:lnTo>
                  <a:pt x="6527" y="8580"/>
                </a:lnTo>
                <a:lnTo>
                  <a:pt x="6540" y="8562"/>
                </a:lnTo>
                <a:lnTo>
                  <a:pt x="6567" y="8562"/>
                </a:lnTo>
                <a:lnTo>
                  <a:pt x="6587" y="8550"/>
                </a:lnTo>
                <a:lnTo>
                  <a:pt x="6608" y="8522"/>
                </a:lnTo>
                <a:lnTo>
                  <a:pt x="6601" y="8496"/>
                </a:lnTo>
                <a:lnTo>
                  <a:pt x="6581" y="8476"/>
                </a:lnTo>
                <a:lnTo>
                  <a:pt x="6543" y="8466"/>
                </a:lnTo>
                <a:lnTo>
                  <a:pt x="6533" y="8451"/>
                </a:lnTo>
                <a:lnTo>
                  <a:pt x="6566" y="8430"/>
                </a:lnTo>
                <a:lnTo>
                  <a:pt x="6583" y="8435"/>
                </a:lnTo>
                <a:lnTo>
                  <a:pt x="6589" y="8445"/>
                </a:lnTo>
                <a:lnTo>
                  <a:pt x="6624" y="8453"/>
                </a:lnTo>
                <a:lnTo>
                  <a:pt x="6638" y="8440"/>
                </a:lnTo>
                <a:lnTo>
                  <a:pt x="6632" y="8415"/>
                </a:lnTo>
                <a:lnTo>
                  <a:pt x="6619" y="8400"/>
                </a:lnTo>
                <a:lnTo>
                  <a:pt x="6621" y="8355"/>
                </a:lnTo>
                <a:lnTo>
                  <a:pt x="6647" y="8365"/>
                </a:lnTo>
                <a:lnTo>
                  <a:pt x="6660" y="8384"/>
                </a:lnTo>
                <a:lnTo>
                  <a:pt x="6660" y="8414"/>
                </a:lnTo>
                <a:lnTo>
                  <a:pt x="6684" y="8456"/>
                </a:lnTo>
                <a:lnTo>
                  <a:pt x="6713" y="8477"/>
                </a:lnTo>
                <a:lnTo>
                  <a:pt x="6754" y="8461"/>
                </a:lnTo>
                <a:lnTo>
                  <a:pt x="6814" y="8459"/>
                </a:lnTo>
                <a:lnTo>
                  <a:pt x="6930" y="8402"/>
                </a:lnTo>
                <a:lnTo>
                  <a:pt x="6964" y="8402"/>
                </a:lnTo>
                <a:lnTo>
                  <a:pt x="6991" y="8388"/>
                </a:lnTo>
                <a:lnTo>
                  <a:pt x="7016" y="8360"/>
                </a:lnTo>
                <a:lnTo>
                  <a:pt x="7048" y="8346"/>
                </a:lnTo>
                <a:lnTo>
                  <a:pt x="7066" y="8307"/>
                </a:lnTo>
                <a:lnTo>
                  <a:pt x="7043" y="8259"/>
                </a:lnTo>
                <a:lnTo>
                  <a:pt x="7031" y="8226"/>
                </a:lnTo>
                <a:lnTo>
                  <a:pt x="7009" y="8227"/>
                </a:lnTo>
                <a:lnTo>
                  <a:pt x="6967" y="8207"/>
                </a:lnTo>
                <a:lnTo>
                  <a:pt x="6862" y="8174"/>
                </a:lnTo>
                <a:lnTo>
                  <a:pt x="6844" y="8170"/>
                </a:lnTo>
                <a:lnTo>
                  <a:pt x="6796" y="8193"/>
                </a:lnTo>
                <a:lnTo>
                  <a:pt x="6778" y="8172"/>
                </a:lnTo>
                <a:lnTo>
                  <a:pt x="6778" y="8144"/>
                </a:lnTo>
                <a:lnTo>
                  <a:pt x="6766" y="8128"/>
                </a:lnTo>
                <a:lnTo>
                  <a:pt x="6719" y="8146"/>
                </a:lnTo>
                <a:lnTo>
                  <a:pt x="6691" y="8146"/>
                </a:lnTo>
                <a:lnTo>
                  <a:pt x="6646" y="8184"/>
                </a:lnTo>
                <a:lnTo>
                  <a:pt x="6615" y="8188"/>
                </a:lnTo>
                <a:lnTo>
                  <a:pt x="6586" y="8167"/>
                </a:lnTo>
                <a:lnTo>
                  <a:pt x="6582" y="8140"/>
                </a:lnTo>
                <a:lnTo>
                  <a:pt x="6610" y="8164"/>
                </a:lnTo>
                <a:lnTo>
                  <a:pt x="6643" y="8144"/>
                </a:lnTo>
                <a:lnTo>
                  <a:pt x="6665" y="8124"/>
                </a:lnTo>
                <a:lnTo>
                  <a:pt x="6715" y="8130"/>
                </a:lnTo>
                <a:lnTo>
                  <a:pt x="6725" y="8108"/>
                </a:lnTo>
                <a:lnTo>
                  <a:pt x="6701" y="8073"/>
                </a:lnTo>
                <a:lnTo>
                  <a:pt x="6672" y="8030"/>
                </a:lnTo>
                <a:lnTo>
                  <a:pt x="6648" y="8014"/>
                </a:lnTo>
                <a:lnTo>
                  <a:pt x="6606" y="8011"/>
                </a:lnTo>
                <a:lnTo>
                  <a:pt x="6622" y="7995"/>
                </a:lnTo>
                <a:lnTo>
                  <a:pt x="6667" y="7973"/>
                </a:lnTo>
                <a:lnTo>
                  <a:pt x="6669" y="7954"/>
                </a:lnTo>
                <a:lnTo>
                  <a:pt x="6663" y="7915"/>
                </a:lnTo>
                <a:lnTo>
                  <a:pt x="6677" y="7892"/>
                </a:lnTo>
                <a:lnTo>
                  <a:pt x="6699" y="7920"/>
                </a:lnTo>
                <a:lnTo>
                  <a:pt x="6715" y="7971"/>
                </a:lnTo>
                <a:lnTo>
                  <a:pt x="6735" y="7997"/>
                </a:lnTo>
                <a:lnTo>
                  <a:pt x="6737" y="8021"/>
                </a:lnTo>
                <a:lnTo>
                  <a:pt x="6792" y="8071"/>
                </a:lnTo>
                <a:lnTo>
                  <a:pt x="6792" y="8094"/>
                </a:lnTo>
                <a:lnTo>
                  <a:pt x="6823" y="8130"/>
                </a:lnTo>
                <a:lnTo>
                  <a:pt x="6844" y="8142"/>
                </a:lnTo>
                <a:lnTo>
                  <a:pt x="6871" y="8128"/>
                </a:lnTo>
                <a:lnTo>
                  <a:pt x="6888" y="8118"/>
                </a:lnTo>
                <a:lnTo>
                  <a:pt x="6927" y="8134"/>
                </a:lnTo>
                <a:lnTo>
                  <a:pt x="6971" y="8128"/>
                </a:lnTo>
                <a:lnTo>
                  <a:pt x="7001" y="8112"/>
                </a:lnTo>
                <a:lnTo>
                  <a:pt x="7017" y="8132"/>
                </a:lnTo>
                <a:lnTo>
                  <a:pt x="7023" y="8167"/>
                </a:lnTo>
                <a:lnTo>
                  <a:pt x="7100" y="8269"/>
                </a:lnTo>
                <a:lnTo>
                  <a:pt x="7130" y="8293"/>
                </a:lnTo>
                <a:lnTo>
                  <a:pt x="7146" y="8273"/>
                </a:lnTo>
                <a:lnTo>
                  <a:pt x="7193" y="8261"/>
                </a:lnTo>
                <a:lnTo>
                  <a:pt x="7207" y="8260"/>
                </a:lnTo>
                <a:lnTo>
                  <a:pt x="7219" y="8283"/>
                </a:lnTo>
                <a:lnTo>
                  <a:pt x="7202" y="8314"/>
                </a:lnTo>
                <a:lnTo>
                  <a:pt x="7195" y="8360"/>
                </a:lnTo>
                <a:lnTo>
                  <a:pt x="7203" y="8414"/>
                </a:lnTo>
                <a:lnTo>
                  <a:pt x="7229" y="8445"/>
                </a:lnTo>
                <a:lnTo>
                  <a:pt x="7251" y="8483"/>
                </a:lnTo>
                <a:lnTo>
                  <a:pt x="7263" y="8561"/>
                </a:lnTo>
                <a:lnTo>
                  <a:pt x="7284" y="8587"/>
                </a:lnTo>
                <a:lnTo>
                  <a:pt x="7317" y="8623"/>
                </a:lnTo>
                <a:lnTo>
                  <a:pt x="7353" y="8694"/>
                </a:lnTo>
                <a:lnTo>
                  <a:pt x="7410" y="8738"/>
                </a:lnTo>
                <a:lnTo>
                  <a:pt x="7435" y="8762"/>
                </a:lnTo>
                <a:lnTo>
                  <a:pt x="7465" y="8752"/>
                </a:lnTo>
                <a:lnTo>
                  <a:pt x="7495" y="8744"/>
                </a:lnTo>
                <a:lnTo>
                  <a:pt x="7524" y="8745"/>
                </a:lnTo>
                <a:lnTo>
                  <a:pt x="7540" y="8734"/>
                </a:lnTo>
                <a:lnTo>
                  <a:pt x="7540" y="8706"/>
                </a:lnTo>
                <a:lnTo>
                  <a:pt x="7543" y="8651"/>
                </a:lnTo>
                <a:lnTo>
                  <a:pt x="7541" y="8591"/>
                </a:lnTo>
                <a:lnTo>
                  <a:pt x="7550" y="8546"/>
                </a:lnTo>
                <a:lnTo>
                  <a:pt x="7562" y="8520"/>
                </a:lnTo>
                <a:lnTo>
                  <a:pt x="7576" y="8521"/>
                </a:lnTo>
                <a:lnTo>
                  <a:pt x="7589" y="8541"/>
                </a:lnTo>
                <a:lnTo>
                  <a:pt x="7578" y="8577"/>
                </a:lnTo>
                <a:lnTo>
                  <a:pt x="7578" y="8611"/>
                </a:lnTo>
                <a:lnTo>
                  <a:pt x="7594" y="8654"/>
                </a:lnTo>
                <a:lnTo>
                  <a:pt x="7574" y="8691"/>
                </a:lnTo>
                <a:lnTo>
                  <a:pt x="7571" y="8721"/>
                </a:lnTo>
                <a:lnTo>
                  <a:pt x="7594" y="8731"/>
                </a:lnTo>
                <a:lnTo>
                  <a:pt x="7610" y="8715"/>
                </a:lnTo>
                <a:lnTo>
                  <a:pt x="7637" y="8704"/>
                </a:lnTo>
                <a:lnTo>
                  <a:pt x="7659" y="8719"/>
                </a:lnTo>
                <a:lnTo>
                  <a:pt x="7670" y="8740"/>
                </a:lnTo>
                <a:lnTo>
                  <a:pt x="7659" y="8764"/>
                </a:lnTo>
                <a:lnTo>
                  <a:pt x="7669" y="8777"/>
                </a:lnTo>
                <a:lnTo>
                  <a:pt x="7685" y="8771"/>
                </a:lnTo>
                <a:lnTo>
                  <a:pt x="7711" y="8775"/>
                </a:lnTo>
                <a:lnTo>
                  <a:pt x="7733" y="8758"/>
                </a:lnTo>
                <a:lnTo>
                  <a:pt x="7737" y="8725"/>
                </a:lnTo>
                <a:lnTo>
                  <a:pt x="7730" y="8695"/>
                </a:lnTo>
                <a:lnTo>
                  <a:pt x="7731" y="8621"/>
                </a:lnTo>
                <a:lnTo>
                  <a:pt x="7742" y="8593"/>
                </a:lnTo>
                <a:lnTo>
                  <a:pt x="7744" y="8548"/>
                </a:lnTo>
                <a:lnTo>
                  <a:pt x="7753" y="8531"/>
                </a:lnTo>
                <a:lnTo>
                  <a:pt x="7739" y="8506"/>
                </a:lnTo>
                <a:lnTo>
                  <a:pt x="7718" y="8502"/>
                </a:lnTo>
                <a:lnTo>
                  <a:pt x="7731" y="8475"/>
                </a:lnTo>
                <a:lnTo>
                  <a:pt x="7738" y="8452"/>
                </a:lnTo>
                <a:lnTo>
                  <a:pt x="7727" y="8438"/>
                </a:lnTo>
                <a:lnTo>
                  <a:pt x="7681" y="8455"/>
                </a:lnTo>
                <a:lnTo>
                  <a:pt x="7679" y="8436"/>
                </a:lnTo>
                <a:lnTo>
                  <a:pt x="7689" y="8416"/>
                </a:lnTo>
                <a:lnTo>
                  <a:pt x="7730" y="8411"/>
                </a:lnTo>
                <a:lnTo>
                  <a:pt x="7751" y="8390"/>
                </a:lnTo>
                <a:lnTo>
                  <a:pt x="7755" y="8346"/>
                </a:lnTo>
                <a:lnTo>
                  <a:pt x="7741" y="8330"/>
                </a:lnTo>
                <a:lnTo>
                  <a:pt x="7717" y="8340"/>
                </a:lnTo>
                <a:lnTo>
                  <a:pt x="7712" y="8321"/>
                </a:lnTo>
                <a:lnTo>
                  <a:pt x="7728" y="8285"/>
                </a:lnTo>
                <a:lnTo>
                  <a:pt x="7751" y="8243"/>
                </a:lnTo>
                <a:lnTo>
                  <a:pt x="7751" y="8225"/>
                </a:lnTo>
                <a:lnTo>
                  <a:pt x="7733" y="8226"/>
                </a:lnTo>
                <a:lnTo>
                  <a:pt x="7697" y="8245"/>
                </a:lnTo>
                <a:lnTo>
                  <a:pt x="7666" y="8294"/>
                </a:lnTo>
                <a:lnTo>
                  <a:pt x="7657" y="8353"/>
                </a:lnTo>
                <a:lnTo>
                  <a:pt x="7635" y="8360"/>
                </a:lnTo>
                <a:lnTo>
                  <a:pt x="7633" y="8343"/>
                </a:lnTo>
                <a:lnTo>
                  <a:pt x="7645" y="8293"/>
                </a:lnTo>
                <a:lnTo>
                  <a:pt x="7647" y="8269"/>
                </a:lnTo>
                <a:lnTo>
                  <a:pt x="7635" y="8253"/>
                </a:lnTo>
                <a:lnTo>
                  <a:pt x="7634" y="8226"/>
                </a:lnTo>
                <a:lnTo>
                  <a:pt x="7646" y="8196"/>
                </a:lnTo>
                <a:lnTo>
                  <a:pt x="7680" y="8167"/>
                </a:lnTo>
                <a:lnTo>
                  <a:pt x="7714" y="8144"/>
                </a:lnTo>
                <a:lnTo>
                  <a:pt x="7729" y="8113"/>
                </a:lnTo>
                <a:lnTo>
                  <a:pt x="7706" y="8091"/>
                </a:lnTo>
                <a:lnTo>
                  <a:pt x="7678" y="8086"/>
                </a:lnTo>
                <a:lnTo>
                  <a:pt x="7661" y="8105"/>
                </a:lnTo>
                <a:lnTo>
                  <a:pt x="7649" y="8130"/>
                </a:lnTo>
                <a:lnTo>
                  <a:pt x="7635" y="8142"/>
                </a:lnTo>
                <a:lnTo>
                  <a:pt x="7649" y="8103"/>
                </a:lnTo>
                <a:lnTo>
                  <a:pt x="7663" y="8077"/>
                </a:lnTo>
                <a:lnTo>
                  <a:pt x="7650" y="8070"/>
                </a:lnTo>
                <a:lnTo>
                  <a:pt x="7625" y="8081"/>
                </a:lnTo>
                <a:lnTo>
                  <a:pt x="7588" y="8113"/>
                </a:lnTo>
                <a:lnTo>
                  <a:pt x="7556" y="8147"/>
                </a:lnTo>
                <a:lnTo>
                  <a:pt x="7555" y="8137"/>
                </a:lnTo>
                <a:lnTo>
                  <a:pt x="7564" y="8105"/>
                </a:lnTo>
                <a:lnTo>
                  <a:pt x="7582" y="8076"/>
                </a:lnTo>
                <a:lnTo>
                  <a:pt x="7609" y="8060"/>
                </a:lnTo>
                <a:lnTo>
                  <a:pt x="7629" y="8013"/>
                </a:lnTo>
                <a:lnTo>
                  <a:pt x="7632" y="8000"/>
                </a:lnTo>
                <a:lnTo>
                  <a:pt x="7612" y="7983"/>
                </a:lnTo>
                <a:lnTo>
                  <a:pt x="7597" y="7957"/>
                </a:lnTo>
                <a:lnTo>
                  <a:pt x="7580" y="7956"/>
                </a:lnTo>
                <a:lnTo>
                  <a:pt x="7561" y="7935"/>
                </a:lnTo>
                <a:lnTo>
                  <a:pt x="7551" y="7906"/>
                </a:lnTo>
                <a:lnTo>
                  <a:pt x="7526" y="7895"/>
                </a:lnTo>
                <a:lnTo>
                  <a:pt x="7492" y="7862"/>
                </a:lnTo>
                <a:lnTo>
                  <a:pt x="7475" y="7862"/>
                </a:lnTo>
                <a:lnTo>
                  <a:pt x="7459" y="7849"/>
                </a:lnTo>
                <a:lnTo>
                  <a:pt x="7434" y="7850"/>
                </a:lnTo>
                <a:lnTo>
                  <a:pt x="7428" y="7829"/>
                </a:lnTo>
                <a:lnTo>
                  <a:pt x="7418" y="7812"/>
                </a:lnTo>
                <a:lnTo>
                  <a:pt x="7346" y="7756"/>
                </a:lnTo>
                <a:lnTo>
                  <a:pt x="7333" y="7737"/>
                </a:lnTo>
                <a:lnTo>
                  <a:pt x="7292" y="7714"/>
                </a:lnTo>
                <a:lnTo>
                  <a:pt x="7247" y="7716"/>
                </a:lnTo>
                <a:lnTo>
                  <a:pt x="7208" y="7725"/>
                </a:lnTo>
                <a:lnTo>
                  <a:pt x="7172" y="7765"/>
                </a:lnTo>
                <a:lnTo>
                  <a:pt x="7176" y="7743"/>
                </a:lnTo>
                <a:lnTo>
                  <a:pt x="7165" y="7714"/>
                </a:lnTo>
                <a:lnTo>
                  <a:pt x="7099" y="7692"/>
                </a:lnTo>
                <a:lnTo>
                  <a:pt x="7053" y="7691"/>
                </a:lnTo>
                <a:lnTo>
                  <a:pt x="7007" y="7702"/>
                </a:lnTo>
                <a:lnTo>
                  <a:pt x="6993" y="7695"/>
                </a:lnTo>
                <a:lnTo>
                  <a:pt x="7026" y="7665"/>
                </a:lnTo>
                <a:lnTo>
                  <a:pt x="7043" y="7672"/>
                </a:lnTo>
                <a:lnTo>
                  <a:pt x="7121" y="7671"/>
                </a:lnTo>
                <a:lnTo>
                  <a:pt x="7155" y="7686"/>
                </a:lnTo>
                <a:lnTo>
                  <a:pt x="7194" y="7690"/>
                </a:lnTo>
                <a:lnTo>
                  <a:pt x="7242" y="7683"/>
                </a:lnTo>
                <a:lnTo>
                  <a:pt x="7267" y="7654"/>
                </a:lnTo>
                <a:lnTo>
                  <a:pt x="7277" y="7581"/>
                </a:lnTo>
                <a:lnTo>
                  <a:pt x="7270" y="7551"/>
                </a:lnTo>
                <a:lnTo>
                  <a:pt x="7256" y="7543"/>
                </a:lnTo>
                <a:lnTo>
                  <a:pt x="7236" y="7544"/>
                </a:lnTo>
                <a:lnTo>
                  <a:pt x="7177" y="7502"/>
                </a:lnTo>
                <a:lnTo>
                  <a:pt x="7156" y="7492"/>
                </a:lnTo>
                <a:lnTo>
                  <a:pt x="7140" y="7490"/>
                </a:lnTo>
                <a:lnTo>
                  <a:pt x="7099" y="7525"/>
                </a:lnTo>
                <a:lnTo>
                  <a:pt x="7078" y="7526"/>
                </a:lnTo>
                <a:lnTo>
                  <a:pt x="7048" y="7533"/>
                </a:lnTo>
                <a:lnTo>
                  <a:pt x="7022" y="7570"/>
                </a:lnTo>
                <a:lnTo>
                  <a:pt x="7012" y="7568"/>
                </a:lnTo>
                <a:lnTo>
                  <a:pt x="7011" y="7538"/>
                </a:lnTo>
                <a:lnTo>
                  <a:pt x="6998" y="7518"/>
                </a:lnTo>
                <a:lnTo>
                  <a:pt x="6979" y="7517"/>
                </a:lnTo>
                <a:lnTo>
                  <a:pt x="6928" y="7530"/>
                </a:lnTo>
                <a:lnTo>
                  <a:pt x="6906" y="7544"/>
                </a:lnTo>
                <a:lnTo>
                  <a:pt x="6885" y="7539"/>
                </a:lnTo>
                <a:lnTo>
                  <a:pt x="6894" y="7525"/>
                </a:lnTo>
                <a:lnTo>
                  <a:pt x="6936" y="7505"/>
                </a:lnTo>
                <a:lnTo>
                  <a:pt x="6977" y="7497"/>
                </a:lnTo>
                <a:lnTo>
                  <a:pt x="6989" y="7479"/>
                </a:lnTo>
                <a:lnTo>
                  <a:pt x="6977" y="7461"/>
                </a:lnTo>
                <a:lnTo>
                  <a:pt x="6953" y="7453"/>
                </a:lnTo>
                <a:lnTo>
                  <a:pt x="6932" y="7465"/>
                </a:lnTo>
                <a:lnTo>
                  <a:pt x="6889" y="7466"/>
                </a:lnTo>
                <a:lnTo>
                  <a:pt x="6863" y="7462"/>
                </a:lnTo>
                <a:lnTo>
                  <a:pt x="6863" y="7447"/>
                </a:lnTo>
                <a:lnTo>
                  <a:pt x="6886" y="7444"/>
                </a:lnTo>
                <a:lnTo>
                  <a:pt x="6899" y="7451"/>
                </a:lnTo>
                <a:lnTo>
                  <a:pt x="6927" y="7447"/>
                </a:lnTo>
                <a:lnTo>
                  <a:pt x="6946" y="7426"/>
                </a:lnTo>
                <a:lnTo>
                  <a:pt x="6967" y="7423"/>
                </a:lnTo>
                <a:lnTo>
                  <a:pt x="6992" y="7435"/>
                </a:lnTo>
                <a:lnTo>
                  <a:pt x="7035" y="7479"/>
                </a:lnTo>
                <a:lnTo>
                  <a:pt x="7070" y="7486"/>
                </a:lnTo>
                <a:lnTo>
                  <a:pt x="7103" y="7471"/>
                </a:lnTo>
                <a:lnTo>
                  <a:pt x="7142" y="7439"/>
                </a:lnTo>
                <a:lnTo>
                  <a:pt x="7175" y="7434"/>
                </a:lnTo>
                <a:lnTo>
                  <a:pt x="7214" y="7439"/>
                </a:lnTo>
                <a:lnTo>
                  <a:pt x="7237" y="7407"/>
                </a:lnTo>
                <a:lnTo>
                  <a:pt x="7258" y="7402"/>
                </a:lnTo>
                <a:lnTo>
                  <a:pt x="7267" y="7376"/>
                </a:lnTo>
                <a:lnTo>
                  <a:pt x="7257" y="7345"/>
                </a:lnTo>
                <a:lnTo>
                  <a:pt x="7226" y="7326"/>
                </a:lnTo>
                <a:lnTo>
                  <a:pt x="7174" y="7314"/>
                </a:lnTo>
                <a:lnTo>
                  <a:pt x="7144" y="7295"/>
                </a:lnTo>
                <a:lnTo>
                  <a:pt x="7127" y="7278"/>
                </a:lnTo>
                <a:lnTo>
                  <a:pt x="7084" y="7280"/>
                </a:lnTo>
                <a:lnTo>
                  <a:pt x="7040" y="7274"/>
                </a:lnTo>
                <a:lnTo>
                  <a:pt x="7012" y="7283"/>
                </a:lnTo>
                <a:lnTo>
                  <a:pt x="7006" y="7309"/>
                </a:lnTo>
                <a:lnTo>
                  <a:pt x="6976" y="7327"/>
                </a:lnTo>
                <a:cubicBezTo>
                  <a:pt x="6976" y="7327"/>
                  <a:pt x="6945" y="7315"/>
                  <a:pt x="6942" y="7313"/>
                </a:cubicBezTo>
                <a:cubicBezTo>
                  <a:pt x="6941" y="7312"/>
                  <a:pt x="6908" y="7302"/>
                  <a:pt x="6908" y="7302"/>
                </a:cubicBezTo>
                <a:lnTo>
                  <a:pt x="6867" y="7305"/>
                </a:lnTo>
                <a:lnTo>
                  <a:pt x="6859" y="7332"/>
                </a:lnTo>
                <a:lnTo>
                  <a:pt x="6847" y="7353"/>
                </a:lnTo>
                <a:lnTo>
                  <a:pt x="6828" y="7345"/>
                </a:lnTo>
                <a:lnTo>
                  <a:pt x="6812" y="7321"/>
                </a:lnTo>
                <a:lnTo>
                  <a:pt x="6796" y="7318"/>
                </a:lnTo>
                <a:lnTo>
                  <a:pt x="6787" y="7300"/>
                </a:lnTo>
                <a:lnTo>
                  <a:pt x="6813" y="7276"/>
                </a:lnTo>
                <a:lnTo>
                  <a:pt x="6852" y="7265"/>
                </a:lnTo>
                <a:lnTo>
                  <a:pt x="6902" y="7274"/>
                </a:lnTo>
                <a:lnTo>
                  <a:pt x="6973" y="7275"/>
                </a:lnTo>
                <a:lnTo>
                  <a:pt x="6998" y="7258"/>
                </a:lnTo>
                <a:lnTo>
                  <a:pt x="6994" y="7237"/>
                </a:lnTo>
                <a:lnTo>
                  <a:pt x="6969" y="7196"/>
                </a:lnTo>
                <a:lnTo>
                  <a:pt x="6928" y="7163"/>
                </a:lnTo>
                <a:lnTo>
                  <a:pt x="6889" y="7143"/>
                </a:lnTo>
                <a:lnTo>
                  <a:pt x="6873" y="7112"/>
                </a:lnTo>
                <a:lnTo>
                  <a:pt x="6877" y="7074"/>
                </a:lnTo>
                <a:lnTo>
                  <a:pt x="6885" y="7063"/>
                </a:lnTo>
                <a:lnTo>
                  <a:pt x="6901" y="7070"/>
                </a:lnTo>
                <a:lnTo>
                  <a:pt x="6910" y="7095"/>
                </a:lnTo>
                <a:lnTo>
                  <a:pt x="6911" y="7119"/>
                </a:lnTo>
                <a:lnTo>
                  <a:pt x="6939" y="7137"/>
                </a:lnTo>
                <a:lnTo>
                  <a:pt x="6989" y="7177"/>
                </a:lnTo>
                <a:lnTo>
                  <a:pt x="6998" y="7196"/>
                </a:lnTo>
                <a:lnTo>
                  <a:pt x="7024" y="7209"/>
                </a:lnTo>
                <a:lnTo>
                  <a:pt x="7045" y="7210"/>
                </a:lnTo>
                <a:lnTo>
                  <a:pt x="7075" y="7241"/>
                </a:lnTo>
                <a:lnTo>
                  <a:pt x="7110" y="7243"/>
                </a:lnTo>
                <a:lnTo>
                  <a:pt x="7149" y="7230"/>
                </a:lnTo>
                <a:lnTo>
                  <a:pt x="7177" y="7212"/>
                </a:lnTo>
                <a:lnTo>
                  <a:pt x="7212" y="7202"/>
                </a:lnTo>
                <a:lnTo>
                  <a:pt x="7232" y="7177"/>
                </a:lnTo>
                <a:lnTo>
                  <a:pt x="7259" y="7152"/>
                </a:lnTo>
                <a:lnTo>
                  <a:pt x="7295" y="7136"/>
                </a:lnTo>
                <a:lnTo>
                  <a:pt x="7319" y="7138"/>
                </a:lnTo>
                <a:lnTo>
                  <a:pt x="7325" y="7113"/>
                </a:lnTo>
                <a:lnTo>
                  <a:pt x="7315" y="7091"/>
                </a:lnTo>
                <a:lnTo>
                  <a:pt x="7284" y="7062"/>
                </a:lnTo>
                <a:lnTo>
                  <a:pt x="7279" y="7038"/>
                </a:lnTo>
                <a:lnTo>
                  <a:pt x="7228" y="6949"/>
                </a:lnTo>
                <a:lnTo>
                  <a:pt x="7192" y="6927"/>
                </a:lnTo>
                <a:lnTo>
                  <a:pt x="7190" y="6905"/>
                </a:lnTo>
                <a:lnTo>
                  <a:pt x="7197" y="6892"/>
                </a:lnTo>
                <a:lnTo>
                  <a:pt x="7213" y="6893"/>
                </a:lnTo>
                <a:lnTo>
                  <a:pt x="7230" y="6911"/>
                </a:lnTo>
                <a:lnTo>
                  <a:pt x="7236" y="6933"/>
                </a:lnTo>
                <a:lnTo>
                  <a:pt x="7254" y="6958"/>
                </a:lnTo>
                <a:lnTo>
                  <a:pt x="7303" y="7042"/>
                </a:lnTo>
                <a:lnTo>
                  <a:pt x="7378" y="7130"/>
                </a:lnTo>
                <a:lnTo>
                  <a:pt x="7389" y="7138"/>
                </a:lnTo>
                <a:lnTo>
                  <a:pt x="7398" y="7121"/>
                </a:lnTo>
                <a:lnTo>
                  <a:pt x="7396" y="7089"/>
                </a:lnTo>
                <a:lnTo>
                  <a:pt x="7404" y="7017"/>
                </a:lnTo>
                <a:lnTo>
                  <a:pt x="7409" y="6978"/>
                </a:lnTo>
                <a:lnTo>
                  <a:pt x="7427" y="6956"/>
                </a:lnTo>
                <a:lnTo>
                  <a:pt x="7447" y="6953"/>
                </a:lnTo>
                <a:lnTo>
                  <a:pt x="7467" y="6961"/>
                </a:lnTo>
                <a:lnTo>
                  <a:pt x="7465" y="6989"/>
                </a:lnTo>
                <a:lnTo>
                  <a:pt x="7476" y="7007"/>
                </a:lnTo>
                <a:lnTo>
                  <a:pt x="7502" y="7011"/>
                </a:lnTo>
                <a:lnTo>
                  <a:pt x="7578" y="7042"/>
                </a:lnTo>
                <a:lnTo>
                  <a:pt x="7647" y="7091"/>
                </a:lnTo>
                <a:lnTo>
                  <a:pt x="7686" y="7106"/>
                </a:lnTo>
                <a:lnTo>
                  <a:pt x="7709" y="7092"/>
                </a:lnTo>
                <a:lnTo>
                  <a:pt x="7728" y="7087"/>
                </a:lnTo>
                <a:lnTo>
                  <a:pt x="7746" y="7103"/>
                </a:lnTo>
                <a:lnTo>
                  <a:pt x="7741" y="7123"/>
                </a:lnTo>
                <a:lnTo>
                  <a:pt x="7680" y="7134"/>
                </a:lnTo>
                <a:lnTo>
                  <a:pt x="7664" y="7142"/>
                </a:lnTo>
                <a:lnTo>
                  <a:pt x="7620" y="7101"/>
                </a:lnTo>
                <a:lnTo>
                  <a:pt x="7539" y="7063"/>
                </a:lnTo>
                <a:lnTo>
                  <a:pt x="7515" y="7049"/>
                </a:lnTo>
                <a:lnTo>
                  <a:pt x="7503" y="7039"/>
                </a:lnTo>
                <a:lnTo>
                  <a:pt x="7478" y="7040"/>
                </a:lnTo>
                <a:lnTo>
                  <a:pt x="7463" y="7053"/>
                </a:lnTo>
                <a:lnTo>
                  <a:pt x="7463" y="7080"/>
                </a:lnTo>
                <a:lnTo>
                  <a:pt x="7480" y="7117"/>
                </a:lnTo>
                <a:lnTo>
                  <a:pt x="7576" y="7206"/>
                </a:lnTo>
                <a:lnTo>
                  <a:pt x="7615" y="7249"/>
                </a:lnTo>
                <a:lnTo>
                  <a:pt x="7680" y="7286"/>
                </a:lnTo>
                <a:lnTo>
                  <a:pt x="7718" y="7314"/>
                </a:lnTo>
                <a:lnTo>
                  <a:pt x="7743" y="7321"/>
                </a:lnTo>
                <a:lnTo>
                  <a:pt x="7775" y="7313"/>
                </a:lnTo>
                <a:lnTo>
                  <a:pt x="7780" y="7294"/>
                </a:lnTo>
                <a:lnTo>
                  <a:pt x="7800" y="7262"/>
                </a:lnTo>
                <a:lnTo>
                  <a:pt x="7818" y="7264"/>
                </a:lnTo>
                <a:lnTo>
                  <a:pt x="7848" y="7259"/>
                </a:lnTo>
                <a:lnTo>
                  <a:pt x="7870" y="7240"/>
                </a:lnTo>
                <a:lnTo>
                  <a:pt x="7871" y="7212"/>
                </a:lnTo>
                <a:lnTo>
                  <a:pt x="7899" y="7191"/>
                </a:lnTo>
                <a:lnTo>
                  <a:pt x="7924" y="7189"/>
                </a:lnTo>
                <a:lnTo>
                  <a:pt x="7952" y="7202"/>
                </a:lnTo>
                <a:lnTo>
                  <a:pt x="7987" y="7211"/>
                </a:lnTo>
                <a:lnTo>
                  <a:pt x="8031" y="7198"/>
                </a:lnTo>
                <a:lnTo>
                  <a:pt x="8073" y="7203"/>
                </a:lnTo>
                <a:lnTo>
                  <a:pt x="8085" y="7187"/>
                </a:lnTo>
                <a:lnTo>
                  <a:pt x="8092" y="7132"/>
                </a:lnTo>
                <a:lnTo>
                  <a:pt x="8092" y="7088"/>
                </a:lnTo>
                <a:lnTo>
                  <a:pt x="8108" y="7056"/>
                </a:lnTo>
                <a:lnTo>
                  <a:pt x="8140" y="7001"/>
                </a:lnTo>
                <a:lnTo>
                  <a:pt x="8142" y="6969"/>
                </a:lnTo>
                <a:lnTo>
                  <a:pt x="8131" y="6949"/>
                </a:lnTo>
                <a:lnTo>
                  <a:pt x="8098" y="6944"/>
                </a:lnTo>
                <a:lnTo>
                  <a:pt x="8059" y="6957"/>
                </a:lnTo>
                <a:lnTo>
                  <a:pt x="8046" y="6971"/>
                </a:lnTo>
                <a:lnTo>
                  <a:pt x="8031" y="6958"/>
                </a:lnTo>
                <a:lnTo>
                  <a:pt x="8011" y="6958"/>
                </a:lnTo>
                <a:lnTo>
                  <a:pt x="7996" y="6970"/>
                </a:lnTo>
                <a:lnTo>
                  <a:pt x="7964" y="6945"/>
                </a:lnTo>
                <a:lnTo>
                  <a:pt x="7947" y="6914"/>
                </a:lnTo>
                <a:lnTo>
                  <a:pt x="7925" y="6896"/>
                </a:lnTo>
                <a:lnTo>
                  <a:pt x="7910" y="6866"/>
                </a:lnTo>
                <a:lnTo>
                  <a:pt x="7895" y="6865"/>
                </a:lnTo>
                <a:lnTo>
                  <a:pt x="7880" y="6898"/>
                </a:lnTo>
                <a:lnTo>
                  <a:pt x="7879" y="6940"/>
                </a:lnTo>
                <a:lnTo>
                  <a:pt x="7895" y="6955"/>
                </a:lnTo>
                <a:lnTo>
                  <a:pt x="7899" y="6987"/>
                </a:lnTo>
                <a:lnTo>
                  <a:pt x="7883" y="7016"/>
                </a:lnTo>
                <a:lnTo>
                  <a:pt x="7870" y="7053"/>
                </a:lnTo>
                <a:lnTo>
                  <a:pt x="7862" y="7037"/>
                </a:lnTo>
                <a:lnTo>
                  <a:pt x="7873" y="6982"/>
                </a:lnTo>
                <a:lnTo>
                  <a:pt x="7864" y="6936"/>
                </a:lnTo>
                <a:lnTo>
                  <a:pt x="7838" y="6923"/>
                </a:lnTo>
                <a:lnTo>
                  <a:pt x="7823" y="6874"/>
                </a:lnTo>
                <a:lnTo>
                  <a:pt x="7800" y="6859"/>
                </a:lnTo>
                <a:lnTo>
                  <a:pt x="7788" y="6839"/>
                </a:lnTo>
                <a:lnTo>
                  <a:pt x="7791" y="6827"/>
                </a:lnTo>
                <a:lnTo>
                  <a:pt x="7816" y="6813"/>
                </a:lnTo>
                <a:lnTo>
                  <a:pt x="7851" y="6763"/>
                </a:lnTo>
                <a:lnTo>
                  <a:pt x="7851" y="6736"/>
                </a:lnTo>
                <a:lnTo>
                  <a:pt x="7836" y="6717"/>
                </a:lnTo>
                <a:lnTo>
                  <a:pt x="7811" y="6708"/>
                </a:lnTo>
                <a:lnTo>
                  <a:pt x="7832" y="6696"/>
                </a:lnTo>
                <a:lnTo>
                  <a:pt x="7867" y="6697"/>
                </a:lnTo>
                <a:lnTo>
                  <a:pt x="7894" y="6680"/>
                </a:lnTo>
                <a:lnTo>
                  <a:pt x="7908" y="6649"/>
                </a:lnTo>
                <a:lnTo>
                  <a:pt x="7905" y="6598"/>
                </a:lnTo>
                <a:lnTo>
                  <a:pt x="7891" y="6571"/>
                </a:lnTo>
                <a:lnTo>
                  <a:pt x="7891" y="6553"/>
                </a:lnTo>
                <a:lnTo>
                  <a:pt x="7907" y="6553"/>
                </a:lnTo>
                <a:lnTo>
                  <a:pt x="7931" y="6580"/>
                </a:lnTo>
                <a:lnTo>
                  <a:pt x="7948" y="6612"/>
                </a:lnTo>
                <a:lnTo>
                  <a:pt x="7964" y="6626"/>
                </a:lnTo>
                <a:lnTo>
                  <a:pt x="7997" y="6624"/>
                </a:lnTo>
                <a:lnTo>
                  <a:pt x="8027" y="6604"/>
                </a:lnTo>
                <a:lnTo>
                  <a:pt x="8060" y="6609"/>
                </a:lnTo>
                <a:lnTo>
                  <a:pt x="8097" y="6635"/>
                </a:lnTo>
                <a:lnTo>
                  <a:pt x="8136" y="6647"/>
                </a:lnTo>
                <a:lnTo>
                  <a:pt x="8187" y="6685"/>
                </a:lnTo>
                <a:lnTo>
                  <a:pt x="8187" y="6719"/>
                </a:lnTo>
                <a:lnTo>
                  <a:pt x="8201" y="6754"/>
                </a:lnTo>
                <a:lnTo>
                  <a:pt x="8227" y="6770"/>
                </a:lnTo>
                <a:lnTo>
                  <a:pt x="8234" y="6800"/>
                </a:lnTo>
                <a:lnTo>
                  <a:pt x="8258" y="6809"/>
                </a:lnTo>
                <a:lnTo>
                  <a:pt x="8311" y="6781"/>
                </a:lnTo>
                <a:lnTo>
                  <a:pt x="8353" y="6714"/>
                </a:lnTo>
                <a:lnTo>
                  <a:pt x="8369" y="6675"/>
                </a:lnTo>
                <a:lnTo>
                  <a:pt x="8350" y="6649"/>
                </a:lnTo>
                <a:lnTo>
                  <a:pt x="8344" y="6610"/>
                </a:lnTo>
                <a:lnTo>
                  <a:pt x="8360" y="6583"/>
                </a:lnTo>
                <a:lnTo>
                  <a:pt x="8356" y="6566"/>
                </a:lnTo>
                <a:lnTo>
                  <a:pt x="8314" y="6559"/>
                </a:lnTo>
                <a:lnTo>
                  <a:pt x="8281" y="6578"/>
                </a:lnTo>
                <a:lnTo>
                  <a:pt x="8266" y="6595"/>
                </a:lnTo>
                <a:lnTo>
                  <a:pt x="8213" y="6568"/>
                </a:lnTo>
                <a:lnTo>
                  <a:pt x="8178" y="6525"/>
                </a:lnTo>
                <a:lnTo>
                  <a:pt x="8129" y="6514"/>
                </a:lnTo>
                <a:lnTo>
                  <a:pt x="8105" y="6529"/>
                </a:lnTo>
                <a:lnTo>
                  <a:pt x="8084" y="6511"/>
                </a:lnTo>
                <a:lnTo>
                  <a:pt x="8081" y="6492"/>
                </a:lnTo>
                <a:lnTo>
                  <a:pt x="8105" y="6490"/>
                </a:lnTo>
                <a:lnTo>
                  <a:pt x="8121" y="6463"/>
                </a:lnTo>
                <a:lnTo>
                  <a:pt x="8132" y="6383"/>
                </a:lnTo>
                <a:lnTo>
                  <a:pt x="8141" y="6369"/>
                </a:lnTo>
                <a:lnTo>
                  <a:pt x="8144" y="6339"/>
                </a:lnTo>
                <a:lnTo>
                  <a:pt x="8089" y="6312"/>
                </a:lnTo>
                <a:lnTo>
                  <a:pt x="8064" y="6314"/>
                </a:lnTo>
                <a:lnTo>
                  <a:pt x="8025" y="6362"/>
                </a:lnTo>
                <a:lnTo>
                  <a:pt x="7978" y="6371"/>
                </a:lnTo>
                <a:lnTo>
                  <a:pt x="7937" y="6363"/>
                </a:lnTo>
                <a:lnTo>
                  <a:pt x="7923" y="6336"/>
                </a:lnTo>
                <a:lnTo>
                  <a:pt x="7915" y="6289"/>
                </a:lnTo>
                <a:lnTo>
                  <a:pt x="7900" y="6265"/>
                </a:lnTo>
                <a:lnTo>
                  <a:pt x="7899" y="6237"/>
                </a:lnTo>
                <a:lnTo>
                  <a:pt x="7930" y="6259"/>
                </a:lnTo>
                <a:lnTo>
                  <a:pt x="7939" y="6276"/>
                </a:lnTo>
                <a:lnTo>
                  <a:pt x="7930" y="6294"/>
                </a:lnTo>
                <a:lnTo>
                  <a:pt x="7942" y="6324"/>
                </a:lnTo>
                <a:lnTo>
                  <a:pt x="7978" y="6340"/>
                </a:lnTo>
                <a:lnTo>
                  <a:pt x="8008" y="6337"/>
                </a:lnTo>
                <a:lnTo>
                  <a:pt x="8050" y="6296"/>
                </a:lnTo>
                <a:lnTo>
                  <a:pt x="8080" y="6280"/>
                </a:lnTo>
                <a:lnTo>
                  <a:pt x="8120" y="6279"/>
                </a:lnTo>
                <a:lnTo>
                  <a:pt x="8147" y="6298"/>
                </a:lnTo>
                <a:lnTo>
                  <a:pt x="8168" y="6300"/>
                </a:lnTo>
                <a:lnTo>
                  <a:pt x="8181" y="6279"/>
                </a:lnTo>
                <a:lnTo>
                  <a:pt x="8172" y="6253"/>
                </a:lnTo>
                <a:lnTo>
                  <a:pt x="8085" y="6165"/>
                </a:lnTo>
                <a:lnTo>
                  <a:pt x="8021" y="6114"/>
                </a:lnTo>
                <a:lnTo>
                  <a:pt x="7961" y="6112"/>
                </a:lnTo>
                <a:lnTo>
                  <a:pt x="7892" y="6084"/>
                </a:lnTo>
                <a:lnTo>
                  <a:pt x="7855" y="6040"/>
                </a:lnTo>
                <a:lnTo>
                  <a:pt x="7851" y="6011"/>
                </a:lnTo>
                <a:lnTo>
                  <a:pt x="7854" y="5984"/>
                </a:lnTo>
                <a:lnTo>
                  <a:pt x="7872" y="6009"/>
                </a:lnTo>
                <a:lnTo>
                  <a:pt x="7896" y="6052"/>
                </a:lnTo>
                <a:lnTo>
                  <a:pt x="7923" y="6075"/>
                </a:lnTo>
                <a:lnTo>
                  <a:pt x="7978" y="6078"/>
                </a:lnTo>
                <a:lnTo>
                  <a:pt x="7990" y="6060"/>
                </a:lnTo>
                <a:lnTo>
                  <a:pt x="7989" y="6035"/>
                </a:lnTo>
                <a:lnTo>
                  <a:pt x="7950" y="5991"/>
                </a:lnTo>
                <a:lnTo>
                  <a:pt x="7939" y="5973"/>
                </a:lnTo>
                <a:lnTo>
                  <a:pt x="7941" y="5958"/>
                </a:lnTo>
                <a:lnTo>
                  <a:pt x="7950" y="5958"/>
                </a:lnTo>
                <a:lnTo>
                  <a:pt x="7973" y="5971"/>
                </a:lnTo>
                <a:lnTo>
                  <a:pt x="8027" y="6031"/>
                </a:lnTo>
                <a:lnTo>
                  <a:pt x="8043" y="6070"/>
                </a:lnTo>
                <a:lnTo>
                  <a:pt x="8045" y="6096"/>
                </a:lnTo>
                <a:lnTo>
                  <a:pt x="8085" y="6132"/>
                </a:lnTo>
                <a:lnTo>
                  <a:pt x="8130" y="6165"/>
                </a:lnTo>
                <a:lnTo>
                  <a:pt x="8184" y="6228"/>
                </a:lnTo>
                <a:lnTo>
                  <a:pt x="8211" y="6234"/>
                </a:lnTo>
                <a:lnTo>
                  <a:pt x="8229" y="6223"/>
                </a:lnTo>
                <a:lnTo>
                  <a:pt x="8254" y="6230"/>
                </a:lnTo>
                <a:lnTo>
                  <a:pt x="8265" y="6252"/>
                </a:lnTo>
                <a:lnTo>
                  <a:pt x="8236" y="6276"/>
                </a:lnTo>
                <a:lnTo>
                  <a:pt x="8255" y="6314"/>
                </a:lnTo>
                <a:lnTo>
                  <a:pt x="8278" y="6334"/>
                </a:lnTo>
                <a:lnTo>
                  <a:pt x="8303" y="6332"/>
                </a:lnTo>
                <a:lnTo>
                  <a:pt x="8329" y="6303"/>
                </a:lnTo>
                <a:lnTo>
                  <a:pt x="8354" y="6227"/>
                </a:lnTo>
                <a:lnTo>
                  <a:pt x="8368" y="6201"/>
                </a:lnTo>
                <a:lnTo>
                  <a:pt x="8375" y="6175"/>
                </a:lnTo>
                <a:lnTo>
                  <a:pt x="8365" y="6134"/>
                </a:lnTo>
                <a:lnTo>
                  <a:pt x="8370" y="6112"/>
                </a:lnTo>
                <a:lnTo>
                  <a:pt x="8367" y="6057"/>
                </a:lnTo>
                <a:lnTo>
                  <a:pt x="8349" y="6022"/>
                </a:lnTo>
                <a:lnTo>
                  <a:pt x="8352" y="5998"/>
                </a:lnTo>
                <a:lnTo>
                  <a:pt x="8357" y="5982"/>
                </a:lnTo>
                <a:lnTo>
                  <a:pt x="8374" y="5993"/>
                </a:lnTo>
                <a:lnTo>
                  <a:pt x="8402" y="6001"/>
                </a:lnTo>
                <a:lnTo>
                  <a:pt x="8413" y="5999"/>
                </a:lnTo>
                <a:lnTo>
                  <a:pt x="8406" y="5978"/>
                </a:lnTo>
                <a:lnTo>
                  <a:pt x="8370" y="5942"/>
                </a:lnTo>
                <a:lnTo>
                  <a:pt x="8345" y="5902"/>
                </a:lnTo>
                <a:lnTo>
                  <a:pt x="8320" y="5876"/>
                </a:lnTo>
                <a:lnTo>
                  <a:pt x="8288" y="5864"/>
                </a:lnTo>
                <a:lnTo>
                  <a:pt x="8259" y="5864"/>
                </a:lnTo>
                <a:lnTo>
                  <a:pt x="8234" y="5837"/>
                </a:lnTo>
                <a:lnTo>
                  <a:pt x="8202" y="5818"/>
                </a:lnTo>
                <a:lnTo>
                  <a:pt x="8127" y="5817"/>
                </a:lnTo>
                <a:lnTo>
                  <a:pt x="8093" y="5827"/>
                </a:lnTo>
                <a:lnTo>
                  <a:pt x="8065" y="5827"/>
                </a:lnTo>
                <a:lnTo>
                  <a:pt x="8055" y="5809"/>
                </a:lnTo>
                <a:lnTo>
                  <a:pt x="8046" y="5799"/>
                </a:lnTo>
                <a:lnTo>
                  <a:pt x="8054" y="5777"/>
                </a:lnTo>
                <a:lnTo>
                  <a:pt x="8063" y="5794"/>
                </a:lnTo>
                <a:lnTo>
                  <a:pt x="8088" y="5801"/>
                </a:lnTo>
                <a:lnTo>
                  <a:pt x="8139" y="5790"/>
                </a:lnTo>
                <a:lnTo>
                  <a:pt x="8200" y="5782"/>
                </a:lnTo>
                <a:lnTo>
                  <a:pt x="8223" y="5801"/>
                </a:lnTo>
                <a:lnTo>
                  <a:pt x="8249" y="5792"/>
                </a:lnTo>
                <a:lnTo>
                  <a:pt x="8279" y="5776"/>
                </a:lnTo>
                <a:lnTo>
                  <a:pt x="8310" y="5787"/>
                </a:lnTo>
                <a:lnTo>
                  <a:pt x="8329" y="5801"/>
                </a:lnTo>
                <a:lnTo>
                  <a:pt x="8356" y="5787"/>
                </a:lnTo>
                <a:lnTo>
                  <a:pt x="8365" y="5772"/>
                </a:lnTo>
                <a:lnTo>
                  <a:pt x="8360" y="5746"/>
                </a:lnTo>
                <a:lnTo>
                  <a:pt x="8359" y="5701"/>
                </a:lnTo>
                <a:lnTo>
                  <a:pt x="8357" y="5676"/>
                </a:lnTo>
                <a:lnTo>
                  <a:pt x="8340" y="5666"/>
                </a:lnTo>
                <a:lnTo>
                  <a:pt x="8320" y="5682"/>
                </a:lnTo>
                <a:lnTo>
                  <a:pt x="8293" y="5692"/>
                </a:lnTo>
                <a:lnTo>
                  <a:pt x="8258" y="5682"/>
                </a:lnTo>
                <a:lnTo>
                  <a:pt x="8208" y="5679"/>
                </a:lnTo>
                <a:lnTo>
                  <a:pt x="8187" y="5662"/>
                </a:lnTo>
                <a:lnTo>
                  <a:pt x="8147" y="5649"/>
                </a:lnTo>
                <a:lnTo>
                  <a:pt x="8099" y="5657"/>
                </a:lnTo>
                <a:lnTo>
                  <a:pt x="8084" y="5678"/>
                </a:lnTo>
                <a:lnTo>
                  <a:pt x="8071" y="5675"/>
                </a:lnTo>
                <a:lnTo>
                  <a:pt x="8070" y="5632"/>
                </a:lnTo>
                <a:lnTo>
                  <a:pt x="8074" y="5602"/>
                </a:lnTo>
                <a:lnTo>
                  <a:pt x="8067" y="5585"/>
                </a:lnTo>
                <a:lnTo>
                  <a:pt x="8007" y="5589"/>
                </a:lnTo>
                <a:lnTo>
                  <a:pt x="7978" y="5588"/>
                </a:lnTo>
                <a:lnTo>
                  <a:pt x="7951" y="5569"/>
                </a:lnTo>
                <a:lnTo>
                  <a:pt x="7963" y="5546"/>
                </a:lnTo>
                <a:lnTo>
                  <a:pt x="7988" y="5546"/>
                </a:lnTo>
                <a:lnTo>
                  <a:pt x="8034" y="5561"/>
                </a:lnTo>
                <a:lnTo>
                  <a:pt x="8051" y="5552"/>
                </a:lnTo>
                <a:lnTo>
                  <a:pt x="8049" y="5526"/>
                </a:lnTo>
                <a:lnTo>
                  <a:pt x="8035" y="5511"/>
                </a:lnTo>
                <a:lnTo>
                  <a:pt x="8052" y="5490"/>
                </a:lnTo>
                <a:lnTo>
                  <a:pt x="8046" y="5464"/>
                </a:lnTo>
                <a:lnTo>
                  <a:pt x="8034" y="5442"/>
                </a:lnTo>
                <a:lnTo>
                  <a:pt x="8050" y="5422"/>
                </a:lnTo>
                <a:lnTo>
                  <a:pt x="8040" y="5394"/>
                </a:lnTo>
                <a:lnTo>
                  <a:pt x="8037" y="5360"/>
                </a:lnTo>
                <a:lnTo>
                  <a:pt x="8062" y="5349"/>
                </a:lnTo>
                <a:lnTo>
                  <a:pt x="8072" y="5361"/>
                </a:lnTo>
                <a:lnTo>
                  <a:pt x="8070" y="5392"/>
                </a:lnTo>
                <a:lnTo>
                  <a:pt x="8087" y="5416"/>
                </a:lnTo>
                <a:lnTo>
                  <a:pt x="8113" y="5422"/>
                </a:lnTo>
                <a:lnTo>
                  <a:pt x="8149" y="5394"/>
                </a:lnTo>
                <a:lnTo>
                  <a:pt x="8205" y="5342"/>
                </a:lnTo>
                <a:lnTo>
                  <a:pt x="8237" y="5333"/>
                </a:lnTo>
                <a:lnTo>
                  <a:pt x="8239" y="5319"/>
                </a:lnTo>
                <a:lnTo>
                  <a:pt x="8227" y="5305"/>
                </a:lnTo>
                <a:lnTo>
                  <a:pt x="8187" y="5294"/>
                </a:lnTo>
                <a:lnTo>
                  <a:pt x="8156" y="5294"/>
                </a:lnTo>
                <a:lnTo>
                  <a:pt x="8146" y="5283"/>
                </a:lnTo>
                <a:lnTo>
                  <a:pt x="8176" y="5271"/>
                </a:lnTo>
                <a:lnTo>
                  <a:pt x="8220" y="5274"/>
                </a:lnTo>
                <a:lnTo>
                  <a:pt x="8238" y="5285"/>
                </a:lnTo>
                <a:lnTo>
                  <a:pt x="8261" y="5286"/>
                </a:lnTo>
                <a:lnTo>
                  <a:pt x="8261" y="5286"/>
                </a:lnTo>
                <a:lnTo>
                  <a:pt x="8258" y="5262"/>
                </a:lnTo>
                <a:lnTo>
                  <a:pt x="8246" y="5247"/>
                </a:lnTo>
                <a:lnTo>
                  <a:pt x="8280" y="5233"/>
                </a:lnTo>
                <a:lnTo>
                  <a:pt x="8323" y="5235"/>
                </a:lnTo>
                <a:lnTo>
                  <a:pt x="8353" y="5269"/>
                </a:lnTo>
                <a:lnTo>
                  <a:pt x="8375" y="5277"/>
                </a:lnTo>
                <a:lnTo>
                  <a:pt x="8393" y="5266"/>
                </a:lnTo>
                <a:lnTo>
                  <a:pt x="8414" y="5273"/>
                </a:lnTo>
                <a:lnTo>
                  <a:pt x="8439" y="5302"/>
                </a:lnTo>
                <a:lnTo>
                  <a:pt x="8432" y="5334"/>
                </a:lnTo>
                <a:lnTo>
                  <a:pt x="8440" y="5354"/>
                </a:lnTo>
                <a:lnTo>
                  <a:pt x="8477" y="5362"/>
                </a:lnTo>
                <a:lnTo>
                  <a:pt x="8492" y="5356"/>
                </a:lnTo>
                <a:lnTo>
                  <a:pt x="8514" y="5363"/>
                </a:lnTo>
                <a:lnTo>
                  <a:pt x="8536" y="5394"/>
                </a:lnTo>
                <a:lnTo>
                  <a:pt x="8585" y="5411"/>
                </a:lnTo>
                <a:lnTo>
                  <a:pt x="8608" y="5446"/>
                </a:lnTo>
                <a:lnTo>
                  <a:pt x="8622" y="5457"/>
                </a:lnTo>
                <a:lnTo>
                  <a:pt x="8633" y="5436"/>
                </a:lnTo>
                <a:lnTo>
                  <a:pt x="8638" y="5395"/>
                </a:lnTo>
                <a:lnTo>
                  <a:pt x="8660" y="5367"/>
                </a:lnTo>
                <a:lnTo>
                  <a:pt x="8679" y="5304"/>
                </a:lnTo>
                <a:lnTo>
                  <a:pt x="8673" y="5281"/>
                </a:lnTo>
                <a:lnTo>
                  <a:pt x="8686" y="5226"/>
                </a:lnTo>
                <a:lnTo>
                  <a:pt x="8692" y="5163"/>
                </a:lnTo>
                <a:lnTo>
                  <a:pt x="8706" y="5145"/>
                </a:lnTo>
                <a:lnTo>
                  <a:pt x="8709" y="5112"/>
                </a:lnTo>
                <a:lnTo>
                  <a:pt x="8697" y="5074"/>
                </a:lnTo>
                <a:lnTo>
                  <a:pt x="8659" y="5058"/>
                </a:lnTo>
                <a:lnTo>
                  <a:pt x="8633" y="5034"/>
                </a:lnTo>
                <a:lnTo>
                  <a:pt x="8615" y="5035"/>
                </a:lnTo>
                <a:lnTo>
                  <a:pt x="8602" y="5016"/>
                </a:lnTo>
                <a:lnTo>
                  <a:pt x="8599" y="4996"/>
                </a:lnTo>
                <a:lnTo>
                  <a:pt x="8581" y="5005"/>
                </a:lnTo>
                <a:lnTo>
                  <a:pt x="8563" y="5035"/>
                </a:lnTo>
                <a:lnTo>
                  <a:pt x="8520" y="5081"/>
                </a:lnTo>
                <a:lnTo>
                  <a:pt x="8493" y="5091"/>
                </a:lnTo>
                <a:lnTo>
                  <a:pt x="8475" y="5075"/>
                </a:lnTo>
                <a:lnTo>
                  <a:pt x="8481" y="5058"/>
                </a:lnTo>
                <a:lnTo>
                  <a:pt x="8482" y="5023"/>
                </a:lnTo>
                <a:lnTo>
                  <a:pt x="8467" y="5004"/>
                </a:lnTo>
                <a:lnTo>
                  <a:pt x="8423" y="4989"/>
                </a:lnTo>
                <a:lnTo>
                  <a:pt x="8396" y="4993"/>
                </a:lnTo>
                <a:lnTo>
                  <a:pt x="8380" y="4977"/>
                </a:lnTo>
                <a:lnTo>
                  <a:pt x="8398" y="4967"/>
                </a:lnTo>
                <a:lnTo>
                  <a:pt x="8399" y="4952"/>
                </a:lnTo>
                <a:lnTo>
                  <a:pt x="8368" y="4931"/>
                </a:lnTo>
                <a:lnTo>
                  <a:pt x="8356" y="4912"/>
                </a:lnTo>
                <a:lnTo>
                  <a:pt x="8367" y="4898"/>
                </a:lnTo>
                <a:lnTo>
                  <a:pt x="8378" y="4904"/>
                </a:lnTo>
                <a:lnTo>
                  <a:pt x="8411" y="4912"/>
                </a:lnTo>
                <a:lnTo>
                  <a:pt x="8411" y="4889"/>
                </a:lnTo>
                <a:lnTo>
                  <a:pt x="8390" y="4858"/>
                </a:lnTo>
                <a:lnTo>
                  <a:pt x="8380" y="4828"/>
                </a:lnTo>
                <a:lnTo>
                  <a:pt x="8387" y="4809"/>
                </a:lnTo>
                <a:lnTo>
                  <a:pt x="8406" y="4795"/>
                </a:lnTo>
                <a:lnTo>
                  <a:pt x="8421" y="4809"/>
                </a:lnTo>
                <a:lnTo>
                  <a:pt x="8446" y="4818"/>
                </a:lnTo>
                <a:lnTo>
                  <a:pt x="8452" y="4843"/>
                </a:lnTo>
                <a:lnTo>
                  <a:pt x="8502" y="4895"/>
                </a:lnTo>
                <a:lnTo>
                  <a:pt x="8538" y="4919"/>
                </a:lnTo>
                <a:lnTo>
                  <a:pt x="8565" y="4912"/>
                </a:lnTo>
                <a:lnTo>
                  <a:pt x="8581" y="4887"/>
                </a:lnTo>
                <a:lnTo>
                  <a:pt x="8560" y="4829"/>
                </a:lnTo>
                <a:lnTo>
                  <a:pt x="8513" y="4784"/>
                </a:lnTo>
                <a:lnTo>
                  <a:pt x="8475" y="4766"/>
                </a:lnTo>
                <a:lnTo>
                  <a:pt x="8432" y="4750"/>
                </a:lnTo>
                <a:lnTo>
                  <a:pt x="8418" y="4696"/>
                </a:lnTo>
                <a:lnTo>
                  <a:pt x="8395" y="4667"/>
                </a:lnTo>
                <a:lnTo>
                  <a:pt x="8369" y="4634"/>
                </a:lnTo>
                <a:lnTo>
                  <a:pt x="8339" y="4620"/>
                </a:lnTo>
                <a:lnTo>
                  <a:pt x="8311" y="4594"/>
                </a:lnTo>
                <a:lnTo>
                  <a:pt x="8310" y="4569"/>
                </a:lnTo>
                <a:lnTo>
                  <a:pt x="8329" y="4552"/>
                </a:lnTo>
                <a:lnTo>
                  <a:pt x="8335" y="4526"/>
                </a:lnTo>
                <a:lnTo>
                  <a:pt x="8320" y="4515"/>
                </a:lnTo>
                <a:lnTo>
                  <a:pt x="8316" y="4496"/>
                </a:lnTo>
                <a:lnTo>
                  <a:pt x="8333" y="4477"/>
                </a:lnTo>
                <a:lnTo>
                  <a:pt x="8359" y="4476"/>
                </a:lnTo>
                <a:lnTo>
                  <a:pt x="8382" y="4462"/>
                </a:lnTo>
                <a:lnTo>
                  <a:pt x="8411" y="4472"/>
                </a:lnTo>
                <a:lnTo>
                  <a:pt x="8428" y="4493"/>
                </a:lnTo>
                <a:lnTo>
                  <a:pt x="8394" y="4516"/>
                </a:lnTo>
                <a:lnTo>
                  <a:pt x="8412" y="4521"/>
                </a:lnTo>
                <a:lnTo>
                  <a:pt x="8441" y="4540"/>
                </a:lnTo>
                <a:lnTo>
                  <a:pt x="8441" y="4567"/>
                </a:lnTo>
                <a:lnTo>
                  <a:pt x="8450" y="4595"/>
                </a:lnTo>
                <a:lnTo>
                  <a:pt x="8482" y="4602"/>
                </a:lnTo>
                <a:lnTo>
                  <a:pt x="8522" y="4568"/>
                </a:lnTo>
                <a:lnTo>
                  <a:pt x="8540" y="4514"/>
                </a:lnTo>
                <a:lnTo>
                  <a:pt x="8547" y="4459"/>
                </a:lnTo>
                <a:lnTo>
                  <a:pt x="8571" y="4426"/>
                </a:lnTo>
                <a:lnTo>
                  <a:pt x="8579" y="4400"/>
                </a:lnTo>
                <a:lnTo>
                  <a:pt x="8568" y="4346"/>
                </a:lnTo>
                <a:lnTo>
                  <a:pt x="8596" y="4316"/>
                </a:lnTo>
                <a:lnTo>
                  <a:pt x="8630" y="4292"/>
                </a:lnTo>
                <a:lnTo>
                  <a:pt x="8642" y="4225"/>
                </a:lnTo>
                <a:lnTo>
                  <a:pt x="8635" y="4177"/>
                </a:lnTo>
                <a:lnTo>
                  <a:pt x="8614" y="4147"/>
                </a:lnTo>
                <a:lnTo>
                  <a:pt x="8636" y="4064"/>
                </a:lnTo>
                <a:lnTo>
                  <a:pt x="8657" y="3996"/>
                </a:lnTo>
                <a:lnTo>
                  <a:pt x="8659" y="3935"/>
                </a:lnTo>
                <a:lnTo>
                  <a:pt x="8690" y="3901"/>
                </a:lnTo>
                <a:lnTo>
                  <a:pt x="8693" y="3869"/>
                </a:lnTo>
                <a:lnTo>
                  <a:pt x="8709" y="3819"/>
                </a:lnTo>
                <a:lnTo>
                  <a:pt x="8707" y="3758"/>
                </a:lnTo>
                <a:lnTo>
                  <a:pt x="8740" y="3727"/>
                </a:lnTo>
                <a:lnTo>
                  <a:pt x="8771" y="3677"/>
                </a:lnTo>
                <a:lnTo>
                  <a:pt x="8846" y="3571"/>
                </a:lnTo>
                <a:lnTo>
                  <a:pt x="8884" y="3509"/>
                </a:lnTo>
                <a:lnTo>
                  <a:pt x="8951" y="3457"/>
                </a:lnTo>
                <a:lnTo>
                  <a:pt x="8967" y="3418"/>
                </a:lnTo>
                <a:lnTo>
                  <a:pt x="9000" y="3381"/>
                </a:lnTo>
                <a:lnTo>
                  <a:pt x="9027" y="3326"/>
                </a:lnTo>
                <a:lnTo>
                  <a:pt x="9080" y="3279"/>
                </a:lnTo>
                <a:lnTo>
                  <a:pt x="9093" y="3264"/>
                </a:lnTo>
                <a:lnTo>
                  <a:pt x="9087" y="3245"/>
                </a:lnTo>
                <a:lnTo>
                  <a:pt x="9057" y="3220"/>
                </a:lnTo>
                <a:lnTo>
                  <a:pt x="9014" y="3208"/>
                </a:lnTo>
                <a:lnTo>
                  <a:pt x="8994" y="3192"/>
                </a:lnTo>
                <a:lnTo>
                  <a:pt x="8974" y="3174"/>
                </a:lnTo>
                <a:lnTo>
                  <a:pt x="8938" y="3181"/>
                </a:lnTo>
                <a:lnTo>
                  <a:pt x="8876" y="3201"/>
                </a:lnTo>
                <a:lnTo>
                  <a:pt x="8808" y="3220"/>
                </a:lnTo>
                <a:lnTo>
                  <a:pt x="8754" y="3243"/>
                </a:lnTo>
                <a:lnTo>
                  <a:pt x="8723" y="3282"/>
                </a:lnTo>
                <a:lnTo>
                  <a:pt x="8674" y="3309"/>
                </a:lnTo>
                <a:lnTo>
                  <a:pt x="8662" y="3333"/>
                </a:lnTo>
                <a:lnTo>
                  <a:pt x="8638" y="3340"/>
                </a:lnTo>
                <a:lnTo>
                  <a:pt x="8596" y="3323"/>
                </a:lnTo>
                <a:lnTo>
                  <a:pt x="8578" y="3299"/>
                </a:lnTo>
                <a:lnTo>
                  <a:pt x="8577" y="3274"/>
                </a:lnTo>
                <a:lnTo>
                  <a:pt x="8577" y="3274"/>
                </a:lnTo>
                <a:lnTo>
                  <a:pt x="8608" y="3276"/>
                </a:lnTo>
                <a:lnTo>
                  <a:pt x="8624" y="3262"/>
                </a:lnTo>
                <a:lnTo>
                  <a:pt x="8623" y="3223"/>
                </a:lnTo>
                <a:lnTo>
                  <a:pt x="8614" y="3198"/>
                </a:lnTo>
                <a:lnTo>
                  <a:pt x="8581" y="3196"/>
                </a:lnTo>
                <a:lnTo>
                  <a:pt x="8557" y="3183"/>
                </a:lnTo>
                <a:lnTo>
                  <a:pt x="8589" y="3176"/>
                </a:lnTo>
                <a:lnTo>
                  <a:pt x="8609" y="3151"/>
                </a:lnTo>
                <a:lnTo>
                  <a:pt x="8657" y="3123"/>
                </a:lnTo>
                <a:lnTo>
                  <a:pt x="8686" y="3066"/>
                </a:lnTo>
                <a:lnTo>
                  <a:pt x="8726" y="3034"/>
                </a:lnTo>
                <a:lnTo>
                  <a:pt x="8761" y="3033"/>
                </a:lnTo>
                <a:lnTo>
                  <a:pt x="8820" y="3040"/>
                </a:lnTo>
                <a:lnTo>
                  <a:pt x="8912" y="3111"/>
                </a:lnTo>
                <a:lnTo>
                  <a:pt x="8939" y="3138"/>
                </a:lnTo>
                <a:lnTo>
                  <a:pt x="9025" y="3142"/>
                </a:lnTo>
                <a:lnTo>
                  <a:pt x="9069" y="3129"/>
                </a:lnTo>
                <a:lnTo>
                  <a:pt x="9110" y="3138"/>
                </a:lnTo>
                <a:lnTo>
                  <a:pt x="9197" y="3116"/>
                </a:lnTo>
                <a:lnTo>
                  <a:pt x="9236" y="3091"/>
                </a:lnTo>
                <a:lnTo>
                  <a:pt x="9238" y="3056"/>
                </a:lnTo>
                <a:lnTo>
                  <a:pt x="9229" y="3033"/>
                </a:lnTo>
                <a:lnTo>
                  <a:pt x="9247" y="3033"/>
                </a:lnTo>
                <a:lnTo>
                  <a:pt x="9284" y="3027"/>
                </a:lnTo>
                <a:lnTo>
                  <a:pt x="9319" y="2992"/>
                </a:lnTo>
                <a:lnTo>
                  <a:pt x="9318" y="2960"/>
                </a:lnTo>
                <a:lnTo>
                  <a:pt x="9296" y="2929"/>
                </a:lnTo>
                <a:lnTo>
                  <a:pt x="9253" y="2915"/>
                </a:lnTo>
                <a:lnTo>
                  <a:pt x="9237" y="2890"/>
                </a:lnTo>
                <a:lnTo>
                  <a:pt x="9210" y="2879"/>
                </a:lnTo>
                <a:lnTo>
                  <a:pt x="9174" y="2883"/>
                </a:lnTo>
                <a:lnTo>
                  <a:pt x="9147" y="2912"/>
                </a:lnTo>
                <a:lnTo>
                  <a:pt x="9127" y="2914"/>
                </a:lnTo>
                <a:lnTo>
                  <a:pt x="9094" y="2886"/>
                </a:lnTo>
                <a:lnTo>
                  <a:pt x="8998" y="2889"/>
                </a:lnTo>
                <a:lnTo>
                  <a:pt x="8946" y="2876"/>
                </a:lnTo>
                <a:lnTo>
                  <a:pt x="8907" y="2855"/>
                </a:lnTo>
                <a:lnTo>
                  <a:pt x="8871" y="2853"/>
                </a:lnTo>
                <a:lnTo>
                  <a:pt x="8843" y="2868"/>
                </a:lnTo>
                <a:lnTo>
                  <a:pt x="8750" y="2872"/>
                </a:lnTo>
                <a:lnTo>
                  <a:pt x="8715" y="2870"/>
                </a:lnTo>
                <a:lnTo>
                  <a:pt x="8675" y="2854"/>
                </a:lnTo>
                <a:lnTo>
                  <a:pt x="8714" y="2850"/>
                </a:lnTo>
                <a:lnTo>
                  <a:pt x="8753" y="2858"/>
                </a:lnTo>
                <a:lnTo>
                  <a:pt x="8791" y="2833"/>
                </a:lnTo>
                <a:lnTo>
                  <a:pt x="8843" y="2822"/>
                </a:lnTo>
                <a:lnTo>
                  <a:pt x="8881" y="2836"/>
                </a:lnTo>
                <a:lnTo>
                  <a:pt x="8921" y="2844"/>
                </a:lnTo>
                <a:lnTo>
                  <a:pt x="8946" y="2835"/>
                </a:lnTo>
                <a:lnTo>
                  <a:pt x="8969" y="2819"/>
                </a:lnTo>
                <a:lnTo>
                  <a:pt x="8993" y="2823"/>
                </a:lnTo>
                <a:lnTo>
                  <a:pt x="9018" y="2823"/>
                </a:lnTo>
                <a:lnTo>
                  <a:pt x="9039" y="2797"/>
                </a:lnTo>
                <a:lnTo>
                  <a:pt x="9055" y="2787"/>
                </a:lnTo>
                <a:lnTo>
                  <a:pt x="9083" y="2794"/>
                </a:lnTo>
                <a:lnTo>
                  <a:pt x="9103" y="2793"/>
                </a:lnTo>
                <a:lnTo>
                  <a:pt x="9111" y="2774"/>
                </a:lnTo>
                <a:lnTo>
                  <a:pt x="9127" y="2767"/>
                </a:lnTo>
                <a:lnTo>
                  <a:pt x="9148" y="2769"/>
                </a:lnTo>
                <a:lnTo>
                  <a:pt x="9154" y="2779"/>
                </a:lnTo>
                <a:lnTo>
                  <a:pt x="9181" y="2785"/>
                </a:lnTo>
                <a:lnTo>
                  <a:pt x="9199" y="2797"/>
                </a:lnTo>
                <a:lnTo>
                  <a:pt x="9239" y="2801"/>
                </a:lnTo>
                <a:lnTo>
                  <a:pt x="9277" y="2816"/>
                </a:lnTo>
                <a:lnTo>
                  <a:pt x="9304" y="2836"/>
                </a:lnTo>
                <a:lnTo>
                  <a:pt x="9337" y="2831"/>
                </a:lnTo>
                <a:lnTo>
                  <a:pt x="9376" y="2832"/>
                </a:lnTo>
                <a:lnTo>
                  <a:pt x="9420" y="2798"/>
                </a:lnTo>
                <a:lnTo>
                  <a:pt x="9491" y="2762"/>
                </a:lnTo>
                <a:lnTo>
                  <a:pt x="9519" y="2758"/>
                </a:lnTo>
                <a:lnTo>
                  <a:pt x="9553" y="2761"/>
                </a:lnTo>
                <a:lnTo>
                  <a:pt x="9569" y="2733"/>
                </a:lnTo>
                <a:lnTo>
                  <a:pt x="9569" y="2705"/>
                </a:lnTo>
                <a:lnTo>
                  <a:pt x="9553" y="2692"/>
                </a:lnTo>
                <a:lnTo>
                  <a:pt x="9527" y="2656"/>
                </a:lnTo>
                <a:lnTo>
                  <a:pt x="9527" y="2631"/>
                </a:lnTo>
                <a:lnTo>
                  <a:pt x="9512" y="2618"/>
                </a:lnTo>
                <a:lnTo>
                  <a:pt x="9510" y="2599"/>
                </a:lnTo>
                <a:lnTo>
                  <a:pt x="9534" y="2558"/>
                </a:lnTo>
                <a:lnTo>
                  <a:pt x="9567" y="2532"/>
                </a:lnTo>
                <a:lnTo>
                  <a:pt x="9593" y="2532"/>
                </a:lnTo>
                <a:lnTo>
                  <a:pt x="9658" y="2572"/>
                </a:lnTo>
                <a:lnTo>
                  <a:pt x="9692" y="2582"/>
                </a:lnTo>
                <a:lnTo>
                  <a:pt x="9711" y="2574"/>
                </a:lnTo>
                <a:lnTo>
                  <a:pt x="9734" y="2542"/>
                </a:lnTo>
                <a:lnTo>
                  <a:pt x="9782" y="2474"/>
                </a:lnTo>
                <a:lnTo>
                  <a:pt x="9822" y="2445"/>
                </a:lnTo>
                <a:lnTo>
                  <a:pt x="9850" y="2435"/>
                </a:lnTo>
                <a:lnTo>
                  <a:pt x="9863" y="2413"/>
                </a:lnTo>
                <a:lnTo>
                  <a:pt x="9902" y="2383"/>
                </a:lnTo>
                <a:lnTo>
                  <a:pt x="9947" y="2365"/>
                </a:lnTo>
                <a:lnTo>
                  <a:pt x="9965" y="2336"/>
                </a:lnTo>
                <a:lnTo>
                  <a:pt x="9971" y="2284"/>
                </a:lnTo>
                <a:lnTo>
                  <a:pt x="9950" y="2217"/>
                </a:lnTo>
                <a:lnTo>
                  <a:pt x="9917" y="2185"/>
                </a:lnTo>
                <a:lnTo>
                  <a:pt x="9905" y="2156"/>
                </a:lnTo>
                <a:lnTo>
                  <a:pt x="9835" y="2097"/>
                </a:lnTo>
                <a:lnTo>
                  <a:pt x="9831" y="2072"/>
                </a:lnTo>
                <a:lnTo>
                  <a:pt x="9814" y="2035"/>
                </a:lnTo>
                <a:lnTo>
                  <a:pt x="9767" y="2014"/>
                </a:lnTo>
                <a:lnTo>
                  <a:pt x="9741" y="2010"/>
                </a:lnTo>
                <a:lnTo>
                  <a:pt x="9714" y="1979"/>
                </a:lnTo>
                <a:lnTo>
                  <a:pt x="9673" y="1960"/>
                </a:lnTo>
                <a:lnTo>
                  <a:pt x="9624" y="1955"/>
                </a:lnTo>
                <a:lnTo>
                  <a:pt x="9558" y="1933"/>
                </a:lnTo>
                <a:lnTo>
                  <a:pt x="9496" y="1904"/>
                </a:lnTo>
                <a:lnTo>
                  <a:pt x="9439" y="1889"/>
                </a:lnTo>
                <a:lnTo>
                  <a:pt x="9411" y="1898"/>
                </a:lnTo>
                <a:lnTo>
                  <a:pt x="9356" y="1900"/>
                </a:lnTo>
                <a:lnTo>
                  <a:pt x="9292" y="1921"/>
                </a:lnTo>
                <a:lnTo>
                  <a:pt x="9269" y="1948"/>
                </a:lnTo>
                <a:lnTo>
                  <a:pt x="9223" y="1968"/>
                </a:lnTo>
                <a:lnTo>
                  <a:pt x="9180" y="1948"/>
                </a:lnTo>
                <a:lnTo>
                  <a:pt x="9169" y="1928"/>
                </a:lnTo>
                <a:lnTo>
                  <a:pt x="9142" y="1935"/>
                </a:lnTo>
                <a:lnTo>
                  <a:pt x="9128" y="1963"/>
                </a:lnTo>
                <a:lnTo>
                  <a:pt x="9135" y="1999"/>
                </a:lnTo>
                <a:lnTo>
                  <a:pt x="9130" y="2045"/>
                </a:lnTo>
                <a:lnTo>
                  <a:pt x="9113" y="2077"/>
                </a:lnTo>
                <a:lnTo>
                  <a:pt x="9089" y="2077"/>
                </a:lnTo>
                <a:lnTo>
                  <a:pt x="9087" y="2101"/>
                </a:lnTo>
                <a:lnTo>
                  <a:pt x="9101" y="2119"/>
                </a:lnTo>
                <a:lnTo>
                  <a:pt x="9091" y="2147"/>
                </a:lnTo>
                <a:lnTo>
                  <a:pt x="9045" y="2168"/>
                </a:lnTo>
                <a:lnTo>
                  <a:pt x="9003" y="2168"/>
                </a:lnTo>
                <a:lnTo>
                  <a:pt x="8977" y="2140"/>
                </a:lnTo>
                <a:lnTo>
                  <a:pt x="8974" y="2107"/>
                </a:lnTo>
                <a:lnTo>
                  <a:pt x="8954" y="2097"/>
                </a:lnTo>
                <a:lnTo>
                  <a:pt x="8936" y="2118"/>
                </a:lnTo>
                <a:lnTo>
                  <a:pt x="8936" y="2158"/>
                </a:lnTo>
                <a:lnTo>
                  <a:pt x="8946" y="2173"/>
                </a:lnTo>
                <a:lnTo>
                  <a:pt x="8928" y="2206"/>
                </a:lnTo>
                <a:lnTo>
                  <a:pt x="8914" y="2245"/>
                </a:lnTo>
                <a:lnTo>
                  <a:pt x="8900" y="2269"/>
                </a:lnTo>
                <a:lnTo>
                  <a:pt x="8898" y="2240"/>
                </a:lnTo>
                <a:lnTo>
                  <a:pt x="8908" y="2220"/>
                </a:lnTo>
                <a:lnTo>
                  <a:pt x="8900" y="2168"/>
                </a:lnTo>
                <a:lnTo>
                  <a:pt x="8881" y="2137"/>
                </a:lnTo>
                <a:lnTo>
                  <a:pt x="8892" y="2104"/>
                </a:lnTo>
                <a:lnTo>
                  <a:pt x="8892" y="2071"/>
                </a:lnTo>
                <a:lnTo>
                  <a:pt x="8872" y="2039"/>
                </a:lnTo>
                <a:lnTo>
                  <a:pt x="8874" y="2011"/>
                </a:lnTo>
                <a:lnTo>
                  <a:pt x="8850" y="2027"/>
                </a:lnTo>
                <a:lnTo>
                  <a:pt x="8834" y="2051"/>
                </a:lnTo>
                <a:lnTo>
                  <a:pt x="8807" y="2081"/>
                </a:lnTo>
                <a:lnTo>
                  <a:pt x="8807" y="2113"/>
                </a:lnTo>
                <a:lnTo>
                  <a:pt x="8791" y="2161"/>
                </a:lnTo>
                <a:lnTo>
                  <a:pt x="8728" y="2221"/>
                </a:lnTo>
                <a:lnTo>
                  <a:pt x="8695" y="2256"/>
                </a:lnTo>
                <a:lnTo>
                  <a:pt x="8662" y="2260"/>
                </a:lnTo>
                <a:lnTo>
                  <a:pt x="8636" y="2285"/>
                </a:lnTo>
                <a:lnTo>
                  <a:pt x="8598" y="2314"/>
                </a:lnTo>
                <a:lnTo>
                  <a:pt x="8558" y="2314"/>
                </a:lnTo>
                <a:lnTo>
                  <a:pt x="8516" y="2357"/>
                </a:lnTo>
                <a:lnTo>
                  <a:pt x="8453" y="2391"/>
                </a:lnTo>
                <a:lnTo>
                  <a:pt x="8387" y="2391"/>
                </a:lnTo>
                <a:lnTo>
                  <a:pt x="8340" y="2393"/>
                </a:lnTo>
                <a:lnTo>
                  <a:pt x="8334" y="2415"/>
                </a:lnTo>
                <a:lnTo>
                  <a:pt x="8305" y="2441"/>
                </a:lnTo>
                <a:lnTo>
                  <a:pt x="8262" y="2443"/>
                </a:lnTo>
                <a:lnTo>
                  <a:pt x="8234" y="2436"/>
                </a:lnTo>
                <a:lnTo>
                  <a:pt x="8200" y="2453"/>
                </a:lnTo>
                <a:lnTo>
                  <a:pt x="8147" y="2508"/>
                </a:lnTo>
                <a:lnTo>
                  <a:pt x="8066" y="2574"/>
                </a:lnTo>
                <a:lnTo>
                  <a:pt x="8059" y="2613"/>
                </a:lnTo>
                <a:lnTo>
                  <a:pt x="8034" y="2620"/>
                </a:lnTo>
                <a:lnTo>
                  <a:pt x="7951" y="2683"/>
                </a:lnTo>
                <a:lnTo>
                  <a:pt x="7913" y="2728"/>
                </a:lnTo>
                <a:lnTo>
                  <a:pt x="7901" y="2709"/>
                </a:lnTo>
                <a:lnTo>
                  <a:pt x="7885" y="2709"/>
                </a:lnTo>
                <a:lnTo>
                  <a:pt x="7839" y="2740"/>
                </a:lnTo>
                <a:lnTo>
                  <a:pt x="7806" y="2790"/>
                </a:lnTo>
                <a:lnTo>
                  <a:pt x="7762" y="2842"/>
                </a:lnTo>
                <a:lnTo>
                  <a:pt x="7753" y="2876"/>
                </a:lnTo>
                <a:lnTo>
                  <a:pt x="7740" y="2900"/>
                </a:lnTo>
                <a:lnTo>
                  <a:pt x="7729" y="2878"/>
                </a:lnTo>
                <a:lnTo>
                  <a:pt x="7750" y="2826"/>
                </a:lnTo>
                <a:lnTo>
                  <a:pt x="7746" y="2786"/>
                </a:lnTo>
                <a:lnTo>
                  <a:pt x="7746" y="2745"/>
                </a:lnTo>
                <a:lnTo>
                  <a:pt x="7784" y="2744"/>
                </a:lnTo>
                <a:lnTo>
                  <a:pt x="7794" y="2721"/>
                </a:lnTo>
                <a:lnTo>
                  <a:pt x="7853" y="2677"/>
                </a:lnTo>
                <a:lnTo>
                  <a:pt x="7887" y="2668"/>
                </a:lnTo>
                <a:lnTo>
                  <a:pt x="7933" y="2625"/>
                </a:lnTo>
                <a:lnTo>
                  <a:pt x="7998" y="2570"/>
                </a:lnTo>
                <a:lnTo>
                  <a:pt x="8014" y="2539"/>
                </a:lnTo>
                <a:lnTo>
                  <a:pt x="8056" y="2515"/>
                </a:lnTo>
                <a:lnTo>
                  <a:pt x="8097" y="2455"/>
                </a:lnTo>
                <a:lnTo>
                  <a:pt x="8114" y="2421"/>
                </a:lnTo>
                <a:lnTo>
                  <a:pt x="8107" y="2391"/>
                </a:lnTo>
                <a:lnTo>
                  <a:pt x="8121" y="2369"/>
                </a:lnTo>
                <a:lnTo>
                  <a:pt x="8129" y="2385"/>
                </a:lnTo>
                <a:lnTo>
                  <a:pt x="8155" y="2391"/>
                </a:lnTo>
                <a:lnTo>
                  <a:pt x="8185" y="2357"/>
                </a:lnTo>
                <a:lnTo>
                  <a:pt x="8224" y="2338"/>
                </a:lnTo>
                <a:lnTo>
                  <a:pt x="8228" y="2305"/>
                </a:lnTo>
                <a:lnTo>
                  <a:pt x="8260" y="2254"/>
                </a:lnTo>
                <a:lnTo>
                  <a:pt x="8278" y="2247"/>
                </a:lnTo>
                <a:lnTo>
                  <a:pt x="8306" y="2260"/>
                </a:lnTo>
                <a:lnTo>
                  <a:pt x="8336" y="2228"/>
                </a:lnTo>
                <a:lnTo>
                  <a:pt x="8374" y="2212"/>
                </a:lnTo>
                <a:lnTo>
                  <a:pt x="8386" y="2221"/>
                </a:lnTo>
                <a:lnTo>
                  <a:pt x="8413" y="2221"/>
                </a:lnTo>
                <a:lnTo>
                  <a:pt x="8547" y="2101"/>
                </a:lnTo>
                <a:lnTo>
                  <a:pt x="8567" y="2059"/>
                </a:lnTo>
                <a:lnTo>
                  <a:pt x="8577" y="2003"/>
                </a:lnTo>
                <a:lnTo>
                  <a:pt x="8612" y="1928"/>
                </a:lnTo>
                <a:lnTo>
                  <a:pt x="8655" y="1876"/>
                </a:lnTo>
                <a:lnTo>
                  <a:pt x="8651" y="1820"/>
                </a:lnTo>
                <a:lnTo>
                  <a:pt x="8655" y="1741"/>
                </a:lnTo>
                <a:lnTo>
                  <a:pt x="8646" y="1696"/>
                </a:lnTo>
                <a:lnTo>
                  <a:pt x="8613" y="1688"/>
                </a:lnTo>
                <a:lnTo>
                  <a:pt x="8563" y="1699"/>
                </a:lnTo>
                <a:lnTo>
                  <a:pt x="8502" y="1701"/>
                </a:lnTo>
                <a:lnTo>
                  <a:pt x="8448" y="1684"/>
                </a:lnTo>
                <a:lnTo>
                  <a:pt x="8396" y="1683"/>
                </a:lnTo>
                <a:lnTo>
                  <a:pt x="8362" y="1705"/>
                </a:lnTo>
                <a:lnTo>
                  <a:pt x="8355" y="1740"/>
                </a:lnTo>
                <a:lnTo>
                  <a:pt x="8364" y="1760"/>
                </a:lnTo>
                <a:lnTo>
                  <a:pt x="8351" y="1786"/>
                </a:lnTo>
                <a:lnTo>
                  <a:pt x="8348" y="1852"/>
                </a:lnTo>
                <a:lnTo>
                  <a:pt x="8330" y="1918"/>
                </a:lnTo>
                <a:lnTo>
                  <a:pt x="8289" y="1971"/>
                </a:lnTo>
                <a:lnTo>
                  <a:pt x="8265" y="1950"/>
                </a:lnTo>
                <a:lnTo>
                  <a:pt x="8237" y="1941"/>
                </a:lnTo>
                <a:lnTo>
                  <a:pt x="8224" y="1945"/>
                </a:lnTo>
                <a:lnTo>
                  <a:pt x="8206" y="1969"/>
                </a:lnTo>
                <a:lnTo>
                  <a:pt x="8187" y="1984"/>
                </a:lnTo>
                <a:lnTo>
                  <a:pt x="8152" y="1961"/>
                </a:lnTo>
                <a:lnTo>
                  <a:pt x="8126" y="1961"/>
                </a:lnTo>
                <a:cubicBezTo>
                  <a:pt x="8126" y="1961"/>
                  <a:pt x="8050" y="1934"/>
                  <a:pt x="8046" y="1933"/>
                </a:cubicBezTo>
                <a:cubicBezTo>
                  <a:pt x="8041" y="1933"/>
                  <a:pt x="7963" y="1935"/>
                  <a:pt x="7963" y="1935"/>
                </a:cubicBezTo>
                <a:lnTo>
                  <a:pt x="7918" y="1956"/>
                </a:lnTo>
                <a:lnTo>
                  <a:pt x="7852" y="1971"/>
                </a:lnTo>
                <a:lnTo>
                  <a:pt x="7800" y="1990"/>
                </a:lnTo>
                <a:lnTo>
                  <a:pt x="7782" y="1984"/>
                </a:lnTo>
                <a:lnTo>
                  <a:pt x="7778" y="1957"/>
                </a:lnTo>
                <a:lnTo>
                  <a:pt x="7789" y="1921"/>
                </a:lnTo>
                <a:lnTo>
                  <a:pt x="7786" y="1892"/>
                </a:lnTo>
                <a:lnTo>
                  <a:pt x="7799" y="1857"/>
                </a:lnTo>
                <a:lnTo>
                  <a:pt x="7810" y="1853"/>
                </a:lnTo>
                <a:lnTo>
                  <a:pt x="7829" y="1863"/>
                </a:lnTo>
                <a:lnTo>
                  <a:pt x="7850" y="1861"/>
                </a:lnTo>
                <a:lnTo>
                  <a:pt x="7904" y="1840"/>
                </a:lnTo>
                <a:lnTo>
                  <a:pt x="8017" y="1824"/>
                </a:lnTo>
                <a:lnTo>
                  <a:pt x="8044" y="1812"/>
                </a:lnTo>
                <a:lnTo>
                  <a:pt x="8070" y="1765"/>
                </a:lnTo>
                <a:lnTo>
                  <a:pt x="8076" y="1730"/>
                </a:lnTo>
                <a:lnTo>
                  <a:pt x="8107" y="1707"/>
                </a:lnTo>
                <a:lnTo>
                  <a:pt x="8114" y="1682"/>
                </a:lnTo>
                <a:lnTo>
                  <a:pt x="8097" y="1665"/>
                </a:lnTo>
                <a:lnTo>
                  <a:pt x="8093" y="1642"/>
                </a:lnTo>
                <a:lnTo>
                  <a:pt x="8055" y="1643"/>
                </a:lnTo>
                <a:lnTo>
                  <a:pt x="7965" y="1637"/>
                </a:lnTo>
                <a:lnTo>
                  <a:pt x="7893" y="1621"/>
                </a:lnTo>
                <a:lnTo>
                  <a:pt x="7845" y="1598"/>
                </a:lnTo>
                <a:lnTo>
                  <a:pt x="7809" y="1589"/>
                </a:lnTo>
                <a:lnTo>
                  <a:pt x="7703" y="1601"/>
                </a:lnTo>
                <a:lnTo>
                  <a:pt x="7650" y="1594"/>
                </a:lnTo>
                <a:lnTo>
                  <a:pt x="7609" y="1571"/>
                </a:lnTo>
                <a:lnTo>
                  <a:pt x="7548" y="1571"/>
                </a:lnTo>
                <a:lnTo>
                  <a:pt x="7497" y="1582"/>
                </a:lnTo>
                <a:lnTo>
                  <a:pt x="7471" y="1573"/>
                </a:lnTo>
                <a:lnTo>
                  <a:pt x="7425" y="1565"/>
                </a:lnTo>
                <a:lnTo>
                  <a:pt x="7398" y="1568"/>
                </a:lnTo>
                <a:lnTo>
                  <a:pt x="7371" y="1612"/>
                </a:lnTo>
                <a:lnTo>
                  <a:pt x="7366" y="1650"/>
                </a:lnTo>
                <a:lnTo>
                  <a:pt x="7332" y="1677"/>
                </a:lnTo>
                <a:lnTo>
                  <a:pt x="7320" y="1674"/>
                </a:lnTo>
                <a:lnTo>
                  <a:pt x="7327" y="1641"/>
                </a:lnTo>
                <a:lnTo>
                  <a:pt x="7327" y="1630"/>
                </a:lnTo>
                <a:lnTo>
                  <a:pt x="7294" y="1627"/>
                </a:lnTo>
                <a:lnTo>
                  <a:pt x="7199" y="1663"/>
                </a:lnTo>
                <a:lnTo>
                  <a:pt x="7137" y="1679"/>
                </a:lnTo>
                <a:lnTo>
                  <a:pt x="7108" y="1707"/>
                </a:lnTo>
                <a:lnTo>
                  <a:pt x="7091" y="1730"/>
                </a:lnTo>
                <a:lnTo>
                  <a:pt x="7051" y="1728"/>
                </a:lnTo>
                <a:lnTo>
                  <a:pt x="7010" y="1734"/>
                </a:lnTo>
                <a:lnTo>
                  <a:pt x="6977" y="1753"/>
                </a:lnTo>
                <a:lnTo>
                  <a:pt x="6938" y="1761"/>
                </a:lnTo>
                <a:lnTo>
                  <a:pt x="6907" y="1789"/>
                </a:lnTo>
                <a:lnTo>
                  <a:pt x="6902" y="1824"/>
                </a:lnTo>
                <a:lnTo>
                  <a:pt x="6883" y="1852"/>
                </a:lnTo>
                <a:lnTo>
                  <a:pt x="6859" y="1852"/>
                </a:lnTo>
                <a:lnTo>
                  <a:pt x="6839" y="1822"/>
                </a:lnTo>
                <a:lnTo>
                  <a:pt x="6839" y="1785"/>
                </a:lnTo>
                <a:lnTo>
                  <a:pt x="6832" y="1755"/>
                </a:lnTo>
                <a:lnTo>
                  <a:pt x="6808" y="1731"/>
                </a:lnTo>
                <a:lnTo>
                  <a:pt x="6809" y="1695"/>
                </a:lnTo>
                <a:lnTo>
                  <a:pt x="6831" y="1667"/>
                </a:lnTo>
                <a:lnTo>
                  <a:pt x="6865" y="1663"/>
                </a:lnTo>
                <a:lnTo>
                  <a:pt x="6913" y="1637"/>
                </a:lnTo>
                <a:lnTo>
                  <a:pt x="6956" y="1636"/>
                </a:lnTo>
                <a:lnTo>
                  <a:pt x="6989" y="1628"/>
                </a:lnTo>
                <a:lnTo>
                  <a:pt x="7007" y="1604"/>
                </a:lnTo>
                <a:lnTo>
                  <a:pt x="7041" y="1588"/>
                </a:lnTo>
                <a:lnTo>
                  <a:pt x="7106" y="1583"/>
                </a:lnTo>
                <a:lnTo>
                  <a:pt x="7153" y="1563"/>
                </a:lnTo>
                <a:lnTo>
                  <a:pt x="7189" y="1541"/>
                </a:lnTo>
                <a:lnTo>
                  <a:pt x="7225" y="1538"/>
                </a:lnTo>
                <a:lnTo>
                  <a:pt x="7247" y="1542"/>
                </a:lnTo>
                <a:lnTo>
                  <a:pt x="7278" y="1523"/>
                </a:lnTo>
                <a:lnTo>
                  <a:pt x="7291" y="1494"/>
                </a:lnTo>
                <a:lnTo>
                  <a:pt x="7279" y="1471"/>
                </a:lnTo>
                <a:lnTo>
                  <a:pt x="7258" y="1454"/>
                </a:lnTo>
                <a:lnTo>
                  <a:pt x="7209" y="1453"/>
                </a:lnTo>
                <a:lnTo>
                  <a:pt x="7194" y="1450"/>
                </a:lnTo>
                <a:lnTo>
                  <a:pt x="7200" y="1434"/>
                </a:lnTo>
                <a:lnTo>
                  <a:pt x="7233" y="1433"/>
                </a:lnTo>
                <a:lnTo>
                  <a:pt x="7247" y="1441"/>
                </a:lnTo>
                <a:lnTo>
                  <a:pt x="7283" y="1440"/>
                </a:lnTo>
                <a:lnTo>
                  <a:pt x="7306" y="1452"/>
                </a:lnTo>
                <a:lnTo>
                  <a:pt x="7316" y="1494"/>
                </a:lnTo>
                <a:lnTo>
                  <a:pt x="7331" y="1493"/>
                </a:lnTo>
                <a:lnTo>
                  <a:pt x="7338" y="1480"/>
                </a:lnTo>
                <a:lnTo>
                  <a:pt x="7377" y="1457"/>
                </a:lnTo>
                <a:lnTo>
                  <a:pt x="7429" y="1463"/>
                </a:lnTo>
                <a:lnTo>
                  <a:pt x="7466" y="1453"/>
                </a:lnTo>
                <a:lnTo>
                  <a:pt x="7494" y="1426"/>
                </a:lnTo>
                <a:lnTo>
                  <a:pt x="7525" y="1419"/>
                </a:lnTo>
                <a:lnTo>
                  <a:pt x="7567" y="1434"/>
                </a:lnTo>
                <a:lnTo>
                  <a:pt x="7607" y="1437"/>
                </a:lnTo>
                <a:lnTo>
                  <a:pt x="7652" y="1426"/>
                </a:lnTo>
                <a:lnTo>
                  <a:pt x="7681" y="1434"/>
                </a:lnTo>
                <a:lnTo>
                  <a:pt x="7717" y="1450"/>
                </a:lnTo>
                <a:lnTo>
                  <a:pt x="7781" y="1451"/>
                </a:lnTo>
                <a:lnTo>
                  <a:pt x="7794" y="1460"/>
                </a:lnTo>
                <a:lnTo>
                  <a:pt x="7817" y="1459"/>
                </a:lnTo>
                <a:lnTo>
                  <a:pt x="7872" y="1501"/>
                </a:lnTo>
                <a:lnTo>
                  <a:pt x="7905" y="1512"/>
                </a:lnTo>
                <a:lnTo>
                  <a:pt x="7952" y="1502"/>
                </a:lnTo>
                <a:lnTo>
                  <a:pt x="7972" y="1486"/>
                </a:lnTo>
                <a:lnTo>
                  <a:pt x="8003" y="1489"/>
                </a:lnTo>
                <a:lnTo>
                  <a:pt x="8041" y="1503"/>
                </a:lnTo>
                <a:lnTo>
                  <a:pt x="8078" y="1502"/>
                </a:lnTo>
                <a:lnTo>
                  <a:pt x="8100" y="1517"/>
                </a:lnTo>
                <a:lnTo>
                  <a:pt x="8135" y="1519"/>
                </a:lnTo>
                <a:lnTo>
                  <a:pt x="8197" y="1493"/>
                </a:lnTo>
                <a:lnTo>
                  <a:pt x="8227" y="1469"/>
                </a:lnTo>
                <a:lnTo>
                  <a:pt x="8274" y="1470"/>
                </a:lnTo>
                <a:lnTo>
                  <a:pt x="8304" y="1490"/>
                </a:lnTo>
                <a:lnTo>
                  <a:pt x="8322" y="1490"/>
                </a:lnTo>
                <a:lnTo>
                  <a:pt x="8359" y="1469"/>
                </a:lnTo>
                <a:lnTo>
                  <a:pt x="8401" y="1481"/>
                </a:lnTo>
                <a:lnTo>
                  <a:pt x="8445" y="1481"/>
                </a:lnTo>
                <a:lnTo>
                  <a:pt x="8449" y="1463"/>
                </a:lnTo>
                <a:lnTo>
                  <a:pt x="8425" y="1449"/>
                </a:lnTo>
                <a:lnTo>
                  <a:pt x="8425" y="1424"/>
                </a:lnTo>
                <a:lnTo>
                  <a:pt x="8441" y="1419"/>
                </a:lnTo>
                <a:lnTo>
                  <a:pt x="8459" y="1435"/>
                </a:lnTo>
                <a:lnTo>
                  <a:pt x="8483" y="1462"/>
                </a:lnTo>
                <a:lnTo>
                  <a:pt x="8518" y="1462"/>
                </a:lnTo>
                <a:lnTo>
                  <a:pt x="8537" y="1454"/>
                </a:lnTo>
                <a:lnTo>
                  <a:pt x="8597" y="1450"/>
                </a:lnTo>
                <a:lnTo>
                  <a:pt x="8680" y="1416"/>
                </a:lnTo>
                <a:lnTo>
                  <a:pt x="8720" y="1390"/>
                </a:lnTo>
                <a:lnTo>
                  <a:pt x="8734" y="1373"/>
                </a:lnTo>
                <a:lnTo>
                  <a:pt x="8733" y="1350"/>
                </a:lnTo>
                <a:lnTo>
                  <a:pt x="8750" y="1340"/>
                </a:lnTo>
                <a:lnTo>
                  <a:pt x="8769" y="1350"/>
                </a:lnTo>
                <a:lnTo>
                  <a:pt x="8804" y="1340"/>
                </a:lnTo>
                <a:lnTo>
                  <a:pt x="8847" y="1306"/>
                </a:lnTo>
                <a:lnTo>
                  <a:pt x="8875" y="1292"/>
                </a:lnTo>
                <a:lnTo>
                  <a:pt x="8876" y="1259"/>
                </a:lnTo>
                <a:lnTo>
                  <a:pt x="8882" y="1234"/>
                </a:lnTo>
                <a:lnTo>
                  <a:pt x="8901" y="1222"/>
                </a:lnTo>
                <a:lnTo>
                  <a:pt x="8901" y="1177"/>
                </a:lnTo>
                <a:lnTo>
                  <a:pt x="8894" y="1155"/>
                </a:lnTo>
                <a:lnTo>
                  <a:pt x="8848" y="1119"/>
                </a:lnTo>
                <a:lnTo>
                  <a:pt x="8792" y="1097"/>
                </a:lnTo>
                <a:lnTo>
                  <a:pt x="8747" y="1058"/>
                </a:lnTo>
                <a:lnTo>
                  <a:pt x="8740" y="1031"/>
                </a:lnTo>
                <a:lnTo>
                  <a:pt x="8716" y="1008"/>
                </a:lnTo>
                <a:lnTo>
                  <a:pt x="8651" y="997"/>
                </a:lnTo>
                <a:lnTo>
                  <a:pt x="8622" y="969"/>
                </a:lnTo>
                <a:lnTo>
                  <a:pt x="8611" y="937"/>
                </a:lnTo>
                <a:lnTo>
                  <a:pt x="8589" y="928"/>
                </a:lnTo>
                <a:lnTo>
                  <a:pt x="8577" y="941"/>
                </a:lnTo>
                <a:lnTo>
                  <a:pt x="8550" y="950"/>
                </a:lnTo>
                <a:lnTo>
                  <a:pt x="8528" y="936"/>
                </a:lnTo>
                <a:lnTo>
                  <a:pt x="8520" y="908"/>
                </a:lnTo>
                <a:lnTo>
                  <a:pt x="8496" y="892"/>
                </a:lnTo>
                <a:lnTo>
                  <a:pt x="8398" y="889"/>
                </a:lnTo>
                <a:lnTo>
                  <a:pt x="8361" y="896"/>
                </a:lnTo>
                <a:lnTo>
                  <a:pt x="8360" y="927"/>
                </a:lnTo>
                <a:lnTo>
                  <a:pt x="8356" y="945"/>
                </a:lnTo>
                <a:lnTo>
                  <a:pt x="8339" y="927"/>
                </a:lnTo>
                <a:lnTo>
                  <a:pt x="8313" y="927"/>
                </a:lnTo>
                <a:lnTo>
                  <a:pt x="8243" y="961"/>
                </a:lnTo>
                <a:lnTo>
                  <a:pt x="8207" y="966"/>
                </a:lnTo>
                <a:lnTo>
                  <a:pt x="8158" y="945"/>
                </a:lnTo>
                <a:lnTo>
                  <a:pt x="8111" y="940"/>
                </a:lnTo>
                <a:lnTo>
                  <a:pt x="8077" y="926"/>
                </a:lnTo>
                <a:lnTo>
                  <a:pt x="8058" y="897"/>
                </a:lnTo>
                <a:lnTo>
                  <a:pt x="8060" y="870"/>
                </a:lnTo>
                <a:lnTo>
                  <a:pt x="8085" y="870"/>
                </a:lnTo>
                <a:lnTo>
                  <a:pt x="8110" y="895"/>
                </a:lnTo>
                <a:lnTo>
                  <a:pt x="8155" y="910"/>
                </a:lnTo>
                <a:lnTo>
                  <a:pt x="8162" y="899"/>
                </a:lnTo>
                <a:lnTo>
                  <a:pt x="8157" y="881"/>
                </a:lnTo>
                <a:lnTo>
                  <a:pt x="8117" y="845"/>
                </a:lnTo>
                <a:lnTo>
                  <a:pt x="8114" y="815"/>
                </a:lnTo>
                <a:lnTo>
                  <a:pt x="8129" y="802"/>
                </a:lnTo>
                <a:lnTo>
                  <a:pt x="8155" y="829"/>
                </a:lnTo>
                <a:lnTo>
                  <a:pt x="8194" y="852"/>
                </a:lnTo>
                <a:lnTo>
                  <a:pt x="8230" y="863"/>
                </a:lnTo>
                <a:lnTo>
                  <a:pt x="8300" y="842"/>
                </a:lnTo>
                <a:lnTo>
                  <a:pt x="8364" y="788"/>
                </a:lnTo>
                <a:lnTo>
                  <a:pt x="8364" y="757"/>
                </a:lnTo>
                <a:lnTo>
                  <a:pt x="8353" y="738"/>
                </a:lnTo>
                <a:lnTo>
                  <a:pt x="8330" y="722"/>
                </a:lnTo>
                <a:lnTo>
                  <a:pt x="8333" y="701"/>
                </a:lnTo>
                <a:lnTo>
                  <a:pt x="8355" y="676"/>
                </a:lnTo>
                <a:lnTo>
                  <a:pt x="8355" y="661"/>
                </a:lnTo>
                <a:lnTo>
                  <a:pt x="8316" y="634"/>
                </a:lnTo>
                <a:lnTo>
                  <a:pt x="8283" y="595"/>
                </a:lnTo>
                <a:lnTo>
                  <a:pt x="8264" y="585"/>
                </a:lnTo>
                <a:lnTo>
                  <a:pt x="8238" y="590"/>
                </a:lnTo>
                <a:lnTo>
                  <a:pt x="8203" y="627"/>
                </a:lnTo>
                <a:lnTo>
                  <a:pt x="8140" y="661"/>
                </a:lnTo>
                <a:lnTo>
                  <a:pt x="8098" y="657"/>
                </a:lnTo>
                <a:lnTo>
                  <a:pt x="8068" y="657"/>
                </a:lnTo>
                <a:lnTo>
                  <a:pt x="8028" y="692"/>
                </a:lnTo>
                <a:lnTo>
                  <a:pt x="8005" y="694"/>
                </a:lnTo>
                <a:lnTo>
                  <a:pt x="7988" y="670"/>
                </a:lnTo>
                <a:lnTo>
                  <a:pt x="7968" y="658"/>
                </a:lnTo>
                <a:lnTo>
                  <a:pt x="7933" y="667"/>
                </a:lnTo>
                <a:lnTo>
                  <a:pt x="7905" y="680"/>
                </a:lnTo>
                <a:lnTo>
                  <a:pt x="7878" y="668"/>
                </a:lnTo>
                <a:lnTo>
                  <a:pt x="7844" y="642"/>
                </a:lnTo>
                <a:lnTo>
                  <a:pt x="7799" y="631"/>
                </a:lnTo>
                <a:lnTo>
                  <a:pt x="7765" y="613"/>
                </a:lnTo>
                <a:lnTo>
                  <a:pt x="7724" y="603"/>
                </a:lnTo>
                <a:lnTo>
                  <a:pt x="7676" y="576"/>
                </a:lnTo>
                <a:lnTo>
                  <a:pt x="7612" y="563"/>
                </a:lnTo>
                <a:lnTo>
                  <a:pt x="7528" y="571"/>
                </a:lnTo>
                <a:lnTo>
                  <a:pt x="7482" y="586"/>
                </a:lnTo>
                <a:lnTo>
                  <a:pt x="7415" y="611"/>
                </a:lnTo>
                <a:lnTo>
                  <a:pt x="7357" y="616"/>
                </a:lnTo>
                <a:lnTo>
                  <a:pt x="7301" y="627"/>
                </a:lnTo>
                <a:lnTo>
                  <a:pt x="7262" y="619"/>
                </a:lnTo>
                <a:lnTo>
                  <a:pt x="7211" y="627"/>
                </a:lnTo>
                <a:lnTo>
                  <a:pt x="7196" y="640"/>
                </a:lnTo>
                <a:lnTo>
                  <a:pt x="7212" y="696"/>
                </a:lnTo>
                <a:lnTo>
                  <a:pt x="7211" y="725"/>
                </a:lnTo>
                <a:lnTo>
                  <a:pt x="7191" y="728"/>
                </a:lnTo>
                <a:lnTo>
                  <a:pt x="7171" y="712"/>
                </a:lnTo>
                <a:lnTo>
                  <a:pt x="7143" y="653"/>
                </a:lnTo>
                <a:lnTo>
                  <a:pt x="7130" y="624"/>
                </a:lnTo>
                <a:lnTo>
                  <a:pt x="7112" y="617"/>
                </a:lnTo>
                <a:lnTo>
                  <a:pt x="7079" y="629"/>
                </a:lnTo>
                <a:lnTo>
                  <a:pt x="7036" y="631"/>
                </a:lnTo>
                <a:lnTo>
                  <a:pt x="6977" y="636"/>
                </a:lnTo>
                <a:lnTo>
                  <a:pt x="6949" y="632"/>
                </a:lnTo>
                <a:cubicBezTo>
                  <a:pt x="6949" y="632"/>
                  <a:pt x="6901" y="653"/>
                  <a:pt x="6898" y="658"/>
                </a:cubicBezTo>
                <a:cubicBezTo>
                  <a:pt x="6896" y="662"/>
                  <a:pt x="6867" y="702"/>
                  <a:pt x="6867" y="702"/>
                </a:cubicBezTo>
                <a:lnTo>
                  <a:pt x="6850" y="770"/>
                </a:lnTo>
                <a:lnTo>
                  <a:pt x="6827" y="799"/>
                </a:lnTo>
                <a:lnTo>
                  <a:pt x="6813" y="800"/>
                </a:lnTo>
                <a:lnTo>
                  <a:pt x="6809" y="784"/>
                </a:lnTo>
                <a:lnTo>
                  <a:pt x="6826" y="743"/>
                </a:lnTo>
                <a:lnTo>
                  <a:pt x="6837" y="713"/>
                </a:lnTo>
                <a:lnTo>
                  <a:pt x="6829" y="698"/>
                </a:lnTo>
                <a:lnTo>
                  <a:pt x="6800" y="705"/>
                </a:lnTo>
                <a:lnTo>
                  <a:pt x="6751" y="705"/>
                </a:lnTo>
                <a:lnTo>
                  <a:pt x="6727" y="726"/>
                </a:lnTo>
                <a:lnTo>
                  <a:pt x="6727" y="745"/>
                </a:lnTo>
                <a:lnTo>
                  <a:pt x="6715" y="772"/>
                </a:lnTo>
                <a:lnTo>
                  <a:pt x="6712" y="816"/>
                </a:lnTo>
                <a:lnTo>
                  <a:pt x="6677" y="829"/>
                </a:lnTo>
                <a:lnTo>
                  <a:pt x="6664" y="813"/>
                </a:lnTo>
                <a:lnTo>
                  <a:pt x="6668" y="787"/>
                </a:lnTo>
                <a:lnTo>
                  <a:pt x="6687" y="750"/>
                </a:lnTo>
                <a:lnTo>
                  <a:pt x="6685" y="689"/>
                </a:lnTo>
                <a:lnTo>
                  <a:pt x="6693" y="653"/>
                </a:lnTo>
                <a:lnTo>
                  <a:pt x="6780" y="599"/>
                </a:lnTo>
                <a:lnTo>
                  <a:pt x="6840" y="568"/>
                </a:lnTo>
                <a:lnTo>
                  <a:pt x="6900" y="570"/>
                </a:lnTo>
                <a:lnTo>
                  <a:pt x="6950" y="584"/>
                </a:lnTo>
                <a:lnTo>
                  <a:pt x="6998" y="578"/>
                </a:lnTo>
                <a:lnTo>
                  <a:pt x="7012" y="564"/>
                </a:lnTo>
                <a:lnTo>
                  <a:pt x="7064" y="562"/>
                </a:lnTo>
                <a:lnTo>
                  <a:pt x="7099" y="562"/>
                </a:lnTo>
                <a:lnTo>
                  <a:pt x="7124" y="567"/>
                </a:lnTo>
                <a:lnTo>
                  <a:pt x="7157" y="543"/>
                </a:lnTo>
                <a:lnTo>
                  <a:pt x="7168" y="516"/>
                </a:lnTo>
                <a:lnTo>
                  <a:pt x="7142" y="511"/>
                </a:lnTo>
                <a:lnTo>
                  <a:pt x="7114" y="475"/>
                </a:lnTo>
                <a:lnTo>
                  <a:pt x="7108" y="435"/>
                </a:lnTo>
                <a:lnTo>
                  <a:pt x="7151" y="397"/>
                </a:lnTo>
                <a:lnTo>
                  <a:pt x="7187" y="388"/>
                </a:lnTo>
                <a:lnTo>
                  <a:pt x="7221" y="393"/>
                </a:lnTo>
                <a:lnTo>
                  <a:pt x="7235" y="410"/>
                </a:lnTo>
                <a:lnTo>
                  <a:pt x="7226" y="435"/>
                </a:lnTo>
                <a:lnTo>
                  <a:pt x="7202" y="438"/>
                </a:lnTo>
                <a:lnTo>
                  <a:pt x="7177" y="453"/>
                </a:lnTo>
                <a:lnTo>
                  <a:pt x="7183" y="500"/>
                </a:lnTo>
                <a:lnTo>
                  <a:pt x="7209" y="533"/>
                </a:lnTo>
                <a:lnTo>
                  <a:pt x="7273" y="539"/>
                </a:lnTo>
                <a:lnTo>
                  <a:pt x="7330" y="513"/>
                </a:lnTo>
                <a:lnTo>
                  <a:pt x="7366" y="512"/>
                </a:lnTo>
                <a:lnTo>
                  <a:pt x="7407" y="527"/>
                </a:lnTo>
                <a:lnTo>
                  <a:pt x="7438" y="514"/>
                </a:lnTo>
                <a:lnTo>
                  <a:pt x="7509" y="479"/>
                </a:lnTo>
                <a:lnTo>
                  <a:pt x="7558" y="479"/>
                </a:lnTo>
                <a:lnTo>
                  <a:pt x="7575" y="495"/>
                </a:lnTo>
                <a:lnTo>
                  <a:pt x="7605" y="494"/>
                </a:lnTo>
                <a:lnTo>
                  <a:pt x="7628" y="475"/>
                </a:lnTo>
                <a:lnTo>
                  <a:pt x="7680" y="477"/>
                </a:lnTo>
                <a:lnTo>
                  <a:pt x="7719" y="494"/>
                </a:lnTo>
                <a:lnTo>
                  <a:pt x="7748" y="492"/>
                </a:lnTo>
                <a:lnTo>
                  <a:pt x="7791" y="506"/>
                </a:lnTo>
                <a:lnTo>
                  <a:pt x="7883" y="549"/>
                </a:lnTo>
                <a:lnTo>
                  <a:pt x="7934" y="553"/>
                </a:lnTo>
                <a:lnTo>
                  <a:pt x="7978" y="540"/>
                </a:lnTo>
                <a:lnTo>
                  <a:pt x="7995" y="545"/>
                </a:lnTo>
                <a:lnTo>
                  <a:pt x="8034" y="545"/>
                </a:lnTo>
                <a:lnTo>
                  <a:pt x="8059" y="517"/>
                </a:lnTo>
                <a:lnTo>
                  <a:pt x="8092" y="496"/>
                </a:lnTo>
                <a:lnTo>
                  <a:pt x="8130" y="505"/>
                </a:lnTo>
                <a:lnTo>
                  <a:pt x="8170" y="507"/>
                </a:lnTo>
                <a:lnTo>
                  <a:pt x="8196" y="470"/>
                </a:lnTo>
                <a:lnTo>
                  <a:pt x="8199" y="445"/>
                </a:lnTo>
                <a:lnTo>
                  <a:pt x="8133" y="402"/>
                </a:lnTo>
                <a:lnTo>
                  <a:pt x="8096" y="383"/>
                </a:lnTo>
                <a:lnTo>
                  <a:pt x="8076" y="339"/>
                </a:lnTo>
                <a:lnTo>
                  <a:pt x="8027" y="303"/>
                </a:lnTo>
                <a:lnTo>
                  <a:pt x="7952" y="282"/>
                </a:lnTo>
                <a:lnTo>
                  <a:pt x="7917" y="247"/>
                </a:lnTo>
                <a:lnTo>
                  <a:pt x="7878" y="238"/>
                </a:lnTo>
                <a:lnTo>
                  <a:pt x="7832" y="254"/>
                </a:lnTo>
                <a:lnTo>
                  <a:pt x="7814" y="229"/>
                </a:lnTo>
                <a:lnTo>
                  <a:pt x="7798" y="212"/>
                </a:lnTo>
                <a:lnTo>
                  <a:pt x="7745" y="223"/>
                </a:lnTo>
                <a:lnTo>
                  <a:pt x="7719" y="207"/>
                </a:lnTo>
                <a:lnTo>
                  <a:pt x="7626" y="200"/>
                </a:lnTo>
                <a:lnTo>
                  <a:pt x="7576" y="153"/>
                </a:lnTo>
                <a:lnTo>
                  <a:pt x="7546" y="153"/>
                </a:lnTo>
                <a:lnTo>
                  <a:pt x="7471" y="105"/>
                </a:lnTo>
                <a:lnTo>
                  <a:pt x="7448" y="108"/>
                </a:lnTo>
                <a:lnTo>
                  <a:pt x="7446" y="124"/>
                </a:lnTo>
                <a:lnTo>
                  <a:pt x="7418" y="136"/>
                </a:lnTo>
                <a:lnTo>
                  <a:pt x="7354" y="91"/>
                </a:lnTo>
                <a:lnTo>
                  <a:pt x="7341" y="62"/>
                </a:lnTo>
                <a:lnTo>
                  <a:pt x="7316" y="44"/>
                </a:lnTo>
                <a:lnTo>
                  <a:pt x="7284" y="57"/>
                </a:lnTo>
                <a:lnTo>
                  <a:pt x="7255" y="59"/>
                </a:lnTo>
                <a:lnTo>
                  <a:pt x="7233" y="37"/>
                </a:lnTo>
                <a:lnTo>
                  <a:pt x="7148" y="34"/>
                </a:lnTo>
                <a:lnTo>
                  <a:pt x="7105" y="16"/>
                </a:lnTo>
                <a:lnTo>
                  <a:pt x="7075" y="37"/>
                </a:lnTo>
                <a:lnTo>
                  <a:pt x="7056" y="41"/>
                </a:lnTo>
                <a:lnTo>
                  <a:pt x="7046" y="25"/>
                </a:lnTo>
                <a:lnTo>
                  <a:pt x="7010" y="7"/>
                </a:lnTo>
                <a:lnTo>
                  <a:pt x="6934" y="13"/>
                </a:lnTo>
                <a:lnTo>
                  <a:pt x="68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5039022" y="1392092"/>
            <a:ext cx="2335" cy="2336"/>
          </a:xfrm>
          <a:custGeom>
            <a:avLst/>
            <a:gdLst/>
            <a:ahLst/>
            <a:cxnLst/>
            <a:rect l="l" t="t" r="r" b="b"/>
            <a:pathLst>
              <a:path w="57" h="57" extrusionOk="0">
                <a:moveTo>
                  <a:pt x="39" y="1"/>
                </a:moveTo>
                <a:lnTo>
                  <a:pt x="1" y="43"/>
                </a:lnTo>
                <a:cubicBezTo>
                  <a:pt x="1" y="43"/>
                  <a:pt x="1" y="43"/>
                  <a:pt x="1" y="43"/>
                </a:cubicBezTo>
                <a:lnTo>
                  <a:pt x="1" y="43"/>
                </a:lnTo>
                <a:cubicBezTo>
                  <a:pt x="1" y="43"/>
                  <a:pt x="1" y="56"/>
                  <a:pt x="1" y="56"/>
                </a:cubicBezTo>
                <a:lnTo>
                  <a:pt x="16" y="51"/>
                </a:lnTo>
                <a:lnTo>
                  <a:pt x="40" y="30"/>
                </a:lnTo>
                <a:lnTo>
                  <a:pt x="57" y="3"/>
                </a:lnTo>
                <a:lnTo>
                  <a:pt x="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5031073" y="1351568"/>
            <a:ext cx="2499" cy="1270"/>
          </a:xfrm>
          <a:custGeom>
            <a:avLst/>
            <a:gdLst/>
            <a:ahLst/>
            <a:cxnLst/>
            <a:rect l="l" t="t" r="r" b="b"/>
            <a:pathLst>
              <a:path w="61" h="31" extrusionOk="0">
                <a:moveTo>
                  <a:pt x="36" y="1"/>
                </a:moveTo>
                <a:lnTo>
                  <a:pt x="0" y="19"/>
                </a:lnTo>
                <a:lnTo>
                  <a:pt x="43" y="30"/>
                </a:lnTo>
                <a:lnTo>
                  <a:pt x="60" y="10"/>
                </a:lnTo>
                <a:lnTo>
                  <a:pt x="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5043324" y="1228643"/>
            <a:ext cx="2827" cy="1557"/>
          </a:xfrm>
          <a:custGeom>
            <a:avLst/>
            <a:gdLst/>
            <a:ahLst/>
            <a:cxnLst/>
            <a:rect l="l" t="t" r="r" b="b"/>
            <a:pathLst>
              <a:path w="69" h="38" extrusionOk="0">
                <a:moveTo>
                  <a:pt x="66" y="0"/>
                </a:moveTo>
                <a:lnTo>
                  <a:pt x="19" y="1"/>
                </a:lnTo>
                <a:lnTo>
                  <a:pt x="1" y="22"/>
                </a:lnTo>
                <a:lnTo>
                  <a:pt x="18" y="37"/>
                </a:lnTo>
                <a:lnTo>
                  <a:pt x="54" y="21"/>
                </a:lnTo>
                <a:lnTo>
                  <a:pt x="69" y="20"/>
                </a:lnTo>
                <a:lnTo>
                  <a:pt x="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5264657" y="1286417"/>
            <a:ext cx="1434" cy="2581"/>
          </a:xfrm>
          <a:custGeom>
            <a:avLst/>
            <a:gdLst/>
            <a:ahLst/>
            <a:cxnLst/>
            <a:rect l="l" t="t" r="r" b="b"/>
            <a:pathLst>
              <a:path w="35" h="63" extrusionOk="0">
                <a:moveTo>
                  <a:pt x="9" y="0"/>
                </a:moveTo>
                <a:lnTo>
                  <a:pt x="4" y="15"/>
                </a:lnTo>
                <a:lnTo>
                  <a:pt x="1" y="45"/>
                </a:lnTo>
                <a:lnTo>
                  <a:pt x="23" y="63"/>
                </a:lnTo>
                <a:lnTo>
                  <a:pt x="34" y="46"/>
                </a:lnTo>
                <a:lnTo>
                  <a:pt x="30" y="15"/>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5045291" y="1216924"/>
            <a:ext cx="901" cy="1434"/>
          </a:xfrm>
          <a:custGeom>
            <a:avLst/>
            <a:gdLst/>
            <a:ahLst/>
            <a:cxnLst/>
            <a:rect l="l" t="t" r="r" b="b"/>
            <a:pathLst>
              <a:path w="22" h="35" extrusionOk="0">
                <a:moveTo>
                  <a:pt x="13" y="1"/>
                </a:moveTo>
                <a:lnTo>
                  <a:pt x="1" y="22"/>
                </a:lnTo>
                <a:lnTo>
                  <a:pt x="6" y="35"/>
                </a:lnTo>
                <a:lnTo>
                  <a:pt x="22" y="18"/>
                </a:lnTo>
                <a:lnTo>
                  <a:pt x="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5247162" y="1290884"/>
            <a:ext cx="2213" cy="1352"/>
          </a:xfrm>
          <a:custGeom>
            <a:avLst/>
            <a:gdLst/>
            <a:ahLst/>
            <a:cxnLst/>
            <a:rect l="l" t="t" r="r" b="b"/>
            <a:pathLst>
              <a:path w="54" h="33" extrusionOk="0">
                <a:moveTo>
                  <a:pt x="54" y="0"/>
                </a:moveTo>
                <a:lnTo>
                  <a:pt x="23" y="5"/>
                </a:lnTo>
                <a:lnTo>
                  <a:pt x="0" y="27"/>
                </a:lnTo>
                <a:lnTo>
                  <a:pt x="15" y="32"/>
                </a:lnTo>
                <a:lnTo>
                  <a:pt x="41" y="25"/>
                </a:lnTo>
                <a:lnTo>
                  <a:pt x="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5044348" y="1178448"/>
            <a:ext cx="1680" cy="1967"/>
          </a:xfrm>
          <a:custGeom>
            <a:avLst/>
            <a:gdLst/>
            <a:ahLst/>
            <a:cxnLst/>
            <a:rect l="l" t="t" r="r" b="b"/>
            <a:pathLst>
              <a:path w="41" h="48" extrusionOk="0">
                <a:moveTo>
                  <a:pt x="24" y="0"/>
                </a:moveTo>
                <a:lnTo>
                  <a:pt x="9" y="6"/>
                </a:lnTo>
                <a:lnTo>
                  <a:pt x="1" y="37"/>
                </a:lnTo>
                <a:lnTo>
                  <a:pt x="18" y="47"/>
                </a:lnTo>
                <a:lnTo>
                  <a:pt x="40" y="17"/>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5276212" y="1315264"/>
            <a:ext cx="1844" cy="1557"/>
          </a:xfrm>
          <a:custGeom>
            <a:avLst/>
            <a:gdLst/>
            <a:ahLst/>
            <a:cxnLst/>
            <a:rect l="l" t="t" r="r" b="b"/>
            <a:pathLst>
              <a:path w="45" h="38" extrusionOk="0">
                <a:moveTo>
                  <a:pt x="39" y="0"/>
                </a:moveTo>
                <a:lnTo>
                  <a:pt x="5" y="15"/>
                </a:lnTo>
                <a:lnTo>
                  <a:pt x="1" y="34"/>
                </a:lnTo>
                <a:lnTo>
                  <a:pt x="19" y="37"/>
                </a:lnTo>
                <a:lnTo>
                  <a:pt x="44" y="22"/>
                </a:lnTo>
                <a:lnTo>
                  <a:pt x="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5031975" y="1349601"/>
            <a:ext cx="3401" cy="1270"/>
          </a:xfrm>
          <a:custGeom>
            <a:avLst/>
            <a:gdLst/>
            <a:ahLst/>
            <a:cxnLst/>
            <a:rect l="l" t="t" r="r" b="b"/>
            <a:pathLst>
              <a:path w="83" h="31" extrusionOk="0">
                <a:moveTo>
                  <a:pt x="39" y="0"/>
                </a:moveTo>
                <a:lnTo>
                  <a:pt x="6" y="9"/>
                </a:lnTo>
                <a:lnTo>
                  <a:pt x="0" y="19"/>
                </a:lnTo>
                <a:lnTo>
                  <a:pt x="21" y="30"/>
                </a:lnTo>
                <a:lnTo>
                  <a:pt x="56" y="30"/>
                </a:lnTo>
                <a:lnTo>
                  <a:pt x="82" y="14"/>
                </a:lnTo>
                <a:lnTo>
                  <a:pt x="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5045987" y="1228274"/>
            <a:ext cx="6023" cy="5450"/>
          </a:xfrm>
          <a:custGeom>
            <a:avLst/>
            <a:gdLst/>
            <a:ahLst/>
            <a:cxnLst/>
            <a:rect l="l" t="t" r="r" b="b"/>
            <a:pathLst>
              <a:path w="147" h="133" extrusionOk="0">
                <a:moveTo>
                  <a:pt x="107" y="1"/>
                </a:moveTo>
                <a:lnTo>
                  <a:pt x="66" y="37"/>
                </a:lnTo>
                <a:lnTo>
                  <a:pt x="35" y="41"/>
                </a:lnTo>
                <a:lnTo>
                  <a:pt x="18" y="70"/>
                </a:lnTo>
                <a:lnTo>
                  <a:pt x="0" y="83"/>
                </a:lnTo>
                <a:lnTo>
                  <a:pt x="4" y="110"/>
                </a:lnTo>
                <a:lnTo>
                  <a:pt x="3" y="132"/>
                </a:lnTo>
                <a:lnTo>
                  <a:pt x="16" y="133"/>
                </a:lnTo>
                <a:lnTo>
                  <a:pt x="27" y="124"/>
                </a:lnTo>
                <a:lnTo>
                  <a:pt x="104" y="65"/>
                </a:lnTo>
                <a:lnTo>
                  <a:pt x="147" y="26"/>
                </a:lnTo>
                <a:lnTo>
                  <a:pt x="1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5046233" y="1314035"/>
            <a:ext cx="4876" cy="2336"/>
          </a:xfrm>
          <a:custGeom>
            <a:avLst/>
            <a:gdLst/>
            <a:ahLst/>
            <a:cxnLst/>
            <a:rect l="l" t="t" r="r" b="b"/>
            <a:pathLst>
              <a:path w="119" h="57" extrusionOk="0">
                <a:moveTo>
                  <a:pt x="46" y="1"/>
                </a:moveTo>
                <a:lnTo>
                  <a:pt x="5" y="16"/>
                </a:lnTo>
                <a:lnTo>
                  <a:pt x="1" y="31"/>
                </a:lnTo>
                <a:lnTo>
                  <a:pt x="57" y="56"/>
                </a:lnTo>
                <a:lnTo>
                  <a:pt x="88" y="51"/>
                </a:lnTo>
                <a:lnTo>
                  <a:pt x="119" y="28"/>
                </a:lnTo>
                <a:lnTo>
                  <a:pt x="92" y="12"/>
                </a:lnTo>
                <a:lnTo>
                  <a:pt x="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5041562" y="1247860"/>
            <a:ext cx="2213" cy="2172"/>
          </a:xfrm>
          <a:custGeom>
            <a:avLst/>
            <a:gdLst/>
            <a:ahLst/>
            <a:cxnLst/>
            <a:rect l="l" t="t" r="r" b="b"/>
            <a:pathLst>
              <a:path w="54" h="53" extrusionOk="0">
                <a:moveTo>
                  <a:pt x="21" y="0"/>
                </a:moveTo>
                <a:lnTo>
                  <a:pt x="0" y="4"/>
                </a:lnTo>
                <a:lnTo>
                  <a:pt x="12" y="44"/>
                </a:lnTo>
                <a:lnTo>
                  <a:pt x="37" y="53"/>
                </a:lnTo>
                <a:lnTo>
                  <a:pt x="54" y="31"/>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5042750" y="1317026"/>
            <a:ext cx="3401" cy="1721"/>
          </a:xfrm>
          <a:custGeom>
            <a:avLst/>
            <a:gdLst/>
            <a:ahLst/>
            <a:cxnLst/>
            <a:rect l="l" t="t" r="r" b="b"/>
            <a:pathLst>
              <a:path w="83" h="42" extrusionOk="0">
                <a:moveTo>
                  <a:pt x="33" y="1"/>
                </a:moveTo>
                <a:lnTo>
                  <a:pt x="5" y="5"/>
                </a:lnTo>
                <a:lnTo>
                  <a:pt x="1" y="25"/>
                </a:lnTo>
                <a:lnTo>
                  <a:pt x="15" y="41"/>
                </a:lnTo>
                <a:lnTo>
                  <a:pt x="83" y="28"/>
                </a:lnTo>
                <a:lnTo>
                  <a:pt x="75" y="3"/>
                </a:lnTo>
                <a:lnTo>
                  <a:pt x="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5049224" y="1324934"/>
            <a:ext cx="3974" cy="1926"/>
          </a:xfrm>
          <a:custGeom>
            <a:avLst/>
            <a:gdLst/>
            <a:ahLst/>
            <a:cxnLst/>
            <a:rect l="l" t="t" r="r" b="b"/>
            <a:pathLst>
              <a:path w="97" h="47" extrusionOk="0">
                <a:moveTo>
                  <a:pt x="36" y="0"/>
                </a:moveTo>
                <a:lnTo>
                  <a:pt x="0" y="11"/>
                </a:lnTo>
                <a:lnTo>
                  <a:pt x="0" y="30"/>
                </a:lnTo>
                <a:lnTo>
                  <a:pt x="33" y="46"/>
                </a:lnTo>
                <a:lnTo>
                  <a:pt x="96" y="37"/>
                </a:lnTo>
                <a:lnTo>
                  <a:pt x="92" y="14"/>
                </a:ln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5061966" y="1293793"/>
            <a:ext cx="4753" cy="5777"/>
          </a:xfrm>
          <a:custGeom>
            <a:avLst/>
            <a:gdLst/>
            <a:ahLst/>
            <a:cxnLst/>
            <a:rect l="l" t="t" r="r" b="b"/>
            <a:pathLst>
              <a:path w="116" h="141" extrusionOk="0">
                <a:moveTo>
                  <a:pt x="103" y="1"/>
                </a:moveTo>
                <a:lnTo>
                  <a:pt x="79" y="6"/>
                </a:lnTo>
                <a:lnTo>
                  <a:pt x="36" y="2"/>
                </a:lnTo>
                <a:lnTo>
                  <a:pt x="1" y="34"/>
                </a:lnTo>
                <a:lnTo>
                  <a:pt x="1" y="50"/>
                </a:lnTo>
                <a:lnTo>
                  <a:pt x="26" y="45"/>
                </a:lnTo>
                <a:lnTo>
                  <a:pt x="29" y="74"/>
                </a:lnTo>
                <a:lnTo>
                  <a:pt x="16" y="122"/>
                </a:lnTo>
                <a:lnTo>
                  <a:pt x="32" y="141"/>
                </a:lnTo>
                <a:lnTo>
                  <a:pt x="64" y="119"/>
                </a:lnTo>
                <a:lnTo>
                  <a:pt x="81" y="51"/>
                </a:lnTo>
                <a:lnTo>
                  <a:pt x="115" y="17"/>
                </a:lnTo>
                <a:lnTo>
                  <a:pt x="1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5050699" y="1316124"/>
            <a:ext cx="3237" cy="1352"/>
          </a:xfrm>
          <a:custGeom>
            <a:avLst/>
            <a:gdLst/>
            <a:ahLst/>
            <a:cxnLst/>
            <a:rect l="l" t="t" r="r" b="b"/>
            <a:pathLst>
              <a:path w="79" h="33" extrusionOk="0">
                <a:moveTo>
                  <a:pt x="38" y="1"/>
                </a:moveTo>
                <a:lnTo>
                  <a:pt x="0" y="12"/>
                </a:lnTo>
                <a:lnTo>
                  <a:pt x="13" y="33"/>
                </a:lnTo>
                <a:lnTo>
                  <a:pt x="53" y="31"/>
                </a:lnTo>
                <a:lnTo>
                  <a:pt x="79" y="16"/>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5255725" y="1299038"/>
            <a:ext cx="2335" cy="1311"/>
          </a:xfrm>
          <a:custGeom>
            <a:avLst/>
            <a:gdLst/>
            <a:ahLst/>
            <a:cxnLst/>
            <a:rect l="l" t="t" r="r" b="b"/>
            <a:pathLst>
              <a:path w="57" h="32" extrusionOk="0">
                <a:moveTo>
                  <a:pt x="21" y="0"/>
                </a:moveTo>
                <a:cubicBezTo>
                  <a:pt x="21" y="0"/>
                  <a:pt x="0" y="20"/>
                  <a:pt x="2" y="20"/>
                </a:cubicBezTo>
                <a:lnTo>
                  <a:pt x="24" y="31"/>
                </a:lnTo>
                <a:lnTo>
                  <a:pt x="57" y="24"/>
                </a:lnTo>
                <a:lnTo>
                  <a:pt x="57" y="7"/>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2"/>
          <p:cNvSpPr/>
          <p:nvPr/>
        </p:nvSpPr>
        <p:spPr>
          <a:xfrm>
            <a:off x="5038530" y="1276583"/>
            <a:ext cx="2745" cy="3032"/>
          </a:xfrm>
          <a:custGeom>
            <a:avLst/>
            <a:gdLst/>
            <a:ahLst/>
            <a:cxnLst/>
            <a:rect l="l" t="t" r="r" b="b"/>
            <a:pathLst>
              <a:path w="67" h="74" extrusionOk="0">
                <a:moveTo>
                  <a:pt x="39" y="1"/>
                </a:moveTo>
                <a:lnTo>
                  <a:pt x="15" y="2"/>
                </a:lnTo>
                <a:lnTo>
                  <a:pt x="1" y="25"/>
                </a:lnTo>
                <a:lnTo>
                  <a:pt x="24" y="64"/>
                </a:lnTo>
                <a:lnTo>
                  <a:pt x="56" y="73"/>
                </a:lnTo>
                <a:lnTo>
                  <a:pt x="66" y="49"/>
                </a:lnTo>
                <a:lnTo>
                  <a:pt x="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2"/>
          <p:cNvSpPr/>
          <p:nvPr/>
        </p:nvSpPr>
        <p:spPr>
          <a:xfrm>
            <a:off x="5035949" y="1281664"/>
            <a:ext cx="21920" cy="22823"/>
          </a:xfrm>
          <a:custGeom>
            <a:avLst/>
            <a:gdLst/>
            <a:ahLst/>
            <a:cxnLst/>
            <a:rect l="l" t="t" r="r" b="b"/>
            <a:pathLst>
              <a:path w="535" h="557" extrusionOk="0">
                <a:moveTo>
                  <a:pt x="86" y="0"/>
                </a:moveTo>
                <a:lnTo>
                  <a:pt x="82" y="30"/>
                </a:lnTo>
                <a:lnTo>
                  <a:pt x="28" y="81"/>
                </a:lnTo>
                <a:lnTo>
                  <a:pt x="28" y="139"/>
                </a:lnTo>
                <a:lnTo>
                  <a:pt x="79" y="169"/>
                </a:lnTo>
                <a:lnTo>
                  <a:pt x="100" y="213"/>
                </a:lnTo>
                <a:lnTo>
                  <a:pt x="54" y="185"/>
                </a:lnTo>
                <a:lnTo>
                  <a:pt x="16" y="203"/>
                </a:lnTo>
                <a:lnTo>
                  <a:pt x="16" y="239"/>
                </a:lnTo>
                <a:lnTo>
                  <a:pt x="0" y="276"/>
                </a:lnTo>
                <a:lnTo>
                  <a:pt x="64" y="312"/>
                </a:lnTo>
                <a:lnTo>
                  <a:pt x="22" y="324"/>
                </a:lnTo>
                <a:lnTo>
                  <a:pt x="8" y="340"/>
                </a:lnTo>
                <a:lnTo>
                  <a:pt x="28" y="380"/>
                </a:lnTo>
                <a:lnTo>
                  <a:pt x="141" y="407"/>
                </a:lnTo>
                <a:lnTo>
                  <a:pt x="158" y="430"/>
                </a:lnTo>
                <a:lnTo>
                  <a:pt x="189" y="441"/>
                </a:lnTo>
                <a:lnTo>
                  <a:pt x="263" y="394"/>
                </a:lnTo>
                <a:lnTo>
                  <a:pt x="209" y="461"/>
                </a:lnTo>
                <a:lnTo>
                  <a:pt x="170" y="463"/>
                </a:lnTo>
                <a:lnTo>
                  <a:pt x="103" y="437"/>
                </a:lnTo>
                <a:lnTo>
                  <a:pt x="76" y="443"/>
                </a:lnTo>
                <a:lnTo>
                  <a:pt x="72" y="487"/>
                </a:lnTo>
                <a:lnTo>
                  <a:pt x="98" y="505"/>
                </a:lnTo>
                <a:lnTo>
                  <a:pt x="169" y="514"/>
                </a:lnTo>
                <a:lnTo>
                  <a:pt x="181" y="548"/>
                </a:lnTo>
                <a:lnTo>
                  <a:pt x="223" y="557"/>
                </a:lnTo>
                <a:lnTo>
                  <a:pt x="253" y="535"/>
                </a:lnTo>
                <a:lnTo>
                  <a:pt x="380" y="513"/>
                </a:lnTo>
                <a:lnTo>
                  <a:pt x="452" y="513"/>
                </a:lnTo>
                <a:lnTo>
                  <a:pt x="535" y="441"/>
                </a:lnTo>
                <a:lnTo>
                  <a:pt x="521" y="370"/>
                </a:lnTo>
                <a:lnTo>
                  <a:pt x="493" y="310"/>
                </a:lnTo>
                <a:lnTo>
                  <a:pt x="447" y="306"/>
                </a:lnTo>
                <a:lnTo>
                  <a:pt x="402" y="286"/>
                </a:lnTo>
                <a:lnTo>
                  <a:pt x="371" y="172"/>
                </a:lnTo>
                <a:lnTo>
                  <a:pt x="326" y="95"/>
                </a:lnTo>
                <a:lnTo>
                  <a:pt x="253" y="78"/>
                </a:lnTo>
                <a:lnTo>
                  <a:pt x="208" y="28"/>
                </a:lnTo>
                <a:lnTo>
                  <a:pt x="137" y="20"/>
                </a:lnTo>
                <a:lnTo>
                  <a:pt x="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2"/>
          <p:cNvSpPr/>
          <p:nvPr/>
        </p:nvSpPr>
        <p:spPr>
          <a:xfrm>
            <a:off x="5042996" y="1239829"/>
            <a:ext cx="5040" cy="3934"/>
          </a:xfrm>
          <a:custGeom>
            <a:avLst/>
            <a:gdLst/>
            <a:ahLst/>
            <a:cxnLst/>
            <a:rect l="l" t="t" r="r" b="b"/>
            <a:pathLst>
              <a:path w="123" h="96" extrusionOk="0">
                <a:moveTo>
                  <a:pt x="104" y="0"/>
                </a:moveTo>
                <a:lnTo>
                  <a:pt x="81" y="13"/>
                </a:lnTo>
                <a:lnTo>
                  <a:pt x="33" y="18"/>
                </a:lnTo>
                <a:lnTo>
                  <a:pt x="21" y="47"/>
                </a:lnTo>
                <a:cubicBezTo>
                  <a:pt x="21" y="47"/>
                  <a:pt x="4" y="58"/>
                  <a:pt x="1" y="58"/>
                </a:cubicBezTo>
                <a:cubicBezTo>
                  <a:pt x="1" y="58"/>
                  <a:pt x="1" y="58"/>
                  <a:pt x="1" y="58"/>
                </a:cubicBezTo>
                <a:lnTo>
                  <a:pt x="0" y="96"/>
                </a:lnTo>
                <a:lnTo>
                  <a:pt x="32" y="94"/>
                </a:lnTo>
                <a:lnTo>
                  <a:pt x="65" y="52"/>
                </a:lnTo>
                <a:lnTo>
                  <a:pt x="112" y="37"/>
                </a:lnTo>
                <a:lnTo>
                  <a:pt x="123" y="12"/>
                </a:lnTo>
                <a:lnTo>
                  <a:pt x="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2"/>
          <p:cNvSpPr/>
          <p:nvPr/>
        </p:nvSpPr>
        <p:spPr>
          <a:xfrm>
            <a:off x="5033040" y="1331736"/>
            <a:ext cx="2581" cy="2254"/>
          </a:xfrm>
          <a:custGeom>
            <a:avLst/>
            <a:gdLst/>
            <a:ahLst/>
            <a:cxnLst/>
            <a:rect l="l" t="t" r="r" b="b"/>
            <a:pathLst>
              <a:path w="63" h="55" extrusionOk="0">
                <a:moveTo>
                  <a:pt x="63" y="0"/>
                </a:moveTo>
                <a:lnTo>
                  <a:pt x="41" y="1"/>
                </a:lnTo>
                <a:lnTo>
                  <a:pt x="10" y="28"/>
                </a:lnTo>
                <a:lnTo>
                  <a:pt x="0" y="42"/>
                </a:lnTo>
                <a:lnTo>
                  <a:pt x="11" y="55"/>
                </a:lnTo>
                <a:lnTo>
                  <a:pt x="33" y="50"/>
                </a:lnTo>
                <a:lnTo>
                  <a:pt x="60" y="20"/>
                </a:lnTo>
                <a:lnTo>
                  <a:pt x="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2"/>
          <p:cNvSpPr/>
          <p:nvPr/>
        </p:nvSpPr>
        <p:spPr>
          <a:xfrm>
            <a:off x="4848090" y="1298013"/>
            <a:ext cx="21101" cy="20938"/>
          </a:xfrm>
          <a:custGeom>
            <a:avLst/>
            <a:gdLst/>
            <a:ahLst/>
            <a:cxnLst/>
            <a:rect l="l" t="t" r="r" b="b"/>
            <a:pathLst>
              <a:path w="515" h="511" extrusionOk="0">
                <a:moveTo>
                  <a:pt x="366" y="0"/>
                </a:moveTo>
                <a:lnTo>
                  <a:pt x="320" y="24"/>
                </a:lnTo>
                <a:lnTo>
                  <a:pt x="292" y="10"/>
                </a:lnTo>
                <a:lnTo>
                  <a:pt x="274" y="31"/>
                </a:lnTo>
                <a:lnTo>
                  <a:pt x="251" y="31"/>
                </a:lnTo>
                <a:lnTo>
                  <a:pt x="205" y="60"/>
                </a:lnTo>
                <a:lnTo>
                  <a:pt x="136" y="160"/>
                </a:lnTo>
                <a:lnTo>
                  <a:pt x="100" y="184"/>
                </a:lnTo>
                <a:lnTo>
                  <a:pt x="74" y="237"/>
                </a:lnTo>
                <a:lnTo>
                  <a:pt x="12" y="299"/>
                </a:lnTo>
                <a:lnTo>
                  <a:pt x="7" y="352"/>
                </a:lnTo>
                <a:lnTo>
                  <a:pt x="2" y="406"/>
                </a:lnTo>
                <a:lnTo>
                  <a:pt x="16" y="425"/>
                </a:lnTo>
                <a:lnTo>
                  <a:pt x="0" y="478"/>
                </a:lnTo>
                <a:lnTo>
                  <a:pt x="7" y="493"/>
                </a:lnTo>
                <a:lnTo>
                  <a:pt x="36" y="491"/>
                </a:lnTo>
                <a:lnTo>
                  <a:pt x="74" y="505"/>
                </a:lnTo>
                <a:lnTo>
                  <a:pt x="141" y="491"/>
                </a:lnTo>
                <a:lnTo>
                  <a:pt x="169" y="511"/>
                </a:lnTo>
                <a:lnTo>
                  <a:pt x="220" y="489"/>
                </a:lnTo>
                <a:lnTo>
                  <a:pt x="255" y="483"/>
                </a:lnTo>
                <a:lnTo>
                  <a:pt x="268" y="467"/>
                </a:lnTo>
                <a:lnTo>
                  <a:pt x="326" y="438"/>
                </a:lnTo>
                <a:lnTo>
                  <a:pt x="364" y="426"/>
                </a:lnTo>
                <a:lnTo>
                  <a:pt x="385" y="390"/>
                </a:lnTo>
                <a:lnTo>
                  <a:pt x="447" y="294"/>
                </a:lnTo>
                <a:lnTo>
                  <a:pt x="451" y="246"/>
                </a:lnTo>
                <a:lnTo>
                  <a:pt x="471" y="199"/>
                </a:lnTo>
                <a:lnTo>
                  <a:pt x="513" y="165"/>
                </a:lnTo>
                <a:lnTo>
                  <a:pt x="514" y="129"/>
                </a:lnTo>
                <a:lnTo>
                  <a:pt x="497" y="82"/>
                </a:lnTo>
                <a:lnTo>
                  <a:pt x="464" y="46"/>
                </a:lnTo>
                <a:lnTo>
                  <a:pt x="439" y="46"/>
                </a:lnTo>
                <a:lnTo>
                  <a:pt x="416" y="16"/>
                </a:lnTo>
                <a:lnTo>
                  <a:pt x="3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2"/>
          <p:cNvSpPr/>
          <p:nvPr/>
        </p:nvSpPr>
        <p:spPr>
          <a:xfrm>
            <a:off x="4859603" y="1262693"/>
            <a:ext cx="1311" cy="1721"/>
          </a:xfrm>
          <a:custGeom>
            <a:avLst/>
            <a:gdLst/>
            <a:ahLst/>
            <a:cxnLst/>
            <a:rect l="l" t="t" r="r" b="b"/>
            <a:pathLst>
              <a:path w="32" h="42" extrusionOk="0">
                <a:moveTo>
                  <a:pt x="32" y="1"/>
                </a:moveTo>
                <a:lnTo>
                  <a:pt x="9" y="10"/>
                </a:lnTo>
                <a:lnTo>
                  <a:pt x="0" y="41"/>
                </a:lnTo>
                <a:lnTo>
                  <a:pt x="20" y="35"/>
                </a:lnTo>
                <a:lnTo>
                  <a:pt x="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2"/>
          <p:cNvSpPr/>
          <p:nvPr/>
        </p:nvSpPr>
        <p:spPr>
          <a:xfrm>
            <a:off x="4819778" y="1376562"/>
            <a:ext cx="2868" cy="1434"/>
          </a:xfrm>
          <a:custGeom>
            <a:avLst/>
            <a:gdLst/>
            <a:ahLst/>
            <a:cxnLst/>
            <a:rect l="l" t="t" r="r" b="b"/>
            <a:pathLst>
              <a:path w="70" h="35" extrusionOk="0">
                <a:moveTo>
                  <a:pt x="46" y="0"/>
                </a:moveTo>
                <a:lnTo>
                  <a:pt x="14" y="5"/>
                </a:lnTo>
                <a:lnTo>
                  <a:pt x="0" y="29"/>
                </a:lnTo>
                <a:lnTo>
                  <a:pt x="52" y="34"/>
                </a:lnTo>
                <a:lnTo>
                  <a:pt x="69" y="22"/>
                </a:lnTo>
                <a:lnTo>
                  <a:pt x="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2"/>
          <p:cNvSpPr/>
          <p:nvPr/>
        </p:nvSpPr>
        <p:spPr>
          <a:xfrm>
            <a:off x="4821048" y="1383405"/>
            <a:ext cx="7498" cy="7130"/>
          </a:xfrm>
          <a:custGeom>
            <a:avLst/>
            <a:gdLst/>
            <a:ahLst/>
            <a:cxnLst/>
            <a:rect l="l" t="t" r="r" b="b"/>
            <a:pathLst>
              <a:path w="183" h="174" extrusionOk="0">
                <a:moveTo>
                  <a:pt x="44" y="1"/>
                </a:moveTo>
                <a:lnTo>
                  <a:pt x="11" y="11"/>
                </a:lnTo>
                <a:lnTo>
                  <a:pt x="0" y="24"/>
                </a:lnTo>
                <a:lnTo>
                  <a:pt x="11" y="51"/>
                </a:lnTo>
                <a:lnTo>
                  <a:pt x="25" y="52"/>
                </a:lnTo>
                <a:lnTo>
                  <a:pt x="45" y="64"/>
                </a:lnTo>
                <a:lnTo>
                  <a:pt x="58" y="88"/>
                </a:lnTo>
                <a:lnTo>
                  <a:pt x="80" y="113"/>
                </a:lnTo>
                <a:lnTo>
                  <a:pt x="83" y="147"/>
                </a:lnTo>
                <a:lnTo>
                  <a:pt x="93" y="158"/>
                </a:lnTo>
                <a:lnTo>
                  <a:pt x="121" y="158"/>
                </a:lnTo>
                <a:lnTo>
                  <a:pt x="138" y="173"/>
                </a:lnTo>
                <a:lnTo>
                  <a:pt x="159" y="162"/>
                </a:lnTo>
                <a:lnTo>
                  <a:pt x="163" y="146"/>
                </a:lnTo>
                <a:lnTo>
                  <a:pt x="178" y="143"/>
                </a:lnTo>
                <a:lnTo>
                  <a:pt x="183" y="120"/>
                </a:lnTo>
                <a:lnTo>
                  <a:pt x="157" y="104"/>
                </a:lnTo>
                <a:lnTo>
                  <a:pt x="179" y="88"/>
                </a:lnTo>
                <a:lnTo>
                  <a:pt x="179" y="76"/>
                </a:lnTo>
                <a:lnTo>
                  <a:pt x="139" y="43"/>
                </a:lnTo>
                <a:lnTo>
                  <a:pt x="104" y="40"/>
                </a:lnTo>
                <a:lnTo>
                  <a:pt x="99" y="25"/>
                </a:lnTo>
                <a:lnTo>
                  <a:pt x="87" y="11"/>
                </a:lnTo>
                <a:lnTo>
                  <a:pt x="65" y="14"/>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2"/>
          <p:cNvSpPr/>
          <p:nvPr/>
        </p:nvSpPr>
        <p:spPr>
          <a:xfrm>
            <a:off x="4869764" y="1404344"/>
            <a:ext cx="6556" cy="5327"/>
          </a:xfrm>
          <a:custGeom>
            <a:avLst/>
            <a:gdLst/>
            <a:ahLst/>
            <a:cxnLst/>
            <a:rect l="l" t="t" r="r" b="b"/>
            <a:pathLst>
              <a:path w="160" h="130" extrusionOk="0">
                <a:moveTo>
                  <a:pt x="14" y="0"/>
                </a:moveTo>
                <a:lnTo>
                  <a:pt x="0" y="3"/>
                </a:lnTo>
                <a:lnTo>
                  <a:pt x="10" y="17"/>
                </a:lnTo>
                <a:lnTo>
                  <a:pt x="58" y="32"/>
                </a:lnTo>
                <a:lnTo>
                  <a:pt x="67" y="57"/>
                </a:lnTo>
                <a:lnTo>
                  <a:pt x="63" y="69"/>
                </a:lnTo>
                <a:lnTo>
                  <a:pt x="67" y="101"/>
                </a:lnTo>
                <a:lnTo>
                  <a:pt x="96" y="116"/>
                </a:lnTo>
                <a:lnTo>
                  <a:pt x="114" y="129"/>
                </a:lnTo>
                <a:lnTo>
                  <a:pt x="143" y="127"/>
                </a:lnTo>
                <a:lnTo>
                  <a:pt x="151" y="113"/>
                </a:lnTo>
                <a:lnTo>
                  <a:pt x="160" y="107"/>
                </a:lnTo>
                <a:lnTo>
                  <a:pt x="159" y="80"/>
                </a:lnTo>
                <a:lnTo>
                  <a:pt x="129" y="53"/>
                </a:lnTo>
                <a:lnTo>
                  <a:pt x="98" y="38"/>
                </a:lnTo>
                <a:lnTo>
                  <a:pt x="88" y="26"/>
                </a:lnTo>
                <a:lnTo>
                  <a:pt x="45" y="2"/>
                </a:lnTo>
                <a:lnTo>
                  <a:pt x="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2"/>
          <p:cNvSpPr/>
          <p:nvPr/>
        </p:nvSpPr>
        <p:spPr>
          <a:xfrm>
            <a:off x="4839076" y="1402459"/>
            <a:ext cx="6228" cy="3524"/>
          </a:xfrm>
          <a:custGeom>
            <a:avLst/>
            <a:gdLst/>
            <a:ahLst/>
            <a:cxnLst/>
            <a:rect l="l" t="t" r="r" b="b"/>
            <a:pathLst>
              <a:path w="152" h="86" extrusionOk="0">
                <a:moveTo>
                  <a:pt x="17" y="0"/>
                </a:moveTo>
                <a:lnTo>
                  <a:pt x="1" y="4"/>
                </a:lnTo>
                <a:lnTo>
                  <a:pt x="38" y="31"/>
                </a:lnTo>
                <a:lnTo>
                  <a:pt x="69" y="64"/>
                </a:lnTo>
                <a:lnTo>
                  <a:pt x="105" y="69"/>
                </a:lnTo>
                <a:lnTo>
                  <a:pt x="152" y="86"/>
                </a:lnTo>
                <a:lnTo>
                  <a:pt x="137" y="68"/>
                </a:lnTo>
                <a:lnTo>
                  <a:pt x="99" y="48"/>
                </a:lnTo>
                <a:lnTo>
                  <a:pt x="46" y="6"/>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2"/>
          <p:cNvSpPr/>
          <p:nvPr/>
        </p:nvSpPr>
        <p:spPr>
          <a:xfrm>
            <a:off x="4859972" y="1277772"/>
            <a:ext cx="5326" cy="6023"/>
          </a:xfrm>
          <a:custGeom>
            <a:avLst/>
            <a:gdLst/>
            <a:ahLst/>
            <a:cxnLst/>
            <a:rect l="l" t="t" r="r" b="b"/>
            <a:pathLst>
              <a:path w="130" h="147" extrusionOk="0">
                <a:moveTo>
                  <a:pt x="42" y="0"/>
                </a:moveTo>
                <a:lnTo>
                  <a:pt x="18" y="52"/>
                </a:lnTo>
                <a:lnTo>
                  <a:pt x="0" y="71"/>
                </a:lnTo>
                <a:lnTo>
                  <a:pt x="12" y="140"/>
                </a:lnTo>
                <a:lnTo>
                  <a:pt x="50" y="147"/>
                </a:lnTo>
                <a:lnTo>
                  <a:pt x="80" y="107"/>
                </a:lnTo>
                <a:lnTo>
                  <a:pt x="109" y="103"/>
                </a:lnTo>
                <a:lnTo>
                  <a:pt x="130" y="65"/>
                </a:lnTo>
                <a:lnTo>
                  <a:pt x="121" y="11"/>
                </a:lnTo>
                <a:lnTo>
                  <a:pt x="68" y="6"/>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2"/>
          <p:cNvSpPr/>
          <p:nvPr/>
        </p:nvSpPr>
        <p:spPr>
          <a:xfrm>
            <a:off x="4840428" y="1275600"/>
            <a:ext cx="13070" cy="9916"/>
          </a:xfrm>
          <a:custGeom>
            <a:avLst/>
            <a:gdLst/>
            <a:ahLst/>
            <a:cxnLst/>
            <a:rect l="l" t="t" r="r" b="b"/>
            <a:pathLst>
              <a:path w="319" h="242" extrusionOk="0">
                <a:moveTo>
                  <a:pt x="292" y="1"/>
                </a:moveTo>
                <a:lnTo>
                  <a:pt x="256" y="9"/>
                </a:lnTo>
                <a:lnTo>
                  <a:pt x="247" y="47"/>
                </a:lnTo>
                <a:lnTo>
                  <a:pt x="225" y="47"/>
                </a:lnTo>
                <a:lnTo>
                  <a:pt x="184" y="92"/>
                </a:lnTo>
                <a:lnTo>
                  <a:pt x="148" y="109"/>
                </a:lnTo>
                <a:lnTo>
                  <a:pt x="86" y="107"/>
                </a:lnTo>
                <a:lnTo>
                  <a:pt x="51" y="126"/>
                </a:lnTo>
                <a:lnTo>
                  <a:pt x="34" y="164"/>
                </a:lnTo>
                <a:lnTo>
                  <a:pt x="0" y="188"/>
                </a:lnTo>
                <a:lnTo>
                  <a:pt x="13" y="241"/>
                </a:lnTo>
                <a:lnTo>
                  <a:pt x="31" y="227"/>
                </a:lnTo>
                <a:lnTo>
                  <a:pt x="76" y="238"/>
                </a:lnTo>
                <a:lnTo>
                  <a:pt x="106" y="238"/>
                </a:lnTo>
                <a:lnTo>
                  <a:pt x="195" y="164"/>
                </a:lnTo>
                <a:lnTo>
                  <a:pt x="215" y="131"/>
                </a:lnTo>
                <a:lnTo>
                  <a:pt x="239" y="131"/>
                </a:lnTo>
                <a:lnTo>
                  <a:pt x="278" y="92"/>
                </a:lnTo>
                <a:lnTo>
                  <a:pt x="318" y="59"/>
                </a:lnTo>
                <a:lnTo>
                  <a:pt x="314" y="13"/>
                </a:lnTo>
                <a:lnTo>
                  <a:pt x="2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2"/>
          <p:cNvSpPr/>
          <p:nvPr/>
        </p:nvSpPr>
        <p:spPr>
          <a:xfrm>
            <a:off x="4874271" y="1294326"/>
            <a:ext cx="1803" cy="3811"/>
          </a:xfrm>
          <a:custGeom>
            <a:avLst/>
            <a:gdLst/>
            <a:ahLst/>
            <a:cxnLst/>
            <a:rect l="l" t="t" r="r" b="b"/>
            <a:pathLst>
              <a:path w="44" h="93" extrusionOk="0">
                <a:moveTo>
                  <a:pt x="14" y="1"/>
                </a:moveTo>
                <a:lnTo>
                  <a:pt x="1" y="54"/>
                </a:lnTo>
                <a:lnTo>
                  <a:pt x="11" y="91"/>
                </a:lnTo>
                <a:lnTo>
                  <a:pt x="28" y="93"/>
                </a:lnTo>
                <a:lnTo>
                  <a:pt x="43" y="73"/>
                </a:lnTo>
                <a:lnTo>
                  <a:pt x="27" y="46"/>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2"/>
          <p:cNvSpPr/>
          <p:nvPr/>
        </p:nvSpPr>
        <p:spPr>
          <a:xfrm>
            <a:off x="4870625" y="1304487"/>
            <a:ext cx="9547" cy="7785"/>
          </a:xfrm>
          <a:custGeom>
            <a:avLst/>
            <a:gdLst/>
            <a:ahLst/>
            <a:cxnLst/>
            <a:rect l="l" t="t" r="r" b="b"/>
            <a:pathLst>
              <a:path w="233" h="190" extrusionOk="0">
                <a:moveTo>
                  <a:pt x="97" y="1"/>
                </a:moveTo>
                <a:lnTo>
                  <a:pt x="80" y="7"/>
                </a:lnTo>
                <a:lnTo>
                  <a:pt x="62" y="36"/>
                </a:lnTo>
                <a:lnTo>
                  <a:pt x="39" y="39"/>
                </a:lnTo>
                <a:lnTo>
                  <a:pt x="9" y="38"/>
                </a:lnTo>
                <a:lnTo>
                  <a:pt x="0" y="56"/>
                </a:lnTo>
                <a:lnTo>
                  <a:pt x="13" y="99"/>
                </a:lnTo>
                <a:lnTo>
                  <a:pt x="22" y="158"/>
                </a:lnTo>
                <a:lnTo>
                  <a:pt x="43" y="171"/>
                </a:lnTo>
                <a:lnTo>
                  <a:pt x="69" y="160"/>
                </a:lnTo>
                <a:lnTo>
                  <a:pt x="112" y="172"/>
                </a:lnTo>
                <a:lnTo>
                  <a:pt x="135" y="184"/>
                </a:lnTo>
                <a:lnTo>
                  <a:pt x="174" y="176"/>
                </a:lnTo>
                <a:lnTo>
                  <a:pt x="217" y="190"/>
                </a:lnTo>
                <a:lnTo>
                  <a:pt x="233" y="159"/>
                </a:lnTo>
                <a:lnTo>
                  <a:pt x="219" y="132"/>
                </a:lnTo>
                <a:lnTo>
                  <a:pt x="222" y="84"/>
                </a:lnTo>
                <a:lnTo>
                  <a:pt x="175" y="80"/>
                </a:lnTo>
                <a:lnTo>
                  <a:pt x="153" y="47"/>
                </a:lnTo>
                <a:lnTo>
                  <a:pt x="116" y="42"/>
                </a:lnTo>
                <a:lnTo>
                  <a:pt x="100" y="51"/>
                </a:lnTo>
                <a:lnTo>
                  <a:pt x="99" y="27"/>
                </a:lnTo>
                <a:lnTo>
                  <a:pt x="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2"/>
          <p:cNvSpPr/>
          <p:nvPr/>
        </p:nvSpPr>
        <p:spPr>
          <a:xfrm>
            <a:off x="4851982" y="1269044"/>
            <a:ext cx="5941" cy="4384"/>
          </a:xfrm>
          <a:custGeom>
            <a:avLst/>
            <a:gdLst/>
            <a:ahLst/>
            <a:cxnLst/>
            <a:rect l="l" t="t" r="r" b="b"/>
            <a:pathLst>
              <a:path w="145" h="107" extrusionOk="0">
                <a:moveTo>
                  <a:pt x="125" y="0"/>
                </a:moveTo>
                <a:lnTo>
                  <a:pt x="108" y="3"/>
                </a:lnTo>
                <a:lnTo>
                  <a:pt x="89" y="34"/>
                </a:lnTo>
                <a:lnTo>
                  <a:pt x="54" y="34"/>
                </a:lnTo>
                <a:lnTo>
                  <a:pt x="30" y="76"/>
                </a:lnTo>
                <a:lnTo>
                  <a:pt x="0" y="106"/>
                </a:lnTo>
                <a:lnTo>
                  <a:pt x="0" y="106"/>
                </a:lnTo>
                <a:lnTo>
                  <a:pt x="23" y="100"/>
                </a:lnTo>
                <a:lnTo>
                  <a:pt x="56" y="98"/>
                </a:lnTo>
                <a:lnTo>
                  <a:pt x="95" y="68"/>
                </a:lnTo>
                <a:lnTo>
                  <a:pt x="141" y="47"/>
                </a:lnTo>
                <a:lnTo>
                  <a:pt x="145" y="26"/>
                </a:lnTo>
                <a:lnTo>
                  <a:pt x="1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2"/>
          <p:cNvSpPr/>
          <p:nvPr/>
        </p:nvSpPr>
        <p:spPr>
          <a:xfrm>
            <a:off x="4881360" y="1444417"/>
            <a:ext cx="6310" cy="6515"/>
          </a:xfrm>
          <a:custGeom>
            <a:avLst/>
            <a:gdLst/>
            <a:ahLst/>
            <a:cxnLst/>
            <a:rect l="l" t="t" r="r" b="b"/>
            <a:pathLst>
              <a:path w="154" h="159" extrusionOk="0">
                <a:moveTo>
                  <a:pt x="141" y="0"/>
                </a:moveTo>
                <a:lnTo>
                  <a:pt x="87" y="6"/>
                </a:lnTo>
                <a:lnTo>
                  <a:pt x="38" y="46"/>
                </a:lnTo>
                <a:lnTo>
                  <a:pt x="34" y="68"/>
                </a:lnTo>
                <a:lnTo>
                  <a:pt x="15" y="90"/>
                </a:lnTo>
                <a:lnTo>
                  <a:pt x="0" y="130"/>
                </a:lnTo>
                <a:lnTo>
                  <a:pt x="7" y="159"/>
                </a:lnTo>
                <a:lnTo>
                  <a:pt x="25" y="159"/>
                </a:lnTo>
                <a:lnTo>
                  <a:pt x="69" y="125"/>
                </a:lnTo>
                <a:lnTo>
                  <a:pt x="101" y="124"/>
                </a:lnTo>
                <a:lnTo>
                  <a:pt x="117" y="98"/>
                </a:lnTo>
                <a:lnTo>
                  <a:pt x="153" y="71"/>
                </a:lnTo>
                <a:lnTo>
                  <a:pt x="154" y="50"/>
                </a:lnTo>
                <a:lnTo>
                  <a:pt x="142" y="43"/>
                </a:lnTo>
                <a:lnTo>
                  <a:pt x="147" y="17"/>
                </a:ln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2"/>
          <p:cNvSpPr/>
          <p:nvPr/>
        </p:nvSpPr>
        <p:spPr>
          <a:xfrm>
            <a:off x="4842477" y="1289204"/>
            <a:ext cx="2294" cy="3770"/>
          </a:xfrm>
          <a:custGeom>
            <a:avLst/>
            <a:gdLst/>
            <a:ahLst/>
            <a:cxnLst/>
            <a:rect l="l" t="t" r="r" b="b"/>
            <a:pathLst>
              <a:path w="56" h="92" extrusionOk="0">
                <a:moveTo>
                  <a:pt x="7" y="0"/>
                </a:moveTo>
                <a:lnTo>
                  <a:pt x="19" y="46"/>
                </a:lnTo>
                <a:lnTo>
                  <a:pt x="1" y="68"/>
                </a:lnTo>
                <a:lnTo>
                  <a:pt x="1" y="92"/>
                </a:lnTo>
                <a:lnTo>
                  <a:pt x="39" y="89"/>
                </a:lnTo>
                <a:lnTo>
                  <a:pt x="44" y="58"/>
                </a:lnTo>
                <a:lnTo>
                  <a:pt x="55" y="28"/>
                </a:lnTo>
                <a:lnTo>
                  <a:pt x="29" y="9"/>
                </a:lnTo>
                <a:lnTo>
                  <a:pt x="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2"/>
          <p:cNvSpPr/>
          <p:nvPr/>
        </p:nvSpPr>
        <p:spPr>
          <a:xfrm>
            <a:off x="4839977" y="1295104"/>
            <a:ext cx="3032" cy="3811"/>
          </a:xfrm>
          <a:custGeom>
            <a:avLst/>
            <a:gdLst/>
            <a:ahLst/>
            <a:cxnLst/>
            <a:rect l="l" t="t" r="r" b="b"/>
            <a:pathLst>
              <a:path w="74" h="93" extrusionOk="0">
                <a:moveTo>
                  <a:pt x="20" y="0"/>
                </a:moveTo>
                <a:lnTo>
                  <a:pt x="1" y="36"/>
                </a:lnTo>
                <a:lnTo>
                  <a:pt x="18" y="92"/>
                </a:lnTo>
                <a:lnTo>
                  <a:pt x="33" y="81"/>
                </a:lnTo>
                <a:lnTo>
                  <a:pt x="38" y="51"/>
                </a:lnTo>
                <a:lnTo>
                  <a:pt x="73" y="44"/>
                </a:lnTo>
                <a:lnTo>
                  <a:pt x="74" y="13"/>
                </a:lnTo>
                <a:lnTo>
                  <a:pt x="34" y="9"/>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2"/>
          <p:cNvSpPr/>
          <p:nvPr/>
        </p:nvSpPr>
        <p:spPr>
          <a:xfrm>
            <a:off x="4837560" y="1263799"/>
            <a:ext cx="8235" cy="5818"/>
          </a:xfrm>
          <a:custGeom>
            <a:avLst/>
            <a:gdLst/>
            <a:ahLst/>
            <a:cxnLst/>
            <a:rect l="l" t="t" r="r" b="b"/>
            <a:pathLst>
              <a:path w="201" h="142" extrusionOk="0">
                <a:moveTo>
                  <a:pt x="42" y="0"/>
                </a:moveTo>
                <a:lnTo>
                  <a:pt x="39" y="25"/>
                </a:lnTo>
                <a:cubicBezTo>
                  <a:pt x="39" y="25"/>
                  <a:pt x="0" y="49"/>
                  <a:pt x="1" y="51"/>
                </a:cubicBezTo>
                <a:lnTo>
                  <a:pt x="36" y="59"/>
                </a:lnTo>
                <a:lnTo>
                  <a:pt x="45" y="83"/>
                </a:lnTo>
                <a:lnTo>
                  <a:pt x="57" y="99"/>
                </a:lnTo>
                <a:lnTo>
                  <a:pt x="52" y="119"/>
                </a:lnTo>
                <a:lnTo>
                  <a:pt x="63" y="141"/>
                </a:lnTo>
                <a:lnTo>
                  <a:pt x="89" y="131"/>
                </a:lnTo>
                <a:lnTo>
                  <a:pt x="92" y="100"/>
                </a:lnTo>
                <a:lnTo>
                  <a:pt x="122" y="112"/>
                </a:lnTo>
                <a:lnTo>
                  <a:pt x="158" y="103"/>
                </a:lnTo>
                <a:lnTo>
                  <a:pt x="175" y="107"/>
                </a:lnTo>
                <a:lnTo>
                  <a:pt x="201" y="81"/>
                </a:lnTo>
                <a:lnTo>
                  <a:pt x="179" y="50"/>
                </a:lnTo>
                <a:lnTo>
                  <a:pt x="119" y="40"/>
                </a:lnTo>
                <a:lnTo>
                  <a:pt x="85" y="7"/>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2"/>
          <p:cNvSpPr/>
          <p:nvPr/>
        </p:nvSpPr>
        <p:spPr>
          <a:xfrm>
            <a:off x="4876771" y="1299693"/>
            <a:ext cx="1270" cy="2418"/>
          </a:xfrm>
          <a:custGeom>
            <a:avLst/>
            <a:gdLst/>
            <a:ahLst/>
            <a:cxnLst/>
            <a:rect l="l" t="t" r="r" b="b"/>
            <a:pathLst>
              <a:path w="31" h="59" extrusionOk="0">
                <a:moveTo>
                  <a:pt x="15" y="1"/>
                </a:moveTo>
                <a:lnTo>
                  <a:pt x="1" y="32"/>
                </a:lnTo>
                <a:lnTo>
                  <a:pt x="16" y="59"/>
                </a:lnTo>
                <a:lnTo>
                  <a:pt x="30" y="46"/>
                </a:lnTo>
                <a:lnTo>
                  <a:pt x="28" y="9"/>
                </a:lnTo>
                <a:lnTo>
                  <a:pt x="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2"/>
          <p:cNvSpPr/>
          <p:nvPr/>
        </p:nvSpPr>
        <p:spPr>
          <a:xfrm>
            <a:off x="4951750" y="1638311"/>
            <a:ext cx="983" cy="1147"/>
          </a:xfrm>
          <a:custGeom>
            <a:avLst/>
            <a:gdLst/>
            <a:ahLst/>
            <a:cxnLst/>
            <a:rect l="l" t="t" r="r" b="b"/>
            <a:pathLst>
              <a:path w="24" h="28" extrusionOk="0">
                <a:moveTo>
                  <a:pt x="13" y="0"/>
                </a:moveTo>
                <a:lnTo>
                  <a:pt x="1" y="23"/>
                </a:lnTo>
                <a:lnTo>
                  <a:pt x="15" y="27"/>
                </a:lnTo>
                <a:lnTo>
                  <a:pt x="24" y="16"/>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2"/>
          <p:cNvSpPr/>
          <p:nvPr/>
        </p:nvSpPr>
        <p:spPr>
          <a:xfrm>
            <a:off x="4921840" y="1587256"/>
            <a:ext cx="60803" cy="67035"/>
          </a:xfrm>
          <a:custGeom>
            <a:avLst/>
            <a:gdLst/>
            <a:ahLst/>
            <a:cxnLst/>
            <a:rect l="l" t="t" r="r" b="b"/>
            <a:pathLst>
              <a:path w="1484" h="1636" extrusionOk="0">
                <a:moveTo>
                  <a:pt x="974" y="0"/>
                </a:moveTo>
                <a:lnTo>
                  <a:pt x="954" y="13"/>
                </a:lnTo>
                <a:lnTo>
                  <a:pt x="930" y="37"/>
                </a:lnTo>
                <a:lnTo>
                  <a:pt x="901" y="37"/>
                </a:lnTo>
                <a:lnTo>
                  <a:pt x="885" y="59"/>
                </a:lnTo>
                <a:lnTo>
                  <a:pt x="856" y="80"/>
                </a:lnTo>
                <a:lnTo>
                  <a:pt x="817" y="78"/>
                </a:lnTo>
                <a:lnTo>
                  <a:pt x="782" y="108"/>
                </a:lnTo>
                <a:lnTo>
                  <a:pt x="740" y="140"/>
                </a:lnTo>
                <a:lnTo>
                  <a:pt x="735" y="176"/>
                </a:lnTo>
                <a:lnTo>
                  <a:pt x="711" y="181"/>
                </a:lnTo>
                <a:lnTo>
                  <a:pt x="691" y="175"/>
                </a:lnTo>
                <a:lnTo>
                  <a:pt x="686" y="183"/>
                </a:lnTo>
                <a:lnTo>
                  <a:pt x="698" y="197"/>
                </a:lnTo>
                <a:lnTo>
                  <a:pt x="698" y="220"/>
                </a:lnTo>
                <a:lnTo>
                  <a:pt x="676" y="246"/>
                </a:lnTo>
                <a:lnTo>
                  <a:pt x="634" y="277"/>
                </a:lnTo>
                <a:lnTo>
                  <a:pt x="609" y="291"/>
                </a:lnTo>
                <a:lnTo>
                  <a:pt x="616" y="303"/>
                </a:lnTo>
                <a:lnTo>
                  <a:pt x="604" y="318"/>
                </a:lnTo>
                <a:lnTo>
                  <a:pt x="584" y="323"/>
                </a:lnTo>
                <a:lnTo>
                  <a:pt x="583" y="346"/>
                </a:lnTo>
                <a:lnTo>
                  <a:pt x="603" y="357"/>
                </a:lnTo>
                <a:lnTo>
                  <a:pt x="585" y="373"/>
                </a:lnTo>
                <a:lnTo>
                  <a:pt x="556" y="376"/>
                </a:lnTo>
                <a:lnTo>
                  <a:pt x="533" y="410"/>
                </a:lnTo>
                <a:lnTo>
                  <a:pt x="532" y="427"/>
                </a:lnTo>
                <a:lnTo>
                  <a:pt x="544" y="427"/>
                </a:lnTo>
                <a:lnTo>
                  <a:pt x="558" y="435"/>
                </a:lnTo>
                <a:lnTo>
                  <a:pt x="533" y="449"/>
                </a:lnTo>
                <a:lnTo>
                  <a:pt x="506" y="453"/>
                </a:lnTo>
                <a:lnTo>
                  <a:pt x="480" y="493"/>
                </a:lnTo>
                <a:lnTo>
                  <a:pt x="474" y="519"/>
                </a:lnTo>
                <a:lnTo>
                  <a:pt x="424" y="593"/>
                </a:lnTo>
                <a:lnTo>
                  <a:pt x="423" y="617"/>
                </a:lnTo>
                <a:lnTo>
                  <a:pt x="441" y="636"/>
                </a:lnTo>
                <a:lnTo>
                  <a:pt x="441" y="660"/>
                </a:lnTo>
                <a:lnTo>
                  <a:pt x="426" y="663"/>
                </a:lnTo>
                <a:lnTo>
                  <a:pt x="415" y="650"/>
                </a:lnTo>
                <a:lnTo>
                  <a:pt x="402" y="654"/>
                </a:lnTo>
                <a:lnTo>
                  <a:pt x="359" y="674"/>
                </a:lnTo>
                <a:lnTo>
                  <a:pt x="342" y="705"/>
                </a:lnTo>
                <a:lnTo>
                  <a:pt x="345" y="724"/>
                </a:lnTo>
                <a:lnTo>
                  <a:pt x="370" y="728"/>
                </a:lnTo>
                <a:lnTo>
                  <a:pt x="387" y="745"/>
                </a:lnTo>
                <a:lnTo>
                  <a:pt x="371" y="758"/>
                </a:lnTo>
                <a:lnTo>
                  <a:pt x="366" y="782"/>
                </a:lnTo>
                <a:lnTo>
                  <a:pt x="339" y="802"/>
                </a:lnTo>
                <a:lnTo>
                  <a:pt x="288" y="788"/>
                </a:lnTo>
                <a:lnTo>
                  <a:pt x="277" y="802"/>
                </a:lnTo>
                <a:lnTo>
                  <a:pt x="275" y="823"/>
                </a:lnTo>
                <a:lnTo>
                  <a:pt x="247" y="852"/>
                </a:lnTo>
                <a:lnTo>
                  <a:pt x="223" y="900"/>
                </a:lnTo>
                <a:lnTo>
                  <a:pt x="201" y="932"/>
                </a:lnTo>
                <a:lnTo>
                  <a:pt x="186" y="931"/>
                </a:lnTo>
                <a:lnTo>
                  <a:pt x="183" y="897"/>
                </a:lnTo>
                <a:lnTo>
                  <a:pt x="169" y="929"/>
                </a:lnTo>
                <a:lnTo>
                  <a:pt x="150" y="899"/>
                </a:lnTo>
                <a:lnTo>
                  <a:pt x="156" y="880"/>
                </a:lnTo>
                <a:lnTo>
                  <a:pt x="183" y="859"/>
                </a:lnTo>
                <a:lnTo>
                  <a:pt x="193" y="837"/>
                </a:lnTo>
                <a:lnTo>
                  <a:pt x="182" y="850"/>
                </a:lnTo>
                <a:lnTo>
                  <a:pt x="148" y="874"/>
                </a:lnTo>
                <a:lnTo>
                  <a:pt x="93" y="907"/>
                </a:lnTo>
                <a:lnTo>
                  <a:pt x="70" y="964"/>
                </a:lnTo>
                <a:lnTo>
                  <a:pt x="87" y="964"/>
                </a:lnTo>
                <a:lnTo>
                  <a:pt x="121" y="953"/>
                </a:lnTo>
                <a:lnTo>
                  <a:pt x="187" y="946"/>
                </a:lnTo>
                <a:lnTo>
                  <a:pt x="240" y="944"/>
                </a:lnTo>
                <a:lnTo>
                  <a:pt x="207" y="976"/>
                </a:lnTo>
                <a:lnTo>
                  <a:pt x="164" y="1031"/>
                </a:lnTo>
                <a:lnTo>
                  <a:pt x="136" y="1076"/>
                </a:lnTo>
                <a:lnTo>
                  <a:pt x="82" y="1104"/>
                </a:lnTo>
                <a:lnTo>
                  <a:pt x="37" y="1145"/>
                </a:lnTo>
                <a:lnTo>
                  <a:pt x="9" y="1147"/>
                </a:lnTo>
                <a:lnTo>
                  <a:pt x="0" y="1171"/>
                </a:lnTo>
                <a:lnTo>
                  <a:pt x="10" y="1196"/>
                </a:lnTo>
                <a:lnTo>
                  <a:pt x="1" y="1231"/>
                </a:lnTo>
                <a:lnTo>
                  <a:pt x="8" y="1248"/>
                </a:lnTo>
                <a:lnTo>
                  <a:pt x="34" y="1252"/>
                </a:lnTo>
                <a:lnTo>
                  <a:pt x="81" y="1267"/>
                </a:lnTo>
                <a:lnTo>
                  <a:pt x="134" y="1259"/>
                </a:lnTo>
                <a:lnTo>
                  <a:pt x="166" y="1234"/>
                </a:lnTo>
                <a:lnTo>
                  <a:pt x="206" y="1228"/>
                </a:lnTo>
                <a:lnTo>
                  <a:pt x="237" y="1201"/>
                </a:lnTo>
                <a:lnTo>
                  <a:pt x="245" y="1182"/>
                </a:lnTo>
                <a:lnTo>
                  <a:pt x="250" y="1197"/>
                </a:lnTo>
                <a:lnTo>
                  <a:pt x="228" y="1230"/>
                </a:lnTo>
                <a:lnTo>
                  <a:pt x="276" y="1239"/>
                </a:lnTo>
                <a:lnTo>
                  <a:pt x="312" y="1225"/>
                </a:lnTo>
                <a:lnTo>
                  <a:pt x="329" y="1248"/>
                </a:lnTo>
                <a:lnTo>
                  <a:pt x="391" y="1252"/>
                </a:lnTo>
                <a:lnTo>
                  <a:pt x="429" y="1242"/>
                </a:lnTo>
                <a:lnTo>
                  <a:pt x="437" y="1258"/>
                </a:lnTo>
                <a:lnTo>
                  <a:pt x="453" y="1277"/>
                </a:lnTo>
                <a:lnTo>
                  <a:pt x="496" y="1280"/>
                </a:lnTo>
                <a:lnTo>
                  <a:pt x="511" y="1273"/>
                </a:lnTo>
                <a:lnTo>
                  <a:pt x="520" y="1288"/>
                </a:lnTo>
                <a:lnTo>
                  <a:pt x="547" y="1287"/>
                </a:lnTo>
                <a:lnTo>
                  <a:pt x="567" y="1273"/>
                </a:lnTo>
                <a:lnTo>
                  <a:pt x="566" y="1258"/>
                </a:lnTo>
                <a:lnTo>
                  <a:pt x="566" y="1258"/>
                </a:lnTo>
                <a:lnTo>
                  <a:pt x="603" y="1260"/>
                </a:lnTo>
                <a:lnTo>
                  <a:pt x="616" y="1273"/>
                </a:lnTo>
                <a:lnTo>
                  <a:pt x="636" y="1270"/>
                </a:lnTo>
                <a:lnTo>
                  <a:pt x="651" y="1253"/>
                </a:lnTo>
                <a:lnTo>
                  <a:pt x="673" y="1253"/>
                </a:lnTo>
                <a:lnTo>
                  <a:pt x="695" y="1264"/>
                </a:lnTo>
                <a:lnTo>
                  <a:pt x="704" y="1244"/>
                </a:lnTo>
                <a:lnTo>
                  <a:pt x="699" y="1223"/>
                </a:lnTo>
                <a:lnTo>
                  <a:pt x="702" y="1188"/>
                </a:lnTo>
                <a:lnTo>
                  <a:pt x="715" y="1202"/>
                </a:lnTo>
                <a:lnTo>
                  <a:pt x="731" y="1175"/>
                </a:lnTo>
                <a:lnTo>
                  <a:pt x="746" y="1170"/>
                </a:lnTo>
                <a:lnTo>
                  <a:pt x="735" y="1181"/>
                </a:lnTo>
                <a:lnTo>
                  <a:pt x="723" y="1227"/>
                </a:lnTo>
                <a:lnTo>
                  <a:pt x="732" y="1237"/>
                </a:lnTo>
                <a:lnTo>
                  <a:pt x="743" y="1214"/>
                </a:lnTo>
                <a:lnTo>
                  <a:pt x="769" y="1187"/>
                </a:lnTo>
                <a:lnTo>
                  <a:pt x="779" y="1184"/>
                </a:lnTo>
                <a:lnTo>
                  <a:pt x="779" y="1212"/>
                </a:lnTo>
                <a:lnTo>
                  <a:pt x="763" y="1237"/>
                </a:lnTo>
                <a:lnTo>
                  <a:pt x="765" y="1256"/>
                </a:lnTo>
                <a:lnTo>
                  <a:pt x="794" y="1248"/>
                </a:lnTo>
                <a:lnTo>
                  <a:pt x="806" y="1245"/>
                </a:lnTo>
                <a:lnTo>
                  <a:pt x="804" y="1255"/>
                </a:lnTo>
                <a:lnTo>
                  <a:pt x="757" y="1284"/>
                </a:lnTo>
                <a:lnTo>
                  <a:pt x="713" y="1302"/>
                </a:lnTo>
                <a:lnTo>
                  <a:pt x="726" y="1312"/>
                </a:lnTo>
                <a:lnTo>
                  <a:pt x="739" y="1304"/>
                </a:lnTo>
                <a:lnTo>
                  <a:pt x="766" y="1302"/>
                </a:lnTo>
                <a:lnTo>
                  <a:pt x="774" y="1316"/>
                </a:lnTo>
                <a:lnTo>
                  <a:pt x="801" y="1316"/>
                </a:lnTo>
                <a:lnTo>
                  <a:pt x="812" y="1330"/>
                </a:lnTo>
                <a:lnTo>
                  <a:pt x="829" y="1317"/>
                </a:lnTo>
                <a:lnTo>
                  <a:pt x="857" y="1311"/>
                </a:lnTo>
                <a:lnTo>
                  <a:pt x="872" y="1278"/>
                </a:lnTo>
                <a:lnTo>
                  <a:pt x="866" y="1253"/>
                </a:lnTo>
                <a:lnTo>
                  <a:pt x="887" y="1266"/>
                </a:lnTo>
                <a:lnTo>
                  <a:pt x="923" y="1273"/>
                </a:lnTo>
                <a:lnTo>
                  <a:pt x="941" y="1293"/>
                </a:lnTo>
                <a:lnTo>
                  <a:pt x="967" y="1288"/>
                </a:lnTo>
                <a:lnTo>
                  <a:pt x="991" y="1273"/>
                </a:lnTo>
                <a:lnTo>
                  <a:pt x="1022" y="1277"/>
                </a:lnTo>
                <a:lnTo>
                  <a:pt x="995" y="1294"/>
                </a:lnTo>
                <a:lnTo>
                  <a:pt x="993" y="1310"/>
                </a:lnTo>
                <a:lnTo>
                  <a:pt x="952" y="1328"/>
                </a:lnTo>
                <a:lnTo>
                  <a:pt x="913" y="1332"/>
                </a:lnTo>
                <a:lnTo>
                  <a:pt x="890" y="1356"/>
                </a:lnTo>
                <a:lnTo>
                  <a:pt x="887" y="1375"/>
                </a:lnTo>
                <a:lnTo>
                  <a:pt x="876" y="1380"/>
                </a:lnTo>
                <a:lnTo>
                  <a:pt x="868" y="1399"/>
                </a:lnTo>
                <a:lnTo>
                  <a:pt x="839" y="1399"/>
                </a:lnTo>
                <a:lnTo>
                  <a:pt x="822" y="1406"/>
                </a:lnTo>
                <a:lnTo>
                  <a:pt x="812" y="1422"/>
                </a:lnTo>
                <a:lnTo>
                  <a:pt x="795" y="1436"/>
                </a:lnTo>
                <a:lnTo>
                  <a:pt x="755" y="1447"/>
                </a:lnTo>
                <a:lnTo>
                  <a:pt x="720" y="1474"/>
                </a:lnTo>
                <a:lnTo>
                  <a:pt x="714" y="1492"/>
                </a:lnTo>
                <a:lnTo>
                  <a:pt x="725" y="1505"/>
                </a:lnTo>
                <a:lnTo>
                  <a:pt x="735" y="1521"/>
                </a:lnTo>
                <a:lnTo>
                  <a:pt x="765" y="1521"/>
                </a:lnTo>
                <a:lnTo>
                  <a:pt x="778" y="1503"/>
                </a:lnTo>
                <a:lnTo>
                  <a:pt x="793" y="1488"/>
                </a:lnTo>
                <a:lnTo>
                  <a:pt x="810" y="1492"/>
                </a:lnTo>
                <a:lnTo>
                  <a:pt x="812" y="1513"/>
                </a:lnTo>
                <a:lnTo>
                  <a:pt x="827" y="1527"/>
                </a:lnTo>
                <a:lnTo>
                  <a:pt x="861" y="1514"/>
                </a:lnTo>
                <a:lnTo>
                  <a:pt x="882" y="1491"/>
                </a:lnTo>
                <a:lnTo>
                  <a:pt x="896" y="1464"/>
                </a:lnTo>
                <a:lnTo>
                  <a:pt x="906" y="1464"/>
                </a:lnTo>
                <a:lnTo>
                  <a:pt x="915" y="1438"/>
                </a:lnTo>
                <a:lnTo>
                  <a:pt x="922" y="1409"/>
                </a:lnTo>
                <a:lnTo>
                  <a:pt x="939" y="1402"/>
                </a:lnTo>
                <a:lnTo>
                  <a:pt x="980" y="1356"/>
                </a:lnTo>
                <a:lnTo>
                  <a:pt x="999" y="1344"/>
                </a:lnTo>
                <a:lnTo>
                  <a:pt x="1019" y="1359"/>
                </a:lnTo>
                <a:lnTo>
                  <a:pt x="1050" y="1356"/>
                </a:lnTo>
                <a:lnTo>
                  <a:pt x="1023" y="1373"/>
                </a:lnTo>
                <a:lnTo>
                  <a:pt x="1023" y="1373"/>
                </a:lnTo>
                <a:lnTo>
                  <a:pt x="1048" y="1370"/>
                </a:lnTo>
                <a:lnTo>
                  <a:pt x="1069" y="1355"/>
                </a:lnTo>
                <a:lnTo>
                  <a:pt x="1087" y="1302"/>
                </a:lnTo>
                <a:lnTo>
                  <a:pt x="1110" y="1256"/>
                </a:lnTo>
                <a:lnTo>
                  <a:pt x="1109" y="1210"/>
                </a:lnTo>
                <a:lnTo>
                  <a:pt x="1119" y="1197"/>
                </a:lnTo>
                <a:lnTo>
                  <a:pt x="1133" y="1198"/>
                </a:lnTo>
                <a:lnTo>
                  <a:pt x="1150" y="1214"/>
                </a:lnTo>
                <a:lnTo>
                  <a:pt x="1165" y="1218"/>
                </a:lnTo>
                <a:lnTo>
                  <a:pt x="1182" y="1234"/>
                </a:lnTo>
                <a:lnTo>
                  <a:pt x="1188" y="1280"/>
                </a:lnTo>
                <a:lnTo>
                  <a:pt x="1180" y="1307"/>
                </a:lnTo>
                <a:lnTo>
                  <a:pt x="1173" y="1341"/>
                </a:lnTo>
                <a:lnTo>
                  <a:pt x="1185" y="1363"/>
                </a:lnTo>
                <a:lnTo>
                  <a:pt x="1175" y="1388"/>
                </a:lnTo>
                <a:lnTo>
                  <a:pt x="1139" y="1418"/>
                </a:lnTo>
                <a:lnTo>
                  <a:pt x="1113" y="1486"/>
                </a:lnTo>
                <a:lnTo>
                  <a:pt x="1111" y="1516"/>
                </a:lnTo>
                <a:lnTo>
                  <a:pt x="1099" y="1530"/>
                </a:lnTo>
                <a:lnTo>
                  <a:pt x="1099" y="1558"/>
                </a:lnTo>
                <a:lnTo>
                  <a:pt x="1122" y="1565"/>
                </a:lnTo>
                <a:lnTo>
                  <a:pt x="1157" y="1544"/>
                </a:lnTo>
                <a:lnTo>
                  <a:pt x="1189" y="1483"/>
                </a:lnTo>
                <a:lnTo>
                  <a:pt x="1205" y="1481"/>
                </a:lnTo>
                <a:lnTo>
                  <a:pt x="1239" y="1443"/>
                </a:lnTo>
                <a:lnTo>
                  <a:pt x="1255" y="1418"/>
                </a:lnTo>
                <a:lnTo>
                  <a:pt x="1263" y="1433"/>
                </a:lnTo>
                <a:lnTo>
                  <a:pt x="1300" y="1432"/>
                </a:lnTo>
                <a:lnTo>
                  <a:pt x="1300" y="1448"/>
                </a:lnTo>
                <a:lnTo>
                  <a:pt x="1272" y="1454"/>
                </a:lnTo>
                <a:lnTo>
                  <a:pt x="1231" y="1496"/>
                </a:lnTo>
                <a:lnTo>
                  <a:pt x="1232" y="1525"/>
                </a:lnTo>
                <a:lnTo>
                  <a:pt x="1223" y="1557"/>
                </a:lnTo>
                <a:lnTo>
                  <a:pt x="1233" y="1572"/>
                </a:lnTo>
                <a:lnTo>
                  <a:pt x="1239" y="1614"/>
                </a:lnTo>
                <a:lnTo>
                  <a:pt x="1262" y="1635"/>
                </a:lnTo>
                <a:lnTo>
                  <a:pt x="1269" y="1603"/>
                </a:lnTo>
                <a:lnTo>
                  <a:pt x="1289" y="1581"/>
                </a:lnTo>
                <a:cubicBezTo>
                  <a:pt x="1289" y="1581"/>
                  <a:pt x="1307" y="1580"/>
                  <a:pt x="1310" y="1580"/>
                </a:cubicBezTo>
                <a:cubicBezTo>
                  <a:pt x="1315" y="1580"/>
                  <a:pt x="1331" y="1611"/>
                  <a:pt x="1331" y="1611"/>
                </a:cubicBezTo>
                <a:lnTo>
                  <a:pt x="1351" y="1618"/>
                </a:lnTo>
                <a:lnTo>
                  <a:pt x="1383" y="1598"/>
                </a:lnTo>
                <a:lnTo>
                  <a:pt x="1383" y="1574"/>
                </a:lnTo>
                <a:lnTo>
                  <a:pt x="1397" y="1571"/>
                </a:lnTo>
                <a:lnTo>
                  <a:pt x="1405" y="1548"/>
                </a:lnTo>
                <a:lnTo>
                  <a:pt x="1404" y="1517"/>
                </a:lnTo>
                <a:lnTo>
                  <a:pt x="1415" y="1515"/>
                </a:lnTo>
                <a:lnTo>
                  <a:pt x="1423" y="1493"/>
                </a:lnTo>
                <a:lnTo>
                  <a:pt x="1411" y="1469"/>
                </a:lnTo>
                <a:lnTo>
                  <a:pt x="1420" y="1432"/>
                </a:lnTo>
                <a:lnTo>
                  <a:pt x="1460" y="1377"/>
                </a:lnTo>
                <a:lnTo>
                  <a:pt x="1484" y="1339"/>
                </a:lnTo>
                <a:lnTo>
                  <a:pt x="1481" y="1270"/>
                </a:lnTo>
                <a:lnTo>
                  <a:pt x="1476" y="1245"/>
                </a:lnTo>
                <a:lnTo>
                  <a:pt x="1463" y="1245"/>
                </a:lnTo>
                <a:lnTo>
                  <a:pt x="1463" y="1261"/>
                </a:lnTo>
                <a:lnTo>
                  <a:pt x="1447" y="1298"/>
                </a:lnTo>
                <a:lnTo>
                  <a:pt x="1414" y="1319"/>
                </a:lnTo>
                <a:lnTo>
                  <a:pt x="1386" y="1352"/>
                </a:lnTo>
                <a:lnTo>
                  <a:pt x="1366" y="1358"/>
                </a:lnTo>
                <a:lnTo>
                  <a:pt x="1351" y="1328"/>
                </a:lnTo>
                <a:lnTo>
                  <a:pt x="1357" y="1295"/>
                </a:lnTo>
                <a:lnTo>
                  <a:pt x="1357" y="1258"/>
                </a:lnTo>
                <a:lnTo>
                  <a:pt x="1398" y="1227"/>
                </a:lnTo>
                <a:lnTo>
                  <a:pt x="1406" y="1210"/>
                </a:lnTo>
                <a:lnTo>
                  <a:pt x="1441" y="1178"/>
                </a:lnTo>
                <a:lnTo>
                  <a:pt x="1453" y="1178"/>
                </a:lnTo>
                <a:lnTo>
                  <a:pt x="1471" y="1168"/>
                </a:lnTo>
                <a:lnTo>
                  <a:pt x="1462" y="1145"/>
                </a:lnTo>
                <a:lnTo>
                  <a:pt x="1440" y="1163"/>
                </a:lnTo>
                <a:lnTo>
                  <a:pt x="1425" y="1166"/>
                </a:lnTo>
                <a:lnTo>
                  <a:pt x="1395" y="1182"/>
                </a:lnTo>
                <a:lnTo>
                  <a:pt x="1369" y="1187"/>
                </a:lnTo>
                <a:lnTo>
                  <a:pt x="1339" y="1214"/>
                </a:lnTo>
                <a:lnTo>
                  <a:pt x="1334" y="1238"/>
                </a:lnTo>
                <a:lnTo>
                  <a:pt x="1286" y="1275"/>
                </a:lnTo>
                <a:lnTo>
                  <a:pt x="1283" y="1292"/>
                </a:lnTo>
                <a:lnTo>
                  <a:pt x="1259" y="1309"/>
                </a:lnTo>
                <a:lnTo>
                  <a:pt x="1227" y="1281"/>
                </a:lnTo>
                <a:lnTo>
                  <a:pt x="1223" y="1257"/>
                </a:lnTo>
                <a:lnTo>
                  <a:pt x="1212" y="1229"/>
                </a:lnTo>
                <a:lnTo>
                  <a:pt x="1208" y="1201"/>
                </a:lnTo>
                <a:lnTo>
                  <a:pt x="1226" y="1227"/>
                </a:lnTo>
                <a:lnTo>
                  <a:pt x="1241" y="1224"/>
                </a:lnTo>
                <a:lnTo>
                  <a:pt x="1269" y="1182"/>
                </a:lnTo>
                <a:lnTo>
                  <a:pt x="1269" y="1182"/>
                </a:lnTo>
                <a:lnTo>
                  <a:pt x="1251" y="1187"/>
                </a:lnTo>
                <a:lnTo>
                  <a:pt x="1216" y="1174"/>
                </a:lnTo>
                <a:lnTo>
                  <a:pt x="1239" y="1175"/>
                </a:lnTo>
                <a:lnTo>
                  <a:pt x="1275" y="1172"/>
                </a:lnTo>
                <a:lnTo>
                  <a:pt x="1238" y="1164"/>
                </a:lnTo>
                <a:lnTo>
                  <a:pt x="1218" y="1147"/>
                </a:lnTo>
                <a:lnTo>
                  <a:pt x="1219" y="1121"/>
                </a:lnTo>
                <a:lnTo>
                  <a:pt x="1232" y="1112"/>
                </a:lnTo>
                <a:lnTo>
                  <a:pt x="1273" y="1114"/>
                </a:lnTo>
                <a:lnTo>
                  <a:pt x="1285" y="1104"/>
                </a:lnTo>
                <a:lnTo>
                  <a:pt x="1321" y="1075"/>
                </a:lnTo>
                <a:lnTo>
                  <a:pt x="1335" y="1035"/>
                </a:lnTo>
                <a:lnTo>
                  <a:pt x="1372" y="1035"/>
                </a:lnTo>
                <a:lnTo>
                  <a:pt x="1383" y="1048"/>
                </a:lnTo>
                <a:lnTo>
                  <a:pt x="1427" y="1022"/>
                </a:lnTo>
                <a:lnTo>
                  <a:pt x="1440" y="991"/>
                </a:lnTo>
                <a:lnTo>
                  <a:pt x="1440" y="958"/>
                </a:lnTo>
                <a:lnTo>
                  <a:pt x="1428" y="934"/>
                </a:lnTo>
                <a:lnTo>
                  <a:pt x="1398" y="966"/>
                </a:lnTo>
                <a:lnTo>
                  <a:pt x="1373" y="982"/>
                </a:lnTo>
                <a:lnTo>
                  <a:pt x="1367" y="966"/>
                </a:lnTo>
                <a:lnTo>
                  <a:pt x="1341" y="963"/>
                </a:lnTo>
                <a:lnTo>
                  <a:pt x="1339" y="982"/>
                </a:lnTo>
                <a:lnTo>
                  <a:pt x="1334" y="1013"/>
                </a:lnTo>
                <a:lnTo>
                  <a:pt x="1317" y="1022"/>
                </a:lnTo>
                <a:lnTo>
                  <a:pt x="1298" y="1022"/>
                </a:lnTo>
                <a:lnTo>
                  <a:pt x="1268" y="1045"/>
                </a:lnTo>
                <a:lnTo>
                  <a:pt x="1245" y="1058"/>
                </a:lnTo>
                <a:lnTo>
                  <a:pt x="1242" y="1082"/>
                </a:lnTo>
                <a:lnTo>
                  <a:pt x="1227" y="1090"/>
                </a:lnTo>
                <a:lnTo>
                  <a:pt x="1234" y="1070"/>
                </a:lnTo>
                <a:lnTo>
                  <a:pt x="1237" y="1042"/>
                </a:lnTo>
                <a:lnTo>
                  <a:pt x="1221" y="1057"/>
                </a:lnTo>
                <a:lnTo>
                  <a:pt x="1197" y="1054"/>
                </a:lnTo>
                <a:lnTo>
                  <a:pt x="1221" y="1041"/>
                </a:lnTo>
                <a:lnTo>
                  <a:pt x="1244" y="1017"/>
                </a:lnTo>
                <a:lnTo>
                  <a:pt x="1255" y="1003"/>
                </a:lnTo>
                <a:lnTo>
                  <a:pt x="1239" y="992"/>
                </a:lnTo>
                <a:lnTo>
                  <a:pt x="1258" y="975"/>
                </a:lnTo>
                <a:lnTo>
                  <a:pt x="1272" y="941"/>
                </a:lnTo>
                <a:lnTo>
                  <a:pt x="1255" y="934"/>
                </a:lnTo>
                <a:lnTo>
                  <a:pt x="1238" y="954"/>
                </a:lnTo>
                <a:lnTo>
                  <a:pt x="1247" y="929"/>
                </a:lnTo>
                <a:lnTo>
                  <a:pt x="1251" y="904"/>
                </a:lnTo>
                <a:lnTo>
                  <a:pt x="1236" y="899"/>
                </a:lnTo>
                <a:lnTo>
                  <a:pt x="1207" y="908"/>
                </a:lnTo>
                <a:lnTo>
                  <a:pt x="1163" y="902"/>
                </a:lnTo>
                <a:lnTo>
                  <a:pt x="1206" y="901"/>
                </a:lnTo>
                <a:lnTo>
                  <a:pt x="1218" y="889"/>
                </a:lnTo>
                <a:lnTo>
                  <a:pt x="1259" y="881"/>
                </a:lnTo>
                <a:lnTo>
                  <a:pt x="1290" y="867"/>
                </a:lnTo>
                <a:lnTo>
                  <a:pt x="1305" y="849"/>
                </a:lnTo>
                <a:lnTo>
                  <a:pt x="1327" y="844"/>
                </a:lnTo>
                <a:lnTo>
                  <a:pt x="1350" y="829"/>
                </a:lnTo>
                <a:lnTo>
                  <a:pt x="1353" y="799"/>
                </a:lnTo>
                <a:lnTo>
                  <a:pt x="1370" y="782"/>
                </a:lnTo>
                <a:lnTo>
                  <a:pt x="1375" y="759"/>
                </a:lnTo>
                <a:lnTo>
                  <a:pt x="1347" y="742"/>
                </a:lnTo>
                <a:lnTo>
                  <a:pt x="1308" y="705"/>
                </a:lnTo>
                <a:lnTo>
                  <a:pt x="1269" y="701"/>
                </a:lnTo>
                <a:lnTo>
                  <a:pt x="1228" y="710"/>
                </a:lnTo>
                <a:lnTo>
                  <a:pt x="1209" y="709"/>
                </a:lnTo>
                <a:lnTo>
                  <a:pt x="1207" y="733"/>
                </a:lnTo>
                <a:lnTo>
                  <a:pt x="1191" y="766"/>
                </a:lnTo>
                <a:lnTo>
                  <a:pt x="1181" y="804"/>
                </a:lnTo>
                <a:lnTo>
                  <a:pt x="1156" y="823"/>
                </a:lnTo>
                <a:lnTo>
                  <a:pt x="1172" y="802"/>
                </a:lnTo>
                <a:lnTo>
                  <a:pt x="1178" y="764"/>
                </a:lnTo>
                <a:lnTo>
                  <a:pt x="1168" y="749"/>
                </a:lnTo>
                <a:lnTo>
                  <a:pt x="1179" y="726"/>
                </a:lnTo>
                <a:lnTo>
                  <a:pt x="1195" y="693"/>
                </a:lnTo>
                <a:lnTo>
                  <a:pt x="1181" y="690"/>
                </a:lnTo>
                <a:lnTo>
                  <a:pt x="1148" y="715"/>
                </a:lnTo>
                <a:lnTo>
                  <a:pt x="1132" y="740"/>
                </a:lnTo>
                <a:lnTo>
                  <a:pt x="1106" y="756"/>
                </a:lnTo>
                <a:lnTo>
                  <a:pt x="1092" y="742"/>
                </a:lnTo>
                <a:lnTo>
                  <a:pt x="1079" y="758"/>
                </a:lnTo>
                <a:lnTo>
                  <a:pt x="1054" y="767"/>
                </a:lnTo>
                <a:lnTo>
                  <a:pt x="1040" y="752"/>
                </a:lnTo>
                <a:lnTo>
                  <a:pt x="1008" y="773"/>
                </a:lnTo>
                <a:lnTo>
                  <a:pt x="1002" y="818"/>
                </a:lnTo>
                <a:lnTo>
                  <a:pt x="970" y="841"/>
                </a:lnTo>
                <a:lnTo>
                  <a:pt x="993" y="816"/>
                </a:lnTo>
                <a:lnTo>
                  <a:pt x="1003" y="758"/>
                </a:lnTo>
                <a:lnTo>
                  <a:pt x="1028" y="714"/>
                </a:lnTo>
                <a:lnTo>
                  <a:pt x="1018" y="707"/>
                </a:lnTo>
                <a:lnTo>
                  <a:pt x="993" y="719"/>
                </a:lnTo>
                <a:lnTo>
                  <a:pt x="981" y="742"/>
                </a:lnTo>
                <a:lnTo>
                  <a:pt x="954" y="769"/>
                </a:lnTo>
                <a:lnTo>
                  <a:pt x="946" y="752"/>
                </a:lnTo>
                <a:lnTo>
                  <a:pt x="962" y="736"/>
                </a:lnTo>
                <a:lnTo>
                  <a:pt x="968" y="711"/>
                </a:lnTo>
                <a:lnTo>
                  <a:pt x="964" y="702"/>
                </a:lnTo>
                <a:lnTo>
                  <a:pt x="934" y="707"/>
                </a:lnTo>
                <a:lnTo>
                  <a:pt x="895" y="743"/>
                </a:lnTo>
                <a:lnTo>
                  <a:pt x="878" y="739"/>
                </a:lnTo>
                <a:lnTo>
                  <a:pt x="865" y="702"/>
                </a:lnTo>
                <a:lnTo>
                  <a:pt x="854" y="697"/>
                </a:lnTo>
                <a:lnTo>
                  <a:pt x="819" y="727"/>
                </a:lnTo>
                <a:lnTo>
                  <a:pt x="801" y="723"/>
                </a:lnTo>
                <a:lnTo>
                  <a:pt x="798" y="712"/>
                </a:lnTo>
                <a:lnTo>
                  <a:pt x="837" y="686"/>
                </a:lnTo>
                <a:lnTo>
                  <a:pt x="863" y="647"/>
                </a:lnTo>
                <a:lnTo>
                  <a:pt x="873" y="616"/>
                </a:lnTo>
                <a:lnTo>
                  <a:pt x="857" y="620"/>
                </a:lnTo>
                <a:lnTo>
                  <a:pt x="839" y="622"/>
                </a:lnTo>
                <a:lnTo>
                  <a:pt x="806" y="647"/>
                </a:lnTo>
                <a:lnTo>
                  <a:pt x="823" y="618"/>
                </a:lnTo>
                <a:lnTo>
                  <a:pt x="861" y="587"/>
                </a:lnTo>
                <a:lnTo>
                  <a:pt x="900" y="585"/>
                </a:lnTo>
                <a:lnTo>
                  <a:pt x="918" y="574"/>
                </a:lnTo>
                <a:lnTo>
                  <a:pt x="952" y="565"/>
                </a:lnTo>
                <a:lnTo>
                  <a:pt x="973" y="542"/>
                </a:lnTo>
                <a:lnTo>
                  <a:pt x="974" y="523"/>
                </a:lnTo>
                <a:lnTo>
                  <a:pt x="961" y="530"/>
                </a:lnTo>
                <a:lnTo>
                  <a:pt x="921" y="542"/>
                </a:lnTo>
                <a:lnTo>
                  <a:pt x="897" y="534"/>
                </a:lnTo>
                <a:lnTo>
                  <a:pt x="861" y="506"/>
                </a:lnTo>
                <a:lnTo>
                  <a:pt x="842" y="511"/>
                </a:lnTo>
                <a:lnTo>
                  <a:pt x="823" y="525"/>
                </a:lnTo>
                <a:lnTo>
                  <a:pt x="841" y="484"/>
                </a:lnTo>
                <a:lnTo>
                  <a:pt x="854" y="472"/>
                </a:lnTo>
                <a:lnTo>
                  <a:pt x="852" y="463"/>
                </a:lnTo>
                <a:lnTo>
                  <a:pt x="827" y="469"/>
                </a:lnTo>
                <a:lnTo>
                  <a:pt x="797" y="492"/>
                </a:lnTo>
                <a:lnTo>
                  <a:pt x="779" y="520"/>
                </a:lnTo>
                <a:lnTo>
                  <a:pt x="749" y="552"/>
                </a:lnTo>
                <a:lnTo>
                  <a:pt x="726" y="566"/>
                </a:lnTo>
                <a:lnTo>
                  <a:pt x="717" y="592"/>
                </a:lnTo>
                <a:lnTo>
                  <a:pt x="684" y="613"/>
                </a:lnTo>
                <a:lnTo>
                  <a:pt x="658" y="642"/>
                </a:lnTo>
                <a:lnTo>
                  <a:pt x="657" y="604"/>
                </a:lnTo>
                <a:lnTo>
                  <a:pt x="664" y="574"/>
                </a:lnTo>
                <a:lnTo>
                  <a:pt x="686" y="540"/>
                </a:lnTo>
                <a:lnTo>
                  <a:pt x="688" y="517"/>
                </a:lnTo>
                <a:lnTo>
                  <a:pt x="706" y="478"/>
                </a:lnTo>
                <a:lnTo>
                  <a:pt x="736" y="446"/>
                </a:lnTo>
                <a:lnTo>
                  <a:pt x="739" y="427"/>
                </a:lnTo>
                <a:lnTo>
                  <a:pt x="760" y="407"/>
                </a:lnTo>
                <a:lnTo>
                  <a:pt x="775" y="391"/>
                </a:lnTo>
                <a:lnTo>
                  <a:pt x="795" y="352"/>
                </a:lnTo>
                <a:lnTo>
                  <a:pt x="823" y="332"/>
                </a:lnTo>
                <a:lnTo>
                  <a:pt x="841" y="305"/>
                </a:lnTo>
                <a:lnTo>
                  <a:pt x="864" y="298"/>
                </a:lnTo>
                <a:lnTo>
                  <a:pt x="871" y="282"/>
                </a:lnTo>
                <a:lnTo>
                  <a:pt x="870" y="262"/>
                </a:lnTo>
                <a:lnTo>
                  <a:pt x="885" y="236"/>
                </a:lnTo>
                <a:lnTo>
                  <a:pt x="898" y="208"/>
                </a:lnTo>
                <a:lnTo>
                  <a:pt x="895" y="234"/>
                </a:lnTo>
                <a:lnTo>
                  <a:pt x="888" y="254"/>
                </a:lnTo>
                <a:lnTo>
                  <a:pt x="901" y="274"/>
                </a:lnTo>
                <a:lnTo>
                  <a:pt x="929" y="229"/>
                </a:lnTo>
                <a:lnTo>
                  <a:pt x="973" y="185"/>
                </a:lnTo>
                <a:lnTo>
                  <a:pt x="985" y="160"/>
                </a:lnTo>
                <a:lnTo>
                  <a:pt x="970" y="139"/>
                </a:lnTo>
                <a:lnTo>
                  <a:pt x="954" y="139"/>
                </a:lnTo>
                <a:lnTo>
                  <a:pt x="933" y="155"/>
                </a:lnTo>
                <a:lnTo>
                  <a:pt x="926" y="121"/>
                </a:lnTo>
                <a:lnTo>
                  <a:pt x="911" y="107"/>
                </a:lnTo>
                <a:lnTo>
                  <a:pt x="923" y="86"/>
                </a:lnTo>
                <a:lnTo>
                  <a:pt x="946" y="80"/>
                </a:lnTo>
                <a:lnTo>
                  <a:pt x="981" y="88"/>
                </a:lnTo>
                <a:lnTo>
                  <a:pt x="1016" y="107"/>
                </a:lnTo>
                <a:lnTo>
                  <a:pt x="1034" y="98"/>
                </a:lnTo>
                <a:lnTo>
                  <a:pt x="1051" y="72"/>
                </a:lnTo>
                <a:lnTo>
                  <a:pt x="1052" y="12"/>
                </a:lnTo>
                <a:lnTo>
                  <a:pt x="1020" y="14"/>
                </a:lnTo>
                <a:lnTo>
                  <a:pt x="993" y="25"/>
                </a:lnTo>
                <a:lnTo>
                  <a:pt x="997" y="42"/>
                </a:lnTo>
                <a:lnTo>
                  <a:pt x="977" y="41"/>
                </a:lnTo>
                <a:lnTo>
                  <a:pt x="980" y="17"/>
                </a:lnTo>
                <a:lnTo>
                  <a:pt x="9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2"/>
          <p:cNvSpPr/>
          <p:nvPr/>
        </p:nvSpPr>
        <p:spPr>
          <a:xfrm>
            <a:off x="4972278" y="1633353"/>
            <a:ext cx="2745" cy="1311"/>
          </a:xfrm>
          <a:custGeom>
            <a:avLst/>
            <a:gdLst/>
            <a:ahLst/>
            <a:cxnLst/>
            <a:rect l="l" t="t" r="r" b="b"/>
            <a:pathLst>
              <a:path w="67" h="32" extrusionOk="0">
                <a:moveTo>
                  <a:pt x="21" y="1"/>
                </a:moveTo>
                <a:lnTo>
                  <a:pt x="0" y="3"/>
                </a:lnTo>
                <a:lnTo>
                  <a:pt x="0" y="21"/>
                </a:lnTo>
                <a:lnTo>
                  <a:pt x="24" y="31"/>
                </a:lnTo>
                <a:lnTo>
                  <a:pt x="61" y="31"/>
                </a:lnTo>
                <a:lnTo>
                  <a:pt x="67" y="15"/>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2"/>
          <p:cNvSpPr/>
          <p:nvPr/>
        </p:nvSpPr>
        <p:spPr>
          <a:xfrm>
            <a:off x="4948800" y="1651136"/>
            <a:ext cx="1147" cy="1885"/>
          </a:xfrm>
          <a:custGeom>
            <a:avLst/>
            <a:gdLst/>
            <a:ahLst/>
            <a:cxnLst/>
            <a:rect l="l" t="t" r="r" b="b"/>
            <a:pathLst>
              <a:path w="28" h="46" extrusionOk="0">
                <a:moveTo>
                  <a:pt x="26" y="1"/>
                </a:moveTo>
                <a:lnTo>
                  <a:pt x="6" y="7"/>
                </a:lnTo>
                <a:lnTo>
                  <a:pt x="1" y="31"/>
                </a:lnTo>
                <a:lnTo>
                  <a:pt x="12" y="46"/>
                </a:lnTo>
                <a:lnTo>
                  <a:pt x="28" y="24"/>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2"/>
          <p:cNvSpPr/>
          <p:nvPr/>
        </p:nvSpPr>
        <p:spPr>
          <a:xfrm>
            <a:off x="5045823" y="916290"/>
            <a:ext cx="2909" cy="2418"/>
          </a:xfrm>
          <a:custGeom>
            <a:avLst/>
            <a:gdLst/>
            <a:ahLst/>
            <a:cxnLst/>
            <a:rect l="l" t="t" r="r" b="b"/>
            <a:pathLst>
              <a:path w="71" h="59" extrusionOk="0">
                <a:moveTo>
                  <a:pt x="47" y="1"/>
                </a:moveTo>
                <a:lnTo>
                  <a:pt x="18" y="5"/>
                </a:lnTo>
                <a:lnTo>
                  <a:pt x="0" y="46"/>
                </a:lnTo>
                <a:lnTo>
                  <a:pt x="28" y="59"/>
                </a:lnTo>
                <a:lnTo>
                  <a:pt x="70" y="42"/>
                </a:lnTo>
                <a:lnTo>
                  <a:pt x="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2"/>
          <p:cNvSpPr/>
          <p:nvPr/>
        </p:nvSpPr>
        <p:spPr>
          <a:xfrm>
            <a:off x="4845140" y="914364"/>
            <a:ext cx="262224" cy="205039"/>
          </a:xfrm>
          <a:custGeom>
            <a:avLst/>
            <a:gdLst/>
            <a:ahLst/>
            <a:cxnLst/>
            <a:rect l="l" t="t" r="r" b="b"/>
            <a:pathLst>
              <a:path w="6400" h="5004" extrusionOk="0">
                <a:moveTo>
                  <a:pt x="4445" y="0"/>
                </a:moveTo>
                <a:lnTo>
                  <a:pt x="4414" y="18"/>
                </a:lnTo>
                <a:lnTo>
                  <a:pt x="4403" y="81"/>
                </a:lnTo>
                <a:lnTo>
                  <a:pt x="4440" y="185"/>
                </a:lnTo>
                <a:lnTo>
                  <a:pt x="4413" y="267"/>
                </a:lnTo>
                <a:lnTo>
                  <a:pt x="4410" y="336"/>
                </a:lnTo>
                <a:lnTo>
                  <a:pt x="4390" y="356"/>
                </a:lnTo>
                <a:lnTo>
                  <a:pt x="4358" y="347"/>
                </a:lnTo>
                <a:lnTo>
                  <a:pt x="4306" y="357"/>
                </a:lnTo>
                <a:lnTo>
                  <a:pt x="4284" y="336"/>
                </a:lnTo>
                <a:lnTo>
                  <a:pt x="4311" y="302"/>
                </a:lnTo>
                <a:lnTo>
                  <a:pt x="4294" y="222"/>
                </a:lnTo>
                <a:lnTo>
                  <a:pt x="4315" y="183"/>
                </a:lnTo>
                <a:lnTo>
                  <a:pt x="4322" y="127"/>
                </a:lnTo>
                <a:lnTo>
                  <a:pt x="4303" y="105"/>
                </a:lnTo>
                <a:lnTo>
                  <a:pt x="4244" y="161"/>
                </a:lnTo>
                <a:lnTo>
                  <a:pt x="4234" y="183"/>
                </a:lnTo>
                <a:lnTo>
                  <a:pt x="4205" y="190"/>
                </a:lnTo>
                <a:lnTo>
                  <a:pt x="4181" y="174"/>
                </a:lnTo>
                <a:lnTo>
                  <a:pt x="4202" y="105"/>
                </a:lnTo>
                <a:lnTo>
                  <a:pt x="4184" y="79"/>
                </a:lnTo>
                <a:lnTo>
                  <a:pt x="4162" y="97"/>
                </a:lnTo>
                <a:lnTo>
                  <a:pt x="4128" y="156"/>
                </a:lnTo>
                <a:lnTo>
                  <a:pt x="4098" y="159"/>
                </a:lnTo>
                <a:lnTo>
                  <a:pt x="4086" y="136"/>
                </a:lnTo>
                <a:lnTo>
                  <a:pt x="4112" y="93"/>
                </a:lnTo>
                <a:lnTo>
                  <a:pt x="4113" y="42"/>
                </a:lnTo>
                <a:lnTo>
                  <a:pt x="4095" y="18"/>
                </a:lnTo>
                <a:lnTo>
                  <a:pt x="3994" y="1"/>
                </a:lnTo>
                <a:lnTo>
                  <a:pt x="3945" y="44"/>
                </a:lnTo>
                <a:lnTo>
                  <a:pt x="3903" y="44"/>
                </a:lnTo>
                <a:lnTo>
                  <a:pt x="3876" y="59"/>
                </a:lnTo>
                <a:lnTo>
                  <a:pt x="3904" y="96"/>
                </a:lnTo>
                <a:lnTo>
                  <a:pt x="3942" y="101"/>
                </a:lnTo>
                <a:lnTo>
                  <a:pt x="3966" y="124"/>
                </a:lnTo>
                <a:lnTo>
                  <a:pt x="3911" y="128"/>
                </a:lnTo>
                <a:lnTo>
                  <a:pt x="3898" y="148"/>
                </a:lnTo>
                <a:lnTo>
                  <a:pt x="3913" y="182"/>
                </a:lnTo>
                <a:lnTo>
                  <a:pt x="3968" y="229"/>
                </a:lnTo>
                <a:lnTo>
                  <a:pt x="3962" y="257"/>
                </a:lnTo>
                <a:lnTo>
                  <a:pt x="3948" y="275"/>
                </a:lnTo>
                <a:lnTo>
                  <a:pt x="3989" y="326"/>
                </a:lnTo>
                <a:lnTo>
                  <a:pt x="4022" y="335"/>
                </a:lnTo>
                <a:lnTo>
                  <a:pt x="4020" y="356"/>
                </a:lnTo>
                <a:lnTo>
                  <a:pt x="3982" y="367"/>
                </a:lnTo>
                <a:lnTo>
                  <a:pt x="3974" y="382"/>
                </a:lnTo>
                <a:lnTo>
                  <a:pt x="3891" y="288"/>
                </a:lnTo>
                <a:lnTo>
                  <a:pt x="3873" y="289"/>
                </a:lnTo>
                <a:lnTo>
                  <a:pt x="3855" y="323"/>
                </a:lnTo>
                <a:lnTo>
                  <a:pt x="3858" y="362"/>
                </a:lnTo>
                <a:lnTo>
                  <a:pt x="3836" y="353"/>
                </a:lnTo>
                <a:lnTo>
                  <a:pt x="3827" y="276"/>
                </a:lnTo>
                <a:lnTo>
                  <a:pt x="3835" y="220"/>
                </a:lnTo>
                <a:lnTo>
                  <a:pt x="3808" y="171"/>
                </a:lnTo>
                <a:lnTo>
                  <a:pt x="3805" y="104"/>
                </a:lnTo>
                <a:lnTo>
                  <a:pt x="3788" y="88"/>
                </a:lnTo>
                <a:lnTo>
                  <a:pt x="3758" y="89"/>
                </a:lnTo>
                <a:lnTo>
                  <a:pt x="3712" y="47"/>
                </a:lnTo>
                <a:lnTo>
                  <a:pt x="3681" y="45"/>
                </a:lnTo>
                <a:lnTo>
                  <a:pt x="3665" y="96"/>
                </a:lnTo>
                <a:lnTo>
                  <a:pt x="3671" y="181"/>
                </a:lnTo>
                <a:lnTo>
                  <a:pt x="3662" y="262"/>
                </a:lnTo>
                <a:lnTo>
                  <a:pt x="3687" y="331"/>
                </a:lnTo>
                <a:lnTo>
                  <a:pt x="3693" y="393"/>
                </a:lnTo>
                <a:lnTo>
                  <a:pt x="3700" y="429"/>
                </a:lnTo>
                <a:lnTo>
                  <a:pt x="3699" y="485"/>
                </a:lnTo>
                <a:lnTo>
                  <a:pt x="3678" y="504"/>
                </a:lnTo>
                <a:lnTo>
                  <a:pt x="3656" y="464"/>
                </a:lnTo>
                <a:lnTo>
                  <a:pt x="3643" y="400"/>
                </a:lnTo>
                <a:lnTo>
                  <a:pt x="3621" y="366"/>
                </a:lnTo>
                <a:lnTo>
                  <a:pt x="3627" y="308"/>
                </a:lnTo>
                <a:lnTo>
                  <a:pt x="3615" y="259"/>
                </a:lnTo>
                <a:lnTo>
                  <a:pt x="3604" y="188"/>
                </a:lnTo>
                <a:lnTo>
                  <a:pt x="3514" y="139"/>
                </a:lnTo>
                <a:lnTo>
                  <a:pt x="3484" y="142"/>
                </a:lnTo>
                <a:lnTo>
                  <a:pt x="3471" y="190"/>
                </a:lnTo>
                <a:lnTo>
                  <a:pt x="3455" y="213"/>
                </a:lnTo>
                <a:lnTo>
                  <a:pt x="3470" y="275"/>
                </a:lnTo>
                <a:lnTo>
                  <a:pt x="3545" y="328"/>
                </a:lnTo>
                <a:lnTo>
                  <a:pt x="3548" y="363"/>
                </a:lnTo>
                <a:lnTo>
                  <a:pt x="3548" y="363"/>
                </a:lnTo>
                <a:lnTo>
                  <a:pt x="3468" y="355"/>
                </a:lnTo>
                <a:lnTo>
                  <a:pt x="3447" y="338"/>
                </a:lnTo>
                <a:lnTo>
                  <a:pt x="3413" y="339"/>
                </a:lnTo>
                <a:lnTo>
                  <a:pt x="3385" y="373"/>
                </a:lnTo>
                <a:lnTo>
                  <a:pt x="3415" y="463"/>
                </a:lnTo>
                <a:lnTo>
                  <a:pt x="3403" y="488"/>
                </a:lnTo>
                <a:lnTo>
                  <a:pt x="3352" y="511"/>
                </a:lnTo>
                <a:lnTo>
                  <a:pt x="3332" y="547"/>
                </a:lnTo>
                <a:lnTo>
                  <a:pt x="3294" y="569"/>
                </a:lnTo>
                <a:lnTo>
                  <a:pt x="3275" y="542"/>
                </a:lnTo>
                <a:lnTo>
                  <a:pt x="3272" y="500"/>
                </a:lnTo>
                <a:lnTo>
                  <a:pt x="3253" y="499"/>
                </a:lnTo>
                <a:lnTo>
                  <a:pt x="3227" y="555"/>
                </a:lnTo>
                <a:lnTo>
                  <a:pt x="3188" y="569"/>
                </a:lnTo>
                <a:lnTo>
                  <a:pt x="3180" y="465"/>
                </a:lnTo>
                <a:lnTo>
                  <a:pt x="3194" y="400"/>
                </a:lnTo>
                <a:lnTo>
                  <a:pt x="3191" y="371"/>
                </a:lnTo>
                <a:lnTo>
                  <a:pt x="3102" y="340"/>
                </a:lnTo>
                <a:lnTo>
                  <a:pt x="3092" y="314"/>
                </a:lnTo>
                <a:lnTo>
                  <a:pt x="3126" y="282"/>
                </a:lnTo>
                <a:lnTo>
                  <a:pt x="3130" y="247"/>
                </a:lnTo>
                <a:lnTo>
                  <a:pt x="3093" y="221"/>
                </a:lnTo>
                <a:lnTo>
                  <a:pt x="3008" y="208"/>
                </a:lnTo>
                <a:lnTo>
                  <a:pt x="2991" y="195"/>
                </a:lnTo>
                <a:lnTo>
                  <a:pt x="2932" y="211"/>
                </a:lnTo>
                <a:lnTo>
                  <a:pt x="2917" y="253"/>
                </a:lnTo>
                <a:lnTo>
                  <a:pt x="2952" y="288"/>
                </a:lnTo>
                <a:lnTo>
                  <a:pt x="2947" y="375"/>
                </a:lnTo>
                <a:lnTo>
                  <a:pt x="2929" y="398"/>
                </a:lnTo>
                <a:lnTo>
                  <a:pt x="2889" y="384"/>
                </a:lnTo>
                <a:lnTo>
                  <a:pt x="2838" y="400"/>
                </a:lnTo>
                <a:lnTo>
                  <a:pt x="2805" y="370"/>
                </a:lnTo>
                <a:lnTo>
                  <a:pt x="2759" y="367"/>
                </a:lnTo>
                <a:lnTo>
                  <a:pt x="2747" y="420"/>
                </a:lnTo>
                <a:lnTo>
                  <a:pt x="2771" y="444"/>
                </a:lnTo>
                <a:lnTo>
                  <a:pt x="2793" y="487"/>
                </a:lnTo>
                <a:lnTo>
                  <a:pt x="2822" y="521"/>
                </a:lnTo>
                <a:lnTo>
                  <a:pt x="2824" y="570"/>
                </a:lnTo>
                <a:lnTo>
                  <a:pt x="2847" y="606"/>
                </a:lnTo>
                <a:lnTo>
                  <a:pt x="2869" y="605"/>
                </a:lnTo>
                <a:lnTo>
                  <a:pt x="2910" y="673"/>
                </a:lnTo>
                <a:lnTo>
                  <a:pt x="2912" y="728"/>
                </a:lnTo>
                <a:lnTo>
                  <a:pt x="2887" y="756"/>
                </a:lnTo>
                <a:lnTo>
                  <a:pt x="2893" y="703"/>
                </a:lnTo>
                <a:lnTo>
                  <a:pt x="2871" y="704"/>
                </a:lnTo>
                <a:lnTo>
                  <a:pt x="2837" y="749"/>
                </a:lnTo>
                <a:lnTo>
                  <a:pt x="2815" y="724"/>
                </a:lnTo>
                <a:lnTo>
                  <a:pt x="2810" y="681"/>
                </a:lnTo>
                <a:lnTo>
                  <a:pt x="2826" y="664"/>
                </a:lnTo>
                <a:lnTo>
                  <a:pt x="2814" y="634"/>
                </a:lnTo>
                <a:lnTo>
                  <a:pt x="2786" y="654"/>
                </a:lnTo>
                <a:lnTo>
                  <a:pt x="2759" y="660"/>
                </a:lnTo>
                <a:lnTo>
                  <a:pt x="2760" y="723"/>
                </a:lnTo>
                <a:lnTo>
                  <a:pt x="2738" y="752"/>
                </a:lnTo>
                <a:lnTo>
                  <a:pt x="2727" y="720"/>
                </a:lnTo>
                <a:lnTo>
                  <a:pt x="2703" y="694"/>
                </a:lnTo>
                <a:lnTo>
                  <a:pt x="2716" y="646"/>
                </a:lnTo>
                <a:lnTo>
                  <a:pt x="2713" y="586"/>
                </a:lnTo>
                <a:lnTo>
                  <a:pt x="2672" y="523"/>
                </a:lnTo>
                <a:lnTo>
                  <a:pt x="2646" y="523"/>
                </a:lnTo>
                <a:lnTo>
                  <a:pt x="2597" y="600"/>
                </a:lnTo>
                <a:lnTo>
                  <a:pt x="2569" y="614"/>
                </a:lnTo>
                <a:lnTo>
                  <a:pt x="2571" y="669"/>
                </a:lnTo>
                <a:lnTo>
                  <a:pt x="2591" y="703"/>
                </a:lnTo>
                <a:lnTo>
                  <a:pt x="2572" y="719"/>
                </a:lnTo>
                <a:lnTo>
                  <a:pt x="2539" y="693"/>
                </a:lnTo>
                <a:lnTo>
                  <a:pt x="2546" y="657"/>
                </a:lnTo>
                <a:lnTo>
                  <a:pt x="2529" y="621"/>
                </a:lnTo>
                <a:lnTo>
                  <a:pt x="2541" y="585"/>
                </a:lnTo>
                <a:lnTo>
                  <a:pt x="2532" y="525"/>
                </a:lnTo>
                <a:lnTo>
                  <a:pt x="2489" y="502"/>
                </a:lnTo>
                <a:lnTo>
                  <a:pt x="2489" y="444"/>
                </a:lnTo>
                <a:lnTo>
                  <a:pt x="2483" y="403"/>
                </a:lnTo>
                <a:lnTo>
                  <a:pt x="2460" y="397"/>
                </a:lnTo>
                <a:lnTo>
                  <a:pt x="2399" y="451"/>
                </a:lnTo>
                <a:lnTo>
                  <a:pt x="2370" y="457"/>
                </a:lnTo>
                <a:lnTo>
                  <a:pt x="2360" y="513"/>
                </a:lnTo>
                <a:lnTo>
                  <a:pt x="2367" y="547"/>
                </a:lnTo>
                <a:lnTo>
                  <a:pt x="2353" y="570"/>
                </a:lnTo>
                <a:lnTo>
                  <a:pt x="2353" y="607"/>
                </a:lnTo>
                <a:lnTo>
                  <a:pt x="2325" y="626"/>
                </a:lnTo>
                <a:lnTo>
                  <a:pt x="2319" y="592"/>
                </a:lnTo>
                <a:lnTo>
                  <a:pt x="2335" y="571"/>
                </a:lnTo>
                <a:lnTo>
                  <a:pt x="2319" y="549"/>
                </a:lnTo>
                <a:lnTo>
                  <a:pt x="2288" y="577"/>
                </a:lnTo>
                <a:lnTo>
                  <a:pt x="2265" y="648"/>
                </a:lnTo>
                <a:lnTo>
                  <a:pt x="2231" y="659"/>
                </a:lnTo>
                <a:lnTo>
                  <a:pt x="2235" y="547"/>
                </a:lnTo>
                <a:lnTo>
                  <a:pt x="2252" y="522"/>
                </a:lnTo>
                <a:lnTo>
                  <a:pt x="2246" y="488"/>
                </a:lnTo>
                <a:lnTo>
                  <a:pt x="2209" y="475"/>
                </a:lnTo>
                <a:lnTo>
                  <a:pt x="2186" y="493"/>
                </a:lnTo>
                <a:lnTo>
                  <a:pt x="2088" y="500"/>
                </a:lnTo>
                <a:lnTo>
                  <a:pt x="2017" y="538"/>
                </a:lnTo>
                <a:lnTo>
                  <a:pt x="1978" y="532"/>
                </a:lnTo>
                <a:lnTo>
                  <a:pt x="1920" y="559"/>
                </a:lnTo>
                <a:lnTo>
                  <a:pt x="1898" y="605"/>
                </a:lnTo>
                <a:lnTo>
                  <a:pt x="1843" y="602"/>
                </a:lnTo>
                <a:lnTo>
                  <a:pt x="1804" y="620"/>
                </a:lnTo>
                <a:lnTo>
                  <a:pt x="1797" y="676"/>
                </a:lnTo>
                <a:lnTo>
                  <a:pt x="1762" y="658"/>
                </a:lnTo>
                <a:lnTo>
                  <a:pt x="1749" y="673"/>
                </a:lnTo>
                <a:lnTo>
                  <a:pt x="1760" y="715"/>
                </a:lnTo>
                <a:lnTo>
                  <a:pt x="1779" y="720"/>
                </a:lnTo>
                <a:lnTo>
                  <a:pt x="1774" y="770"/>
                </a:lnTo>
                <a:lnTo>
                  <a:pt x="1779" y="814"/>
                </a:lnTo>
                <a:lnTo>
                  <a:pt x="1840" y="797"/>
                </a:lnTo>
                <a:lnTo>
                  <a:pt x="1858" y="768"/>
                </a:lnTo>
                <a:lnTo>
                  <a:pt x="1859" y="728"/>
                </a:lnTo>
                <a:lnTo>
                  <a:pt x="1907" y="723"/>
                </a:lnTo>
                <a:lnTo>
                  <a:pt x="1930" y="699"/>
                </a:lnTo>
                <a:lnTo>
                  <a:pt x="1957" y="694"/>
                </a:lnTo>
                <a:lnTo>
                  <a:pt x="1971" y="740"/>
                </a:lnTo>
                <a:lnTo>
                  <a:pt x="1996" y="724"/>
                </a:lnTo>
                <a:lnTo>
                  <a:pt x="2006" y="678"/>
                </a:lnTo>
                <a:lnTo>
                  <a:pt x="2027" y="668"/>
                </a:lnTo>
                <a:lnTo>
                  <a:pt x="2019" y="734"/>
                </a:lnTo>
                <a:lnTo>
                  <a:pt x="2041" y="757"/>
                </a:lnTo>
                <a:lnTo>
                  <a:pt x="2091" y="759"/>
                </a:lnTo>
                <a:lnTo>
                  <a:pt x="2054" y="779"/>
                </a:lnTo>
                <a:lnTo>
                  <a:pt x="1981" y="784"/>
                </a:lnTo>
                <a:lnTo>
                  <a:pt x="1912" y="838"/>
                </a:lnTo>
                <a:lnTo>
                  <a:pt x="1855" y="861"/>
                </a:lnTo>
                <a:lnTo>
                  <a:pt x="1866" y="908"/>
                </a:lnTo>
                <a:lnTo>
                  <a:pt x="1866" y="942"/>
                </a:lnTo>
                <a:lnTo>
                  <a:pt x="1905" y="943"/>
                </a:lnTo>
                <a:lnTo>
                  <a:pt x="1935" y="911"/>
                </a:lnTo>
                <a:lnTo>
                  <a:pt x="1980" y="905"/>
                </a:lnTo>
                <a:lnTo>
                  <a:pt x="2043" y="880"/>
                </a:lnTo>
                <a:lnTo>
                  <a:pt x="2125" y="873"/>
                </a:lnTo>
                <a:lnTo>
                  <a:pt x="2226" y="857"/>
                </a:lnTo>
                <a:lnTo>
                  <a:pt x="2251" y="878"/>
                </a:lnTo>
                <a:lnTo>
                  <a:pt x="2250" y="907"/>
                </a:lnTo>
                <a:lnTo>
                  <a:pt x="2210" y="915"/>
                </a:lnTo>
                <a:lnTo>
                  <a:pt x="2181" y="899"/>
                </a:lnTo>
                <a:lnTo>
                  <a:pt x="2135" y="900"/>
                </a:lnTo>
                <a:lnTo>
                  <a:pt x="2101" y="930"/>
                </a:lnTo>
                <a:lnTo>
                  <a:pt x="2019" y="929"/>
                </a:lnTo>
                <a:lnTo>
                  <a:pt x="1958" y="981"/>
                </a:lnTo>
                <a:lnTo>
                  <a:pt x="1891" y="980"/>
                </a:lnTo>
                <a:lnTo>
                  <a:pt x="1878" y="1002"/>
                </a:lnTo>
                <a:lnTo>
                  <a:pt x="1912" y="1042"/>
                </a:lnTo>
                <a:lnTo>
                  <a:pt x="1951" y="1044"/>
                </a:lnTo>
                <a:lnTo>
                  <a:pt x="1993" y="1076"/>
                </a:lnTo>
                <a:lnTo>
                  <a:pt x="1963" y="1089"/>
                </a:lnTo>
                <a:lnTo>
                  <a:pt x="1891" y="1094"/>
                </a:lnTo>
                <a:lnTo>
                  <a:pt x="1859" y="1055"/>
                </a:lnTo>
                <a:lnTo>
                  <a:pt x="1833" y="1054"/>
                </a:lnTo>
                <a:lnTo>
                  <a:pt x="1799" y="1078"/>
                </a:lnTo>
                <a:lnTo>
                  <a:pt x="1799" y="1137"/>
                </a:lnTo>
                <a:lnTo>
                  <a:pt x="1777" y="1161"/>
                </a:lnTo>
                <a:lnTo>
                  <a:pt x="1791" y="1194"/>
                </a:lnTo>
                <a:lnTo>
                  <a:pt x="1839" y="1220"/>
                </a:lnTo>
                <a:lnTo>
                  <a:pt x="1893" y="1196"/>
                </a:lnTo>
                <a:lnTo>
                  <a:pt x="1970" y="1238"/>
                </a:lnTo>
                <a:lnTo>
                  <a:pt x="2025" y="1236"/>
                </a:lnTo>
                <a:lnTo>
                  <a:pt x="2046" y="1250"/>
                </a:lnTo>
                <a:lnTo>
                  <a:pt x="2079" y="1251"/>
                </a:lnTo>
                <a:lnTo>
                  <a:pt x="2135" y="1299"/>
                </a:lnTo>
                <a:lnTo>
                  <a:pt x="2175" y="1300"/>
                </a:lnTo>
                <a:lnTo>
                  <a:pt x="2199" y="1288"/>
                </a:lnTo>
                <a:lnTo>
                  <a:pt x="2264" y="1299"/>
                </a:lnTo>
                <a:lnTo>
                  <a:pt x="2298" y="1293"/>
                </a:lnTo>
                <a:lnTo>
                  <a:pt x="2371" y="1248"/>
                </a:lnTo>
                <a:lnTo>
                  <a:pt x="2467" y="1255"/>
                </a:lnTo>
                <a:lnTo>
                  <a:pt x="2525" y="1241"/>
                </a:lnTo>
                <a:lnTo>
                  <a:pt x="2559" y="1221"/>
                </a:lnTo>
                <a:lnTo>
                  <a:pt x="2584" y="1214"/>
                </a:lnTo>
                <a:lnTo>
                  <a:pt x="2613" y="1204"/>
                </a:lnTo>
                <a:lnTo>
                  <a:pt x="2616" y="1233"/>
                </a:lnTo>
                <a:lnTo>
                  <a:pt x="2604" y="1260"/>
                </a:lnTo>
                <a:lnTo>
                  <a:pt x="2515" y="1275"/>
                </a:lnTo>
                <a:lnTo>
                  <a:pt x="2419" y="1298"/>
                </a:lnTo>
                <a:lnTo>
                  <a:pt x="2392" y="1316"/>
                </a:lnTo>
                <a:lnTo>
                  <a:pt x="2345" y="1328"/>
                </a:lnTo>
                <a:lnTo>
                  <a:pt x="2331" y="1343"/>
                </a:lnTo>
                <a:lnTo>
                  <a:pt x="2273" y="1324"/>
                </a:lnTo>
                <a:lnTo>
                  <a:pt x="2216" y="1353"/>
                </a:lnTo>
                <a:lnTo>
                  <a:pt x="2172" y="1350"/>
                </a:lnTo>
                <a:lnTo>
                  <a:pt x="2147" y="1334"/>
                </a:lnTo>
                <a:lnTo>
                  <a:pt x="2104" y="1333"/>
                </a:lnTo>
                <a:lnTo>
                  <a:pt x="2033" y="1285"/>
                </a:lnTo>
                <a:lnTo>
                  <a:pt x="1892" y="1287"/>
                </a:lnTo>
                <a:lnTo>
                  <a:pt x="1864" y="1265"/>
                </a:lnTo>
                <a:lnTo>
                  <a:pt x="1815" y="1276"/>
                </a:lnTo>
                <a:lnTo>
                  <a:pt x="1769" y="1265"/>
                </a:lnTo>
                <a:lnTo>
                  <a:pt x="1749" y="1285"/>
                </a:lnTo>
                <a:lnTo>
                  <a:pt x="1756" y="1348"/>
                </a:lnTo>
                <a:lnTo>
                  <a:pt x="1779" y="1375"/>
                </a:lnTo>
                <a:lnTo>
                  <a:pt x="1781" y="1443"/>
                </a:lnTo>
                <a:lnTo>
                  <a:pt x="1799" y="1503"/>
                </a:lnTo>
                <a:lnTo>
                  <a:pt x="1827" y="1528"/>
                </a:lnTo>
                <a:lnTo>
                  <a:pt x="1856" y="1536"/>
                </a:lnTo>
                <a:lnTo>
                  <a:pt x="1920" y="1621"/>
                </a:lnTo>
                <a:lnTo>
                  <a:pt x="1960" y="1638"/>
                </a:lnTo>
                <a:lnTo>
                  <a:pt x="1978" y="1629"/>
                </a:lnTo>
                <a:lnTo>
                  <a:pt x="2033" y="1556"/>
                </a:lnTo>
                <a:lnTo>
                  <a:pt x="2122" y="1514"/>
                </a:lnTo>
                <a:lnTo>
                  <a:pt x="2204" y="1463"/>
                </a:lnTo>
                <a:lnTo>
                  <a:pt x="2253" y="1410"/>
                </a:lnTo>
                <a:lnTo>
                  <a:pt x="2278" y="1380"/>
                </a:lnTo>
                <a:lnTo>
                  <a:pt x="2304" y="1381"/>
                </a:lnTo>
                <a:lnTo>
                  <a:pt x="2406" y="1404"/>
                </a:lnTo>
                <a:lnTo>
                  <a:pt x="2497" y="1393"/>
                </a:lnTo>
                <a:lnTo>
                  <a:pt x="2560" y="1395"/>
                </a:lnTo>
                <a:lnTo>
                  <a:pt x="2620" y="1432"/>
                </a:lnTo>
                <a:lnTo>
                  <a:pt x="2720" y="1451"/>
                </a:lnTo>
                <a:lnTo>
                  <a:pt x="2812" y="1445"/>
                </a:lnTo>
                <a:lnTo>
                  <a:pt x="2847" y="1467"/>
                </a:lnTo>
                <a:lnTo>
                  <a:pt x="2836" y="1481"/>
                </a:lnTo>
                <a:lnTo>
                  <a:pt x="2759" y="1491"/>
                </a:lnTo>
                <a:lnTo>
                  <a:pt x="2717" y="1476"/>
                </a:lnTo>
                <a:lnTo>
                  <a:pt x="2636" y="1474"/>
                </a:lnTo>
                <a:lnTo>
                  <a:pt x="2548" y="1424"/>
                </a:lnTo>
                <a:lnTo>
                  <a:pt x="2501" y="1420"/>
                </a:lnTo>
                <a:lnTo>
                  <a:pt x="2472" y="1436"/>
                </a:lnTo>
                <a:lnTo>
                  <a:pt x="2376" y="1429"/>
                </a:lnTo>
                <a:lnTo>
                  <a:pt x="2326" y="1416"/>
                </a:lnTo>
                <a:lnTo>
                  <a:pt x="2300" y="1447"/>
                </a:lnTo>
                <a:lnTo>
                  <a:pt x="2234" y="1485"/>
                </a:lnTo>
                <a:lnTo>
                  <a:pt x="2191" y="1539"/>
                </a:lnTo>
                <a:lnTo>
                  <a:pt x="2119" y="1580"/>
                </a:lnTo>
                <a:lnTo>
                  <a:pt x="2087" y="1637"/>
                </a:lnTo>
                <a:lnTo>
                  <a:pt x="2047" y="1670"/>
                </a:lnTo>
                <a:lnTo>
                  <a:pt x="2043" y="1696"/>
                </a:lnTo>
                <a:lnTo>
                  <a:pt x="2093" y="1737"/>
                </a:lnTo>
                <a:lnTo>
                  <a:pt x="2149" y="1740"/>
                </a:lnTo>
                <a:lnTo>
                  <a:pt x="2148" y="1769"/>
                </a:lnTo>
                <a:lnTo>
                  <a:pt x="2190" y="1815"/>
                </a:lnTo>
                <a:lnTo>
                  <a:pt x="2281" y="1818"/>
                </a:lnTo>
                <a:lnTo>
                  <a:pt x="2384" y="1851"/>
                </a:lnTo>
                <a:lnTo>
                  <a:pt x="2458" y="1848"/>
                </a:lnTo>
                <a:lnTo>
                  <a:pt x="2527" y="1779"/>
                </a:lnTo>
                <a:lnTo>
                  <a:pt x="2534" y="1710"/>
                </a:lnTo>
                <a:lnTo>
                  <a:pt x="2609" y="1689"/>
                </a:lnTo>
                <a:lnTo>
                  <a:pt x="2651" y="1695"/>
                </a:lnTo>
                <a:lnTo>
                  <a:pt x="2594" y="1723"/>
                </a:lnTo>
                <a:lnTo>
                  <a:pt x="2594" y="1763"/>
                </a:lnTo>
                <a:lnTo>
                  <a:pt x="2639" y="1775"/>
                </a:lnTo>
                <a:lnTo>
                  <a:pt x="2702" y="1749"/>
                </a:lnTo>
                <a:lnTo>
                  <a:pt x="2756" y="1757"/>
                </a:lnTo>
                <a:lnTo>
                  <a:pt x="2814" y="1733"/>
                </a:lnTo>
                <a:lnTo>
                  <a:pt x="2848" y="1737"/>
                </a:lnTo>
                <a:lnTo>
                  <a:pt x="2807" y="1779"/>
                </a:lnTo>
                <a:lnTo>
                  <a:pt x="2721" y="1789"/>
                </a:lnTo>
                <a:lnTo>
                  <a:pt x="2680" y="1806"/>
                </a:lnTo>
                <a:lnTo>
                  <a:pt x="2618" y="1808"/>
                </a:lnTo>
                <a:lnTo>
                  <a:pt x="2554" y="1866"/>
                </a:lnTo>
                <a:lnTo>
                  <a:pt x="2560" y="1906"/>
                </a:lnTo>
                <a:lnTo>
                  <a:pt x="2597" y="1912"/>
                </a:lnTo>
                <a:lnTo>
                  <a:pt x="2665" y="1904"/>
                </a:lnTo>
                <a:lnTo>
                  <a:pt x="2726" y="1966"/>
                </a:lnTo>
                <a:lnTo>
                  <a:pt x="2865" y="1963"/>
                </a:lnTo>
                <a:lnTo>
                  <a:pt x="2911" y="1971"/>
                </a:lnTo>
                <a:lnTo>
                  <a:pt x="2962" y="1961"/>
                </a:lnTo>
                <a:lnTo>
                  <a:pt x="3132" y="1892"/>
                </a:lnTo>
                <a:lnTo>
                  <a:pt x="3182" y="1884"/>
                </a:lnTo>
                <a:lnTo>
                  <a:pt x="3268" y="1818"/>
                </a:lnTo>
                <a:lnTo>
                  <a:pt x="3259" y="1796"/>
                </a:lnTo>
                <a:lnTo>
                  <a:pt x="3233" y="1794"/>
                </a:lnTo>
                <a:lnTo>
                  <a:pt x="3295" y="1721"/>
                </a:lnTo>
                <a:lnTo>
                  <a:pt x="3338" y="1715"/>
                </a:lnTo>
                <a:lnTo>
                  <a:pt x="3370" y="1669"/>
                </a:lnTo>
                <a:lnTo>
                  <a:pt x="3388" y="1672"/>
                </a:lnTo>
                <a:lnTo>
                  <a:pt x="3406" y="1721"/>
                </a:lnTo>
                <a:lnTo>
                  <a:pt x="3429" y="1721"/>
                </a:lnTo>
                <a:lnTo>
                  <a:pt x="3431" y="1670"/>
                </a:lnTo>
                <a:lnTo>
                  <a:pt x="3558" y="1576"/>
                </a:lnTo>
                <a:lnTo>
                  <a:pt x="3648" y="1568"/>
                </a:lnTo>
                <a:lnTo>
                  <a:pt x="3783" y="1512"/>
                </a:lnTo>
                <a:lnTo>
                  <a:pt x="3782" y="1542"/>
                </a:lnTo>
                <a:lnTo>
                  <a:pt x="3668" y="1596"/>
                </a:lnTo>
                <a:lnTo>
                  <a:pt x="3598" y="1600"/>
                </a:lnTo>
                <a:lnTo>
                  <a:pt x="3473" y="1675"/>
                </a:lnTo>
                <a:lnTo>
                  <a:pt x="3449" y="1737"/>
                </a:lnTo>
                <a:lnTo>
                  <a:pt x="3398" y="1780"/>
                </a:lnTo>
                <a:lnTo>
                  <a:pt x="3346" y="1787"/>
                </a:lnTo>
                <a:lnTo>
                  <a:pt x="3316" y="1851"/>
                </a:lnTo>
                <a:lnTo>
                  <a:pt x="3292" y="1874"/>
                </a:lnTo>
                <a:lnTo>
                  <a:pt x="3294" y="1892"/>
                </a:lnTo>
                <a:lnTo>
                  <a:pt x="3417" y="1880"/>
                </a:lnTo>
                <a:lnTo>
                  <a:pt x="3449" y="1900"/>
                </a:lnTo>
                <a:lnTo>
                  <a:pt x="3507" y="1902"/>
                </a:lnTo>
                <a:lnTo>
                  <a:pt x="3553" y="1930"/>
                </a:lnTo>
                <a:lnTo>
                  <a:pt x="3551" y="1956"/>
                </a:lnTo>
                <a:lnTo>
                  <a:pt x="3593" y="1976"/>
                </a:lnTo>
                <a:lnTo>
                  <a:pt x="3618" y="1975"/>
                </a:lnTo>
                <a:lnTo>
                  <a:pt x="3648" y="2004"/>
                </a:lnTo>
                <a:lnTo>
                  <a:pt x="3589" y="2015"/>
                </a:lnTo>
                <a:lnTo>
                  <a:pt x="3549" y="2037"/>
                </a:lnTo>
                <a:lnTo>
                  <a:pt x="3497" y="1992"/>
                </a:lnTo>
                <a:lnTo>
                  <a:pt x="3409" y="1961"/>
                </a:lnTo>
                <a:lnTo>
                  <a:pt x="3299" y="1969"/>
                </a:lnTo>
                <a:lnTo>
                  <a:pt x="3135" y="1987"/>
                </a:lnTo>
                <a:lnTo>
                  <a:pt x="3066" y="2014"/>
                </a:lnTo>
                <a:lnTo>
                  <a:pt x="3030" y="2015"/>
                </a:lnTo>
                <a:lnTo>
                  <a:pt x="3023" y="2030"/>
                </a:lnTo>
                <a:lnTo>
                  <a:pt x="3042" y="2057"/>
                </a:lnTo>
                <a:lnTo>
                  <a:pt x="3115" y="2073"/>
                </a:lnTo>
                <a:lnTo>
                  <a:pt x="3180" y="2073"/>
                </a:lnTo>
                <a:lnTo>
                  <a:pt x="3221" y="2101"/>
                </a:lnTo>
                <a:lnTo>
                  <a:pt x="3222" y="2125"/>
                </a:lnTo>
                <a:lnTo>
                  <a:pt x="3172" y="2141"/>
                </a:lnTo>
                <a:lnTo>
                  <a:pt x="3127" y="2111"/>
                </a:lnTo>
                <a:lnTo>
                  <a:pt x="3034" y="2101"/>
                </a:lnTo>
                <a:lnTo>
                  <a:pt x="2990" y="2064"/>
                </a:lnTo>
                <a:lnTo>
                  <a:pt x="2946" y="2057"/>
                </a:lnTo>
                <a:lnTo>
                  <a:pt x="2873" y="2092"/>
                </a:lnTo>
                <a:lnTo>
                  <a:pt x="2783" y="2094"/>
                </a:lnTo>
                <a:lnTo>
                  <a:pt x="2706" y="2067"/>
                </a:lnTo>
                <a:lnTo>
                  <a:pt x="2640" y="2062"/>
                </a:lnTo>
                <a:lnTo>
                  <a:pt x="2571" y="2043"/>
                </a:lnTo>
                <a:lnTo>
                  <a:pt x="2541" y="2023"/>
                </a:lnTo>
                <a:lnTo>
                  <a:pt x="2452" y="2027"/>
                </a:lnTo>
                <a:lnTo>
                  <a:pt x="2436" y="2081"/>
                </a:lnTo>
                <a:lnTo>
                  <a:pt x="2452" y="2128"/>
                </a:lnTo>
                <a:lnTo>
                  <a:pt x="2456" y="2297"/>
                </a:lnTo>
                <a:lnTo>
                  <a:pt x="2462" y="2329"/>
                </a:lnTo>
                <a:lnTo>
                  <a:pt x="2415" y="2379"/>
                </a:lnTo>
                <a:lnTo>
                  <a:pt x="2417" y="2406"/>
                </a:lnTo>
                <a:lnTo>
                  <a:pt x="2452" y="2428"/>
                </a:lnTo>
                <a:lnTo>
                  <a:pt x="2484" y="2472"/>
                </a:lnTo>
                <a:lnTo>
                  <a:pt x="2542" y="2480"/>
                </a:lnTo>
                <a:lnTo>
                  <a:pt x="2580" y="2504"/>
                </a:lnTo>
                <a:lnTo>
                  <a:pt x="2580" y="2504"/>
                </a:lnTo>
                <a:lnTo>
                  <a:pt x="2528" y="2499"/>
                </a:lnTo>
                <a:lnTo>
                  <a:pt x="2496" y="2518"/>
                </a:lnTo>
                <a:lnTo>
                  <a:pt x="2484" y="2549"/>
                </a:lnTo>
                <a:lnTo>
                  <a:pt x="2476" y="2506"/>
                </a:lnTo>
                <a:lnTo>
                  <a:pt x="2430" y="2464"/>
                </a:lnTo>
                <a:lnTo>
                  <a:pt x="2412" y="2468"/>
                </a:lnTo>
                <a:lnTo>
                  <a:pt x="2396" y="2492"/>
                </a:lnTo>
                <a:lnTo>
                  <a:pt x="2362" y="2446"/>
                </a:lnTo>
                <a:lnTo>
                  <a:pt x="2351" y="2365"/>
                </a:lnTo>
                <a:lnTo>
                  <a:pt x="2359" y="2281"/>
                </a:lnTo>
                <a:lnTo>
                  <a:pt x="2333" y="2166"/>
                </a:lnTo>
                <a:lnTo>
                  <a:pt x="2278" y="2102"/>
                </a:lnTo>
                <a:lnTo>
                  <a:pt x="2278" y="2051"/>
                </a:lnTo>
                <a:lnTo>
                  <a:pt x="2174" y="1981"/>
                </a:lnTo>
                <a:lnTo>
                  <a:pt x="2133" y="1981"/>
                </a:lnTo>
                <a:lnTo>
                  <a:pt x="2078" y="1938"/>
                </a:lnTo>
                <a:lnTo>
                  <a:pt x="2061" y="1894"/>
                </a:lnTo>
                <a:lnTo>
                  <a:pt x="2017" y="1874"/>
                </a:lnTo>
                <a:lnTo>
                  <a:pt x="1949" y="1890"/>
                </a:lnTo>
                <a:lnTo>
                  <a:pt x="1801" y="2052"/>
                </a:lnTo>
                <a:lnTo>
                  <a:pt x="1784" y="2107"/>
                </a:lnTo>
                <a:lnTo>
                  <a:pt x="1786" y="2150"/>
                </a:lnTo>
                <a:lnTo>
                  <a:pt x="1816" y="2175"/>
                </a:lnTo>
                <a:lnTo>
                  <a:pt x="1866" y="2190"/>
                </a:lnTo>
                <a:lnTo>
                  <a:pt x="1890" y="2246"/>
                </a:lnTo>
                <a:lnTo>
                  <a:pt x="1890" y="2284"/>
                </a:lnTo>
                <a:lnTo>
                  <a:pt x="1874" y="2290"/>
                </a:lnTo>
                <a:lnTo>
                  <a:pt x="1846" y="2238"/>
                </a:lnTo>
                <a:lnTo>
                  <a:pt x="1809" y="2228"/>
                </a:lnTo>
                <a:lnTo>
                  <a:pt x="1784" y="2202"/>
                </a:lnTo>
                <a:lnTo>
                  <a:pt x="1759" y="2215"/>
                </a:lnTo>
                <a:lnTo>
                  <a:pt x="1730" y="2226"/>
                </a:lnTo>
                <a:lnTo>
                  <a:pt x="1721" y="2261"/>
                </a:lnTo>
                <a:lnTo>
                  <a:pt x="1741" y="2309"/>
                </a:lnTo>
                <a:lnTo>
                  <a:pt x="1767" y="2333"/>
                </a:lnTo>
                <a:lnTo>
                  <a:pt x="1789" y="2399"/>
                </a:lnTo>
                <a:lnTo>
                  <a:pt x="1803" y="2526"/>
                </a:lnTo>
                <a:lnTo>
                  <a:pt x="1771" y="2599"/>
                </a:lnTo>
                <a:lnTo>
                  <a:pt x="1772" y="2662"/>
                </a:lnTo>
                <a:lnTo>
                  <a:pt x="1733" y="2738"/>
                </a:lnTo>
                <a:lnTo>
                  <a:pt x="1737" y="2786"/>
                </a:lnTo>
                <a:lnTo>
                  <a:pt x="1751" y="2800"/>
                </a:lnTo>
                <a:lnTo>
                  <a:pt x="1786" y="2791"/>
                </a:lnTo>
                <a:lnTo>
                  <a:pt x="1771" y="2855"/>
                </a:lnTo>
                <a:lnTo>
                  <a:pt x="1737" y="2909"/>
                </a:lnTo>
                <a:lnTo>
                  <a:pt x="1717" y="2877"/>
                </a:lnTo>
                <a:lnTo>
                  <a:pt x="1707" y="2830"/>
                </a:lnTo>
                <a:lnTo>
                  <a:pt x="1659" y="2805"/>
                </a:lnTo>
                <a:lnTo>
                  <a:pt x="1633" y="2829"/>
                </a:lnTo>
                <a:lnTo>
                  <a:pt x="1635" y="2909"/>
                </a:lnTo>
                <a:lnTo>
                  <a:pt x="1691" y="3016"/>
                </a:lnTo>
                <a:lnTo>
                  <a:pt x="1761" y="3008"/>
                </a:lnTo>
                <a:lnTo>
                  <a:pt x="1798" y="3028"/>
                </a:lnTo>
                <a:lnTo>
                  <a:pt x="1827" y="3064"/>
                </a:lnTo>
                <a:lnTo>
                  <a:pt x="1898" y="3066"/>
                </a:lnTo>
                <a:lnTo>
                  <a:pt x="1987" y="3098"/>
                </a:lnTo>
                <a:lnTo>
                  <a:pt x="2021" y="3066"/>
                </a:lnTo>
                <a:lnTo>
                  <a:pt x="2069" y="3034"/>
                </a:lnTo>
                <a:lnTo>
                  <a:pt x="2077" y="2996"/>
                </a:lnTo>
                <a:lnTo>
                  <a:pt x="2104" y="2984"/>
                </a:lnTo>
                <a:lnTo>
                  <a:pt x="2107" y="3016"/>
                </a:lnTo>
                <a:lnTo>
                  <a:pt x="2083" y="3062"/>
                </a:lnTo>
                <a:lnTo>
                  <a:pt x="2080" y="3118"/>
                </a:lnTo>
                <a:lnTo>
                  <a:pt x="2065" y="3138"/>
                </a:lnTo>
                <a:lnTo>
                  <a:pt x="2018" y="3114"/>
                </a:lnTo>
                <a:lnTo>
                  <a:pt x="1918" y="3114"/>
                </a:lnTo>
                <a:lnTo>
                  <a:pt x="1874" y="3130"/>
                </a:lnTo>
                <a:lnTo>
                  <a:pt x="1876" y="3169"/>
                </a:lnTo>
                <a:lnTo>
                  <a:pt x="1898" y="3178"/>
                </a:lnTo>
                <a:lnTo>
                  <a:pt x="1954" y="3183"/>
                </a:lnTo>
                <a:lnTo>
                  <a:pt x="1963" y="3214"/>
                </a:lnTo>
                <a:lnTo>
                  <a:pt x="1916" y="3217"/>
                </a:lnTo>
                <a:lnTo>
                  <a:pt x="1918" y="3286"/>
                </a:lnTo>
                <a:lnTo>
                  <a:pt x="1855" y="3189"/>
                </a:lnTo>
                <a:lnTo>
                  <a:pt x="1827" y="3190"/>
                </a:lnTo>
                <a:lnTo>
                  <a:pt x="1800" y="3150"/>
                </a:lnTo>
                <a:lnTo>
                  <a:pt x="1783" y="3112"/>
                </a:lnTo>
                <a:lnTo>
                  <a:pt x="1678" y="3042"/>
                </a:lnTo>
                <a:lnTo>
                  <a:pt x="1647" y="3040"/>
                </a:lnTo>
                <a:lnTo>
                  <a:pt x="1588" y="2979"/>
                </a:lnTo>
                <a:lnTo>
                  <a:pt x="1582" y="2961"/>
                </a:lnTo>
                <a:lnTo>
                  <a:pt x="1546" y="2967"/>
                </a:lnTo>
                <a:lnTo>
                  <a:pt x="1497" y="2999"/>
                </a:lnTo>
                <a:lnTo>
                  <a:pt x="1459" y="2997"/>
                </a:lnTo>
                <a:lnTo>
                  <a:pt x="1423" y="3018"/>
                </a:lnTo>
                <a:lnTo>
                  <a:pt x="1354" y="3001"/>
                </a:lnTo>
                <a:lnTo>
                  <a:pt x="1262" y="3022"/>
                </a:lnTo>
                <a:lnTo>
                  <a:pt x="1224" y="3008"/>
                </a:lnTo>
                <a:lnTo>
                  <a:pt x="1159" y="3086"/>
                </a:lnTo>
                <a:lnTo>
                  <a:pt x="1126" y="3149"/>
                </a:lnTo>
                <a:lnTo>
                  <a:pt x="1123" y="3205"/>
                </a:lnTo>
                <a:lnTo>
                  <a:pt x="1074" y="3213"/>
                </a:lnTo>
                <a:lnTo>
                  <a:pt x="1032" y="3243"/>
                </a:lnTo>
                <a:lnTo>
                  <a:pt x="980" y="3264"/>
                </a:lnTo>
                <a:lnTo>
                  <a:pt x="973" y="3300"/>
                </a:lnTo>
                <a:lnTo>
                  <a:pt x="916" y="3346"/>
                </a:lnTo>
                <a:lnTo>
                  <a:pt x="907" y="3398"/>
                </a:lnTo>
                <a:lnTo>
                  <a:pt x="935" y="3400"/>
                </a:lnTo>
                <a:lnTo>
                  <a:pt x="950" y="3424"/>
                </a:lnTo>
                <a:lnTo>
                  <a:pt x="907" y="3429"/>
                </a:lnTo>
                <a:lnTo>
                  <a:pt x="877" y="3453"/>
                </a:lnTo>
                <a:lnTo>
                  <a:pt x="937" y="3508"/>
                </a:lnTo>
                <a:lnTo>
                  <a:pt x="1000" y="3513"/>
                </a:lnTo>
                <a:lnTo>
                  <a:pt x="1040" y="3485"/>
                </a:lnTo>
                <a:lnTo>
                  <a:pt x="1038" y="3451"/>
                </a:lnTo>
                <a:lnTo>
                  <a:pt x="1038" y="3451"/>
                </a:lnTo>
                <a:lnTo>
                  <a:pt x="1100" y="3458"/>
                </a:lnTo>
                <a:lnTo>
                  <a:pt x="1171" y="3406"/>
                </a:lnTo>
                <a:lnTo>
                  <a:pt x="1171" y="3453"/>
                </a:lnTo>
                <a:lnTo>
                  <a:pt x="1121" y="3475"/>
                </a:lnTo>
                <a:lnTo>
                  <a:pt x="1085" y="3527"/>
                </a:lnTo>
                <a:lnTo>
                  <a:pt x="1086" y="3558"/>
                </a:lnTo>
                <a:lnTo>
                  <a:pt x="1157" y="3556"/>
                </a:lnTo>
                <a:lnTo>
                  <a:pt x="1195" y="3568"/>
                </a:lnTo>
                <a:lnTo>
                  <a:pt x="1252" y="3509"/>
                </a:lnTo>
                <a:lnTo>
                  <a:pt x="1322" y="3453"/>
                </a:lnTo>
                <a:lnTo>
                  <a:pt x="1373" y="3355"/>
                </a:lnTo>
                <a:lnTo>
                  <a:pt x="1439" y="3274"/>
                </a:lnTo>
                <a:lnTo>
                  <a:pt x="1480" y="3267"/>
                </a:lnTo>
                <a:lnTo>
                  <a:pt x="1469" y="3298"/>
                </a:lnTo>
                <a:lnTo>
                  <a:pt x="1431" y="3322"/>
                </a:lnTo>
                <a:lnTo>
                  <a:pt x="1372" y="3410"/>
                </a:lnTo>
                <a:lnTo>
                  <a:pt x="1391" y="3448"/>
                </a:lnTo>
                <a:lnTo>
                  <a:pt x="1349" y="3455"/>
                </a:lnTo>
                <a:lnTo>
                  <a:pt x="1320" y="3499"/>
                </a:lnTo>
                <a:lnTo>
                  <a:pt x="1322" y="3523"/>
                </a:lnTo>
                <a:lnTo>
                  <a:pt x="1358" y="3523"/>
                </a:lnTo>
                <a:lnTo>
                  <a:pt x="1343" y="3544"/>
                </a:lnTo>
                <a:lnTo>
                  <a:pt x="1308" y="3546"/>
                </a:lnTo>
                <a:lnTo>
                  <a:pt x="1267" y="3589"/>
                </a:lnTo>
                <a:lnTo>
                  <a:pt x="1276" y="3614"/>
                </a:lnTo>
                <a:lnTo>
                  <a:pt x="1328" y="3614"/>
                </a:lnTo>
                <a:lnTo>
                  <a:pt x="1292" y="3637"/>
                </a:lnTo>
                <a:lnTo>
                  <a:pt x="1244" y="3618"/>
                </a:lnTo>
                <a:lnTo>
                  <a:pt x="1197" y="3614"/>
                </a:lnTo>
                <a:lnTo>
                  <a:pt x="1167" y="3636"/>
                </a:lnTo>
                <a:lnTo>
                  <a:pt x="1127" y="3645"/>
                </a:lnTo>
                <a:lnTo>
                  <a:pt x="1112" y="3671"/>
                </a:lnTo>
                <a:lnTo>
                  <a:pt x="1129" y="3707"/>
                </a:lnTo>
                <a:lnTo>
                  <a:pt x="1167" y="3709"/>
                </a:lnTo>
                <a:lnTo>
                  <a:pt x="1185" y="3684"/>
                </a:lnTo>
                <a:lnTo>
                  <a:pt x="1211" y="3702"/>
                </a:lnTo>
                <a:lnTo>
                  <a:pt x="1251" y="3702"/>
                </a:lnTo>
                <a:lnTo>
                  <a:pt x="1246" y="3730"/>
                </a:lnTo>
                <a:lnTo>
                  <a:pt x="1213" y="3733"/>
                </a:lnTo>
                <a:lnTo>
                  <a:pt x="1179" y="3719"/>
                </a:lnTo>
                <a:lnTo>
                  <a:pt x="1155" y="3737"/>
                </a:lnTo>
                <a:lnTo>
                  <a:pt x="1155" y="3759"/>
                </a:lnTo>
                <a:lnTo>
                  <a:pt x="1196" y="3761"/>
                </a:lnTo>
                <a:lnTo>
                  <a:pt x="1190" y="3778"/>
                </a:lnTo>
                <a:lnTo>
                  <a:pt x="1150" y="3797"/>
                </a:lnTo>
                <a:lnTo>
                  <a:pt x="1120" y="3802"/>
                </a:lnTo>
                <a:lnTo>
                  <a:pt x="1120" y="3823"/>
                </a:lnTo>
                <a:lnTo>
                  <a:pt x="1149" y="3880"/>
                </a:lnTo>
                <a:lnTo>
                  <a:pt x="1186" y="3882"/>
                </a:lnTo>
                <a:lnTo>
                  <a:pt x="1206" y="3851"/>
                </a:lnTo>
                <a:lnTo>
                  <a:pt x="1257" y="3813"/>
                </a:lnTo>
                <a:lnTo>
                  <a:pt x="1252" y="3856"/>
                </a:lnTo>
                <a:lnTo>
                  <a:pt x="1208" y="3885"/>
                </a:lnTo>
                <a:lnTo>
                  <a:pt x="1171" y="3917"/>
                </a:lnTo>
                <a:lnTo>
                  <a:pt x="1167" y="3945"/>
                </a:lnTo>
                <a:lnTo>
                  <a:pt x="1230" y="3981"/>
                </a:lnTo>
                <a:lnTo>
                  <a:pt x="1284" y="3981"/>
                </a:lnTo>
                <a:lnTo>
                  <a:pt x="1290" y="3967"/>
                </a:lnTo>
                <a:lnTo>
                  <a:pt x="1316" y="3968"/>
                </a:lnTo>
                <a:lnTo>
                  <a:pt x="1344" y="3989"/>
                </a:lnTo>
                <a:lnTo>
                  <a:pt x="1424" y="3958"/>
                </a:lnTo>
                <a:lnTo>
                  <a:pt x="1495" y="3897"/>
                </a:lnTo>
                <a:lnTo>
                  <a:pt x="1495" y="3882"/>
                </a:lnTo>
                <a:lnTo>
                  <a:pt x="1548" y="3850"/>
                </a:lnTo>
                <a:lnTo>
                  <a:pt x="1624" y="3769"/>
                </a:lnTo>
                <a:lnTo>
                  <a:pt x="1628" y="3731"/>
                </a:lnTo>
                <a:lnTo>
                  <a:pt x="1657" y="3702"/>
                </a:lnTo>
                <a:lnTo>
                  <a:pt x="1691" y="3704"/>
                </a:lnTo>
                <a:lnTo>
                  <a:pt x="1659" y="3731"/>
                </a:lnTo>
                <a:lnTo>
                  <a:pt x="1655" y="3776"/>
                </a:lnTo>
                <a:lnTo>
                  <a:pt x="1576" y="3860"/>
                </a:lnTo>
                <a:lnTo>
                  <a:pt x="1487" y="3916"/>
                </a:lnTo>
                <a:lnTo>
                  <a:pt x="1439" y="3984"/>
                </a:lnTo>
                <a:lnTo>
                  <a:pt x="1368" y="4017"/>
                </a:lnTo>
                <a:lnTo>
                  <a:pt x="1332" y="4048"/>
                </a:lnTo>
                <a:lnTo>
                  <a:pt x="1360" y="4075"/>
                </a:lnTo>
                <a:lnTo>
                  <a:pt x="1338" y="4095"/>
                </a:lnTo>
                <a:lnTo>
                  <a:pt x="1276" y="4037"/>
                </a:lnTo>
                <a:lnTo>
                  <a:pt x="1177" y="4039"/>
                </a:lnTo>
                <a:lnTo>
                  <a:pt x="1177" y="4070"/>
                </a:lnTo>
                <a:lnTo>
                  <a:pt x="1149" y="4061"/>
                </a:lnTo>
                <a:lnTo>
                  <a:pt x="1117" y="4005"/>
                </a:lnTo>
                <a:lnTo>
                  <a:pt x="1032" y="3958"/>
                </a:lnTo>
                <a:lnTo>
                  <a:pt x="1002" y="3974"/>
                </a:lnTo>
                <a:lnTo>
                  <a:pt x="982" y="3954"/>
                </a:lnTo>
                <a:lnTo>
                  <a:pt x="1000" y="3891"/>
                </a:lnTo>
                <a:lnTo>
                  <a:pt x="998" y="3757"/>
                </a:lnTo>
                <a:lnTo>
                  <a:pt x="976" y="3662"/>
                </a:lnTo>
                <a:lnTo>
                  <a:pt x="930" y="3602"/>
                </a:lnTo>
                <a:lnTo>
                  <a:pt x="891" y="3602"/>
                </a:lnTo>
                <a:lnTo>
                  <a:pt x="843" y="3585"/>
                </a:lnTo>
                <a:lnTo>
                  <a:pt x="809" y="3592"/>
                </a:lnTo>
                <a:lnTo>
                  <a:pt x="758" y="3590"/>
                </a:lnTo>
                <a:lnTo>
                  <a:pt x="716" y="3604"/>
                </a:lnTo>
                <a:lnTo>
                  <a:pt x="680" y="3608"/>
                </a:lnTo>
                <a:lnTo>
                  <a:pt x="675" y="3649"/>
                </a:lnTo>
                <a:lnTo>
                  <a:pt x="685" y="3691"/>
                </a:lnTo>
                <a:lnTo>
                  <a:pt x="672" y="3708"/>
                </a:lnTo>
                <a:lnTo>
                  <a:pt x="670" y="3788"/>
                </a:lnTo>
                <a:lnTo>
                  <a:pt x="688" y="3822"/>
                </a:lnTo>
                <a:lnTo>
                  <a:pt x="708" y="3824"/>
                </a:lnTo>
                <a:lnTo>
                  <a:pt x="707" y="3849"/>
                </a:lnTo>
                <a:lnTo>
                  <a:pt x="667" y="3882"/>
                </a:lnTo>
                <a:lnTo>
                  <a:pt x="657" y="3908"/>
                </a:lnTo>
                <a:lnTo>
                  <a:pt x="685" y="3949"/>
                </a:lnTo>
                <a:lnTo>
                  <a:pt x="718" y="3944"/>
                </a:lnTo>
                <a:lnTo>
                  <a:pt x="729" y="3930"/>
                </a:lnTo>
                <a:lnTo>
                  <a:pt x="780" y="3949"/>
                </a:lnTo>
                <a:lnTo>
                  <a:pt x="770" y="3963"/>
                </a:lnTo>
                <a:lnTo>
                  <a:pt x="723" y="3961"/>
                </a:lnTo>
                <a:lnTo>
                  <a:pt x="715" y="3973"/>
                </a:lnTo>
                <a:lnTo>
                  <a:pt x="752" y="3988"/>
                </a:lnTo>
                <a:lnTo>
                  <a:pt x="749" y="4012"/>
                </a:lnTo>
                <a:lnTo>
                  <a:pt x="719" y="4034"/>
                </a:lnTo>
                <a:lnTo>
                  <a:pt x="715" y="4050"/>
                </a:lnTo>
                <a:lnTo>
                  <a:pt x="738" y="4053"/>
                </a:lnTo>
                <a:lnTo>
                  <a:pt x="767" y="4083"/>
                </a:lnTo>
                <a:lnTo>
                  <a:pt x="801" y="4074"/>
                </a:lnTo>
                <a:lnTo>
                  <a:pt x="821" y="4091"/>
                </a:lnTo>
                <a:lnTo>
                  <a:pt x="800" y="4113"/>
                </a:lnTo>
                <a:lnTo>
                  <a:pt x="758" y="4108"/>
                </a:lnTo>
                <a:lnTo>
                  <a:pt x="738" y="4119"/>
                </a:lnTo>
                <a:lnTo>
                  <a:pt x="692" y="4084"/>
                </a:lnTo>
                <a:lnTo>
                  <a:pt x="664" y="4087"/>
                </a:lnTo>
                <a:lnTo>
                  <a:pt x="659" y="4114"/>
                </a:lnTo>
                <a:lnTo>
                  <a:pt x="625" y="4115"/>
                </a:lnTo>
                <a:lnTo>
                  <a:pt x="606" y="4070"/>
                </a:lnTo>
                <a:lnTo>
                  <a:pt x="570" y="4060"/>
                </a:lnTo>
                <a:lnTo>
                  <a:pt x="539" y="4079"/>
                </a:lnTo>
                <a:lnTo>
                  <a:pt x="464" y="4075"/>
                </a:lnTo>
                <a:lnTo>
                  <a:pt x="402" y="4048"/>
                </a:lnTo>
                <a:lnTo>
                  <a:pt x="361" y="4050"/>
                </a:lnTo>
                <a:lnTo>
                  <a:pt x="339" y="4071"/>
                </a:lnTo>
                <a:lnTo>
                  <a:pt x="339" y="4098"/>
                </a:lnTo>
                <a:lnTo>
                  <a:pt x="309" y="4107"/>
                </a:lnTo>
                <a:lnTo>
                  <a:pt x="266" y="4123"/>
                </a:lnTo>
                <a:lnTo>
                  <a:pt x="242" y="4155"/>
                </a:lnTo>
                <a:lnTo>
                  <a:pt x="175" y="4160"/>
                </a:lnTo>
                <a:lnTo>
                  <a:pt x="152" y="4178"/>
                </a:lnTo>
                <a:lnTo>
                  <a:pt x="118" y="4186"/>
                </a:lnTo>
                <a:lnTo>
                  <a:pt x="84" y="4220"/>
                </a:lnTo>
                <a:lnTo>
                  <a:pt x="69" y="4258"/>
                </a:lnTo>
                <a:lnTo>
                  <a:pt x="74" y="4281"/>
                </a:lnTo>
                <a:lnTo>
                  <a:pt x="62" y="4315"/>
                </a:lnTo>
                <a:lnTo>
                  <a:pt x="10" y="4348"/>
                </a:lnTo>
                <a:lnTo>
                  <a:pt x="0" y="4381"/>
                </a:lnTo>
                <a:lnTo>
                  <a:pt x="13" y="4407"/>
                </a:lnTo>
                <a:lnTo>
                  <a:pt x="11" y="4465"/>
                </a:lnTo>
                <a:lnTo>
                  <a:pt x="25" y="4494"/>
                </a:lnTo>
                <a:lnTo>
                  <a:pt x="78" y="4494"/>
                </a:lnTo>
                <a:lnTo>
                  <a:pt x="105" y="4431"/>
                </a:lnTo>
                <a:lnTo>
                  <a:pt x="120" y="4435"/>
                </a:lnTo>
                <a:lnTo>
                  <a:pt x="117" y="4447"/>
                </a:lnTo>
                <a:lnTo>
                  <a:pt x="93" y="4490"/>
                </a:lnTo>
                <a:lnTo>
                  <a:pt x="110" y="4503"/>
                </a:lnTo>
                <a:lnTo>
                  <a:pt x="141" y="4467"/>
                </a:lnTo>
                <a:lnTo>
                  <a:pt x="143" y="4402"/>
                </a:lnTo>
                <a:lnTo>
                  <a:pt x="165" y="4309"/>
                </a:lnTo>
                <a:lnTo>
                  <a:pt x="198" y="4295"/>
                </a:lnTo>
                <a:lnTo>
                  <a:pt x="229" y="4276"/>
                </a:lnTo>
                <a:lnTo>
                  <a:pt x="180" y="4370"/>
                </a:lnTo>
                <a:lnTo>
                  <a:pt x="179" y="4412"/>
                </a:lnTo>
                <a:lnTo>
                  <a:pt x="165" y="4429"/>
                </a:lnTo>
                <a:lnTo>
                  <a:pt x="159" y="4484"/>
                </a:lnTo>
                <a:lnTo>
                  <a:pt x="139" y="4524"/>
                </a:lnTo>
                <a:lnTo>
                  <a:pt x="152" y="4546"/>
                </a:lnTo>
                <a:lnTo>
                  <a:pt x="179" y="4547"/>
                </a:lnTo>
                <a:lnTo>
                  <a:pt x="208" y="4572"/>
                </a:lnTo>
                <a:lnTo>
                  <a:pt x="255" y="4575"/>
                </a:lnTo>
                <a:lnTo>
                  <a:pt x="260" y="4537"/>
                </a:lnTo>
                <a:lnTo>
                  <a:pt x="256" y="4518"/>
                </a:lnTo>
                <a:lnTo>
                  <a:pt x="278" y="4479"/>
                </a:lnTo>
                <a:lnTo>
                  <a:pt x="290" y="4439"/>
                </a:lnTo>
                <a:lnTo>
                  <a:pt x="313" y="4417"/>
                </a:lnTo>
                <a:lnTo>
                  <a:pt x="309" y="4448"/>
                </a:lnTo>
                <a:lnTo>
                  <a:pt x="316" y="4469"/>
                </a:lnTo>
                <a:lnTo>
                  <a:pt x="292" y="4526"/>
                </a:lnTo>
                <a:lnTo>
                  <a:pt x="302" y="4555"/>
                </a:lnTo>
                <a:lnTo>
                  <a:pt x="301" y="4584"/>
                </a:lnTo>
                <a:lnTo>
                  <a:pt x="331" y="4633"/>
                </a:lnTo>
                <a:lnTo>
                  <a:pt x="354" y="4637"/>
                </a:lnTo>
                <a:lnTo>
                  <a:pt x="382" y="4607"/>
                </a:lnTo>
                <a:lnTo>
                  <a:pt x="377" y="4576"/>
                </a:lnTo>
                <a:lnTo>
                  <a:pt x="370" y="4567"/>
                </a:lnTo>
                <a:lnTo>
                  <a:pt x="384" y="4553"/>
                </a:lnTo>
                <a:lnTo>
                  <a:pt x="421" y="4554"/>
                </a:lnTo>
                <a:lnTo>
                  <a:pt x="435" y="4529"/>
                </a:lnTo>
                <a:lnTo>
                  <a:pt x="432" y="4492"/>
                </a:lnTo>
                <a:lnTo>
                  <a:pt x="411" y="4471"/>
                </a:lnTo>
                <a:lnTo>
                  <a:pt x="410" y="4436"/>
                </a:lnTo>
                <a:lnTo>
                  <a:pt x="429" y="4451"/>
                </a:lnTo>
                <a:lnTo>
                  <a:pt x="462" y="4513"/>
                </a:lnTo>
                <a:lnTo>
                  <a:pt x="465" y="4546"/>
                </a:lnTo>
                <a:lnTo>
                  <a:pt x="442" y="4586"/>
                </a:lnTo>
                <a:lnTo>
                  <a:pt x="421" y="4589"/>
                </a:lnTo>
                <a:lnTo>
                  <a:pt x="397" y="4627"/>
                </a:lnTo>
                <a:lnTo>
                  <a:pt x="402" y="4651"/>
                </a:lnTo>
                <a:lnTo>
                  <a:pt x="427" y="4652"/>
                </a:lnTo>
                <a:lnTo>
                  <a:pt x="446" y="4667"/>
                </a:lnTo>
                <a:lnTo>
                  <a:pt x="456" y="4683"/>
                </a:lnTo>
                <a:lnTo>
                  <a:pt x="485" y="4681"/>
                </a:lnTo>
                <a:lnTo>
                  <a:pt x="554" y="4727"/>
                </a:lnTo>
                <a:lnTo>
                  <a:pt x="576" y="4732"/>
                </a:lnTo>
                <a:lnTo>
                  <a:pt x="580" y="4769"/>
                </a:lnTo>
                <a:lnTo>
                  <a:pt x="669" y="4773"/>
                </a:lnTo>
                <a:lnTo>
                  <a:pt x="703" y="4789"/>
                </a:lnTo>
                <a:lnTo>
                  <a:pt x="724" y="4786"/>
                </a:lnTo>
                <a:lnTo>
                  <a:pt x="737" y="4751"/>
                </a:lnTo>
                <a:lnTo>
                  <a:pt x="705" y="4696"/>
                </a:lnTo>
                <a:lnTo>
                  <a:pt x="692" y="4619"/>
                </a:lnTo>
                <a:lnTo>
                  <a:pt x="710" y="4563"/>
                </a:lnTo>
                <a:lnTo>
                  <a:pt x="726" y="4548"/>
                </a:lnTo>
                <a:lnTo>
                  <a:pt x="738" y="4562"/>
                </a:lnTo>
                <a:lnTo>
                  <a:pt x="755" y="4622"/>
                </a:lnTo>
                <a:lnTo>
                  <a:pt x="754" y="4661"/>
                </a:lnTo>
                <a:lnTo>
                  <a:pt x="763" y="4685"/>
                </a:lnTo>
                <a:lnTo>
                  <a:pt x="795" y="4681"/>
                </a:lnTo>
                <a:lnTo>
                  <a:pt x="803" y="4667"/>
                </a:lnTo>
                <a:lnTo>
                  <a:pt x="841" y="4664"/>
                </a:lnTo>
                <a:lnTo>
                  <a:pt x="855" y="4645"/>
                </a:lnTo>
                <a:lnTo>
                  <a:pt x="856" y="4611"/>
                </a:lnTo>
                <a:lnTo>
                  <a:pt x="884" y="4585"/>
                </a:lnTo>
                <a:lnTo>
                  <a:pt x="892" y="4533"/>
                </a:lnTo>
                <a:lnTo>
                  <a:pt x="902" y="4512"/>
                </a:lnTo>
                <a:lnTo>
                  <a:pt x="918" y="4517"/>
                </a:lnTo>
                <a:lnTo>
                  <a:pt x="931" y="4565"/>
                </a:lnTo>
                <a:lnTo>
                  <a:pt x="922" y="4592"/>
                </a:lnTo>
                <a:lnTo>
                  <a:pt x="903" y="4630"/>
                </a:lnTo>
                <a:lnTo>
                  <a:pt x="899" y="4662"/>
                </a:lnTo>
                <a:lnTo>
                  <a:pt x="915" y="4680"/>
                </a:lnTo>
                <a:lnTo>
                  <a:pt x="913" y="4720"/>
                </a:lnTo>
                <a:lnTo>
                  <a:pt x="956" y="4747"/>
                </a:lnTo>
                <a:lnTo>
                  <a:pt x="997" y="4734"/>
                </a:lnTo>
                <a:lnTo>
                  <a:pt x="1036" y="4661"/>
                </a:lnTo>
                <a:lnTo>
                  <a:pt x="1018" y="4615"/>
                </a:lnTo>
                <a:lnTo>
                  <a:pt x="1028" y="4559"/>
                </a:lnTo>
                <a:lnTo>
                  <a:pt x="1062" y="4520"/>
                </a:lnTo>
                <a:lnTo>
                  <a:pt x="1111" y="4511"/>
                </a:lnTo>
                <a:lnTo>
                  <a:pt x="1066" y="4559"/>
                </a:lnTo>
                <a:lnTo>
                  <a:pt x="1056" y="4601"/>
                </a:lnTo>
                <a:lnTo>
                  <a:pt x="1073" y="4645"/>
                </a:lnTo>
                <a:lnTo>
                  <a:pt x="1040" y="4730"/>
                </a:lnTo>
                <a:lnTo>
                  <a:pt x="1046" y="4761"/>
                </a:lnTo>
                <a:lnTo>
                  <a:pt x="1079" y="4794"/>
                </a:lnTo>
                <a:lnTo>
                  <a:pt x="1120" y="4782"/>
                </a:lnTo>
                <a:lnTo>
                  <a:pt x="1157" y="4799"/>
                </a:lnTo>
                <a:lnTo>
                  <a:pt x="1188" y="4779"/>
                </a:lnTo>
                <a:lnTo>
                  <a:pt x="1190" y="4727"/>
                </a:lnTo>
                <a:lnTo>
                  <a:pt x="1215" y="4701"/>
                </a:lnTo>
                <a:lnTo>
                  <a:pt x="1209" y="4668"/>
                </a:lnTo>
                <a:lnTo>
                  <a:pt x="1170" y="4598"/>
                </a:lnTo>
                <a:lnTo>
                  <a:pt x="1204" y="4521"/>
                </a:lnTo>
                <a:lnTo>
                  <a:pt x="1204" y="4471"/>
                </a:lnTo>
                <a:lnTo>
                  <a:pt x="1224" y="4508"/>
                </a:lnTo>
                <a:lnTo>
                  <a:pt x="1222" y="4552"/>
                </a:lnTo>
                <a:lnTo>
                  <a:pt x="1208" y="4589"/>
                </a:lnTo>
                <a:lnTo>
                  <a:pt x="1235" y="4655"/>
                </a:lnTo>
                <a:lnTo>
                  <a:pt x="1269" y="4664"/>
                </a:lnTo>
                <a:lnTo>
                  <a:pt x="1298" y="4679"/>
                </a:lnTo>
                <a:lnTo>
                  <a:pt x="1262" y="4688"/>
                </a:lnTo>
                <a:lnTo>
                  <a:pt x="1238" y="4745"/>
                </a:lnTo>
                <a:lnTo>
                  <a:pt x="1247" y="4774"/>
                </a:lnTo>
                <a:lnTo>
                  <a:pt x="1313" y="4799"/>
                </a:lnTo>
                <a:lnTo>
                  <a:pt x="1344" y="4767"/>
                </a:lnTo>
                <a:lnTo>
                  <a:pt x="1393" y="4839"/>
                </a:lnTo>
                <a:lnTo>
                  <a:pt x="1393" y="4877"/>
                </a:lnTo>
                <a:lnTo>
                  <a:pt x="1361" y="4921"/>
                </a:lnTo>
                <a:lnTo>
                  <a:pt x="1320" y="4953"/>
                </a:lnTo>
                <a:lnTo>
                  <a:pt x="1340" y="4967"/>
                </a:lnTo>
                <a:lnTo>
                  <a:pt x="1356" y="5001"/>
                </a:lnTo>
                <a:lnTo>
                  <a:pt x="1402" y="5003"/>
                </a:lnTo>
                <a:lnTo>
                  <a:pt x="1445" y="4985"/>
                </a:lnTo>
                <a:lnTo>
                  <a:pt x="1467" y="4997"/>
                </a:lnTo>
                <a:lnTo>
                  <a:pt x="1540" y="4938"/>
                </a:lnTo>
                <a:lnTo>
                  <a:pt x="1586" y="4940"/>
                </a:lnTo>
                <a:lnTo>
                  <a:pt x="1606" y="4953"/>
                </a:lnTo>
                <a:lnTo>
                  <a:pt x="1671" y="4893"/>
                </a:lnTo>
                <a:lnTo>
                  <a:pt x="1711" y="4883"/>
                </a:lnTo>
                <a:lnTo>
                  <a:pt x="1745" y="4818"/>
                </a:lnTo>
                <a:lnTo>
                  <a:pt x="1778" y="4797"/>
                </a:lnTo>
                <a:lnTo>
                  <a:pt x="1789" y="4807"/>
                </a:lnTo>
                <a:lnTo>
                  <a:pt x="1783" y="4864"/>
                </a:lnTo>
                <a:lnTo>
                  <a:pt x="1766" y="4918"/>
                </a:lnTo>
                <a:lnTo>
                  <a:pt x="1783" y="4933"/>
                </a:lnTo>
                <a:lnTo>
                  <a:pt x="1827" y="4899"/>
                </a:lnTo>
                <a:lnTo>
                  <a:pt x="1855" y="4848"/>
                </a:lnTo>
                <a:lnTo>
                  <a:pt x="1903" y="4818"/>
                </a:lnTo>
                <a:lnTo>
                  <a:pt x="1949" y="4817"/>
                </a:lnTo>
                <a:lnTo>
                  <a:pt x="2000" y="4723"/>
                </a:lnTo>
                <a:lnTo>
                  <a:pt x="2018" y="4644"/>
                </a:lnTo>
                <a:lnTo>
                  <a:pt x="2004" y="4613"/>
                </a:lnTo>
                <a:lnTo>
                  <a:pt x="2015" y="4565"/>
                </a:lnTo>
                <a:lnTo>
                  <a:pt x="1990" y="4553"/>
                </a:lnTo>
                <a:lnTo>
                  <a:pt x="1969" y="4564"/>
                </a:lnTo>
                <a:lnTo>
                  <a:pt x="1937" y="4565"/>
                </a:lnTo>
                <a:lnTo>
                  <a:pt x="1878" y="4600"/>
                </a:lnTo>
                <a:lnTo>
                  <a:pt x="1857" y="4631"/>
                </a:lnTo>
                <a:lnTo>
                  <a:pt x="1813" y="4634"/>
                </a:lnTo>
                <a:lnTo>
                  <a:pt x="1852" y="4590"/>
                </a:lnTo>
                <a:lnTo>
                  <a:pt x="1858" y="4558"/>
                </a:lnTo>
                <a:lnTo>
                  <a:pt x="1858" y="4558"/>
                </a:lnTo>
                <a:lnTo>
                  <a:pt x="1815" y="4561"/>
                </a:lnTo>
                <a:lnTo>
                  <a:pt x="1800" y="4547"/>
                </a:lnTo>
                <a:lnTo>
                  <a:pt x="1814" y="4516"/>
                </a:lnTo>
                <a:lnTo>
                  <a:pt x="1841" y="4508"/>
                </a:lnTo>
                <a:lnTo>
                  <a:pt x="1869" y="4432"/>
                </a:lnTo>
                <a:lnTo>
                  <a:pt x="1893" y="4403"/>
                </a:lnTo>
                <a:lnTo>
                  <a:pt x="1884" y="4357"/>
                </a:lnTo>
                <a:lnTo>
                  <a:pt x="1826" y="4330"/>
                </a:lnTo>
                <a:lnTo>
                  <a:pt x="1738" y="4352"/>
                </a:lnTo>
                <a:lnTo>
                  <a:pt x="1684" y="4391"/>
                </a:lnTo>
                <a:lnTo>
                  <a:pt x="1684" y="4391"/>
                </a:lnTo>
                <a:lnTo>
                  <a:pt x="1705" y="4342"/>
                </a:lnTo>
                <a:lnTo>
                  <a:pt x="1670" y="4289"/>
                </a:lnTo>
                <a:lnTo>
                  <a:pt x="1616" y="4250"/>
                </a:lnTo>
                <a:lnTo>
                  <a:pt x="1584" y="4263"/>
                </a:lnTo>
                <a:lnTo>
                  <a:pt x="1564" y="4283"/>
                </a:lnTo>
                <a:lnTo>
                  <a:pt x="1537" y="4281"/>
                </a:lnTo>
                <a:lnTo>
                  <a:pt x="1484" y="4344"/>
                </a:lnTo>
                <a:lnTo>
                  <a:pt x="1451" y="4344"/>
                </a:lnTo>
                <a:lnTo>
                  <a:pt x="1475" y="4272"/>
                </a:lnTo>
                <a:lnTo>
                  <a:pt x="1433" y="4236"/>
                </a:lnTo>
                <a:lnTo>
                  <a:pt x="1479" y="4228"/>
                </a:lnTo>
                <a:lnTo>
                  <a:pt x="1489" y="4236"/>
                </a:lnTo>
                <a:lnTo>
                  <a:pt x="1554" y="4226"/>
                </a:lnTo>
                <a:lnTo>
                  <a:pt x="1578" y="4233"/>
                </a:lnTo>
                <a:lnTo>
                  <a:pt x="1586" y="4208"/>
                </a:lnTo>
                <a:lnTo>
                  <a:pt x="1548" y="4156"/>
                </a:lnTo>
                <a:lnTo>
                  <a:pt x="1569" y="4119"/>
                </a:lnTo>
                <a:lnTo>
                  <a:pt x="1589" y="4051"/>
                </a:lnTo>
                <a:lnTo>
                  <a:pt x="1588" y="4019"/>
                </a:lnTo>
                <a:lnTo>
                  <a:pt x="1631" y="3966"/>
                </a:lnTo>
                <a:lnTo>
                  <a:pt x="1628" y="3997"/>
                </a:lnTo>
                <a:lnTo>
                  <a:pt x="1643" y="4025"/>
                </a:lnTo>
                <a:lnTo>
                  <a:pt x="1634" y="4064"/>
                </a:lnTo>
                <a:lnTo>
                  <a:pt x="1608" y="4084"/>
                </a:lnTo>
                <a:lnTo>
                  <a:pt x="1629" y="4188"/>
                </a:lnTo>
                <a:lnTo>
                  <a:pt x="1731" y="4309"/>
                </a:lnTo>
                <a:lnTo>
                  <a:pt x="1789" y="4321"/>
                </a:lnTo>
                <a:lnTo>
                  <a:pt x="1798" y="4303"/>
                </a:lnTo>
                <a:lnTo>
                  <a:pt x="1863" y="4304"/>
                </a:lnTo>
                <a:lnTo>
                  <a:pt x="1972" y="4364"/>
                </a:lnTo>
                <a:lnTo>
                  <a:pt x="1997" y="4347"/>
                </a:lnTo>
                <a:lnTo>
                  <a:pt x="2031" y="4282"/>
                </a:lnTo>
                <a:lnTo>
                  <a:pt x="2058" y="4256"/>
                </a:lnTo>
                <a:lnTo>
                  <a:pt x="2081" y="4256"/>
                </a:lnTo>
                <a:lnTo>
                  <a:pt x="2060" y="4283"/>
                </a:lnTo>
                <a:lnTo>
                  <a:pt x="2092" y="4292"/>
                </a:lnTo>
                <a:lnTo>
                  <a:pt x="2140" y="4272"/>
                </a:lnTo>
                <a:lnTo>
                  <a:pt x="2148" y="4239"/>
                </a:lnTo>
                <a:lnTo>
                  <a:pt x="2160" y="4225"/>
                </a:lnTo>
                <a:lnTo>
                  <a:pt x="2181" y="4244"/>
                </a:lnTo>
                <a:lnTo>
                  <a:pt x="2235" y="4214"/>
                </a:lnTo>
                <a:lnTo>
                  <a:pt x="2238" y="4163"/>
                </a:lnTo>
                <a:lnTo>
                  <a:pt x="2306" y="4127"/>
                </a:lnTo>
                <a:lnTo>
                  <a:pt x="2304" y="4079"/>
                </a:lnTo>
                <a:lnTo>
                  <a:pt x="2289" y="4066"/>
                </a:lnTo>
                <a:lnTo>
                  <a:pt x="2246" y="4068"/>
                </a:lnTo>
                <a:lnTo>
                  <a:pt x="2292" y="4025"/>
                </a:lnTo>
                <a:lnTo>
                  <a:pt x="2304" y="3938"/>
                </a:lnTo>
                <a:lnTo>
                  <a:pt x="2365" y="3922"/>
                </a:lnTo>
                <a:lnTo>
                  <a:pt x="2461" y="3944"/>
                </a:lnTo>
                <a:lnTo>
                  <a:pt x="2491" y="3979"/>
                </a:lnTo>
                <a:lnTo>
                  <a:pt x="2564" y="3982"/>
                </a:lnTo>
                <a:lnTo>
                  <a:pt x="2608" y="3949"/>
                </a:lnTo>
                <a:lnTo>
                  <a:pt x="2644" y="3947"/>
                </a:lnTo>
                <a:lnTo>
                  <a:pt x="2681" y="3989"/>
                </a:lnTo>
                <a:lnTo>
                  <a:pt x="2723" y="3979"/>
                </a:lnTo>
                <a:lnTo>
                  <a:pt x="2761" y="3934"/>
                </a:lnTo>
                <a:lnTo>
                  <a:pt x="2801" y="3916"/>
                </a:lnTo>
                <a:lnTo>
                  <a:pt x="2801" y="3886"/>
                </a:lnTo>
                <a:lnTo>
                  <a:pt x="2747" y="3882"/>
                </a:lnTo>
                <a:lnTo>
                  <a:pt x="2606" y="3805"/>
                </a:lnTo>
                <a:lnTo>
                  <a:pt x="2595" y="3774"/>
                </a:lnTo>
                <a:lnTo>
                  <a:pt x="2626" y="3756"/>
                </a:lnTo>
                <a:lnTo>
                  <a:pt x="2672" y="3761"/>
                </a:lnTo>
                <a:lnTo>
                  <a:pt x="2695" y="3787"/>
                </a:lnTo>
                <a:lnTo>
                  <a:pt x="2737" y="3773"/>
                </a:lnTo>
                <a:lnTo>
                  <a:pt x="2811" y="3836"/>
                </a:lnTo>
                <a:lnTo>
                  <a:pt x="2841" y="3829"/>
                </a:lnTo>
                <a:lnTo>
                  <a:pt x="2892" y="3783"/>
                </a:lnTo>
                <a:lnTo>
                  <a:pt x="2931" y="3776"/>
                </a:lnTo>
                <a:lnTo>
                  <a:pt x="2950" y="3748"/>
                </a:lnTo>
                <a:lnTo>
                  <a:pt x="2942" y="3688"/>
                </a:lnTo>
                <a:lnTo>
                  <a:pt x="2882" y="3650"/>
                </a:lnTo>
                <a:lnTo>
                  <a:pt x="2849" y="3642"/>
                </a:lnTo>
                <a:lnTo>
                  <a:pt x="2842" y="3617"/>
                </a:lnTo>
                <a:lnTo>
                  <a:pt x="2790" y="3596"/>
                </a:lnTo>
                <a:lnTo>
                  <a:pt x="2783" y="3574"/>
                </a:lnTo>
                <a:lnTo>
                  <a:pt x="2783" y="3574"/>
                </a:lnTo>
                <a:lnTo>
                  <a:pt x="2839" y="3575"/>
                </a:lnTo>
                <a:lnTo>
                  <a:pt x="2875" y="3596"/>
                </a:lnTo>
                <a:lnTo>
                  <a:pt x="2881" y="3620"/>
                </a:lnTo>
                <a:lnTo>
                  <a:pt x="2917" y="3639"/>
                </a:lnTo>
                <a:lnTo>
                  <a:pt x="2957" y="3638"/>
                </a:lnTo>
                <a:lnTo>
                  <a:pt x="2988" y="3656"/>
                </a:lnTo>
                <a:lnTo>
                  <a:pt x="3054" y="3604"/>
                </a:lnTo>
                <a:lnTo>
                  <a:pt x="3076" y="3600"/>
                </a:lnTo>
                <a:lnTo>
                  <a:pt x="3095" y="3526"/>
                </a:lnTo>
                <a:lnTo>
                  <a:pt x="3151" y="3438"/>
                </a:lnTo>
                <a:lnTo>
                  <a:pt x="3150" y="3396"/>
                </a:lnTo>
                <a:lnTo>
                  <a:pt x="3108" y="3370"/>
                </a:lnTo>
                <a:lnTo>
                  <a:pt x="3064" y="3328"/>
                </a:lnTo>
                <a:lnTo>
                  <a:pt x="3024" y="3336"/>
                </a:lnTo>
                <a:lnTo>
                  <a:pt x="2982" y="3335"/>
                </a:lnTo>
                <a:lnTo>
                  <a:pt x="2936" y="3348"/>
                </a:lnTo>
                <a:lnTo>
                  <a:pt x="2936" y="3348"/>
                </a:lnTo>
                <a:lnTo>
                  <a:pt x="2944" y="3323"/>
                </a:lnTo>
                <a:lnTo>
                  <a:pt x="2994" y="3301"/>
                </a:lnTo>
                <a:lnTo>
                  <a:pt x="3052" y="3298"/>
                </a:lnTo>
                <a:lnTo>
                  <a:pt x="3053" y="3275"/>
                </a:lnTo>
                <a:lnTo>
                  <a:pt x="2984" y="3212"/>
                </a:lnTo>
                <a:lnTo>
                  <a:pt x="2950" y="3199"/>
                </a:lnTo>
                <a:lnTo>
                  <a:pt x="2908" y="3202"/>
                </a:lnTo>
                <a:lnTo>
                  <a:pt x="2883" y="3191"/>
                </a:lnTo>
                <a:lnTo>
                  <a:pt x="2872" y="3202"/>
                </a:lnTo>
                <a:lnTo>
                  <a:pt x="2834" y="3217"/>
                </a:lnTo>
                <a:lnTo>
                  <a:pt x="2817" y="3205"/>
                </a:lnTo>
                <a:lnTo>
                  <a:pt x="2806" y="3212"/>
                </a:lnTo>
                <a:lnTo>
                  <a:pt x="2767" y="3211"/>
                </a:lnTo>
                <a:lnTo>
                  <a:pt x="2767" y="3177"/>
                </a:lnTo>
                <a:lnTo>
                  <a:pt x="2778" y="3155"/>
                </a:lnTo>
                <a:lnTo>
                  <a:pt x="2691" y="3116"/>
                </a:lnTo>
                <a:lnTo>
                  <a:pt x="2682" y="3090"/>
                </a:lnTo>
                <a:lnTo>
                  <a:pt x="2682" y="3090"/>
                </a:lnTo>
                <a:lnTo>
                  <a:pt x="2720" y="3112"/>
                </a:lnTo>
                <a:lnTo>
                  <a:pt x="2800" y="3124"/>
                </a:lnTo>
                <a:lnTo>
                  <a:pt x="2826" y="3152"/>
                </a:lnTo>
                <a:lnTo>
                  <a:pt x="2826" y="3178"/>
                </a:lnTo>
                <a:lnTo>
                  <a:pt x="2897" y="3158"/>
                </a:lnTo>
                <a:lnTo>
                  <a:pt x="2983" y="3160"/>
                </a:lnTo>
                <a:lnTo>
                  <a:pt x="3035" y="3197"/>
                </a:lnTo>
                <a:lnTo>
                  <a:pt x="3053" y="3191"/>
                </a:lnTo>
                <a:lnTo>
                  <a:pt x="3054" y="3141"/>
                </a:lnTo>
                <a:lnTo>
                  <a:pt x="2956" y="3104"/>
                </a:lnTo>
                <a:lnTo>
                  <a:pt x="2862" y="3096"/>
                </a:lnTo>
                <a:lnTo>
                  <a:pt x="2800" y="3072"/>
                </a:lnTo>
                <a:lnTo>
                  <a:pt x="2808" y="3050"/>
                </a:lnTo>
                <a:lnTo>
                  <a:pt x="2853" y="3044"/>
                </a:lnTo>
                <a:lnTo>
                  <a:pt x="2892" y="3073"/>
                </a:lnTo>
                <a:lnTo>
                  <a:pt x="2998" y="3089"/>
                </a:lnTo>
                <a:lnTo>
                  <a:pt x="3069" y="3091"/>
                </a:lnTo>
                <a:lnTo>
                  <a:pt x="3095" y="3132"/>
                </a:lnTo>
                <a:lnTo>
                  <a:pt x="3088" y="3192"/>
                </a:lnTo>
                <a:lnTo>
                  <a:pt x="3102" y="3224"/>
                </a:lnTo>
                <a:lnTo>
                  <a:pt x="3165" y="3272"/>
                </a:lnTo>
                <a:lnTo>
                  <a:pt x="3229" y="3289"/>
                </a:lnTo>
                <a:lnTo>
                  <a:pt x="3260" y="3320"/>
                </a:lnTo>
                <a:lnTo>
                  <a:pt x="3280" y="3324"/>
                </a:lnTo>
                <a:lnTo>
                  <a:pt x="3312" y="3294"/>
                </a:lnTo>
                <a:lnTo>
                  <a:pt x="3301" y="3249"/>
                </a:lnTo>
                <a:lnTo>
                  <a:pt x="3307" y="3205"/>
                </a:lnTo>
                <a:lnTo>
                  <a:pt x="3292" y="3180"/>
                </a:lnTo>
                <a:lnTo>
                  <a:pt x="3336" y="3148"/>
                </a:lnTo>
                <a:lnTo>
                  <a:pt x="3311" y="3120"/>
                </a:lnTo>
                <a:lnTo>
                  <a:pt x="3178" y="3091"/>
                </a:lnTo>
                <a:lnTo>
                  <a:pt x="3139" y="3104"/>
                </a:lnTo>
                <a:lnTo>
                  <a:pt x="3112" y="3104"/>
                </a:lnTo>
                <a:lnTo>
                  <a:pt x="3070" y="3063"/>
                </a:lnTo>
                <a:lnTo>
                  <a:pt x="3018" y="3045"/>
                </a:lnTo>
                <a:lnTo>
                  <a:pt x="2983" y="3011"/>
                </a:lnTo>
                <a:lnTo>
                  <a:pt x="2947" y="3010"/>
                </a:lnTo>
                <a:lnTo>
                  <a:pt x="2926" y="3026"/>
                </a:lnTo>
                <a:lnTo>
                  <a:pt x="2900" y="3026"/>
                </a:lnTo>
                <a:lnTo>
                  <a:pt x="2902" y="2984"/>
                </a:lnTo>
                <a:lnTo>
                  <a:pt x="2838" y="2959"/>
                </a:lnTo>
                <a:lnTo>
                  <a:pt x="2833" y="2930"/>
                </a:lnTo>
                <a:lnTo>
                  <a:pt x="2876" y="2917"/>
                </a:lnTo>
                <a:lnTo>
                  <a:pt x="2900" y="2944"/>
                </a:lnTo>
                <a:lnTo>
                  <a:pt x="2944" y="2956"/>
                </a:lnTo>
                <a:lnTo>
                  <a:pt x="2958" y="2925"/>
                </a:lnTo>
                <a:lnTo>
                  <a:pt x="2948" y="2902"/>
                </a:lnTo>
                <a:lnTo>
                  <a:pt x="2965" y="2879"/>
                </a:lnTo>
                <a:lnTo>
                  <a:pt x="2995" y="2911"/>
                </a:lnTo>
                <a:lnTo>
                  <a:pt x="2999" y="2960"/>
                </a:lnTo>
                <a:lnTo>
                  <a:pt x="3035" y="2991"/>
                </a:lnTo>
                <a:lnTo>
                  <a:pt x="3164" y="3019"/>
                </a:lnTo>
                <a:lnTo>
                  <a:pt x="3183" y="2994"/>
                </a:lnTo>
                <a:lnTo>
                  <a:pt x="3130" y="2905"/>
                </a:lnTo>
                <a:lnTo>
                  <a:pt x="3072" y="2890"/>
                </a:lnTo>
                <a:lnTo>
                  <a:pt x="3028" y="2862"/>
                </a:lnTo>
                <a:lnTo>
                  <a:pt x="3022" y="2828"/>
                </a:lnTo>
                <a:lnTo>
                  <a:pt x="3039" y="2812"/>
                </a:lnTo>
                <a:lnTo>
                  <a:pt x="3066" y="2850"/>
                </a:lnTo>
                <a:lnTo>
                  <a:pt x="3136" y="2858"/>
                </a:lnTo>
                <a:lnTo>
                  <a:pt x="3162" y="2873"/>
                </a:lnTo>
                <a:lnTo>
                  <a:pt x="3174" y="2925"/>
                </a:lnTo>
                <a:lnTo>
                  <a:pt x="3199" y="2908"/>
                </a:lnTo>
                <a:lnTo>
                  <a:pt x="3230" y="2957"/>
                </a:lnTo>
                <a:lnTo>
                  <a:pt x="3278" y="2971"/>
                </a:lnTo>
                <a:lnTo>
                  <a:pt x="3300" y="3000"/>
                </a:lnTo>
                <a:lnTo>
                  <a:pt x="3323" y="3004"/>
                </a:lnTo>
                <a:lnTo>
                  <a:pt x="3354" y="2967"/>
                </a:lnTo>
                <a:lnTo>
                  <a:pt x="3393" y="2963"/>
                </a:lnTo>
                <a:lnTo>
                  <a:pt x="3438" y="3010"/>
                </a:lnTo>
                <a:lnTo>
                  <a:pt x="3455" y="2996"/>
                </a:lnTo>
                <a:lnTo>
                  <a:pt x="3458" y="2957"/>
                </a:lnTo>
                <a:lnTo>
                  <a:pt x="3486" y="2954"/>
                </a:lnTo>
                <a:lnTo>
                  <a:pt x="3527" y="2993"/>
                </a:lnTo>
                <a:lnTo>
                  <a:pt x="3578" y="2999"/>
                </a:lnTo>
                <a:lnTo>
                  <a:pt x="3595" y="2977"/>
                </a:lnTo>
                <a:lnTo>
                  <a:pt x="3598" y="2844"/>
                </a:lnTo>
                <a:lnTo>
                  <a:pt x="3495" y="2741"/>
                </a:lnTo>
                <a:lnTo>
                  <a:pt x="3455" y="2737"/>
                </a:lnTo>
                <a:lnTo>
                  <a:pt x="3441" y="2751"/>
                </a:lnTo>
                <a:lnTo>
                  <a:pt x="3409" y="2733"/>
                </a:lnTo>
                <a:lnTo>
                  <a:pt x="3414" y="2710"/>
                </a:lnTo>
                <a:lnTo>
                  <a:pt x="3490" y="2700"/>
                </a:lnTo>
                <a:lnTo>
                  <a:pt x="3523" y="2713"/>
                </a:lnTo>
                <a:lnTo>
                  <a:pt x="3550" y="2699"/>
                </a:lnTo>
                <a:lnTo>
                  <a:pt x="3581" y="2726"/>
                </a:lnTo>
                <a:lnTo>
                  <a:pt x="3577" y="2768"/>
                </a:lnTo>
                <a:lnTo>
                  <a:pt x="3598" y="2791"/>
                </a:lnTo>
                <a:lnTo>
                  <a:pt x="3664" y="2803"/>
                </a:lnTo>
                <a:lnTo>
                  <a:pt x="3670" y="2882"/>
                </a:lnTo>
                <a:lnTo>
                  <a:pt x="3686" y="2906"/>
                </a:lnTo>
                <a:lnTo>
                  <a:pt x="3734" y="2912"/>
                </a:lnTo>
                <a:lnTo>
                  <a:pt x="3750" y="2936"/>
                </a:lnTo>
                <a:lnTo>
                  <a:pt x="3869" y="2939"/>
                </a:lnTo>
                <a:lnTo>
                  <a:pt x="3934" y="2943"/>
                </a:lnTo>
                <a:lnTo>
                  <a:pt x="4011" y="2869"/>
                </a:lnTo>
                <a:lnTo>
                  <a:pt x="4017" y="2831"/>
                </a:lnTo>
                <a:lnTo>
                  <a:pt x="3984" y="2811"/>
                </a:lnTo>
                <a:lnTo>
                  <a:pt x="3962" y="2824"/>
                </a:lnTo>
                <a:lnTo>
                  <a:pt x="3940" y="2806"/>
                </a:lnTo>
                <a:lnTo>
                  <a:pt x="3957" y="2788"/>
                </a:lnTo>
                <a:lnTo>
                  <a:pt x="4021" y="2773"/>
                </a:lnTo>
                <a:lnTo>
                  <a:pt x="4082" y="2783"/>
                </a:lnTo>
                <a:lnTo>
                  <a:pt x="4130" y="2754"/>
                </a:lnTo>
                <a:lnTo>
                  <a:pt x="4140" y="2713"/>
                </a:lnTo>
                <a:lnTo>
                  <a:pt x="4111" y="2675"/>
                </a:lnTo>
                <a:lnTo>
                  <a:pt x="3986" y="2674"/>
                </a:lnTo>
                <a:lnTo>
                  <a:pt x="3894" y="2654"/>
                </a:lnTo>
                <a:lnTo>
                  <a:pt x="3903" y="2627"/>
                </a:lnTo>
                <a:lnTo>
                  <a:pt x="3945" y="2625"/>
                </a:lnTo>
                <a:lnTo>
                  <a:pt x="3963" y="2582"/>
                </a:lnTo>
                <a:lnTo>
                  <a:pt x="3982" y="2598"/>
                </a:lnTo>
                <a:lnTo>
                  <a:pt x="3988" y="2639"/>
                </a:lnTo>
                <a:lnTo>
                  <a:pt x="4019" y="2636"/>
                </a:lnTo>
                <a:lnTo>
                  <a:pt x="4046" y="2617"/>
                </a:lnTo>
                <a:lnTo>
                  <a:pt x="4128" y="2646"/>
                </a:lnTo>
                <a:lnTo>
                  <a:pt x="4158" y="2627"/>
                </a:lnTo>
                <a:lnTo>
                  <a:pt x="4207" y="2661"/>
                </a:lnTo>
                <a:lnTo>
                  <a:pt x="4229" y="2658"/>
                </a:lnTo>
                <a:lnTo>
                  <a:pt x="4276" y="2607"/>
                </a:lnTo>
                <a:lnTo>
                  <a:pt x="4265" y="2572"/>
                </a:lnTo>
                <a:lnTo>
                  <a:pt x="4211" y="2537"/>
                </a:lnTo>
                <a:lnTo>
                  <a:pt x="4227" y="2501"/>
                </a:lnTo>
                <a:lnTo>
                  <a:pt x="4250" y="2476"/>
                </a:lnTo>
                <a:lnTo>
                  <a:pt x="4241" y="2411"/>
                </a:lnTo>
                <a:lnTo>
                  <a:pt x="4273" y="2438"/>
                </a:lnTo>
                <a:lnTo>
                  <a:pt x="4273" y="2478"/>
                </a:lnTo>
                <a:lnTo>
                  <a:pt x="4252" y="2509"/>
                </a:lnTo>
                <a:lnTo>
                  <a:pt x="4260" y="2537"/>
                </a:lnTo>
                <a:lnTo>
                  <a:pt x="4297" y="2549"/>
                </a:lnTo>
                <a:lnTo>
                  <a:pt x="4328" y="2524"/>
                </a:lnTo>
                <a:lnTo>
                  <a:pt x="4440" y="2523"/>
                </a:lnTo>
                <a:lnTo>
                  <a:pt x="4469" y="2483"/>
                </a:lnTo>
                <a:lnTo>
                  <a:pt x="4516" y="2445"/>
                </a:lnTo>
                <a:lnTo>
                  <a:pt x="4514" y="2392"/>
                </a:lnTo>
                <a:lnTo>
                  <a:pt x="4532" y="2374"/>
                </a:lnTo>
                <a:lnTo>
                  <a:pt x="4571" y="2377"/>
                </a:lnTo>
                <a:lnTo>
                  <a:pt x="4612" y="2340"/>
                </a:lnTo>
                <a:lnTo>
                  <a:pt x="4647" y="2350"/>
                </a:lnTo>
                <a:lnTo>
                  <a:pt x="4687" y="2327"/>
                </a:lnTo>
                <a:lnTo>
                  <a:pt x="4783" y="2309"/>
                </a:lnTo>
                <a:lnTo>
                  <a:pt x="4811" y="2261"/>
                </a:lnTo>
                <a:lnTo>
                  <a:pt x="4899" y="2242"/>
                </a:lnTo>
                <a:lnTo>
                  <a:pt x="4945" y="2201"/>
                </a:lnTo>
                <a:lnTo>
                  <a:pt x="4997" y="2209"/>
                </a:lnTo>
                <a:lnTo>
                  <a:pt x="5031" y="2195"/>
                </a:lnTo>
                <a:lnTo>
                  <a:pt x="5079" y="2191"/>
                </a:lnTo>
                <a:lnTo>
                  <a:pt x="5152" y="2157"/>
                </a:lnTo>
                <a:lnTo>
                  <a:pt x="5206" y="2105"/>
                </a:lnTo>
                <a:lnTo>
                  <a:pt x="5242" y="2099"/>
                </a:lnTo>
                <a:lnTo>
                  <a:pt x="5278" y="2049"/>
                </a:lnTo>
                <a:lnTo>
                  <a:pt x="5370" y="2031"/>
                </a:lnTo>
                <a:lnTo>
                  <a:pt x="5395" y="2012"/>
                </a:lnTo>
                <a:lnTo>
                  <a:pt x="5477" y="1970"/>
                </a:lnTo>
                <a:lnTo>
                  <a:pt x="5512" y="1902"/>
                </a:lnTo>
                <a:lnTo>
                  <a:pt x="5542" y="1836"/>
                </a:lnTo>
                <a:lnTo>
                  <a:pt x="5466" y="1835"/>
                </a:lnTo>
                <a:lnTo>
                  <a:pt x="5411" y="1845"/>
                </a:lnTo>
                <a:lnTo>
                  <a:pt x="5373" y="1831"/>
                </a:lnTo>
                <a:lnTo>
                  <a:pt x="5321" y="1833"/>
                </a:lnTo>
                <a:lnTo>
                  <a:pt x="5245" y="1909"/>
                </a:lnTo>
                <a:lnTo>
                  <a:pt x="5125" y="1929"/>
                </a:lnTo>
                <a:lnTo>
                  <a:pt x="4947" y="1943"/>
                </a:lnTo>
                <a:lnTo>
                  <a:pt x="4886" y="1932"/>
                </a:lnTo>
                <a:lnTo>
                  <a:pt x="4754" y="1932"/>
                </a:lnTo>
                <a:lnTo>
                  <a:pt x="4686" y="1969"/>
                </a:lnTo>
                <a:lnTo>
                  <a:pt x="4678" y="1924"/>
                </a:lnTo>
                <a:lnTo>
                  <a:pt x="4630" y="1929"/>
                </a:lnTo>
                <a:lnTo>
                  <a:pt x="4630" y="1929"/>
                </a:lnTo>
                <a:lnTo>
                  <a:pt x="4654" y="1885"/>
                </a:lnTo>
                <a:lnTo>
                  <a:pt x="4702" y="1876"/>
                </a:lnTo>
                <a:lnTo>
                  <a:pt x="4737" y="1886"/>
                </a:lnTo>
                <a:lnTo>
                  <a:pt x="4783" y="1867"/>
                </a:lnTo>
                <a:lnTo>
                  <a:pt x="4792" y="1898"/>
                </a:lnTo>
                <a:lnTo>
                  <a:pt x="4853" y="1907"/>
                </a:lnTo>
                <a:lnTo>
                  <a:pt x="4927" y="1890"/>
                </a:lnTo>
                <a:lnTo>
                  <a:pt x="4981" y="1891"/>
                </a:lnTo>
                <a:lnTo>
                  <a:pt x="5112" y="1869"/>
                </a:lnTo>
                <a:lnTo>
                  <a:pt x="5323" y="1785"/>
                </a:lnTo>
                <a:lnTo>
                  <a:pt x="5354" y="1757"/>
                </a:lnTo>
                <a:lnTo>
                  <a:pt x="5327" y="1730"/>
                </a:lnTo>
                <a:lnTo>
                  <a:pt x="5234" y="1710"/>
                </a:lnTo>
                <a:lnTo>
                  <a:pt x="5079" y="1686"/>
                </a:lnTo>
                <a:lnTo>
                  <a:pt x="5053" y="1647"/>
                </a:lnTo>
                <a:lnTo>
                  <a:pt x="5053" y="1647"/>
                </a:lnTo>
                <a:lnTo>
                  <a:pt x="5121" y="1673"/>
                </a:lnTo>
                <a:lnTo>
                  <a:pt x="5163" y="1669"/>
                </a:lnTo>
                <a:lnTo>
                  <a:pt x="5154" y="1639"/>
                </a:lnTo>
                <a:lnTo>
                  <a:pt x="5103" y="1590"/>
                </a:lnTo>
                <a:lnTo>
                  <a:pt x="5093" y="1536"/>
                </a:lnTo>
                <a:lnTo>
                  <a:pt x="5141" y="1586"/>
                </a:lnTo>
                <a:lnTo>
                  <a:pt x="5213" y="1673"/>
                </a:lnTo>
                <a:lnTo>
                  <a:pt x="5239" y="1671"/>
                </a:lnTo>
                <a:lnTo>
                  <a:pt x="5266" y="1655"/>
                </a:lnTo>
                <a:lnTo>
                  <a:pt x="5293" y="1683"/>
                </a:lnTo>
                <a:lnTo>
                  <a:pt x="5380" y="1688"/>
                </a:lnTo>
                <a:lnTo>
                  <a:pt x="5411" y="1712"/>
                </a:lnTo>
                <a:lnTo>
                  <a:pt x="5443" y="1707"/>
                </a:lnTo>
                <a:lnTo>
                  <a:pt x="5506" y="1722"/>
                </a:lnTo>
                <a:lnTo>
                  <a:pt x="5543" y="1701"/>
                </a:lnTo>
                <a:lnTo>
                  <a:pt x="5511" y="1685"/>
                </a:lnTo>
                <a:lnTo>
                  <a:pt x="5455" y="1674"/>
                </a:lnTo>
                <a:lnTo>
                  <a:pt x="5455" y="1639"/>
                </a:lnTo>
                <a:lnTo>
                  <a:pt x="5529" y="1653"/>
                </a:lnTo>
                <a:lnTo>
                  <a:pt x="5582" y="1678"/>
                </a:lnTo>
                <a:lnTo>
                  <a:pt x="5637" y="1718"/>
                </a:lnTo>
                <a:lnTo>
                  <a:pt x="5662" y="1704"/>
                </a:lnTo>
                <a:lnTo>
                  <a:pt x="5684" y="1657"/>
                </a:lnTo>
                <a:lnTo>
                  <a:pt x="5718" y="1689"/>
                </a:lnTo>
                <a:lnTo>
                  <a:pt x="5786" y="1689"/>
                </a:lnTo>
                <a:lnTo>
                  <a:pt x="5851" y="1663"/>
                </a:lnTo>
                <a:lnTo>
                  <a:pt x="5898" y="1652"/>
                </a:lnTo>
                <a:lnTo>
                  <a:pt x="5952" y="1613"/>
                </a:lnTo>
                <a:lnTo>
                  <a:pt x="6096" y="1543"/>
                </a:lnTo>
                <a:lnTo>
                  <a:pt x="6125" y="1517"/>
                </a:lnTo>
                <a:lnTo>
                  <a:pt x="6124" y="1492"/>
                </a:lnTo>
                <a:lnTo>
                  <a:pt x="6167" y="1476"/>
                </a:lnTo>
                <a:lnTo>
                  <a:pt x="6214" y="1487"/>
                </a:lnTo>
                <a:lnTo>
                  <a:pt x="6235" y="1465"/>
                </a:lnTo>
                <a:lnTo>
                  <a:pt x="6324" y="1416"/>
                </a:lnTo>
                <a:lnTo>
                  <a:pt x="6381" y="1310"/>
                </a:lnTo>
                <a:lnTo>
                  <a:pt x="6400" y="1199"/>
                </a:lnTo>
                <a:lnTo>
                  <a:pt x="6392" y="1125"/>
                </a:lnTo>
                <a:lnTo>
                  <a:pt x="6369" y="1071"/>
                </a:lnTo>
                <a:lnTo>
                  <a:pt x="6310" y="1034"/>
                </a:lnTo>
                <a:lnTo>
                  <a:pt x="6278" y="1034"/>
                </a:lnTo>
                <a:lnTo>
                  <a:pt x="6268" y="1045"/>
                </a:lnTo>
                <a:lnTo>
                  <a:pt x="6225" y="1048"/>
                </a:lnTo>
                <a:lnTo>
                  <a:pt x="6195" y="1095"/>
                </a:lnTo>
                <a:lnTo>
                  <a:pt x="6164" y="1108"/>
                </a:lnTo>
                <a:lnTo>
                  <a:pt x="6144" y="1090"/>
                </a:lnTo>
                <a:lnTo>
                  <a:pt x="6200" y="1015"/>
                </a:lnTo>
                <a:lnTo>
                  <a:pt x="6212" y="979"/>
                </a:lnTo>
                <a:lnTo>
                  <a:pt x="6251" y="952"/>
                </a:lnTo>
                <a:lnTo>
                  <a:pt x="6260" y="888"/>
                </a:lnTo>
                <a:lnTo>
                  <a:pt x="6244" y="838"/>
                </a:lnTo>
                <a:lnTo>
                  <a:pt x="6222" y="826"/>
                </a:lnTo>
                <a:lnTo>
                  <a:pt x="6254" y="807"/>
                </a:lnTo>
                <a:lnTo>
                  <a:pt x="6281" y="708"/>
                </a:lnTo>
                <a:lnTo>
                  <a:pt x="6241" y="696"/>
                </a:lnTo>
                <a:lnTo>
                  <a:pt x="6188" y="708"/>
                </a:lnTo>
                <a:lnTo>
                  <a:pt x="6180" y="749"/>
                </a:lnTo>
                <a:lnTo>
                  <a:pt x="6155" y="773"/>
                </a:lnTo>
                <a:lnTo>
                  <a:pt x="6120" y="786"/>
                </a:lnTo>
                <a:lnTo>
                  <a:pt x="6101" y="762"/>
                </a:lnTo>
                <a:lnTo>
                  <a:pt x="6125" y="731"/>
                </a:lnTo>
                <a:lnTo>
                  <a:pt x="6126" y="706"/>
                </a:lnTo>
                <a:lnTo>
                  <a:pt x="6150" y="664"/>
                </a:lnTo>
                <a:lnTo>
                  <a:pt x="6131" y="644"/>
                </a:lnTo>
                <a:lnTo>
                  <a:pt x="6083" y="679"/>
                </a:lnTo>
                <a:lnTo>
                  <a:pt x="6059" y="731"/>
                </a:lnTo>
                <a:lnTo>
                  <a:pt x="6036" y="743"/>
                </a:lnTo>
                <a:lnTo>
                  <a:pt x="6017" y="718"/>
                </a:lnTo>
                <a:lnTo>
                  <a:pt x="6041" y="665"/>
                </a:lnTo>
                <a:lnTo>
                  <a:pt x="6030" y="630"/>
                </a:lnTo>
                <a:lnTo>
                  <a:pt x="5976" y="634"/>
                </a:lnTo>
                <a:lnTo>
                  <a:pt x="5909" y="668"/>
                </a:lnTo>
                <a:lnTo>
                  <a:pt x="5884" y="714"/>
                </a:lnTo>
                <a:lnTo>
                  <a:pt x="5835" y="713"/>
                </a:lnTo>
                <a:lnTo>
                  <a:pt x="5812" y="731"/>
                </a:lnTo>
                <a:lnTo>
                  <a:pt x="5785" y="773"/>
                </a:lnTo>
                <a:lnTo>
                  <a:pt x="5750" y="773"/>
                </a:lnTo>
                <a:lnTo>
                  <a:pt x="5715" y="753"/>
                </a:lnTo>
                <a:lnTo>
                  <a:pt x="5622" y="740"/>
                </a:lnTo>
                <a:lnTo>
                  <a:pt x="5521" y="745"/>
                </a:lnTo>
                <a:lnTo>
                  <a:pt x="5590" y="724"/>
                </a:lnTo>
                <a:lnTo>
                  <a:pt x="5612" y="697"/>
                </a:lnTo>
                <a:lnTo>
                  <a:pt x="5649" y="714"/>
                </a:lnTo>
                <a:lnTo>
                  <a:pt x="5685" y="712"/>
                </a:lnTo>
                <a:lnTo>
                  <a:pt x="5751" y="677"/>
                </a:lnTo>
                <a:lnTo>
                  <a:pt x="5806" y="669"/>
                </a:lnTo>
                <a:lnTo>
                  <a:pt x="5851" y="611"/>
                </a:lnTo>
                <a:lnTo>
                  <a:pt x="5942" y="572"/>
                </a:lnTo>
                <a:lnTo>
                  <a:pt x="5965" y="545"/>
                </a:lnTo>
                <a:lnTo>
                  <a:pt x="5951" y="523"/>
                </a:lnTo>
                <a:lnTo>
                  <a:pt x="5904" y="523"/>
                </a:lnTo>
                <a:lnTo>
                  <a:pt x="5822" y="474"/>
                </a:lnTo>
                <a:lnTo>
                  <a:pt x="5805" y="436"/>
                </a:lnTo>
                <a:lnTo>
                  <a:pt x="5784" y="436"/>
                </a:lnTo>
                <a:lnTo>
                  <a:pt x="5744" y="464"/>
                </a:lnTo>
                <a:lnTo>
                  <a:pt x="5724" y="486"/>
                </a:lnTo>
                <a:lnTo>
                  <a:pt x="5692" y="477"/>
                </a:lnTo>
                <a:lnTo>
                  <a:pt x="5682" y="441"/>
                </a:lnTo>
                <a:lnTo>
                  <a:pt x="5707" y="412"/>
                </a:lnTo>
                <a:lnTo>
                  <a:pt x="5704" y="376"/>
                </a:lnTo>
                <a:lnTo>
                  <a:pt x="5631" y="386"/>
                </a:lnTo>
                <a:lnTo>
                  <a:pt x="5604" y="426"/>
                </a:lnTo>
                <a:lnTo>
                  <a:pt x="5575" y="414"/>
                </a:lnTo>
                <a:lnTo>
                  <a:pt x="5566" y="362"/>
                </a:lnTo>
                <a:lnTo>
                  <a:pt x="5521" y="382"/>
                </a:lnTo>
                <a:lnTo>
                  <a:pt x="5492" y="406"/>
                </a:lnTo>
                <a:lnTo>
                  <a:pt x="5468" y="376"/>
                </a:lnTo>
                <a:lnTo>
                  <a:pt x="5502" y="347"/>
                </a:lnTo>
                <a:lnTo>
                  <a:pt x="5489" y="311"/>
                </a:lnTo>
                <a:lnTo>
                  <a:pt x="5513" y="307"/>
                </a:lnTo>
                <a:lnTo>
                  <a:pt x="5537" y="281"/>
                </a:lnTo>
                <a:lnTo>
                  <a:pt x="5508" y="249"/>
                </a:lnTo>
                <a:lnTo>
                  <a:pt x="5418" y="231"/>
                </a:lnTo>
                <a:lnTo>
                  <a:pt x="5344" y="199"/>
                </a:lnTo>
                <a:lnTo>
                  <a:pt x="5297" y="216"/>
                </a:lnTo>
                <a:lnTo>
                  <a:pt x="5247" y="255"/>
                </a:lnTo>
                <a:lnTo>
                  <a:pt x="5234" y="299"/>
                </a:lnTo>
                <a:lnTo>
                  <a:pt x="5212" y="312"/>
                </a:lnTo>
                <a:lnTo>
                  <a:pt x="5184" y="267"/>
                </a:lnTo>
                <a:lnTo>
                  <a:pt x="5236" y="216"/>
                </a:lnTo>
                <a:lnTo>
                  <a:pt x="5243" y="185"/>
                </a:lnTo>
                <a:lnTo>
                  <a:pt x="5183" y="183"/>
                </a:lnTo>
                <a:lnTo>
                  <a:pt x="5128" y="151"/>
                </a:lnTo>
                <a:lnTo>
                  <a:pt x="5081" y="152"/>
                </a:lnTo>
                <a:lnTo>
                  <a:pt x="5050" y="192"/>
                </a:lnTo>
                <a:lnTo>
                  <a:pt x="4978" y="244"/>
                </a:lnTo>
                <a:lnTo>
                  <a:pt x="4926" y="302"/>
                </a:lnTo>
                <a:lnTo>
                  <a:pt x="4888" y="312"/>
                </a:lnTo>
                <a:lnTo>
                  <a:pt x="4876" y="286"/>
                </a:lnTo>
                <a:lnTo>
                  <a:pt x="4902" y="231"/>
                </a:lnTo>
                <a:lnTo>
                  <a:pt x="4895" y="172"/>
                </a:lnTo>
                <a:lnTo>
                  <a:pt x="4876" y="148"/>
                </a:lnTo>
                <a:lnTo>
                  <a:pt x="4864" y="111"/>
                </a:lnTo>
                <a:lnTo>
                  <a:pt x="4807" y="70"/>
                </a:lnTo>
                <a:lnTo>
                  <a:pt x="4750" y="88"/>
                </a:lnTo>
                <a:lnTo>
                  <a:pt x="4689" y="68"/>
                </a:lnTo>
                <a:lnTo>
                  <a:pt x="4670" y="30"/>
                </a:lnTo>
                <a:lnTo>
                  <a:pt x="4615" y="16"/>
                </a:lnTo>
                <a:lnTo>
                  <a:pt x="4557" y="40"/>
                </a:lnTo>
                <a:lnTo>
                  <a:pt x="4511" y="24"/>
                </a:lnTo>
                <a:lnTo>
                  <a:pt x="4478" y="23"/>
                </a:lnTo>
                <a:lnTo>
                  <a:pt x="44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2"/>
          <p:cNvSpPr/>
          <p:nvPr/>
        </p:nvSpPr>
        <p:spPr>
          <a:xfrm>
            <a:off x="4870174" y="1292482"/>
            <a:ext cx="3073" cy="8072"/>
          </a:xfrm>
          <a:custGeom>
            <a:avLst/>
            <a:gdLst/>
            <a:ahLst/>
            <a:cxnLst/>
            <a:rect l="l" t="t" r="r" b="b"/>
            <a:pathLst>
              <a:path w="75" h="197" extrusionOk="0">
                <a:moveTo>
                  <a:pt x="51" y="1"/>
                </a:moveTo>
                <a:lnTo>
                  <a:pt x="27" y="7"/>
                </a:lnTo>
                <a:lnTo>
                  <a:pt x="23" y="48"/>
                </a:lnTo>
                <a:lnTo>
                  <a:pt x="0" y="96"/>
                </a:lnTo>
                <a:lnTo>
                  <a:pt x="7" y="141"/>
                </a:lnTo>
                <a:lnTo>
                  <a:pt x="24" y="163"/>
                </a:lnTo>
                <a:lnTo>
                  <a:pt x="32" y="196"/>
                </a:lnTo>
                <a:lnTo>
                  <a:pt x="55" y="179"/>
                </a:lnTo>
                <a:lnTo>
                  <a:pt x="75" y="170"/>
                </a:lnTo>
                <a:lnTo>
                  <a:pt x="67" y="101"/>
                </a:lnTo>
                <a:lnTo>
                  <a:pt x="75" y="38"/>
                </a:lnTo>
                <a:lnTo>
                  <a:pt x="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2"/>
          <p:cNvSpPr/>
          <p:nvPr/>
        </p:nvSpPr>
        <p:spPr>
          <a:xfrm>
            <a:off x="4946178" y="1644785"/>
            <a:ext cx="2131" cy="6761"/>
          </a:xfrm>
          <a:custGeom>
            <a:avLst/>
            <a:gdLst/>
            <a:ahLst/>
            <a:cxnLst/>
            <a:rect l="l" t="t" r="r" b="b"/>
            <a:pathLst>
              <a:path w="52" h="165" extrusionOk="0">
                <a:moveTo>
                  <a:pt x="32" y="1"/>
                </a:moveTo>
                <a:lnTo>
                  <a:pt x="15" y="17"/>
                </a:lnTo>
                <a:lnTo>
                  <a:pt x="0" y="37"/>
                </a:lnTo>
                <a:lnTo>
                  <a:pt x="14" y="69"/>
                </a:lnTo>
                <a:lnTo>
                  <a:pt x="23" y="105"/>
                </a:lnTo>
                <a:lnTo>
                  <a:pt x="11" y="137"/>
                </a:lnTo>
                <a:lnTo>
                  <a:pt x="23" y="165"/>
                </a:lnTo>
                <a:lnTo>
                  <a:pt x="35" y="163"/>
                </a:lnTo>
                <a:lnTo>
                  <a:pt x="51" y="133"/>
                </a:lnTo>
                <a:lnTo>
                  <a:pt x="42" y="113"/>
                </a:lnTo>
                <a:lnTo>
                  <a:pt x="28" y="100"/>
                </a:lnTo>
                <a:lnTo>
                  <a:pt x="27" y="78"/>
                </a:lnTo>
                <a:lnTo>
                  <a:pt x="43" y="64"/>
                </a:lnTo>
                <a:lnTo>
                  <a:pt x="45" y="36"/>
                </a:lnTo>
                <a:lnTo>
                  <a:pt x="29" y="18"/>
                </a:lnTo>
                <a:lnTo>
                  <a:pt x="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2"/>
          <p:cNvSpPr/>
          <p:nvPr/>
        </p:nvSpPr>
        <p:spPr>
          <a:xfrm>
            <a:off x="4924422" y="1377054"/>
            <a:ext cx="3114" cy="3073"/>
          </a:xfrm>
          <a:custGeom>
            <a:avLst/>
            <a:gdLst/>
            <a:ahLst/>
            <a:cxnLst/>
            <a:rect l="l" t="t" r="r" b="b"/>
            <a:pathLst>
              <a:path w="76" h="75" extrusionOk="0">
                <a:moveTo>
                  <a:pt x="70" y="1"/>
                </a:moveTo>
                <a:lnTo>
                  <a:pt x="34" y="18"/>
                </a:lnTo>
                <a:lnTo>
                  <a:pt x="1" y="68"/>
                </a:lnTo>
                <a:lnTo>
                  <a:pt x="24" y="75"/>
                </a:lnTo>
                <a:lnTo>
                  <a:pt x="41" y="54"/>
                </a:lnTo>
                <a:lnTo>
                  <a:pt x="75" y="28"/>
                </a:lnTo>
                <a:lnTo>
                  <a:pt x="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2"/>
          <p:cNvSpPr/>
          <p:nvPr/>
        </p:nvSpPr>
        <p:spPr>
          <a:xfrm>
            <a:off x="4962034" y="1597664"/>
            <a:ext cx="1639" cy="1680"/>
          </a:xfrm>
          <a:custGeom>
            <a:avLst/>
            <a:gdLst/>
            <a:ahLst/>
            <a:cxnLst/>
            <a:rect l="l" t="t" r="r" b="b"/>
            <a:pathLst>
              <a:path w="40" h="41" extrusionOk="0">
                <a:moveTo>
                  <a:pt x="24" y="1"/>
                </a:moveTo>
                <a:lnTo>
                  <a:pt x="0" y="8"/>
                </a:lnTo>
                <a:lnTo>
                  <a:pt x="1" y="34"/>
                </a:lnTo>
                <a:lnTo>
                  <a:pt x="15" y="40"/>
                </a:lnTo>
                <a:lnTo>
                  <a:pt x="24" y="31"/>
                </a:lnTo>
                <a:lnTo>
                  <a:pt x="39" y="30"/>
                </a:lnTo>
                <a:lnTo>
                  <a:pt x="39" y="5"/>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2"/>
          <p:cNvSpPr/>
          <p:nvPr/>
        </p:nvSpPr>
        <p:spPr>
          <a:xfrm>
            <a:off x="4918972" y="1415612"/>
            <a:ext cx="5531" cy="4016"/>
          </a:xfrm>
          <a:custGeom>
            <a:avLst/>
            <a:gdLst/>
            <a:ahLst/>
            <a:cxnLst/>
            <a:rect l="l" t="t" r="r" b="b"/>
            <a:pathLst>
              <a:path w="135" h="98" extrusionOk="0">
                <a:moveTo>
                  <a:pt x="109" y="1"/>
                </a:moveTo>
                <a:lnTo>
                  <a:pt x="76" y="16"/>
                </a:lnTo>
                <a:lnTo>
                  <a:pt x="35" y="27"/>
                </a:lnTo>
                <a:lnTo>
                  <a:pt x="1" y="48"/>
                </a:lnTo>
                <a:lnTo>
                  <a:pt x="12" y="57"/>
                </a:lnTo>
                <a:lnTo>
                  <a:pt x="49" y="59"/>
                </a:lnTo>
                <a:lnTo>
                  <a:pt x="90" y="98"/>
                </a:lnTo>
                <a:lnTo>
                  <a:pt x="111" y="84"/>
                </a:lnTo>
                <a:lnTo>
                  <a:pt x="119" y="52"/>
                </a:lnTo>
                <a:lnTo>
                  <a:pt x="132" y="33"/>
                </a:lnTo>
                <a:lnTo>
                  <a:pt x="135" y="10"/>
                </a:lnTo>
                <a:lnTo>
                  <a:pt x="1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2"/>
          <p:cNvSpPr/>
          <p:nvPr/>
        </p:nvSpPr>
        <p:spPr>
          <a:xfrm>
            <a:off x="4914465" y="1425159"/>
            <a:ext cx="3073" cy="4958"/>
          </a:xfrm>
          <a:custGeom>
            <a:avLst/>
            <a:gdLst/>
            <a:ahLst/>
            <a:cxnLst/>
            <a:rect l="l" t="t" r="r" b="b"/>
            <a:pathLst>
              <a:path w="75" h="121" extrusionOk="0">
                <a:moveTo>
                  <a:pt x="21" y="0"/>
                </a:moveTo>
                <a:lnTo>
                  <a:pt x="0" y="19"/>
                </a:lnTo>
                <a:lnTo>
                  <a:pt x="0" y="42"/>
                </a:lnTo>
                <a:lnTo>
                  <a:pt x="20" y="58"/>
                </a:lnTo>
                <a:lnTo>
                  <a:pt x="20" y="87"/>
                </a:lnTo>
                <a:lnTo>
                  <a:pt x="64" y="121"/>
                </a:lnTo>
                <a:lnTo>
                  <a:pt x="74" y="113"/>
                </a:lnTo>
                <a:lnTo>
                  <a:pt x="69" y="78"/>
                </a:lnTo>
                <a:lnTo>
                  <a:pt x="49" y="52"/>
                </a:lnTo>
                <a:lnTo>
                  <a:pt x="42" y="30"/>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2"/>
          <p:cNvSpPr/>
          <p:nvPr/>
        </p:nvSpPr>
        <p:spPr>
          <a:xfrm>
            <a:off x="4911270" y="1430158"/>
            <a:ext cx="6638" cy="5900"/>
          </a:xfrm>
          <a:custGeom>
            <a:avLst/>
            <a:gdLst/>
            <a:ahLst/>
            <a:cxnLst/>
            <a:rect l="l" t="t" r="r" b="b"/>
            <a:pathLst>
              <a:path w="162" h="144" extrusionOk="0">
                <a:moveTo>
                  <a:pt x="42" y="1"/>
                </a:moveTo>
                <a:lnTo>
                  <a:pt x="20" y="14"/>
                </a:lnTo>
                <a:lnTo>
                  <a:pt x="1" y="17"/>
                </a:lnTo>
                <a:lnTo>
                  <a:pt x="1" y="42"/>
                </a:lnTo>
                <a:lnTo>
                  <a:pt x="29" y="77"/>
                </a:lnTo>
                <a:lnTo>
                  <a:pt x="54" y="83"/>
                </a:lnTo>
                <a:lnTo>
                  <a:pt x="77" y="99"/>
                </a:lnTo>
                <a:lnTo>
                  <a:pt x="80" y="126"/>
                </a:lnTo>
                <a:lnTo>
                  <a:pt x="97" y="144"/>
                </a:lnTo>
                <a:lnTo>
                  <a:pt x="107" y="141"/>
                </a:lnTo>
                <a:lnTo>
                  <a:pt x="118" y="116"/>
                </a:lnTo>
                <a:lnTo>
                  <a:pt x="135" y="100"/>
                </a:lnTo>
                <a:lnTo>
                  <a:pt x="139" y="74"/>
                </a:lnTo>
                <a:lnTo>
                  <a:pt x="161" y="57"/>
                </a:lnTo>
                <a:lnTo>
                  <a:pt x="159" y="38"/>
                </a:lnTo>
                <a:lnTo>
                  <a:pt x="113" y="12"/>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2"/>
          <p:cNvSpPr/>
          <p:nvPr/>
        </p:nvSpPr>
        <p:spPr>
          <a:xfrm>
            <a:off x="4926839" y="1384307"/>
            <a:ext cx="1311" cy="1844"/>
          </a:xfrm>
          <a:custGeom>
            <a:avLst/>
            <a:gdLst/>
            <a:ahLst/>
            <a:cxnLst/>
            <a:rect l="l" t="t" r="r" b="b"/>
            <a:pathLst>
              <a:path w="32" h="45" extrusionOk="0">
                <a:moveTo>
                  <a:pt x="19" y="1"/>
                </a:moveTo>
                <a:lnTo>
                  <a:pt x="1" y="19"/>
                </a:lnTo>
                <a:lnTo>
                  <a:pt x="16" y="41"/>
                </a:lnTo>
                <a:lnTo>
                  <a:pt x="31" y="44"/>
                </a:lnTo>
                <a:lnTo>
                  <a:pt x="32" y="14"/>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2"/>
          <p:cNvSpPr/>
          <p:nvPr/>
        </p:nvSpPr>
        <p:spPr>
          <a:xfrm>
            <a:off x="4778887" y="1164722"/>
            <a:ext cx="191137" cy="260027"/>
          </a:xfrm>
          <a:custGeom>
            <a:avLst/>
            <a:gdLst/>
            <a:ahLst/>
            <a:cxnLst/>
            <a:rect l="l" t="t" r="r" b="b"/>
            <a:pathLst>
              <a:path w="4665" h="6346" extrusionOk="0">
                <a:moveTo>
                  <a:pt x="1216" y="1"/>
                </a:moveTo>
                <a:lnTo>
                  <a:pt x="1180" y="14"/>
                </a:lnTo>
                <a:lnTo>
                  <a:pt x="1095" y="19"/>
                </a:lnTo>
                <a:lnTo>
                  <a:pt x="966" y="63"/>
                </a:lnTo>
                <a:lnTo>
                  <a:pt x="885" y="133"/>
                </a:lnTo>
                <a:lnTo>
                  <a:pt x="800" y="171"/>
                </a:lnTo>
                <a:lnTo>
                  <a:pt x="789" y="216"/>
                </a:lnTo>
                <a:lnTo>
                  <a:pt x="804" y="258"/>
                </a:lnTo>
                <a:lnTo>
                  <a:pt x="775" y="243"/>
                </a:lnTo>
                <a:lnTo>
                  <a:pt x="738" y="241"/>
                </a:lnTo>
                <a:lnTo>
                  <a:pt x="710" y="282"/>
                </a:lnTo>
                <a:lnTo>
                  <a:pt x="660" y="284"/>
                </a:lnTo>
                <a:lnTo>
                  <a:pt x="620" y="339"/>
                </a:lnTo>
                <a:lnTo>
                  <a:pt x="623" y="382"/>
                </a:lnTo>
                <a:lnTo>
                  <a:pt x="585" y="381"/>
                </a:lnTo>
                <a:lnTo>
                  <a:pt x="531" y="466"/>
                </a:lnTo>
                <a:lnTo>
                  <a:pt x="547" y="498"/>
                </a:lnTo>
                <a:lnTo>
                  <a:pt x="523" y="530"/>
                </a:lnTo>
                <a:lnTo>
                  <a:pt x="507" y="494"/>
                </a:lnTo>
                <a:lnTo>
                  <a:pt x="484" y="490"/>
                </a:lnTo>
                <a:lnTo>
                  <a:pt x="464" y="564"/>
                </a:lnTo>
                <a:lnTo>
                  <a:pt x="446" y="559"/>
                </a:lnTo>
                <a:lnTo>
                  <a:pt x="412" y="559"/>
                </a:lnTo>
                <a:lnTo>
                  <a:pt x="376" y="606"/>
                </a:lnTo>
                <a:lnTo>
                  <a:pt x="358" y="623"/>
                </a:lnTo>
                <a:lnTo>
                  <a:pt x="323" y="691"/>
                </a:lnTo>
                <a:lnTo>
                  <a:pt x="275" y="764"/>
                </a:lnTo>
                <a:lnTo>
                  <a:pt x="279" y="802"/>
                </a:lnTo>
                <a:lnTo>
                  <a:pt x="302" y="794"/>
                </a:lnTo>
                <a:lnTo>
                  <a:pt x="317" y="792"/>
                </a:lnTo>
                <a:lnTo>
                  <a:pt x="307" y="824"/>
                </a:lnTo>
                <a:lnTo>
                  <a:pt x="269" y="828"/>
                </a:lnTo>
                <a:lnTo>
                  <a:pt x="205" y="862"/>
                </a:lnTo>
                <a:lnTo>
                  <a:pt x="193" y="903"/>
                </a:lnTo>
                <a:lnTo>
                  <a:pt x="159" y="913"/>
                </a:lnTo>
                <a:lnTo>
                  <a:pt x="144" y="947"/>
                </a:lnTo>
                <a:lnTo>
                  <a:pt x="144" y="1032"/>
                </a:lnTo>
                <a:lnTo>
                  <a:pt x="120" y="1078"/>
                </a:lnTo>
                <a:lnTo>
                  <a:pt x="82" y="1078"/>
                </a:lnTo>
                <a:lnTo>
                  <a:pt x="66" y="1132"/>
                </a:lnTo>
                <a:lnTo>
                  <a:pt x="70" y="1166"/>
                </a:lnTo>
                <a:lnTo>
                  <a:pt x="30" y="1192"/>
                </a:lnTo>
                <a:lnTo>
                  <a:pt x="13" y="1267"/>
                </a:lnTo>
                <a:lnTo>
                  <a:pt x="35" y="1311"/>
                </a:lnTo>
                <a:lnTo>
                  <a:pt x="120" y="1357"/>
                </a:lnTo>
                <a:lnTo>
                  <a:pt x="166" y="1358"/>
                </a:lnTo>
                <a:lnTo>
                  <a:pt x="221" y="1394"/>
                </a:lnTo>
                <a:lnTo>
                  <a:pt x="257" y="1394"/>
                </a:lnTo>
                <a:lnTo>
                  <a:pt x="311" y="1428"/>
                </a:lnTo>
                <a:lnTo>
                  <a:pt x="372" y="1428"/>
                </a:lnTo>
                <a:lnTo>
                  <a:pt x="379" y="1491"/>
                </a:lnTo>
                <a:lnTo>
                  <a:pt x="441" y="1529"/>
                </a:lnTo>
                <a:lnTo>
                  <a:pt x="448" y="1559"/>
                </a:lnTo>
                <a:lnTo>
                  <a:pt x="477" y="1584"/>
                </a:lnTo>
                <a:lnTo>
                  <a:pt x="410" y="1585"/>
                </a:lnTo>
                <a:lnTo>
                  <a:pt x="388" y="1599"/>
                </a:lnTo>
                <a:lnTo>
                  <a:pt x="312" y="1599"/>
                </a:lnTo>
                <a:lnTo>
                  <a:pt x="228" y="1567"/>
                </a:lnTo>
                <a:lnTo>
                  <a:pt x="214" y="1522"/>
                </a:lnTo>
                <a:lnTo>
                  <a:pt x="173" y="1489"/>
                </a:lnTo>
                <a:lnTo>
                  <a:pt x="96" y="1484"/>
                </a:lnTo>
                <a:lnTo>
                  <a:pt x="78" y="1460"/>
                </a:lnTo>
                <a:lnTo>
                  <a:pt x="34" y="1448"/>
                </a:lnTo>
                <a:lnTo>
                  <a:pt x="27" y="1467"/>
                </a:lnTo>
                <a:lnTo>
                  <a:pt x="44" y="1522"/>
                </a:lnTo>
                <a:lnTo>
                  <a:pt x="44" y="1549"/>
                </a:lnTo>
                <a:lnTo>
                  <a:pt x="15" y="1549"/>
                </a:lnTo>
                <a:lnTo>
                  <a:pt x="1" y="1584"/>
                </a:lnTo>
                <a:lnTo>
                  <a:pt x="22" y="1655"/>
                </a:lnTo>
                <a:lnTo>
                  <a:pt x="29" y="1713"/>
                </a:lnTo>
                <a:lnTo>
                  <a:pt x="21" y="1765"/>
                </a:lnTo>
                <a:lnTo>
                  <a:pt x="28" y="1804"/>
                </a:lnTo>
                <a:lnTo>
                  <a:pt x="84" y="1838"/>
                </a:lnTo>
                <a:lnTo>
                  <a:pt x="129" y="1880"/>
                </a:lnTo>
                <a:lnTo>
                  <a:pt x="129" y="1898"/>
                </a:lnTo>
                <a:lnTo>
                  <a:pt x="105" y="1880"/>
                </a:lnTo>
                <a:lnTo>
                  <a:pt x="91" y="1877"/>
                </a:lnTo>
                <a:lnTo>
                  <a:pt x="104" y="1915"/>
                </a:lnTo>
                <a:lnTo>
                  <a:pt x="135" y="1953"/>
                </a:lnTo>
                <a:lnTo>
                  <a:pt x="160" y="1952"/>
                </a:lnTo>
                <a:lnTo>
                  <a:pt x="165" y="1923"/>
                </a:lnTo>
                <a:lnTo>
                  <a:pt x="196" y="1913"/>
                </a:lnTo>
                <a:lnTo>
                  <a:pt x="236" y="1923"/>
                </a:lnTo>
                <a:lnTo>
                  <a:pt x="264" y="1955"/>
                </a:lnTo>
                <a:lnTo>
                  <a:pt x="298" y="1966"/>
                </a:lnTo>
                <a:lnTo>
                  <a:pt x="310" y="1940"/>
                </a:lnTo>
                <a:lnTo>
                  <a:pt x="302" y="1915"/>
                </a:lnTo>
                <a:lnTo>
                  <a:pt x="311" y="1885"/>
                </a:lnTo>
                <a:lnTo>
                  <a:pt x="334" y="1879"/>
                </a:lnTo>
                <a:lnTo>
                  <a:pt x="353" y="1897"/>
                </a:lnTo>
                <a:lnTo>
                  <a:pt x="343" y="1934"/>
                </a:lnTo>
                <a:lnTo>
                  <a:pt x="352" y="1969"/>
                </a:lnTo>
                <a:lnTo>
                  <a:pt x="376" y="1964"/>
                </a:lnTo>
                <a:lnTo>
                  <a:pt x="396" y="1914"/>
                </a:lnTo>
                <a:lnTo>
                  <a:pt x="453" y="1907"/>
                </a:lnTo>
                <a:lnTo>
                  <a:pt x="489" y="1879"/>
                </a:lnTo>
                <a:lnTo>
                  <a:pt x="505" y="1890"/>
                </a:lnTo>
                <a:lnTo>
                  <a:pt x="486" y="1919"/>
                </a:lnTo>
                <a:lnTo>
                  <a:pt x="405" y="1960"/>
                </a:lnTo>
                <a:lnTo>
                  <a:pt x="398" y="2000"/>
                </a:lnTo>
                <a:lnTo>
                  <a:pt x="440" y="2031"/>
                </a:lnTo>
                <a:lnTo>
                  <a:pt x="448" y="2095"/>
                </a:lnTo>
                <a:lnTo>
                  <a:pt x="507" y="2145"/>
                </a:lnTo>
                <a:lnTo>
                  <a:pt x="569" y="2147"/>
                </a:lnTo>
                <a:lnTo>
                  <a:pt x="591" y="2131"/>
                </a:lnTo>
                <a:lnTo>
                  <a:pt x="551" y="2103"/>
                </a:lnTo>
                <a:lnTo>
                  <a:pt x="570" y="2096"/>
                </a:lnTo>
                <a:lnTo>
                  <a:pt x="615" y="2105"/>
                </a:lnTo>
                <a:lnTo>
                  <a:pt x="652" y="2135"/>
                </a:lnTo>
                <a:lnTo>
                  <a:pt x="676" y="2127"/>
                </a:lnTo>
                <a:lnTo>
                  <a:pt x="710" y="2089"/>
                </a:lnTo>
                <a:lnTo>
                  <a:pt x="750" y="2046"/>
                </a:lnTo>
                <a:lnTo>
                  <a:pt x="781" y="2045"/>
                </a:lnTo>
                <a:lnTo>
                  <a:pt x="783" y="2063"/>
                </a:lnTo>
                <a:lnTo>
                  <a:pt x="756" y="2077"/>
                </a:lnTo>
                <a:lnTo>
                  <a:pt x="688" y="2139"/>
                </a:lnTo>
                <a:lnTo>
                  <a:pt x="690" y="2169"/>
                </a:lnTo>
                <a:lnTo>
                  <a:pt x="746" y="2204"/>
                </a:lnTo>
                <a:lnTo>
                  <a:pt x="769" y="2237"/>
                </a:lnTo>
                <a:lnTo>
                  <a:pt x="813" y="2234"/>
                </a:lnTo>
                <a:lnTo>
                  <a:pt x="863" y="2244"/>
                </a:lnTo>
                <a:lnTo>
                  <a:pt x="898" y="2274"/>
                </a:lnTo>
                <a:lnTo>
                  <a:pt x="938" y="2251"/>
                </a:lnTo>
                <a:lnTo>
                  <a:pt x="1016" y="2240"/>
                </a:lnTo>
                <a:lnTo>
                  <a:pt x="1032" y="2280"/>
                </a:lnTo>
                <a:lnTo>
                  <a:pt x="1075" y="2296"/>
                </a:lnTo>
                <a:lnTo>
                  <a:pt x="1098" y="2332"/>
                </a:lnTo>
                <a:lnTo>
                  <a:pt x="1123" y="2325"/>
                </a:lnTo>
                <a:lnTo>
                  <a:pt x="1191" y="2368"/>
                </a:lnTo>
                <a:lnTo>
                  <a:pt x="1215" y="2344"/>
                </a:lnTo>
                <a:lnTo>
                  <a:pt x="1232" y="2359"/>
                </a:lnTo>
                <a:lnTo>
                  <a:pt x="1256" y="2328"/>
                </a:lnTo>
                <a:lnTo>
                  <a:pt x="1242" y="2294"/>
                </a:lnTo>
                <a:lnTo>
                  <a:pt x="1206" y="2270"/>
                </a:lnTo>
                <a:lnTo>
                  <a:pt x="1173" y="2230"/>
                </a:lnTo>
                <a:lnTo>
                  <a:pt x="1153" y="2194"/>
                </a:lnTo>
                <a:lnTo>
                  <a:pt x="1062" y="2122"/>
                </a:lnTo>
                <a:lnTo>
                  <a:pt x="1053" y="2086"/>
                </a:lnTo>
                <a:lnTo>
                  <a:pt x="1091" y="2107"/>
                </a:lnTo>
                <a:lnTo>
                  <a:pt x="1105" y="2125"/>
                </a:lnTo>
                <a:lnTo>
                  <a:pt x="1133" y="2137"/>
                </a:lnTo>
                <a:lnTo>
                  <a:pt x="1173" y="2187"/>
                </a:lnTo>
                <a:lnTo>
                  <a:pt x="1206" y="2194"/>
                </a:lnTo>
                <a:lnTo>
                  <a:pt x="1213" y="2218"/>
                </a:lnTo>
                <a:lnTo>
                  <a:pt x="1248" y="2261"/>
                </a:lnTo>
                <a:lnTo>
                  <a:pt x="1293" y="2308"/>
                </a:lnTo>
                <a:lnTo>
                  <a:pt x="1305" y="2343"/>
                </a:lnTo>
                <a:lnTo>
                  <a:pt x="1321" y="2349"/>
                </a:lnTo>
                <a:lnTo>
                  <a:pt x="1361" y="2392"/>
                </a:lnTo>
                <a:lnTo>
                  <a:pt x="1381" y="2438"/>
                </a:lnTo>
                <a:lnTo>
                  <a:pt x="1420" y="2439"/>
                </a:lnTo>
                <a:lnTo>
                  <a:pt x="1430" y="2429"/>
                </a:lnTo>
                <a:lnTo>
                  <a:pt x="1408" y="2378"/>
                </a:lnTo>
                <a:lnTo>
                  <a:pt x="1377" y="2292"/>
                </a:lnTo>
                <a:lnTo>
                  <a:pt x="1377" y="2292"/>
                </a:lnTo>
                <a:lnTo>
                  <a:pt x="1443" y="2298"/>
                </a:lnTo>
                <a:lnTo>
                  <a:pt x="1521" y="2337"/>
                </a:lnTo>
                <a:lnTo>
                  <a:pt x="1595" y="2336"/>
                </a:lnTo>
                <a:lnTo>
                  <a:pt x="1595" y="2380"/>
                </a:lnTo>
                <a:lnTo>
                  <a:pt x="1584" y="2397"/>
                </a:lnTo>
                <a:lnTo>
                  <a:pt x="1631" y="2427"/>
                </a:lnTo>
                <a:lnTo>
                  <a:pt x="1673" y="2425"/>
                </a:lnTo>
                <a:lnTo>
                  <a:pt x="1686" y="2438"/>
                </a:lnTo>
                <a:lnTo>
                  <a:pt x="1791" y="2439"/>
                </a:lnTo>
                <a:lnTo>
                  <a:pt x="1824" y="2415"/>
                </a:lnTo>
                <a:lnTo>
                  <a:pt x="1855" y="2367"/>
                </a:lnTo>
                <a:lnTo>
                  <a:pt x="1859" y="2329"/>
                </a:lnTo>
                <a:lnTo>
                  <a:pt x="1874" y="2284"/>
                </a:lnTo>
                <a:lnTo>
                  <a:pt x="1850" y="2258"/>
                </a:lnTo>
                <a:lnTo>
                  <a:pt x="1814" y="2172"/>
                </a:lnTo>
                <a:lnTo>
                  <a:pt x="1786" y="2178"/>
                </a:lnTo>
                <a:lnTo>
                  <a:pt x="1748" y="2125"/>
                </a:lnTo>
                <a:lnTo>
                  <a:pt x="1756" y="2075"/>
                </a:lnTo>
                <a:lnTo>
                  <a:pt x="1779" y="2067"/>
                </a:lnTo>
                <a:lnTo>
                  <a:pt x="1782" y="2038"/>
                </a:lnTo>
                <a:lnTo>
                  <a:pt x="1793" y="2028"/>
                </a:lnTo>
                <a:lnTo>
                  <a:pt x="1816" y="2047"/>
                </a:lnTo>
                <a:lnTo>
                  <a:pt x="1827" y="2088"/>
                </a:lnTo>
                <a:lnTo>
                  <a:pt x="1853" y="2049"/>
                </a:lnTo>
                <a:lnTo>
                  <a:pt x="1855" y="1981"/>
                </a:lnTo>
                <a:lnTo>
                  <a:pt x="1881" y="1955"/>
                </a:lnTo>
                <a:lnTo>
                  <a:pt x="1908" y="1949"/>
                </a:lnTo>
                <a:lnTo>
                  <a:pt x="1911" y="1996"/>
                </a:lnTo>
                <a:lnTo>
                  <a:pt x="1926" y="2023"/>
                </a:lnTo>
                <a:lnTo>
                  <a:pt x="1917" y="2046"/>
                </a:lnTo>
                <a:lnTo>
                  <a:pt x="1873" y="2064"/>
                </a:lnTo>
                <a:lnTo>
                  <a:pt x="1864" y="2117"/>
                </a:lnTo>
                <a:lnTo>
                  <a:pt x="1885" y="2127"/>
                </a:lnTo>
                <a:lnTo>
                  <a:pt x="1906" y="2156"/>
                </a:lnTo>
                <a:lnTo>
                  <a:pt x="1909" y="2189"/>
                </a:lnTo>
                <a:lnTo>
                  <a:pt x="1968" y="2251"/>
                </a:lnTo>
                <a:lnTo>
                  <a:pt x="1993" y="2258"/>
                </a:lnTo>
                <a:lnTo>
                  <a:pt x="1997" y="2230"/>
                </a:lnTo>
                <a:lnTo>
                  <a:pt x="2014" y="2221"/>
                </a:lnTo>
                <a:lnTo>
                  <a:pt x="2039" y="2239"/>
                </a:lnTo>
                <a:lnTo>
                  <a:pt x="2082" y="2216"/>
                </a:lnTo>
                <a:lnTo>
                  <a:pt x="2097" y="2241"/>
                </a:lnTo>
                <a:lnTo>
                  <a:pt x="2083" y="2266"/>
                </a:lnTo>
                <a:lnTo>
                  <a:pt x="2082" y="2312"/>
                </a:lnTo>
                <a:lnTo>
                  <a:pt x="2057" y="2374"/>
                </a:lnTo>
                <a:lnTo>
                  <a:pt x="2053" y="2393"/>
                </a:lnTo>
                <a:lnTo>
                  <a:pt x="2013" y="2456"/>
                </a:lnTo>
                <a:lnTo>
                  <a:pt x="1980" y="2532"/>
                </a:lnTo>
                <a:lnTo>
                  <a:pt x="1980" y="2557"/>
                </a:lnTo>
                <a:lnTo>
                  <a:pt x="1995" y="2554"/>
                </a:lnTo>
                <a:lnTo>
                  <a:pt x="2014" y="2513"/>
                </a:lnTo>
                <a:lnTo>
                  <a:pt x="2052" y="2522"/>
                </a:lnTo>
                <a:lnTo>
                  <a:pt x="2056" y="2537"/>
                </a:lnTo>
                <a:lnTo>
                  <a:pt x="2085" y="2538"/>
                </a:lnTo>
                <a:lnTo>
                  <a:pt x="2110" y="2568"/>
                </a:lnTo>
                <a:lnTo>
                  <a:pt x="2172" y="2579"/>
                </a:lnTo>
                <a:lnTo>
                  <a:pt x="2130" y="2601"/>
                </a:lnTo>
                <a:lnTo>
                  <a:pt x="2123" y="2627"/>
                </a:lnTo>
                <a:lnTo>
                  <a:pt x="2104" y="2639"/>
                </a:lnTo>
                <a:lnTo>
                  <a:pt x="2088" y="2615"/>
                </a:lnTo>
                <a:lnTo>
                  <a:pt x="2052" y="2631"/>
                </a:lnTo>
                <a:lnTo>
                  <a:pt x="2062" y="2661"/>
                </a:lnTo>
                <a:lnTo>
                  <a:pt x="2088" y="2676"/>
                </a:lnTo>
                <a:lnTo>
                  <a:pt x="2095" y="2688"/>
                </a:lnTo>
                <a:lnTo>
                  <a:pt x="2140" y="2693"/>
                </a:lnTo>
                <a:lnTo>
                  <a:pt x="2139" y="2725"/>
                </a:lnTo>
                <a:lnTo>
                  <a:pt x="2154" y="2745"/>
                </a:lnTo>
                <a:lnTo>
                  <a:pt x="2155" y="2775"/>
                </a:lnTo>
                <a:lnTo>
                  <a:pt x="2175" y="2809"/>
                </a:lnTo>
                <a:lnTo>
                  <a:pt x="2220" y="2824"/>
                </a:lnTo>
                <a:lnTo>
                  <a:pt x="2247" y="2851"/>
                </a:lnTo>
                <a:lnTo>
                  <a:pt x="2262" y="2879"/>
                </a:lnTo>
                <a:lnTo>
                  <a:pt x="2249" y="2921"/>
                </a:lnTo>
                <a:lnTo>
                  <a:pt x="2212" y="2955"/>
                </a:lnTo>
                <a:lnTo>
                  <a:pt x="2183" y="2958"/>
                </a:lnTo>
                <a:lnTo>
                  <a:pt x="2159" y="2970"/>
                </a:lnTo>
                <a:lnTo>
                  <a:pt x="2134" y="2955"/>
                </a:lnTo>
                <a:lnTo>
                  <a:pt x="2105" y="2940"/>
                </a:lnTo>
                <a:lnTo>
                  <a:pt x="2084" y="2949"/>
                </a:lnTo>
                <a:lnTo>
                  <a:pt x="2050" y="2996"/>
                </a:lnTo>
                <a:lnTo>
                  <a:pt x="2069" y="3007"/>
                </a:lnTo>
                <a:lnTo>
                  <a:pt x="2073" y="3030"/>
                </a:lnTo>
                <a:lnTo>
                  <a:pt x="2048" y="3061"/>
                </a:lnTo>
                <a:lnTo>
                  <a:pt x="2054" y="3085"/>
                </a:lnTo>
                <a:lnTo>
                  <a:pt x="2079" y="3085"/>
                </a:lnTo>
                <a:lnTo>
                  <a:pt x="2085" y="3070"/>
                </a:lnTo>
                <a:lnTo>
                  <a:pt x="2115" y="3058"/>
                </a:lnTo>
                <a:lnTo>
                  <a:pt x="2158" y="3059"/>
                </a:lnTo>
                <a:lnTo>
                  <a:pt x="2188" y="3039"/>
                </a:lnTo>
                <a:lnTo>
                  <a:pt x="2223" y="3038"/>
                </a:lnTo>
                <a:lnTo>
                  <a:pt x="2246" y="2997"/>
                </a:lnTo>
                <a:lnTo>
                  <a:pt x="2269" y="2982"/>
                </a:lnTo>
                <a:lnTo>
                  <a:pt x="2274" y="3036"/>
                </a:lnTo>
                <a:lnTo>
                  <a:pt x="2291" y="3050"/>
                </a:lnTo>
                <a:lnTo>
                  <a:pt x="2322" y="3030"/>
                </a:lnTo>
                <a:lnTo>
                  <a:pt x="2355" y="2979"/>
                </a:lnTo>
                <a:lnTo>
                  <a:pt x="2396" y="2947"/>
                </a:lnTo>
                <a:lnTo>
                  <a:pt x="2419" y="2967"/>
                </a:lnTo>
                <a:lnTo>
                  <a:pt x="2415" y="2991"/>
                </a:lnTo>
                <a:lnTo>
                  <a:pt x="2387" y="3005"/>
                </a:lnTo>
                <a:lnTo>
                  <a:pt x="2362" y="3024"/>
                </a:lnTo>
                <a:lnTo>
                  <a:pt x="2388" y="3034"/>
                </a:lnTo>
                <a:lnTo>
                  <a:pt x="2384" y="3054"/>
                </a:lnTo>
                <a:lnTo>
                  <a:pt x="2334" y="3070"/>
                </a:lnTo>
                <a:lnTo>
                  <a:pt x="2328" y="3085"/>
                </a:lnTo>
                <a:lnTo>
                  <a:pt x="2391" y="3077"/>
                </a:lnTo>
                <a:lnTo>
                  <a:pt x="2402" y="3108"/>
                </a:lnTo>
                <a:lnTo>
                  <a:pt x="2364" y="3144"/>
                </a:lnTo>
                <a:lnTo>
                  <a:pt x="2372" y="3201"/>
                </a:lnTo>
                <a:lnTo>
                  <a:pt x="2392" y="3208"/>
                </a:lnTo>
                <a:lnTo>
                  <a:pt x="2412" y="3250"/>
                </a:lnTo>
                <a:lnTo>
                  <a:pt x="2467" y="3237"/>
                </a:lnTo>
                <a:lnTo>
                  <a:pt x="2479" y="3211"/>
                </a:lnTo>
                <a:lnTo>
                  <a:pt x="2463" y="3181"/>
                </a:lnTo>
                <a:lnTo>
                  <a:pt x="2467" y="3153"/>
                </a:lnTo>
                <a:lnTo>
                  <a:pt x="2486" y="3145"/>
                </a:lnTo>
                <a:lnTo>
                  <a:pt x="2538" y="3183"/>
                </a:lnTo>
                <a:lnTo>
                  <a:pt x="2538" y="3215"/>
                </a:lnTo>
                <a:lnTo>
                  <a:pt x="2514" y="3260"/>
                </a:lnTo>
                <a:lnTo>
                  <a:pt x="2548" y="3279"/>
                </a:lnTo>
                <a:lnTo>
                  <a:pt x="2556" y="3298"/>
                </a:lnTo>
                <a:lnTo>
                  <a:pt x="2488" y="3327"/>
                </a:lnTo>
                <a:lnTo>
                  <a:pt x="2479" y="3346"/>
                </a:lnTo>
                <a:lnTo>
                  <a:pt x="2509" y="3379"/>
                </a:lnTo>
                <a:lnTo>
                  <a:pt x="2603" y="3381"/>
                </a:lnTo>
                <a:lnTo>
                  <a:pt x="2621" y="3393"/>
                </a:lnTo>
                <a:lnTo>
                  <a:pt x="2617" y="3435"/>
                </a:lnTo>
                <a:lnTo>
                  <a:pt x="2621" y="3464"/>
                </a:lnTo>
                <a:lnTo>
                  <a:pt x="2641" y="3458"/>
                </a:lnTo>
                <a:lnTo>
                  <a:pt x="2641" y="3430"/>
                </a:lnTo>
                <a:lnTo>
                  <a:pt x="2666" y="3401"/>
                </a:lnTo>
                <a:lnTo>
                  <a:pt x="2691" y="3396"/>
                </a:lnTo>
                <a:lnTo>
                  <a:pt x="2694" y="3424"/>
                </a:lnTo>
                <a:lnTo>
                  <a:pt x="2672" y="3463"/>
                </a:lnTo>
                <a:lnTo>
                  <a:pt x="2666" y="3498"/>
                </a:lnTo>
                <a:lnTo>
                  <a:pt x="2634" y="3504"/>
                </a:lnTo>
                <a:lnTo>
                  <a:pt x="2614" y="3569"/>
                </a:lnTo>
                <a:lnTo>
                  <a:pt x="2614" y="3590"/>
                </a:lnTo>
                <a:lnTo>
                  <a:pt x="2648" y="3600"/>
                </a:lnTo>
                <a:lnTo>
                  <a:pt x="2647" y="3642"/>
                </a:lnTo>
                <a:lnTo>
                  <a:pt x="2622" y="3687"/>
                </a:lnTo>
                <a:lnTo>
                  <a:pt x="2622" y="3725"/>
                </a:lnTo>
                <a:lnTo>
                  <a:pt x="2632" y="3739"/>
                </a:lnTo>
                <a:lnTo>
                  <a:pt x="2627" y="3755"/>
                </a:lnTo>
                <a:lnTo>
                  <a:pt x="2617" y="3841"/>
                </a:lnTo>
                <a:lnTo>
                  <a:pt x="2593" y="3875"/>
                </a:lnTo>
                <a:lnTo>
                  <a:pt x="2619" y="3919"/>
                </a:lnTo>
                <a:lnTo>
                  <a:pt x="2611" y="3951"/>
                </a:lnTo>
                <a:lnTo>
                  <a:pt x="2540" y="3975"/>
                </a:lnTo>
                <a:lnTo>
                  <a:pt x="2472" y="3959"/>
                </a:lnTo>
                <a:lnTo>
                  <a:pt x="2446" y="3975"/>
                </a:lnTo>
                <a:lnTo>
                  <a:pt x="2435" y="4010"/>
                </a:lnTo>
                <a:lnTo>
                  <a:pt x="2349" y="4078"/>
                </a:lnTo>
                <a:lnTo>
                  <a:pt x="2351" y="4114"/>
                </a:lnTo>
                <a:lnTo>
                  <a:pt x="2413" y="4149"/>
                </a:lnTo>
                <a:lnTo>
                  <a:pt x="2391" y="4152"/>
                </a:lnTo>
                <a:lnTo>
                  <a:pt x="2356" y="4163"/>
                </a:lnTo>
                <a:lnTo>
                  <a:pt x="2329" y="4140"/>
                </a:lnTo>
                <a:lnTo>
                  <a:pt x="2305" y="4140"/>
                </a:lnTo>
                <a:lnTo>
                  <a:pt x="2246" y="4201"/>
                </a:lnTo>
                <a:lnTo>
                  <a:pt x="2214" y="4219"/>
                </a:lnTo>
                <a:lnTo>
                  <a:pt x="2131" y="4269"/>
                </a:lnTo>
                <a:lnTo>
                  <a:pt x="2062" y="4324"/>
                </a:lnTo>
                <a:lnTo>
                  <a:pt x="2037" y="4326"/>
                </a:lnTo>
                <a:lnTo>
                  <a:pt x="2015" y="4346"/>
                </a:lnTo>
                <a:lnTo>
                  <a:pt x="2002" y="4401"/>
                </a:lnTo>
                <a:lnTo>
                  <a:pt x="2031" y="4444"/>
                </a:lnTo>
                <a:lnTo>
                  <a:pt x="2038" y="4485"/>
                </a:lnTo>
                <a:lnTo>
                  <a:pt x="2077" y="4546"/>
                </a:lnTo>
                <a:lnTo>
                  <a:pt x="2090" y="4664"/>
                </a:lnTo>
                <a:lnTo>
                  <a:pt x="2067" y="4685"/>
                </a:lnTo>
                <a:lnTo>
                  <a:pt x="2045" y="4673"/>
                </a:lnTo>
                <a:lnTo>
                  <a:pt x="2019" y="4694"/>
                </a:lnTo>
                <a:lnTo>
                  <a:pt x="2011" y="4742"/>
                </a:lnTo>
                <a:lnTo>
                  <a:pt x="1997" y="4702"/>
                </a:lnTo>
                <a:lnTo>
                  <a:pt x="1995" y="4636"/>
                </a:lnTo>
                <a:lnTo>
                  <a:pt x="1976" y="4611"/>
                </a:lnTo>
                <a:lnTo>
                  <a:pt x="1932" y="4636"/>
                </a:lnTo>
                <a:lnTo>
                  <a:pt x="1912" y="4680"/>
                </a:lnTo>
                <a:lnTo>
                  <a:pt x="1868" y="4718"/>
                </a:lnTo>
                <a:lnTo>
                  <a:pt x="1835" y="4699"/>
                </a:lnTo>
                <a:lnTo>
                  <a:pt x="1849" y="4680"/>
                </a:lnTo>
                <a:lnTo>
                  <a:pt x="1849" y="4661"/>
                </a:lnTo>
                <a:lnTo>
                  <a:pt x="1789" y="4661"/>
                </a:lnTo>
                <a:lnTo>
                  <a:pt x="1767" y="4706"/>
                </a:lnTo>
                <a:lnTo>
                  <a:pt x="1733" y="4742"/>
                </a:lnTo>
                <a:lnTo>
                  <a:pt x="1681" y="4730"/>
                </a:lnTo>
                <a:lnTo>
                  <a:pt x="1650" y="4730"/>
                </a:lnTo>
                <a:lnTo>
                  <a:pt x="1631" y="4703"/>
                </a:lnTo>
                <a:lnTo>
                  <a:pt x="1596" y="4702"/>
                </a:lnTo>
                <a:lnTo>
                  <a:pt x="1566" y="4730"/>
                </a:lnTo>
                <a:lnTo>
                  <a:pt x="1514" y="4704"/>
                </a:lnTo>
                <a:lnTo>
                  <a:pt x="1489" y="4698"/>
                </a:lnTo>
                <a:lnTo>
                  <a:pt x="1455" y="4660"/>
                </a:lnTo>
                <a:lnTo>
                  <a:pt x="1404" y="4623"/>
                </a:lnTo>
                <a:lnTo>
                  <a:pt x="1356" y="4614"/>
                </a:lnTo>
                <a:lnTo>
                  <a:pt x="1307" y="4540"/>
                </a:lnTo>
                <a:lnTo>
                  <a:pt x="1291" y="4558"/>
                </a:lnTo>
                <a:lnTo>
                  <a:pt x="1296" y="4587"/>
                </a:lnTo>
                <a:lnTo>
                  <a:pt x="1287" y="4609"/>
                </a:lnTo>
                <a:lnTo>
                  <a:pt x="1262" y="4601"/>
                </a:lnTo>
                <a:lnTo>
                  <a:pt x="1251" y="4611"/>
                </a:lnTo>
                <a:lnTo>
                  <a:pt x="1253" y="4639"/>
                </a:lnTo>
                <a:lnTo>
                  <a:pt x="1273" y="4670"/>
                </a:lnTo>
                <a:lnTo>
                  <a:pt x="1266" y="4707"/>
                </a:lnTo>
                <a:lnTo>
                  <a:pt x="1246" y="4704"/>
                </a:lnTo>
                <a:lnTo>
                  <a:pt x="1201" y="4712"/>
                </a:lnTo>
                <a:lnTo>
                  <a:pt x="1173" y="4743"/>
                </a:lnTo>
                <a:lnTo>
                  <a:pt x="1122" y="4749"/>
                </a:lnTo>
                <a:lnTo>
                  <a:pt x="1087" y="4785"/>
                </a:lnTo>
                <a:lnTo>
                  <a:pt x="1087" y="4829"/>
                </a:lnTo>
                <a:lnTo>
                  <a:pt x="1051" y="4853"/>
                </a:lnTo>
                <a:lnTo>
                  <a:pt x="1034" y="4907"/>
                </a:lnTo>
                <a:lnTo>
                  <a:pt x="1065" y="4998"/>
                </a:lnTo>
                <a:lnTo>
                  <a:pt x="1107" y="5037"/>
                </a:lnTo>
                <a:lnTo>
                  <a:pt x="1129" y="5022"/>
                </a:lnTo>
                <a:lnTo>
                  <a:pt x="1177" y="5077"/>
                </a:lnTo>
                <a:lnTo>
                  <a:pt x="1169" y="5106"/>
                </a:lnTo>
                <a:lnTo>
                  <a:pt x="1239" y="5111"/>
                </a:lnTo>
                <a:lnTo>
                  <a:pt x="1282" y="5127"/>
                </a:lnTo>
                <a:lnTo>
                  <a:pt x="1302" y="5105"/>
                </a:lnTo>
                <a:lnTo>
                  <a:pt x="1349" y="5107"/>
                </a:lnTo>
                <a:lnTo>
                  <a:pt x="1366" y="5083"/>
                </a:lnTo>
                <a:lnTo>
                  <a:pt x="1415" y="5083"/>
                </a:lnTo>
                <a:lnTo>
                  <a:pt x="1445" y="5070"/>
                </a:lnTo>
                <a:lnTo>
                  <a:pt x="1483" y="5083"/>
                </a:lnTo>
                <a:lnTo>
                  <a:pt x="1505" y="5061"/>
                </a:lnTo>
                <a:lnTo>
                  <a:pt x="1505" y="5015"/>
                </a:lnTo>
                <a:lnTo>
                  <a:pt x="1519" y="4980"/>
                </a:lnTo>
                <a:lnTo>
                  <a:pt x="1538" y="4982"/>
                </a:lnTo>
                <a:lnTo>
                  <a:pt x="1584" y="5059"/>
                </a:lnTo>
                <a:lnTo>
                  <a:pt x="1618" y="5059"/>
                </a:lnTo>
                <a:lnTo>
                  <a:pt x="1648" y="5095"/>
                </a:lnTo>
                <a:lnTo>
                  <a:pt x="1705" y="5106"/>
                </a:lnTo>
                <a:lnTo>
                  <a:pt x="1721" y="5079"/>
                </a:lnTo>
                <a:lnTo>
                  <a:pt x="1747" y="5041"/>
                </a:lnTo>
                <a:lnTo>
                  <a:pt x="1770" y="5039"/>
                </a:lnTo>
                <a:lnTo>
                  <a:pt x="1806" y="5003"/>
                </a:lnTo>
                <a:lnTo>
                  <a:pt x="1846" y="4989"/>
                </a:lnTo>
                <a:lnTo>
                  <a:pt x="1846" y="4989"/>
                </a:lnTo>
                <a:lnTo>
                  <a:pt x="1837" y="5019"/>
                </a:lnTo>
                <a:lnTo>
                  <a:pt x="1840" y="5065"/>
                </a:lnTo>
                <a:lnTo>
                  <a:pt x="1808" y="5105"/>
                </a:lnTo>
                <a:lnTo>
                  <a:pt x="1811" y="5154"/>
                </a:lnTo>
                <a:lnTo>
                  <a:pt x="1850" y="5130"/>
                </a:lnTo>
                <a:lnTo>
                  <a:pt x="1876" y="5051"/>
                </a:lnTo>
                <a:lnTo>
                  <a:pt x="1888" y="5063"/>
                </a:lnTo>
                <a:lnTo>
                  <a:pt x="1911" y="5049"/>
                </a:lnTo>
                <a:lnTo>
                  <a:pt x="1947" y="5061"/>
                </a:lnTo>
                <a:lnTo>
                  <a:pt x="1920" y="5117"/>
                </a:lnTo>
                <a:lnTo>
                  <a:pt x="1933" y="5149"/>
                </a:lnTo>
                <a:lnTo>
                  <a:pt x="1937" y="5107"/>
                </a:lnTo>
                <a:lnTo>
                  <a:pt x="2017" y="5039"/>
                </a:lnTo>
                <a:lnTo>
                  <a:pt x="2029" y="5061"/>
                </a:lnTo>
                <a:lnTo>
                  <a:pt x="1979" y="5109"/>
                </a:lnTo>
                <a:lnTo>
                  <a:pt x="1978" y="5146"/>
                </a:lnTo>
                <a:lnTo>
                  <a:pt x="2014" y="5166"/>
                </a:lnTo>
                <a:lnTo>
                  <a:pt x="2037" y="5228"/>
                </a:lnTo>
                <a:lnTo>
                  <a:pt x="2033" y="5270"/>
                </a:lnTo>
                <a:lnTo>
                  <a:pt x="2043" y="5313"/>
                </a:lnTo>
                <a:lnTo>
                  <a:pt x="2081" y="5306"/>
                </a:lnTo>
                <a:lnTo>
                  <a:pt x="2081" y="5357"/>
                </a:lnTo>
                <a:lnTo>
                  <a:pt x="2102" y="5377"/>
                </a:lnTo>
                <a:lnTo>
                  <a:pt x="2131" y="5326"/>
                </a:lnTo>
                <a:lnTo>
                  <a:pt x="2122" y="5399"/>
                </a:lnTo>
                <a:lnTo>
                  <a:pt x="2095" y="5433"/>
                </a:lnTo>
                <a:lnTo>
                  <a:pt x="2134" y="5472"/>
                </a:lnTo>
                <a:lnTo>
                  <a:pt x="2140" y="5438"/>
                </a:lnTo>
                <a:lnTo>
                  <a:pt x="2162" y="5395"/>
                </a:lnTo>
                <a:lnTo>
                  <a:pt x="2188" y="5383"/>
                </a:lnTo>
                <a:lnTo>
                  <a:pt x="2178" y="5401"/>
                </a:lnTo>
                <a:lnTo>
                  <a:pt x="2192" y="5453"/>
                </a:lnTo>
                <a:lnTo>
                  <a:pt x="2226" y="5504"/>
                </a:lnTo>
                <a:lnTo>
                  <a:pt x="2295" y="5494"/>
                </a:lnTo>
                <a:lnTo>
                  <a:pt x="2295" y="5494"/>
                </a:lnTo>
                <a:lnTo>
                  <a:pt x="2277" y="5518"/>
                </a:lnTo>
                <a:lnTo>
                  <a:pt x="2191" y="5577"/>
                </a:lnTo>
                <a:lnTo>
                  <a:pt x="2128" y="5574"/>
                </a:lnTo>
                <a:lnTo>
                  <a:pt x="2112" y="5593"/>
                </a:lnTo>
                <a:lnTo>
                  <a:pt x="2156" y="5615"/>
                </a:lnTo>
                <a:lnTo>
                  <a:pt x="2160" y="5670"/>
                </a:lnTo>
                <a:lnTo>
                  <a:pt x="2190" y="5711"/>
                </a:lnTo>
                <a:lnTo>
                  <a:pt x="2217" y="5743"/>
                </a:lnTo>
                <a:lnTo>
                  <a:pt x="2247" y="5748"/>
                </a:lnTo>
                <a:lnTo>
                  <a:pt x="2244" y="5773"/>
                </a:lnTo>
                <a:lnTo>
                  <a:pt x="2287" y="5809"/>
                </a:lnTo>
                <a:lnTo>
                  <a:pt x="2312" y="5832"/>
                </a:lnTo>
                <a:lnTo>
                  <a:pt x="2342" y="5833"/>
                </a:lnTo>
                <a:lnTo>
                  <a:pt x="2415" y="5883"/>
                </a:lnTo>
                <a:lnTo>
                  <a:pt x="2454" y="5883"/>
                </a:lnTo>
                <a:lnTo>
                  <a:pt x="2453" y="5903"/>
                </a:lnTo>
                <a:lnTo>
                  <a:pt x="2478" y="5918"/>
                </a:lnTo>
                <a:lnTo>
                  <a:pt x="2490" y="5901"/>
                </a:lnTo>
                <a:lnTo>
                  <a:pt x="2505" y="5890"/>
                </a:lnTo>
                <a:lnTo>
                  <a:pt x="2548" y="5908"/>
                </a:lnTo>
                <a:lnTo>
                  <a:pt x="2525" y="5924"/>
                </a:lnTo>
                <a:lnTo>
                  <a:pt x="2506" y="5941"/>
                </a:lnTo>
                <a:lnTo>
                  <a:pt x="2526" y="5983"/>
                </a:lnTo>
                <a:lnTo>
                  <a:pt x="2555" y="6003"/>
                </a:lnTo>
                <a:lnTo>
                  <a:pt x="2577" y="6000"/>
                </a:lnTo>
                <a:lnTo>
                  <a:pt x="2576" y="6032"/>
                </a:lnTo>
                <a:lnTo>
                  <a:pt x="2626" y="6088"/>
                </a:lnTo>
                <a:lnTo>
                  <a:pt x="2658" y="6088"/>
                </a:lnTo>
                <a:lnTo>
                  <a:pt x="2684" y="6113"/>
                </a:lnTo>
                <a:lnTo>
                  <a:pt x="2693" y="6139"/>
                </a:lnTo>
                <a:lnTo>
                  <a:pt x="2764" y="6168"/>
                </a:lnTo>
                <a:lnTo>
                  <a:pt x="2782" y="6153"/>
                </a:lnTo>
                <a:lnTo>
                  <a:pt x="2809" y="6164"/>
                </a:lnTo>
                <a:lnTo>
                  <a:pt x="2837" y="6160"/>
                </a:lnTo>
                <a:lnTo>
                  <a:pt x="2871" y="6180"/>
                </a:lnTo>
                <a:lnTo>
                  <a:pt x="2883" y="6208"/>
                </a:lnTo>
                <a:lnTo>
                  <a:pt x="2948" y="6263"/>
                </a:lnTo>
                <a:lnTo>
                  <a:pt x="2980" y="6269"/>
                </a:lnTo>
                <a:lnTo>
                  <a:pt x="3013" y="6294"/>
                </a:lnTo>
                <a:lnTo>
                  <a:pt x="3087" y="6319"/>
                </a:lnTo>
                <a:lnTo>
                  <a:pt x="3128" y="6345"/>
                </a:lnTo>
                <a:lnTo>
                  <a:pt x="3170" y="6345"/>
                </a:lnTo>
                <a:lnTo>
                  <a:pt x="3180" y="6333"/>
                </a:lnTo>
                <a:lnTo>
                  <a:pt x="3182" y="6306"/>
                </a:lnTo>
                <a:lnTo>
                  <a:pt x="3154" y="6274"/>
                </a:lnTo>
                <a:lnTo>
                  <a:pt x="3136" y="6244"/>
                </a:lnTo>
                <a:lnTo>
                  <a:pt x="3154" y="6223"/>
                </a:lnTo>
                <a:lnTo>
                  <a:pt x="3190" y="6233"/>
                </a:lnTo>
                <a:lnTo>
                  <a:pt x="3203" y="6203"/>
                </a:lnTo>
                <a:lnTo>
                  <a:pt x="3190" y="6176"/>
                </a:lnTo>
                <a:lnTo>
                  <a:pt x="3170" y="6187"/>
                </a:lnTo>
                <a:lnTo>
                  <a:pt x="3156" y="6170"/>
                </a:lnTo>
                <a:lnTo>
                  <a:pt x="3163" y="6119"/>
                </a:lnTo>
                <a:lnTo>
                  <a:pt x="3152" y="6108"/>
                </a:lnTo>
                <a:lnTo>
                  <a:pt x="3112" y="6147"/>
                </a:lnTo>
                <a:lnTo>
                  <a:pt x="3110" y="6124"/>
                </a:lnTo>
                <a:lnTo>
                  <a:pt x="3098" y="6093"/>
                </a:lnTo>
                <a:lnTo>
                  <a:pt x="3073" y="6094"/>
                </a:lnTo>
                <a:lnTo>
                  <a:pt x="3111" y="6052"/>
                </a:lnTo>
                <a:lnTo>
                  <a:pt x="3100" y="5999"/>
                </a:lnTo>
                <a:lnTo>
                  <a:pt x="3074" y="5988"/>
                </a:lnTo>
                <a:lnTo>
                  <a:pt x="3037" y="5993"/>
                </a:lnTo>
                <a:lnTo>
                  <a:pt x="3046" y="5953"/>
                </a:lnTo>
                <a:lnTo>
                  <a:pt x="3022" y="5909"/>
                </a:lnTo>
                <a:lnTo>
                  <a:pt x="3006" y="5878"/>
                </a:lnTo>
                <a:lnTo>
                  <a:pt x="2963" y="5876"/>
                </a:lnTo>
                <a:lnTo>
                  <a:pt x="2989" y="5842"/>
                </a:lnTo>
                <a:lnTo>
                  <a:pt x="2958" y="5835"/>
                </a:lnTo>
                <a:lnTo>
                  <a:pt x="2937" y="5838"/>
                </a:lnTo>
                <a:lnTo>
                  <a:pt x="2937" y="5838"/>
                </a:lnTo>
                <a:lnTo>
                  <a:pt x="2949" y="5812"/>
                </a:lnTo>
                <a:lnTo>
                  <a:pt x="2919" y="5773"/>
                </a:lnTo>
                <a:lnTo>
                  <a:pt x="2865" y="5763"/>
                </a:lnTo>
                <a:lnTo>
                  <a:pt x="2846" y="5766"/>
                </a:lnTo>
                <a:lnTo>
                  <a:pt x="2841" y="5709"/>
                </a:lnTo>
                <a:lnTo>
                  <a:pt x="2836" y="5677"/>
                </a:lnTo>
                <a:lnTo>
                  <a:pt x="2834" y="5655"/>
                </a:lnTo>
                <a:lnTo>
                  <a:pt x="2768" y="5600"/>
                </a:lnTo>
                <a:lnTo>
                  <a:pt x="2756" y="5541"/>
                </a:lnTo>
                <a:lnTo>
                  <a:pt x="2762" y="5502"/>
                </a:lnTo>
                <a:lnTo>
                  <a:pt x="2792" y="5518"/>
                </a:lnTo>
                <a:lnTo>
                  <a:pt x="2812" y="5488"/>
                </a:lnTo>
                <a:lnTo>
                  <a:pt x="2858" y="5498"/>
                </a:lnTo>
                <a:lnTo>
                  <a:pt x="2861" y="5542"/>
                </a:lnTo>
                <a:lnTo>
                  <a:pt x="2893" y="5603"/>
                </a:lnTo>
                <a:lnTo>
                  <a:pt x="2945" y="5629"/>
                </a:lnTo>
                <a:lnTo>
                  <a:pt x="2970" y="5649"/>
                </a:lnTo>
                <a:lnTo>
                  <a:pt x="2973" y="5681"/>
                </a:lnTo>
                <a:lnTo>
                  <a:pt x="2994" y="5701"/>
                </a:lnTo>
                <a:lnTo>
                  <a:pt x="2990" y="5663"/>
                </a:lnTo>
                <a:lnTo>
                  <a:pt x="2968" y="5608"/>
                </a:lnTo>
                <a:lnTo>
                  <a:pt x="2971" y="5588"/>
                </a:lnTo>
                <a:lnTo>
                  <a:pt x="2996" y="5574"/>
                </a:lnTo>
                <a:lnTo>
                  <a:pt x="3016" y="5608"/>
                </a:lnTo>
                <a:lnTo>
                  <a:pt x="3016" y="5632"/>
                </a:lnTo>
                <a:lnTo>
                  <a:pt x="3037" y="5651"/>
                </a:lnTo>
                <a:lnTo>
                  <a:pt x="3059" y="5725"/>
                </a:lnTo>
                <a:lnTo>
                  <a:pt x="3092" y="5732"/>
                </a:lnTo>
                <a:lnTo>
                  <a:pt x="3092" y="5754"/>
                </a:lnTo>
                <a:lnTo>
                  <a:pt x="3124" y="5787"/>
                </a:lnTo>
                <a:lnTo>
                  <a:pt x="3157" y="5864"/>
                </a:lnTo>
                <a:lnTo>
                  <a:pt x="3183" y="5836"/>
                </a:lnTo>
                <a:lnTo>
                  <a:pt x="3171" y="5792"/>
                </a:lnTo>
                <a:lnTo>
                  <a:pt x="3167" y="5721"/>
                </a:lnTo>
                <a:lnTo>
                  <a:pt x="3179" y="5681"/>
                </a:lnTo>
                <a:lnTo>
                  <a:pt x="3179" y="5709"/>
                </a:lnTo>
                <a:lnTo>
                  <a:pt x="3205" y="5782"/>
                </a:lnTo>
                <a:lnTo>
                  <a:pt x="3201" y="5823"/>
                </a:lnTo>
                <a:lnTo>
                  <a:pt x="3205" y="5861"/>
                </a:lnTo>
                <a:lnTo>
                  <a:pt x="3227" y="5868"/>
                </a:lnTo>
                <a:lnTo>
                  <a:pt x="3257" y="5888"/>
                </a:lnTo>
                <a:lnTo>
                  <a:pt x="3271" y="5861"/>
                </a:lnTo>
                <a:lnTo>
                  <a:pt x="3253" y="5838"/>
                </a:lnTo>
                <a:lnTo>
                  <a:pt x="3253" y="5820"/>
                </a:lnTo>
                <a:lnTo>
                  <a:pt x="3283" y="5826"/>
                </a:lnTo>
                <a:lnTo>
                  <a:pt x="3298" y="5870"/>
                </a:lnTo>
                <a:lnTo>
                  <a:pt x="3296" y="5899"/>
                </a:lnTo>
                <a:lnTo>
                  <a:pt x="3307" y="5914"/>
                </a:lnTo>
                <a:lnTo>
                  <a:pt x="3310" y="5880"/>
                </a:lnTo>
                <a:lnTo>
                  <a:pt x="3336" y="5864"/>
                </a:lnTo>
                <a:lnTo>
                  <a:pt x="3336" y="5933"/>
                </a:lnTo>
                <a:lnTo>
                  <a:pt x="3354" y="5961"/>
                </a:lnTo>
                <a:lnTo>
                  <a:pt x="3388" y="5955"/>
                </a:lnTo>
                <a:lnTo>
                  <a:pt x="3408" y="5929"/>
                </a:lnTo>
                <a:lnTo>
                  <a:pt x="3408" y="5976"/>
                </a:lnTo>
                <a:lnTo>
                  <a:pt x="3392" y="5999"/>
                </a:lnTo>
                <a:lnTo>
                  <a:pt x="3410" y="6072"/>
                </a:lnTo>
                <a:lnTo>
                  <a:pt x="3436" y="6102"/>
                </a:lnTo>
                <a:lnTo>
                  <a:pt x="3479" y="6106"/>
                </a:lnTo>
                <a:lnTo>
                  <a:pt x="3479" y="6076"/>
                </a:lnTo>
                <a:lnTo>
                  <a:pt x="3465" y="6062"/>
                </a:lnTo>
                <a:lnTo>
                  <a:pt x="3469" y="6005"/>
                </a:lnTo>
                <a:lnTo>
                  <a:pt x="3443" y="5917"/>
                </a:lnTo>
                <a:lnTo>
                  <a:pt x="3481" y="5917"/>
                </a:lnTo>
                <a:lnTo>
                  <a:pt x="3501" y="5952"/>
                </a:lnTo>
                <a:lnTo>
                  <a:pt x="3542" y="5961"/>
                </a:lnTo>
                <a:lnTo>
                  <a:pt x="3556" y="5945"/>
                </a:lnTo>
                <a:lnTo>
                  <a:pt x="3530" y="5900"/>
                </a:lnTo>
                <a:lnTo>
                  <a:pt x="3545" y="5862"/>
                </a:lnTo>
                <a:lnTo>
                  <a:pt x="3551" y="5788"/>
                </a:lnTo>
                <a:lnTo>
                  <a:pt x="3521" y="5709"/>
                </a:lnTo>
                <a:lnTo>
                  <a:pt x="3530" y="5643"/>
                </a:lnTo>
                <a:lnTo>
                  <a:pt x="3535" y="5582"/>
                </a:lnTo>
                <a:lnTo>
                  <a:pt x="3551" y="5649"/>
                </a:lnTo>
                <a:lnTo>
                  <a:pt x="3544" y="5697"/>
                </a:lnTo>
                <a:lnTo>
                  <a:pt x="3558" y="5751"/>
                </a:lnTo>
                <a:lnTo>
                  <a:pt x="3618" y="5820"/>
                </a:lnTo>
                <a:lnTo>
                  <a:pt x="3632" y="5802"/>
                </a:lnTo>
                <a:lnTo>
                  <a:pt x="3622" y="5753"/>
                </a:lnTo>
                <a:lnTo>
                  <a:pt x="3644" y="5705"/>
                </a:lnTo>
                <a:lnTo>
                  <a:pt x="3648" y="5639"/>
                </a:lnTo>
                <a:lnTo>
                  <a:pt x="3680" y="5622"/>
                </a:lnTo>
                <a:lnTo>
                  <a:pt x="3664" y="5608"/>
                </a:lnTo>
                <a:lnTo>
                  <a:pt x="3613" y="5528"/>
                </a:lnTo>
                <a:lnTo>
                  <a:pt x="3603" y="5469"/>
                </a:lnTo>
                <a:lnTo>
                  <a:pt x="3582" y="5463"/>
                </a:lnTo>
                <a:lnTo>
                  <a:pt x="3592" y="5428"/>
                </a:lnTo>
                <a:lnTo>
                  <a:pt x="3565" y="5378"/>
                </a:lnTo>
                <a:lnTo>
                  <a:pt x="3537" y="5347"/>
                </a:lnTo>
                <a:lnTo>
                  <a:pt x="3588" y="5338"/>
                </a:lnTo>
                <a:lnTo>
                  <a:pt x="3598" y="5321"/>
                </a:lnTo>
                <a:lnTo>
                  <a:pt x="3635" y="5294"/>
                </a:lnTo>
                <a:lnTo>
                  <a:pt x="3614" y="5276"/>
                </a:lnTo>
                <a:lnTo>
                  <a:pt x="3587" y="5290"/>
                </a:lnTo>
                <a:lnTo>
                  <a:pt x="3530" y="5295"/>
                </a:lnTo>
                <a:lnTo>
                  <a:pt x="3508" y="5275"/>
                </a:lnTo>
                <a:lnTo>
                  <a:pt x="3518" y="5260"/>
                </a:lnTo>
                <a:lnTo>
                  <a:pt x="3523" y="5234"/>
                </a:lnTo>
                <a:lnTo>
                  <a:pt x="3554" y="5203"/>
                </a:lnTo>
                <a:lnTo>
                  <a:pt x="3563" y="5164"/>
                </a:lnTo>
                <a:lnTo>
                  <a:pt x="3542" y="5129"/>
                </a:lnTo>
                <a:lnTo>
                  <a:pt x="3517" y="5125"/>
                </a:lnTo>
                <a:lnTo>
                  <a:pt x="3515" y="5150"/>
                </a:lnTo>
                <a:lnTo>
                  <a:pt x="3495" y="5182"/>
                </a:lnTo>
                <a:lnTo>
                  <a:pt x="3492" y="5152"/>
                </a:lnTo>
                <a:lnTo>
                  <a:pt x="3479" y="5163"/>
                </a:lnTo>
                <a:lnTo>
                  <a:pt x="3421" y="5171"/>
                </a:lnTo>
                <a:lnTo>
                  <a:pt x="3413" y="5153"/>
                </a:lnTo>
                <a:lnTo>
                  <a:pt x="3448" y="5132"/>
                </a:lnTo>
                <a:lnTo>
                  <a:pt x="3457" y="5116"/>
                </a:lnTo>
                <a:lnTo>
                  <a:pt x="3439" y="5094"/>
                </a:lnTo>
                <a:lnTo>
                  <a:pt x="3433" y="5046"/>
                </a:lnTo>
                <a:lnTo>
                  <a:pt x="3405" y="5021"/>
                </a:lnTo>
                <a:lnTo>
                  <a:pt x="3385" y="5034"/>
                </a:lnTo>
                <a:lnTo>
                  <a:pt x="3380" y="5078"/>
                </a:lnTo>
                <a:lnTo>
                  <a:pt x="3367" y="5105"/>
                </a:lnTo>
                <a:lnTo>
                  <a:pt x="3357" y="5096"/>
                </a:lnTo>
                <a:lnTo>
                  <a:pt x="3353" y="5038"/>
                </a:lnTo>
                <a:lnTo>
                  <a:pt x="3343" y="5006"/>
                </a:lnTo>
                <a:lnTo>
                  <a:pt x="3323" y="5001"/>
                </a:lnTo>
                <a:lnTo>
                  <a:pt x="3331" y="4965"/>
                </a:lnTo>
                <a:lnTo>
                  <a:pt x="3314" y="4965"/>
                </a:lnTo>
                <a:lnTo>
                  <a:pt x="3309" y="4949"/>
                </a:lnTo>
                <a:lnTo>
                  <a:pt x="3315" y="4944"/>
                </a:lnTo>
                <a:lnTo>
                  <a:pt x="3307" y="4916"/>
                </a:lnTo>
                <a:lnTo>
                  <a:pt x="3284" y="4907"/>
                </a:lnTo>
                <a:lnTo>
                  <a:pt x="3297" y="4889"/>
                </a:lnTo>
                <a:lnTo>
                  <a:pt x="3340" y="4883"/>
                </a:lnTo>
                <a:lnTo>
                  <a:pt x="3363" y="4869"/>
                </a:lnTo>
                <a:lnTo>
                  <a:pt x="3337" y="4843"/>
                </a:lnTo>
                <a:lnTo>
                  <a:pt x="3296" y="4837"/>
                </a:lnTo>
                <a:lnTo>
                  <a:pt x="3279" y="4824"/>
                </a:lnTo>
                <a:lnTo>
                  <a:pt x="3299" y="4796"/>
                </a:lnTo>
                <a:lnTo>
                  <a:pt x="3341" y="4773"/>
                </a:lnTo>
                <a:lnTo>
                  <a:pt x="3341" y="4757"/>
                </a:lnTo>
                <a:lnTo>
                  <a:pt x="3321" y="4736"/>
                </a:lnTo>
                <a:lnTo>
                  <a:pt x="3255" y="4735"/>
                </a:lnTo>
                <a:lnTo>
                  <a:pt x="3246" y="4755"/>
                </a:lnTo>
                <a:lnTo>
                  <a:pt x="3220" y="4786"/>
                </a:lnTo>
                <a:lnTo>
                  <a:pt x="3136" y="4806"/>
                </a:lnTo>
                <a:lnTo>
                  <a:pt x="3136" y="4806"/>
                </a:lnTo>
                <a:lnTo>
                  <a:pt x="3176" y="4774"/>
                </a:lnTo>
                <a:lnTo>
                  <a:pt x="3237" y="4719"/>
                </a:lnTo>
                <a:lnTo>
                  <a:pt x="3264" y="4679"/>
                </a:lnTo>
                <a:lnTo>
                  <a:pt x="3261" y="4658"/>
                </a:lnTo>
                <a:lnTo>
                  <a:pt x="3223" y="4658"/>
                </a:lnTo>
                <a:lnTo>
                  <a:pt x="3203" y="4648"/>
                </a:lnTo>
                <a:lnTo>
                  <a:pt x="3220" y="4624"/>
                </a:lnTo>
                <a:lnTo>
                  <a:pt x="3206" y="4602"/>
                </a:lnTo>
                <a:lnTo>
                  <a:pt x="3180" y="4608"/>
                </a:lnTo>
                <a:lnTo>
                  <a:pt x="3178" y="4580"/>
                </a:lnTo>
                <a:lnTo>
                  <a:pt x="3204" y="4549"/>
                </a:lnTo>
                <a:lnTo>
                  <a:pt x="3205" y="4501"/>
                </a:lnTo>
                <a:lnTo>
                  <a:pt x="3154" y="4485"/>
                </a:lnTo>
                <a:lnTo>
                  <a:pt x="3119" y="4471"/>
                </a:lnTo>
                <a:lnTo>
                  <a:pt x="3061" y="4466"/>
                </a:lnTo>
                <a:lnTo>
                  <a:pt x="3040" y="4442"/>
                </a:lnTo>
                <a:lnTo>
                  <a:pt x="3094" y="4445"/>
                </a:lnTo>
                <a:lnTo>
                  <a:pt x="3135" y="4435"/>
                </a:lnTo>
                <a:lnTo>
                  <a:pt x="3158" y="4418"/>
                </a:lnTo>
                <a:lnTo>
                  <a:pt x="3177" y="4449"/>
                </a:lnTo>
                <a:lnTo>
                  <a:pt x="3183" y="4474"/>
                </a:lnTo>
                <a:lnTo>
                  <a:pt x="3221" y="4472"/>
                </a:lnTo>
                <a:lnTo>
                  <a:pt x="3260" y="4497"/>
                </a:lnTo>
                <a:lnTo>
                  <a:pt x="3267" y="4525"/>
                </a:lnTo>
                <a:lnTo>
                  <a:pt x="3251" y="4553"/>
                </a:lnTo>
                <a:lnTo>
                  <a:pt x="3259" y="4583"/>
                </a:lnTo>
                <a:lnTo>
                  <a:pt x="3303" y="4634"/>
                </a:lnTo>
                <a:lnTo>
                  <a:pt x="3319" y="4634"/>
                </a:lnTo>
                <a:lnTo>
                  <a:pt x="3331" y="4593"/>
                </a:lnTo>
                <a:lnTo>
                  <a:pt x="3351" y="4619"/>
                </a:lnTo>
                <a:lnTo>
                  <a:pt x="3401" y="4624"/>
                </a:lnTo>
                <a:lnTo>
                  <a:pt x="3426" y="4615"/>
                </a:lnTo>
                <a:lnTo>
                  <a:pt x="3431" y="4595"/>
                </a:lnTo>
                <a:lnTo>
                  <a:pt x="3412" y="4589"/>
                </a:lnTo>
                <a:lnTo>
                  <a:pt x="3415" y="4559"/>
                </a:lnTo>
                <a:lnTo>
                  <a:pt x="3401" y="4519"/>
                </a:lnTo>
                <a:lnTo>
                  <a:pt x="3371" y="4483"/>
                </a:lnTo>
                <a:lnTo>
                  <a:pt x="3342" y="4477"/>
                </a:lnTo>
                <a:lnTo>
                  <a:pt x="3355" y="4444"/>
                </a:lnTo>
                <a:lnTo>
                  <a:pt x="3351" y="4413"/>
                </a:lnTo>
                <a:lnTo>
                  <a:pt x="3326" y="4388"/>
                </a:lnTo>
                <a:lnTo>
                  <a:pt x="3340" y="4375"/>
                </a:lnTo>
                <a:lnTo>
                  <a:pt x="3359" y="4389"/>
                </a:lnTo>
                <a:lnTo>
                  <a:pt x="3370" y="4435"/>
                </a:lnTo>
                <a:lnTo>
                  <a:pt x="3391" y="4460"/>
                </a:lnTo>
                <a:lnTo>
                  <a:pt x="3427" y="4455"/>
                </a:lnTo>
                <a:lnTo>
                  <a:pt x="3421" y="4444"/>
                </a:lnTo>
                <a:lnTo>
                  <a:pt x="3429" y="4431"/>
                </a:lnTo>
                <a:lnTo>
                  <a:pt x="3458" y="4437"/>
                </a:lnTo>
                <a:lnTo>
                  <a:pt x="3452" y="4398"/>
                </a:lnTo>
                <a:lnTo>
                  <a:pt x="3426" y="4353"/>
                </a:lnTo>
                <a:lnTo>
                  <a:pt x="3381" y="4326"/>
                </a:lnTo>
                <a:lnTo>
                  <a:pt x="3422" y="4325"/>
                </a:lnTo>
                <a:lnTo>
                  <a:pt x="3446" y="4349"/>
                </a:lnTo>
                <a:lnTo>
                  <a:pt x="3467" y="4367"/>
                </a:lnTo>
                <a:lnTo>
                  <a:pt x="3504" y="4353"/>
                </a:lnTo>
                <a:lnTo>
                  <a:pt x="3495" y="4329"/>
                </a:lnTo>
                <a:lnTo>
                  <a:pt x="3496" y="4296"/>
                </a:lnTo>
                <a:lnTo>
                  <a:pt x="3507" y="4295"/>
                </a:lnTo>
                <a:lnTo>
                  <a:pt x="3524" y="4319"/>
                </a:lnTo>
                <a:lnTo>
                  <a:pt x="3549" y="4333"/>
                </a:lnTo>
                <a:lnTo>
                  <a:pt x="3548" y="4359"/>
                </a:lnTo>
                <a:lnTo>
                  <a:pt x="3532" y="4368"/>
                </a:lnTo>
                <a:lnTo>
                  <a:pt x="3527" y="4413"/>
                </a:lnTo>
                <a:lnTo>
                  <a:pt x="3531" y="4425"/>
                </a:lnTo>
                <a:lnTo>
                  <a:pt x="3554" y="4425"/>
                </a:lnTo>
                <a:lnTo>
                  <a:pt x="3572" y="4438"/>
                </a:lnTo>
                <a:lnTo>
                  <a:pt x="3572" y="4460"/>
                </a:lnTo>
                <a:lnTo>
                  <a:pt x="3548" y="4469"/>
                </a:lnTo>
                <a:lnTo>
                  <a:pt x="3537" y="4485"/>
                </a:lnTo>
                <a:lnTo>
                  <a:pt x="3560" y="4499"/>
                </a:lnTo>
                <a:lnTo>
                  <a:pt x="3585" y="4493"/>
                </a:lnTo>
                <a:lnTo>
                  <a:pt x="3597" y="4508"/>
                </a:lnTo>
                <a:lnTo>
                  <a:pt x="3590" y="4541"/>
                </a:lnTo>
                <a:lnTo>
                  <a:pt x="3601" y="4558"/>
                </a:lnTo>
                <a:lnTo>
                  <a:pt x="3624" y="4566"/>
                </a:lnTo>
                <a:lnTo>
                  <a:pt x="3653" y="4551"/>
                </a:lnTo>
                <a:lnTo>
                  <a:pt x="3742" y="4496"/>
                </a:lnTo>
                <a:lnTo>
                  <a:pt x="3776" y="4446"/>
                </a:lnTo>
                <a:lnTo>
                  <a:pt x="3779" y="4479"/>
                </a:lnTo>
                <a:lnTo>
                  <a:pt x="3762" y="4498"/>
                </a:lnTo>
                <a:lnTo>
                  <a:pt x="3749" y="4521"/>
                </a:lnTo>
                <a:lnTo>
                  <a:pt x="3701" y="4547"/>
                </a:lnTo>
                <a:lnTo>
                  <a:pt x="3638" y="4614"/>
                </a:lnTo>
                <a:lnTo>
                  <a:pt x="3636" y="4632"/>
                </a:lnTo>
                <a:lnTo>
                  <a:pt x="3666" y="4644"/>
                </a:lnTo>
                <a:lnTo>
                  <a:pt x="3711" y="4637"/>
                </a:lnTo>
                <a:lnTo>
                  <a:pt x="3772" y="4593"/>
                </a:lnTo>
                <a:lnTo>
                  <a:pt x="3801" y="4594"/>
                </a:lnTo>
                <a:lnTo>
                  <a:pt x="3858" y="4567"/>
                </a:lnTo>
                <a:lnTo>
                  <a:pt x="3877" y="4533"/>
                </a:lnTo>
                <a:lnTo>
                  <a:pt x="3902" y="4520"/>
                </a:lnTo>
                <a:lnTo>
                  <a:pt x="3944" y="4485"/>
                </a:lnTo>
                <a:lnTo>
                  <a:pt x="3965" y="4483"/>
                </a:lnTo>
                <a:lnTo>
                  <a:pt x="3969" y="4498"/>
                </a:lnTo>
                <a:lnTo>
                  <a:pt x="3949" y="4510"/>
                </a:lnTo>
                <a:lnTo>
                  <a:pt x="3915" y="4548"/>
                </a:lnTo>
                <a:lnTo>
                  <a:pt x="3896" y="4587"/>
                </a:lnTo>
                <a:lnTo>
                  <a:pt x="3865" y="4606"/>
                </a:lnTo>
                <a:lnTo>
                  <a:pt x="3828" y="4637"/>
                </a:lnTo>
                <a:lnTo>
                  <a:pt x="3780" y="4646"/>
                </a:lnTo>
                <a:lnTo>
                  <a:pt x="3758" y="4654"/>
                </a:lnTo>
                <a:lnTo>
                  <a:pt x="3721" y="4705"/>
                </a:lnTo>
                <a:lnTo>
                  <a:pt x="3718" y="4726"/>
                </a:lnTo>
                <a:lnTo>
                  <a:pt x="3733" y="4737"/>
                </a:lnTo>
                <a:lnTo>
                  <a:pt x="3757" y="4721"/>
                </a:lnTo>
                <a:lnTo>
                  <a:pt x="3791" y="4720"/>
                </a:lnTo>
                <a:lnTo>
                  <a:pt x="3819" y="4732"/>
                </a:lnTo>
                <a:lnTo>
                  <a:pt x="3787" y="4742"/>
                </a:lnTo>
                <a:lnTo>
                  <a:pt x="3755" y="4755"/>
                </a:lnTo>
                <a:lnTo>
                  <a:pt x="3732" y="4765"/>
                </a:lnTo>
                <a:lnTo>
                  <a:pt x="3735" y="4788"/>
                </a:lnTo>
                <a:lnTo>
                  <a:pt x="3755" y="4797"/>
                </a:lnTo>
                <a:lnTo>
                  <a:pt x="3784" y="4785"/>
                </a:lnTo>
                <a:lnTo>
                  <a:pt x="3804" y="4779"/>
                </a:lnTo>
                <a:lnTo>
                  <a:pt x="3804" y="4779"/>
                </a:lnTo>
                <a:lnTo>
                  <a:pt x="3773" y="4819"/>
                </a:lnTo>
                <a:lnTo>
                  <a:pt x="3737" y="4828"/>
                </a:lnTo>
                <a:lnTo>
                  <a:pt x="3728" y="4849"/>
                </a:lnTo>
                <a:lnTo>
                  <a:pt x="3735" y="4864"/>
                </a:lnTo>
                <a:lnTo>
                  <a:pt x="3766" y="4872"/>
                </a:lnTo>
                <a:lnTo>
                  <a:pt x="3796" y="4864"/>
                </a:lnTo>
                <a:lnTo>
                  <a:pt x="3830" y="4868"/>
                </a:lnTo>
                <a:lnTo>
                  <a:pt x="3838" y="4880"/>
                </a:lnTo>
                <a:lnTo>
                  <a:pt x="3815" y="4889"/>
                </a:lnTo>
                <a:lnTo>
                  <a:pt x="3814" y="4899"/>
                </a:lnTo>
                <a:lnTo>
                  <a:pt x="3772" y="4916"/>
                </a:lnTo>
                <a:lnTo>
                  <a:pt x="3757" y="4934"/>
                </a:lnTo>
                <a:lnTo>
                  <a:pt x="3765" y="4962"/>
                </a:lnTo>
                <a:lnTo>
                  <a:pt x="3783" y="4991"/>
                </a:lnTo>
                <a:lnTo>
                  <a:pt x="3784" y="5019"/>
                </a:lnTo>
                <a:lnTo>
                  <a:pt x="3791" y="5029"/>
                </a:lnTo>
                <a:lnTo>
                  <a:pt x="3817" y="5000"/>
                </a:lnTo>
                <a:lnTo>
                  <a:pt x="3837" y="4955"/>
                </a:lnTo>
                <a:lnTo>
                  <a:pt x="3861" y="4930"/>
                </a:lnTo>
                <a:lnTo>
                  <a:pt x="3869" y="4933"/>
                </a:lnTo>
                <a:lnTo>
                  <a:pt x="3862" y="4955"/>
                </a:lnTo>
                <a:lnTo>
                  <a:pt x="3861" y="4973"/>
                </a:lnTo>
                <a:lnTo>
                  <a:pt x="3844" y="4988"/>
                </a:lnTo>
                <a:lnTo>
                  <a:pt x="3845" y="5003"/>
                </a:lnTo>
                <a:lnTo>
                  <a:pt x="3861" y="5024"/>
                </a:lnTo>
                <a:lnTo>
                  <a:pt x="3846" y="5047"/>
                </a:lnTo>
                <a:lnTo>
                  <a:pt x="3867" y="5073"/>
                </a:lnTo>
                <a:lnTo>
                  <a:pt x="3883" y="5076"/>
                </a:lnTo>
                <a:lnTo>
                  <a:pt x="3893" y="5051"/>
                </a:lnTo>
                <a:lnTo>
                  <a:pt x="3926" y="5037"/>
                </a:lnTo>
                <a:lnTo>
                  <a:pt x="3940" y="5035"/>
                </a:lnTo>
                <a:lnTo>
                  <a:pt x="3940" y="5054"/>
                </a:lnTo>
                <a:lnTo>
                  <a:pt x="3923" y="5078"/>
                </a:lnTo>
                <a:lnTo>
                  <a:pt x="3929" y="5094"/>
                </a:lnTo>
                <a:lnTo>
                  <a:pt x="3953" y="5104"/>
                </a:lnTo>
                <a:lnTo>
                  <a:pt x="3952" y="5122"/>
                </a:lnTo>
                <a:lnTo>
                  <a:pt x="3961" y="5132"/>
                </a:lnTo>
                <a:lnTo>
                  <a:pt x="3965" y="5152"/>
                </a:lnTo>
                <a:lnTo>
                  <a:pt x="3984" y="5159"/>
                </a:lnTo>
                <a:lnTo>
                  <a:pt x="3995" y="5141"/>
                </a:lnTo>
                <a:lnTo>
                  <a:pt x="4041" y="5126"/>
                </a:lnTo>
                <a:lnTo>
                  <a:pt x="4047" y="5090"/>
                </a:lnTo>
                <a:lnTo>
                  <a:pt x="4042" y="5064"/>
                </a:lnTo>
                <a:lnTo>
                  <a:pt x="4012" y="5032"/>
                </a:lnTo>
                <a:lnTo>
                  <a:pt x="4022" y="5027"/>
                </a:lnTo>
                <a:lnTo>
                  <a:pt x="4041" y="5041"/>
                </a:lnTo>
                <a:lnTo>
                  <a:pt x="4056" y="5041"/>
                </a:lnTo>
                <a:lnTo>
                  <a:pt x="4056" y="5015"/>
                </a:lnTo>
                <a:lnTo>
                  <a:pt x="4041" y="4981"/>
                </a:lnTo>
                <a:lnTo>
                  <a:pt x="4047" y="4960"/>
                </a:lnTo>
                <a:lnTo>
                  <a:pt x="4065" y="4954"/>
                </a:lnTo>
                <a:lnTo>
                  <a:pt x="4070" y="4925"/>
                </a:lnTo>
                <a:lnTo>
                  <a:pt x="4065" y="4906"/>
                </a:lnTo>
                <a:lnTo>
                  <a:pt x="4046" y="4906"/>
                </a:lnTo>
                <a:lnTo>
                  <a:pt x="4020" y="4885"/>
                </a:lnTo>
                <a:lnTo>
                  <a:pt x="4023" y="4871"/>
                </a:lnTo>
                <a:lnTo>
                  <a:pt x="4035" y="4879"/>
                </a:lnTo>
                <a:lnTo>
                  <a:pt x="4062" y="4885"/>
                </a:lnTo>
                <a:lnTo>
                  <a:pt x="4083" y="4860"/>
                </a:lnTo>
                <a:lnTo>
                  <a:pt x="4075" y="4841"/>
                </a:lnTo>
                <a:lnTo>
                  <a:pt x="4050" y="4836"/>
                </a:lnTo>
                <a:lnTo>
                  <a:pt x="4039" y="4824"/>
                </a:lnTo>
                <a:lnTo>
                  <a:pt x="4070" y="4823"/>
                </a:lnTo>
                <a:lnTo>
                  <a:pt x="4090" y="4806"/>
                </a:lnTo>
                <a:lnTo>
                  <a:pt x="4090" y="4742"/>
                </a:lnTo>
                <a:lnTo>
                  <a:pt x="4097" y="4717"/>
                </a:lnTo>
                <a:lnTo>
                  <a:pt x="4112" y="4734"/>
                </a:lnTo>
                <a:lnTo>
                  <a:pt x="4114" y="4770"/>
                </a:lnTo>
                <a:lnTo>
                  <a:pt x="4126" y="4804"/>
                </a:lnTo>
                <a:lnTo>
                  <a:pt x="4119" y="4836"/>
                </a:lnTo>
                <a:lnTo>
                  <a:pt x="4141" y="4844"/>
                </a:lnTo>
                <a:lnTo>
                  <a:pt x="4172" y="4836"/>
                </a:lnTo>
                <a:lnTo>
                  <a:pt x="4179" y="4811"/>
                </a:lnTo>
                <a:lnTo>
                  <a:pt x="4196" y="4803"/>
                </a:lnTo>
                <a:lnTo>
                  <a:pt x="4194" y="4847"/>
                </a:lnTo>
                <a:lnTo>
                  <a:pt x="4209" y="4862"/>
                </a:lnTo>
                <a:lnTo>
                  <a:pt x="4232" y="4862"/>
                </a:lnTo>
                <a:lnTo>
                  <a:pt x="4244" y="4852"/>
                </a:lnTo>
                <a:lnTo>
                  <a:pt x="4246" y="4796"/>
                </a:lnTo>
                <a:lnTo>
                  <a:pt x="4247" y="4754"/>
                </a:lnTo>
                <a:lnTo>
                  <a:pt x="4231" y="4740"/>
                </a:lnTo>
                <a:lnTo>
                  <a:pt x="4224" y="4727"/>
                </a:lnTo>
                <a:lnTo>
                  <a:pt x="4256" y="4738"/>
                </a:lnTo>
                <a:lnTo>
                  <a:pt x="4283" y="4761"/>
                </a:lnTo>
                <a:lnTo>
                  <a:pt x="4296" y="4793"/>
                </a:lnTo>
                <a:lnTo>
                  <a:pt x="4318" y="4796"/>
                </a:lnTo>
                <a:lnTo>
                  <a:pt x="4333" y="4769"/>
                </a:lnTo>
                <a:lnTo>
                  <a:pt x="4334" y="4718"/>
                </a:lnTo>
                <a:lnTo>
                  <a:pt x="4316" y="4683"/>
                </a:lnTo>
                <a:lnTo>
                  <a:pt x="4270" y="4648"/>
                </a:lnTo>
                <a:lnTo>
                  <a:pt x="4259" y="4628"/>
                </a:lnTo>
                <a:lnTo>
                  <a:pt x="4271" y="4627"/>
                </a:lnTo>
                <a:lnTo>
                  <a:pt x="4291" y="4648"/>
                </a:lnTo>
                <a:lnTo>
                  <a:pt x="4333" y="4675"/>
                </a:lnTo>
                <a:lnTo>
                  <a:pt x="4349" y="4703"/>
                </a:lnTo>
                <a:lnTo>
                  <a:pt x="4416" y="4706"/>
                </a:lnTo>
                <a:lnTo>
                  <a:pt x="4430" y="4673"/>
                </a:lnTo>
                <a:lnTo>
                  <a:pt x="4423" y="4646"/>
                </a:lnTo>
                <a:lnTo>
                  <a:pt x="4397" y="4637"/>
                </a:lnTo>
                <a:lnTo>
                  <a:pt x="4373" y="4616"/>
                </a:lnTo>
                <a:lnTo>
                  <a:pt x="4326" y="4616"/>
                </a:lnTo>
                <a:lnTo>
                  <a:pt x="4302" y="4590"/>
                </a:lnTo>
                <a:lnTo>
                  <a:pt x="4309" y="4549"/>
                </a:lnTo>
                <a:lnTo>
                  <a:pt x="4316" y="4572"/>
                </a:lnTo>
                <a:lnTo>
                  <a:pt x="4350" y="4594"/>
                </a:lnTo>
                <a:lnTo>
                  <a:pt x="4381" y="4591"/>
                </a:lnTo>
                <a:lnTo>
                  <a:pt x="4388" y="4572"/>
                </a:lnTo>
                <a:lnTo>
                  <a:pt x="4377" y="4536"/>
                </a:lnTo>
                <a:lnTo>
                  <a:pt x="4357" y="4520"/>
                </a:lnTo>
                <a:lnTo>
                  <a:pt x="4353" y="4495"/>
                </a:lnTo>
                <a:lnTo>
                  <a:pt x="4373" y="4489"/>
                </a:lnTo>
                <a:lnTo>
                  <a:pt x="4386" y="4505"/>
                </a:lnTo>
                <a:lnTo>
                  <a:pt x="4417" y="4523"/>
                </a:lnTo>
                <a:lnTo>
                  <a:pt x="4420" y="4543"/>
                </a:lnTo>
                <a:lnTo>
                  <a:pt x="4410" y="4577"/>
                </a:lnTo>
                <a:lnTo>
                  <a:pt x="4447" y="4585"/>
                </a:lnTo>
                <a:lnTo>
                  <a:pt x="4494" y="4592"/>
                </a:lnTo>
                <a:lnTo>
                  <a:pt x="4526" y="4584"/>
                </a:lnTo>
                <a:lnTo>
                  <a:pt x="4563" y="4584"/>
                </a:lnTo>
                <a:lnTo>
                  <a:pt x="4586" y="4556"/>
                </a:lnTo>
                <a:lnTo>
                  <a:pt x="4582" y="4539"/>
                </a:lnTo>
                <a:lnTo>
                  <a:pt x="4560" y="4539"/>
                </a:lnTo>
                <a:lnTo>
                  <a:pt x="4501" y="4538"/>
                </a:lnTo>
                <a:lnTo>
                  <a:pt x="4485" y="4525"/>
                </a:lnTo>
                <a:lnTo>
                  <a:pt x="4512" y="4508"/>
                </a:lnTo>
                <a:lnTo>
                  <a:pt x="4546" y="4517"/>
                </a:lnTo>
                <a:lnTo>
                  <a:pt x="4565" y="4508"/>
                </a:lnTo>
                <a:lnTo>
                  <a:pt x="4556" y="4483"/>
                </a:lnTo>
                <a:lnTo>
                  <a:pt x="4534" y="4472"/>
                </a:lnTo>
                <a:lnTo>
                  <a:pt x="4550" y="4462"/>
                </a:lnTo>
                <a:lnTo>
                  <a:pt x="4534" y="4443"/>
                </a:lnTo>
                <a:lnTo>
                  <a:pt x="4511" y="4436"/>
                </a:lnTo>
                <a:lnTo>
                  <a:pt x="4482" y="4450"/>
                </a:lnTo>
                <a:lnTo>
                  <a:pt x="4506" y="4418"/>
                </a:lnTo>
                <a:lnTo>
                  <a:pt x="4527" y="4400"/>
                </a:lnTo>
                <a:lnTo>
                  <a:pt x="4541" y="4413"/>
                </a:lnTo>
                <a:lnTo>
                  <a:pt x="4566" y="4425"/>
                </a:lnTo>
                <a:lnTo>
                  <a:pt x="4588" y="4456"/>
                </a:lnTo>
                <a:lnTo>
                  <a:pt x="4585" y="4484"/>
                </a:lnTo>
                <a:lnTo>
                  <a:pt x="4634" y="4485"/>
                </a:lnTo>
                <a:lnTo>
                  <a:pt x="4652" y="4470"/>
                </a:lnTo>
                <a:lnTo>
                  <a:pt x="4665" y="4456"/>
                </a:lnTo>
                <a:lnTo>
                  <a:pt x="4658" y="4427"/>
                </a:lnTo>
                <a:lnTo>
                  <a:pt x="4630" y="4403"/>
                </a:lnTo>
                <a:lnTo>
                  <a:pt x="4627" y="4372"/>
                </a:lnTo>
                <a:lnTo>
                  <a:pt x="4611" y="4350"/>
                </a:lnTo>
                <a:lnTo>
                  <a:pt x="4572" y="4354"/>
                </a:lnTo>
                <a:lnTo>
                  <a:pt x="4572" y="4354"/>
                </a:lnTo>
                <a:lnTo>
                  <a:pt x="4589" y="4307"/>
                </a:lnTo>
                <a:lnTo>
                  <a:pt x="4566" y="4278"/>
                </a:lnTo>
                <a:lnTo>
                  <a:pt x="4529" y="4279"/>
                </a:lnTo>
                <a:lnTo>
                  <a:pt x="4516" y="4274"/>
                </a:lnTo>
                <a:lnTo>
                  <a:pt x="4536" y="4247"/>
                </a:lnTo>
                <a:lnTo>
                  <a:pt x="4524" y="4231"/>
                </a:lnTo>
                <a:lnTo>
                  <a:pt x="4465" y="4262"/>
                </a:lnTo>
                <a:lnTo>
                  <a:pt x="4448" y="4292"/>
                </a:lnTo>
                <a:lnTo>
                  <a:pt x="4455" y="4342"/>
                </a:lnTo>
                <a:lnTo>
                  <a:pt x="4439" y="4342"/>
                </a:lnTo>
                <a:lnTo>
                  <a:pt x="4415" y="4322"/>
                </a:lnTo>
                <a:lnTo>
                  <a:pt x="4411" y="4257"/>
                </a:lnTo>
                <a:lnTo>
                  <a:pt x="4397" y="4247"/>
                </a:lnTo>
                <a:lnTo>
                  <a:pt x="4379" y="4255"/>
                </a:lnTo>
                <a:lnTo>
                  <a:pt x="4377" y="4284"/>
                </a:lnTo>
                <a:lnTo>
                  <a:pt x="4345" y="4342"/>
                </a:lnTo>
                <a:lnTo>
                  <a:pt x="4319" y="4362"/>
                </a:lnTo>
                <a:lnTo>
                  <a:pt x="4333" y="4331"/>
                </a:lnTo>
                <a:lnTo>
                  <a:pt x="4338" y="4281"/>
                </a:lnTo>
                <a:lnTo>
                  <a:pt x="4369" y="4229"/>
                </a:lnTo>
                <a:lnTo>
                  <a:pt x="4373" y="4197"/>
                </a:lnTo>
                <a:lnTo>
                  <a:pt x="4331" y="4213"/>
                </a:lnTo>
                <a:lnTo>
                  <a:pt x="4285" y="4269"/>
                </a:lnTo>
                <a:lnTo>
                  <a:pt x="4285" y="4288"/>
                </a:lnTo>
                <a:lnTo>
                  <a:pt x="4250" y="4324"/>
                </a:lnTo>
                <a:lnTo>
                  <a:pt x="4223" y="4319"/>
                </a:lnTo>
                <a:lnTo>
                  <a:pt x="4222" y="4290"/>
                </a:lnTo>
                <a:lnTo>
                  <a:pt x="4244" y="4248"/>
                </a:lnTo>
                <a:lnTo>
                  <a:pt x="4297" y="4228"/>
                </a:lnTo>
                <a:lnTo>
                  <a:pt x="4318" y="4181"/>
                </a:lnTo>
                <a:lnTo>
                  <a:pt x="4338" y="4145"/>
                </a:lnTo>
                <a:lnTo>
                  <a:pt x="4357" y="4143"/>
                </a:lnTo>
                <a:lnTo>
                  <a:pt x="4385" y="4112"/>
                </a:lnTo>
                <a:lnTo>
                  <a:pt x="4393" y="4090"/>
                </a:lnTo>
                <a:lnTo>
                  <a:pt x="4359" y="4080"/>
                </a:lnTo>
                <a:lnTo>
                  <a:pt x="4314" y="4112"/>
                </a:lnTo>
                <a:lnTo>
                  <a:pt x="4286" y="4143"/>
                </a:lnTo>
                <a:lnTo>
                  <a:pt x="4250" y="4155"/>
                </a:lnTo>
                <a:lnTo>
                  <a:pt x="4209" y="4197"/>
                </a:lnTo>
                <a:lnTo>
                  <a:pt x="4228" y="4151"/>
                </a:lnTo>
                <a:lnTo>
                  <a:pt x="4262" y="4104"/>
                </a:lnTo>
                <a:lnTo>
                  <a:pt x="4252" y="4100"/>
                </a:lnTo>
                <a:lnTo>
                  <a:pt x="4209" y="4109"/>
                </a:lnTo>
                <a:lnTo>
                  <a:pt x="4190" y="4130"/>
                </a:lnTo>
                <a:lnTo>
                  <a:pt x="4129" y="4116"/>
                </a:lnTo>
                <a:lnTo>
                  <a:pt x="4083" y="4119"/>
                </a:lnTo>
                <a:lnTo>
                  <a:pt x="4061" y="4097"/>
                </a:lnTo>
                <a:lnTo>
                  <a:pt x="4061" y="4097"/>
                </a:lnTo>
                <a:lnTo>
                  <a:pt x="4106" y="4100"/>
                </a:lnTo>
                <a:lnTo>
                  <a:pt x="4197" y="4080"/>
                </a:lnTo>
                <a:lnTo>
                  <a:pt x="4159" y="4062"/>
                </a:lnTo>
                <a:lnTo>
                  <a:pt x="4130" y="4044"/>
                </a:lnTo>
                <a:lnTo>
                  <a:pt x="4159" y="4049"/>
                </a:lnTo>
                <a:lnTo>
                  <a:pt x="4193" y="4038"/>
                </a:lnTo>
                <a:lnTo>
                  <a:pt x="4171" y="4000"/>
                </a:lnTo>
                <a:lnTo>
                  <a:pt x="4143" y="3994"/>
                </a:lnTo>
                <a:lnTo>
                  <a:pt x="4142" y="3980"/>
                </a:lnTo>
                <a:lnTo>
                  <a:pt x="4179" y="3964"/>
                </a:lnTo>
                <a:lnTo>
                  <a:pt x="4182" y="3936"/>
                </a:lnTo>
                <a:lnTo>
                  <a:pt x="4167" y="3879"/>
                </a:lnTo>
                <a:lnTo>
                  <a:pt x="4152" y="3853"/>
                </a:lnTo>
                <a:lnTo>
                  <a:pt x="4098" y="3872"/>
                </a:lnTo>
                <a:lnTo>
                  <a:pt x="4073" y="3891"/>
                </a:lnTo>
                <a:lnTo>
                  <a:pt x="4052" y="3875"/>
                </a:lnTo>
                <a:lnTo>
                  <a:pt x="4037" y="3890"/>
                </a:lnTo>
                <a:lnTo>
                  <a:pt x="4024" y="3881"/>
                </a:lnTo>
                <a:lnTo>
                  <a:pt x="4041" y="3844"/>
                </a:lnTo>
                <a:lnTo>
                  <a:pt x="4048" y="3805"/>
                </a:lnTo>
                <a:lnTo>
                  <a:pt x="4100" y="3793"/>
                </a:lnTo>
                <a:lnTo>
                  <a:pt x="4120" y="3772"/>
                </a:lnTo>
                <a:lnTo>
                  <a:pt x="4123" y="3720"/>
                </a:lnTo>
                <a:lnTo>
                  <a:pt x="4113" y="3703"/>
                </a:lnTo>
                <a:lnTo>
                  <a:pt x="4076" y="3731"/>
                </a:lnTo>
                <a:lnTo>
                  <a:pt x="4021" y="3777"/>
                </a:lnTo>
                <a:lnTo>
                  <a:pt x="3996" y="3812"/>
                </a:lnTo>
                <a:lnTo>
                  <a:pt x="3966" y="3837"/>
                </a:lnTo>
                <a:lnTo>
                  <a:pt x="3961" y="3879"/>
                </a:lnTo>
                <a:lnTo>
                  <a:pt x="3965" y="3908"/>
                </a:lnTo>
                <a:lnTo>
                  <a:pt x="3945" y="3921"/>
                </a:lnTo>
                <a:lnTo>
                  <a:pt x="3941" y="3879"/>
                </a:lnTo>
                <a:lnTo>
                  <a:pt x="3942" y="3836"/>
                </a:lnTo>
                <a:lnTo>
                  <a:pt x="3962" y="3802"/>
                </a:lnTo>
                <a:lnTo>
                  <a:pt x="4005" y="3744"/>
                </a:lnTo>
                <a:lnTo>
                  <a:pt x="4018" y="3710"/>
                </a:lnTo>
                <a:lnTo>
                  <a:pt x="4006" y="3700"/>
                </a:lnTo>
                <a:lnTo>
                  <a:pt x="3972" y="3724"/>
                </a:lnTo>
                <a:lnTo>
                  <a:pt x="3955" y="3756"/>
                </a:lnTo>
                <a:lnTo>
                  <a:pt x="3959" y="3768"/>
                </a:lnTo>
                <a:lnTo>
                  <a:pt x="3916" y="3789"/>
                </a:lnTo>
                <a:lnTo>
                  <a:pt x="3893" y="3819"/>
                </a:lnTo>
                <a:lnTo>
                  <a:pt x="3893" y="3846"/>
                </a:lnTo>
                <a:lnTo>
                  <a:pt x="3860" y="3904"/>
                </a:lnTo>
                <a:lnTo>
                  <a:pt x="3838" y="3917"/>
                </a:lnTo>
                <a:lnTo>
                  <a:pt x="3838" y="3883"/>
                </a:lnTo>
                <a:lnTo>
                  <a:pt x="3858" y="3840"/>
                </a:lnTo>
                <a:lnTo>
                  <a:pt x="3902" y="3766"/>
                </a:lnTo>
                <a:lnTo>
                  <a:pt x="3918" y="3740"/>
                </a:lnTo>
                <a:lnTo>
                  <a:pt x="3912" y="3704"/>
                </a:lnTo>
                <a:lnTo>
                  <a:pt x="3879" y="3707"/>
                </a:lnTo>
                <a:lnTo>
                  <a:pt x="3848" y="3740"/>
                </a:lnTo>
                <a:lnTo>
                  <a:pt x="3843" y="3772"/>
                </a:lnTo>
                <a:lnTo>
                  <a:pt x="3827" y="3786"/>
                </a:lnTo>
                <a:lnTo>
                  <a:pt x="3823" y="3756"/>
                </a:lnTo>
                <a:lnTo>
                  <a:pt x="3845" y="3704"/>
                </a:lnTo>
                <a:lnTo>
                  <a:pt x="3859" y="3678"/>
                </a:lnTo>
                <a:lnTo>
                  <a:pt x="3841" y="3649"/>
                </a:lnTo>
                <a:lnTo>
                  <a:pt x="3802" y="3633"/>
                </a:lnTo>
                <a:lnTo>
                  <a:pt x="3813" y="3619"/>
                </a:lnTo>
                <a:lnTo>
                  <a:pt x="3793" y="3599"/>
                </a:lnTo>
                <a:lnTo>
                  <a:pt x="3735" y="3597"/>
                </a:lnTo>
                <a:lnTo>
                  <a:pt x="3706" y="3611"/>
                </a:lnTo>
                <a:lnTo>
                  <a:pt x="3719" y="3581"/>
                </a:lnTo>
                <a:lnTo>
                  <a:pt x="3757" y="3575"/>
                </a:lnTo>
                <a:lnTo>
                  <a:pt x="3716" y="3563"/>
                </a:lnTo>
                <a:lnTo>
                  <a:pt x="3659" y="3563"/>
                </a:lnTo>
                <a:lnTo>
                  <a:pt x="3628" y="3595"/>
                </a:lnTo>
                <a:lnTo>
                  <a:pt x="3630" y="3561"/>
                </a:lnTo>
                <a:lnTo>
                  <a:pt x="3702" y="3526"/>
                </a:lnTo>
                <a:lnTo>
                  <a:pt x="3755" y="3518"/>
                </a:lnTo>
                <a:lnTo>
                  <a:pt x="3781" y="3535"/>
                </a:lnTo>
                <a:lnTo>
                  <a:pt x="3823" y="3549"/>
                </a:lnTo>
                <a:lnTo>
                  <a:pt x="3829" y="3528"/>
                </a:lnTo>
                <a:lnTo>
                  <a:pt x="3845" y="3490"/>
                </a:lnTo>
                <a:lnTo>
                  <a:pt x="3809" y="3492"/>
                </a:lnTo>
                <a:lnTo>
                  <a:pt x="3765" y="3478"/>
                </a:lnTo>
                <a:lnTo>
                  <a:pt x="3719" y="3454"/>
                </a:lnTo>
                <a:lnTo>
                  <a:pt x="3686" y="3454"/>
                </a:lnTo>
                <a:lnTo>
                  <a:pt x="3685" y="3497"/>
                </a:lnTo>
                <a:lnTo>
                  <a:pt x="3659" y="3499"/>
                </a:lnTo>
                <a:lnTo>
                  <a:pt x="3659" y="3480"/>
                </a:lnTo>
                <a:lnTo>
                  <a:pt x="3674" y="3461"/>
                </a:lnTo>
                <a:lnTo>
                  <a:pt x="3678" y="3437"/>
                </a:lnTo>
                <a:lnTo>
                  <a:pt x="3638" y="3437"/>
                </a:lnTo>
                <a:lnTo>
                  <a:pt x="3634" y="3462"/>
                </a:lnTo>
                <a:lnTo>
                  <a:pt x="3616" y="3474"/>
                </a:lnTo>
                <a:lnTo>
                  <a:pt x="3601" y="3449"/>
                </a:lnTo>
                <a:lnTo>
                  <a:pt x="3597" y="3418"/>
                </a:lnTo>
                <a:lnTo>
                  <a:pt x="3577" y="3408"/>
                </a:lnTo>
                <a:lnTo>
                  <a:pt x="3561" y="3416"/>
                </a:lnTo>
                <a:lnTo>
                  <a:pt x="3535" y="3394"/>
                </a:lnTo>
                <a:lnTo>
                  <a:pt x="3515" y="3380"/>
                </a:lnTo>
                <a:lnTo>
                  <a:pt x="3483" y="3385"/>
                </a:lnTo>
                <a:lnTo>
                  <a:pt x="3517" y="3349"/>
                </a:lnTo>
                <a:lnTo>
                  <a:pt x="3537" y="3343"/>
                </a:lnTo>
                <a:lnTo>
                  <a:pt x="3604" y="3384"/>
                </a:lnTo>
                <a:lnTo>
                  <a:pt x="3624" y="3379"/>
                </a:lnTo>
                <a:lnTo>
                  <a:pt x="3618" y="3355"/>
                </a:lnTo>
                <a:lnTo>
                  <a:pt x="3495" y="3295"/>
                </a:lnTo>
                <a:lnTo>
                  <a:pt x="3444" y="3281"/>
                </a:lnTo>
                <a:lnTo>
                  <a:pt x="3432" y="3265"/>
                </a:lnTo>
                <a:lnTo>
                  <a:pt x="3469" y="3260"/>
                </a:lnTo>
                <a:lnTo>
                  <a:pt x="3556" y="3293"/>
                </a:lnTo>
                <a:lnTo>
                  <a:pt x="3613" y="3295"/>
                </a:lnTo>
                <a:lnTo>
                  <a:pt x="3704" y="3320"/>
                </a:lnTo>
                <a:lnTo>
                  <a:pt x="3729" y="3316"/>
                </a:lnTo>
                <a:lnTo>
                  <a:pt x="3713" y="3296"/>
                </a:lnTo>
                <a:lnTo>
                  <a:pt x="3714" y="3267"/>
                </a:lnTo>
                <a:lnTo>
                  <a:pt x="3695" y="3246"/>
                </a:lnTo>
                <a:lnTo>
                  <a:pt x="3662" y="3232"/>
                </a:lnTo>
                <a:lnTo>
                  <a:pt x="3627" y="3206"/>
                </a:lnTo>
                <a:lnTo>
                  <a:pt x="3640" y="3196"/>
                </a:lnTo>
                <a:lnTo>
                  <a:pt x="3666" y="3193"/>
                </a:lnTo>
                <a:lnTo>
                  <a:pt x="3678" y="3212"/>
                </a:lnTo>
                <a:lnTo>
                  <a:pt x="3697" y="3224"/>
                </a:lnTo>
                <a:lnTo>
                  <a:pt x="3719" y="3208"/>
                </a:lnTo>
                <a:lnTo>
                  <a:pt x="3763" y="3208"/>
                </a:lnTo>
                <a:lnTo>
                  <a:pt x="3774" y="3203"/>
                </a:lnTo>
                <a:lnTo>
                  <a:pt x="3770" y="3186"/>
                </a:lnTo>
                <a:lnTo>
                  <a:pt x="3742" y="3173"/>
                </a:lnTo>
                <a:lnTo>
                  <a:pt x="3741" y="3156"/>
                </a:lnTo>
                <a:lnTo>
                  <a:pt x="3717" y="3123"/>
                </a:lnTo>
                <a:lnTo>
                  <a:pt x="3680" y="3129"/>
                </a:lnTo>
                <a:lnTo>
                  <a:pt x="3644" y="3150"/>
                </a:lnTo>
                <a:lnTo>
                  <a:pt x="3586" y="3149"/>
                </a:lnTo>
                <a:lnTo>
                  <a:pt x="3574" y="3168"/>
                </a:lnTo>
                <a:lnTo>
                  <a:pt x="3552" y="3173"/>
                </a:lnTo>
                <a:lnTo>
                  <a:pt x="3545" y="3143"/>
                </a:lnTo>
                <a:lnTo>
                  <a:pt x="3584" y="3119"/>
                </a:lnTo>
                <a:lnTo>
                  <a:pt x="3636" y="3119"/>
                </a:lnTo>
                <a:lnTo>
                  <a:pt x="3659" y="3107"/>
                </a:lnTo>
                <a:lnTo>
                  <a:pt x="3716" y="3101"/>
                </a:lnTo>
                <a:lnTo>
                  <a:pt x="3728" y="3082"/>
                </a:lnTo>
                <a:lnTo>
                  <a:pt x="3691" y="3073"/>
                </a:lnTo>
                <a:lnTo>
                  <a:pt x="3645" y="3059"/>
                </a:lnTo>
                <a:lnTo>
                  <a:pt x="3631" y="3039"/>
                </a:lnTo>
                <a:lnTo>
                  <a:pt x="3666" y="3057"/>
                </a:lnTo>
                <a:lnTo>
                  <a:pt x="3706" y="3052"/>
                </a:lnTo>
                <a:lnTo>
                  <a:pt x="3737" y="3048"/>
                </a:lnTo>
                <a:lnTo>
                  <a:pt x="3759" y="3056"/>
                </a:lnTo>
                <a:lnTo>
                  <a:pt x="3814" y="3117"/>
                </a:lnTo>
                <a:lnTo>
                  <a:pt x="3844" y="3125"/>
                </a:lnTo>
                <a:lnTo>
                  <a:pt x="3869" y="3111"/>
                </a:lnTo>
                <a:lnTo>
                  <a:pt x="3884" y="3137"/>
                </a:lnTo>
                <a:lnTo>
                  <a:pt x="3906" y="3147"/>
                </a:lnTo>
                <a:lnTo>
                  <a:pt x="3927" y="3123"/>
                </a:lnTo>
                <a:lnTo>
                  <a:pt x="3942" y="3120"/>
                </a:lnTo>
                <a:lnTo>
                  <a:pt x="3965" y="3157"/>
                </a:lnTo>
                <a:lnTo>
                  <a:pt x="3998" y="3158"/>
                </a:lnTo>
                <a:lnTo>
                  <a:pt x="4016" y="3143"/>
                </a:lnTo>
                <a:lnTo>
                  <a:pt x="4014" y="3092"/>
                </a:lnTo>
                <a:lnTo>
                  <a:pt x="3992" y="3055"/>
                </a:lnTo>
                <a:lnTo>
                  <a:pt x="3986" y="3020"/>
                </a:lnTo>
                <a:lnTo>
                  <a:pt x="3939" y="3003"/>
                </a:lnTo>
                <a:lnTo>
                  <a:pt x="3901" y="2978"/>
                </a:lnTo>
                <a:lnTo>
                  <a:pt x="3877" y="2963"/>
                </a:lnTo>
                <a:lnTo>
                  <a:pt x="3851" y="2969"/>
                </a:lnTo>
                <a:lnTo>
                  <a:pt x="3825" y="2982"/>
                </a:lnTo>
                <a:lnTo>
                  <a:pt x="3793" y="2964"/>
                </a:lnTo>
                <a:lnTo>
                  <a:pt x="3730" y="2905"/>
                </a:lnTo>
                <a:lnTo>
                  <a:pt x="3687" y="2892"/>
                </a:lnTo>
                <a:lnTo>
                  <a:pt x="3605" y="2904"/>
                </a:lnTo>
                <a:lnTo>
                  <a:pt x="3574" y="2892"/>
                </a:lnTo>
                <a:lnTo>
                  <a:pt x="3646" y="2881"/>
                </a:lnTo>
                <a:lnTo>
                  <a:pt x="3675" y="2853"/>
                </a:lnTo>
                <a:lnTo>
                  <a:pt x="3712" y="2850"/>
                </a:lnTo>
                <a:lnTo>
                  <a:pt x="3727" y="2862"/>
                </a:lnTo>
                <a:lnTo>
                  <a:pt x="3755" y="2862"/>
                </a:lnTo>
                <a:lnTo>
                  <a:pt x="3792" y="2837"/>
                </a:lnTo>
                <a:lnTo>
                  <a:pt x="3826" y="2818"/>
                </a:lnTo>
                <a:lnTo>
                  <a:pt x="3892" y="2824"/>
                </a:lnTo>
                <a:lnTo>
                  <a:pt x="3923" y="2846"/>
                </a:lnTo>
                <a:lnTo>
                  <a:pt x="3974" y="2849"/>
                </a:lnTo>
                <a:lnTo>
                  <a:pt x="3995" y="2815"/>
                </a:lnTo>
                <a:lnTo>
                  <a:pt x="4003" y="2780"/>
                </a:lnTo>
                <a:lnTo>
                  <a:pt x="3977" y="2745"/>
                </a:lnTo>
                <a:lnTo>
                  <a:pt x="3966" y="2687"/>
                </a:lnTo>
                <a:lnTo>
                  <a:pt x="3923" y="2593"/>
                </a:lnTo>
                <a:lnTo>
                  <a:pt x="3909" y="2544"/>
                </a:lnTo>
                <a:lnTo>
                  <a:pt x="3891" y="2550"/>
                </a:lnTo>
                <a:lnTo>
                  <a:pt x="3880" y="2540"/>
                </a:lnTo>
                <a:lnTo>
                  <a:pt x="3849" y="2548"/>
                </a:lnTo>
                <a:lnTo>
                  <a:pt x="3848" y="2573"/>
                </a:lnTo>
                <a:lnTo>
                  <a:pt x="3821" y="2613"/>
                </a:lnTo>
                <a:lnTo>
                  <a:pt x="3836" y="2627"/>
                </a:lnTo>
                <a:lnTo>
                  <a:pt x="3836" y="2654"/>
                </a:lnTo>
                <a:lnTo>
                  <a:pt x="3820" y="2668"/>
                </a:lnTo>
                <a:lnTo>
                  <a:pt x="3774" y="2689"/>
                </a:lnTo>
                <a:lnTo>
                  <a:pt x="3744" y="2725"/>
                </a:lnTo>
                <a:lnTo>
                  <a:pt x="3702" y="2717"/>
                </a:lnTo>
                <a:lnTo>
                  <a:pt x="3671" y="2705"/>
                </a:lnTo>
                <a:lnTo>
                  <a:pt x="3630" y="2719"/>
                </a:lnTo>
                <a:lnTo>
                  <a:pt x="3601" y="2761"/>
                </a:lnTo>
                <a:lnTo>
                  <a:pt x="3552" y="2801"/>
                </a:lnTo>
                <a:lnTo>
                  <a:pt x="3530" y="2787"/>
                </a:lnTo>
                <a:lnTo>
                  <a:pt x="3496" y="2779"/>
                </a:lnTo>
                <a:lnTo>
                  <a:pt x="3456" y="2793"/>
                </a:lnTo>
                <a:lnTo>
                  <a:pt x="3431" y="2799"/>
                </a:lnTo>
                <a:lnTo>
                  <a:pt x="3472" y="2760"/>
                </a:lnTo>
                <a:lnTo>
                  <a:pt x="3497" y="2748"/>
                </a:lnTo>
                <a:lnTo>
                  <a:pt x="3534" y="2768"/>
                </a:lnTo>
                <a:lnTo>
                  <a:pt x="3573" y="2752"/>
                </a:lnTo>
                <a:lnTo>
                  <a:pt x="3600" y="2709"/>
                </a:lnTo>
                <a:lnTo>
                  <a:pt x="3636" y="2693"/>
                </a:lnTo>
                <a:lnTo>
                  <a:pt x="3661" y="2695"/>
                </a:lnTo>
                <a:lnTo>
                  <a:pt x="3703" y="2669"/>
                </a:lnTo>
                <a:lnTo>
                  <a:pt x="3733" y="2647"/>
                </a:lnTo>
                <a:lnTo>
                  <a:pt x="3738" y="2598"/>
                </a:lnTo>
                <a:lnTo>
                  <a:pt x="3736" y="2580"/>
                </a:lnTo>
                <a:lnTo>
                  <a:pt x="3706" y="2581"/>
                </a:lnTo>
                <a:lnTo>
                  <a:pt x="3673" y="2594"/>
                </a:lnTo>
                <a:lnTo>
                  <a:pt x="3637" y="2584"/>
                </a:lnTo>
                <a:lnTo>
                  <a:pt x="3587" y="2587"/>
                </a:lnTo>
                <a:lnTo>
                  <a:pt x="3518" y="2649"/>
                </a:lnTo>
                <a:lnTo>
                  <a:pt x="3470" y="2697"/>
                </a:lnTo>
                <a:lnTo>
                  <a:pt x="3390" y="2708"/>
                </a:lnTo>
                <a:lnTo>
                  <a:pt x="3408" y="2686"/>
                </a:lnTo>
                <a:lnTo>
                  <a:pt x="3468" y="2673"/>
                </a:lnTo>
                <a:lnTo>
                  <a:pt x="3481" y="2641"/>
                </a:lnTo>
                <a:lnTo>
                  <a:pt x="3458" y="2629"/>
                </a:lnTo>
                <a:lnTo>
                  <a:pt x="3416" y="2635"/>
                </a:lnTo>
                <a:lnTo>
                  <a:pt x="3482" y="2598"/>
                </a:lnTo>
                <a:lnTo>
                  <a:pt x="3521" y="2594"/>
                </a:lnTo>
                <a:lnTo>
                  <a:pt x="3585" y="2552"/>
                </a:lnTo>
                <a:lnTo>
                  <a:pt x="3635" y="2555"/>
                </a:lnTo>
                <a:lnTo>
                  <a:pt x="3668" y="2539"/>
                </a:lnTo>
                <a:lnTo>
                  <a:pt x="3742" y="2533"/>
                </a:lnTo>
                <a:lnTo>
                  <a:pt x="3773" y="2505"/>
                </a:lnTo>
                <a:lnTo>
                  <a:pt x="3794" y="2479"/>
                </a:lnTo>
                <a:lnTo>
                  <a:pt x="3802" y="2457"/>
                </a:lnTo>
                <a:lnTo>
                  <a:pt x="3831" y="2450"/>
                </a:lnTo>
                <a:lnTo>
                  <a:pt x="3826" y="2496"/>
                </a:lnTo>
                <a:lnTo>
                  <a:pt x="3846" y="2506"/>
                </a:lnTo>
                <a:lnTo>
                  <a:pt x="3892" y="2462"/>
                </a:lnTo>
                <a:lnTo>
                  <a:pt x="3898" y="2423"/>
                </a:lnTo>
                <a:lnTo>
                  <a:pt x="3890" y="2396"/>
                </a:lnTo>
                <a:lnTo>
                  <a:pt x="3853" y="2379"/>
                </a:lnTo>
                <a:lnTo>
                  <a:pt x="3826" y="2337"/>
                </a:lnTo>
                <a:lnTo>
                  <a:pt x="3776" y="2280"/>
                </a:lnTo>
                <a:lnTo>
                  <a:pt x="3756" y="2237"/>
                </a:lnTo>
                <a:lnTo>
                  <a:pt x="3723" y="2233"/>
                </a:lnTo>
                <a:lnTo>
                  <a:pt x="3690" y="2254"/>
                </a:lnTo>
                <a:lnTo>
                  <a:pt x="3667" y="2274"/>
                </a:lnTo>
                <a:lnTo>
                  <a:pt x="3633" y="2285"/>
                </a:lnTo>
                <a:lnTo>
                  <a:pt x="3590" y="2321"/>
                </a:lnTo>
                <a:lnTo>
                  <a:pt x="3543" y="2327"/>
                </a:lnTo>
                <a:lnTo>
                  <a:pt x="3512" y="2358"/>
                </a:lnTo>
                <a:lnTo>
                  <a:pt x="3501" y="2350"/>
                </a:lnTo>
                <a:lnTo>
                  <a:pt x="3507" y="2310"/>
                </a:lnTo>
                <a:lnTo>
                  <a:pt x="3534" y="2287"/>
                </a:lnTo>
                <a:lnTo>
                  <a:pt x="3581" y="2287"/>
                </a:lnTo>
                <a:lnTo>
                  <a:pt x="3630" y="2237"/>
                </a:lnTo>
                <a:lnTo>
                  <a:pt x="3648" y="2208"/>
                </a:lnTo>
                <a:lnTo>
                  <a:pt x="3643" y="2192"/>
                </a:lnTo>
                <a:lnTo>
                  <a:pt x="3613" y="2202"/>
                </a:lnTo>
                <a:lnTo>
                  <a:pt x="3551" y="2227"/>
                </a:lnTo>
                <a:lnTo>
                  <a:pt x="3483" y="2275"/>
                </a:lnTo>
                <a:lnTo>
                  <a:pt x="3456" y="2274"/>
                </a:lnTo>
                <a:lnTo>
                  <a:pt x="3437" y="2299"/>
                </a:lnTo>
                <a:lnTo>
                  <a:pt x="3430" y="2331"/>
                </a:lnTo>
                <a:lnTo>
                  <a:pt x="3398" y="2404"/>
                </a:lnTo>
                <a:lnTo>
                  <a:pt x="3319" y="2493"/>
                </a:lnTo>
                <a:lnTo>
                  <a:pt x="3245" y="2533"/>
                </a:lnTo>
                <a:lnTo>
                  <a:pt x="3243" y="2519"/>
                </a:lnTo>
                <a:lnTo>
                  <a:pt x="3279" y="2485"/>
                </a:lnTo>
                <a:lnTo>
                  <a:pt x="3337" y="2427"/>
                </a:lnTo>
                <a:lnTo>
                  <a:pt x="3366" y="2374"/>
                </a:lnTo>
                <a:lnTo>
                  <a:pt x="3388" y="2351"/>
                </a:lnTo>
                <a:lnTo>
                  <a:pt x="3382" y="2332"/>
                </a:lnTo>
                <a:lnTo>
                  <a:pt x="3365" y="2330"/>
                </a:lnTo>
                <a:lnTo>
                  <a:pt x="3353" y="2316"/>
                </a:lnTo>
                <a:lnTo>
                  <a:pt x="3326" y="2328"/>
                </a:lnTo>
                <a:lnTo>
                  <a:pt x="3292" y="2387"/>
                </a:lnTo>
                <a:lnTo>
                  <a:pt x="3237" y="2446"/>
                </a:lnTo>
                <a:lnTo>
                  <a:pt x="3214" y="2451"/>
                </a:lnTo>
                <a:lnTo>
                  <a:pt x="3214" y="2451"/>
                </a:lnTo>
                <a:lnTo>
                  <a:pt x="3227" y="2423"/>
                </a:lnTo>
                <a:lnTo>
                  <a:pt x="3233" y="2395"/>
                </a:lnTo>
                <a:lnTo>
                  <a:pt x="3276" y="2353"/>
                </a:lnTo>
                <a:lnTo>
                  <a:pt x="3284" y="2321"/>
                </a:lnTo>
                <a:lnTo>
                  <a:pt x="3307" y="2290"/>
                </a:lnTo>
                <a:lnTo>
                  <a:pt x="3335" y="2289"/>
                </a:lnTo>
                <a:lnTo>
                  <a:pt x="3362" y="2302"/>
                </a:lnTo>
                <a:lnTo>
                  <a:pt x="3404" y="2302"/>
                </a:lnTo>
                <a:lnTo>
                  <a:pt x="3413" y="2283"/>
                </a:lnTo>
                <a:lnTo>
                  <a:pt x="3447" y="2252"/>
                </a:lnTo>
                <a:lnTo>
                  <a:pt x="3495" y="2235"/>
                </a:lnTo>
                <a:lnTo>
                  <a:pt x="3536" y="2179"/>
                </a:lnTo>
                <a:lnTo>
                  <a:pt x="3559" y="2137"/>
                </a:lnTo>
                <a:lnTo>
                  <a:pt x="3545" y="2098"/>
                </a:lnTo>
                <a:lnTo>
                  <a:pt x="3551" y="2067"/>
                </a:lnTo>
                <a:lnTo>
                  <a:pt x="3539" y="2055"/>
                </a:lnTo>
                <a:lnTo>
                  <a:pt x="3471" y="2087"/>
                </a:lnTo>
                <a:lnTo>
                  <a:pt x="3444" y="2122"/>
                </a:lnTo>
                <a:lnTo>
                  <a:pt x="3448" y="2162"/>
                </a:lnTo>
                <a:lnTo>
                  <a:pt x="3436" y="2215"/>
                </a:lnTo>
                <a:lnTo>
                  <a:pt x="3416" y="2227"/>
                </a:lnTo>
                <a:lnTo>
                  <a:pt x="3416" y="2227"/>
                </a:lnTo>
                <a:lnTo>
                  <a:pt x="3425" y="2210"/>
                </a:lnTo>
                <a:lnTo>
                  <a:pt x="3420" y="2189"/>
                </a:lnTo>
                <a:lnTo>
                  <a:pt x="3392" y="2168"/>
                </a:lnTo>
                <a:lnTo>
                  <a:pt x="3351" y="2167"/>
                </a:lnTo>
                <a:lnTo>
                  <a:pt x="3309" y="2200"/>
                </a:lnTo>
                <a:lnTo>
                  <a:pt x="3272" y="2193"/>
                </a:lnTo>
                <a:lnTo>
                  <a:pt x="3221" y="2201"/>
                </a:lnTo>
                <a:lnTo>
                  <a:pt x="3182" y="2224"/>
                </a:lnTo>
                <a:lnTo>
                  <a:pt x="3127" y="2222"/>
                </a:lnTo>
                <a:lnTo>
                  <a:pt x="3164" y="2203"/>
                </a:lnTo>
                <a:lnTo>
                  <a:pt x="3203" y="2184"/>
                </a:lnTo>
                <a:lnTo>
                  <a:pt x="3239" y="2143"/>
                </a:lnTo>
                <a:lnTo>
                  <a:pt x="3229" y="2115"/>
                </a:lnTo>
                <a:lnTo>
                  <a:pt x="3205" y="2115"/>
                </a:lnTo>
                <a:lnTo>
                  <a:pt x="3154" y="2122"/>
                </a:lnTo>
                <a:lnTo>
                  <a:pt x="3179" y="2091"/>
                </a:lnTo>
                <a:lnTo>
                  <a:pt x="3207" y="2091"/>
                </a:lnTo>
                <a:lnTo>
                  <a:pt x="3241" y="2073"/>
                </a:lnTo>
                <a:lnTo>
                  <a:pt x="3262" y="2028"/>
                </a:lnTo>
                <a:lnTo>
                  <a:pt x="3291" y="2018"/>
                </a:lnTo>
                <a:lnTo>
                  <a:pt x="3313" y="2001"/>
                </a:lnTo>
                <a:lnTo>
                  <a:pt x="3335" y="1998"/>
                </a:lnTo>
                <a:lnTo>
                  <a:pt x="3376" y="2032"/>
                </a:lnTo>
                <a:lnTo>
                  <a:pt x="3406" y="2058"/>
                </a:lnTo>
                <a:lnTo>
                  <a:pt x="3434" y="2057"/>
                </a:lnTo>
                <a:lnTo>
                  <a:pt x="3480" y="2001"/>
                </a:lnTo>
                <a:lnTo>
                  <a:pt x="3510" y="1969"/>
                </a:lnTo>
                <a:lnTo>
                  <a:pt x="3507" y="1949"/>
                </a:lnTo>
                <a:lnTo>
                  <a:pt x="3463" y="1899"/>
                </a:lnTo>
                <a:lnTo>
                  <a:pt x="3454" y="1854"/>
                </a:lnTo>
                <a:lnTo>
                  <a:pt x="3444" y="1812"/>
                </a:lnTo>
                <a:lnTo>
                  <a:pt x="3403" y="1769"/>
                </a:lnTo>
                <a:lnTo>
                  <a:pt x="3369" y="1749"/>
                </a:lnTo>
                <a:lnTo>
                  <a:pt x="3333" y="1675"/>
                </a:lnTo>
                <a:lnTo>
                  <a:pt x="3314" y="1685"/>
                </a:lnTo>
                <a:lnTo>
                  <a:pt x="3311" y="1718"/>
                </a:lnTo>
                <a:lnTo>
                  <a:pt x="3289" y="1751"/>
                </a:lnTo>
                <a:lnTo>
                  <a:pt x="3268" y="1760"/>
                </a:lnTo>
                <a:lnTo>
                  <a:pt x="3255" y="1784"/>
                </a:lnTo>
                <a:lnTo>
                  <a:pt x="3249" y="1818"/>
                </a:lnTo>
                <a:lnTo>
                  <a:pt x="3213" y="1838"/>
                </a:lnTo>
                <a:lnTo>
                  <a:pt x="3194" y="1874"/>
                </a:lnTo>
                <a:lnTo>
                  <a:pt x="3194" y="1921"/>
                </a:lnTo>
                <a:lnTo>
                  <a:pt x="3145" y="1942"/>
                </a:lnTo>
                <a:lnTo>
                  <a:pt x="3114" y="1989"/>
                </a:lnTo>
                <a:lnTo>
                  <a:pt x="3105" y="2026"/>
                </a:lnTo>
                <a:lnTo>
                  <a:pt x="3088" y="2059"/>
                </a:lnTo>
                <a:lnTo>
                  <a:pt x="3070" y="2051"/>
                </a:lnTo>
                <a:lnTo>
                  <a:pt x="3081" y="1992"/>
                </a:lnTo>
                <a:lnTo>
                  <a:pt x="3123" y="1929"/>
                </a:lnTo>
                <a:lnTo>
                  <a:pt x="3154" y="1917"/>
                </a:lnTo>
                <a:lnTo>
                  <a:pt x="3156" y="1893"/>
                </a:lnTo>
                <a:lnTo>
                  <a:pt x="3144" y="1885"/>
                </a:lnTo>
                <a:lnTo>
                  <a:pt x="3126" y="1853"/>
                </a:lnTo>
                <a:lnTo>
                  <a:pt x="3088" y="1870"/>
                </a:lnTo>
                <a:lnTo>
                  <a:pt x="3030" y="1949"/>
                </a:lnTo>
                <a:lnTo>
                  <a:pt x="3012" y="1984"/>
                </a:lnTo>
                <a:lnTo>
                  <a:pt x="2969" y="1996"/>
                </a:lnTo>
                <a:lnTo>
                  <a:pt x="2966" y="1984"/>
                </a:lnTo>
                <a:lnTo>
                  <a:pt x="2991" y="1963"/>
                </a:lnTo>
                <a:lnTo>
                  <a:pt x="3027" y="1898"/>
                </a:lnTo>
                <a:lnTo>
                  <a:pt x="3035" y="1870"/>
                </a:lnTo>
                <a:lnTo>
                  <a:pt x="3092" y="1815"/>
                </a:lnTo>
                <a:lnTo>
                  <a:pt x="3115" y="1784"/>
                </a:lnTo>
                <a:lnTo>
                  <a:pt x="3109" y="1757"/>
                </a:lnTo>
                <a:lnTo>
                  <a:pt x="3111" y="1725"/>
                </a:lnTo>
                <a:lnTo>
                  <a:pt x="3061" y="1757"/>
                </a:lnTo>
                <a:lnTo>
                  <a:pt x="2996" y="1812"/>
                </a:lnTo>
                <a:lnTo>
                  <a:pt x="2987" y="1853"/>
                </a:lnTo>
                <a:lnTo>
                  <a:pt x="2959" y="1892"/>
                </a:lnTo>
                <a:lnTo>
                  <a:pt x="2944" y="1886"/>
                </a:lnTo>
                <a:lnTo>
                  <a:pt x="2955" y="1843"/>
                </a:lnTo>
                <a:lnTo>
                  <a:pt x="2978" y="1803"/>
                </a:lnTo>
                <a:lnTo>
                  <a:pt x="2958" y="1792"/>
                </a:lnTo>
                <a:lnTo>
                  <a:pt x="2958" y="1769"/>
                </a:lnTo>
                <a:lnTo>
                  <a:pt x="2990" y="1761"/>
                </a:lnTo>
                <a:lnTo>
                  <a:pt x="3072" y="1708"/>
                </a:lnTo>
                <a:lnTo>
                  <a:pt x="3143" y="1646"/>
                </a:lnTo>
                <a:lnTo>
                  <a:pt x="3147" y="1616"/>
                </a:lnTo>
                <a:lnTo>
                  <a:pt x="3116" y="1613"/>
                </a:lnTo>
                <a:lnTo>
                  <a:pt x="3058" y="1651"/>
                </a:lnTo>
                <a:lnTo>
                  <a:pt x="3050" y="1684"/>
                </a:lnTo>
                <a:lnTo>
                  <a:pt x="3011" y="1702"/>
                </a:lnTo>
                <a:lnTo>
                  <a:pt x="3011" y="1678"/>
                </a:lnTo>
                <a:lnTo>
                  <a:pt x="2999" y="1662"/>
                </a:lnTo>
                <a:lnTo>
                  <a:pt x="2927" y="1714"/>
                </a:lnTo>
                <a:lnTo>
                  <a:pt x="2896" y="1752"/>
                </a:lnTo>
                <a:lnTo>
                  <a:pt x="2858" y="1827"/>
                </a:lnTo>
                <a:lnTo>
                  <a:pt x="2803" y="1863"/>
                </a:lnTo>
                <a:lnTo>
                  <a:pt x="2772" y="1857"/>
                </a:lnTo>
                <a:lnTo>
                  <a:pt x="2806" y="1828"/>
                </a:lnTo>
                <a:lnTo>
                  <a:pt x="2856" y="1785"/>
                </a:lnTo>
                <a:lnTo>
                  <a:pt x="2882" y="1744"/>
                </a:lnTo>
                <a:lnTo>
                  <a:pt x="2869" y="1734"/>
                </a:lnTo>
                <a:lnTo>
                  <a:pt x="2834" y="1738"/>
                </a:lnTo>
                <a:lnTo>
                  <a:pt x="2879" y="1702"/>
                </a:lnTo>
                <a:lnTo>
                  <a:pt x="2929" y="1692"/>
                </a:lnTo>
                <a:lnTo>
                  <a:pt x="2947" y="1666"/>
                </a:lnTo>
                <a:lnTo>
                  <a:pt x="2941" y="1644"/>
                </a:lnTo>
                <a:lnTo>
                  <a:pt x="2913" y="1660"/>
                </a:lnTo>
                <a:lnTo>
                  <a:pt x="2861" y="1675"/>
                </a:lnTo>
                <a:lnTo>
                  <a:pt x="2834" y="1702"/>
                </a:lnTo>
                <a:lnTo>
                  <a:pt x="2803" y="1696"/>
                </a:lnTo>
                <a:lnTo>
                  <a:pt x="2885" y="1651"/>
                </a:lnTo>
                <a:lnTo>
                  <a:pt x="2875" y="1625"/>
                </a:lnTo>
                <a:lnTo>
                  <a:pt x="2827" y="1625"/>
                </a:lnTo>
                <a:lnTo>
                  <a:pt x="2851" y="1594"/>
                </a:lnTo>
                <a:lnTo>
                  <a:pt x="2895" y="1594"/>
                </a:lnTo>
                <a:lnTo>
                  <a:pt x="2917" y="1611"/>
                </a:lnTo>
                <a:lnTo>
                  <a:pt x="2966" y="1608"/>
                </a:lnTo>
                <a:lnTo>
                  <a:pt x="2990" y="1559"/>
                </a:lnTo>
                <a:lnTo>
                  <a:pt x="3042" y="1543"/>
                </a:lnTo>
                <a:lnTo>
                  <a:pt x="3038" y="1507"/>
                </a:lnTo>
                <a:lnTo>
                  <a:pt x="3058" y="1470"/>
                </a:lnTo>
                <a:lnTo>
                  <a:pt x="3058" y="1436"/>
                </a:lnTo>
                <a:lnTo>
                  <a:pt x="3025" y="1432"/>
                </a:lnTo>
                <a:lnTo>
                  <a:pt x="3004" y="1412"/>
                </a:lnTo>
                <a:lnTo>
                  <a:pt x="2956" y="1396"/>
                </a:lnTo>
                <a:lnTo>
                  <a:pt x="2906" y="1445"/>
                </a:lnTo>
                <a:lnTo>
                  <a:pt x="2844" y="1467"/>
                </a:lnTo>
                <a:lnTo>
                  <a:pt x="2808" y="1523"/>
                </a:lnTo>
                <a:lnTo>
                  <a:pt x="2722" y="1611"/>
                </a:lnTo>
                <a:lnTo>
                  <a:pt x="2698" y="1608"/>
                </a:lnTo>
                <a:lnTo>
                  <a:pt x="2705" y="1571"/>
                </a:lnTo>
                <a:lnTo>
                  <a:pt x="2731" y="1569"/>
                </a:lnTo>
                <a:lnTo>
                  <a:pt x="2768" y="1539"/>
                </a:lnTo>
                <a:lnTo>
                  <a:pt x="2822" y="1462"/>
                </a:lnTo>
                <a:lnTo>
                  <a:pt x="2873" y="1429"/>
                </a:lnTo>
                <a:lnTo>
                  <a:pt x="2906" y="1396"/>
                </a:lnTo>
                <a:lnTo>
                  <a:pt x="2891" y="1372"/>
                </a:lnTo>
                <a:lnTo>
                  <a:pt x="2814" y="1378"/>
                </a:lnTo>
                <a:lnTo>
                  <a:pt x="2732" y="1429"/>
                </a:lnTo>
                <a:lnTo>
                  <a:pt x="2805" y="1362"/>
                </a:lnTo>
                <a:lnTo>
                  <a:pt x="2872" y="1343"/>
                </a:lnTo>
                <a:lnTo>
                  <a:pt x="2915" y="1355"/>
                </a:lnTo>
                <a:lnTo>
                  <a:pt x="2953" y="1362"/>
                </a:lnTo>
                <a:lnTo>
                  <a:pt x="2994" y="1314"/>
                </a:lnTo>
                <a:lnTo>
                  <a:pt x="2989" y="1283"/>
                </a:lnTo>
                <a:lnTo>
                  <a:pt x="2977" y="1259"/>
                </a:lnTo>
                <a:lnTo>
                  <a:pt x="2980" y="1227"/>
                </a:lnTo>
                <a:lnTo>
                  <a:pt x="2978" y="1195"/>
                </a:lnTo>
                <a:lnTo>
                  <a:pt x="2927" y="1171"/>
                </a:lnTo>
                <a:lnTo>
                  <a:pt x="2909" y="1134"/>
                </a:lnTo>
                <a:lnTo>
                  <a:pt x="2872" y="1126"/>
                </a:lnTo>
                <a:lnTo>
                  <a:pt x="2861" y="1146"/>
                </a:lnTo>
                <a:lnTo>
                  <a:pt x="2837" y="1147"/>
                </a:lnTo>
                <a:lnTo>
                  <a:pt x="2832" y="1110"/>
                </a:lnTo>
                <a:lnTo>
                  <a:pt x="2803" y="1098"/>
                </a:lnTo>
                <a:lnTo>
                  <a:pt x="2766" y="1064"/>
                </a:lnTo>
                <a:lnTo>
                  <a:pt x="2762" y="1036"/>
                </a:lnTo>
                <a:lnTo>
                  <a:pt x="2696" y="1005"/>
                </a:lnTo>
                <a:lnTo>
                  <a:pt x="2674" y="1008"/>
                </a:lnTo>
                <a:lnTo>
                  <a:pt x="2653" y="986"/>
                </a:lnTo>
                <a:lnTo>
                  <a:pt x="2595" y="981"/>
                </a:lnTo>
                <a:lnTo>
                  <a:pt x="2524" y="993"/>
                </a:lnTo>
                <a:lnTo>
                  <a:pt x="2480" y="1034"/>
                </a:lnTo>
                <a:lnTo>
                  <a:pt x="2426" y="1036"/>
                </a:lnTo>
                <a:lnTo>
                  <a:pt x="2379" y="1108"/>
                </a:lnTo>
                <a:lnTo>
                  <a:pt x="2394" y="1130"/>
                </a:lnTo>
                <a:lnTo>
                  <a:pt x="2426" y="1140"/>
                </a:lnTo>
                <a:lnTo>
                  <a:pt x="2512" y="1216"/>
                </a:lnTo>
                <a:lnTo>
                  <a:pt x="2526" y="1239"/>
                </a:lnTo>
                <a:lnTo>
                  <a:pt x="2559" y="1245"/>
                </a:lnTo>
                <a:lnTo>
                  <a:pt x="2581" y="1293"/>
                </a:lnTo>
                <a:lnTo>
                  <a:pt x="2559" y="1293"/>
                </a:lnTo>
                <a:lnTo>
                  <a:pt x="2524" y="1273"/>
                </a:lnTo>
                <a:lnTo>
                  <a:pt x="2472" y="1273"/>
                </a:lnTo>
                <a:lnTo>
                  <a:pt x="2472" y="1241"/>
                </a:lnTo>
                <a:lnTo>
                  <a:pt x="2394" y="1168"/>
                </a:lnTo>
                <a:lnTo>
                  <a:pt x="2356" y="1175"/>
                </a:lnTo>
                <a:lnTo>
                  <a:pt x="2331" y="1187"/>
                </a:lnTo>
                <a:lnTo>
                  <a:pt x="2345" y="1151"/>
                </a:lnTo>
                <a:lnTo>
                  <a:pt x="2356" y="1106"/>
                </a:lnTo>
                <a:lnTo>
                  <a:pt x="2306" y="1084"/>
                </a:lnTo>
                <a:lnTo>
                  <a:pt x="2287" y="1094"/>
                </a:lnTo>
                <a:lnTo>
                  <a:pt x="2289" y="1182"/>
                </a:lnTo>
                <a:lnTo>
                  <a:pt x="2313" y="1227"/>
                </a:lnTo>
                <a:lnTo>
                  <a:pt x="2320" y="1285"/>
                </a:lnTo>
                <a:lnTo>
                  <a:pt x="2308" y="1316"/>
                </a:lnTo>
                <a:lnTo>
                  <a:pt x="2306" y="1273"/>
                </a:lnTo>
                <a:lnTo>
                  <a:pt x="2273" y="1213"/>
                </a:lnTo>
                <a:lnTo>
                  <a:pt x="2236" y="1257"/>
                </a:lnTo>
                <a:lnTo>
                  <a:pt x="2215" y="1303"/>
                </a:lnTo>
                <a:lnTo>
                  <a:pt x="2241" y="1334"/>
                </a:lnTo>
                <a:lnTo>
                  <a:pt x="2210" y="1355"/>
                </a:lnTo>
                <a:lnTo>
                  <a:pt x="2168" y="1334"/>
                </a:lnTo>
                <a:lnTo>
                  <a:pt x="2124" y="1324"/>
                </a:lnTo>
                <a:lnTo>
                  <a:pt x="2146" y="1292"/>
                </a:lnTo>
                <a:lnTo>
                  <a:pt x="2192" y="1255"/>
                </a:lnTo>
                <a:lnTo>
                  <a:pt x="2251" y="1175"/>
                </a:lnTo>
                <a:lnTo>
                  <a:pt x="2265" y="1135"/>
                </a:lnTo>
                <a:lnTo>
                  <a:pt x="2234" y="1100"/>
                </a:lnTo>
                <a:lnTo>
                  <a:pt x="2220" y="1060"/>
                </a:lnTo>
                <a:lnTo>
                  <a:pt x="2170" y="1111"/>
                </a:lnTo>
                <a:lnTo>
                  <a:pt x="2146" y="1135"/>
                </a:lnTo>
                <a:lnTo>
                  <a:pt x="2132" y="1110"/>
                </a:lnTo>
                <a:lnTo>
                  <a:pt x="2138" y="1056"/>
                </a:lnTo>
                <a:lnTo>
                  <a:pt x="2094" y="1045"/>
                </a:lnTo>
                <a:lnTo>
                  <a:pt x="2073" y="1060"/>
                </a:lnTo>
                <a:lnTo>
                  <a:pt x="2063" y="1094"/>
                </a:lnTo>
                <a:lnTo>
                  <a:pt x="2075" y="1144"/>
                </a:lnTo>
                <a:lnTo>
                  <a:pt x="2075" y="1197"/>
                </a:lnTo>
                <a:lnTo>
                  <a:pt x="2049" y="1180"/>
                </a:lnTo>
                <a:lnTo>
                  <a:pt x="2049" y="1119"/>
                </a:lnTo>
                <a:lnTo>
                  <a:pt x="2035" y="1107"/>
                </a:lnTo>
                <a:lnTo>
                  <a:pt x="2017" y="1146"/>
                </a:lnTo>
                <a:lnTo>
                  <a:pt x="1973" y="1162"/>
                </a:lnTo>
                <a:lnTo>
                  <a:pt x="1972" y="1196"/>
                </a:lnTo>
                <a:lnTo>
                  <a:pt x="1943" y="1239"/>
                </a:lnTo>
                <a:lnTo>
                  <a:pt x="1909" y="1252"/>
                </a:lnTo>
                <a:lnTo>
                  <a:pt x="1889" y="1279"/>
                </a:lnTo>
                <a:lnTo>
                  <a:pt x="1850" y="1279"/>
                </a:lnTo>
                <a:lnTo>
                  <a:pt x="1886" y="1252"/>
                </a:lnTo>
                <a:lnTo>
                  <a:pt x="1890" y="1216"/>
                </a:lnTo>
                <a:lnTo>
                  <a:pt x="1872" y="1195"/>
                </a:lnTo>
                <a:lnTo>
                  <a:pt x="1850" y="1193"/>
                </a:lnTo>
                <a:lnTo>
                  <a:pt x="1849" y="1168"/>
                </a:lnTo>
                <a:lnTo>
                  <a:pt x="1880" y="1164"/>
                </a:lnTo>
                <a:lnTo>
                  <a:pt x="1904" y="1178"/>
                </a:lnTo>
                <a:lnTo>
                  <a:pt x="1911" y="1154"/>
                </a:lnTo>
                <a:lnTo>
                  <a:pt x="1908" y="1132"/>
                </a:lnTo>
                <a:lnTo>
                  <a:pt x="1911" y="1114"/>
                </a:lnTo>
                <a:lnTo>
                  <a:pt x="1956" y="1092"/>
                </a:lnTo>
                <a:lnTo>
                  <a:pt x="2023" y="1030"/>
                </a:lnTo>
                <a:lnTo>
                  <a:pt x="2033" y="996"/>
                </a:lnTo>
                <a:lnTo>
                  <a:pt x="2063" y="961"/>
                </a:lnTo>
                <a:lnTo>
                  <a:pt x="2043" y="965"/>
                </a:lnTo>
                <a:lnTo>
                  <a:pt x="2019" y="963"/>
                </a:lnTo>
                <a:lnTo>
                  <a:pt x="1959" y="1010"/>
                </a:lnTo>
                <a:lnTo>
                  <a:pt x="1909" y="1060"/>
                </a:lnTo>
                <a:lnTo>
                  <a:pt x="1876" y="1063"/>
                </a:lnTo>
                <a:lnTo>
                  <a:pt x="1908" y="1027"/>
                </a:lnTo>
                <a:lnTo>
                  <a:pt x="1937" y="986"/>
                </a:lnTo>
                <a:lnTo>
                  <a:pt x="1969" y="955"/>
                </a:lnTo>
                <a:lnTo>
                  <a:pt x="2011" y="943"/>
                </a:lnTo>
                <a:lnTo>
                  <a:pt x="2043" y="905"/>
                </a:lnTo>
                <a:lnTo>
                  <a:pt x="2079" y="901"/>
                </a:lnTo>
                <a:lnTo>
                  <a:pt x="2110" y="852"/>
                </a:lnTo>
                <a:lnTo>
                  <a:pt x="2112" y="829"/>
                </a:lnTo>
                <a:lnTo>
                  <a:pt x="2074" y="794"/>
                </a:lnTo>
                <a:lnTo>
                  <a:pt x="2079" y="748"/>
                </a:lnTo>
                <a:lnTo>
                  <a:pt x="2091" y="719"/>
                </a:lnTo>
                <a:lnTo>
                  <a:pt x="2156" y="646"/>
                </a:lnTo>
                <a:lnTo>
                  <a:pt x="2166" y="621"/>
                </a:lnTo>
                <a:lnTo>
                  <a:pt x="2147" y="583"/>
                </a:lnTo>
                <a:lnTo>
                  <a:pt x="2105" y="564"/>
                </a:lnTo>
                <a:lnTo>
                  <a:pt x="2094" y="538"/>
                </a:lnTo>
                <a:lnTo>
                  <a:pt x="2126" y="479"/>
                </a:lnTo>
                <a:lnTo>
                  <a:pt x="2156" y="443"/>
                </a:lnTo>
                <a:lnTo>
                  <a:pt x="2167" y="416"/>
                </a:lnTo>
                <a:lnTo>
                  <a:pt x="2178" y="312"/>
                </a:lnTo>
                <a:lnTo>
                  <a:pt x="2191" y="294"/>
                </a:lnTo>
                <a:lnTo>
                  <a:pt x="2184" y="265"/>
                </a:lnTo>
                <a:lnTo>
                  <a:pt x="2112" y="248"/>
                </a:lnTo>
                <a:lnTo>
                  <a:pt x="2037" y="244"/>
                </a:lnTo>
                <a:lnTo>
                  <a:pt x="1968" y="220"/>
                </a:lnTo>
                <a:lnTo>
                  <a:pt x="1914" y="258"/>
                </a:lnTo>
                <a:lnTo>
                  <a:pt x="1856" y="264"/>
                </a:lnTo>
                <a:lnTo>
                  <a:pt x="1787" y="295"/>
                </a:lnTo>
                <a:lnTo>
                  <a:pt x="1669" y="322"/>
                </a:lnTo>
                <a:lnTo>
                  <a:pt x="1655" y="349"/>
                </a:lnTo>
                <a:lnTo>
                  <a:pt x="1699" y="403"/>
                </a:lnTo>
                <a:lnTo>
                  <a:pt x="1699" y="439"/>
                </a:lnTo>
                <a:lnTo>
                  <a:pt x="1677" y="465"/>
                </a:lnTo>
                <a:lnTo>
                  <a:pt x="1660" y="405"/>
                </a:lnTo>
                <a:lnTo>
                  <a:pt x="1639" y="387"/>
                </a:lnTo>
                <a:lnTo>
                  <a:pt x="1614" y="335"/>
                </a:lnTo>
                <a:lnTo>
                  <a:pt x="1560" y="335"/>
                </a:lnTo>
                <a:lnTo>
                  <a:pt x="1533" y="371"/>
                </a:lnTo>
                <a:lnTo>
                  <a:pt x="1534" y="403"/>
                </a:lnTo>
                <a:lnTo>
                  <a:pt x="1514" y="423"/>
                </a:lnTo>
                <a:lnTo>
                  <a:pt x="1507" y="391"/>
                </a:lnTo>
                <a:lnTo>
                  <a:pt x="1514" y="349"/>
                </a:lnTo>
                <a:lnTo>
                  <a:pt x="1490" y="339"/>
                </a:lnTo>
                <a:lnTo>
                  <a:pt x="1421" y="353"/>
                </a:lnTo>
                <a:lnTo>
                  <a:pt x="1402" y="396"/>
                </a:lnTo>
                <a:lnTo>
                  <a:pt x="1404" y="425"/>
                </a:lnTo>
                <a:lnTo>
                  <a:pt x="1459" y="465"/>
                </a:lnTo>
                <a:lnTo>
                  <a:pt x="1500" y="534"/>
                </a:lnTo>
                <a:lnTo>
                  <a:pt x="1558" y="568"/>
                </a:lnTo>
                <a:lnTo>
                  <a:pt x="1536" y="570"/>
                </a:lnTo>
                <a:lnTo>
                  <a:pt x="1473" y="534"/>
                </a:lnTo>
                <a:lnTo>
                  <a:pt x="1399" y="453"/>
                </a:lnTo>
                <a:lnTo>
                  <a:pt x="1378" y="453"/>
                </a:lnTo>
                <a:lnTo>
                  <a:pt x="1364" y="475"/>
                </a:lnTo>
                <a:lnTo>
                  <a:pt x="1284" y="480"/>
                </a:lnTo>
                <a:lnTo>
                  <a:pt x="1268" y="487"/>
                </a:lnTo>
                <a:lnTo>
                  <a:pt x="1288" y="510"/>
                </a:lnTo>
                <a:lnTo>
                  <a:pt x="1338" y="510"/>
                </a:lnTo>
                <a:lnTo>
                  <a:pt x="1350" y="535"/>
                </a:lnTo>
                <a:lnTo>
                  <a:pt x="1362" y="583"/>
                </a:lnTo>
                <a:lnTo>
                  <a:pt x="1429" y="628"/>
                </a:lnTo>
                <a:lnTo>
                  <a:pt x="1439" y="663"/>
                </a:lnTo>
                <a:lnTo>
                  <a:pt x="1474" y="691"/>
                </a:lnTo>
                <a:lnTo>
                  <a:pt x="1474" y="691"/>
                </a:lnTo>
                <a:lnTo>
                  <a:pt x="1429" y="688"/>
                </a:lnTo>
                <a:lnTo>
                  <a:pt x="1401" y="645"/>
                </a:lnTo>
                <a:lnTo>
                  <a:pt x="1336" y="611"/>
                </a:lnTo>
                <a:lnTo>
                  <a:pt x="1332" y="580"/>
                </a:lnTo>
                <a:lnTo>
                  <a:pt x="1292" y="537"/>
                </a:lnTo>
                <a:lnTo>
                  <a:pt x="1235" y="532"/>
                </a:lnTo>
                <a:lnTo>
                  <a:pt x="1199" y="568"/>
                </a:lnTo>
                <a:lnTo>
                  <a:pt x="1194" y="604"/>
                </a:lnTo>
                <a:lnTo>
                  <a:pt x="1159" y="667"/>
                </a:lnTo>
                <a:lnTo>
                  <a:pt x="1143" y="733"/>
                </a:lnTo>
                <a:lnTo>
                  <a:pt x="1171" y="772"/>
                </a:lnTo>
                <a:lnTo>
                  <a:pt x="1122" y="790"/>
                </a:lnTo>
                <a:lnTo>
                  <a:pt x="1119" y="817"/>
                </a:lnTo>
                <a:lnTo>
                  <a:pt x="1145" y="843"/>
                </a:lnTo>
                <a:lnTo>
                  <a:pt x="1158" y="889"/>
                </a:lnTo>
                <a:lnTo>
                  <a:pt x="1191" y="891"/>
                </a:lnTo>
                <a:lnTo>
                  <a:pt x="1268" y="836"/>
                </a:lnTo>
                <a:lnTo>
                  <a:pt x="1300" y="841"/>
                </a:lnTo>
                <a:lnTo>
                  <a:pt x="1316" y="867"/>
                </a:lnTo>
                <a:lnTo>
                  <a:pt x="1273" y="881"/>
                </a:lnTo>
                <a:lnTo>
                  <a:pt x="1254" y="896"/>
                </a:lnTo>
                <a:lnTo>
                  <a:pt x="1260" y="922"/>
                </a:lnTo>
                <a:lnTo>
                  <a:pt x="1228" y="922"/>
                </a:lnTo>
                <a:lnTo>
                  <a:pt x="1195" y="961"/>
                </a:lnTo>
                <a:lnTo>
                  <a:pt x="1195" y="1005"/>
                </a:lnTo>
                <a:lnTo>
                  <a:pt x="1165" y="1041"/>
                </a:lnTo>
                <a:lnTo>
                  <a:pt x="1143" y="1023"/>
                </a:lnTo>
                <a:lnTo>
                  <a:pt x="1155" y="996"/>
                </a:lnTo>
                <a:lnTo>
                  <a:pt x="1126" y="934"/>
                </a:lnTo>
                <a:lnTo>
                  <a:pt x="1089" y="923"/>
                </a:lnTo>
                <a:lnTo>
                  <a:pt x="1064" y="962"/>
                </a:lnTo>
                <a:lnTo>
                  <a:pt x="1075" y="993"/>
                </a:lnTo>
                <a:lnTo>
                  <a:pt x="1049" y="1027"/>
                </a:lnTo>
                <a:lnTo>
                  <a:pt x="1000" y="1041"/>
                </a:lnTo>
                <a:lnTo>
                  <a:pt x="979" y="1061"/>
                </a:lnTo>
                <a:lnTo>
                  <a:pt x="963" y="1026"/>
                </a:lnTo>
                <a:lnTo>
                  <a:pt x="943" y="1038"/>
                </a:lnTo>
                <a:lnTo>
                  <a:pt x="948" y="1085"/>
                </a:lnTo>
                <a:lnTo>
                  <a:pt x="974" y="1132"/>
                </a:lnTo>
                <a:lnTo>
                  <a:pt x="977" y="1192"/>
                </a:lnTo>
                <a:lnTo>
                  <a:pt x="986" y="1206"/>
                </a:lnTo>
                <a:lnTo>
                  <a:pt x="989" y="1265"/>
                </a:lnTo>
                <a:lnTo>
                  <a:pt x="1018" y="1272"/>
                </a:lnTo>
                <a:lnTo>
                  <a:pt x="1049" y="1293"/>
                </a:lnTo>
                <a:lnTo>
                  <a:pt x="1039" y="1323"/>
                </a:lnTo>
                <a:lnTo>
                  <a:pt x="1052" y="1353"/>
                </a:lnTo>
                <a:lnTo>
                  <a:pt x="1052" y="1398"/>
                </a:lnTo>
                <a:lnTo>
                  <a:pt x="1011" y="1427"/>
                </a:lnTo>
                <a:lnTo>
                  <a:pt x="992" y="1455"/>
                </a:lnTo>
                <a:lnTo>
                  <a:pt x="979" y="1543"/>
                </a:lnTo>
                <a:lnTo>
                  <a:pt x="956" y="1564"/>
                </a:lnTo>
                <a:lnTo>
                  <a:pt x="905" y="1652"/>
                </a:lnTo>
                <a:lnTo>
                  <a:pt x="905" y="1684"/>
                </a:lnTo>
                <a:lnTo>
                  <a:pt x="847" y="1741"/>
                </a:lnTo>
                <a:lnTo>
                  <a:pt x="859" y="1714"/>
                </a:lnTo>
                <a:lnTo>
                  <a:pt x="860" y="1670"/>
                </a:lnTo>
                <a:lnTo>
                  <a:pt x="877" y="1602"/>
                </a:lnTo>
                <a:lnTo>
                  <a:pt x="914" y="1567"/>
                </a:lnTo>
                <a:lnTo>
                  <a:pt x="898" y="1549"/>
                </a:lnTo>
                <a:lnTo>
                  <a:pt x="889" y="1559"/>
                </a:lnTo>
                <a:lnTo>
                  <a:pt x="855" y="1563"/>
                </a:lnTo>
                <a:lnTo>
                  <a:pt x="827" y="1527"/>
                </a:lnTo>
                <a:lnTo>
                  <a:pt x="808" y="1516"/>
                </a:lnTo>
                <a:lnTo>
                  <a:pt x="831" y="1507"/>
                </a:lnTo>
                <a:lnTo>
                  <a:pt x="863" y="1495"/>
                </a:lnTo>
                <a:lnTo>
                  <a:pt x="891" y="1491"/>
                </a:lnTo>
                <a:lnTo>
                  <a:pt x="895" y="1469"/>
                </a:lnTo>
                <a:lnTo>
                  <a:pt x="919" y="1469"/>
                </a:lnTo>
                <a:lnTo>
                  <a:pt x="934" y="1509"/>
                </a:lnTo>
                <a:lnTo>
                  <a:pt x="953" y="1465"/>
                </a:lnTo>
                <a:lnTo>
                  <a:pt x="953" y="1417"/>
                </a:lnTo>
                <a:lnTo>
                  <a:pt x="909" y="1392"/>
                </a:lnTo>
                <a:lnTo>
                  <a:pt x="900" y="1368"/>
                </a:lnTo>
                <a:lnTo>
                  <a:pt x="859" y="1312"/>
                </a:lnTo>
                <a:lnTo>
                  <a:pt x="859" y="1251"/>
                </a:lnTo>
                <a:lnTo>
                  <a:pt x="841" y="1219"/>
                </a:lnTo>
                <a:lnTo>
                  <a:pt x="831" y="1151"/>
                </a:lnTo>
                <a:lnTo>
                  <a:pt x="809" y="1110"/>
                </a:lnTo>
                <a:lnTo>
                  <a:pt x="813" y="1074"/>
                </a:lnTo>
                <a:lnTo>
                  <a:pt x="837" y="1056"/>
                </a:lnTo>
                <a:lnTo>
                  <a:pt x="865" y="996"/>
                </a:lnTo>
                <a:lnTo>
                  <a:pt x="869" y="947"/>
                </a:lnTo>
                <a:lnTo>
                  <a:pt x="912" y="900"/>
                </a:lnTo>
                <a:lnTo>
                  <a:pt x="946" y="853"/>
                </a:lnTo>
                <a:lnTo>
                  <a:pt x="986" y="832"/>
                </a:lnTo>
                <a:lnTo>
                  <a:pt x="986" y="792"/>
                </a:lnTo>
                <a:lnTo>
                  <a:pt x="960" y="759"/>
                </a:lnTo>
                <a:lnTo>
                  <a:pt x="942" y="712"/>
                </a:lnTo>
                <a:lnTo>
                  <a:pt x="948" y="657"/>
                </a:lnTo>
                <a:lnTo>
                  <a:pt x="992" y="566"/>
                </a:lnTo>
                <a:lnTo>
                  <a:pt x="1020" y="552"/>
                </a:lnTo>
                <a:lnTo>
                  <a:pt x="1091" y="506"/>
                </a:lnTo>
                <a:lnTo>
                  <a:pt x="1175" y="401"/>
                </a:lnTo>
                <a:lnTo>
                  <a:pt x="1263" y="317"/>
                </a:lnTo>
                <a:lnTo>
                  <a:pt x="1314" y="303"/>
                </a:lnTo>
                <a:lnTo>
                  <a:pt x="1354" y="253"/>
                </a:lnTo>
                <a:lnTo>
                  <a:pt x="1376" y="218"/>
                </a:lnTo>
                <a:lnTo>
                  <a:pt x="1423" y="218"/>
                </a:lnTo>
                <a:lnTo>
                  <a:pt x="1500" y="188"/>
                </a:lnTo>
                <a:lnTo>
                  <a:pt x="1560" y="162"/>
                </a:lnTo>
                <a:lnTo>
                  <a:pt x="1572" y="124"/>
                </a:lnTo>
                <a:lnTo>
                  <a:pt x="1566" y="95"/>
                </a:lnTo>
                <a:lnTo>
                  <a:pt x="1465" y="47"/>
                </a:lnTo>
                <a:lnTo>
                  <a:pt x="1415" y="13"/>
                </a:lnTo>
                <a:lnTo>
                  <a:pt x="1340" y="11"/>
                </a:lnTo>
                <a:lnTo>
                  <a:pt x="1314" y="1"/>
                </a:lnTo>
                <a:lnTo>
                  <a:pt x="1278" y="13"/>
                </a:lnTo>
                <a:lnTo>
                  <a:pt x="12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2"/>
          <p:cNvSpPr/>
          <p:nvPr/>
        </p:nvSpPr>
        <p:spPr>
          <a:xfrm>
            <a:off x="4928314" y="1396476"/>
            <a:ext cx="1885" cy="6843"/>
          </a:xfrm>
          <a:custGeom>
            <a:avLst/>
            <a:gdLst/>
            <a:ahLst/>
            <a:cxnLst/>
            <a:rect l="l" t="t" r="r" b="b"/>
            <a:pathLst>
              <a:path w="46" h="167" extrusionOk="0">
                <a:moveTo>
                  <a:pt x="22" y="1"/>
                </a:moveTo>
                <a:lnTo>
                  <a:pt x="13" y="76"/>
                </a:lnTo>
                <a:lnTo>
                  <a:pt x="1" y="129"/>
                </a:lnTo>
                <a:lnTo>
                  <a:pt x="22" y="167"/>
                </a:lnTo>
                <a:lnTo>
                  <a:pt x="36" y="149"/>
                </a:lnTo>
                <a:lnTo>
                  <a:pt x="30" y="117"/>
                </a:lnTo>
                <a:lnTo>
                  <a:pt x="46" y="62"/>
                </a:lnTo>
                <a:lnTo>
                  <a:pt x="38" y="14"/>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2"/>
          <p:cNvSpPr/>
          <p:nvPr/>
        </p:nvSpPr>
        <p:spPr>
          <a:xfrm>
            <a:off x="4772537" y="1504486"/>
            <a:ext cx="2294" cy="3401"/>
          </a:xfrm>
          <a:custGeom>
            <a:avLst/>
            <a:gdLst/>
            <a:ahLst/>
            <a:cxnLst/>
            <a:rect l="l" t="t" r="r" b="b"/>
            <a:pathLst>
              <a:path w="56" h="83" extrusionOk="0">
                <a:moveTo>
                  <a:pt x="55" y="0"/>
                </a:moveTo>
                <a:lnTo>
                  <a:pt x="42" y="4"/>
                </a:lnTo>
                <a:lnTo>
                  <a:pt x="31" y="41"/>
                </a:lnTo>
                <a:lnTo>
                  <a:pt x="0" y="81"/>
                </a:lnTo>
                <a:cubicBezTo>
                  <a:pt x="1" y="81"/>
                  <a:pt x="19" y="82"/>
                  <a:pt x="19" y="82"/>
                </a:cubicBezTo>
                <a:lnTo>
                  <a:pt x="54" y="57"/>
                </a:lnTo>
                <a:lnTo>
                  <a:pt x="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2"/>
          <p:cNvSpPr/>
          <p:nvPr/>
        </p:nvSpPr>
        <p:spPr>
          <a:xfrm>
            <a:off x="4414560" y="1164845"/>
            <a:ext cx="2049" cy="1885"/>
          </a:xfrm>
          <a:custGeom>
            <a:avLst/>
            <a:gdLst/>
            <a:ahLst/>
            <a:cxnLst/>
            <a:rect l="l" t="t" r="r" b="b"/>
            <a:pathLst>
              <a:path w="50" h="46" extrusionOk="0">
                <a:moveTo>
                  <a:pt x="29" y="1"/>
                </a:moveTo>
                <a:cubicBezTo>
                  <a:pt x="29" y="1"/>
                  <a:pt x="2" y="31"/>
                  <a:pt x="1" y="31"/>
                </a:cubicBezTo>
                <a:lnTo>
                  <a:pt x="1" y="31"/>
                </a:lnTo>
                <a:lnTo>
                  <a:pt x="1" y="31"/>
                </a:lnTo>
                <a:lnTo>
                  <a:pt x="1" y="31"/>
                </a:lnTo>
                <a:cubicBezTo>
                  <a:pt x="1" y="31"/>
                  <a:pt x="1" y="31"/>
                  <a:pt x="1" y="31"/>
                </a:cubicBezTo>
                <a:cubicBezTo>
                  <a:pt x="1" y="31"/>
                  <a:pt x="1" y="31"/>
                  <a:pt x="1" y="31"/>
                </a:cubicBezTo>
                <a:lnTo>
                  <a:pt x="1" y="31"/>
                </a:lnTo>
                <a:lnTo>
                  <a:pt x="24" y="46"/>
                </a:lnTo>
                <a:lnTo>
                  <a:pt x="50" y="7"/>
                </a:lnTo>
                <a:lnTo>
                  <a:pt x="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2"/>
          <p:cNvSpPr/>
          <p:nvPr/>
        </p:nvSpPr>
        <p:spPr>
          <a:xfrm>
            <a:off x="4610818" y="1006927"/>
            <a:ext cx="74242" cy="41426"/>
          </a:xfrm>
          <a:custGeom>
            <a:avLst/>
            <a:gdLst/>
            <a:ahLst/>
            <a:cxnLst/>
            <a:rect l="l" t="t" r="r" b="b"/>
            <a:pathLst>
              <a:path w="1812" h="1011" extrusionOk="0">
                <a:moveTo>
                  <a:pt x="1765" y="1"/>
                </a:moveTo>
                <a:lnTo>
                  <a:pt x="1729" y="18"/>
                </a:lnTo>
                <a:lnTo>
                  <a:pt x="1674" y="44"/>
                </a:lnTo>
                <a:lnTo>
                  <a:pt x="1671" y="106"/>
                </a:lnTo>
                <a:lnTo>
                  <a:pt x="1665" y="138"/>
                </a:lnTo>
                <a:lnTo>
                  <a:pt x="1674" y="168"/>
                </a:lnTo>
                <a:lnTo>
                  <a:pt x="1633" y="176"/>
                </a:lnTo>
                <a:lnTo>
                  <a:pt x="1619" y="132"/>
                </a:lnTo>
                <a:lnTo>
                  <a:pt x="1605" y="133"/>
                </a:lnTo>
                <a:lnTo>
                  <a:pt x="1598" y="163"/>
                </a:lnTo>
                <a:lnTo>
                  <a:pt x="1583" y="181"/>
                </a:lnTo>
                <a:lnTo>
                  <a:pt x="1558" y="149"/>
                </a:lnTo>
                <a:lnTo>
                  <a:pt x="1550" y="80"/>
                </a:lnTo>
                <a:lnTo>
                  <a:pt x="1506" y="32"/>
                </a:lnTo>
                <a:lnTo>
                  <a:pt x="1481" y="32"/>
                </a:lnTo>
                <a:lnTo>
                  <a:pt x="1464" y="52"/>
                </a:lnTo>
                <a:lnTo>
                  <a:pt x="1411" y="50"/>
                </a:lnTo>
                <a:lnTo>
                  <a:pt x="1361" y="30"/>
                </a:lnTo>
                <a:lnTo>
                  <a:pt x="1330" y="37"/>
                </a:lnTo>
                <a:lnTo>
                  <a:pt x="1227" y="27"/>
                </a:lnTo>
                <a:lnTo>
                  <a:pt x="1174" y="52"/>
                </a:lnTo>
                <a:lnTo>
                  <a:pt x="1160" y="99"/>
                </a:lnTo>
                <a:lnTo>
                  <a:pt x="1136" y="128"/>
                </a:lnTo>
                <a:lnTo>
                  <a:pt x="1117" y="120"/>
                </a:lnTo>
                <a:lnTo>
                  <a:pt x="1089" y="120"/>
                </a:lnTo>
                <a:lnTo>
                  <a:pt x="976" y="207"/>
                </a:lnTo>
                <a:lnTo>
                  <a:pt x="942" y="237"/>
                </a:lnTo>
                <a:lnTo>
                  <a:pt x="902" y="240"/>
                </a:lnTo>
                <a:lnTo>
                  <a:pt x="842" y="283"/>
                </a:lnTo>
                <a:lnTo>
                  <a:pt x="801" y="291"/>
                </a:lnTo>
                <a:lnTo>
                  <a:pt x="763" y="322"/>
                </a:lnTo>
                <a:lnTo>
                  <a:pt x="756" y="354"/>
                </a:lnTo>
                <a:lnTo>
                  <a:pt x="677" y="354"/>
                </a:lnTo>
                <a:lnTo>
                  <a:pt x="654" y="370"/>
                </a:lnTo>
                <a:lnTo>
                  <a:pt x="608" y="362"/>
                </a:lnTo>
                <a:lnTo>
                  <a:pt x="584" y="382"/>
                </a:lnTo>
                <a:lnTo>
                  <a:pt x="551" y="382"/>
                </a:lnTo>
                <a:lnTo>
                  <a:pt x="473" y="445"/>
                </a:lnTo>
                <a:lnTo>
                  <a:pt x="421" y="475"/>
                </a:lnTo>
                <a:lnTo>
                  <a:pt x="366" y="457"/>
                </a:lnTo>
                <a:lnTo>
                  <a:pt x="321" y="479"/>
                </a:lnTo>
                <a:lnTo>
                  <a:pt x="211" y="497"/>
                </a:lnTo>
                <a:lnTo>
                  <a:pt x="165" y="570"/>
                </a:lnTo>
                <a:lnTo>
                  <a:pt x="127" y="571"/>
                </a:lnTo>
                <a:lnTo>
                  <a:pt x="64" y="587"/>
                </a:lnTo>
                <a:lnTo>
                  <a:pt x="38" y="637"/>
                </a:lnTo>
                <a:lnTo>
                  <a:pt x="82" y="636"/>
                </a:lnTo>
                <a:lnTo>
                  <a:pt x="101" y="656"/>
                </a:lnTo>
                <a:lnTo>
                  <a:pt x="64" y="661"/>
                </a:lnTo>
                <a:lnTo>
                  <a:pt x="52" y="684"/>
                </a:lnTo>
                <a:lnTo>
                  <a:pt x="80" y="711"/>
                </a:lnTo>
                <a:lnTo>
                  <a:pt x="68" y="742"/>
                </a:lnTo>
                <a:lnTo>
                  <a:pt x="1" y="766"/>
                </a:lnTo>
                <a:lnTo>
                  <a:pt x="1" y="789"/>
                </a:lnTo>
                <a:lnTo>
                  <a:pt x="52" y="803"/>
                </a:lnTo>
                <a:lnTo>
                  <a:pt x="100" y="795"/>
                </a:lnTo>
                <a:lnTo>
                  <a:pt x="118" y="755"/>
                </a:lnTo>
                <a:lnTo>
                  <a:pt x="153" y="744"/>
                </a:lnTo>
                <a:lnTo>
                  <a:pt x="195" y="767"/>
                </a:lnTo>
                <a:lnTo>
                  <a:pt x="230" y="826"/>
                </a:lnTo>
                <a:lnTo>
                  <a:pt x="233" y="876"/>
                </a:lnTo>
                <a:lnTo>
                  <a:pt x="277" y="896"/>
                </a:lnTo>
                <a:lnTo>
                  <a:pt x="297" y="878"/>
                </a:lnTo>
                <a:lnTo>
                  <a:pt x="300" y="832"/>
                </a:lnTo>
                <a:lnTo>
                  <a:pt x="312" y="825"/>
                </a:lnTo>
                <a:lnTo>
                  <a:pt x="333" y="762"/>
                </a:lnTo>
                <a:lnTo>
                  <a:pt x="359" y="757"/>
                </a:lnTo>
                <a:lnTo>
                  <a:pt x="413" y="732"/>
                </a:lnTo>
                <a:lnTo>
                  <a:pt x="438" y="744"/>
                </a:lnTo>
                <a:lnTo>
                  <a:pt x="435" y="779"/>
                </a:lnTo>
                <a:lnTo>
                  <a:pt x="393" y="806"/>
                </a:lnTo>
                <a:lnTo>
                  <a:pt x="364" y="863"/>
                </a:lnTo>
                <a:lnTo>
                  <a:pt x="383" y="899"/>
                </a:lnTo>
                <a:lnTo>
                  <a:pt x="353" y="926"/>
                </a:lnTo>
                <a:lnTo>
                  <a:pt x="336" y="967"/>
                </a:lnTo>
                <a:lnTo>
                  <a:pt x="357" y="995"/>
                </a:lnTo>
                <a:lnTo>
                  <a:pt x="380" y="969"/>
                </a:lnTo>
                <a:lnTo>
                  <a:pt x="410" y="974"/>
                </a:lnTo>
                <a:lnTo>
                  <a:pt x="414" y="1008"/>
                </a:lnTo>
                <a:lnTo>
                  <a:pt x="430" y="1011"/>
                </a:lnTo>
                <a:lnTo>
                  <a:pt x="508" y="965"/>
                </a:lnTo>
                <a:lnTo>
                  <a:pt x="537" y="924"/>
                </a:lnTo>
                <a:lnTo>
                  <a:pt x="567" y="928"/>
                </a:lnTo>
                <a:lnTo>
                  <a:pt x="597" y="885"/>
                </a:lnTo>
                <a:lnTo>
                  <a:pt x="594" y="832"/>
                </a:lnTo>
                <a:lnTo>
                  <a:pt x="621" y="831"/>
                </a:lnTo>
                <a:lnTo>
                  <a:pt x="653" y="791"/>
                </a:lnTo>
                <a:lnTo>
                  <a:pt x="655" y="735"/>
                </a:lnTo>
                <a:lnTo>
                  <a:pt x="676" y="719"/>
                </a:lnTo>
                <a:lnTo>
                  <a:pt x="694" y="732"/>
                </a:lnTo>
                <a:lnTo>
                  <a:pt x="682" y="774"/>
                </a:lnTo>
                <a:lnTo>
                  <a:pt x="690" y="804"/>
                </a:lnTo>
                <a:lnTo>
                  <a:pt x="676" y="860"/>
                </a:lnTo>
                <a:lnTo>
                  <a:pt x="695" y="906"/>
                </a:lnTo>
                <a:lnTo>
                  <a:pt x="716" y="906"/>
                </a:lnTo>
                <a:lnTo>
                  <a:pt x="760" y="856"/>
                </a:lnTo>
                <a:lnTo>
                  <a:pt x="762" y="806"/>
                </a:lnTo>
                <a:lnTo>
                  <a:pt x="775" y="783"/>
                </a:lnTo>
                <a:lnTo>
                  <a:pt x="809" y="773"/>
                </a:lnTo>
                <a:lnTo>
                  <a:pt x="860" y="707"/>
                </a:lnTo>
                <a:lnTo>
                  <a:pt x="870" y="656"/>
                </a:lnTo>
                <a:lnTo>
                  <a:pt x="863" y="609"/>
                </a:lnTo>
                <a:lnTo>
                  <a:pt x="882" y="568"/>
                </a:lnTo>
                <a:lnTo>
                  <a:pt x="911" y="616"/>
                </a:lnTo>
                <a:lnTo>
                  <a:pt x="992" y="563"/>
                </a:lnTo>
                <a:lnTo>
                  <a:pt x="1017" y="501"/>
                </a:lnTo>
                <a:lnTo>
                  <a:pt x="1022" y="456"/>
                </a:lnTo>
                <a:lnTo>
                  <a:pt x="1067" y="450"/>
                </a:lnTo>
                <a:lnTo>
                  <a:pt x="1092" y="431"/>
                </a:lnTo>
                <a:lnTo>
                  <a:pt x="1123" y="456"/>
                </a:lnTo>
                <a:lnTo>
                  <a:pt x="1163" y="417"/>
                </a:lnTo>
                <a:lnTo>
                  <a:pt x="1184" y="434"/>
                </a:lnTo>
                <a:lnTo>
                  <a:pt x="1163" y="518"/>
                </a:lnTo>
                <a:lnTo>
                  <a:pt x="1103" y="581"/>
                </a:lnTo>
                <a:lnTo>
                  <a:pt x="1092" y="634"/>
                </a:lnTo>
                <a:lnTo>
                  <a:pt x="1063" y="664"/>
                </a:lnTo>
                <a:lnTo>
                  <a:pt x="1056" y="687"/>
                </a:lnTo>
                <a:lnTo>
                  <a:pt x="1020" y="709"/>
                </a:lnTo>
                <a:lnTo>
                  <a:pt x="957" y="799"/>
                </a:lnTo>
                <a:lnTo>
                  <a:pt x="958" y="828"/>
                </a:lnTo>
                <a:lnTo>
                  <a:pt x="979" y="867"/>
                </a:lnTo>
                <a:lnTo>
                  <a:pt x="970" y="908"/>
                </a:lnTo>
                <a:lnTo>
                  <a:pt x="1008" y="919"/>
                </a:lnTo>
                <a:lnTo>
                  <a:pt x="1052" y="938"/>
                </a:lnTo>
                <a:lnTo>
                  <a:pt x="1076" y="909"/>
                </a:lnTo>
                <a:lnTo>
                  <a:pt x="1123" y="885"/>
                </a:lnTo>
                <a:lnTo>
                  <a:pt x="1135" y="847"/>
                </a:lnTo>
                <a:lnTo>
                  <a:pt x="1129" y="801"/>
                </a:lnTo>
                <a:lnTo>
                  <a:pt x="1166" y="771"/>
                </a:lnTo>
                <a:lnTo>
                  <a:pt x="1189" y="731"/>
                </a:lnTo>
                <a:lnTo>
                  <a:pt x="1226" y="731"/>
                </a:lnTo>
                <a:lnTo>
                  <a:pt x="1247" y="716"/>
                </a:lnTo>
                <a:lnTo>
                  <a:pt x="1271" y="741"/>
                </a:lnTo>
                <a:lnTo>
                  <a:pt x="1315" y="741"/>
                </a:lnTo>
                <a:lnTo>
                  <a:pt x="1344" y="713"/>
                </a:lnTo>
                <a:lnTo>
                  <a:pt x="1417" y="711"/>
                </a:lnTo>
                <a:lnTo>
                  <a:pt x="1445" y="672"/>
                </a:lnTo>
                <a:lnTo>
                  <a:pt x="1468" y="591"/>
                </a:lnTo>
                <a:lnTo>
                  <a:pt x="1511" y="520"/>
                </a:lnTo>
                <a:lnTo>
                  <a:pt x="1512" y="473"/>
                </a:lnTo>
                <a:lnTo>
                  <a:pt x="1520" y="455"/>
                </a:lnTo>
                <a:lnTo>
                  <a:pt x="1560" y="509"/>
                </a:lnTo>
                <a:lnTo>
                  <a:pt x="1596" y="519"/>
                </a:lnTo>
                <a:lnTo>
                  <a:pt x="1614" y="497"/>
                </a:lnTo>
                <a:lnTo>
                  <a:pt x="1610" y="467"/>
                </a:lnTo>
                <a:lnTo>
                  <a:pt x="1566" y="396"/>
                </a:lnTo>
                <a:lnTo>
                  <a:pt x="1568" y="366"/>
                </a:lnTo>
                <a:lnTo>
                  <a:pt x="1617" y="320"/>
                </a:lnTo>
                <a:lnTo>
                  <a:pt x="1663" y="317"/>
                </a:lnTo>
                <a:lnTo>
                  <a:pt x="1711" y="291"/>
                </a:lnTo>
                <a:lnTo>
                  <a:pt x="1741" y="307"/>
                </a:lnTo>
                <a:lnTo>
                  <a:pt x="1772" y="302"/>
                </a:lnTo>
                <a:lnTo>
                  <a:pt x="1812" y="250"/>
                </a:lnTo>
                <a:lnTo>
                  <a:pt x="1803" y="213"/>
                </a:lnTo>
                <a:lnTo>
                  <a:pt x="1794" y="118"/>
                </a:lnTo>
                <a:lnTo>
                  <a:pt x="1810" y="94"/>
                </a:lnTo>
                <a:lnTo>
                  <a:pt x="1800" y="72"/>
                </a:lnTo>
                <a:lnTo>
                  <a:pt x="1789" y="13"/>
                </a:lnTo>
                <a:lnTo>
                  <a:pt x="17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2"/>
          <p:cNvSpPr/>
          <p:nvPr/>
        </p:nvSpPr>
        <p:spPr>
          <a:xfrm>
            <a:off x="4523588" y="1082731"/>
            <a:ext cx="96654" cy="76295"/>
          </a:xfrm>
          <a:custGeom>
            <a:avLst/>
            <a:gdLst/>
            <a:ahLst/>
            <a:cxnLst/>
            <a:rect l="l" t="t" r="r" b="b"/>
            <a:pathLst>
              <a:path w="2359" h="1862" extrusionOk="0">
                <a:moveTo>
                  <a:pt x="1607" y="0"/>
                </a:moveTo>
                <a:lnTo>
                  <a:pt x="1498" y="45"/>
                </a:lnTo>
                <a:lnTo>
                  <a:pt x="1339" y="45"/>
                </a:lnTo>
                <a:lnTo>
                  <a:pt x="1305" y="28"/>
                </a:lnTo>
                <a:lnTo>
                  <a:pt x="1160" y="38"/>
                </a:lnTo>
                <a:lnTo>
                  <a:pt x="1123" y="28"/>
                </a:lnTo>
                <a:lnTo>
                  <a:pt x="1050" y="49"/>
                </a:lnTo>
                <a:lnTo>
                  <a:pt x="1033" y="87"/>
                </a:lnTo>
                <a:lnTo>
                  <a:pt x="1054" y="111"/>
                </a:lnTo>
                <a:lnTo>
                  <a:pt x="1030" y="155"/>
                </a:lnTo>
                <a:lnTo>
                  <a:pt x="1030" y="221"/>
                </a:lnTo>
                <a:lnTo>
                  <a:pt x="1016" y="317"/>
                </a:lnTo>
                <a:lnTo>
                  <a:pt x="1050" y="362"/>
                </a:lnTo>
                <a:lnTo>
                  <a:pt x="1019" y="400"/>
                </a:lnTo>
                <a:lnTo>
                  <a:pt x="964" y="400"/>
                </a:lnTo>
                <a:lnTo>
                  <a:pt x="902" y="462"/>
                </a:lnTo>
                <a:lnTo>
                  <a:pt x="881" y="507"/>
                </a:lnTo>
                <a:lnTo>
                  <a:pt x="785" y="541"/>
                </a:lnTo>
                <a:lnTo>
                  <a:pt x="740" y="607"/>
                </a:lnTo>
                <a:lnTo>
                  <a:pt x="633" y="686"/>
                </a:lnTo>
                <a:lnTo>
                  <a:pt x="585" y="703"/>
                </a:lnTo>
                <a:lnTo>
                  <a:pt x="582" y="738"/>
                </a:lnTo>
                <a:lnTo>
                  <a:pt x="609" y="807"/>
                </a:lnTo>
                <a:lnTo>
                  <a:pt x="606" y="872"/>
                </a:lnTo>
                <a:lnTo>
                  <a:pt x="475" y="855"/>
                </a:lnTo>
                <a:lnTo>
                  <a:pt x="461" y="827"/>
                </a:lnTo>
                <a:lnTo>
                  <a:pt x="455" y="906"/>
                </a:lnTo>
                <a:lnTo>
                  <a:pt x="413" y="968"/>
                </a:lnTo>
                <a:lnTo>
                  <a:pt x="382" y="982"/>
                </a:lnTo>
                <a:lnTo>
                  <a:pt x="375" y="1003"/>
                </a:lnTo>
                <a:lnTo>
                  <a:pt x="286" y="1023"/>
                </a:lnTo>
                <a:lnTo>
                  <a:pt x="262" y="1092"/>
                </a:lnTo>
                <a:lnTo>
                  <a:pt x="220" y="1099"/>
                </a:lnTo>
                <a:lnTo>
                  <a:pt x="183" y="1144"/>
                </a:lnTo>
                <a:lnTo>
                  <a:pt x="155" y="1144"/>
                </a:lnTo>
                <a:lnTo>
                  <a:pt x="148" y="1182"/>
                </a:lnTo>
                <a:lnTo>
                  <a:pt x="86" y="1212"/>
                </a:lnTo>
                <a:lnTo>
                  <a:pt x="38" y="1250"/>
                </a:lnTo>
                <a:lnTo>
                  <a:pt x="0" y="1237"/>
                </a:lnTo>
                <a:lnTo>
                  <a:pt x="0" y="1237"/>
                </a:lnTo>
                <a:lnTo>
                  <a:pt x="3" y="1278"/>
                </a:lnTo>
                <a:lnTo>
                  <a:pt x="82" y="1305"/>
                </a:lnTo>
                <a:lnTo>
                  <a:pt x="165" y="1305"/>
                </a:lnTo>
                <a:lnTo>
                  <a:pt x="165" y="1347"/>
                </a:lnTo>
                <a:lnTo>
                  <a:pt x="110" y="1329"/>
                </a:lnTo>
                <a:lnTo>
                  <a:pt x="148" y="1457"/>
                </a:lnTo>
                <a:lnTo>
                  <a:pt x="179" y="1485"/>
                </a:lnTo>
                <a:lnTo>
                  <a:pt x="173" y="1539"/>
                </a:lnTo>
                <a:lnTo>
                  <a:pt x="155" y="1605"/>
                </a:lnTo>
                <a:lnTo>
                  <a:pt x="175" y="1664"/>
                </a:lnTo>
                <a:lnTo>
                  <a:pt x="134" y="1739"/>
                </a:lnTo>
                <a:lnTo>
                  <a:pt x="134" y="1829"/>
                </a:lnTo>
                <a:lnTo>
                  <a:pt x="129" y="1852"/>
                </a:lnTo>
                <a:lnTo>
                  <a:pt x="167" y="1851"/>
                </a:lnTo>
                <a:lnTo>
                  <a:pt x="190" y="1862"/>
                </a:lnTo>
                <a:lnTo>
                  <a:pt x="228" y="1825"/>
                </a:lnTo>
                <a:lnTo>
                  <a:pt x="278" y="1811"/>
                </a:lnTo>
                <a:lnTo>
                  <a:pt x="320" y="1819"/>
                </a:lnTo>
                <a:lnTo>
                  <a:pt x="380" y="1804"/>
                </a:lnTo>
                <a:lnTo>
                  <a:pt x="451" y="1740"/>
                </a:lnTo>
                <a:lnTo>
                  <a:pt x="480" y="1726"/>
                </a:lnTo>
                <a:lnTo>
                  <a:pt x="479" y="1704"/>
                </a:lnTo>
                <a:lnTo>
                  <a:pt x="518" y="1668"/>
                </a:lnTo>
                <a:lnTo>
                  <a:pt x="544" y="1696"/>
                </a:lnTo>
                <a:lnTo>
                  <a:pt x="548" y="1754"/>
                </a:lnTo>
                <a:lnTo>
                  <a:pt x="511" y="1784"/>
                </a:lnTo>
                <a:lnTo>
                  <a:pt x="538" y="1826"/>
                </a:lnTo>
                <a:lnTo>
                  <a:pt x="578" y="1824"/>
                </a:lnTo>
                <a:lnTo>
                  <a:pt x="640" y="1794"/>
                </a:lnTo>
                <a:lnTo>
                  <a:pt x="711" y="1799"/>
                </a:lnTo>
                <a:lnTo>
                  <a:pt x="753" y="1749"/>
                </a:lnTo>
                <a:lnTo>
                  <a:pt x="822" y="1683"/>
                </a:lnTo>
                <a:lnTo>
                  <a:pt x="814" y="1651"/>
                </a:lnTo>
                <a:lnTo>
                  <a:pt x="868" y="1591"/>
                </a:lnTo>
                <a:lnTo>
                  <a:pt x="880" y="1555"/>
                </a:lnTo>
                <a:lnTo>
                  <a:pt x="941" y="1492"/>
                </a:lnTo>
                <a:lnTo>
                  <a:pt x="996" y="1472"/>
                </a:lnTo>
                <a:lnTo>
                  <a:pt x="1003" y="1424"/>
                </a:lnTo>
                <a:lnTo>
                  <a:pt x="1029" y="1363"/>
                </a:lnTo>
                <a:lnTo>
                  <a:pt x="1069" y="1426"/>
                </a:lnTo>
                <a:lnTo>
                  <a:pt x="1135" y="1431"/>
                </a:lnTo>
                <a:lnTo>
                  <a:pt x="1188" y="1383"/>
                </a:lnTo>
                <a:lnTo>
                  <a:pt x="1250" y="1369"/>
                </a:lnTo>
                <a:lnTo>
                  <a:pt x="1267" y="1302"/>
                </a:lnTo>
                <a:lnTo>
                  <a:pt x="1295" y="1301"/>
                </a:lnTo>
                <a:lnTo>
                  <a:pt x="1338" y="1254"/>
                </a:lnTo>
                <a:lnTo>
                  <a:pt x="1360" y="1192"/>
                </a:lnTo>
                <a:lnTo>
                  <a:pt x="1441" y="1174"/>
                </a:lnTo>
                <a:lnTo>
                  <a:pt x="1470" y="1161"/>
                </a:lnTo>
                <a:lnTo>
                  <a:pt x="1494" y="1186"/>
                </a:lnTo>
                <a:lnTo>
                  <a:pt x="1527" y="1164"/>
                </a:lnTo>
                <a:lnTo>
                  <a:pt x="1609" y="1161"/>
                </a:lnTo>
                <a:lnTo>
                  <a:pt x="1661" y="1126"/>
                </a:lnTo>
                <a:lnTo>
                  <a:pt x="1702" y="1125"/>
                </a:lnTo>
                <a:lnTo>
                  <a:pt x="1806" y="1077"/>
                </a:lnTo>
                <a:lnTo>
                  <a:pt x="1889" y="1070"/>
                </a:lnTo>
                <a:lnTo>
                  <a:pt x="2020" y="1011"/>
                </a:lnTo>
                <a:lnTo>
                  <a:pt x="2092" y="1019"/>
                </a:lnTo>
                <a:lnTo>
                  <a:pt x="2194" y="1006"/>
                </a:lnTo>
                <a:lnTo>
                  <a:pt x="2228" y="982"/>
                </a:lnTo>
                <a:lnTo>
                  <a:pt x="2317" y="962"/>
                </a:lnTo>
                <a:lnTo>
                  <a:pt x="2359" y="906"/>
                </a:lnTo>
                <a:lnTo>
                  <a:pt x="2348" y="861"/>
                </a:lnTo>
                <a:lnTo>
                  <a:pt x="2348" y="813"/>
                </a:lnTo>
                <a:lnTo>
                  <a:pt x="2324" y="782"/>
                </a:lnTo>
                <a:lnTo>
                  <a:pt x="2341" y="758"/>
                </a:lnTo>
                <a:lnTo>
                  <a:pt x="2345" y="690"/>
                </a:lnTo>
                <a:lnTo>
                  <a:pt x="2311" y="610"/>
                </a:lnTo>
                <a:lnTo>
                  <a:pt x="2331" y="565"/>
                </a:lnTo>
                <a:lnTo>
                  <a:pt x="2321" y="448"/>
                </a:lnTo>
                <a:lnTo>
                  <a:pt x="2231" y="355"/>
                </a:lnTo>
                <a:lnTo>
                  <a:pt x="2218" y="311"/>
                </a:lnTo>
                <a:lnTo>
                  <a:pt x="2190" y="300"/>
                </a:lnTo>
                <a:lnTo>
                  <a:pt x="2128" y="321"/>
                </a:lnTo>
                <a:lnTo>
                  <a:pt x="2063" y="314"/>
                </a:lnTo>
                <a:lnTo>
                  <a:pt x="2028" y="345"/>
                </a:lnTo>
                <a:lnTo>
                  <a:pt x="2028" y="400"/>
                </a:lnTo>
                <a:lnTo>
                  <a:pt x="1935" y="458"/>
                </a:lnTo>
                <a:lnTo>
                  <a:pt x="1932" y="434"/>
                </a:lnTo>
                <a:lnTo>
                  <a:pt x="1997" y="365"/>
                </a:lnTo>
                <a:lnTo>
                  <a:pt x="2014" y="304"/>
                </a:lnTo>
                <a:lnTo>
                  <a:pt x="1966" y="276"/>
                </a:lnTo>
                <a:lnTo>
                  <a:pt x="1924" y="297"/>
                </a:lnTo>
                <a:lnTo>
                  <a:pt x="1887" y="304"/>
                </a:lnTo>
                <a:lnTo>
                  <a:pt x="1887" y="304"/>
                </a:lnTo>
                <a:lnTo>
                  <a:pt x="1918" y="269"/>
                </a:lnTo>
                <a:lnTo>
                  <a:pt x="1911" y="234"/>
                </a:lnTo>
                <a:lnTo>
                  <a:pt x="1787" y="169"/>
                </a:lnTo>
                <a:lnTo>
                  <a:pt x="1756" y="115"/>
                </a:lnTo>
                <a:lnTo>
                  <a:pt x="1725" y="90"/>
                </a:lnTo>
                <a:lnTo>
                  <a:pt x="1738" y="38"/>
                </a:lnTo>
                <a:lnTo>
                  <a:pt x="16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2"/>
          <p:cNvSpPr/>
          <p:nvPr/>
        </p:nvSpPr>
        <p:spPr>
          <a:xfrm>
            <a:off x="4483394" y="1157674"/>
            <a:ext cx="3114" cy="3237"/>
          </a:xfrm>
          <a:custGeom>
            <a:avLst/>
            <a:gdLst/>
            <a:ahLst/>
            <a:cxnLst/>
            <a:rect l="l" t="t" r="r" b="b"/>
            <a:pathLst>
              <a:path w="76" h="79" extrusionOk="0">
                <a:moveTo>
                  <a:pt x="74" y="1"/>
                </a:moveTo>
                <a:lnTo>
                  <a:pt x="22" y="29"/>
                </a:lnTo>
                <a:lnTo>
                  <a:pt x="1" y="61"/>
                </a:lnTo>
                <a:lnTo>
                  <a:pt x="30" y="78"/>
                </a:lnTo>
                <a:lnTo>
                  <a:pt x="75" y="53"/>
                </a:lnTo>
                <a:lnTo>
                  <a:pt x="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2"/>
          <p:cNvSpPr/>
          <p:nvPr/>
        </p:nvSpPr>
        <p:spPr>
          <a:xfrm>
            <a:off x="4502118" y="1177916"/>
            <a:ext cx="2991" cy="2131"/>
          </a:xfrm>
          <a:custGeom>
            <a:avLst/>
            <a:gdLst/>
            <a:ahLst/>
            <a:cxnLst/>
            <a:rect l="l" t="t" r="r" b="b"/>
            <a:pathLst>
              <a:path w="73" h="52" extrusionOk="0">
                <a:moveTo>
                  <a:pt x="20" y="1"/>
                </a:moveTo>
                <a:lnTo>
                  <a:pt x="1" y="26"/>
                </a:lnTo>
                <a:lnTo>
                  <a:pt x="29" y="51"/>
                </a:lnTo>
                <a:lnTo>
                  <a:pt x="51" y="40"/>
                </a:lnTo>
                <a:lnTo>
                  <a:pt x="51" y="19"/>
                </a:lnTo>
                <a:lnTo>
                  <a:pt x="73" y="7"/>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2"/>
          <p:cNvSpPr/>
          <p:nvPr/>
        </p:nvSpPr>
        <p:spPr>
          <a:xfrm>
            <a:off x="4609056" y="1034790"/>
            <a:ext cx="2991" cy="2254"/>
          </a:xfrm>
          <a:custGeom>
            <a:avLst/>
            <a:gdLst/>
            <a:ahLst/>
            <a:cxnLst/>
            <a:rect l="l" t="t" r="r" b="b"/>
            <a:pathLst>
              <a:path w="73" h="55" extrusionOk="0">
                <a:moveTo>
                  <a:pt x="16" y="1"/>
                </a:moveTo>
                <a:lnTo>
                  <a:pt x="1" y="17"/>
                </a:lnTo>
                <a:lnTo>
                  <a:pt x="12" y="35"/>
                </a:lnTo>
                <a:lnTo>
                  <a:pt x="54" y="54"/>
                </a:lnTo>
                <a:lnTo>
                  <a:pt x="73" y="43"/>
                </a:lnTo>
                <a:lnTo>
                  <a:pt x="65" y="17"/>
                </a:lnTo>
                <a:lnTo>
                  <a:pt x="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2"/>
          <p:cNvSpPr/>
          <p:nvPr/>
        </p:nvSpPr>
        <p:spPr>
          <a:xfrm>
            <a:off x="4679980" y="1032168"/>
            <a:ext cx="9260" cy="6228"/>
          </a:xfrm>
          <a:custGeom>
            <a:avLst/>
            <a:gdLst/>
            <a:ahLst/>
            <a:cxnLst/>
            <a:rect l="l" t="t" r="r" b="b"/>
            <a:pathLst>
              <a:path w="226" h="152" extrusionOk="0">
                <a:moveTo>
                  <a:pt x="67" y="0"/>
                </a:moveTo>
                <a:lnTo>
                  <a:pt x="38" y="18"/>
                </a:lnTo>
                <a:lnTo>
                  <a:pt x="1" y="27"/>
                </a:lnTo>
                <a:cubicBezTo>
                  <a:pt x="0" y="27"/>
                  <a:pt x="6" y="40"/>
                  <a:pt x="6" y="40"/>
                </a:cubicBezTo>
                <a:lnTo>
                  <a:pt x="34" y="50"/>
                </a:lnTo>
                <a:lnTo>
                  <a:pt x="66" y="85"/>
                </a:lnTo>
                <a:lnTo>
                  <a:pt x="83" y="131"/>
                </a:lnTo>
                <a:lnTo>
                  <a:pt x="116" y="134"/>
                </a:lnTo>
                <a:lnTo>
                  <a:pt x="154" y="151"/>
                </a:lnTo>
                <a:lnTo>
                  <a:pt x="198" y="129"/>
                </a:lnTo>
                <a:lnTo>
                  <a:pt x="225" y="94"/>
                </a:lnTo>
                <a:lnTo>
                  <a:pt x="207" y="69"/>
                </a:lnTo>
                <a:lnTo>
                  <a:pt x="200" y="38"/>
                </a:lnTo>
                <a:lnTo>
                  <a:pt x="168" y="24"/>
                </a:lnTo>
                <a:lnTo>
                  <a:pt x="134" y="31"/>
                </a:lnTo>
                <a:lnTo>
                  <a:pt x="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2"/>
          <p:cNvSpPr/>
          <p:nvPr/>
        </p:nvSpPr>
        <p:spPr>
          <a:xfrm>
            <a:off x="4699729" y="1000494"/>
            <a:ext cx="7908" cy="10776"/>
          </a:xfrm>
          <a:custGeom>
            <a:avLst/>
            <a:gdLst/>
            <a:ahLst/>
            <a:cxnLst/>
            <a:rect l="l" t="t" r="r" b="b"/>
            <a:pathLst>
              <a:path w="193" h="263" extrusionOk="0">
                <a:moveTo>
                  <a:pt x="87" y="0"/>
                </a:moveTo>
                <a:lnTo>
                  <a:pt x="56" y="27"/>
                </a:lnTo>
                <a:lnTo>
                  <a:pt x="26" y="31"/>
                </a:lnTo>
                <a:lnTo>
                  <a:pt x="10" y="74"/>
                </a:lnTo>
                <a:lnTo>
                  <a:pt x="11" y="129"/>
                </a:lnTo>
                <a:lnTo>
                  <a:pt x="0" y="177"/>
                </a:lnTo>
                <a:lnTo>
                  <a:pt x="37" y="245"/>
                </a:lnTo>
                <a:lnTo>
                  <a:pt x="69" y="263"/>
                </a:lnTo>
                <a:lnTo>
                  <a:pt x="131" y="244"/>
                </a:lnTo>
                <a:lnTo>
                  <a:pt x="169" y="193"/>
                </a:lnTo>
                <a:lnTo>
                  <a:pt x="171" y="136"/>
                </a:lnTo>
                <a:lnTo>
                  <a:pt x="179" y="103"/>
                </a:lnTo>
                <a:lnTo>
                  <a:pt x="176" y="66"/>
                </a:lnTo>
                <a:lnTo>
                  <a:pt x="192" y="5"/>
                </a:lnTo>
                <a:lnTo>
                  <a:pt x="192" y="5"/>
                </a:lnTo>
                <a:lnTo>
                  <a:pt x="152" y="19"/>
                </a:lnTo>
                <a:lnTo>
                  <a:pt x="125" y="20"/>
                </a:lnTo>
                <a:lnTo>
                  <a:pt x="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2"/>
          <p:cNvSpPr/>
          <p:nvPr/>
        </p:nvSpPr>
        <p:spPr>
          <a:xfrm>
            <a:off x="4692272" y="1025448"/>
            <a:ext cx="2950" cy="2008"/>
          </a:xfrm>
          <a:custGeom>
            <a:avLst/>
            <a:gdLst/>
            <a:ahLst/>
            <a:cxnLst/>
            <a:rect l="l" t="t" r="r" b="b"/>
            <a:pathLst>
              <a:path w="72" h="49" extrusionOk="0">
                <a:moveTo>
                  <a:pt x="72" y="0"/>
                </a:moveTo>
                <a:lnTo>
                  <a:pt x="16" y="5"/>
                </a:lnTo>
                <a:lnTo>
                  <a:pt x="1" y="35"/>
                </a:lnTo>
                <a:lnTo>
                  <a:pt x="21" y="48"/>
                </a:lnTo>
                <a:lnTo>
                  <a:pt x="49" y="35"/>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2"/>
          <p:cNvSpPr/>
          <p:nvPr/>
        </p:nvSpPr>
        <p:spPr>
          <a:xfrm>
            <a:off x="4631919" y="1042944"/>
            <a:ext cx="96695" cy="59660"/>
          </a:xfrm>
          <a:custGeom>
            <a:avLst/>
            <a:gdLst/>
            <a:ahLst/>
            <a:cxnLst/>
            <a:rect l="l" t="t" r="r" b="b"/>
            <a:pathLst>
              <a:path w="2360" h="1456" extrusionOk="0">
                <a:moveTo>
                  <a:pt x="902" y="1"/>
                </a:moveTo>
                <a:lnTo>
                  <a:pt x="775" y="29"/>
                </a:lnTo>
                <a:lnTo>
                  <a:pt x="748" y="55"/>
                </a:lnTo>
                <a:lnTo>
                  <a:pt x="768" y="76"/>
                </a:lnTo>
                <a:lnTo>
                  <a:pt x="775" y="114"/>
                </a:lnTo>
                <a:lnTo>
                  <a:pt x="827" y="152"/>
                </a:lnTo>
                <a:lnTo>
                  <a:pt x="847" y="197"/>
                </a:lnTo>
                <a:lnTo>
                  <a:pt x="817" y="183"/>
                </a:lnTo>
                <a:lnTo>
                  <a:pt x="764" y="138"/>
                </a:lnTo>
                <a:lnTo>
                  <a:pt x="724" y="138"/>
                </a:lnTo>
                <a:lnTo>
                  <a:pt x="706" y="114"/>
                </a:lnTo>
                <a:lnTo>
                  <a:pt x="665" y="114"/>
                </a:lnTo>
                <a:lnTo>
                  <a:pt x="609" y="142"/>
                </a:lnTo>
                <a:lnTo>
                  <a:pt x="579" y="142"/>
                </a:lnTo>
                <a:lnTo>
                  <a:pt x="548" y="166"/>
                </a:lnTo>
                <a:lnTo>
                  <a:pt x="520" y="207"/>
                </a:lnTo>
                <a:lnTo>
                  <a:pt x="465" y="249"/>
                </a:lnTo>
                <a:lnTo>
                  <a:pt x="496" y="290"/>
                </a:lnTo>
                <a:lnTo>
                  <a:pt x="593" y="317"/>
                </a:lnTo>
                <a:lnTo>
                  <a:pt x="641" y="317"/>
                </a:lnTo>
                <a:lnTo>
                  <a:pt x="689" y="342"/>
                </a:lnTo>
                <a:lnTo>
                  <a:pt x="716" y="342"/>
                </a:lnTo>
                <a:lnTo>
                  <a:pt x="730" y="369"/>
                </a:lnTo>
                <a:lnTo>
                  <a:pt x="706" y="380"/>
                </a:lnTo>
                <a:lnTo>
                  <a:pt x="647" y="362"/>
                </a:lnTo>
                <a:lnTo>
                  <a:pt x="544" y="352"/>
                </a:lnTo>
                <a:lnTo>
                  <a:pt x="455" y="369"/>
                </a:lnTo>
                <a:lnTo>
                  <a:pt x="424" y="358"/>
                </a:lnTo>
                <a:lnTo>
                  <a:pt x="375" y="366"/>
                </a:lnTo>
                <a:lnTo>
                  <a:pt x="320" y="431"/>
                </a:lnTo>
                <a:lnTo>
                  <a:pt x="252" y="497"/>
                </a:lnTo>
                <a:lnTo>
                  <a:pt x="266" y="513"/>
                </a:lnTo>
                <a:lnTo>
                  <a:pt x="317" y="513"/>
                </a:lnTo>
                <a:lnTo>
                  <a:pt x="396" y="545"/>
                </a:lnTo>
                <a:lnTo>
                  <a:pt x="444" y="531"/>
                </a:lnTo>
                <a:lnTo>
                  <a:pt x="496" y="531"/>
                </a:lnTo>
                <a:lnTo>
                  <a:pt x="520" y="551"/>
                </a:lnTo>
                <a:lnTo>
                  <a:pt x="554" y="576"/>
                </a:lnTo>
                <a:lnTo>
                  <a:pt x="500" y="614"/>
                </a:lnTo>
                <a:lnTo>
                  <a:pt x="441" y="617"/>
                </a:lnTo>
                <a:lnTo>
                  <a:pt x="407" y="644"/>
                </a:lnTo>
                <a:lnTo>
                  <a:pt x="348" y="638"/>
                </a:lnTo>
                <a:lnTo>
                  <a:pt x="290" y="600"/>
                </a:lnTo>
                <a:lnTo>
                  <a:pt x="203" y="604"/>
                </a:lnTo>
                <a:lnTo>
                  <a:pt x="179" y="590"/>
                </a:lnTo>
                <a:lnTo>
                  <a:pt x="127" y="604"/>
                </a:lnTo>
                <a:lnTo>
                  <a:pt x="34" y="665"/>
                </a:lnTo>
                <a:lnTo>
                  <a:pt x="56" y="696"/>
                </a:lnTo>
                <a:lnTo>
                  <a:pt x="56" y="741"/>
                </a:lnTo>
                <a:lnTo>
                  <a:pt x="0" y="745"/>
                </a:lnTo>
                <a:lnTo>
                  <a:pt x="0" y="765"/>
                </a:lnTo>
                <a:lnTo>
                  <a:pt x="83" y="816"/>
                </a:lnTo>
                <a:lnTo>
                  <a:pt x="131" y="886"/>
                </a:lnTo>
                <a:lnTo>
                  <a:pt x="159" y="889"/>
                </a:lnTo>
                <a:lnTo>
                  <a:pt x="165" y="840"/>
                </a:lnTo>
                <a:lnTo>
                  <a:pt x="193" y="851"/>
                </a:lnTo>
                <a:lnTo>
                  <a:pt x="179" y="889"/>
                </a:lnTo>
                <a:lnTo>
                  <a:pt x="231" y="927"/>
                </a:lnTo>
                <a:lnTo>
                  <a:pt x="228" y="981"/>
                </a:lnTo>
                <a:lnTo>
                  <a:pt x="272" y="1003"/>
                </a:lnTo>
                <a:lnTo>
                  <a:pt x="303" y="979"/>
                </a:lnTo>
                <a:lnTo>
                  <a:pt x="310" y="917"/>
                </a:lnTo>
                <a:lnTo>
                  <a:pt x="331" y="934"/>
                </a:lnTo>
                <a:lnTo>
                  <a:pt x="372" y="930"/>
                </a:lnTo>
                <a:lnTo>
                  <a:pt x="372" y="930"/>
                </a:lnTo>
                <a:lnTo>
                  <a:pt x="348" y="965"/>
                </a:lnTo>
                <a:lnTo>
                  <a:pt x="345" y="1003"/>
                </a:lnTo>
                <a:lnTo>
                  <a:pt x="399" y="1040"/>
                </a:lnTo>
                <a:lnTo>
                  <a:pt x="441" y="1030"/>
                </a:lnTo>
                <a:lnTo>
                  <a:pt x="455" y="999"/>
                </a:lnTo>
                <a:lnTo>
                  <a:pt x="534" y="957"/>
                </a:lnTo>
                <a:lnTo>
                  <a:pt x="541" y="913"/>
                </a:lnTo>
                <a:lnTo>
                  <a:pt x="558" y="892"/>
                </a:lnTo>
                <a:lnTo>
                  <a:pt x="582" y="944"/>
                </a:lnTo>
                <a:lnTo>
                  <a:pt x="613" y="906"/>
                </a:lnTo>
                <a:lnTo>
                  <a:pt x="665" y="896"/>
                </a:lnTo>
                <a:lnTo>
                  <a:pt x="696" y="899"/>
                </a:lnTo>
                <a:lnTo>
                  <a:pt x="641" y="941"/>
                </a:lnTo>
                <a:lnTo>
                  <a:pt x="589" y="979"/>
                </a:lnTo>
                <a:lnTo>
                  <a:pt x="589" y="1020"/>
                </a:lnTo>
                <a:lnTo>
                  <a:pt x="647" y="1037"/>
                </a:lnTo>
                <a:lnTo>
                  <a:pt x="692" y="1027"/>
                </a:lnTo>
                <a:lnTo>
                  <a:pt x="716" y="1044"/>
                </a:lnTo>
                <a:lnTo>
                  <a:pt x="754" y="1034"/>
                </a:lnTo>
                <a:lnTo>
                  <a:pt x="806" y="1027"/>
                </a:lnTo>
                <a:lnTo>
                  <a:pt x="841" y="999"/>
                </a:lnTo>
                <a:lnTo>
                  <a:pt x="871" y="1023"/>
                </a:lnTo>
                <a:lnTo>
                  <a:pt x="871" y="1061"/>
                </a:lnTo>
                <a:lnTo>
                  <a:pt x="930" y="1061"/>
                </a:lnTo>
                <a:lnTo>
                  <a:pt x="999" y="1030"/>
                </a:lnTo>
                <a:lnTo>
                  <a:pt x="1002" y="1058"/>
                </a:lnTo>
                <a:lnTo>
                  <a:pt x="1067" y="1058"/>
                </a:lnTo>
                <a:lnTo>
                  <a:pt x="1099" y="1023"/>
                </a:lnTo>
                <a:lnTo>
                  <a:pt x="1116" y="1047"/>
                </a:lnTo>
                <a:lnTo>
                  <a:pt x="1089" y="1072"/>
                </a:lnTo>
                <a:lnTo>
                  <a:pt x="1078" y="1102"/>
                </a:lnTo>
                <a:lnTo>
                  <a:pt x="960" y="1106"/>
                </a:lnTo>
                <a:lnTo>
                  <a:pt x="923" y="1140"/>
                </a:lnTo>
                <a:lnTo>
                  <a:pt x="892" y="1126"/>
                </a:lnTo>
                <a:lnTo>
                  <a:pt x="833" y="1126"/>
                </a:lnTo>
                <a:lnTo>
                  <a:pt x="761" y="1099"/>
                </a:lnTo>
                <a:lnTo>
                  <a:pt x="685" y="1099"/>
                </a:lnTo>
                <a:lnTo>
                  <a:pt x="623" y="1134"/>
                </a:lnTo>
                <a:lnTo>
                  <a:pt x="579" y="1140"/>
                </a:lnTo>
                <a:lnTo>
                  <a:pt x="524" y="1126"/>
                </a:lnTo>
                <a:lnTo>
                  <a:pt x="490" y="1151"/>
                </a:lnTo>
                <a:lnTo>
                  <a:pt x="417" y="1130"/>
                </a:lnTo>
                <a:lnTo>
                  <a:pt x="345" y="1144"/>
                </a:lnTo>
                <a:lnTo>
                  <a:pt x="338" y="1219"/>
                </a:lnTo>
                <a:lnTo>
                  <a:pt x="345" y="1257"/>
                </a:lnTo>
                <a:lnTo>
                  <a:pt x="331" y="1309"/>
                </a:lnTo>
                <a:lnTo>
                  <a:pt x="378" y="1358"/>
                </a:lnTo>
                <a:lnTo>
                  <a:pt x="408" y="1403"/>
                </a:lnTo>
                <a:lnTo>
                  <a:pt x="469" y="1415"/>
                </a:lnTo>
                <a:lnTo>
                  <a:pt x="539" y="1450"/>
                </a:lnTo>
                <a:lnTo>
                  <a:pt x="610" y="1450"/>
                </a:lnTo>
                <a:lnTo>
                  <a:pt x="673" y="1430"/>
                </a:lnTo>
                <a:lnTo>
                  <a:pt x="737" y="1429"/>
                </a:lnTo>
                <a:lnTo>
                  <a:pt x="754" y="1455"/>
                </a:lnTo>
                <a:lnTo>
                  <a:pt x="808" y="1455"/>
                </a:lnTo>
                <a:lnTo>
                  <a:pt x="857" y="1434"/>
                </a:lnTo>
                <a:lnTo>
                  <a:pt x="873" y="1441"/>
                </a:lnTo>
                <a:lnTo>
                  <a:pt x="922" y="1426"/>
                </a:lnTo>
                <a:lnTo>
                  <a:pt x="933" y="1401"/>
                </a:lnTo>
                <a:lnTo>
                  <a:pt x="989" y="1400"/>
                </a:lnTo>
                <a:lnTo>
                  <a:pt x="1013" y="1380"/>
                </a:lnTo>
                <a:lnTo>
                  <a:pt x="1020" y="1342"/>
                </a:lnTo>
                <a:lnTo>
                  <a:pt x="1054" y="1327"/>
                </a:lnTo>
                <a:lnTo>
                  <a:pt x="1089" y="1328"/>
                </a:lnTo>
                <a:lnTo>
                  <a:pt x="1108" y="1300"/>
                </a:lnTo>
                <a:lnTo>
                  <a:pt x="1137" y="1322"/>
                </a:lnTo>
                <a:lnTo>
                  <a:pt x="1198" y="1314"/>
                </a:lnTo>
                <a:lnTo>
                  <a:pt x="1216" y="1331"/>
                </a:lnTo>
                <a:lnTo>
                  <a:pt x="1266" y="1332"/>
                </a:lnTo>
                <a:lnTo>
                  <a:pt x="1288" y="1313"/>
                </a:lnTo>
                <a:lnTo>
                  <a:pt x="1363" y="1279"/>
                </a:lnTo>
                <a:lnTo>
                  <a:pt x="1398" y="1279"/>
                </a:lnTo>
                <a:lnTo>
                  <a:pt x="1427" y="1261"/>
                </a:lnTo>
                <a:lnTo>
                  <a:pt x="1430" y="1232"/>
                </a:lnTo>
                <a:lnTo>
                  <a:pt x="1461" y="1244"/>
                </a:lnTo>
                <a:lnTo>
                  <a:pt x="1474" y="1278"/>
                </a:lnTo>
                <a:lnTo>
                  <a:pt x="1454" y="1303"/>
                </a:lnTo>
                <a:lnTo>
                  <a:pt x="1454" y="1332"/>
                </a:lnTo>
                <a:lnTo>
                  <a:pt x="1514" y="1350"/>
                </a:lnTo>
                <a:lnTo>
                  <a:pt x="1551" y="1336"/>
                </a:lnTo>
                <a:lnTo>
                  <a:pt x="1561" y="1307"/>
                </a:lnTo>
                <a:lnTo>
                  <a:pt x="1612" y="1284"/>
                </a:lnTo>
                <a:lnTo>
                  <a:pt x="1627" y="1286"/>
                </a:lnTo>
                <a:lnTo>
                  <a:pt x="1631" y="1315"/>
                </a:lnTo>
                <a:lnTo>
                  <a:pt x="1603" y="1354"/>
                </a:lnTo>
                <a:lnTo>
                  <a:pt x="1616" y="1386"/>
                </a:lnTo>
                <a:lnTo>
                  <a:pt x="1673" y="1410"/>
                </a:lnTo>
                <a:lnTo>
                  <a:pt x="1743" y="1400"/>
                </a:lnTo>
                <a:lnTo>
                  <a:pt x="1820" y="1361"/>
                </a:lnTo>
                <a:lnTo>
                  <a:pt x="1853" y="1368"/>
                </a:lnTo>
                <a:lnTo>
                  <a:pt x="1895" y="1350"/>
                </a:lnTo>
                <a:lnTo>
                  <a:pt x="1928" y="1379"/>
                </a:lnTo>
                <a:lnTo>
                  <a:pt x="1951" y="1367"/>
                </a:lnTo>
                <a:lnTo>
                  <a:pt x="1951" y="1340"/>
                </a:lnTo>
                <a:lnTo>
                  <a:pt x="1972" y="1327"/>
                </a:lnTo>
                <a:lnTo>
                  <a:pt x="2000" y="1326"/>
                </a:lnTo>
                <a:lnTo>
                  <a:pt x="2017" y="1301"/>
                </a:lnTo>
                <a:lnTo>
                  <a:pt x="2015" y="1263"/>
                </a:lnTo>
                <a:lnTo>
                  <a:pt x="2060" y="1229"/>
                </a:lnTo>
                <a:lnTo>
                  <a:pt x="2098" y="1228"/>
                </a:lnTo>
                <a:lnTo>
                  <a:pt x="2147" y="1159"/>
                </a:lnTo>
                <a:lnTo>
                  <a:pt x="2141" y="1122"/>
                </a:lnTo>
                <a:lnTo>
                  <a:pt x="2153" y="1102"/>
                </a:lnTo>
                <a:lnTo>
                  <a:pt x="2185" y="1098"/>
                </a:lnTo>
                <a:lnTo>
                  <a:pt x="2230" y="1078"/>
                </a:lnTo>
                <a:lnTo>
                  <a:pt x="2285" y="1030"/>
                </a:lnTo>
                <a:lnTo>
                  <a:pt x="2345" y="919"/>
                </a:lnTo>
                <a:lnTo>
                  <a:pt x="2359" y="852"/>
                </a:lnTo>
                <a:lnTo>
                  <a:pt x="2338" y="816"/>
                </a:lnTo>
                <a:lnTo>
                  <a:pt x="2311" y="739"/>
                </a:lnTo>
                <a:lnTo>
                  <a:pt x="2253" y="701"/>
                </a:lnTo>
                <a:lnTo>
                  <a:pt x="2223" y="703"/>
                </a:lnTo>
                <a:lnTo>
                  <a:pt x="2149" y="757"/>
                </a:lnTo>
                <a:lnTo>
                  <a:pt x="2142" y="805"/>
                </a:lnTo>
                <a:lnTo>
                  <a:pt x="2115" y="850"/>
                </a:lnTo>
                <a:lnTo>
                  <a:pt x="2125" y="862"/>
                </a:lnTo>
                <a:lnTo>
                  <a:pt x="2116" y="889"/>
                </a:lnTo>
                <a:lnTo>
                  <a:pt x="2078" y="884"/>
                </a:lnTo>
                <a:lnTo>
                  <a:pt x="2034" y="932"/>
                </a:lnTo>
                <a:lnTo>
                  <a:pt x="2024" y="906"/>
                </a:lnTo>
                <a:lnTo>
                  <a:pt x="2060" y="838"/>
                </a:lnTo>
                <a:lnTo>
                  <a:pt x="2066" y="778"/>
                </a:lnTo>
                <a:lnTo>
                  <a:pt x="2003" y="746"/>
                </a:lnTo>
                <a:lnTo>
                  <a:pt x="1974" y="758"/>
                </a:lnTo>
                <a:lnTo>
                  <a:pt x="1943" y="790"/>
                </a:lnTo>
                <a:lnTo>
                  <a:pt x="1860" y="828"/>
                </a:lnTo>
                <a:lnTo>
                  <a:pt x="1838" y="872"/>
                </a:lnTo>
                <a:lnTo>
                  <a:pt x="1819" y="848"/>
                </a:lnTo>
                <a:lnTo>
                  <a:pt x="1834" y="805"/>
                </a:lnTo>
                <a:lnTo>
                  <a:pt x="1900" y="746"/>
                </a:lnTo>
                <a:lnTo>
                  <a:pt x="1975" y="703"/>
                </a:lnTo>
                <a:lnTo>
                  <a:pt x="2010" y="651"/>
                </a:lnTo>
                <a:lnTo>
                  <a:pt x="1998" y="626"/>
                </a:lnTo>
                <a:lnTo>
                  <a:pt x="1929" y="623"/>
                </a:lnTo>
                <a:lnTo>
                  <a:pt x="1888" y="635"/>
                </a:lnTo>
                <a:lnTo>
                  <a:pt x="1864" y="633"/>
                </a:lnTo>
                <a:lnTo>
                  <a:pt x="1864" y="616"/>
                </a:lnTo>
                <a:lnTo>
                  <a:pt x="1901" y="588"/>
                </a:lnTo>
                <a:lnTo>
                  <a:pt x="1969" y="528"/>
                </a:lnTo>
                <a:lnTo>
                  <a:pt x="1993" y="528"/>
                </a:lnTo>
                <a:lnTo>
                  <a:pt x="2015" y="508"/>
                </a:lnTo>
                <a:lnTo>
                  <a:pt x="2015" y="393"/>
                </a:lnTo>
                <a:lnTo>
                  <a:pt x="2002" y="375"/>
                </a:lnTo>
                <a:lnTo>
                  <a:pt x="2002" y="317"/>
                </a:lnTo>
                <a:lnTo>
                  <a:pt x="2015" y="270"/>
                </a:lnTo>
                <a:lnTo>
                  <a:pt x="2015" y="232"/>
                </a:lnTo>
                <a:lnTo>
                  <a:pt x="2042" y="205"/>
                </a:lnTo>
                <a:lnTo>
                  <a:pt x="2086" y="204"/>
                </a:lnTo>
                <a:lnTo>
                  <a:pt x="2100" y="174"/>
                </a:lnTo>
                <a:lnTo>
                  <a:pt x="2080" y="136"/>
                </a:lnTo>
                <a:lnTo>
                  <a:pt x="2090" y="109"/>
                </a:lnTo>
                <a:lnTo>
                  <a:pt x="2024" y="76"/>
                </a:lnTo>
                <a:lnTo>
                  <a:pt x="1993" y="73"/>
                </a:lnTo>
                <a:lnTo>
                  <a:pt x="1886" y="172"/>
                </a:lnTo>
                <a:lnTo>
                  <a:pt x="1831" y="191"/>
                </a:lnTo>
                <a:lnTo>
                  <a:pt x="1810" y="232"/>
                </a:lnTo>
                <a:lnTo>
                  <a:pt x="1823" y="260"/>
                </a:lnTo>
                <a:lnTo>
                  <a:pt x="1774" y="258"/>
                </a:lnTo>
                <a:lnTo>
                  <a:pt x="1750" y="250"/>
                </a:lnTo>
                <a:lnTo>
                  <a:pt x="1712" y="274"/>
                </a:lnTo>
                <a:lnTo>
                  <a:pt x="1669" y="334"/>
                </a:lnTo>
                <a:lnTo>
                  <a:pt x="1692" y="391"/>
                </a:lnTo>
                <a:lnTo>
                  <a:pt x="1689" y="444"/>
                </a:lnTo>
                <a:lnTo>
                  <a:pt x="1711" y="468"/>
                </a:lnTo>
                <a:lnTo>
                  <a:pt x="1742" y="538"/>
                </a:lnTo>
                <a:lnTo>
                  <a:pt x="1718" y="605"/>
                </a:lnTo>
                <a:lnTo>
                  <a:pt x="1668" y="600"/>
                </a:lnTo>
                <a:lnTo>
                  <a:pt x="1599" y="628"/>
                </a:lnTo>
                <a:lnTo>
                  <a:pt x="1570" y="628"/>
                </a:lnTo>
                <a:lnTo>
                  <a:pt x="1548" y="652"/>
                </a:lnTo>
                <a:lnTo>
                  <a:pt x="1575" y="691"/>
                </a:lnTo>
                <a:lnTo>
                  <a:pt x="1571" y="726"/>
                </a:lnTo>
                <a:lnTo>
                  <a:pt x="1615" y="774"/>
                </a:lnTo>
                <a:lnTo>
                  <a:pt x="1633" y="853"/>
                </a:lnTo>
                <a:lnTo>
                  <a:pt x="1561" y="889"/>
                </a:lnTo>
                <a:lnTo>
                  <a:pt x="1577" y="903"/>
                </a:lnTo>
                <a:lnTo>
                  <a:pt x="1583" y="934"/>
                </a:lnTo>
                <a:lnTo>
                  <a:pt x="1553" y="944"/>
                </a:lnTo>
                <a:lnTo>
                  <a:pt x="1518" y="891"/>
                </a:lnTo>
                <a:lnTo>
                  <a:pt x="1432" y="868"/>
                </a:lnTo>
                <a:lnTo>
                  <a:pt x="1405" y="875"/>
                </a:lnTo>
                <a:lnTo>
                  <a:pt x="1351" y="868"/>
                </a:lnTo>
                <a:lnTo>
                  <a:pt x="1341" y="834"/>
                </a:lnTo>
                <a:lnTo>
                  <a:pt x="1321" y="814"/>
                </a:lnTo>
                <a:lnTo>
                  <a:pt x="1293" y="846"/>
                </a:lnTo>
                <a:lnTo>
                  <a:pt x="1240" y="860"/>
                </a:lnTo>
                <a:lnTo>
                  <a:pt x="1214" y="846"/>
                </a:lnTo>
                <a:lnTo>
                  <a:pt x="1218" y="760"/>
                </a:lnTo>
                <a:lnTo>
                  <a:pt x="1254" y="729"/>
                </a:lnTo>
                <a:lnTo>
                  <a:pt x="1286" y="631"/>
                </a:lnTo>
                <a:lnTo>
                  <a:pt x="1254" y="631"/>
                </a:lnTo>
                <a:lnTo>
                  <a:pt x="1200" y="609"/>
                </a:lnTo>
                <a:lnTo>
                  <a:pt x="1158" y="617"/>
                </a:lnTo>
                <a:lnTo>
                  <a:pt x="1145" y="588"/>
                </a:lnTo>
                <a:lnTo>
                  <a:pt x="1188" y="571"/>
                </a:lnTo>
                <a:lnTo>
                  <a:pt x="1236" y="587"/>
                </a:lnTo>
                <a:lnTo>
                  <a:pt x="1254" y="554"/>
                </a:lnTo>
                <a:lnTo>
                  <a:pt x="1247" y="456"/>
                </a:lnTo>
                <a:lnTo>
                  <a:pt x="1206" y="403"/>
                </a:lnTo>
                <a:lnTo>
                  <a:pt x="1222" y="370"/>
                </a:lnTo>
                <a:lnTo>
                  <a:pt x="1252" y="355"/>
                </a:lnTo>
                <a:lnTo>
                  <a:pt x="1255" y="322"/>
                </a:lnTo>
                <a:lnTo>
                  <a:pt x="1228" y="294"/>
                </a:lnTo>
                <a:lnTo>
                  <a:pt x="1221" y="267"/>
                </a:lnTo>
                <a:lnTo>
                  <a:pt x="1206" y="236"/>
                </a:lnTo>
                <a:lnTo>
                  <a:pt x="1176" y="236"/>
                </a:lnTo>
                <a:lnTo>
                  <a:pt x="1147" y="217"/>
                </a:lnTo>
                <a:lnTo>
                  <a:pt x="1118" y="236"/>
                </a:lnTo>
                <a:lnTo>
                  <a:pt x="1026" y="241"/>
                </a:lnTo>
                <a:lnTo>
                  <a:pt x="1012" y="200"/>
                </a:lnTo>
                <a:lnTo>
                  <a:pt x="1051" y="142"/>
                </a:lnTo>
                <a:lnTo>
                  <a:pt x="1089" y="121"/>
                </a:lnTo>
                <a:lnTo>
                  <a:pt x="1067" y="49"/>
                </a:lnTo>
                <a:lnTo>
                  <a:pt x="1019" y="7"/>
                </a:lnTo>
                <a:lnTo>
                  <a:pt x="944" y="11"/>
                </a:lnTo>
                <a:lnTo>
                  <a:pt x="9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2"/>
          <p:cNvSpPr/>
          <p:nvPr/>
        </p:nvSpPr>
        <p:spPr>
          <a:xfrm>
            <a:off x="4413781" y="1168041"/>
            <a:ext cx="1598" cy="1475"/>
          </a:xfrm>
          <a:custGeom>
            <a:avLst/>
            <a:gdLst/>
            <a:ahLst/>
            <a:cxnLst/>
            <a:rect l="l" t="t" r="r" b="b"/>
            <a:pathLst>
              <a:path w="39" h="36" extrusionOk="0">
                <a:moveTo>
                  <a:pt x="25" y="0"/>
                </a:moveTo>
                <a:lnTo>
                  <a:pt x="0" y="11"/>
                </a:lnTo>
                <a:lnTo>
                  <a:pt x="11" y="35"/>
                </a:lnTo>
                <a:lnTo>
                  <a:pt x="38" y="23"/>
                </a:lnTo>
                <a:lnTo>
                  <a:pt x="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2"/>
          <p:cNvSpPr/>
          <p:nvPr/>
        </p:nvSpPr>
        <p:spPr>
          <a:xfrm>
            <a:off x="4385265" y="1156199"/>
            <a:ext cx="5244" cy="3934"/>
          </a:xfrm>
          <a:custGeom>
            <a:avLst/>
            <a:gdLst/>
            <a:ahLst/>
            <a:cxnLst/>
            <a:rect l="l" t="t" r="r" b="b"/>
            <a:pathLst>
              <a:path w="128" h="96" extrusionOk="0">
                <a:moveTo>
                  <a:pt x="32" y="1"/>
                </a:moveTo>
                <a:lnTo>
                  <a:pt x="1" y="26"/>
                </a:lnTo>
                <a:lnTo>
                  <a:pt x="36" y="80"/>
                </a:lnTo>
                <a:lnTo>
                  <a:pt x="66" y="70"/>
                </a:lnTo>
                <a:lnTo>
                  <a:pt x="110" y="96"/>
                </a:lnTo>
                <a:lnTo>
                  <a:pt x="128" y="83"/>
                </a:lnTo>
                <a:lnTo>
                  <a:pt x="78" y="16"/>
                </a:lnTo>
                <a:lnTo>
                  <a:pt x="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2"/>
          <p:cNvSpPr/>
          <p:nvPr/>
        </p:nvSpPr>
        <p:spPr>
          <a:xfrm>
            <a:off x="4300083" y="1483466"/>
            <a:ext cx="5244" cy="3688"/>
          </a:xfrm>
          <a:custGeom>
            <a:avLst/>
            <a:gdLst/>
            <a:ahLst/>
            <a:cxnLst/>
            <a:rect l="l" t="t" r="r" b="b"/>
            <a:pathLst>
              <a:path w="128" h="90" extrusionOk="0">
                <a:moveTo>
                  <a:pt x="86" y="1"/>
                </a:moveTo>
                <a:lnTo>
                  <a:pt x="28" y="27"/>
                </a:lnTo>
                <a:lnTo>
                  <a:pt x="0" y="64"/>
                </a:lnTo>
                <a:lnTo>
                  <a:pt x="70" y="64"/>
                </a:lnTo>
                <a:lnTo>
                  <a:pt x="71" y="89"/>
                </a:lnTo>
                <a:lnTo>
                  <a:pt x="106" y="89"/>
                </a:lnTo>
                <a:lnTo>
                  <a:pt x="128" y="34"/>
                </a:lnTo>
                <a:lnTo>
                  <a:pt x="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2"/>
          <p:cNvSpPr/>
          <p:nvPr/>
        </p:nvSpPr>
        <p:spPr>
          <a:xfrm>
            <a:off x="4302705" y="1474206"/>
            <a:ext cx="1557" cy="2950"/>
          </a:xfrm>
          <a:custGeom>
            <a:avLst/>
            <a:gdLst/>
            <a:ahLst/>
            <a:cxnLst/>
            <a:rect l="l" t="t" r="r" b="b"/>
            <a:pathLst>
              <a:path w="38" h="72" extrusionOk="0">
                <a:moveTo>
                  <a:pt x="36" y="0"/>
                </a:moveTo>
                <a:lnTo>
                  <a:pt x="0" y="23"/>
                </a:lnTo>
                <a:lnTo>
                  <a:pt x="8" y="71"/>
                </a:lnTo>
                <a:lnTo>
                  <a:pt x="38" y="45"/>
                </a:ln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2"/>
          <p:cNvSpPr/>
          <p:nvPr/>
        </p:nvSpPr>
        <p:spPr>
          <a:xfrm>
            <a:off x="4307990" y="1501454"/>
            <a:ext cx="6146" cy="7949"/>
          </a:xfrm>
          <a:custGeom>
            <a:avLst/>
            <a:gdLst/>
            <a:ahLst/>
            <a:cxnLst/>
            <a:rect l="l" t="t" r="r" b="b"/>
            <a:pathLst>
              <a:path w="150" h="194" extrusionOk="0">
                <a:moveTo>
                  <a:pt x="96" y="1"/>
                </a:moveTo>
                <a:lnTo>
                  <a:pt x="48" y="13"/>
                </a:lnTo>
                <a:lnTo>
                  <a:pt x="0" y="60"/>
                </a:lnTo>
                <a:lnTo>
                  <a:pt x="38" y="66"/>
                </a:lnTo>
                <a:lnTo>
                  <a:pt x="26" y="97"/>
                </a:lnTo>
                <a:lnTo>
                  <a:pt x="28" y="133"/>
                </a:lnTo>
                <a:lnTo>
                  <a:pt x="64" y="140"/>
                </a:lnTo>
                <a:lnTo>
                  <a:pt x="110" y="94"/>
                </a:lnTo>
                <a:lnTo>
                  <a:pt x="86" y="149"/>
                </a:lnTo>
                <a:lnTo>
                  <a:pt x="93" y="193"/>
                </a:lnTo>
                <a:lnTo>
                  <a:pt x="141" y="142"/>
                </a:lnTo>
                <a:lnTo>
                  <a:pt x="149" y="3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2"/>
          <p:cNvSpPr/>
          <p:nvPr/>
        </p:nvSpPr>
        <p:spPr>
          <a:xfrm>
            <a:off x="4401285" y="1182218"/>
            <a:ext cx="6924" cy="10490"/>
          </a:xfrm>
          <a:custGeom>
            <a:avLst/>
            <a:gdLst/>
            <a:ahLst/>
            <a:cxnLst/>
            <a:rect l="l" t="t" r="r" b="b"/>
            <a:pathLst>
              <a:path w="169" h="256" extrusionOk="0">
                <a:moveTo>
                  <a:pt x="28" y="1"/>
                </a:moveTo>
                <a:lnTo>
                  <a:pt x="0" y="6"/>
                </a:lnTo>
                <a:lnTo>
                  <a:pt x="0" y="38"/>
                </a:lnTo>
                <a:lnTo>
                  <a:pt x="88" y="113"/>
                </a:lnTo>
                <a:lnTo>
                  <a:pt x="26" y="104"/>
                </a:lnTo>
                <a:lnTo>
                  <a:pt x="26" y="132"/>
                </a:lnTo>
                <a:lnTo>
                  <a:pt x="76" y="171"/>
                </a:lnTo>
                <a:lnTo>
                  <a:pt x="143" y="255"/>
                </a:lnTo>
                <a:lnTo>
                  <a:pt x="169" y="214"/>
                </a:lnTo>
                <a:lnTo>
                  <a:pt x="141" y="135"/>
                </a:lnTo>
                <a:lnTo>
                  <a:pt x="141" y="61"/>
                </a:lnTo>
                <a:lnTo>
                  <a:pt x="90" y="61"/>
                </a:lnTo>
                <a:lnTo>
                  <a:pt x="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2"/>
          <p:cNvSpPr/>
          <p:nvPr/>
        </p:nvSpPr>
        <p:spPr>
          <a:xfrm>
            <a:off x="4409725" y="1167631"/>
            <a:ext cx="16061" cy="14300"/>
          </a:xfrm>
          <a:custGeom>
            <a:avLst/>
            <a:gdLst/>
            <a:ahLst/>
            <a:cxnLst/>
            <a:rect l="l" t="t" r="r" b="b"/>
            <a:pathLst>
              <a:path w="392" h="349" extrusionOk="0">
                <a:moveTo>
                  <a:pt x="326" y="1"/>
                </a:moveTo>
                <a:lnTo>
                  <a:pt x="292" y="6"/>
                </a:lnTo>
                <a:lnTo>
                  <a:pt x="262" y="65"/>
                </a:lnTo>
                <a:lnTo>
                  <a:pt x="215" y="84"/>
                </a:lnTo>
                <a:lnTo>
                  <a:pt x="225" y="122"/>
                </a:lnTo>
                <a:lnTo>
                  <a:pt x="187" y="118"/>
                </a:lnTo>
                <a:lnTo>
                  <a:pt x="169" y="134"/>
                </a:lnTo>
                <a:lnTo>
                  <a:pt x="152" y="175"/>
                </a:lnTo>
                <a:lnTo>
                  <a:pt x="130" y="134"/>
                </a:lnTo>
                <a:lnTo>
                  <a:pt x="149" y="110"/>
                </a:lnTo>
                <a:lnTo>
                  <a:pt x="120" y="82"/>
                </a:lnTo>
                <a:lnTo>
                  <a:pt x="90" y="118"/>
                </a:lnTo>
                <a:lnTo>
                  <a:pt x="74" y="108"/>
                </a:lnTo>
                <a:lnTo>
                  <a:pt x="50" y="159"/>
                </a:lnTo>
                <a:lnTo>
                  <a:pt x="25" y="190"/>
                </a:lnTo>
                <a:lnTo>
                  <a:pt x="28" y="264"/>
                </a:lnTo>
                <a:lnTo>
                  <a:pt x="1" y="304"/>
                </a:lnTo>
                <a:lnTo>
                  <a:pt x="10" y="347"/>
                </a:lnTo>
                <a:lnTo>
                  <a:pt x="56" y="348"/>
                </a:lnTo>
                <a:lnTo>
                  <a:pt x="88" y="321"/>
                </a:lnTo>
                <a:lnTo>
                  <a:pt x="130" y="317"/>
                </a:lnTo>
                <a:lnTo>
                  <a:pt x="290" y="185"/>
                </a:lnTo>
                <a:lnTo>
                  <a:pt x="360" y="147"/>
                </a:lnTo>
                <a:lnTo>
                  <a:pt x="391" y="88"/>
                </a:lnTo>
                <a:lnTo>
                  <a:pt x="362" y="104"/>
                </a:lnTo>
                <a:lnTo>
                  <a:pt x="336" y="84"/>
                </a:lnTo>
                <a:lnTo>
                  <a:pt x="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2"/>
          <p:cNvSpPr/>
          <p:nvPr/>
        </p:nvSpPr>
        <p:spPr>
          <a:xfrm>
            <a:off x="4404112" y="1172753"/>
            <a:ext cx="5490" cy="11227"/>
          </a:xfrm>
          <a:custGeom>
            <a:avLst/>
            <a:gdLst/>
            <a:ahLst/>
            <a:cxnLst/>
            <a:rect l="l" t="t" r="r" b="b"/>
            <a:pathLst>
              <a:path w="134" h="274" extrusionOk="0">
                <a:moveTo>
                  <a:pt x="112" y="0"/>
                </a:moveTo>
                <a:lnTo>
                  <a:pt x="86" y="12"/>
                </a:lnTo>
                <a:lnTo>
                  <a:pt x="80" y="43"/>
                </a:lnTo>
                <a:lnTo>
                  <a:pt x="56" y="26"/>
                </a:lnTo>
                <a:lnTo>
                  <a:pt x="28" y="55"/>
                </a:lnTo>
                <a:lnTo>
                  <a:pt x="24" y="144"/>
                </a:lnTo>
                <a:lnTo>
                  <a:pt x="46" y="196"/>
                </a:lnTo>
                <a:lnTo>
                  <a:pt x="32" y="227"/>
                </a:lnTo>
                <a:lnTo>
                  <a:pt x="0" y="244"/>
                </a:lnTo>
                <a:lnTo>
                  <a:pt x="58" y="273"/>
                </a:lnTo>
                <a:lnTo>
                  <a:pt x="122" y="241"/>
                </a:lnTo>
                <a:lnTo>
                  <a:pt x="102" y="203"/>
                </a:lnTo>
                <a:lnTo>
                  <a:pt x="126" y="167"/>
                </a:lnTo>
                <a:lnTo>
                  <a:pt x="133" y="52"/>
                </a:lnTo>
                <a:lnTo>
                  <a:pt x="1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2"/>
          <p:cNvSpPr/>
          <p:nvPr/>
        </p:nvSpPr>
        <p:spPr>
          <a:xfrm>
            <a:off x="4703621" y="1006845"/>
            <a:ext cx="33147" cy="22331"/>
          </a:xfrm>
          <a:custGeom>
            <a:avLst/>
            <a:gdLst/>
            <a:ahLst/>
            <a:cxnLst/>
            <a:rect l="l" t="t" r="r" b="b"/>
            <a:pathLst>
              <a:path w="809" h="545" extrusionOk="0">
                <a:moveTo>
                  <a:pt x="340" y="1"/>
                </a:moveTo>
                <a:lnTo>
                  <a:pt x="227" y="25"/>
                </a:lnTo>
                <a:lnTo>
                  <a:pt x="191" y="25"/>
                </a:lnTo>
                <a:lnTo>
                  <a:pt x="151" y="56"/>
                </a:lnTo>
                <a:lnTo>
                  <a:pt x="98" y="76"/>
                </a:lnTo>
                <a:lnTo>
                  <a:pt x="95" y="128"/>
                </a:lnTo>
                <a:lnTo>
                  <a:pt x="44" y="180"/>
                </a:lnTo>
                <a:lnTo>
                  <a:pt x="40" y="215"/>
                </a:lnTo>
                <a:lnTo>
                  <a:pt x="0" y="261"/>
                </a:lnTo>
                <a:lnTo>
                  <a:pt x="12" y="312"/>
                </a:lnTo>
                <a:lnTo>
                  <a:pt x="21" y="370"/>
                </a:lnTo>
                <a:lnTo>
                  <a:pt x="52" y="376"/>
                </a:lnTo>
                <a:lnTo>
                  <a:pt x="98" y="408"/>
                </a:lnTo>
                <a:lnTo>
                  <a:pt x="133" y="467"/>
                </a:lnTo>
                <a:lnTo>
                  <a:pt x="105" y="498"/>
                </a:lnTo>
                <a:lnTo>
                  <a:pt x="119" y="517"/>
                </a:lnTo>
                <a:lnTo>
                  <a:pt x="171" y="513"/>
                </a:lnTo>
                <a:lnTo>
                  <a:pt x="219" y="522"/>
                </a:lnTo>
                <a:lnTo>
                  <a:pt x="246" y="509"/>
                </a:lnTo>
                <a:lnTo>
                  <a:pt x="292" y="545"/>
                </a:lnTo>
                <a:lnTo>
                  <a:pt x="348" y="545"/>
                </a:lnTo>
                <a:lnTo>
                  <a:pt x="397" y="521"/>
                </a:lnTo>
                <a:lnTo>
                  <a:pt x="445" y="521"/>
                </a:lnTo>
                <a:lnTo>
                  <a:pt x="475" y="481"/>
                </a:lnTo>
                <a:lnTo>
                  <a:pt x="473" y="455"/>
                </a:lnTo>
                <a:lnTo>
                  <a:pt x="515" y="445"/>
                </a:lnTo>
                <a:lnTo>
                  <a:pt x="530" y="412"/>
                </a:lnTo>
                <a:lnTo>
                  <a:pt x="588" y="342"/>
                </a:lnTo>
                <a:lnTo>
                  <a:pt x="580" y="306"/>
                </a:lnTo>
                <a:lnTo>
                  <a:pt x="562" y="314"/>
                </a:lnTo>
                <a:lnTo>
                  <a:pt x="511" y="311"/>
                </a:lnTo>
                <a:lnTo>
                  <a:pt x="511" y="283"/>
                </a:lnTo>
                <a:lnTo>
                  <a:pt x="568" y="229"/>
                </a:lnTo>
                <a:lnTo>
                  <a:pt x="610" y="227"/>
                </a:lnTo>
                <a:lnTo>
                  <a:pt x="726" y="189"/>
                </a:lnTo>
                <a:lnTo>
                  <a:pt x="763" y="199"/>
                </a:lnTo>
                <a:lnTo>
                  <a:pt x="808" y="120"/>
                </a:lnTo>
                <a:lnTo>
                  <a:pt x="797" y="98"/>
                </a:lnTo>
                <a:lnTo>
                  <a:pt x="738" y="89"/>
                </a:lnTo>
                <a:lnTo>
                  <a:pt x="723" y="70"/>
                </a:lnTo>
                <a:lnTo>
                  <a:pt x="669" y="56"/>
                </a:lnTo>
                <a:lnTo>
                  <a:pt x="600" y="60"/>
                </a:lnTo>
                <a:lnTo>
                  <a:pt x="595" y="42"/>
                </a:lnTo>
                <a:lnTo>
                  <a:pt x="523" y="27"/>
                </a:lnTo>
                <a:lnTo>
                  <a:pt x="495" y="38"/>
                </a:lnTo>
                <a:lnTo>
                  <a:pt x="444" y="38"/>
                </a:lnTo>
                <a:lnTo>
                  <a:pt x="409" y="20"/>
                </a:lnTo>
                <a:lnTo>
                  <a:pt x="366" y="20"/>
                </a:lnTo>
                <a:lnTo>
                  <a:pt x="3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2"/>
          <p:cNvSpPr/>
          <p:nvPr/>
        </p:nvSpPr>
        <p:spPr>
          <a:xfrm>
            <a:off x="4401203" y="1175703"/>
            <a:ext cx="3196" cy="5736"/>
          </a:xfrm>
          <a:custGeom>
            <a:avLst/>
            <a:gdLst/>
            <a:ahLst/>
            <a:cxnLst/>
            <a:rect l="l" t="t" r="r" b="b"/>
            <a:pathLst>
              <a:path w="78" h="140" extrusionOk="0">
                <a:moveTo>
                  <a:pt x="78" y="0"/>
                </a:moveTo>
                <a:lnTo>
                  <a:pt x="28" y="44"/>
                </a:lnTo>
                <a:lnTo>
                  <a:pt x="20" y="88"/>
                </a:lnTo>
                <a:lnTo>
                  <a:pt x="0" y="103"/>
                </a:lnTo>
                <a:lnTo>
                  <a:pt x="18" y="119"/>
                </a:lnTo>
                <a:cubicBezTo>
                  <a:pt x="18" y="119"/>
                  <a:pt x="56" y="138"/>
                  <a:pt x="61" y="139"/>
                </a:cubicBezTo>
                <a:lnTo>
                  <a:pt x="77" y="96"/>
                </a:lnTo>
                <a:lnTo>
                  <a:pt x="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2"/>
          <p:cNvSpPr/>
          <p:nvPr/>
        </p:nvSpPr>
        <p:spPr>
          <a:xfrm>
            <a:off x="4742914" y="1067980"/>
            <a:ext cx="47528" cy="46711"/>
          </a:xfrm>
          <a:custGeom>
            <a:avLst/>
            <a:gdLst/>
            <a:ahLst/>
            <a:cxnLst/>
            <a:rect l="l" t="t" r="r" b="b"/>
            <a:pathLst>
              <a:path w="1160" h="1140" extrusionOk="0">
                <a:moveTo>
                  <a:pt x="780" y="1"/>
                </a:moveTo>
                <a:cubicBezTo>
                  <a:pt x="776" y="1"/>
                  <a:pt x="731" y="29"/>
                  <a:pt x="731" y="29"/>
                </a:cubicBezTo>
                <a:lnTo>
                  <a:pt x="689" y="28"/>
                </a:lnTo>
                <a:lnTo>
                  <a:pt x="672" y="52"/>
                </a:lnTo>
                <a:lnTo>
                  <a:pt x="632" y="56"/>
                </a:lnTo>
                <a:lnTo>
                  <a:pt x="604" y="76"/>
                </a:lnTo>
                <a:lnTo>
                  <a:pt x="600" y="138"/>
                </a:lnTo>
                <a:lnTo>
                  <a:pt x="589" y="164"/>
                </a:lnTo>
                <a:lnTo>
                  <a:pt x="601" y="224"/>
                </a:lnTo>
                <a:lnTo>
                  <a:pt x="645" y="271"/>
                </a:lnTo>
                <a:lnTo>
                  <a:pt x="653" y="307"/>
                </a:lnTo>
                <a:lnTo>
                  <a:pt x="612" y="282"/>
                </a:lnTo>
                <a:lnTo>
                  <a:pt x="575" y="277"/>
                </a:lnTo>
                <a:lnTo>
                  <a:pt x="565" y="299"/>
                </a:lnTo>
                <a:lnTo>
                  <a:pt x="639" y="350"/>
                </a:lnTo>
                <a:lnTo>
                  <a:pt x="639" y="388"/>
                </a:lnTo>
                <a:lnTo>
                  <a:pt x="600" y="396"/>
                </a:lnTo>
                <a:lnTo>
                  <a:pt x="587" y="466"/>
                </a:lnTo>
                <a:lnTo>
                  <a:pt x="609" y="499"/>
                </a:lnTo>
                <a:lnTo>
                  <a:pt x="561" y="534"/>
                </a:lnTo>
                <a:lnTo>
                  <a:pt x="520" y="508"/>
                </a:lnTo>
                <a:lnTo>
                  <a:pt x="516" y="484"/>
                </a:lnTo>
                <a:lnTo>
                  <a:pt x="527" y="441"/>
                </a:lnTo>
                <a:lnTo>
                  <a:pt x="513" y="311"/>
                </a:lnTo>
                <a:lnTo>
                  <a:pt x="485" y="280"/>
                </a:lnTo>
                <a:lnTo>
                  <a:pt x="473" y="245"/>
                </a:lnTo>
                <a:lnTo>
                  <a:pt x="485" y="229"/>
                </a:lnTo>
                <a:lnTo>
                  <a:pt x="482" y="190"/>
                </a:lnTo>
                <a:lnTo>
                  <a:pt x="459" y="168"/>
                </a:lnTo>
                <a:lnTo>
                  <a:pt x="452" y="126"/>
                </a:lnTo>
                <a:lnTo>
                  <a:pt x="431" y="110"/>
                </a:lnTo>
                <a:lnTo>
                  <a:pt x="382" y="131"/>
                </a:lnTo>
                <a:lnTo>
                  <a:pt x="371" y="150"/>
                </a:lnTo>
                <a:lnTo>
                  <a:pt x="327" y="187"/>
                </a:lnTo>
                <a:lnTo>
                  <a:pt x="320" y="215"/>
                </a:lnTo>
                <a:lnTo>
                  <a:pt x="344" y="223"/>
                </a:lnTo>
                <a:lnTo>
                  <a:pt x="368" y="221"/>
                </a:lnTo>
                <a:lnTo>
                  <a:pt x="394" y="254"/>
                </a:lnTo>
                <a:lnTo>
                  <a:pt x="346" y="269"/>
                </a:lnTo>
                <a:lnTo>
                  <a:pt x="336" y="299"/>
                </a:lnTo>
                <a:lnTo>
                  <a:pt x="289" y="316"/>
                </a:lnTo>
                <a:lnTo>
                  <a:pt x="275" y="378"/>
                </a:lnTo>
                <a:lnTo>
                  <a:pt x="315" y="393"/>
                </a:lnTo>
                <a:lnTo>
                  <a:pt x="312" y="419"/>
                </a:lnTo>
                <a:lnTo>
                  <a:pt x="261" y="436"/>
                </a:lnTo>
                <a:lnTo>
                  <a:pt x="247" y="476"/>
                </a:lnTo>
                <a:lnTo>
                  <a:pt x="271" y="509"/>
                </a:lnTo>
                <a:lnTo>
                  <a:pt x="277" y="555"/>
                </a:lnTo>
                <a:lnTo>
                  <a:pt x="257" y="581"/>
                </a:lnTo>
                <a:lnTo>
                  <a:pt x="239" y="570"/>
                </a:lnTo>
                <a:lnTo>
                  <a:pt x="237" y="505"/>
                </a:lnTo>
                <a:lnTo>
                  <a:pt x="214" y="491"/>
                </a:lnTo>
                <a:lnTo>
                  <a:pt x="209" y="450"/>
                </a:lnTo>
                <a:lnTo>
                  <a:pt x="186" y="461"/>
                </a:lnTo>
                <a:lnTo>
                  <a:pt x="140" y="462"/>
                </a:lnTo>
                <a:lnTo>
                  <a:pt x="114" y="483"/>
                </a:lnTo>
                <a:lnTo>
                  <a:pt x="100" y="513"/>
                </a:lnTo>
                <a:lnTo>
                  <a:pt x="120" y="539"/>
                </a:lnTo>
                <a:lnTo>
                  <a:pt x="92" y="549"/>
                </a:lnTo>
                <a:lnTo>
                  <a:pt x="64" y="533"/>
                </a:lnTo>
                <a:lnTo>
                  <a:pt x="37" y="558"/>
                </a:lnTo>
                <a:lnTo>
                  <a:pt x="1" y="551"/>
                </a:lnTo>
                <a:lnTo>
                  <a:pt x="1" y="605"/>
                </a:lnTo>
                <a:lnTo>
                  <a:pt x="19" y="624"/>
                </a:lnTo>
                <a:lnTo>
                  <a:pt x="47" y="620"/>
                </a:lnTo>
                <a:lnTo>
                  <a:pt x="71" y="630"/>
                </a:lnTo>
                <a:lnTo>
                  <a:pt x="92" y="615"/>
                </a:lnTo>
                <a:lnTo>
                  <a:pt x="135" y="615"/>
                </a:lnTo>
                <a:lnTo>
                  <a:pt x="166" y="628"/>
                </a:lnTo>
                <a:lnTo>
                  <a:pt x="195" y="622"/>
                </a:lnTo>
                <a:lnTo>
                  <a:pt x="245" y="648"/>
                </a:lnTo>
                <a:lnTo>
                  <a:pt x="308" y="640"/>
                </a:lnTo>
                <a:lnTo>
                  <a:pt x="344" y="656"/>
                </a:lnTo>
                <a:lnTo>
                  <a:pt x="392" y="654"/>
                </a:lnTo>
                <a:lnTo>
                  <a:pt x="585" y="689"/>
                </a:lnTo>
                <a:lnTo>
                  <a:pt x="611" y="710"/>
                </a:lnTo>
                <a:lnTo>
                  <a:pt x="577" y="734"/>
                </a:lnTo>
                <a:lnTo>
                  <a:pt x="525" y="727"/>
                </a:lnTo>
                <a:lnTo>
                  <a:pt x="466" y="727"/>
                </a:lnTo>
                <a:lnTo>
                  <a:pt x="420" y="753"/>
                </a:lnTo>
                <a:lnTo>
                  <a:pt x="348" y="763"/>
                </a:lnTo>
                <a:lnTo>
                  <a:pt x="324" y="768"/>
                </a:lnTo>
                <a:lnTo>
                  <a:pt x="362" y="769"/>
                </a:lnTo>
                <a:lnTo>
                  <a:pt x="388" y="793"/>
                </a:lnTo>
                <a:lnTo>
                  <a:pt x="365" y="805"/>
                </a:lnTo>
                <a:lnTo>
                  <a:pt x="291" y="789"/>
                </a:lnTo>
                <a:lnTo>
                  <a:pt x="255" y="775"/>
                </a:lnTo>
                <a:lnTo>
                  <a:pt x="227" y="793"/>
                </a:lnTo>
                <a:lnTo>
                  <a:pt x="235" y="815"/>
                </a:lnTo>
                <a:lnTo>
                  <a:pt x="221" y="831"/>
                </a:lnTo>
                <a:lnTo>
                  <a:pt x="197" y="807"/>
                </a:lnTo>
                <a:lnTo>
                  <a:pt x="179" y="809"/>
                </a:lnTo>
                <a:lnTo>
                  <a:pt x="186" y="827"/>
                </a:lnTo>
                <a:lnTo>
                  <a:pt x="186" y="851"/>
                </a:lnTo>
                <a:lnTo>
                  <a:pt x="212" y="875"/>
                </a:lnTo>
                <a:lnTo>
                  <a:pt x="247" y="883"/>
                </a:lnTo>
                <a:lnTo>
                  <a:pt x="235" y="910"/>
                </a:lnTo>
                <a:lnTo>
                  <a:pt x="261" y="946"/>
                </a:lnTo>
                <a:lnTo>
                  <a:pt x="239" y="948"/>
                </a:lnTo>
                <a:lnTo>
                  <a:pt x="217" y="918"/>
                </a:lnTo>
                <a:lnTo>
                  <a:pt x="200" y="912"/>
                </a:lnTo>
                <a:lnTo>
                  <a:pt x="179" y="958"/>
                </a:lnTo>
                <a:lnTo>
                  <a:pt x="185" y="983"/>
                </a:lnTo>
                <a:lnTo>
                  <a:pt x="171" y="1002"/>
                </a:lnTo>
                <a:lnTo>
                  <a:pt x="171" y="1048"/>
                </a:lnTo>
                <a:lnTo>
                  <a:pt x="198" y="1074"/>
                </a:lnTo>
                <a:lnTo>
                  <a:pt x="241" y="1071"/>
                </a:lnTo>
                <a:lnTo>
                  <a:pt x="265" y="1095"/>
                </a:lnTo>
                <a:lnTo>
                  <a:pt x="284" y="1090"/>
                </a:lnTo>
                <a:lnTo>
                  <a:pt x="301" y="1057"/>
                </a:lnTo>
                <a:lnTo>
                  <a:pt x="360" y="1032"/>
                </a:lnTo>
                <a:lnTo>
                  <a:pt x="360" y="1032"/>
                </a:lnTo>
                <a:lnTo>
                  <a:pt x="324" y="1075"/>
                </a:lnTo>
                <a:lnTo>
                  <a:pt x="331" y="1104"/>
                </a:lnTo>
                <a:lnTo>
                  <a:pt x="366" y="1108"/>
                </a:lnTo>
                <a:lnTo>
                  <a:pt x="399" y="1073"/>
                </a:lnTo>
                <a:lnTo>
                  <a:pt x="414" y="1094"/>
                </a:lnTo>
                <a:lnTo>
                  <a:pt x="420" y="1134"/>
                </a:lnTo>
                <a:lnTo>
                  <a:pt x="545" y="1140"/>
                </a:lnTo>
                <a:lnTo>
                  <a:pt x="578" y="1095"/>
                </a:lnTo>
                <a:lnTo>
                  <a:pt x="567" y="1065"/>
                </a:lnTo>
                <a:lnTo>
                  <a:pt x="575" y="1027"/>
                </a:lnTo>
                <a:lnTo>
                  <a:pt x="590" y="1004"/>
                </a:lnTo>
                <a:lnTo>
                  <a:pt x="601" y="1029"/>
                </a:lnTo>
                <a:lnTo>
                  <a:pt x="606" y="1075"/>
                </a:lnTo>
                <a:lnTo>
                  <a:pt x="633" y="1121"/>
                </a:lnTo>
                <a:lnTo>
                  <a:pt x="648" y="1102"/>
                </a:lnTo>
                <a:lnTo>
                  <a:pt x="650" y="1059"/>
                </a:lnTo>
                <a:lnTo>
                  <a:pt x="648" y="1039"/>
                </a:lnTo>
                <a:lnTo>
                  <a:pt x="669" y="1011"/>
                </a:lnTo>
                <a:lnTo>
                  <a:pt x="676" y="985"/>
                </a:lnTo>
                <a:lnTo>
                  <a:pt x="676" y="985"/>
                </a:lnTo>
                <a:lnTo>
                  <a:pt x="635" y="991"/>
                </a:lnTo>
                <a:lnTo>
                  <a:pt x="609" y="979"/>
                </a:lnTo>
                <a:lnTo>
                  <a:pt x="625" y="937"/>
                </a:lnTo>
                <a:lnTo>
                  <a:pt x="672" y="929"/>
                </a:lnTo>
                <a:lnTo>
                  <a:pt x="695" y="898"/>
                </a:lnTo>
                <a:lnTo>
                  <a:pt x="723" y="880"/>
                </a:lnTo>
                <a:lnTo>
                  <a:pt x="726" y="850"/>
                </a:lnTo>
                <a:lnTo>
                  <a:pt x="750" y="837"/>
                </a:lnTo>
                <a:lnTo>
                  <a:pt x="779" y="849"/>
                </a:lnTo>
                <a:lnTo>
                  <a:pt x="779" y="877"/>
                </a:lnTo>
                <a:lnTo>
                  <a:pt x="783" y="908"/>
                </a:lnTo>
                <a:lnTo>
                  <a:pt x="800" y="882"/>
                </a:lnTo>
                <a:lnTo>
                  <a:pt x="857" y="801"/>
                </a:lnTo>
                <a:lnTo>
                  <a:pt x="861" y="778"/>
                </a:lnTo>
                <a:lnTo>
                  <a:pt x="805" y="747"/>
                </a:lnTo>
                <a:lnTo>
                  <a:pt x="803" y="727"/>
                </a:lnTo>
                <a:lnTo>
                  <a:pt x="826" y="709"/>
                </a:lnTo>
                <a:lnTo>
                  <a:pt x="852" y="715"/>
                </a:lnTo>
                <a:lnTo>
                  <a:pt x="885" y="713"/>
                </a:lnTo>
                <a:lnTo>
                  <a:pt x="900" y="675"/>
                </a:lnTo>
                <a:lnTo>
                  <a:pt x="901" y="649"/>
                </a:lnTo>
                <a:lnTo>
                  <a:pt x="946" y="599"/>
                </a:lnTo>
                <a:lnTo>
                  <a:pt x="961" y="571"/>
                </a:lnTo>
                <a:lnTo>
                  <a:pt x="1013" y="513"/>
                </a:lnTo>
                <a:lnTo>
                  <a:pt x="1055" y="488"/>
                </a:lnTo>
                <a:lnTo>
                  <a:pt x="1068" y="457"/>
                </a:lnTo>
                <a:lnTo>
                  <a:pt x="1061" y="405"/>
                </a:lnTo>
                <a:lnTo>
                  <a:pt x="1102" y="333"/>
                </a:lnTo>
                <a:lnTo>
                  <a:pt x="1147" y="302"/>
                </a:lnTo>
                <a:lnTo>
                  <a:pt x="1159" y="257"/>
                </a:lnTo>
                <a:lnTo>
                  <a:pt x="1140" y="215"/>
                </a:lnTo>
                <a:lnTo>
                  <a:pt x="1096" y="199"/>
                </a:lnTo>
                <a:lnTo>
                  <a:pt x="1074" y="158"/>
                </a:lnTo>
                <a:lnTo>
                  <a:pt x="1099" y="159"/>
                </a:lnTo>
                <a:lnTo>
                  <a:pt x="1109" y="137"/>
                </a:lnTo>
                <a:lnTo>
                  <a:pt x="1099" y="118"/>
                </a:lnTo>
                <a:lnTo>
                  <a:pt x="1107" y="87"/>
                </a:lnTo>
                <a:lnTo>
                  <a:pt x="1092" y="53"/>
                </a:lnTo>
                <a:lnTo>
                  <a:pt x="1059" y="51"/>
                </a:lnTo>
                <a:lnTo>
                  <a:pt x="1059" y="51"/>
                </a:lnTo>
                <a:lnTo>
                  <a:pt x="1069" y="68"/>
                </a:lnTo>
                <a:lnTo>
                  <a:pt x="1072" y="110"/>
                </a:lnTo>
                <a:lnTo>
                  <a:pt x="1036" y="121"/>
                </a:lnTo>
                <a:lnTo>
                  <a:pt x="1001" y="93"/>
                </a:lnTo>
                <a:lnTo>
                  <a:pt x="967" y="123"/>
                </a:lnTo>
                <a:lnTo>
                  <a:pt x="965" y="193"/>
                </a:lnTo>
                <a:lnTo>
                  <a:pt x="941" y="217"/>
                </a:lnTo>
                <a:lnTo>
                  <a:pt x="918" y="211"/>
                </a:lnTo>
                <a:lnTo>
                  <a:pt x="900" y="236"/>
                </a:lnTo>
                <a:lnTo>
                  <a:pt x="875" y="237"/>
                </a:lnTo>
                <a:lnTo>
                  <a:pt x="871" y="204"/>
                </a:lnTo>
                <a:lnTo>
                  <a:pt x="901" y="167"/>
                </a:lnTo>
                <a:lnTo>
                  <a:pt x="915" y="71"/>
                </a:lnTo>
                <a:lnTo>
                  <a:pt x="892" y="46"/>
                </a:lnTo>
                <a:lnTo>
                  <a:pt x="860" y="57"/>
                </a:lnTo>
                <a:lnTo>
                  <a:pt x="825" y="39"/>
                </a:lnTo>
                <a:lnTo>
                  <a:pt x="812" y="5"/>
                </a:lnTo>
                <a:cubicBezTo>
                  <a:pt x="812" y="5"/>
                  <a:pt x="784" y="1"/>
                  <a:pt x="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2"/>
          <p:cNvSpPr/>
          <p:nvPr/>
        </p:nvSpPr>
        <p:spPr>
          <a:xfrm>
            <a:off x="4898650" y="1029053"/>
            <a:ext cx="9260" cy="5736"/>
          </a:xfrm>
          <a:custGeom>
            <a:avLst/>
            <a:gdLst/>
            <a:ahLst/>
            <a:cxnLst/>
            <a:rect l="l" t="t" r="r" b="b"/>
            <a:pathLst>
              <a:path w="226" h="140" extrusionOk="0">
                <a:moveTo>
                  <a:pt x="135" y="1"/>
                </a:moveTo>
                <a:lnTo>
                  <a:pt x="88" y="29"/>
                </a:lnTo>
                <a:lnTo>
                  <a:pt x="57" y="29"/>
                </a:lnTo>
                <a:lnTo>
                  <a:pt x="0" y="104"/>
                </a:lnTo>
                <a:lnTo>
                  <a:pt x="8" y="129"/>
                </a:lnTo>
                <a:lnTo>
                  <a:pt x="44" y="140"/>
                </a:lnTo>
                <a:lnTo>
                  <a:pt x="108" y="132"/>
                </a:lnTo>
                <a:lnTo>
                  <a:pt x="145" y="93"/>
                </a:lnTo>
                <a:lnTo>
                  <a:pt x="208" y="95"/>
                </a:lnTo>
                <a:lnTo>
                  <a:pt x="225" y="63"/>
                </a:lnTo>
                <a:lnTo>
                  <a:pt x="177" y="20"/>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2"/>
          <p:cNvSpPr/>
          <p:nvPr/>
        </p:nvSpPr>
        <p:spPr>
          <a:xfrm>
            <a:off x="4852146" y="944604"/>
            <a:ext cx="65638" cy="108256"/>
          </a:xfrm>
          <a:custGeom>
            <a:avLst/>
            <a:gdLst/>
            <a:ahLst/>
            <a:cxnLst/>
            <a:rect l="l" t="t" r="r" b="b"/>
            <a:pathLst>
              <a:path w="1602" h="2642" extrusionOk="0">
                <a:moveTo>
                  <a:pt x="1036" y="0"/>
                </a:moveTo>
                <a:lnTo>
                  <a:pt x="984" y="11"/>
                </a:lnTo>
                <a:lnTo>
                  <a:pt x="982" y="61"/>
                </a:lnTo>
                <a:lnTo>
                  <a:pt x="950" y="125"/>
                </a:lnTo>
                <a:lnTo>
                  <a:pt x="979" y="155"/>
                </a:lnTo>
                <a:lnTo>
                  <a:pt x="1030" y="153"/>
                </a:lnTo>
                <a:lnTo>
                  <a:pt x="1072" y="139"/>
                </a:lnTo>
                <a:lnTo>
                  <a:pt x="1129" y="167"/>
                </a:lnTo>
                <a:lnTo>
                  <a:pt x="1145" y="205"/>
                </a:lnTo>
                <a:lnTo>
                  <a:pt x="1185" y="212"/>
                </a:lnTo>
                <a:lnTo>
                  <a:pt x="1183" y="243"/>
                </a:lnTo>
                <a:lnTo>
                  <a:pt x="1111" y="314"/>
                </a:lnTo>
                <a:lnTo>
                  <a:pt x="1075" y="314"/>
                </a:lnTo>
                <a:lnTo>
                  <a:pt x="1029" y="276"/>
                </a:lnTo>
                <a:lnTo>
                  <a:pt x="986" y="281"/>
                </a:lnTo>
                <a:lnTo>
                  <a:pt x="938" y="270"/>
                </a:lnTo>
                <a:lnTo>
                  <a:pt x="962" y="312"/>
                </a:lnTo>
                <a:lnTo>
                  <a:pt x="994" y="317"/>
                </a:lnTo>
                <a:lnTo>
                  <a:pt x="956" y="353"/>
                </a:lnTo>
                <a:lnTo>
                  <a:pt x="919" y="367"/>
                </a:lnTo>
                <a:lnTo>
                  <a:pt x="853" y="298"/>
                </a:lnTo>
                <a:lnTo>
                  <a:pt x="783" y="334"/>
                </a:lnTo>
                <a:lnTo>
                  <a:pt x="760" y="397"/>
                </a:lnTo>
                <a:lnTo>
                  <a:pt x="728" y="427"/>
                </a:lnTo>
                <a:lnTo>
                  <a:pt x="733" y="456"/>
                </a:lnTo>
                <a:lnTo>
                  <a:pt x="773" y="470"/>
                </a:lnTo>
                <a:lnTo>
                  <a:pt x="785" y="525"/>
                </a:lnTo>
                <a:lnTo>
                  <a:pt x="838" y="556"/>
                </a:lnTo>
                <a:lnTo>
                  <a:pt x="838" y="580"/>
                </a:lnTo>
                <a:lnTo>
                  <a:pt x="802" y="576"/>
                </a:lnTo>
                <a:lnTo>
                  <a:pt x="793" y="614"/>
                </a:lnTo>
                <a:lnTo>
                  <a:pt x="819" y="640"/>
                </a:lnTo>
                <a:lnTo>
                  <a:pt x="817" y="673"/>
                </a:lnTo>
                <a:lnTo>
                  <a:pt x="787" y="671"/>
                </a:lnTo>
                <a:lnTo>
                  <a:pt x="752" y="643"/>
                </a:lnTo>
                <a:lnTo>
                  <a:pt x="706" y="637"/>
                </a:lnTo>
                <a:lnTo>
                  <a:pt x="656" y="600"/>
                </a:lnTo>
                <a:lnTo>
                  <a:pt x="623" y="594"/>
                </a:lnTo>
                <a:lnTo>
                  <a:pt x="579" y="618"/>
                </a:lnTo>
                <a:lnTo>
                  <a:pt x="573" y="661"/>
                </a:lnTo>
                <a:lnTo>
                  <a:pt x="599" y="703"/>
                </a:lnTo>
                <a:lnTo>
                  <a:pt x="579" y="743"/>
                </a:lnTo>
                <a:lnTo>
                  <a:pt x="557" y="727"/>
                </a:lnTo>
                <a:lnTo>
                  <a:pt x="557" y="697"/>
                </a:lnTo>
                <a:lnTo>
                  <a:pt x="523" y="673"/>
                </a:lnTo>
                <a:lnTo>
                  <a:pt x="471" y="655"/>
                </a:lnTo>
                <a:lnTo>
                  <a:pt x="452" y="660"/>
                </a:lnTo>
                <a:lnTo>
                  <a:pt x="420" y="622"/>
                </a:lnTo>
                <a:lnTo>
                  <a:pt x="391" y="615"/>
                </a:lnTo>
                <a:lnTo>
                  <a:pt x="377" y="641"/>
                </a:lnTo>
                <a:lnTo>
                  <a:pt x="403" y="701"/>
                </a:lnTo>
                <a:lnTo>
                  <a:pt x="393" y="751"/>
                </a:lnTo>
                <a:lnTo>
                  <a:pt x="414" y="813"/>
                </a:lnTo>
                <a:lnTo>
                  <a:pt x="450" y="841"/>
                </a:lnTo>
                <a:lnTo>
                  <a:pt x="509" y="850"/>
                </a:lnTo>
                <a:lnTo>
                  <a:pt x="528" y="874"/>
                </a:lnTo>
                <a:lnTo>
                  <a:pt x="513" y="881"/>
                </a:lnTo>
                <a:lnTo>
                  <a:pt x="458" y="879"/>
                </a:lnTo>
                <a:lnTo>
                  <a:pt x="517" y="914"/>
                </a:lnTo>
                <a:lnTo>
                  <a:pt x="536" y="952"/>
                </a:lnTo>
                <a:lnTo>
                  <a:pt x="577" y="981"/>
                </a:lnTo>
                <a:lnTo>
                  <a:pt x="640" y="979"/>
                </a:lnTo>
                <a:lnTo>
                  <a:pt x="666" y="948"/>
                </a:lnTo>
                <a:lnTo>
                  <a:pt x="690" y="949"/>
                </a:lnTo>
                <a:lnTo>
                  <a:pt x="696" y="983"/>
                </a:lnTo>
                <a:lnTo>
                  <a:pt x="656" y="1011"/>
                </a:lnTo>
                <a:lnTo>
                  <a:pt x="638" y="1084"/>
                </a:lnTo>
                <a:lnTo>
                  <a:pt x="611" y="1090"/>
                </a:lnTo>
                <a:lnTo>
                  <a:pt x="549" y="1039"/>
                </a:lnTo>
                <a:lnTo>
                  <a:pt x="418" y="1011"/>
                </a:lnTo>
                <a:lnTo>
                  <a:pt x="374" y="946"/>
                </a:lnTo>
                <a:lnTo>
                  <a:pt x="340" y="932"/>
                </a:lnTo>
                <a:lnTo>
                  <a:pt x="324" y="906"/>
                </a:lnTo>
                <a:lnTo>
                  <a:pt x="307" y="906"/>
                </a:lnTo>
                <a:lnTo>
                  <a:pt x="286" y="958"/>
                </a:lnTo>
                <a:lnTo>
                  <a:pt x="293" y="981"/>
                </a:lnTo>
                <a:lnTo>
                  <a:pt x="271" y="1007"/>
                </a:lnTo>
                <a:lnTo>
                  <a:pt x="293" y="1078"/>
                </a:lnTo>
                <a:lnTo>
                  <a:pt x="257" y="1101"/>
                </a:lnTo>
                <a:lnTo>
                  <a:pt x="227" y="1085"/>
                </a:lnTo>
                <a:lnTo>
                  <a:pt x="227" y="1148"/>
                </a:lnTo>
                <a:lnTo>
                  <a:pt x="201" y="1164"/>
                </a:lnTo>
                <a:lnTo>
                  <a:pt x="202" y="1266"/>
                </a:lnTo>
                <a:lnTo>
                  <a:pt x="233" y="1293"/>
                </a:lnTo>
                <a:lnTo>
                  <a:pt x="305" y="1299"/>
                </a:lnTo>
                <a:lnTo>
                  <a:pt x="346" y="1321"/>
                </a:lnTo>
                <a:lnTo>
                  <a:pt x="390" y="1307"/>
                </a:lnTo>
                <a:lnTo>
                  <a:pt x="390" y="1327"/>
                </a:lnTo>
                <a:lnTo>
                  <a:pt x="356" y="1347"/>
                </a:lnTo>
                <a:lnTo>
                  <a:pt x="307" y="1329"/>
                </a:lnTo>
                <a:lnTo>
                  <a:pt x="235" y="1331"/>
                </a:lnTo>
                <a:lnTo>
                  <a:pt x="211" y="1319"/>
                </a:lnTo>
                <a:lnTo>
                  <a:pt x="166" y="1323"/>
                </a:lnTo>
                <a:lnTo>
                  <a:pt x="104" y="1405"/>
                </a:lnTo>
                <a:lnTo>
                  <a:pt x="97" y="1442"/>
                </a:lnTo>
                <a:lnTo>
                  <a:pt x="123" y="1474"/>
                </a:lnTo>
                <a:lnTo>
                  <a:pt x="116" y="1500"/>
                </a:lnTo>
                <a:lnTo>
                  <a:pt x="88" y="1512"/>
                </a:lnTo>
                <a:lnTo>
                  <a:pt x="86" y="1549"/>
                </a:lnTo>
                <a:lnTo>
                  <a:pt x="110" y="1573"/>
                </a:lnTo>
                <a:lnTo>
                  <a:pt x="142" y="1555"/>
                </a:lnTo>
                <a:lnTo>
                  <a:pt x="201" y="1558"/>
                </a:lnTo>
                <a:lnTo>
                  <a:pt x="239" y="1517"/>
                </a:lnTo>
                <a:lnTo>
                  <a:pt x="262" y="1541"/>
                </a:lnTo>
                <a:lnTo>
                  <a:pt x="255" y="1581"/>
                </a:lnTo>
                <a:lnTo>
                  <a:pt x="213" y="1583"/>
                </a:lnTo>
                <a:lnTo>
                  <a:pt x="187" y="1630"/>
                </a:lnTo>
                <a:lnTo>
                  <a:pt x="205" y="1653"/>
                </a:lnTo>
                <a:lnTo>
                  <a:pt x="239" y="1653"/>
                </a:lnTo>
                <a:lnTo>
                  <a:pt x="279" y="1615"/>
                </a:lnTo>
                <a:lnTo>
                  <a:pt x="307" y="1617"/>
                </a:lnTo>
                <a:lnTo>
                  <a:pt x="352" y="1583"/>
                </a:lnTo>
                <a:lnTo>
                  <a:pt x="354" y="1611"/>
                </a:lnTo>
                <a:lnTo>
                  <a:pt x="329" y="1637"/>
                </a:lnTo>
                <a:lnTo>
                  <a:pt x="358" y="1651"/>
                </a:lnTo>
                <a:lnTo>
                  <a:pt x="426" y="1649"/>
                </a:lnTo>
                <a:lnTo>
                  <a:pt x="443" y="1677"/>
                </a:lnTo>
                <a:lnTo>
                  <a:pt x="400" y="1680"/>
                </a:lnTo>
                <a:lnTo>
                  <a:pt x="400" y="1720"/>
                </a:lnTo>
                <a:lnTo>
                  <a:pt x="436" y="1724"/>
                </a:lnTo>
                <a:lnTo>
                  <a:pt x="487" y="1712"/>
                </a:lnTo>
                <a:lnTo>
                  <a:pt x="543" y="1752"/>
                </a:lnTo>
                <a:lnTo>
                  <a:pt x="656" y="1780"/>
                </a:lnTo>
                <a:lnTo>
                  <a:pt x="670" y="1800"/>
                </a:lnTo>
                <a:lnTo>
                  <a:pt x="670" y="1800"/>
                </a:lnTo>
                <a:lnTo>
                  <a:pt x="571" y="1797"/>
                </a:lnTo>
                <a:lnTo>
                  <a:pt x="523" y="1802"/>
                </a:lnTo>
                <a:lnTo>
                  <a:pt x="458" y="1759"/>
                </a:lnTo>
                <a:lnTo>
                  <a:pt x="400" y="1782"/>
                </a:lnTo>
                <a:lnTo>
                  <a:pt x="396" y="1809"/>
                </a:lnTo>
                <a:lnTo>
                  <a:pt x="458" y="1838"/>
                </a:lnTo>
                <a:lnTo>
                  <a:pt x="553" y="1851"/>
                </a:lnTo>
                <a:lnTo>
                  <a:pt x="647" y="1851"/>
                </a:lnTo>
                <a:lnTo>
                  <a:pt x="680" y="1873"/>
                </a:lnTo>
                <a:lnTo>
                  <a:pt x="577" y="1891"/>
                </a:lnTo>
                <a:lnTo>
                  <a:pt x="545" y="1877"/>
                </a:lnTo>
                <a:lnTo>
                  <a:pt x="453" y="1864"/>
                </a:lnTo>
                <a:lnTo>
                  <a:pt x="390" y="1861"/>
                </a:lnTo>
                <a:lnTo>
                  <a:pt x="362" y="1826"/>
                </a:lnTo>
                <a:lnTo>
                  <a:pt x="315" y="1811"/>
                </a:lnTo>
                <a:lnTo>
                  <a:pt x="250" y="1752"/>
                </a:lnTo>
                <a:lnTo>
                  <a:pt x="223" y="1773"/>
                </a:lnTo>
                <a:lnTo>
                  <a:pt x="190" y="1807"/>
                </a:lnTo>
                <a:lnTo>
                  <a:pt x="118" y="1811"/>
                </a:lnTo>
                <a:lnTo>
                  <a:pt x="86" y="1838"/>
                </a:lnTo>
                <a:lnTo>
                  <a:pt x="72" y="1923"/>
                </a:lnTo>
                <a:lnTo>
                  <a:pt x="124" y="1971"/>
                </a:lnTo>
                <a:lnTo>
                  <a:pt x="123" y="2024"/>
                </a:lnTo>
                <a:lnTo>
                  <a:pt x="106" y="2046"/>
                </a:lnTo>
                <a:lnTo>
                  <a:pt x="78" y="1971"/>
                </a:lnTo>
                <a:lnTo>
                  <a:pt x="49" y="1967"/>
                </a:lnTo>
                <a:lnTo>
                  <a:pt x="22" y="2072"/>
                </a:lnTo>
                <a:lnTo>
                  <a:pt x="28" y="2132"/>
                </a:lnTo>
                <a:lnTo>
                  <a:pt x="62" y="2143"/>
                </a:lnTo>
                <a:lnTo>
                  <a:pt x="78" y="2124"/>
                </a:lnTo>
                <a:lnTo>
                  <a:pt x="106" y="2127"/>
                </a:lnTo>
                <a:lnTo>
                  <a:pt x="138" y="2181"/>
                </a:lnTo>
                <a:lnTo>
                  <a:pt x="173" y="2191"/>
                </a:lnTo>
                <a:lnTo>
                  <a:pt x="135" y="2199"/>
                </a:lnTo>
                <a:lnTo>
                  <a:pt x="109" y="2218"/>
                </a:lnTo>
                <a:lnTo>
                  <a:pt x="70" y="2173"/>
                </a:lnTo>
                <a:lnTo>
                  <a:pt x="7" y="2182"/>
                </a:lnTo>
                <a:lnTo>
                  <a:pt x="1" y="2266"/>
                </a:lnTo>
                <a:lnTo>
                  <a:pt x="20" y="2296"/>
                </a:lnTo>
                <a:lnTo>
                  <a:pt x="50" y="2278"/>
                </a:lnTo>
                <a:lnTo>
                  <a:pt x="30" y="2311"/>
                </a:lnTo>
                <a:lnTo>
                  <a:pt x="34" y="2417"/>
                </a:lnTo>
                <a:lnTo>
                  <a:pt x="62" y="2392"/>
                </a:lnTo>
                <a:lnTo>
                  <a:pt x="98" y="2404"/>
                </a:lnTo>
                <a:lnTo>
                  <a:pt x="98" y="2475"/>
                </a:lnTo>
                <a:lnTo>
                  <a:pt x="162" y="2495"/>
                </a:lnTo>
                <a:lnTo>
                  <a:pt x="259" y="2562"/>
                </a:lnTo>
                <a:lnTo>
                  <a:pt x="302" y="2545"/>
                </a:lnTo>
                <a:lnTo>
                  <a:pt x="321" y="2500"/>
                </a:lnTo>
                <a:lnTo>
                  <a:pt x="310" y="2459"/>
                </a:lnTo>
                <a:lnTo>
                  <a:pt x="310" y="2459"/>
                </a:lnTo>
                <a:lnTo>
                  <a:pt x="376" y="2464"/>
                </a:lnTo>
                <a:lnTo>
                  <a:pt x="388" y="2505"/>
                </a:lnTo>
                <a:lnTo>
                  <a:pt x="376" y="2547"/>
                </a:lnTo>
                <a:lnTo>
                  <a:pt x="386" y="2596"/>
                </a:lnTo>
                <a:lnTo>
                  <a:pt x="404" y="2584"/>
                </a:lnTo>
                <a:lnTo>
                  <a:pt x="446" y="2471"/>
                </a:lnTo>
                <a:lnTo>
                  <a:pt x="441" y="2373"/>
                </a:lnTo>
                <a:lnTo>
                  <a:pt x="460" y="2308"/>
                </a:lnTo>
                <a:lnTo>
                  <a:pt x="513" y="2254"/>
                </a:lnTo>
                <a:lnTo>
                  <a:pt x="535" y="2203"/>
                </a:lnTo>
                <a:lnTo>
                  <a:pt x="535" y="2265"/>
                </a:lnTo>
                <a:lnTo>
                  <a:pt x="481" y="2356"/>
                </a:lnTo>
                <a:lnTo>
                  <a:pt x="468" y="2421"/>
                </a:lnTo>
                <a:lnTo>
                  <a:pt x="482" y="2461"/>
                </a:lnTo>
                <a:lnTo>
                  <a:pt x="463" y="2548"/>
                </a:lnTo>
                <a:lnTo>
                  <a:pt x="485" y="2594"/>
                </a:lnTo>
                <a:lnTo>
                  <a:pt x="479" y="2624"/>
                </a:lnTo>
                <a:lnTo>
                  <a:pt x="491" y="2641"/>
                </a:lnTo>
                <a:lnTo>
                  <a:pt x="521" y="2614"/>
                </a:lnTo>
                <a:lnTo>
                  <a:pt x="549" y="2562"/>
                </a:lnTo>
                <a:lnTo>
                  <a:pt x="625" y="2483"/>
                </a:lnTo>
                <a:lnTo>
                  <a:pt x="660" y="2364"/>
                </a:lnTo>
                <a:lnTo>
                  <a:pt x="686" y="2347"/>
                </a:lnTo>
                <a:lnTo>
                  <a:pt x="696" y="2386"/>
                </a:lnTo>
                <a:lnTo>
                  <a:pt x="673" y="2443"/>
                </a:lnTo>
                <a:lnTo>
                  <a:pt x="673" y="2473"/>
                </a:lnTo>
                <a:lnTo>
                  <a:pt x="712" y="2481"/>
                </a:lnTo>
                <a:lnTo>
                  <a:pt x="762" y="2433"/>
                </a:lnTo>
                <a:lnTo>
                  <a:pt x="803" y="2404"/>
                </a:lnTo>
                <a:lnTo>
                  <a:pt x="799" y="2356"/>
                </a:lnTo>
                <a:lnTo>
                  <a:pt x="752" y="2346"/>
                </a:lnTo>
                <a:lnTo>
                  <a:pt x="752" y="2332"/>
                </a:lnTo>
                <a:lnTo>
                  <a:pt x="803" y="2311"/>
                </a:lnTo>
                <a:lnTo>
                  <a:pt x="803" y="2246"/>
                </a:lnTo>
                <a:lnTo>
                  <a:pt x="788" y="2220"/>
                </a:lnTo>
                <a:lnTo>
                  <a:pt x="788" y="2175"/>
                </a:lnTo>
                <a:lnTo>
                  <a:pt x="849" y="2127"/>
                </a:lnTo>
                <a:lnTo>
                  <a:pt x="869" y="2048"/>
                </a:lnTo>
                <a:lnTo>
                  <a:pt x="915" y="2032"/>
                </a:lnTo>
                <a:lnTo>
                  <a:pt x="938" y="1994"/>
                </a:lnTo>
                <a:lnTo>
                  <a:pt x="934" y="2038"/>
                </a:lnTo>
                <a:lnTo>
                  <a:pt x="943" y="2062"/>
                </a:lnTo>
                <a:lnTo>
                  <a:pt x="910" y="2074"/>
                </a:lnTo>
                <a:lnTo>
                  <a:pt x="877" y="2151"/>
                </a:lnTo>
                <a:lnTo>
                  <a:pt x="837" y="2205"/>
                </a:lnTo>
                <a:lnTo>
                  <a:pt x="827" y="2273"/>
                </a:lnTo>
                <a:lnTo>
                  <a:pt x="849" y="2314"/>
                </a:lnTo>
                <a:lnTo>
                  <a:pt x="864" y="2370"/>
                </a:lnTo>
                <a:lnTo>
                  <a:pt x="889" y="2342"/>
                </a:lnTo>
                <a:lnTo>
                  <a:pt x="926" y="2265"/>
                </a:lnTo>
                <a:lnTo>
                  <a:pt x="1017" y="2189"/>
                </a:lnTo>
                <a:lnTo>
                  <a:pt x="1046" y="2135"/>
                </a:lnTo>
                <a:lnTo>
                  <a:pt x="1048" y="2076"/>
                </a:lnTo>
                <a:lnTo>
                  <a:pt x="1077" y="2028"/>
                </a:lnTo>
                <a:lnTo>
                  <a:pt x="1108" y="2016"/>
                </a:lnTo>
                <a:lnTo>
                  <a:pt x="1113" y="2044"/>
                </a:lnTo>
                <a:lnTo>
                  <a:pt x="1099" y="2060"/>
                </a:lnTo>
                <a:lnTo>
                  <a:pt x="1099" y="2117"/>
                </a:lnTo>
                <a:lnTo>
                  <a:pt x="1137" y="2101"/>
                </a:lnTo>
                <a:lnTo>
                  <a:pt x="1187" y="2034"/>
                </a:lnTo>
                <a:lnTo>
                  <a:pt x="1232" y="2032"/>
                </a:lnTo>
                <a:lnTo>
                  <a:pt x="1298" y="2041"/>
                </a:lnTo>
                <a:lnTo>
                  <a:pt x="1376" y="2016"/>
                </a:lnTo>
                <a:lnTo>
                  <a:pt x="1418" y="2012"/>
                </a:lnTo>
                <a:lnTo>
                  <a:pt x="1451" y="1978"/>
                </a:lnTo>
                <a:lnTo>
                  <a:pt x="1496" y="1962"/>
                </a:lnTo>
                <a:lnTo>
                  <a:pt x="1516" y="1919"/>
                </a:lnTo>
                <a:lnTo>
                  <a:pt x="1516" y="1889"/>
                </a:lnTo>
                <a:lnTo>
                  <a:pt x="1524" y="1854"/>
                </a:lnTo>
                <a:lnTo>
                  <a:pt x="1493" y="1821"/>
                </a:lnTo>
                <a:lnTo>
                  <a:pt x="1512" y="1761"/>
                </a:lnTo>
                <a:lnTo>
                  <a:pt x="1510" y="1650"/>
                </a:lnTo>
                <a:lnTo>
                  <a:pt x="1492" y="1651"/>
                </a:lnTo>
                <a:lnTo>
                  <a:pt x="1462" y="1720"/>
                </a:lnTo>
                <a:lnTo>
                  <a:pt x="1405" y="1783"/>
                </a:lnTo>
                <a:lnTo>
                  <a:pt x="1378" y="1783"/>
                </a:lnTo>
                <a:lnTo>
                  <a:pt x="1378" y="1752"/>
                </a:lnTo>
                <a:lnTo>
                  <a:pt x="1415" y="1706"/>
                </a:lnTo>
                <a:lnTo>
                  <a:pt x="1463" y="1677"/>
                </a:lnTo>
                <a:lnTo>
                  <a:pt x="1469" y="1641"/>
                </a:lnTo>
                <a:lnTo>
                  <a:pt x="1415" y="1593"/>
                </a:lnTo>
                <a:lnTo>
                  <a:pt x="1405" y="1558"/>
                </a:lnTo>
                <a:lnTo>
                  <a:pt x="1382" y="1554"/>
                </a:lnTo>
                <a:lnTo>
                  <a:pt x="1357" y="1571"/>
                </a:lnTo>
                <a:lnTo>
                  <a:pt x="1348" y="1600"/>
                </a:lnTo>
                <a:lnTo>
                  <a:pt x="1319" y="1579"/>
                </a:lnTo>
                <a:lnTo>
                  <a:pt x="1276" y="1582"/>
                </a:lnTo>
                <a:lnTo>
                  <a:pt x="1237" y="1608"/>
                </a:lnTo>
                <a:lnTo>
                  <a:pt x="1202" y="1601"/>
                </a:lnTo>
                <a:lnTo>
                  <a:pt x="1216" y="1579"/>
                </a:lnTo>
                <a:lnTo>
                  <a:pt x="1328" y="1528"/>
                </a:lnTo>
                <a:lnTo>
                  <a:pt x="1378" y="1519"/>
                </a:lnTo>
                <a:lnTo>
                  <a:pt x="1455" y="1434"/>
                </a:lnTo>
                <a:lnTo>
                  <a:pt x="1480" y="1415"/>
                </a:lnTo>
                <a:lnTo>
                  <a:pt x="1532" y="1321"/>
                </a:lnTo>
                <a:lnTo>
                  <a:pt x="1555" y="1243"/>
                </a:lnTo>
                <a:lnTo>
                  <a:pt x="1539" y="1230"/>
                </a:lnTo>
                <a:lnTo>
                  <a:pt x="1501" y="1241"/>
                </a:lnTo>
                <a:lnTo>
                  <a:pt x="1476" y="1258"/>
                </a:lnTo>
                <a:lnTo>
                  <a:pt x="1458" y="1234"/>
                </a:lnTo>
                <a:lnTo>
                  <a:pt x="1475" y="1207"/>
                </a:lnTo>
                <a:lnTo>
                  <a:pt x="1504" y="1192"/>
                </a:lnTo>
                <a:lnTo>
                  <a:pt x="1537" y="1195"/>
                </a:lnTo>
                <a:lnTo>
                  <a:pt x="1558" y="1163"/>
                </a:lnTo>
                <a:lnTo>
                  <a:pt x="1556" y="1113"/>
                </a:lnTo>
                <a:lnTo>
                  <a:pt x="1601" y="1066"/>
                </a:lnTo>
                <a:lnTo>
                  <a:pt x="1601" y="1011"/>
                </a:lnTo>
                <a:lnTo>
                  <a:pt x="1588" y="995"/>
                </a:lnTo>
                <a:lnTo>
                  <a:pt x="1589" y="957"/>
                </a:lnTo>
                <a:lnTo>
                  <a:pt x="1546" y="944"/>
                </a:lnTo>
                <a:lnTo>
                  <a:pt x="1505" y="963"/>
                </a:lnTo>
                <a:lnTo>
                  <a:pt x="1453" y="1066"/>
                </a:lnTo>
                <a:lnTo>
                  <a:pt x="1443" y="1117"/>
                </a:lnTo>
                <a:lnTo>
                  <a:pt x="1469" y="1148"/>
                </a:lnTo>
                <a:lnTo>
                  <a:pt x="1436" y="1190"/>
                </a:lnTo>
                <a:lnTo>
                  <a:pt x="1413" y="1207"/>
                </a:lnTo>
                <a:lnTo>
                  <a:pt x="1399" y="1198"/>
                </a:lnTo>
                <a:lnTo>
                  <a:pt x="1401" y="1172"/>
                </a:lnTo>
                <a:lnTo>
                  <a:pt x="1384" y="1151"/>
                </a:lnTo>
                <a:lnTo>
                  <a:pt x="1383" y="1109"/>
                </a:lnTo>
                <a:lnTo>
                  <a:pt x="1428" y="1027"/>
                </a:lnTo>
                <a:lnTo>
                  <a:pt x="1413" y="984"/>
                </a:lnTo>
                <a:lnTo>
                  <a:pt x="1421" y="958"/>
                </a:lnTo>
                <a:lnTo>
                  <a:pt x="1441" y="974"/>
                </a:lnTo>
                <a:lnTo>
                  <a:pt x="1472" y="956"/>
                </a:lnTo>
                <a:lnTo>
                  <a:pt x="1456" y="897"/>
                </a:lnTo>
                <a:lnTo>
                  <a:pt x="1427" y="847"/>
                </a:lnTo>
                <a:lnTo>
                  <a:pt x="1385" y="847"/>
                </a:lnTo>
                <a:lnTo>
                  <a:pt x="1333" y="864"/>
                </a:lnTo>
                <a:lnTo>
                  <a:pt x="1310" y="905"/>
                </a:lnTo>
                <a:lnTo>
                  <a:pt x="1300" y="878"/>
                </a:lnTo>
                <a:lnTo>
                  <a:pt x="1285" y="866"/>
                </a:lnTo>
                <a:lnTo>
                  <a:pt x="1292" y="796"/>
                </a:lnTo>
                <a:lnTo>
                  <a:pt x="1266" y="732"/>
                </a:lnTo>
                <a:lnTo>
                  <a:pt x="1276" y="631"/>
                </a:lnTo>
                <a:lnTo>
                  <a:pt x="1273" y="557"/>
                </a:lnTo>
                <a:lnTo>
                  <a:pt x="1299" y="501"/>
                </a:lnTo>
                <a:lnTo>
                  <a:pt x="1306" y="424"/>
                </a:lnTo>
                <a:lnTo>
                  <a:pt x="1300" y="367"/>
                </a:lnTo>
                <a:lnTo>
                  <a:pt x="1338" y="291"/>
                </a:lnTo>
                <a:lnTo>
                  <a:pt x="1342" y="228"/>
                </a:lnTo>
                <a:lnTo>
                  <a:pt x="1300" y="176"/>
                </a:lnTo>
                <a:lnTo>
                  <a:pt x="1288" y="126"/>
                </a:lnTo>
                <a:lnTo>
                  <a:pt x="1218" y="76"/>
                </a:lnTo>
                <a:lnTo>
                  <a:pt x="1204" y="35"/>
                </a:lnTo>
                <a:lnTo>
                  <a:pt x="1137" y="4"/>
                </a:lnTo>
                <a:lnTo>
                  <a:pt x="1117" y="21"/>
                </a:lnTo>
                <a:lnTo>
                  <a:pt x="1117" y="49"/>
                </a:lnTo>
                <a:lnTo>
                  <a:pt x="1099" y="57"/>
                </a:lnTo>
                <a:lnTo>
                  <a:pt x="10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2"/>
          <p:cNvSpPr/>
          <p:nvPr/>
        </p:nvSpPr>
        <p:spPr>
          <a:xfrm>
            <a:off x="4876976" y="966157"/>
            <a:ext cx="4384" cy="2295"/>
          </a:xfrm>
          <a:custGeom>
            <a:avLst/>
            <a:gdLst/>
            <a:ahLst/>
            <a:cxnLst/>
            <a:rect l="l" t="t" r="r" b="b"/>
            <a:pathLst>
              <a:path w="107" h="56" extrusionOk="0">
                <a:moveTo>
                  <a:pt x="15" y="0"/>
                </a:moveTo>
                <a:lnTo>
                  <a:pt x="0" y="11"/>
                </a:lnTo>
                <a:lnTo>
                  <a:pt x="15" y="32"/>
                </a:lnTo>
                <a:lnTo>
                  <a:pt x="61" y="40"/>
                </a:lnTo>
                <a:lnTo>
                  <a:pt x="81" y="56"/>
                </a:lnTo>
                <a:lnTo>
                  <a:pt x="106" y="54"/>
                </a:lnTo>
                <a:lnTo>
                  <a:pt x="102" y="13"/>
                </a:lnTo>
                <a:lnTo>
                  <a:pt x="65" y="13"/>
                </a:lnTo>
                <a:lnTo>
                  <a:pt x="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2"/>
          <p:cNvSpPr/>
          <p:nvPr/>
        </p:nvSpPr>
        <p:spPr>
          <a:xfrm>
            <a:off x="4846246" y="1064907"/>
            <a:ext cx="8563" cy="10613"/>
          </a:xfrm>
          <a:custGeom>
            <a:avLst/>
            <a:gdLst/>
            <a:ahLst/>
            <a:cxnLst/>
            <a:rect l="l" t="t" r="r" b="b"/>
            <a:pathLst>
              <a:path w="209" h="259" extrusionOk="0">
                <a:moveTo>
                  <a:pt x="77" y="0"/>
                </a:moveTo>
                <a:lnTo>
                  <a:pt x="25" y="36"/>
                </a:lnTo>
                <a:lnTo>
                  <a:pt x="19" y="86"/>
                </a:lnTo>
                <a:lnTo>
                  <a:pt x="0" y="133"/>
                </a:lnTo>
                <a:lnTo>
                  <a:pt x="16" y="184"/>
                </a:lnTo>
                <a:lnTo>
                  <a:pt x="17" y="223"/>
                </a:lnTo>
                <a:lnTo>
                  <a:pt x="50" y="257"/>
                </a:lnTo>
                <a:lnTo>
                  <a:pt x="102" y="258"/>
                </a:lnTo>
                <a:lnTo>
                  <a:pt x="155" y="237"/>
                </a:lnTo>
                <a:lnTo>
                  <a:pt x="203" y="156"/>
                </a:lnTo>
                <a:lnTo>
                  <a:pt x="208" y="128"/>
                </a:lnTo>
                <a:lnTo>
                  <a:pt x="188" y="109"/>
                </a:lnTo>
                <a:lnTo>
                  <a:pt x="194" y="89"/>
                </a:lnTo>
                <a:lnTo>
                  <a:pt x="171" y="53"/>
                </a:lnTo>
                <a:lnTo>
                  <a:pt x="135" y="50"/>
                </a:lnTo>
                <a:lnTo>
                  <a:pt x="111" y="1"/>
                </a:lnTo>
                <a:lnTo>
                  <a:pt x="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2"/>
          <p:cNvSpPr/>
          <p:nvPr/>
        </p:nvSpPr>
        <p:spPr>
          <a:xfrm>
            <a:off x="4838543" y="972631"/>
            <a:ext cx="11022" cy="14669"/>
          </a:xfrm>
          <a:custGeom>
            <a:avLst/>
            <a:gdLst/>
            <a:ahLst/>
            <a:cxnLst/>
            <a:rect l="l" t="t" r="r" b="b"/>
            <a:pathLst>
              <a:path w="269" h="358" extrusionOk="0">
                <a:moveTo>
                  <a:pt x="184" y="0"/>
                </a:moveTo>
                <a:lnTo>
                  <a:pt x="166" y="3"/>
                </a:lnTo>
                <a:lnTo>
                  <a:pt x="108" y="52"/>
                </a:lnTo>
                <a:lnTo>
                  <a:pt x="38" y="75"/>
                </a:lnTo>
                <a:lnTo>
                  <a:pt x="29" y="112"/>
                </a:lnTo>
                <a:lnTo>
                  <a:pt x="1" y="138"/>
                </a:lnTo>
                <a:lnTo>
                  <a:pt x="1" y="174"/>
                </a:lnTo>
                <a:lnTo>
                  <a:pt x="59" y="193"/>
                </a:lnTo>
                <a:lnTo>
                  <a:pt x="101" y="177"/>
                </a:lnTo>
                <a:lnTo>
                  <a:pt x="101" y="220"/>
                </a:lnTo>
                <a:lnTo>
                  <a:pt x="59" y="261"/>
                </a:lnTo>
                <a:lnTo>
                  <a:pt x="58" y="298"/>
                </a:lnTo>
                <a:lnTo>
                  <a:pt x="80" y="319"/>
                </a:lnTo>
                <a:lnTo>
                  <a:pt x="94" y="358"/>
                </a:lnTo>
                <a:lnTo>
                  <a:pt x="145" y="306"/>
                </a:lnTo>
                <a:lnTo>
                  <a:pt x="175" y="241"/>
                </a:lnTo>
                <a:lnTo>
                  <a:pt x="180" y="205"/>
                </a:lnTo>
                <a:lnTo>
                  <a:pt x="239" y="159"/>
                </a:lnTo>
                <a:lnTo>
                  <a:pt x="268" y="97"/>
                </a:lnTo>
                <a:lnTo>
                  <a:pt x="255" y="65"/>
                </a:lnTo>
                <a:lnTo>
                  <a:pt x="199" y="62"/>
                </a:lnTo>
                <a:lnTo>
                  <a:pt x="163" y="49"/>
                </a:lnTo>
                <a:lnTo>
                  <a:pt x="1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2"/>
          <p:cNvSpPr/>
          <p:nvPr/>
        </p:nvSpPr>
        <p:spPr>
          <a:xfrm>
            <a:off x="4815312" y="1013852"/>
            <a:ext cx="24583" cy="33067"/>
          </a:xfrm>
          <a:custGeom>
            <a:avLst/>
            <a:gdLst/>
            <a:ahLst/>
            <a:cxnLst/>
            <a:rect l="l" t="t" r="r" b="b"/>
            <a:pathLst>
              <a:path w="600" h="807" extrusionOk="0">
                <a:moveTo>
                  <a:pt x="293" y="0"/>
                </a:moveTo>
                <a:lnTo>
                  <a:pt x="234" y="50"/>
                </a:lnTo>
                <a:lnTo>
                  <a:pt x="204" y="83"/>
                </a:lnTo>
                <a:lnTo>
                  <a:pt x="198" y="151"/>
                </a:lnTo>
                <a:lnTo>
                  <a:pt x="166" y="174"/>
                </a:lnTo>
                <a:lnTo>
                  <a:pt x="133" y="171"/>
                </a:lnTo>
                <a:lnTo>
                  <a:pt x="107" y="234"/>
                </a:lnTo>
                <a:lnTo>
                  <a:pt x="103" y="310"/>
                </a:lnTo>
                <a:lnTo>
                  <a:pt x="75" y="354"/>
                </a:lnTo>
                <a:lnTo>
                  <a:pt x="103" y="401"/>
                </a:lnTo>
                <a:lnTo>
                  <a:pt x="56" y="402"/>
                </a:lnTo>
                <a:lnTo>
                  <a:pt x="64" y="429"/>
                </a:lnTo>
                <a:lnTo>
                  <a:pt x="111" y="456"/>
                </a:lnTo>
                <a:lnTo>
                  <a:pt x="159" y="528"/>
                </a:lnTo>
                <a:lnTo>
                  <a:pt x="153" y="568"/>
                </a:lnTo>
                <a:lnTo>
                  <a:pt x="135" y="566"/>
                </a:lnTo>
                <a:lnTo>
                  <a:pt x="87" y="527"/>
                </a:lnTo>
                <a:lnTo>
                  <a:pt x="32" y="519"/>
                </a:lnTo>
                <a:lnTo>
                  <a:pt x="16" y="554"/>
                </a:lnTo>
                <a:lnTo>
                  <a:pt x="0" y="585"/>
                </a:lnTo>
                <a:lnTo>
                  <a:pt x="44" y="610"/>
                </a:lnTo>
                <a:lnTo>
                  <a:pt x="47" y="666"/>
                </a:lnTo>
                <a:lnTo>
                  <a:pt x="71" y="692"/>
                </a:lnTo>
                <a:lnTo>
                  <a:pt x="44" y="727"/>
                </a:lnTo>
                <a:lnTo>
                  <a:pt x="45" y="779"/>
                </a:lnTo>
                <a:lnTo>
                  <a:pt x="93" y="762"/>
                </a:lnTo>
                <a:lnTo>
                  <a:pt x="103" y="729"/>
                </a:lnTo>
                <a:lnTo>
                  <a:pt x="140" y="733"/>
                </a:lnTo>
                <a:lnTo>
                  <a:pt x="147" y="786"/>
                </a:lnTo>
                <a:lnTo>
                  <a:pt x="181" y="789"/>
                </a:lnTo>
                <a:lnTo>
                  <a:pt x="248" y="769"/>
                </a:lnTo>
                <a:lnTo>
                  <a:pt x="286" y="786"/>
                </a:lnTo>
                <a:lnTo>
                  <a:pt x="341" y="747"/>
                </a:lnTo>
                <a:lnTo>
                  <a:pt x="363" y="763"/>
                </a:lnTo>
                <a:lnTo>
                  <a:pt x="367" y="801"/>
                </a:lnTo>
                <a:lnTo>
                  <a:pt x="397" y="807"/>
                </a:lnTo>
                <a:lnTo>
                  <a:pt x="421" y="783"/>
                </a:lnTo>
                <a:lnTo>
                  <a:pt x="503" y="727"/>
                </a:lnTo>
                <a:lnTo>
                  <a:pt x="512" y="683"/>
                </a:lnTo>
                <a:lnTo>
                  <a:pt x="500" y="609"/>
                </a:lnTo>
                <a:lnTo>
                  <a:pt x="473" y="608"/>
                </a:lnTo>
                <a:lnTo>
                  <a:pt x="453" y="586"/>
                </a:lnTo>
                <a:lnTo>
                  <a:pt x="480" y="573"/>
                </a:lnTo>
                <a:lnTo>
                  <a:pt x="524" y="575"/>
                </a:lnTo>
                <a:lnTo>
                  <a:pt x="550" y="547"/>
                </a:lnTo>
                <a:lnTo>
                  <a:pt x="599" y="511"/>
                </a:lnTo>
                <a:lnTo>
                  <a:pt x="578" y="420"/>
                </a:lnTo>
                <a:lnTo>
                  <a:pt x="558" y="378"/>
                </a:lnTo>
                <a:lnTo>
                  <a:pt x="558" y="356"/>
                </a:lnTo>
                <a:lnTo>
                  <a:pt x="512" y="351"/>
                </a:lnTo>
                <a:lnTo>
                  <a:pt x="489" y="298"/>
                </a:lnTo>
                <a:lnTo>
                  <a:pt x="485" y="272"/>
                </a:lnTo>
                <a:lnTo>
                  <a:pt x="458" y="258"/>
                </a:lnTo>
                <a:lnTo>
                  <a:pt x="455" y="207"/>
                </a:lnTo>
                <a:lnTo>
                  <a:pt x="427" y="197"/>
                </a:lnTo>
                <a:lnTo>
                  <a:pt x="413" y="165"/>
                </a:lnTo>
                <a:lnTo>
                  <a:pt x="419" y="129"/>
                </a:lnTo>
                <a:lnTo>
                  <a:pt x="397" y="76"/>
                </a:lnTo>
                <a:lnTo>
                  <a:pt x="339" y="2"/>
                </a:lnTo>
                <a:lnTo>
                  <a:pt x="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2"/>
          <p:cNvSpPr/>
          <p:nvPr/>
        </p:nvSpPr>
        <p:spPr>
          <a:xfrm>
            <a:off x="4889390" y="1073306"/>
            <a:ext cx="2131" cy="3647"/>
          </a:xfrm>
          <a:custGeom>
            <a:avLst/>
            <a:gdLst/>
            <a:ahLst/>
            <a:cxnLst/>
            <a:rect l="l" t="t" r="r" b="b"/>
            <a:pathLst>
              <a:path w="52" h="89" extrusionOk="0">
                <a:moveTo>
                  <a:pt x="30" y="1"/>
                </a:moveTo>
                <a:lnTo>
                  <a:pt x="2" y="3"/>
                </a:lnTo>
                <a:lnTo>
                  <a:pt x="0" y="31"/>
                </a:lnTo>
                <a:lnTo>
                  <a:pt x="23" y="88"/>
                </a:lnTo>
                <a:lnTo>
                  <a:pt x="36" y="87"/>
                </a:lnTo>
                <a:lnTo>
                  <a:pt x="51" y="70"/>
                </a:lnTo>
                <a:lnTo>
                  <a:pt x="51" y="28"/>
                </a:lnTo>
                <a:lnTo>
                  <a:pt x="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2"/>
          <p:cNvSpPr/>
          <p:nvPr/>
        </p:nvSpPr>
        <p:spPr>
          <a:xfrm>
            <a:off x="4974326" y="1056056"/>
            <a:ext cx="2868" cy="2172"/>
          </a:xfrm>
          <a:custGeom>
            <a:avLst/>
            <a:gdLst/>
            <a:ahLst/>
            <a:cxnLst/>
            <a:rect l="l" t="t" r="r" b="b"/>
            <a:pathLst>
              <a:path w="70" h="53" extrusionOk="0">
                <a:moveTo>
                  <a:pt x="40" y="1"/>
                </a:moveTo>
                <a:cubicBezTo>
                  <a:pt x="40" y="1"/>
                  <a:pt x="22" y="4"/>
                  <a:pt x="18" y="4"/>
                </a:cubicBezTo>
                <a:cubicBezTo>
                  <a:pt x="18" y="4"/>
                  <a:pt x="18" y="4"/>
                  <a:pt x="18" y="4"/>
                </a:cubicBezTo>
                <a:lnTo>
                  <a:pt x="0" y="24"/>
                </a:lnTo>
                <a:lnTo>
                  <a:pt x="21" y="50"/>
                </a:lnTo>
                <a:lnTo>
                  <a:pt x="67" y="52"/>
                </a:lnTo>
                <a:lnTo>
                  <a:pt x="69" y="18"/>
                </a:lnTo>
                <a:lnTo>
                  <a:pt x="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2"/>
          <p:cNvSpPr/>
          <p:nvPr/>
        </p:nvSpPr>
        <p:spPr>
          <a:xfrm>
            <a:off x="4971663" y="1611923"/>
            <a:ext cx="2622" cy="2663"/>
          </a:xfrm>
          <a:custGeom>
            <a:avLst/>
            <a:gdLst/>
            <a:ahLst/>
            <a:cxnLst/>
            <a:rect l="l" t="t" r="r" b="b"/>
            <a:pathLst>
              <a:path w="64" h="65" extrusionOk="0">
                <a:moveTo>
                  <a:pt x="0" y="0"/>
                </a:moveTo>
                <a:lnTo>
                  <a:pt x="0" y="13"/>
                </a:lnTo>
                <a:lnTo>
                  <a:pt x="11" y="62"/>
                </a:lnTo>
                <a:cubicBezTo>
                  <a:pt x="11" y="62"/>
                  <a:pt x="11" y="62"/>
                  <a:pt x="11" y="62"/>
                </a:cubicBezTo>
                <a:cubicBezTo>
                  <a:pt x="16" y="62"/>
                  <a:pt x="36" y="65"/>
                  <a:pt x="36" y="65"/>
                </a:cubicBezTo>
                <a:lnTo>
                  <a:pt x="63" y="44"/>
                </a:lnTo>
                <a:lnTo>
                  <a:pt x="59" y="23"/>
                </a:lnTo>
                <a:lnTo>
                  <a:pt x="38" y="9"/>
                </a:lnTo>
                <a:lnTo>
                  <a:pt x="27" y="17"/>
                </a:lnTo>
                <a:lnTo>
                  <a:pt x="17" y="4"/>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2"/>
          <p:cNvSpPr/>
          <p:nvPr/>
        </p:nvSpPr>
        <p:spPr>
          <a:xfrm>
            <a:off x="4878369" y="1047042"/>
            <a:ext cx="3769" cy="4958"/>
          </a:xfrm>
          <a:custGeom>
            <a:avLst/>
            <a:gdLst/>
            <a:ahLst/>
            <a:cxnLst/>
            <a:rect l="l" t="t" r="r" b="b"/>
            <a:pathLst>
              <a:path w="92" h="121" extrusionOk="0">
                <a:moveTo>
                  <a:pt x="73" y="0"/>
                </a:moveTo>
                <a:lnTo>
                  <a:pt x="43" y="14"/>
                </a:lnTo>
                <a:lnTo>
                  <a:pt x="39" y="46"/>
                </a:lnTo>
                <a:lnTo>
                  <a:pt x="8" y="78"/>
                </a:lnTo>
                <a:lnTo>
                  <a:pt x="0" y="120"/>
                </a:lnTo>
                <a:lnTo>
                  <a:pt x="20" y="116"/>
                </a:lnTo>
                <a:lnTo>
                  <a:pt x="68" y="70"/>
                </a:lnTo>
                <a:lnTo>
                  <a:pt x="73" y="44"/>
                </a:lnTo>
                <a:lnTo>
                  <a:pt x="92" y="13"/>
                </a:lnTo>
                <a:lnTo>
                  <a:pt x="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2"/>
          <p:cNvSpPr/>
          <p:nvPr/>
        </p:nvSpPr>
        <p:spPr>
          <a:xfrm>
            <a:off x="4751805" y="1027865"/>
            <a:ext cx="8973" cy="19709"/>
          </a:xfrm>
          <a:custGeom>
            <a:avLst/>
            <a:gdLst/>
            <a:ahLst/>
            <a:cxnLst/>
            <a:rect l="l" t="t" r="r" b="b"/>
            <a:pathLst>
              <a:path w="219" h="481" extrusionOk="0">
                <a:moveTo>
                  <a:pt x="161" y="0"/>
                </a:moveTo>
                <a:lnTo>
                  <a:pt x="138" y="22"/>
                </a:lnTo>
                <a:lnTo>
                  <a:pt x="138" y="69"/>
                </a:lnTo>
                <a:lnTo>
                  <a:pt x="103" y="137"/>
                </a:lnTo>
                <a:lnTo>
                  <a:pt x="103" y="167"/>
                </a:lnTo>
                <a:lnTo>
                  <a:pt x="90" y="183"/>
                </a:lnTo>
                <a:lnTo>
                  <a:pt x="88" y="214"/>
                </a:lnTo>
                <a:lnTo>
                  <a:pt x="36" y="253"/>
                </a:lnTo>
                <a:lnTo>
                  <a:pt x="34" y="302"/>
                </a:lnTo>
                <a:lnTo>
                  <a:pt x="20" y="365"/>
                </a:lnTo>
                <a:lnTo>
                  <a:pt x="0" y="408"/>
                </a:lnTo>
                <a:lnTo>
                  <a:pt x="32" y="471"/>
                </a:lnTo>
                <a:lnTo>
                  <a:pt x="88" y="480"/>
                </a:lnTo>
                <a:lnTo>
                  <a:pt x="145" y="449"/>
                </a:lnTo>
                <a:lnTo>
                  <a:pt x="181" y="334"/>
                </a:lnTo>
                <a:lnTo>
                  <a:pt x="157" y="303"/>
                </a:lnTo>
                <a:lnTo>
                  <a:pt x="187" y="252"/>
                </a:lnTo>
                <a:lnTo>
                  <a:pt x="181" y="212"/>
                </a:lnTo>
                <a:lnTo>
                  <a:pt x="219" y="121"/>
                </a:lnTo>
                <a:lnTo>
                  <a:pt x="205" y="92"/>
                </a:lnTo>
                <a:lnTo>
                  <a:pt x="196" y="28"/>
                </a:lnTo>
                <a:lnTo>
                  <a:pt x="1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2"/>
          <p:cNvSpPr/>
          <p:nvPr/>
        </p:nvSpPr>
        <p:spPr>
          <a:xfrm>
            <a:off x="4720297" y="988939"/>
            <a:ext cx="28763" cy="17783"/>
          </a:xfrm>
          <a:custGeom>
            <a:avLst/>
            <a:gdLst/>
            <a:ahLst/>
            <a:cxnLst/>
            <a:rect l="l" t="t" r="r" b="b"/>
            <a:pathLst>
              <a:path w="702" h="434" extrusionOk="0">
                <a:moveTo>
                  <a:pt x="644" y="0"/>
                </a:moveTo>
                <a:lnTo>
                  <a:pt x="620" y="22"/>
                </a:lnTo>
                <a:lnTo>
                  <a:pt x="596" y="16"/>
                </a:lnTo>
                <a:lnTo>
                  <a:pt x="519" y="19"/>
                </a:lnTo>
                <a:lnTo>
                  <a:pt x="460" y="62"/>
                </a:lnTo>
                <a:lnTo>
                  <a:pt x="405" y="64"/>
                </a:lnTo>
                <a:lnTo>
                  <a:pt x="378" y="68"/>
                </a:lnTo>
                <a:lnTo>
                  <a:pt x="334" y="40"/>
                </a:lnTo>
                <a:lnTo>
                  <a:pt x="291" y="31"/>
                </a:lnTo>
                <a:lnTo>
                  <a:pt x="154" y="70"/>
                </a:lnTo>
                <a:lnTo>
                  <a:pt x="104" y="70"/>
                </a:lnTo>
                <a:lnTo>
                  <a:pt x="52" y="74"/>
                </a:lnTo>
                <a:lnTo>
                  <a:pt x="42" y="106"/>
                </a:lnTo>
                <a:lnTo>
                  <a:pt x="1" y="151"/>
                </a:lnTo>
                <a:lnTo>
                  <a:pt x="2" y="193"/>
                </a:lnTo>
                <a:lnTo>
                  <a:pt x="48" y="179"/>
                </a:lnTo>
                <a:lnTo>
                  <a:pt x="98" y="184"/>
                </a:lnTo>
                <a:lnTo>
                  <a:pt x="130" y="170"/>
                </a:lnTo>
                <a:lnTo>
                  <a:pt x="159" y="182"/>
                </a:lnTo>
                <a:lnTo>
                  <a:pt x="202" y="175"/>
                </a:lnTo>
                <a:lnTo>
                  <a:pt x="235" y="203"/>
                </a:lnTo>
                <a:lnTo>
                  <a:pt x="211" y="232"/>
                </a:lnTo>
                <a:lnTo>
                  <a:pt x="223" y="284"/>
                </a:lnTo>
                <a:lnTo>
                  <a:pt x="257" y="326"/>
                </a:lnTo>
                <a:lnTo>
                  <a:pt x="296" y="292"/>
                </a:lnTo>
                <a:lnTo>
                  <a:pt x="295" y="254"/>
                </a:lnTo>
                <a:lnTo>
                  <a:pt x="316" y="232"/>
                </a:lnTo>
                <a:lnTo>
                  <a:pt x="352" y="285"/>
                </a:lnTo>
                <a:lnTo>
                  <a:pt x="348" y="342"/>
                </a:lnTo>
                <a:lnTo>
                  <a:pt x="408" y="409"/>
                </a:lnTo>
                <a:lnTo>
                  <a:pt x="456" y="395"/>
                </a:lnTo>
                <a:lnTo>
                  <a:pt x="477" y="426"/>
                </a:lnTo>
                <a:lnTo>
                  <a:pt x="519" y="424"/>
                </a:lnTo>
                <a:lnTo>
                  <a:pt x="559" y="433"/>
                </a:lnTo>
                <a:lnTo>
                  <a:pt x="602" y="388"/>
                </a:lnTo>
                <a:lnTo>
                  <a:pt x="656" y="360"/>
                </a:lnTo>
                <a:lnTo>
                  <a:pt x="692" y="265"/>
                </a:lnTo>
                <a:lnTo>
                  <a:pt x="662" y="199"/>
                </a:lnTo>
                <a:lnTo>
                  <a:pt x="702" y="137"/>
                </a:lnTo>
                <a:lnTo>
                  <a:pt x="702" y="100"/>
                </a:lnTo>
                <a:lnTo>
                  <a:pt x="674" y="46"/>
                </a:lnTo>
                <a:lnTo>
                  <a:pt x="678" y="14"/>
                </a:lnTo>
                <a:lnTo>
                  <a:pt x="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2"/>
          <p:cNvSpPr/>
          <p:nvPr/>
        </p:nvSpPr>
        <p:spPr>
          <a:xfrm>
            <a:off x="4754304" y="1048599"/>
            <a:ext cx="4302" cy="2049"/>
          </a:xfrm>
          <a:custGeom>
            <a:avLst/>
            <a:gdLst/>
            <a:ahLst/>
            <a:cxnLst/>
            <a:rect l="l" t="t" r="r" b="b"/>
            <a:pathLst>
              <a:path w="105" h="50" extrusionOk="0">
                <a:moveTo>
                  <a:pt x="36" y="0"/>
                </a:moveTo>
                <a:lnTo>
                  <a:pt x="1" y="27"/>
                </a:lnTo>
                <a:lnTo>
                  <a:pt x="32" y="50"/>
                </a:lnTo>
                <a:lnTo>
                  <a:pt x="87" y="36"/>
                </a:lnTo>
                <a:lnTo>
                  <a:pt x="1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2"/>
          <p:cNvSpPr/>
          <p:nvPr/>
        </p:nvSpPr>
        <p:spPr>
          <a:xfrm>
            <a:off x="4743200" y="1060113"/>
            <a:ext cx="8235" cy="11268"/>
          </a:xfrm>
          <a:custGeom>
            <a:avLst/>
            <a:gdLst/>
            <a:ahLst/>
            <a:cxnLst/>
            <a:rect l="l" t="t" r="r" b="b"/>
            <a:pathLst>
              <a:path w="201" h="275" extrusionOk="0">
                <a:moveTo>
                  <a:pt x="68" y="0"/>
                </a:moveTo>
                <a:lnTo>
                  <a:pt x="41" y="21"/>
                </a:lnTo>
                <a:lnTo>
                  <a:pt x="33" y="68"/>
                </a:lnTo>
                <a:lnTo>
                  <a:pt x="44" y="94"/>
                </a:lnTo>
                <a:lnTo>
                  <a:pt x="38" y="127"/>
                </a:lnTo>
                <a:lnTo>
                  <a:pt x="1" y="162"/>
                </a:lnTo>
                <a:lnTo>
                  <a:pt x="14" y="226"/>
                </a:lnTo>
                <a:lnTo>
                  <a:pt x="61" y="240"/>
                </a:lnTo>
                <a:lnTo>
                  <a:pt x="128" y="247"/>
                </a:lnTo>
                <a:lnTo>
                  <a:pt x="153" y="275"/>
                </a:lnTo>
                <a:lnTo>
                  <a:pt x="183" y="261"/>
                </a:lnTo>
                <a:lnTo>
                  <a:pt x="200" y="224"/>
                </a:lnTo>
                <a:lnTo>
                  <a:pt x="199" y="177"/>
                </a:lnTo>
                <a:lnTo>
                  <a:pt x="182" y="143"/>
                </a:lnTo>
                <a:lnTo>
                  <a:pt x="199" y="116"/>
                </a:lnTo>
                <a:lnTo>
                  <a:pt x="200" y="95"/>
                </a:lnTo>
                <a:lnTo>
                  <a:pt x="200" y="95"/>
                </a:lnTo>
                <a:lnTo>
                  <a:pt x="157" y="96"/>
                </a:lnTo>
                <a:lnTo>
                  <a:pt x="137" y="90"/>
                </a:lnTo>
                <a:lnTo>
                  <a:pt x="148" y="64"/>
                </a:lnTo>
                <a:lnTo>
                  <a:pt x="178" y="48"/>
                </a:lnTo>
                <a:lnTo>
                  <a:pt x="168" y="26"/>
                </a:lnTo>
                <a:lnTo>
                  <a:pt x="149" y="14"/>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2"/>
          <p:cNvSpPr/>
          <p:nvPr/>
        </p:nvSpPr>
        <p:spPr>
          <a:xfrm>
            <a:off x="4307990" y="1498709"/>
            <a:ext cx="1844" cy="2295"/>
          </a:xfrm>
          <a:custGeom>
            <a:avLst/>
            <a:gdLst/>
            <a:ahLst/>
            <a:cxnLst/>
            <a:rect l="l" t="t" r="r" b="b"/>
            <a:pathLst>
              <a:path w="45" h="56" extrusionOk="0">
                <a:moveTo>
                  <a:pt x="26" y="0"/>
                </a:moveTo>
                <a:lnTo>
                  <a:pt x="0" y="20"/>
                </a:lnTo>
                <a:lnTo>
                  <a:pt x="32" y="56"/>
                </a:lnTo>
                <a:lnTo>
                  <a:pt x="44" y="28"/>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2"/>
          <p:cNvSpPr/>
          <p:nvPr/>
        </p:nvSpPr>
        <p:spPr>
          <a:xfrm>
            <a:off x="4764506" y="1063759"/>
            <a:ext cx="11677" cy="4425"/>
          </a:xfrm>
          <a:custGeom>
            <a:avLst/>
            <a:gdLst/>
            <a:ahLst/>
            <a:cxnLst/>
            <a:rect l="l" t="t" r="r" b="b"/>
            <a:pathLst>
              <a:path w="285" h="108" extrusionOk="0">
                <a:moveTo>
                  <a:pt x="200" y="1"/>
                </a:moveTo>
                <a:lnTo>
                  <a:pt x="147" y="12"/>
                </a:lnTo>
                <a:cubicBezTo>
                  <a:pt x="147" y="12"/>
                  <a:pt x="112" y="38"/>
                  <a:pt x="106" y="38"/>
                </a:cubicBezTo>
                <a:cubicBezTo>
                  <a:pt x="98" y="38"/>
                  <a:pt x="72" y="29"/>
                  <a:pt x="72" y="29"/>
                </a:cubicBezTo>
                <a:lnTo>
                  <a:pt x="27" y="43"/>
                </a:lnTo>
                <a:lnTo>
                  <a:pt x="1" y="60"/>
                </a:lnTo>
                <a:lnTo>
                  <a:pt x="1" y="86"/>
                </a:lnTo>
                <a:lnTo>
                  <a:pt x="21" y="108"/>
                </a:lnTo>
                <a:lnTo>
                  <a:pt x="53" y="86"/>
                </a:lnTo>
                <a:lnTo>
                  <a:pt x="102" y="76"/>
                </a:lnTo>
                <a:lnTo>
                  <a:pt x="136" y="85"/>
                </a:lnTo>
                <a:lnTo>
                  <a:pt x="205" y="44"/>
                </a:lnTo>
                <a:lnTo>
                  <a:pt x="243" y="43"/>
                </a:lnTo>
                <a:lnTo>
                  <a:pt x="285" y="25"/>
                </a:lnTo>
                <a:lnTo>
                  <a:pt x="269" y="10"/>
                </a:lnTo>
                <a:lnTo>
                  <a:pt x="2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2"/>
          <p:cNvSpPr/>
          <p:nvPr/>
        </p:nvSpPr>
        <p:spPr>
          <a:xfrm>
            <a:off x="4775487" y="981932"/>
            <a:ext cx="41874" cy="60110"/>
          </a:xfrm>
          <a:custGeom>
            <a:avLst/>
            <a:gdLst/>
            <a:ahLst/>
            <a:cxnLst/>
            <a:rect l="l" t="t" r="r" b="b"/>
            <a:pathLst>
              <a:path w="1022" h="1467" extrusionOk="0">
                <a:moveTo>
                  <a:pt x="414" y="1"/>
                </a:moveTo>
                <a:lnTo>
                  <a:pt x="374" y="35"/>
                </a:lnTo>
                <a:lnTo>
                  <a:pt x="362" y="73"/>
                </a:lnTo>
                <a:lnTo>
                  <a:pt x="312" y="100"/>
                </a:lnTo>
                <a:lnTo>
                  <a:pt x="296" y="150"/>
                </a:lnTo>
                <a:lnTo>
                  <a:pt x="247" y="213"/>
                </a:lnTo>
                <a:lnTo>
                  <a:pt x="249" y="251"/>
                </a:lnTo>
                <a:lnTo>
                  <a:pt x="287" y="277"/>
                </a:lnTo>
                <a:lnTo>
                  <a:pt x="310" y="259"/>
                </a:lnTo>
                <a:lnTo>
                  <a:pt x="364" y="247"/>
                </a:lnTo>
                <a:lnTo>
                  <a:pt x="378" y="267"/>
                </a:lnTo>
                <a:lnTo>
                  <a:pt x="324" y="319"/>
                </a:lnTo>
                <a:lnTo>
                  <a:pt x="261" y="346"/>
                </a:lnTo>
                <a:lnTo>
                  <a:pt x="218" y="416"/>
                </a:lnTo>
                <a:lnTo>
                  <a:pt x="227" y="436"/>
                </a:lnTo>
                <a:lnTo>
                  <a:pt x="292" y="404"/>
                </a:lnTo>
                <a:lnTo>
                  <a:pt x="358" y="348"/>
                </a:lnTo>
                <a:lnTo>
                  <a:pt x="380" y="348"/>
                </a:lnTo>
                <a:lnTo>
                  <a:pt x="414" y="329"/>
                </a:lnTo>
                <a:lnTo>
                  <a:pt x="441" y="366"/>
                </a:lnTo>
                <a:lnTo>
                  <a:pt x="424" y="418"/>
                </a:lnTo>
                <a:lnTo>
                  <a:pt x="397" y="420"/>
                </a:lnTo>
                <a:lnTo>
                  <a:pt x="340" y="467"/>
                </a:lnTo>
                <a:lnTo>
                  <a:pt x="324" y="507"/>
                </a:lnTo>
                <a:lnTo>
                  <a:pt x="344" y="537"/>
                </a:lnTo>
                <a:lnTo>
                  <a:pt x="407" y="523"/>
                </a:lnTo>
                <a:lnTo>
                  <a:pt x="445" y="545"/>
                </a:lnTo>
                <a:lnTo>
                  <a:pt x="395" y="581"/>
                </a:lnTo>
                <a:lnTo>
                  <a:pt x="328" y="606"/>
                </a:lnTo>
                <a:lnTo>
                  <a:pt x="290" y="594"/>
                </a:lnTo>
                <a:lnTo>
                  <a:pt x="287" y="623"/>
                </a:lnTo>
                <a:lnTo>
                  <a:pt x="336" y="638"/>
                </a:lnTo>
                <a:lnTo>
                  <a:pt x="336" y="670"/>
                </a:lnTo>
                <a:lnTo>
                  <a:pt x="265" y="736"/>
                </a:lnTo>
                <a:lnTo>
                  <a:pt x="244" y="736"/>
                </a:lnTo>
                <a:lnTo>
                  <a:pt x="219" y="672"/>
                </a:lnTo>
                <a:lnTo>
                  <a:pt x="179" y="652"/>
                </a:lnTo>
                <a:lnTo>
                  <a:pt x="141" y="597"/>
                </a:lnTo>
                <a:lnTo>
                  <a:pt x="48" y="642"/>
                </a:lnTo>
                <a:lnTo>
                  <a:pt x="48" y="670"/>
                </a:lnTo>
                <a:lnTo>
                  <a:pt x="0" y="750"/>
                </a:lnTo>
                <a:lnTo>
                  <a:pt x="40" y="811"/>
                </a:lnTo>
                <a:lnTo>
                  <a:pt x="40" y="855"/>
                </a:lnTo>
                <a:lnTo>
                  <a:pt x="76" y="872"/>
                </a:lnTo>
                <a:lnTo>
                  <a:pt x="110" y="837"/>
                </a:lnTo>
                <a:lnTo>
                  <a:pt x="149" y="836"/>
                </a:lnTo>
                <a:lnTo>
                  <a:pt x="223" y="862"/>
                </a:lnTo>
                <a:lnTo>
                  <a:pt x="297" y="860"/>
                </a:lnTo>
                <a:lnTo>
                  <a:pt x="311" y="877"/>
                </a:lnTo>
                <a:lnTo>
                  <a:pt x="385" y="859"/>
                </a:lnTo>
                <a:lnTo>
                  <a:pt x="382" y="895"/>
                </a:lnTo>
                <a:lnTo>
                  <a:pt x="340" y="905"/>
                </a:lnTo>
                <a:lnTo>
                  <a:pt x="324" y="930"/>
                </a:lnTo>
                <a:lnTo>
                  <a:pt x="332" y="978"/>
                </a:lnTo>
                <a:lnTo>
                  <a:pt x="400" y="970"/>
                </a:lnTo>
                <a:lnTo>
                  <a:pt x="451" y="1012"/>
                </a:lnTo>
                <a:lnTo>
                  <a:pt x="481" y="1087"/>
                </a:lnTo>
                <a:lnTo>
                  <a:pt x="512" y="1087"/>
                </a:lnTo>
                <a:lnTo>
                  <a:pt x="533" y="1107"/>
                </a:lnTo>
                <a:lnTo>
                  <a:pt x="515" y="1139"/>
                </a:lnTo>
                <a:lnTo>
                  <a:pt x="515" y="1192"/>
                </a:lnTo>
                <a:lnTo>
                  <a:pt x="435" y="1340"/>
                </a:lnTo>
                <a:lnTo>
                  <a:pt x="459" y="1411"/>
                </a:lnTo>
                <a:lnTo>
                  <a:pt x="485" y="1453"/>
                </a:lnTo>
                <a:lnTo>
                  <a:pt x="511" y="1451"/>
                </a:lnTo>
                <a:lnTo>
                  <a:pt x="553" y="1447"/>
                </a:lnTo>
                <a:lnTo>
                  <a:pt x="577" y="1467"/>
                </a:lnTo>
                <a:lnTo>
                  <a:pt x="608" y="1467"/>
                </a:lnTo>
                <a:lnTo>
                  <a:pt x="680" y="1419"/>
                </a:lnTo>
                <a:lnTo>
                  <a:pt x="680" y="1393"/>
                </a:lnTo>
                <a:lnTo>
                  <a:pt x="717" y="1369"/>
                </a:lnTo>
                <a:lnTo>
                  <a:pt x="756" y="1318"/>
                </a:lnTo>
                <a:lnTo>
                  <a:pt x="759" y="1259"/>
                </a:lnTo>
                <a:lnTo>
                  <a:pt x="779" y="1185"/>
                </a:lnTo>
                <a:lnTo>
                  <a:pt x="813" y="1125"/>
                </a:lnTo>
                <a:lnTo>
                  <a:pt x="789" y="1106"/>
                </a:lnTo>
                <a:lnTo>
                  <a:pt x="789" y="1080"/>
                </a:lnTo>
                <a:lnTo>
                  <a:pt x="817" y="1055"/>
                </a:lnTo>
                <a:lnTo>
                  <a:pt x="847" y="992"/>
                </a:lnTo>
                <a:lnTo>
                  <a:pt x="880" y="988"/>
                </a:lnTo>
                <a:lnTo>
                  <a:pt x="916" y="950"/>
                </a:lnTo>
                <a:lnTo>
                  <a:pt x="971" y="912"/>
                </a:lnTo>
                <a:lnTo>
                  <a:pt x="981" y="847"/>
                </a:lnTo>
                <a:lnTo>
                  <a:pt x="978" y="811"/>
                </a:lnTo>
                <a:lnTo>
                  <a:pt x="1019" y="778"/>
                </a:lnTo>
                <a:lnTo>
                  <a:pt x="1021" y="747"/>
                </a:lnTo>
                <a:lnTo>
                  <a:pt x="1005" y="706"/>
                </a:lnTo>
                <a:lnTo>
                  <a:pt x="993" y="648"/>
                </a:lnTo>
                <a:lnTo>
                  <a:pt x="966" y="650"/>
                </a:lnTo>
                <a:lnTo>
                  <a:pt x="923" y="632"/>
                </a:lnTo>
                <a:lnTo>
                  <a:pt x="873" y="632"/>
                </a:lnTo>
                <a:lnTo>
                  <a:pt x="858" y="606"/>
                </a:lnTo>
                <a:lnTo>
                  <a:pt x="878" y="569"/>
                </a:lnTo>
                <a:lnTo>
                  <a:pt x="946" y="531"/>
                </a:lnTo>
                <a:lnTo>
                  <a:pt x="948" y="505"/>
                </a:lnTo>
                <a:lnTo>
                  <a:pt x="923" y="472"/>
                </a:lnTo>
                <a:lnTo>
                  <a:pt x="923" y="413"/>
                </a:lnTo>
                <a:lnTo>
                  <a:pt x="935" y="374"/>
                </a:lnTo>
                <a:lnTo>
                  <a:pt x="892" y="327"/>
                </a:lnTo>
                <a:lnTo>
                  <a:pt x="859" y="329"/>
                </a:lnTo>
                <a:lnTo>
                  <a:pt x="803" y="366"/>
                </a:lnTo>
                <a:lnTo>
                  <a:pt x="734" y="378"/>
                </a:lnTo>
                <a:lnTo>
                  <a:pt x="725" y="416"/>
                </a:lnTo>
                <a:lnTo>
                  <a:pt x="689" y="455"/>
                </a:lnTo>
                <a:lnTo>
                  <a:pt x="654" y="451"/>
                </a:lnTo>
                <a:lnTo>
                  <a:pt x="646" y="408"/>
                </a:lnTo>
                <a:lnTo>
                  <a:pt x="694" y="380"/>
                </a:lnTo>
                <a:lnTo>
                  <a:pt x="722" y="346"/>
                </a:lnTo>
                <a:lnTo>
                  <a:pt x="722" y="283"/>
                </a:lnTo>
                <a:lnTo>
                  <a:pt x="741" y="200"/>
                </a:lnTo>
                <a:lnTo>
                  <a:pt x="725" y="152"/>
                </a:lnTo>
                <a:lnTo>
                  <a:pt x="696" y="122"/>
                </a:lnTo>
                <a:lnTo>
                  <a:pt x="682" y="84"/>
                </a:lnTo>
                <a:lnTo>
                  <a:pt x="622" y="49"/>
                </a:lnTo>
                <a:lnTo>
                  <a:pt x="581" y="66"/>
                </a:lnTo>
                <a:lnTo>
                  <a:pt x="524" y="49"/>
                </a:lnTo>
                <a:lnTo>
                  <a:pt x="464" y="100"/>
                </a:lnTo>
                <a:lnTo>
                  <a:pt x="431" y="90"/>
                </a:lnTo>
                <a:lnTo>
                  <a:pt x="424" y="20"/>
                </a:lnTo>
                <a:lnTo>
                  <a:pt x="4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2"/>
          <p:cNvSpPr/>
          <p:nvPr/>
        </p:nvSpPr>
        <p:spPr>
          <a:xfrm>
            <a:off x="4778723" y="1030938"/>
            <a:ext cx="10079" cy="9588"/>
          </a:xfrm>
          <a:custGeom>
            <a:avLst/>
            <a:gdLst/>
            <a:ahLst/>
            <a:cxnLst/>
            <a:rect l="l" t="t" r="r" b="b"/>
            <a:pathLst>
              <a:path w="246" h="234" extrusionOk="0">
                <a:moveTo>
                  <a:pt x="110" y="1"/>
                </a:moveTo>
                <a:lnTo>
                  <a:pt x="27" y="10"/>
                </a:lnTo>
                <a:lnTo>
                  <a:pt x="7" y="56"/>
                </a:lnTo>
                <a:lnTo>
                  <a:pt x="0" y="120"/>
                </a:lnTo>
                <a:lnTo>
                  <a:pt x="55" y="163"/>
                </a:lnTo>
                <a:lnTo>
                  <a:pt x="90" y="221"/>
                </a:lnTo>
                <a:lnTo>
                  <a:pt x="122" y="221"/>
                </a:lnTo>
                <a:lnTo>
                  <a:pt x="165" y="204"/>
                </a:lnTo>
                <a:lnTo>
                  <a:pt x="213" y="233"/>
                </a:lnTo>
                <a:lnTo>
                  <a:pt x="245" y="227"/>
                </a:lnTo>
                <a:lnTo>
                  <a:pt x="239" y="149"/>
                </a:lnTo>
                <a:lnTo>
                  <a:pt x="244" y="104"/>
                </a:lnTo>
                <a:lnTo>
                  <a:pt x="174" y="20"/>
                </a:lnTo>
                <a:lnTo>
                  <a:pt x="1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2"/>
          <p:cNvSpPr/>
          <p:nvPr/>
        </p:nvSpPr>
        <p:spPr>
          <a:xfrm>
            <a:off x="4779174" y="1065521"/>
            <a:ext cx="2458" cy="3524"/>
          </a:xfrm>
          <a:custGeom>
            <a:avLst/>
            <a:gdLst/>
            <a:ahLst/>
            <a:cxnLst/>
            <a:rect l="l" t="t" r="r" b="b"/>
            <a:pathLst>
              <a:path w="60" h="86" extrusionOk="0">
                <a:moveTo>
                  <a:pt x="1" y="0"/>
                </a:moveTo>
                <a:lnTo>
                  <a:pt x="0" y="21"/>
                </a:lnTo>
                <a:lnTo>
                  <a:pt x="27" y="61"/>
                </a:lnTo>
                <a:lnTo>
                  <a:pt x="36" y="86"/>
                </a:lnTo>
                <a:lnTo>
                  <a:pt x="59" y="75"/>
                </a:lnTo>
                <a:lnTo>
                  <a:pt x="50" y="33"/>
                </a:lnTo>
                <a:lnTo>
                  <a:pt x="21" y="2"/>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2"/>
          <p:cNvSpPr/>
          <p:nvPr/>
        </p:nvSpPr>
        <p:spPr>
          <a:xfrm>
            <a:off x="4783067" y="1019342"/>
            <a:ext cx="4548" cy="3401"/>
          </a:xfrm>
          <a:custGeom>
            <a:avLst/>
            <a:gdLst/>
            <a:ahLst/>
            <a:cxnLst/>
            <a:rect l="l" t="t" r="r" b="b"/>
            <a:pathLst>
              <a:path w="111" h="83" extrusionOk="0">
                <a:moveTo>
                  <a:pt x="69" y="1"/>
                </a:moveTo>
                <a:lnTo>
                  <a:pt x="9" y="31"/>
                </a:lnTo>
                <a:lnTo>
                  <a:pt x="0" y="76"/>
                </a:lnTo>
                <a:lnTo>
                  <a:pt x="24" y="83"/>
                </a:lnTo>
                <a:lnTo>
                  <a:pt x="74" y="52"/>
                </a:lnTo>
                <a:lnTo>
                  <a:pt x="83" y="21"/>
                </a:lnTo>
                <a:lnTo>
                  <a:pt x="111" y="2"/>
                </a:lnTo>
                <a:lnTo>
                  <a:pt x="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2"/>
          <p:cNvSpPr/>
          <p:nvPr/>
        </p:nvSpPr>
        <p:spPr>
          <a:xfrm>
            <a:off x="4306638" y="1500389"/>
            <a:ext cx="1065" cy="2540"/>
          </a:xfrm>
          <a:custGeom>
            <a:avLst/>
            <a:gdLst/>
            <a:ahLst/>
            <a:cxnLst/>
            <a:rect l="l" t="t" r="r" b="b"/>
            <a:pathLst>
              <a:path w="26" h="62" extrusionOk="0">
                <a:moveTo>
                  <a:pt x="1" y="1"/>
                </a:moveTo>
                <a:lnTo>
                  <a:pt x="1" y="62"/>
                </a:lnTo>
                <a:lnTo>
                  <a:pt x="26" y="40"/>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2"/>
          <p:cNvSpPr/>
          <p:nvPr/>
        </p:nvSpPr>
        <p:spPr>
          <a:xfrm>
            <a:off x="4773110" y="1332146"/>
            <a:ext cx="2827" cy="8359"/>
          </a:xfrm>
          <a:custGeom>
            <a:avLst/>
            <a:gdLst/>
            <a:ahLst/>
            <a:cxnLst/>
            <a:rect l="l" t="t" r="r" b="b"/>
            <a:pathLst>
              <a:path w="69" h="204" extrusionOk="0">
                <a:moveTo>
                  <a:pt x="25" y="0"/>
                </a:moveTo>
                <a:lnTo>
                  <a:pt x="9" y="39"/>
                </a:lnTo>
                <a:lnTo>
                  <a:pt x="9" y="104"/>
                </a:lnTo>
                <a:lnTo>
                  <a:pt x="1" y="135"/>
                </a:lnTo>
                <a:lnTo>
                  <a:pt x="11" y="161"/>
                </a:lnTo>
                <a:lnTo>
                  <a:pt x="8" y="204"/>
                </a:lnTo>
                <a:lnTo>
                  <a:pt x="8" y="204"/>
                </a:lnTo>
                <a:lnTo>
                  <a:pt x="35" y="195"/>
                </a:lnTo>
                <a:lnTo>
                  <a:pt x="68" y="117"/>
                </a:lnTo>
                <a:lnTo>
                  <a:pt x="48" y="85"/>
                </a:lnTo>
                <a:lnTo>
                  <a:pt x="44" y="56"/>
                </a:lnTo>
                <a:lnTo>
                  <a:pt x="63" y="42"/>
                </a:lnTo>
                <a:lnTo>
                  <a:pt x="54" y="2"/>
                </a:lnTo>
                <a:lnTo>
                  <a:pt x="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2"/>
          <p:cNvSpPr/>
          <p:nvPr/>
        </p:nvSpPr>
        <p:spPr>
          <a:xfrm>
            <a:off x="4780362" y="1330466"/>
            <a:ext cx="7949" cy="10735"/>
          </a:xfrm>
          <a:custGeom>
            <a:avLst/>
            <a:gdLst/>
            <a:ahLst/>
            <a:cxnLst/>
            <a:rect l="l" t="t" r="r" b="b"/>
            <a:pathLst>
              <a:path w="194" h="262" extrusionOk="0">
                <a:moveTo>
                  <a:pt x="18" y="1"/>
                </a:moveTo>
                <a:lnTo>
                  <a:pt x="5" y="17"/>
                </a:lnTo>
                <a:lnTo>
                  <a:pt x="1" y="80"/>
                </a:lnTo>
                <a:lnTo>
                  <a:pt x="30" y="104"/>
                </a:lnTo>
                <a:lnTo>
                  <a:pt x="44" y="146"/>
                </a:lnTo>
                <a:lnTo>
                  <a:pt x="37" y="176"/>
                </a:lnTo>
                <a:lnTo>
                  <a:pt x="82" y="200"/>
                </a:lnTo>
                <a:lnTo>
                  <a:pt x="108" y="227"/>
                </a:lnTo>
                <a:lnTo>
                  <a:pt x="108" y="260"/>
                </a:lnTo>
                <a:lnTo>
                  <a:pt x="140" y="251"/>
                </a:lnTo>
                <a:lnTo>
                  <a:pt x="187" y="262"/>
                </a:lnTo>
                <a:lnTo>
                  <a:pt x="193" y="214"/>
                </a:lnTo>
                <a:lnTo>
                  <a:pt x="161" y="210"/>
                </a:lnTo>
                <a:lnTo>
                  <a:pt x="113" y="186"/>
                </a:lnTo>
                <a:lnTo>
                  <a:pt x="113" y="119"/>
                </a:lnTo>
                <a:lnTo>
                  <a:pt x="86" y="97"/>
                </a:lnTo>
                <a:lnTo>
                  <a:pt x="75" y="66"/>
                </a:lnTo>
                <a:lnTo>
                  <a:pt x="32" y="49"/>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2"/>
          <p:cNvSpPr/>
          <p:nvPr/>
        </p:nvSpPr>
        <p:spPr>
          <a:xfrm>
            <a:off x="4751108" y="1546814"/>
            <a:ext cx="1147" cy="3237"/>
          </a:xfrm>
          <a:custGeom>
            <a:avLst/>
            <a:gdLst/>
            <a:ahLst/>
            <a:cxnLst/>
            <a:rect l="l" t="t" r="r" b="b"/>
            <a:pathLst>
              <a:path w="28" h="79" extrusionOk="0">
                <a:moveTo>
                  <a:pt x="27" y="0"/>
                </a:moveTo>
                <a:lnTo>
                  <a:pt x="14" y="10"/>
                </a:lnTo>
                <a:lnTo>
                  <a:pt x="1" y="12"/>
                </a:lnTo>
                <a:lnTo>
                  <a:pt x="4" y="63"/>
                </a:lnTo>
                <a:lnTo>
                  <a:pt x="16" y="79"/>
                </a:lnTo>
                <a:lnTo>
                  <a:pt x="27" y="56"/>
                </a:lnTo>
                <a:lnTo>
                  <a:pt x="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2"/>
          <p:cNvSpPr/>
          <p:nvPr/>
        </p:nvSpPr>
        <p:spPr>
          <a:xfrm>
            <a:off x="4771307" y="1499283"/>
            <a:ext cx="942" cy="1065"/>
          </a:xfrm>
          <a:custGeom>
            <a:avLst/>
            <a:gdLst/>
            <a:ahLst/>
            <a:cxnLst/>
            <a:rect l="l" t="t" r="r" b="b"/>
            <a:pathLst>
              <a:path w="23" h="26" extrusionOk="0">
                <a:moveTo>
                  <a:pt x="15" y="0"/>
                </a:moveTo>
                <a:lnTo>
                  <a:pt x="1" y="4"/>
                </a:lnTo>
                <a:lnTo>
                  <a:pt x="12" y="25"/>
                </a:lnTo>
                <a:lnTo>
                  <a:pt x="23" y="14"/>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2"/>
          <p:cNvSpPr/>
          <p:nvPr/>
        </p:nvSpPr>
        <p:spPr>
          <a:xfrm>
            <a:off x="4750698" y="1566891"/>
            <a:ext cx="3278" cy="2786"/>
          </a:xfrm>
          <a:custGeom>
            <a:avLst/>
            <a:gdLst/>
            <a:ahLst/>
            <a:cxnLst/>
            <a:rect l="l" t="t" r="r" b="b"/>
            <a:pathLst>
              <a:path w="80" h="68" extrusionOk="0">
                <a:moveTo>
                  <a:pt x="68" y="1"/>
                </a:moveTo>
                <a:lnTo>
                  <a:pt x="51" y="15"/>
                </a:lnTo>
                <a:lnTo>
                  <a:pt x="17" y="23"/>
                </a:lnTo>
                <a:lnTo>
                  <a:pt x="0" y="60"/>
                </a:lnTo>
                <a:lnTo>
                  <a:pt x="26" y="68"/>
                </a:lnTo>
                <a:lnTo>
                  <a:pt x="80" y="39"/>
                </a:lnTo>
                <a:lnTo>
                  <a:pt x="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2"/>
          <p:cNvSpPr/>
          <p:nvPr/>
        </p:nvSpPr>
        <p:spPr>
          <a:xfrm>
            <a:off x="4760450" y="1391518"/>
            <a:ext cx="20445" cy="13972"/>
          </a:xfrm>
          <a:custGeom>
            <a:avLst/>
            <a:gdLst/>
            <a:ahLst/>
            <a:cxnLst/>
            <a:rect l="l" t="t" r="r" b="b"/>
            <a:pathLst>
              <a:path w="499" h="341" extrusionOk="0">
                <a:moveTo>
                  <a:pt x="226" y="1"/>
                </a:moveTo>
                <a:lnTo>
                  <a:pt x="209" y="11"/>
                </a:lnTo>
                <a:lnTo>
                  <a:pt x="165" y="23"/>
                </a:lnTo>
                <a:lnTo>
                  <a:pt x="115" y="85"/>
                </a:lnTo>
                <a:lnTo>
                  <a:pt x="113" y="108"/>
                </a:lnTo>
                <a:lnTo>
                  <a:pt x="93" y="132"/>
                </a:lnTo>
                <a:lnTo>
                  <a:pt x="9" y="154"/>
                </a:lnTo>
                <a:lnTo>
                  <a:pt x="0" y="183"/>
                </a:lnTo>
                <a:lnTo>
                  <a:pt x="21" y="202"/>
                </a:lnTo>
                <a:lnTo>
                  <a:pt x="35" y="249"/>
                </a:lnTo>
                <a:lnTo>
                  <a:pt x="21" y="283"/>
                </a:lnTo>
                <a:lnTo>
                  <a:pt x="21" y="326"/>
                </a:lnTo>
                <a:cubicBezTo>
                  <a:pt x="20" y="327"/>
                  <a:pt x="32" y="340"/>
                  <a:pt x="32" y="340"/>
                </a:cubicBezTo>
                <a:lnTo>
                  <a:pt x="50" y="331"/>
                </a:lnTo>
                <a:lnTo>
                  <a:pt x="91" y="279"/>
                </a:lnTo>
                <a:lnTo>
                  <a:pt x="123" y="275"/>
                </a:lnTo>
                <a:lnTo>
                  <a:pt x="145" y="281"/>
                </a:lnTo>
                <a:lnTo>
                  <a:pt x="152" y="307"/>
                </a:lnTo>
                <a:lnTo>
                  <a:pt x="186" y="309"/>
                </a:lnTo>
                <a:lnTo>
                  <a:pt x="252" y="253"/>
                </a:lnTo>
                <a:lnTo>
                  <a:pt x="286" y="243"/>
                </a:lnTo>
                <a:lnTo>
                  <a:pt x="327" y="216"/>
                </a:lnTo>
                <a:lnTo>
                  <a:pt x="365" y="159"/>
                </a:lnTo>
                <a:lnTo>
                  <a:pt x="405" y="159"/>
                </a:lnTo>
                <a:lnTo>
                  <a:pt x="460" y="120"/>
                </a:lnTo>
                <a:lnTo>
                  <a:pt x="461" y="87"/>
                </a:lnTo>
                <a:lnTo>
                  <a:pt x="499" y="42"/>
                </a:lnTo>
                <a:lnTo>
                  <a:pt x="482" y="29"/>
                </a:lnTo>
                <a:lnTo>
                  <a:pt x="439" y="30"/>
                </a:lnTo>
                <a:lnTo>
                  <a:pt x="419" y="17"/>
                </a:lnTo>
                <a:lnTo>
                  <a:pt x="385" y="15"/>
                </a:lnTo>
                <a:lnTo>
                  <a:pt x="350" y="33"/>
                </a:lnTo>
                <a:lnTo>
                  <a:pt x="331" y="20"/>
                </a:lnTo>
                <a:lnTo>
                  <a:pt x="307" y="29"/>
                </a:lnTo>
                <a:lnTo>
                  <a:pt x="278" y="63"/>
                </a:lnTo>
                <a:lnTo>
                  <a:pt x="240" y="44"/>
                </a:lnTo>
                <a:lnTo>
                  <a:pt x="2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2"/>
          <p:cNvSpPr/>
          <p:nvPr/>
        </p:nvSpPr>
        <p:spPr>
          <a:xfrm>
            <a:off x="4791138" y="1329851"/>
            <a:ext cx="2581" cy="1721"/>
          </a:xfrm>
          <a:custGeom>
            <a:avLst/>
            <a:gdLst/>
            <a:ahLst/>
            <a:cxnLst/>
            <a:rect l="l" t="t" r="r" b="b"/>
            <a:pathLst>
              <a:path w="63" h="42" extrusionOk="0">
                <a:moveTo>
                  <a:pt x="13" y="0"/>
                </a:moveTo>
                <a:lnTo>
                  <a:pt x="0" y="10"/>
                </a:lnTo>
                <a:lnTo>
                  <a:pt x="35" y="37"/>
                </a:lnTo>
                <a:lnTo>
                  <a:pt x="59" y="42"/>
                </a:lnTo>
                <a:lnTo>
                  <a:pt x="62" y="24"/>
                </a:lnTo>
                <a:lnTo>
                  <a:pt x="35" y="5"/>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2"/>
          <p:cNvSpPr/>
          <p:nvPr/>
        </p:nvSpPr>
        <p:spPr>
          <a:xfrm>
            <a:off x="4311555" y="1492972"/>
            <a:ext cx="3769" cy="3442"/>
          </a:xfrm>
          <a:custGeom>
            <a:avLst/>
            <a:gdLst/>
            <a:ahLst/>
            <a:cxnLst/>
            <a:rect l="l" t="t" r="r" b="b"/>
            <a:pathLst>
              <a:path w="92" h="84" extrusionOk="0">
                <a:moveTo>
                  <a:pt x="69" y="0"/>
                </a:moveTo>
                <a:lnTo>
                  <a:pt x="20" y="28"/>
                </a:lnTo>
                <a:lnTo>
                  <a:pt x="1" y="83"/>
                </a:lnTo>
                <a:lnTo>
                  <a:pt x="1" y="83"/>
                </a:lnTo>
                <a:lnTo>
                  <a:pt x="31" y="59"/>
                </a:lnTo>
                <a:lnTo>
                  <a:pt x="76" y="43"/>
                </a:lnTo>
                <a:lnTo>
                  <a:pt x="92" y="3"/>
                </a:lnTo>
                <a:lnTo>
                  <a:pt x="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2"/>
          <p:cNvSpPr/>
          <p:nvPr/>
        </p:nvSpPr>
        <p:spPr>
          <a:xfrm>
            <a:off x="4867142" y="1465765"/>
            <a:ext cx="533" cy="1024"/>
          </a:xfrm>
          <a:custGeom>
            <a:avLst/>
            <a:gdLst/>
            <a:ahLst/>
            <a:cxnLst/>
            <a:rect l="l" t="t" r="r" b="b"/>
            <a:pathLst>
              <a:path w="13" h="25" extrusionOk="0">
                <a:moveTo>
                  <a:pt x="13" y="1"/>
                </a:moveTo>
                <a:lnTo>
                  <a:pt x="1" y="25"/>
                </a:lnTo>
                <a:lnTo>
                  <a:pt x="13" y="24"/>
                </a:lnTo>
                <a:lnTo>
                  <a:pt x="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2"/>
          <p:cNvSpPr/>
          <p:nvPr/>
        </p:nvSpPr>
        <p:spPr>
          <a:xfrm>
            <a:off x="4732629" y="1549518"/>
            <a:ext cx="11800" cy="7007"/>
          </a:xfrm>
          <a:custGeom>
            <a:avLst/>
            <a:gdLst/>
            <a:ahLst/>
            <a:cxnLst/>
            <a:rect l="l" t="t" r="r" b="b"/>
            <a:pathLst>
              <a:path w="288" h="171" extrusionOk="0">
                <a:moveTo>
                  <a:pt x="114" y="1"/>
                </a:moveTo>
                <a:lnTo>
                  <a:pt x="89" y="20"/>
                </a:lnTo>
                <a:lnTo>
                  <a:pt x="88" y="53"/>
                </a:lnTo>
                <a:lnTo>
                  <a:pt x="49" y="47"/>
                </a:lnTo>
                <a:lnTo>
                  <a:pt x="1" y="105"/>
                </a:lnTo>
                <a:lnTo>
                  <a:pt x="16" y="124"/>
                </a:lnTo>
                <a:lnTo>
                  <a:pt x="57" y="120"/>
                </a:lnTo>
                <a:lnTo>
                  <a:pt x="62" y="143"/>
                </a:lnTo>
                <a:lnTo>
                  <a:pt x="88" y="167"/>
                </a:lnTo>
                <a:lnTo>
                  <a:pt x="83" y="150"/>
                </a:lnTo>
                <a:lnTo>
                  <a:pt x="85" y="121"/>
                </a:lnTo>
                <a:lnTo>
                  <a:pt x="127" y="122"/>
                </a:lnTo>
                <a:lnTo>
                  <a:pt x="166" y="147"/>
                </a:lnTo>
                <a:lnTo>
                  <a:pt x="277" y="170"/>
                </a:lnTo>
                <a:lnTo>
                  <a:pt x="288" y="134"/>
                </a:lnTo>
                <a:lnTo>
                  <a:pt x="276" y="113"/>
                </a:lnTo>
                <a:lnTo>
                  <a:pt x="265" y="63"/>
                </a:lnTo>
                <a:lnTo>
                  <a:pt x="210" y="16"/>
                </a:lnTo>
                <a:lnTo>
                  <a:pt x="171" y="21"/>
                </a:lnTo>
                <a:lnTo>
                  <a:pt x="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2"/>
          <p:cNvSpPr/>
          <p:nvPr/>
        </p:nvSpPr>
        <p:spPr>
          <a:xfrm>
            <a:off x="4751149" y="1247614"/>
            <a:ext cx="2745" cy="1885"/>
          </a:xfrm>
          <a:custGeom>
            <a:avLst/>
            <a:gdLst/>
            <a:ahLst/>
            <a:cxnLst/>
            <a:rect l="l" t="t" r="r" b="b"/>
            <a:pathLst>
              <a:path w="67" h="46" extrusionOk="0">
                <a:moveTo>
                  <a:pt x="17" y="1"/>
                </a:moveTo>
                <a:lnTo>
                  <a:pt x="1" y="24"/>
                </a:lnTo>
                <a:lnTo>
                  <a:pt x="12" y="45"/>
                </a:lnTo>
                <a:lnTo>
                  <a:pt x="36" y="37"/>
                </a:lnTo>
                <a:lnTo>
                  <a:pt x="56" y="37"/>
                </a:lnTo>
                <a:lnTo>
                  <a:pt x="67" y="13"/>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2"/>
          <p:cNvSpPr/>
          <p:nvPr/>
        </p:nvSpPr>
        <p:spPr>
          <a:xfrm>
            <a:off x="4757418" y="1258432"/>
            <a:ext cx="1844" cy="3278"/>
          </a:xfrm>
          <a:custGeom>
            <a:avLst/>
            <a:gdLst/>
            <a:ahLst/>
            <a:cxnLst/>
            <a:rect l="l" t="t" r="r" b="b"/>
            <a:pathLst>
              <a:path w="45" h="80" extrusionOk="0">
                <a:moveTo>
                  <a:pt x="24" y="0"/>
                </a:moveTo>
                <a:lnTo>
                  <a:pt x="1" y="22"/>
                </a:lnTo>
                <a:lnTo>
                  <a:pt x="4" y="80"/>
                </a:lnTo>
                <a:lnTo>
                  <a:pt x="31" y="56"/>
                </a:lnTo>
                <a:lnTo>
                  <a:pt x="43" y="54"/>
                </a:lnTo>
                <a:lnTo>
                  <a:pt x="45" y="15"/>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2"/>
          <p:cNvSpPr/>
          <p:nvPr/>
        </p:nvSpPr>
        <p:spPr>
          <a:xfrm>
            <a:off x="4755041" y="1259005"/>
            <a:ext cx="1803" cy="4179"/>
          </a:xfrm>
          <a:custGeom>
            <a:avLst/>
            <a:gdLst/>
            <a:ahLst/>
            <a:cxnLst/>
            <a:rect l="l" t="t" r="r" b="b"/>
            <a:pathLst>
              <a:path w="44" h="102" extrusionOk="0">
                <a:moveTo>
                  <a:pt x="26" y="0"/>
                </a:moveTo>
                <a:lnTo>
                  <a:pt x="14" y="9"/>
                </a:lnTo>
                <a:lnTo>
                  <a:pt x="0" y="42"/>
                </a:lnTo>
                <a:lnTo>
                  <a:pt x="21" y="66"/>
                </a:lnTo>
                <a:lnTo>
                  <a:pt x="20" y="88"/>
                </a:lnTo>
                <a:lnTo>
                  <a:pt x="32" y="102"/>
                </a:lnTo>
                <a:lnTo>
                  <a:pt x="44" y="83"/>
                </a:lnTo>
                <a:lnTo>
                  <a:pt x="41" y="19"/>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2"/>
          <p:cNvSpPr/>
          <p:nvPr/>
        </p:nvSpPr>
        <p:spPr>
          <a:xfrm>
            <a:off x="4809986" y="1385495"/>
            <a:ext cx="8809" cy="8728"/>
          </a:xfrm>
          <a:custGeom>
            <a:avLst/>
            <a:gdLst/>
            <a:ahLst/>
            <a:cxnLst/>
            <a:rect l="l" t="t" r="r" b="b"/>
            <a:pathLst>
              <a:path w="215" h="213" extrusionOk="0">
                <a:moveTo>
                  <a:pt x="87" y="0"/>
                </a:moveTo>
                <a:lnTo>
                  <a:pt x="71" y="14"/>
                </a:lnTo>
                <a:lnTo>
                  <a:pt x="30" y="17"/>
                </a:lnTo>
                <a:lnTo>
                  <a:pt x="9" y="5"/>
                </a:lnTo>
                <a:lnTo>
                  <a:pt x="0" y="29"/>
                </a:lnTo>
                <a:lnTo>
                  <a:pt x="9" y="70"/>
                </a:lnTo>
                <a:lnTo>
                  <a:pt x="43" y="97"/>
                </a:lnTo>
                <a:lnTo>
                  <a:pt x="63" y="145"/>
                </a:lnTo>
                <a:lnTo>
                  <a:pt x="80" y="160"/>
                </a:lnTo>
                <a:lnTo>
                  <a:pt x="86" y="196"/>
                </a:lnTo>
                <a:lnTo>
                  <a:pt x="106" y="212"/>
                </a:lnTo>
                <a:lnTo>
                  <a:pt x="142" y="206"/>
                </a:lnTo>
                <a:lnTo>
                  <a:pt x="164" y="191"/>
                </a:lnTo>
                <a:lnTo>
                  <a:pt x="190" y="188"/>
                </a:lnTo>
                <a:lnTo>
                  <a:pt x="211" y="173"/>
                </a:lnTo>
                <a:lnTo>
                  <a:pt x="210" y="148"/>
                </a:lnTo>
                <a:lnTo>
                  <a:pt x="214" y="131"/>
                </a:lnTo>
                <a:lnTo>
                  <a:pt x="211" y="70"/>
                </a:lnTo>
                <a:lnTo>
                  <a:pt x="189" y="58"/>
                </a:lnTo>
                <a:lnTo>
                  <a:pt x="140" y="54"/>
                </a:lnTo>
                <a:lnTo>
                  <a:pt x="116" y="31"/>
                </a:lnTo>
                <a:lnTo>
                  <a:pt x="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2"/>
          <p:cNvSpPr/>
          <p:nvPr/>
        </p:nvSpPr>
        <p:spPr>
          <a:xfrm>
            <a:off x="4314792" y="1516451"/>
            <a:ext cx="7949" cy="6064"/>
          </a:xfrm>
          <a:custGeom>
            <a:avLst/>
            <a:gdLst/>
            <a:ahLst/>
            <a:cxnLst/>
            <a:rect l="l" t="t" r="r" b="b"/>
            <a:pathLst>
              <a:path w="194" h="148" extrusionOk="0">
                <a:moveTo>
                  <a:pt x="193" y="0"/>
                </a:moveTo>
                <a:lnTo>
                  <a:pt x="128" y="24"/>
                </a:lnTo>
                <a:lnTo>
                  <a:pt x="93" y="65"/>
                </a:lnTo>
                <a:lnTo>
                  <a:pt x="57" y="66"/>
                </a:lnTo>
                <a:lnTo>
                  <a:pt x="1" y="147"/>
                </a:lnTo>
                <a:lnTo>
                  <a:pt x="28" y="143"/>
                </a:lnTo>
                <a:lnTo>
                  <a:pt x="79" y="97"/>
                </a:lnTo>
                <a:lnTo>
                  <a:pt x="116" y="92"/>
                </a:lnTo>
                <a:lnTo>
                  <a:pt x="186" y="26"/>
                </a:lnTo>
                <a:lnTo>
                  <a:pt x="1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2"/>
          <p:cNvSpPr/>
          <p:nvPr/>
        </p:nvSpPr>
        <p:spPr>
          <a:xfrm>
            <a:off x="4810559" y="1401516"/>
            <a:ext cx="2499" cy="1106"/>
          </a:xfrm>
          <a:custGeom>
            <a:avLst/>
            <a:gdLst/>
            <a:ahLst/>
            <a:cxnLst/>
            <a:rect l="l" t="t" r="r" b="b"/>
            <a:pathLst>
              <a:path w="61" h="27" extrusionOk="0">
                <a:moveTo>
                  <a:pt x="10" y="0"/>
                </a:moveTo>
                <a:lnTo>
                  <a:pt x="0" y="7"/>
                </a:lnTo>
                <a:lnTo>
                  <a:pt x="12" y="24"/>
                </a:lnTo>
                <a:lnTo>
                  <a:pt x="54" y="27"/>
                </a:lnTo>
                <a:lnTo>
                  <a:pt x="54" y="27"/>
                </a:lnTo>
                <a:cubicBezTo>
                  <a:pt x="52" y="27"/>
                  <a:pt x="60" y="11"/>
                  <a:pt x="60" y="11"/>
                </a:cubicBezTo>
                <a:lnTo>
                  <a:pt x="10" y="0"/>
                </a:lnTo>
                <a:close/>
                <a:moveTo>
                  <a:pt x="54" y="27"/>
                </a:moveTo>
                <a:cubicBezTo>
                  <a:pt x="54" y="27"/>
                  <a:pt x="54" y="27"/>
                  <a:pt x="54" y="27"/>
                </a:cubicBezTo>
                <a:lnTo>
                  <a:pt x="54" y="2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2"/>
          <p:cNvSpPr/>
          <p:nvPr/>
        </p:nvSpPr>
        <p:spPr>
          <a:xfrm>
            <a:off x="4761023" y="1501085"/>
            <a:ext cx="5818" cy="4589"/>
          </a:xfrm>
          <a:custGeom>
            <a:avLst/>
            <a:gdLst/>
            <a:ahLst/>
            <a:cxnLst/>
            <a:rect l="l" t="t" r="r" b="b"/>
            <a:pathLst>
              <a:path w="142" h="112" extrusionOk="0">
                <a:moveTo>
                  <a:pt x="141" y="0"/>
                </a:moveTo>
                <a:lnTo>
                  <a:pt x="119" y="18"/>
                </a:lnTo>
                <a:lnTo>
                  <a:pt x="86" y="38"/>
                </a:lnTo>
                <a:lnTo>
                  <a:pt x="69" y="38"/>
                </a:lnTo>
                <a:lnTo>
                  <a:pt x="55" y="52"/>
                </a:lnTo>
                <a:lnTo>
                  <a:pt x="23" y="53"/>
                </a:lnTo>
                <a:lnTo>
                  <a:pt x="1" y="102"/>
                </a:lnTo>
                <a:lnTo>
                  <a:pt x="14" y="111"/>
                </a:lnTo>
                <a:lnTo>
                  <a:pt x="52" y="97"/>
                </a:lnTo>
                <a:lnTo>
                  <a:pt x="112" y="56"/>
                </a:lnTo>
                <a:lnTo>
                  <a:pt x="1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2"/>
          <p:cNvSpPr/>
          <p:nvPr/>
        </p:nvSpPr>
        <p:spPr>
          <a:xfrm>
            <a:off x="4762212" y="1500594"/>
            <a:ext cx="11308" cy="10858"/>
          </a:xfrm>
          <a:custGeom>
            <a:avLst/>
            <a:gdLst/>
            <a:ahLst/>
            <a:cxnLst/>
            <a:rect l="l" t="t" r="r" b="b"/>
            <a:pathLst>
              <a:path w="276" h="265" extrusionOk="0">
                <a:moveTo>
                  <a:pt x="190" y="102"/>
                </a:moveTo>
                <a:lnTo>
                  <a:pt x="164" y="159"/>
                </a:lnTo>
                <a:lnTo>
                  <a:pt x="135" y="198"/>
                </a:lnTo>
                <a:lnTo>
                  <a:pt x="119" y="202"/>
                </a:lnTo>
                <a:lnTo>
                  <a:pt x="127" y="167"/>
                </a:lnTo>
                <a:lnTo>
                  <a:pt x="190" y="102"/>
                </a:lnTo>
                <a:close/>
                <a:moveTo>
                  <a:pt x="209" y="0"/>
                </a:moveTo>
                <a:lnTo>
                  <a:pt x="193" y="23"/>
                </a:lnTo>
                <a:lnTo>
                  <a:pt x="172" y="89"/>
                </a:lnTo>
                <a:lnTo>
                  <a:pt x="138" y="123"/>
                </a:lnTo>
                <a:lnTo>
                  <a:pt x="102" y="147"/>
                </a:lnTo>
                <a:lnTo>
                  <a:pt x="110" y="116"/>
                </a:lnTo>
                <a:lnTo>
                  <a:pt x="148" y="82"/>
                </a:lnTo>
                <a:lnTo>
                  <a:pt x="162" y="40"/>
                </a:lnTo>
                <a:lnTo>
                  <a:pt x="154" y="26"/>
                </a:lnTo>
                <a:lnTo>
                  <a:pt x="123" y="48"/>
                </a:lnTo>
                <a:lnTo>
                  <a:pt x="95" y="105"/>
                </a:lnTo>
                <a:lnTo>
                  <a:pt x="42" y="157"/>
                </a:lnTo>
                <a:lnTo>
                  <a:pt x="36" y="182"/>
                </a:lnTo>
                <a:lnTo>
                  <a:pt x="1" y="224"/>
                </a:lnTo>
                <a:lnTo>
                  <a:pt x="12" y="254"/>
                </a:lnTo>
                <a:lnTo>
                  <a:pt x="29" y="250"/>
                </a:lnTo>
                <a:lnTo>
                  <a:pt x="76" y="187"/>
                </a:lnTo>
                <a:lnTo>
                  <a:pt x="100" y="180"/>
                </a:lnTo>
                <a:lnTo>
                  <a:pt x="88" y="210"/>
                </a:lnTo>
                <a:lnTo>
                  <a:pt x="57" y="259"/>
                </a:lnTo>
                <a:lnTo>
                  <a:pt x="72" y="264"/>
                </a:lnTo>
                <a:lnTo>
                  <a:pt x="104" y="245"/>
                </a:lnTo>
                <a:lnTo>
                  <a:pt x="129" y="245"/>
                </a:lnTo>
                <a:cubicBezTo>
                  <a:pt x="129" y="245"/>
                  <a:pt x="162" y="200"/>
                  <a:pt x="164" y="200"/>
                </a:cubicBezTo>
                <a:cubicBezTo>
                  <a:pt x="165" y="200"/>
                  <a:pt x="165" y="200"/>
                  <a:pt x="165" y="200"/>
                </a:cubicBezTo>
                <a:lnTo>
                  <a:pt x="220" y="125"/>
                </a:lnTo>
                <a:lnTo>
                  <a:pt x="232" y="94"/>
                </a:lnTo>
                <a:lnTo>
                  <a:pt x="248" y="90"/>
                </a:lnTo>
                <a:lnTo>
                  <a:pt x="245" y="120"/>
                </a:lnTo>
                <a:lnTo>
                  <a:pt x="184" y="192"/>
                </a:lnTo>
                <a:lnTo>
                  <a:pt x="168" y="227"/>
                </a:lnTo>
                <a:lnTo>
                  <a:pt x="195" y="209"/>
                </a:lnTo>
                <a:lnTo>
                  <a:pt x="248" y="142"/>
                </a:lnTo>
                <a:lnTo>
                  <a:pt x="268" y="126"/>
                </a:lnTo>
                <a:lnTo>
                  <a:pt x="275" y="74"/>
                </a:lnTo>
                <a:lnTo>
                  <a:pt x="257" y="52"/>
                </a:lnTo>
                <a:lnTo>
                  <a:pt x="244" y="52"/>
                </a:lnTo>
                <a:lnTo>
                  <a:pt x="244" y="19"/>
                </a:lnTo>
                <a:lnTo>
                  <a:pt x="2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2"/>
          <p:cNvSpPr/>
          <p:nvPr/>
        </p:nvSpPr>
        <p:spPr>
          <a:xfrm>
            <a:off x="4745126" y="1334194"/>
            <a:ext cx="53756" cy="51301"/>
          </a:xfrm>
          <a:custGeom>
            <a:avLst/>
            <a:gdLst/>
            <a:ahLst/>
            <a:cxnLst/>
            <a:rect l="l" t="t" r="r" b="b"/>
            <a:pathLst>
              <a:path w="1312" h="1252" extrusionOk="0">
                <a:moveTo>
                  <a:pt x="600" y="1"/>
                </a:moveTo>
                <a:lnTo>
                  <a:pt x="509" y="39"/>
                </a:lnTo>
                <a:lnTo>
                  <a:pt x="463" y="78"/>
                </a:lnTo>
                <a:lnTo>
                  <a:pt x="426" y="169"/>
                </a:lnTo>
                <a:lnTo>
                  <a:pt x="383" y="232"/>
                </a:lnTo>
                <a:lnTo>
                  <a:pt x="382" y="267"/>
                </a:lnTo>
                <a:lnTo>
                  <a:pt x="352" y="307"/>
                </a:lnTo>
                <a:lnTo>
                  <a:pt x="348" y="336"/>
                </a:lnTo>
                <a:lnTo>
                  <a:pt x="302" y="411"/>
                </a:lnTo>
                <a:lnTo>
                  <a:pt x="320" y="444"/>
                </a:lnTo>
                <a:lnTo>
                  <a:pt x="294" y="458"/>
                </a:lnTo>
                <a:lnTo>
                  <a:pt x="282" y="500"/>
                </a:lnTo>
                <a:lnTo>
                  <a:pt x="278" y="538"/>
                </a:lnTo>
                <a:lnTo>
                  <a:pt x="218" y="592"/>
                </a:lnTo>
                <a:lnTo>
                  <a:pt x="197" y="631"/>
                </a:lnTo>
                <a:lnTo>
                  <a:pt x="197" y="697"/>
                </a:lnTo>
                <a:lnTo>
                  <a:pt x="185" y="723"/>
                </a:lnTo>
                <a:lnTo>
                  <a:pt x="187" y="792"/>
                </a:lnTo>
                <a:lnTo>
                  <a:pt x="160" y="820"/>
                </a:lnTo>
                <a:lnTo>
                  <a:pt x="101" y="826"/>
                </a:lnTo>
                <a:lnTo>
                  <a:pt x="24" y="857"/>
                </a:lnTo>
                <a:lnTo>
                  <a:pt x="24" y="900"/>
                </a:lnTo>
                <a:lnTo>
                  <a:pt x="0" y="981"/>
                </a:lnTo>
                <a:lnTo>
                  <a:pt x="8" y="1030"/>
                </a:lnTo>
                <a:cubicBezTo>
                  <a:pt x="8" y="1031"/>
                  <a:pt x="9" y="1031"/>
                  <a:pt x="10" y="1031"/>
                </a:cubicBezTo>
                <a:cubicBezTo>
                  <a:pt x="15" y="1031"/>
                  <a:pt x="30" y="1029"/>
                  <a:pt x="30" y="1029"/>
                </a:cubicBezTo>
                <a:lnTo>
                  <a:pt x="39" y="989"/>
                </a:lnTo>
                <a:lnTo>
                  <a:pt x="61" y="981"/>
                </a:lnTo>
                <a:lnTo>
                  <a:pt x="77" y="993"/>
                </a:lnTo>
                <a:lnTo>
                  <a:pt x="108" y="1010"/>
                </a:lnTo>
                <a:lnTo>
                  <a:pt x="145" y="1010"/>
                </a:lnTo>
                <a:lnTo>
                  <a:pt x="163" y="999"/>
                </a:lnTo>
                <a:lnTo>
                  <a:pt x="185" y="1000"/>
                </a:lnTo>
                <a:lnTo>
                  <a:pt x="211" y="1017"/>
                </a:lnTo>
                <a:lnTo>
                  <a:pt x="218" y="1045"/>
                </a:lnTo>
                <a:lnTo>
                  <a:pt x="183" y="1091"/>
                </a:lnTo>
                <a:lnTo>
                  <a:pt x="191" y="1130"/>
                </a:lnTo>
                <a:lnTo>
                  <a:pt x="163" y="1168"/>
                </a:lnTo>
                <a:lnTo>
                  <a:pt x="164" y="1231"/>
                </a:lnTo>
                <a:lnTo>
                  <a:pt x="174" y="1251"/>
                </a:lnTo>
                <a:lnTo>
                  <a:pt x="200" y="1238"/>
                </a:lnTo>
                <a:lnTo>
                  <a:pt x="217" y="1251"/>
                </a:lnTo>
                <a:lnTo>
                  <a:pt x="252" y="1252"/>
                </a:lnTo>
                <a:lnTo>
                  <a:pt x="277" y="1235"/>
                </a:lnTo>
                <a:lnTo>
                  <a:pt x="316" y="1236"/>
                </a:lnTo>
                <a:lnTo>
                  <a:pt x="327" y="1217"/>
                </a:lnTo>
                <a:lnTo>
                  <a:pt x="362" y="1197"/>
                </a:lnTo>
                <a:lnTo>
                  <a:pt x="395" y="1198"/>
                </a:lnTo>
                <a:lnTo>
                  <a:pt x="433" y="1161"/>
                </a:lnTo>
                <a:lnTo>
                  <a:pt x="446" y="1111"/>
                </a:lnTo>
                <a:lnTo>
                  <a:pt x="477" y="1083"/>
                </a:lnTo>
                <a:lnTo>
                  <a:pt x="500" y="1047"/>
                </a:lnTo>
                <a:lnTo>
                  <a:pt x="521" y="1045"/>
                </a:lnTo>
                <a:lnTo>
                  <a:pt x="543" y="1066"/>
                </a:lnTo>
                <a:lnTo>
                  <a:pt x="577" y="1041"/>
                </a:lnTo>
                <a:lnTo>
                  <a:pt x="600" y="1027"/>
                </a:lnTo>
                <a:lnTo>
                  <a:pt x="629" y="1031"/>
                </a:lnTo>
                <a:lnTo>
                  <a:pt x="646" y="970"/>
                </a:lnTo>
                <a:lnTo>
                  <a:pt x="641" y="912"/>
                </a:lnTo>
                <a:lnTo>
                  <a:pt x="682" y="885"/>
                </a:lnTo>
                <a:lnTo>
                  <a:pt x="698" y="854"/>
                </a:lnTo>
                <a:lnTo>
                  <a:pt x="727" y="853"/>
                </a:lnTo>
                <a:lnTo>
                  <a:pt x="748" y="873"/>
                </a:lnTo>
                <a:lnTo>
                  <a:pt x="771" y="848"/>
                </a:lnTo>
                <a:lnTo>
                  <a:pt x="797" y="837"/>
                </a:lnTo>
                <a:lnTo>
                  <a:pt x="821" y="849"/>
                </a:lnTo>
                <a:lnTo>
                  <a:pt x="827" y="888"/>
                </a:lnTo>
                <a:lnTo>
                  <a:pt x="796" y="913"/>
                </a:lnTo>
                <a:lnTo>
                  <a:pt x="777" y="939"/>
                </a:lnTo>
                <a:lnTo>
                  <a:pt x="814" y="962"/>
                </a:lnTo>
                <a:lnTo>
                  <a:pt x="881" y="962"/>
                </a:lnTo>
                <a:lnTo>
                  <a:pt x="912" y="974"/>
                </a:lnTo>
                <a:lnTo>
                  <a:pt x="923" y="1008"/>
                </a:lnTo>
                <a:lnTo>
                  <a:pt x="895" y="1052"/>
                </a:lnTo>
                <a:lnTo>
                  <a:pt x="865" y="1061"/>
                </a:lnTo>
                <a:lnTo>
                  <a:pt x="863" y="1117"/>
                </a:lnTo>
                <a:lnTo>
                  <a:pt x="892" y="1131"/>
                </a:lnTo>
                <a:lnTo>
                  <a:pt x="912" y="1117"/>
                </a:lnTo>
                <a:lnTo>
                  <a:pt x="943" y="1119"/>
                </a:lnTo>
                <a:lnTo>
                  <a:pt x="958" y="1133"/>
                </a:lnTo>
                <a:lnTo>
                  <a:pt x="986" y="1127"/>
                </a:lnTo>
                <a:lnTo>
                  <a:pt x="1000" y="1157"/>
                </a:lnTo>
                <a:lnTo>
                  <a:pt x="1042" y="1158"/>
                </a:lnTo>
                <a:lnTo>
                  <a:pt x="1068" y="1183"/>
                </a:lnTo>
                <a:lnTo>
                  <a:pt x="1095" y="1183"/>
                </a:lnTo>
                <a:lnTo>
                  <a:pt x="1152" y="1217"/>
                </a:lnTo>
                <a:lnTo>
                  <a:pt x="1173" y="1205"/>
                </a:lnTo>
                <a:lnTo>
                  <a:pt x="1199" y="1150"/>
                </a:lnTo>
                <a:lnTo>
                  <a:pt x="1226" y="1141"/>
                </a:lnTo>
                <a:lnTo>
                  <a:pt x="1263" y="1102"/>
                </a:lnTo>
                <a:lnTo>
                  <a:pt x="1302" y="1100"/>
                </a:lnTo>
                <a:lnTo>
                  <a:pt x="1311" y="1077"/>
                </a:lnTo>
                <a:lnTo>
                  <a:pt x="1282" y="1064"/>
                </a:lnTo>
                <a:lnTo>
                  <a:pt x="1260" y="1035"/>
                </a:lnTo>
                <a:lnTo>
                  <a:pt x="1288" y="1025"/>
                </a:lnTo>
                <a:lnTo>
                  <a:pt x="1303" y="997"/>
                </a:lnTo>
                <a:lnTo>
                  <a:pt x="1275" y="985"/>
                </a:lnTo>
                <a:lnTo>
                  <a:pt x="1256" y="948"/>
                </a:lnTo>
                <a:lnTo>
                  <a:pt x="1240" y="956"/>
                </a:lnTo>
                <a:lnTo>
                  <a:pt x="1241" y="984"/>
                </a:lnTo>
                <a:lnTo>
                  <a:pt x="1222" y="997"/>
                </a:lnTo>
                <a:lnTo>
                  <a:pt x="1203" y="985"/>
                </a:lnTo>
                <a:lnTo>
                  <a:pt x="1163" y="967"/>
                </a:lnTo>
                <a:lnTo>
                  <a:pt x="1160" y="936"/>
                </a:lnTo>
                <a:lnTo>
                  <a:pt x="1144" y="944"/>
                </a:lnTo>
                <a:lnTo>
                  <a:pt x="1112" y="978"/>
                </a:lnTo>
                <a:lnTo>
                  <a:pt x="1040" y="975"/>
                </a:lnTo>
                <a:lnTo>
                  <a:pt x="1008" y="949"/>
                </a:lnTo>
                <a:lnTo>
                  <a:pt x="1050" y="924"/>
                </a:lnTo>
                <a:lnTo>
                  <a:pt x="1081" y="925"/>
                </a:lnTo>
                <a:lnTo>
                  <a:pt x="1115" y="900"/>
                </a:lnTo>
                <a:lnTo>
                  <a:pt x="1116" y="866"/>
                </a:lnTo>
                <a:lnTo>
                  <a:pt x="1101" y="853"/>
                </a:lnTo>
                <a:lnTo>
                  <a:pt x="1098" y="802"/>
                </a:lnTo>
                <a:lnTo>
                  <a:pt x="1112" y="773"/>
                </a:lnTo>
                <a:lnTo>
                  <a:pt x="1112" y="749"/>
                </a:lnTo>
                <a:lnTo>
                  <a:pt x="1087" y="726"/>
                </a:lnTo>
                <a:lnTo>
                  <a:pt x="1087" y="694"/>
                </a:lnTo>
                <a:lnTo>
                  <a:pt x="1024" y="625"/>
                </a:lnTo>
                <a:lnTo>
                  <a:pt x="966" y="601"/>
                </a:lnTo>
                <a:lnTo>
                  <a:pt x="960" y="580"/>
                </a:lnTo>
                <a:lnTo>
                  <a:pt x="946" y="525"/>
                </a:lnTo>
                <a:lnTo>
                  <a:pt x="912" y="525"/>
                </a:lnTo>
                <a:lnTo>
                  <a:pt x="900" y="496"/>
                </a:lnTo>
                <a:lnTo>
                  <a:pt x="910" y="441"/>
                </a:lnTo>
                <a:lnTo>
                  <a:pt x="894" y="406"/>
                </a:lnTo>
                <a:lnTo>
                  <a:pt x="835" y="405"/>
                </a:lnTo>
                <a:lnTo>
                  <a:pt x="758" y="375"/>
                </a:lnTo>
                <a:lnTo>
                  <a:pt x="735" y="329"/>
                </a:lnTo>
                <a:lnTo>
                  <a:pt x="755" y="305"/>
                </a:lnTo>
                <a:lnTo>
                  <a:pt x="756" y="281"/>
                </a:lnTo>
                <a:lnTo>
                  <a:pt x="720" y="253"/>
                </a:lnTo>
                <a:lnTo>
                  <a:pt x="710" y="220"/>
                </a:lnTo>
                <a:lnTo>
                  <a:pt x="694" y="218"/>
                </a:lnTo>
                <a:lnTo>
                  <a:pt x="652" y="269"/>
                </a:lnTo>
                <a:lnTo>
                  <a:pt x="642" y="310"/>
                </a:lnTo>
                <a:lnTo>
                  <a:pt x="617" y="333"/>
                </a:lnTo>
                <a:lnTo>
                  <a:pt x="596" y="313"/>
                </a:lnTo>
                <a:lnTo>
                  <a:pt x="600" y="255"/>
                </a:lnTo>
                <a:lnTo>
                  <a:pt x="579" y="210"/>
                </a:lnTo>
                <a:lnTo>
                  <a:pt x="586" y="183"/>
                </a:lnTo>
                <a:lnTo>
                  <a:pt x="610" y="188"/>
                </a:lnTo>
                <a:lnTo>
                  <a:pt x="642" y="188"/>
                </a:lnTo>
                <a:lnTo>
                  <a:pt x="630" y="157"/>
                </a:lnTo>
                <a:lnTo>
                  <a:pt x="640" y="119"/>
                </a:lnTo>
                <a:lnTo>
                  <a:pt x="628" y="77"/>
                </a:lnTo>
                <a:lnTo>
                  <a:pt x="586" y="87"/>
                </a:lnTo>
                <a:lnTo>
                  <a:pt x="588" y="55"/>
                </a:lnTo>
                <a:lnTo>
                  <a:pt x="622" y="11"/>
                </a:lnTo>
                <a:lnTo>
                  <a:pt x="6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2"/>
          <p:cNvSpPr/>
          <p:nvPr/>
        </p:nvSpPr>
        <p:spPr>
          <a:xfrm>
            <a:off x="4787451" y="1401598"/>
            <a:ext cx="11185" cy="16144"/>
          </a:xfrm>
          <a:custGeom>
            <a:avLst/>
            <a:gdLst/>
            <a:ahLst/>
            <a:cxnLst/>
            <a:rect l="l" t="t" r="r" b="b"/>
            <a:pathLst>
              <a:path w="273" h="394" extrusionOk="0">
                <a:moveTo>
                  <a:pt x="164" y="1"/>
                </a:moveTo>
                <a:lnTo>
                  <a:pt x="145" y="27"/>
                </a:lnTo>
                <a:lnTo>
                  <a:pt x="101" y="70"/>
                </a:lnTo>
                <a:lnTo>
                  <a:pt x="81" y="75"/>
                </a:lnTo>
                <a:lnTo>
                  <a:pt x="54" y="102"/>
                </a:lnTo>
                <a:lnTo>
                  <a:pt x="45" y="145"/>
                </a:lnTo>
                <a:lnTo>
                  <a:pt x="55" y="179"/>
                </a:lnTo>
                <a:lnTo>
                  <a:pt x="27" y="198"/>
                </a:lnTo>
                <a:lnTo>
                  <a:pt x="15" y="226"/>
                </a:lnTo>
                <a:lnTo>
                  <a:pt x="20" y="267"/>
                </a:lnTo>
                <a:lnTo>
                  <a:pt x="0" y="295"/>
                </a:lnTo>
                <a:lnTo>
                  <a:pt x="13" y="312"/>
                </a:lnTo>
                <a:lnTo>
                  <a:pt x="48" y="318"/>
                </a:lnTo>
                <a:lnTo>
                  <a:pt x="61" y="348"/>
                </a:lnTo>
                <a:lnTo>
                  <a:pt x="78" y="357"/>
                </a:lnTo>
                <a:lnTo>
                  <a:pt x="86" y="393"/>
                </a:lnTo>
                <a:lnTo>
                  <a:pt x="99" y="394"/>
                </a:lnTo>
                <a:lnTo>
                  <a:pt x="112" y="375"/>
                </a:lnTo>
                <a:lnTo>
                  <a:pt x="118" y="357"/>
                </a:lnTo>
                <a:lnTo>
                  <a:pt x="134" y="335"/>
                </a:lnTo>
                <a:lnTo>
                  <a:pt x="137" y="313"/>
                </a:lnTo>
                <a:lnTo>
                  <a:pt x="126" y="303"/>
                </a:lnTo>
                <a:lnTo>
                  <a:pt x="134" y="282"/>
                </a:lnTo>
                <a:lnTo>
                  <a:pt x="175" y="248"/>
                </a:lnTo>
                <a:lnTo>
                  <a:pt x="203" y="209"/>
                </a:lnTo>
                <a:lnTo>
                  <a:pt x="228" y="203"/>
                </a:lnTo>
                <a:lnTo>
                  <a:pt x="237" y="192"/>
                </a:lnTo>
                <a:lnTo>
                  <a:pt x="236" y="174"/>
                </a:lnTo>
                <a:lnTo>
                  <a:pt x="231" y="147"/>
                </a:lnTo>
                <a:lnTo>
                  <a:pt x="252" y="124"/>
                </a:lnTo>
                <a:lnTo>
                  <a:pt x="272" y="93"/>
                </a:lnTo>
                <a:lnTo>
                  <a:pt x="263" y="68"/>
                </a:lnTo>
                <a:lnTo>
                  <a:pt x="262" y="40"/>
                </a:lnTo>
                <a:lnTo>
                  <a:pt x="248" y="25"/>
                </a:lnTo>
                <a:lnTo>
                  <a:pt x="224" y="35"/>
                </a:lnTo>
                <a:lnTo>
                  <a:pt x="204" y="35"/>
                </a:lnTo>
                <a:lnTo>
                  <a:pt x="181" y="8"/>
                </a:lnTo>
                <a:lnTo>
                  <a:pt x="1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2"/>
          <p:cNvSpPr/>
          <p:nvPr/>
        </p:nvSpPr>
        <p:spPr>
          <a:xfrm>
            <a:off x="4868207" y="1465519"/>
            <a:ext cx="1188" cy="3483"/>
          </a:xfrm>
          <a:custGeom>
            <a:avLst/>
            <a:gdLst/>
            <a:ahLst/>
            <a:cxnLst/>
            <a:rect l="l" t="t" r="r" b="b"/>
            <a:pathLst>
              <a:path w="29" h="85" extrusionOk="0">
                <a:moveTo>
                  <a:pt x="13" y="0"/>
                </a:moveTo>
                <a:lnTo>
                  <a:pt x="0" y="25"/>
                </a:lnTo>
                <a:lnTo>
                  <a:pt x="10" y="65"/>
                </a:lnTo>
                <a:lnTo>
                  <a:pt x="8" y="84"/>
                </a:lnTo>
                <a:lnTo>
                  <a:pt x="8" y="84"/>
                </a:lnTo>
                <a:lnTo>
                  <a:pt x="23" y="80"/>
                </a:lnTo>
                <a:lnTo>
                  <a:pt x="28" y="39"/>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2"/>
          <p:cNvSpPr/>
          <p:nvPr/>
        </p:nvSpPr>
        <p:spPr>
          <a:xfrm>
            <a:off x="4328641" y="1554066"/>
            <a:ext cx="1434" cy="3278"/>
          </a:xfrm>
          <a:custGeom>
            <a:avLst/>
            <a:gdLst/>
            <a:ahLst/>
            <a:cxnLst/>
            <a:rect l="l" t="t" r="r" b="b"/>
            <a:pathLst>
              <a:path w="35" h="80" extrusionOk="0">
                <a:moveTo>
                  <a:pt x="34" y="0"/>
                </a:moveTo>
                <a:lnTo>
                  <a:pt x="0" y="11"/>
                </a:lnTo>
                <a:lnTo>
                  <a:pt x="10" y="80"/>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2"/>
          <p:cNvSpPr/>
          <p:nvPr/>
        </p:nvSpPr>
        <p:spPr>
          <a:xfrm>
            <a:off x="4332574" y="1561688"/>
            <a:ext cx="3892" cy="5163"/>
          </a:xfrm>
          <a:custGeom>
            <a:avLst/>
            <a:gdLst/>
            <a:ahLst/>
            <a:cxnLst/>
            <a:rect l="l" t="t" r="r" b="b"/>
            <a:pathLst>
              <a:path w="95" h="126" extrusionOk="0">
                <a:moveTo>
                  <a:pt x="0" y="1"/>
                </a:moveTo>
                <a:lnTo>
                  <a:pt x="12" y="64"/>
                </a:lnTo>
                <a:lnTo>
                  <a:pt x="80" y="126"/>
                </a:lnTo>
                <a:lnTo>
                  <a:pt x="94" y="102"/>
                </a:lnTo>
                <a:lnTo>
                  <a:pt x="52" y="40"/>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2"/>
          <p:cNvSpPr/>
          <p:nvPr/>
        </p:nvSpPr>
        <p:spPr>
          <a:xfrm>
            <a:off x="4309998" y="1526695"/>
            <a:ext cx="1844" cy="4425"/>
          </a:xfrm>
          <a:custGeom>
            <a:avLst/>
            <a:gdLst/>
            <a:ahLst/>
            <a:cxnLst/>
            <a:rect l="l" t="t" r="r" b="b"/>
            <a:pathLst>
              <a:path w="45" h="108" extrusionOk="0">
                <a:moveTo>
                  <a:pt x="33" y="0"/>
                </a:moveTo>
                <a:lnTo>
                  <a:pt x="1" y="34"/>
                </a:lnTo>
                <a:lnTo>
                  <a:pt x="5" y="78"/>
                </a:lnTo>
                <a:lnTo>
                  <a:pt x="30" y="107"/>
                </a:lnTo>
                <a:lnTo>
                  <a:pt x="44" y="42"/>
                </a:lnTo>
                <a:lnTo>
                  <a:pt x="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2"/>
          <p:cNvSpPr/>
          <p:nvPr/>
        </p:nvSpPr>
        <p:spPr>
          <a:xfrm>
            <a:off x="4873698" y="1644006"/>
            <a:ext cx="20117" cy="14833"/>
          </a:xfrm>
          <a:custGeom>
            <a:avLst/>
            <a:gdLst/>
            <a:ahLst/>
            <a:cxnLst/>
            <a:rect l="l" t="t" r="r" b="b"/>
            <a:pathLst>
              <a:path w="491" h="362" extrusionOk="0">
                <a:moveTo>
                  <a:pt x="108" y="1"/>
                </a:moveTo>
                <a:lnTo>
                  <a:pt x="20" y="63"/>
                </a:lnTo>
                <a:lnTo>
                  <a:pt x="1" y="101"/>
                </a:lnTo>
                <a:lnTo>
                  <a:pt x="15" y="118"/>
                </a:lnTo>
                <a:lnTo>
                  <a:pt x="41" y="113"/>
                </a:lnTo>
                <a:lnTo>
                  <a:pt x="63" y="132"/>
                </a:lnTo>
                <a:lnTo>
                  <a:pt x="63" y="169"/>
                </a:lnTo>
                <a:lnTo>
                  <a:pt x="90" y="178"/>
                </a:lnTo>
                <a:lnTo>
                  <a:pt x="107" y="208"/>
                </a:lnTo>
                <a:lnTo>
                  <a:pt x="126" y="209"/>
                </a:lnTo>
                <a:lnTo>
                  <a:pt x="147" y="233"/>
                </a:lnTo>
                <a:lnTo>
                  <a:pt x="152" y="260"/>
                </a:lnTo>
                <a:lnTo>
                  <a:pt x="182" y="274"/>
                </a:lnTo>
                <a:lnTo>
                  <a:pt x="289" y="287"/>
                </a:lnTo>
                <a:lnTo>
                  <a:pt x="302" y="336"/>
                </a:lnTo>
                <a:lnTo>
                  <a:pt x="359" y="362"/>
                </a:lnTo>
                <a:lnTo>
                  <a:pt x="393" y="349"/>
                </a:lnTo>
                <a:lnTo>
                  <a:pt x="410" y="303"/>
                </a:lnTo>
                <a:lnTo>
                  <a:pt x="404" y="273"/>
                </a:lnTo>
                <a:lnTo>
                  <a:pt x="418" y="229"/>
                </a:lnTo>
                <a:lnTo>
                  <a:pt x="470" y="220"/>
                </a:lnTo>
                <a:lnTo>
                  <a:pt x="490" y="204"/>
                </a:lnTo>
                <a:lnTo>
                  <a:pt x="421" y="201"/>
                </a:lnTo>
                <a:lnTo>
                  <a:pt x="380" y="189"/>
                </a:lnTo>
                <a:lnTo>
                  <a:pt x="362" y="212"/>
                </a:lnTo>
                <a:lnTo>
                  <a:pt x="293" y="213"/>
                </a:lnTo>
                <a:lnTo>
                  <a:pt x="271" y="191"/>
                </a:lnTo>
                <a:lnTo>
                  <a:pt x="245" y="191"/>
                </a:lnTo>
                <a:lnTo>
                  <a:pt x="184" y="144"/>
                </a:lnTo>
                <a:lnTo>
                  <a:pt x="149" y="145"/>
                </a:lnTo>
                <a:lnTo>
                  <a:pt x="142" y="175"/>
                </a:lnTo>
                <a:lnTo>
                  <a:pt x="105" y="154"/>
                </a:lnTo>
                <a:lnTo>
                  <a:pt x="104" y="114"/>
                </a:lnTo>
                <a:lnTo>
                  <a:pt x="87" y="90"/>
                </a:lnTo>
                <a:lnTo>
                  <a:pt x="88" y="72"/>
                </a:lnTo>
                <a:lnTo>
                  <a:pt x="117" y="42"/>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2"/>
          <p:cNvSpPr/>
          <p:nvPr/>
        </p:nvSpPr>
        <p:spPr>
          <a:xfrm>
            <a:off x="4301967" y="1540299"/>
            <a:ext cx="35605" cy="44622"/>
          </a:xfrm>
          <a:custGeom>
            <a:avLst/>
            <a:gdLst/>
            <a:ahLst/>
            <a:cxnLst/>
            <a:rect l="l" t="t" r="r" b="b"/>
            <a:pathLst>
              <a:path w="869" h="1089" extrusionOk="0">
                <a:moveTo>
                  <a:pt x="90" y="0"/>
                </a:moveTo>
                <a:lnTo>
                  <a:pt x="72" y="18"/>
                </a:lnTo>
                <a:lnTo>
                  <a:pt x="1" y="12"/>
                </a:lnTo>
                <a:lnTo>
                  <a:pt x="1" y="12"/>
                </a:lnTo>
                <a:lnTo>
                  <a:pt x="21" y="77"/>
                </a:lnTo>
                <a:lnTo>
                  <a:pt x="42" y="81"/>
                </a:lnTo>
                <a:lnTo>
                  <a:pt x="62" y="140"/>
                </a:lnTo>
                <a:lnTo>
                  <a:pt x="179" y="154"/>
                </a:lnTo>
                <a:lnTo>
                  <a:pt x="131" y="182"/>
                </a:lnTo>
                <a:lnTo>
                  <a:pt x="72" y="178"/>
                </a:lnTo>
                <a:lnTo>
                  <a:pt x="38" y="229"/>
                </a:lnTo>
                <a:lnTo>
                  <a:pt x="66" y="246"/>
                </a:lnTo>
                <a:lnTo>
                  <a:pt x="40" y="304"/>
                </a:lnTo>
                <a:lnTo>
                  <a:pt x="54" y="320"/>
                </a:lnTo>
                <a:lnTo>
                  <a:pt x="109" y="300"/>
                </a:lnTo>
                <a:lnTo>
                  <a:pt x="116" y="346"/>
                </a:lnTo>
                <a:lnTo>
                  <a:pt x="167" y="342"/>
                </a:lnTo>
                <a:lnTo>
                  <a:pt x="169" y="389"/>
                </a:lnTo>
                <a:lnTo>
                  <a:pt x="215" y="421"/>
                </a:lnTo>
                <a:lnTo>
                  <a:pt x="266" y="394"/>
                </a:lnTo>
                <a:lnTo>
                  <a:pt x="266" y="394"/>
                </a:lnTo>
                <a:lnTo>
                  <a:pt x="201" y="467"/>
                </a:lnTo>
                <a:lnTo>
                  <a:pt x="231" y="526"/>
                </a:lnTo>
                <a:lnTo>
                  <a:pt x="266" y="514"/>
                </a:lnTo>
                <a:lnTo>
                  <a:pt x="271" y="471"/>
                </a:lnTo>
                <a:lnTo>
                  <a:pt x="332" y="453"/>
                </a:lnTo>
                <a:lnTo>
                  <a:pt x="317" y="511"/>
                </a:lnTo>
                <a:lnTo>
                  <a:pt x="278" y="547"/>
                </a:lnTo>
                <a:lnTo>
                  <a:pt x="281" y="586"/>
                </a:lnTo>
                <a:lnTo>
                  <a:pt x="305" y="578"/>
                </a:lnTo>
                <a:lnTo>
                  <a:pt x="318" y="634"/>
                </a:lnTo>
                <a:lnTo>
                  <a:pt x="401" y="626"/>
                </a:lnTo>
                <a:lnTo>
                  <a:pt x="396" y="665"/>
                </a:lnTo>
                <a:lnTo>
                  <a:pt x="427" y="670"/>
                </a:lnTo>
                <a:lnTo>
                  <a:pt x="445" y="715"/>
                </a:lnTo>
                <a:lnTo>
                  <a:pt x="429" y="759"/>
                </a:lnTo>
                <a:lnTo>
                  <a:pt x="483" y="808"/>
                </a:lnTo>
                <a:lnTo>
                  <a:pt x="518" y="775"/>
                </a:lnTo>
                <a:lnTo>
                  <a:pt x="541" y="799"/>
                </a:lnTo>
                <a:lnTo>
                  <a:pt x="584" y="799"/>
                </a:lnTo>
                <a:lnTo>
                  <a:pt x="517" y="870"/>
                </a:lnTo>
                <a:lnTo>
                  <a:pt x="606" y="961"/>
                </a:lnTo>
                <a:lnTo>
                  <a:pt x="636" y="970"/>
                </a:lnTo>
                <a:lnTo>
                  <a:pt x="656" y="1004"/>
                </a:lnTo>
                <a:lnTo>
                  <a:pt x="801" y="1088"/>
                </a:lnTo>
                <a:lnTo>
                  <a:pt x="826" y="1071"/>
                </a:lnTo>
                <a:lnTo>
                  <a:pt x="869" y="1076"/>
                </a:lnTo>
                <a:lnTo>
                  <a:pt x="836" y="954"/>
                </a:lnTo>
                <a:lnTo>
                  <a:pt x="845" y="892"/>
                </a:lnTo>
                <a:lnTo>
                  <a:pt x="827" y="854"/>
                </a:lnTo>
                <a:lnTo>
                  <a:pt x="838" y="761"/>
                </a:lnTo>
                <a:lnTo>
                  <a:pt x="799" y="707"/>
                </a:lnTo>
                <a:lnTo>
                  <a:pt x="690" y="632"/>
                </a:lnTo>
                <a:lnTo>
                  <a:pt x="680" y="495"/>
                </a:lnTo>
                <a:lnTo>
                  <a:pt x="624" y="409"/>
                </a:lnTo>
                <a:lnTo>
                  <a:pt x="622" y="326"/>
                </a:lnTo>
                <a:lnTo>
                  <a:pt x="596" y="299"/>
                </a:lnTo>
                <a:lnTo>
                  <a:pt x="546" y="292"/>
                </a:lnTo>
                <a:lnTo>
                  <a:pt x="461" y="248"/>
                </a:lnTo>
                <a:lnTo>
                  <a:pt x="413" y="248"/>
                </a:lnTo>
                <a:lnTo>
                  <a:pt x="360" y="227"/>
                </a:lnTo>
                <a:lnTo>
                  <a:pt x="340" y="185"/>
                </a:lnTo>
                <a:lnTo>
                  <a:pt x="264" y="145"/>
                </a:lnTo>
                <a:lnTo>
                  <a:pt x="229" y="103"/>
                </a:lnTo>
                <a:lnTo>
                  <a:pt x="217" y="58"/>
                </a:lnTo>
                <a:lnTo>
                  <a:pt x="163" y="62"/>
                </a:lnTo>
                <a:lnTo>
                  <a:pt x="133" y="10"/>
                </a:lnTo>
                <a:lnTo>
                  <a:pt x="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2"/>
          <p:cNvSpPr/>
          <p:nvPr/>
        </p:nvSpPr>
        <p:spPr>
          <a:xfrm>
            <a:off x="4317824" y="1542060"/>
            <a:ext cx="2008" cy="1680"/>
          </a:xfrm>
          <a:custGeom>
            <a:avLst/>
            <a:gdLst/>
            <a:ahLst/>
            <a:cxnLst/>
            <a:rect l="l" t="t" r="r" b="b"/>
            <a:pathLst>
              <a:path w="49" h="41" extrusionOk="0">
                <a:moveTo>
                  <a:pt x="30" y="0"/>
                </a:moveTo>
                <a:lnTo>
                  <a:pt x="1" y="36"/>
                </a:lnTo>
                <a:lnTo>
                  <a:pt x="49" y="41"/>
                </a:lnTo>
                <a:lnTo>
                  <a:pt x="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2"/>
          <p:cNvSpPr/>
          <p:nvPr/>
        </p:nvSpPr>
        <p:spPr>
          <a:xfrm>
            <a:off x="4313317" y="1508010"/>
            <a:ext cx="1967" cy="3975"/>
          </a:xfrm>
          <a:custGeom>
            <a:avLst/>
            <a:gdLst/>
            <a:ahLst/>
            <a:cxnLst/>
            <a:rect l="l" t="t" r="r" b="b"/>
            <a:pathLst>
              <a:path w="48" h="97" extrusionOk="0">
                <a:moveTo>
                  <a:pt x="31" y="1"/>
                </a:moveTo>
                <a:lnTo>
                  <a:pt x="1" y="43"/>
                </a:lnTo>
                <a:lnTo>
                  <a:pt x="1" y="97"/>
                </a:lnTo>
                <a:lnTo>
                  <a:pt x="21" y="83"/>
                </a:lnTo>
                <a:lnTo>
                  <a:pt x="21" y="67"/>
                </a:lnTo>
                <a:lnTo>
                  <a:pt x="47" y="49"/>
                </a:lnTo>
                <a:lnTo>
                  <a:pt x="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2"/>
          <p:cNvSpPr/>
          <p:nvPr/>
        </p:nvSpPr>
        <p:spPr>
          <a:xfrm>
            <a:off x="4311678" y="1518459"/>
            <a:ext cx="1434" cy="2172"/>
          </a:xfrm>
          <a:custGeom>
            <a:avLst/>
            <a:gdLst/>
            <a:ahLst/>
            <a:cxnLst/>
            <a:rect l="l" t="t" r="r" b="b"/>
            <a:pathLst>
              <a:path w="35" h="53" extrusionOk="0">
                <a:moveTo>
                  <a:pt x="22" y="0"/>
                </a:moveTo>
                <a:lnTo>
                  <a:pt x="0" y="14"/>
                </a:lnTo>
                <a:lnTo>
                  <a:pt x="3" y="53"/>
                </a:lnTo>
                <a:lnTo>
                  <a:pt x="18" y="52"/>
                </a:lnTo>
                <a:lnTo>
                  <a:pt x="34" y="19"/>
                </a:lnTo>
                <a:lnTo>
                  <a:pt x="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2"/>
          <p:cNvSpPr/>
          <p:nvPr/>
        </p:nvSpPr>
        <p:spPr>
          <a:xfrm>
            <a:off x="4319545" y="1544191"/>
            <a:ext cx="3196" cy="2377"/>
          </a:xfrm>
          <a:custGeom>
            <a:avLst/>
            <a:gdLst/>
            <a:ahLst/>
            <a:cxnLst/>
            <a:rect l="l" t="t" r="r" b="b"/>
            <a:pathLst>
              <a:path w="78" h="58" extrusionOk="0">
                <a:moveTo>
                  <a:pt x="48" y="1"/>
                </a:moveTo>
                <a:lnTo>
                  <a:pt x="34" y="20"/>
                </a:lnTo>
                <a:lnTo>
                  <a:pt x="3" y="22"/>
                </a:lnTo>
                <a:lnTo>
                  <a:pt x="0" y="58"/>
                </a:lnTo>
                <a:lnTo>
                  <a:pt x="41" y="54"/>
                </a:lnTo>
                <a:lnTo>
                  <a:pt x="77" y="22"/>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2"/>
          <p:cNvSpPr/>
          <p:nvPr/>
        </p:nvSpPr>
        <p:spPr>
          <a:xfrm>
            <a:off x="4318316" y="1547674"/>
            <a:ext cx="2786" cy="1516"/>
          </a:xfrm>
          <a:custGeom>
            <a:avLst/>
            <a:gdLst/>
            <a:ahLst/>
            <a:cxnLst/>
            <a:rect l="l" t="t" r="r" b="b"/>
            <a:pathLst>
              <a:path w="68" h="37" extrusionOk="0">
                <a:moveTo>
                  <a:pt x="64" y="1"/>
                </a:moveTo>
                <a:lnTo>
                  <a:pt x="1" y="7"/>
                </a:lnTo>
                <a:lnTo>
                  <a:pt x="68" y="37"/>
                </a:lnTo>
                <a:lnTo>
                  <a:pt x="68" y="37"/>
                </a:lnTo>
                <a:lnTo>
                  <a:pt x="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2"/>
          <p:cNvSpPr/>
          <p:nvPr/>
        </p:nvSpPr>
        <p:spPr>
          <a:xfrm>
            <a:off x="4310736" y="1521163"/>
            <a:ext cx="3565" cy="3278"/>
          </a:xfrm>
          <a:custGeom>
            <a:avLst/>
            <a:gdLst/>
            <a:ahLst/>
            <a:cxnLst/>
            <a:rect l="l" t="t" r="r" b="b"/>
            <a:pathLst>
              <a:path w="87" h="80" extrusionOk="0">
                <a:moveTo>
                  <a:pt x="67" y="1"/>
                </a:moveTo>
                <a:lnTo>
                  <a:pt x="10" y="34"/>
                </a:lnTo>
                <a:lnTo>
                  <a:pt x="0" y="80"/>
                </a:lnTo>
                <a:lnTo>
                  <a:pt x="21" y="77"/>
                </a:lnTo>
                <a:cubicBezTo>
                  <a:pt x="21" y="77"/>
                  <a:pt x="52" y="80"/>
                  <a:pt x="55" y="80"/>
                </a:cubicBezTo>
                <a:lnTo>
                  <a:pt x="86" y="22"/>
                </a:ln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2"/>
          <p:cNvSpPr/>
          <p:nvPr/>
        </p:nvSpPr>
        <p:spPr>
          <a:xfrm>
            <a:off x="4897912" y="1646096"/>
            <a:ext cx="17249" cy="19340"/>
          </a:xfrm>
          <a:custGeom>
            <a:avLst/>
            <a:gdLst/>
            <a:ahLst/>
            <a:cxnLst/>
            <a:rect l="l" t="t" r="r" b="b"/>
            <a:pathLst>
              <a:path w="421" h="472" extrusionOk="0">
                <a:moveTo>
                  <a:pt x="293" y="0"/>
                </a:moveTo>
                <a:lnTo>
                  <a:pt x="258" y="7"/>
                </a:lnTo>
                <a:lnTo>
                  <a:pt x="237" y="44"/>
                </a:lnTo>
                <a:lnTo>
                  <a:pt x="181" y="88"/>
                </a:lnTo>
                <a:lnTo>
                  <a:pt x="158" y="138"/>
                </a:lnTo>
                <a:lnTo>
                  <a:pt x="135" y="162"/>
                </a:lnTo>
                <a:lnTo>
                  <a:pt x="85" y="235"/>
                </a:lnTo>
                <a:lnTo>
                  <a:pt x="19" y="273"/>
                </a:lnTo>
                <a:lnTo>
                  <a:pt x="1" y="308"/>
                </a:lnTo>
                <a:lnTo>
                  <a:pt x="17" y="338"/>
                </a:lnTo>
                <a:lnTo>
                  <a:pt x="23" y="403"/>
                </a:lnTo>
                <a:lnTo>
                  <a:pt x="96" y="438"/>
                </a:lnTo>
                <a:lnTo>
                  <a:pt x="113" y="471"/>
                </a:lnTo>
                <a:lnTo>
                  <a:pt x="126" y="462"/>
                </a:lnTo>
                <a:lnTo>
                  <a:pt x="135" y="418"/>
                </a:lnTo>
                <a:lnTo>
                  <a:pt x="153" y="410"/>
                </a:lnTo>
                <a:lnTo>
                  <a:pt x="170" y="435"/>
                </a:lnTo>
                <a:lnTo>
                  <a:pt x="213" y="435"/>
                </a:lnTo>
                <a:lnTo>
                  <a:pt x="286" y="381"/>
                </a:lnTo>
                <a:lnTo>
                  <a:pt x="353" y="373"/>
                </a:lnTo>
                <a:lnTo>
                  <a:pt x="377" y="352"/>
                </a:lnTo>
                <a:lnTo>
                  <a:pt x="421" y="338"/>
                </a:lnTo>
                <a:lnTo>
                  <a:pt x="409" y="318"/>
                </a:lnTo>
                <a:lnTo>
                  <a:pt x="400" y="265"/>
                </a:lnTo>
                <a:lnTo>
                  <a:pt x="354" y="248"/>
                </a:lnTo>
                <a:lnTo>
                  <a:pt x="326" y="256"/>
                </a:lnTo>
                <a:lnTo>
                  <a:pt x="325" y="291"/>
                </a:lnTo>
                <a:lnTo>
                  <a:pt x="296" y="310"/>
                </a:lnTo>
                <a:lnTo>
                  <a:pt x="280" y="291"/>
                </a:lnTo>
                <a:lnTo>
                  <a:pt x="302" y="259"/>
                </a:lnTo>
                <a:lnTo>
                  <a:pt x="284" y="225"/>
                </a:lnTo>
                <a:lnTo>
                  <a:pt x="235" y="208"/>
                </a:lnTo>
                <a:lnTo>
                  <a:pt x="266" y="178"/>
                </a:lnTo>
                <a:lnTo>
                  <a:pt x="318" y="90"/>
                </a:lnTo>
                <a:lnTo>
                  <a:pt x="317" y="58"/>
                </a:lnTo>
                <a:lnTo>
                  <a:pt x="276" y="55"/>
                </a:lnTo>
                <a:lnTo>
                  <a:pt x="297" y="21"/>
                </a:lnTo>
                <a:lnTo>
                  <a:pt x="2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2"/>
          <p:cNvSpPr/>
          <p:nvPr/>
        </p:nvSpPr>
        <p:spPr>
          <a:xfrm>
            <a:off x="4897339" y="1638966"/>
            <a:ext cx="3196" cy="4302"/>
          </a:xfrm>
          <a:custGeom>
            <a:avLst/>
            <a:gdLst/>
            <a:ahLst/>
            <a:cxnLst/>
            <a:rect l="l" t="t" r="r" b="b"/>
            <a:pathLst>
              <a:path w="78" h="105" extrusionOk="0">
                <a:moveTo>
                  <a:pt x="68" y="0"/>
                </a:moveTo>
                <a:lnTo>
                  <a:pt x="27" y="34"/>
                </a:lnTo>
                <a:lnTo>
                  <a:pt x="1" y="73"/>
                </a:lnTo>
                <a:lnTo>
                  <a:pt x="15" y="98"/>
                </a:lnTo>
                <a:lnTo>
                  <a:pt x="29" y="104"/>
                </a:lnTo>
                <a:lnTo>
                  <a:pt x="39" y="94"/>
                </a:lnTo>
                <a:lnTo>
                  <a:pt x="19" y="91"/>
                </a:lnTo>
                <a:lnTo>
                  <a:pt x="10" y="74"/>
                </a:lnTo>
                <a:lnTo>
                  <a:pt x="27" y="65"/>
                </a:lnTo>
                <a:lnTo>
                  <a:pt x="37" y="37"/>
                </a:lnTo>
                <a:lnTo>
                  <a:pt x="73" y="7"/>
                </a:lnTo>
                <a:lnTo>
                  <a:pt x="75" y="13"/>
                </a:lnTo>
                <a:lnTo>
                  <a:pt x="77" y="1"/>
                </a:lnTo>
                <a:lnTo>
                  <a:pt x="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2"/>
          <p:cNvSpPr/>
          <p:nvPr/>
        </p:nvSpPr>
        <p:spPr>
          <a:xfrm>
            <a:off x="4278367" y="1478713"/>
            <a:ext cx="15733" cy="36550"/>
          </a:xfrm>
          <a:custGeom>
            <a:avLst/>
            <a:gdLst/>
            <a:ahLst/>
            <a:cxnLst/>
            <a:rect l="l" t="t" r="r" b="b"/>
            <a:pathLst>
              <a:path w="384" h="892" extrusionOk="0">
                <a:moveTo>
                  <a:pt x="90" y="1"/>
                </a:moveTo>
                <a:lnTo>
                  <a:pt x="16" y="124"/>
                </a:lnTo>
                <a:lnTo>
                  <a:pt x="28" y="208"/>
                </a:lnTo>
                <a:lnTo>
                  <a:pt x="1" y="255"/>
                </a:lnTo>
                <a:lnTo>
                  <a:pt x="4" y="298"/>
                </a:lnTo>
                <a:lnTo>
                  <a:pt x="44" y="307"/>
                </a:lnTo>
                <a:lnTo>
                  <a:pt x="75" y="345"/>
                </a:lnTo>
                <a:lnTo>
                  <a:pt x="76" y="385"/>
                </a:lnTo>
                <a:lnTo>
                  <a:pt x="54" y="372"/>
                </a:lnTo>
                <a:lnTo>
                  <a:pt x="14" y="367"/>
                </a:lnTo>
                <a:lnTo>
                  <a:pt x="8" y="393"/>
                </a:lnTo>
                <a:lnTo>
                  <a:pt x="44" y="434"/>
                </a:lnTo>
                <a:lnTo>
                  <a:pt x="16" y="484"/>
                </a:lnTo>
                <a:lnTo>
                  <a:pt x="46" y="496"/>
                </a:lnTo>
                <a:lnTo>
                  <a:pt x="89" y="544"/>
                </a:lnTo>
                <a:lnTo>
                  <a:pt x="34" y="537"/>
                </a:lnTo>
                <a:lnTo>
                  <a:pt x="14" y="571"/>
                </a:lnTo>
                <a:lnTo>
                  <a:pt x="28" y="613"/>
                </a:lnTo>
                <a:lnTo>
                  <a:pt x="84" y="623"/>
                </a:lnTo>
                <a:lnTo>
                  <a:pt x="70" y="655"/>
                </a:lnTo>
                <a:lnTo>
                  <a:pt x="76" y="722"/>
                </a:lnTo>
                <a:lnTo>
                  <a:pt x="149" y="877"/>
                </a:lnTo>
                <a:lnTo>
                  <a:pt x="211" y="891"/>
                </a:lnTo>
                <a:lnTo>
                  <a:pt x="236" y="851"/>
                </a:lnTo>
                <a:lnTo>
                  <a:pt x="216" y="822"/>
                </a:lnTo>
                <a:lnTo>
                  <a:pt x="181" y="824"/>
                </a:lnTo>
                <a:lnTo>
                  <a:pt x="167" y="764"/>
                </a:lnTo>
                <a:lnTo>
                  <a:pt x="142" y="683"/>
                </a:lnTo>
                <a:lnTo>
                  <a:pt x="151" y="616"/>
                </a:lnTo>
                <a:lnTo>
                  <a:pt x="135" y="566"/>
                </a:lnTo>
                <a:lnTo>
                  <a:pt x="165" y="508"/>
                </a:lnTo>
                <a:lnTo>
                  <a:pt x="228" y="510"/>
                </a:lnTo>
                <a:lnTo>
                  <a:pt x="223" y="452"/>
                </a:lnTo>
                <a:lnTo>
                  <a:pt x="169" y="446"/>
                </a:lnTo>
                <a:lnTo>
                  <a:pt x="140" y="463"/>
                </a:lnTo>
                <a:lnTo>
                  <a:pt x="100" y="461"/>
                </a:lnTo>
                <a:lnTo>
                  <a:pt x="135" y="422"/>
                </a:lnTo>
                <a:lnTo>
                  <a:pt x="178" y="422"/>
                </a:lnTo>
                <a:lnTo>
                  <a:pt x="231" y="379"/>
                </a:lnTo>
                <a:lnTo>
                  <a:pt x="236" y="299"/>
                </a:lnTo>
                <a:lnTo>
                  <a:pt x="280" y="248"/>
                </a:lnTo>
                <a:lnTo>
                  <a:pt x="298" y="174"/>
                </a:lnTo>
                <a:lnTo>
                  <a:pt x="384" y="78"/>
                </a:lnTo>
                <a:lnTo>
                  <a:pt x="362" y="73"/>
                </a:lnTo>
                <a:lnTo>
                  <a:pt x="288" y="109"/>
                </a:lnTo>
                <a:lnTo>
                  <a:pt x="229" y="180"/>
                </a:lnTo>
                <a:lnTo>
                  <a:pt x="199" y="253"/>
                </a:lnTo>
                <a:lnTo>
                  <a:pt x="145" y="265"/>
                </a:lnTo>
                <a:lnTo>
                  <a:pt x="139" y="240"/>
                </a:lnTo>
                <a:lnTo>
                  <a:pt x="111" y="217"/>
                </a:lnTo>
                <a:lnTo>
                  <a:pt x="201" y="182"/>
                </a:lnTo>
                <a:lnTo>
                  <a:pt x="242" y="143"/>
                </a:lnTo>
                <a:lnTo>
                  <a:pt x="247" y="88"/>
                </a:lnTo>
                <a:lnTo>
                  <a:pt x="245" y="57"/>
                </a:lnTo>
                <a:lnTo>
                  <a:pt x="213" y="41"/>
                </a:lnTo>
                <a:lnTo>
                  <a:pt x="181" y="69"/>
                </a:lnTo>
                <a:lnTo>
                  <a:pt x="154" y="81"/>
                </a:lnTo>
                <a:lnTo>
                  <a:pt x="166" y="23"/>
                </a:lnTo>
                <a:lnTo>
                  <a:pt x="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2"/>
          <p:cNvSpPr/>
          <p:nvPr/>
        </p:nvSpPr>
        <p:spPr>
          <a:xfrm>
            <a:off x="4880745" y="1605490"/>
            <a:ext cx="23518" cy="14218"/>
          </a:xfrm>
          <a:custGeom>
            <a:avLst/>
            <a:gdLst/>
            <a:ahLst/>
            <a:cxnLst/>
            <a:rect l="l" t="t" r="r" b="b"/>
            <a:pathLst>
              <a:path w="574" h="347" extrusionOk="0">
                <a:moveTo>
                  <a:pt x="48" y="1"/>
                </a:moveTo>
                <a:lnTo>
                  <a:pt x="0" y="27"/>
                </a:lnTo>
                <a:lnTo>
                  <a:pt x="22" y="69"/>
                </a:lnTo>
                <a:lnTo>
                  <a:pt x="68" y="90"/>
                </a:lnTo>
                <a:lnTo>
                  <a:pt x="147" y="151"/>
                </a:lnTo>
                <a:lnTo>
                  <a:pt x="156" y="194"/>
                </a:lnTo>
                <a:lnTo>
                  <a:pt x="169" y="213"/>
                </a:lnTo>
                <a:lnTo>
                  <a:pt x="195" y="217"/>
                </a:lnTo>
                <a:lnTo>
                  <a:pt x="285" y="284"/>
                </a:lnTo>
                <a:lnTo>
                  <a:pt x="351" y="284"/>
                </a:lnTo>
                <a:lnTo>
                  <a:pt x="399" y="295"/>
                </a:lnTo>
                <a:lnTo>
                  <a:pt x="434" y="323"/>
                </a:lnTo>
                <a:lnTo>
                  <a:pt x="468" y="328"/>
                </a:lnTo>
                <a:lnTo>
                  <a:pt x="511" y="346"/>
                </a:lnTo>
                <a:lnTo>
                  <a:pt x="567" y="328"/>
                </a:lnTo>
                <a:lnTo>
                  <a:pt x="574" y="300"/>
                </a:lnTo>
                <a:lnTo>
                  <a:pt x="547" y="275"/>
                </a:lnTo>
                <a:lnTo>
                  <a:pt x="535" y="252"/>
                </a:lnTo>
                <a:lnTo>
                  <a:pt x="509" y="232"/>
                </a:lnTo>
                <a:lnTo>
                  <a:pt x="478" y="222"/>
                </a:lnTo>
                <a:lnTo>
                  <a:pt x="440" y="177"/>
                </a:lnTo>
                <a:lnTo>
                  <a:pt x="386" y="137"/>
                </a:lnTo>
                <a:lnTo>
                  <a:pt x="366" y="133"/>
                </a:lnTo>
                <a:lnTo>
                  <a:pt x="320" y="84"/>
                </a:lnTo>
                <a:lnTo>
                  <a:pt x="263" y="61"/>
                </a:lnTo>
                <a:lnTo>
                  <a:pt x="200" y="57"/>
                </a:lnTo>
                <a:lnTo>
                  <a:pt x="90" y="19"/>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2"/>
          <p:cNvSpPr/>
          <p:nvPr/>
        </p:nvSpPr>
        <p:spPr>
          <a:xfrm>
            <a:off x="4309220" y="1510182"/>
            <a:ext cx="3073" cy="2295"/>
          </a:xfrm>
          <a:custGeom>
            <a:avLst/>
            <a:gdLst/>
            <a:ahLst/>
            <a:cxnLst/>
            <a:rect l="l" t="t" r="r" b="b"/>
            <a:pathLst>
              <a:path w="75" h="56" extrusionOk="0">
                <a:moveTo>
                  <a:pt x="59" y="1"/>
                </a:moveTo>
                <a:lnTo>
                  <a:pt x="0" y="30"/>
                </a:lnTo>
                <a:lnTo>
                  <a:pt x="56" y="56"/>
                </a:lnTo>
                <a:lnTo>
                  <a:pt x="74" y="28"/>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2"/>
          <p:cNvSpPr/>
          <p:nvPr/>
        </p:nvSpPr>
        <p:spPr>
          <a:xfrm>
            <a:off x="4306106" y="1505552"/>
            <a:ext cx="2458" cy="5900"/>
          </a:xfrm>
          <a:custGeom>
            <a:avLst/>
            <a:gdLst/>
            <a:ahLst/>
            <a:cxnLst/>
            <a:rect l="l" t="t" r="r" b="b"/>
            <a:pathLst>
              <a:path w="60" h="144" extrusionOk="0">
                <a:moveTo>
                  <a:pt x="8" y="0"/>
                </a:moveTo>
                <a:lnTo>
                  <a:pt x="1" y="88"/>
                </a:lnTo>
                <a:lnTo>
                  <a:pt x="30" y="109"/>
                </a:lnTo>
                <a:lnTo>
                  <a:pt x="32" y="143"/>
                </a:lnTo>
                <a:lnTo>
                  <a:pt x="60" y="99"/>
                </a:lnTo>
                <a:lnTo>
                  <a:pt x="41" y="45"/>
                </a:ln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2"/>
          <p:cNvSpPr/>
          <p:nvPr/>
        </p:nvSpPr>
        <p:spPr>
          <a:xfrm>
            <a:off x="4966951" y="1612619"/>
            <a:ext cx="3114" cy="3278"/>
          </a:xfrm>
          <a:custGeom>
            <a:avLst/>
            <a:gdLst/>
            <a:ahLst/>
            <a:cxnLst/>
            <a:rect l="l" t="t" r="r" b="b"/>
            <a:pathLst>
              <a:path w="76" h="80" extrusionOk="0">
                <a:moveTo>
                  <a:pt x="60" y="1"/>
                </a:moveTo>
                <a:lnTo>
                  <a:pt x="64" y="15"/>
                </a:lnTo>
                <a:lnTo>
                  <a:pt x="52" y="40"/>
                </a:lnTo>
                <a:lnTo>
                  <a:pt x="36" y="45"/>
                </a:lnTo>
                <a:lnTo>
                  <a:pt x="11" y="34"/>
                </a:lnTo>
                <a:lnTo>
                  <a:pt x="3" y="46"/>
                </a:lnTo>
                <a:lnTo>
                  <a:pt x="0" y="65"/>
                </a:lnTo>
                <a:lnTo>
                  <a:pt x="21" y="79"/>
                </a:lnTo>
                <a:lnTo>
                  <a:pt x="56" y="62"/>
                </a:lnTo>
                <a:lnTo>
                  <a:pt x="76" y="29"/>
                </a:lnTo>
                <a:lnTo>
                  <a:pt x="69" y="4"/>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2"/>
          <p:cNvSpPr/>
          <p:nvPr/>
        </p:nvSpPr>
        <p:spPr>
          <a:xfrm>
            <a:off x="4303524" y="1488096"/>
            <a:ext cx="4179" cy="9834"/>
          </a:xfrm>
          <a:custGeom>
            <a:avLst/>
            <a:gdLst/>
            <a:ahLst/>
            <a:cxnLst/>
            <a:rect l="l" t="t" r="r" b="b"/>
            <a:pathLst>
              <a:path w="102" h="240" extrusionOk="0">
                <a:moveTo>
                  <a:pt x="14" y="0"/>
                </a:moveTo>
                <a:lnTo>
                  <a:pt x="0" y="15"/>
                </a:lnTo>
                <a:lnTo>
                  <a:pt x="6" y="76"/>
                </a:lnTo>
                <a:lnTo>
                  <a:pt x="40" y="132"/>
                </a:lnTo>
                <a:lnTo>
                  <a:pt x="47" y="199"/>
                </a:lnTo>
                <a:lnTo>
                  <a:pt x="95" y="239"/>
                </a:lnTo>
                <a:lnTo>
                  <a:pt x="102" y="164"/>
                </a:lnTo>
                <a:lnTo>
                  <a:pt x="59" y="70"/>
                </a:lnTo>
                <a:lnTo>
                  <a:pt x="36" y="7"/>
                </a:lnTo>
                <a:lnTo>
                  <a:pt x="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2"/>
          <p:cNvSpPr/>
          <p:nvPr/>
        </p:nvSpPr>
        <p:spPr>
          <a:xfrm>
            <a:off x="4299181" y="1490678"/>
            <a:ext cx="6064" cy="9219"/>
          </a:xfrm>
          <a:custGeom>
            <a:avLst/>
            <a:gdLst/>
            <a:ahLst/>
            <a:cxnLst/>
            <a:rect l="l" t="t" r="r" b="b"/>
            <a:pathLst>
              <a:path w="148" h="225" extrusionOk="0">
                <a:moveTo>
                  <a:pt x="13" y="1"/>
                </a:moveTo>
                <a:cubicBezTo>
                  <a:pt x="10" y="1"/>
                  <a:pt x="0" y="31"/>
                  <a:pt x="0" y="31"/>
                </a:cubicBezTo>
                <a:lnTo>
                  <a:pt x="21" y="78"/>
                </a:lnTo>
                <a:lnTo>
                  <a:pt x="92" y="156"/>
                </a:lnTo>
                <a:lnTo>
                  <a:pt x="92" y="208"/>
                </a:lnTo>
                <a:lnTo>
                  <a:pt x="128" y="224"/>
                </a:lnTo>
                <a:lnTo>
                  <a:pt x="148" y="184"/>
                </a:lnTo>
                <a:lnTo>
                  <a:pt x="112" y="116"/>
                </a:lnTo>
                <a:lnTo>
                  <a:pt x="13" y="1"/>
                </a:lnTo>
                <a:cubicBezTo>
                  <a:pt x="13" y="1"/>
                  <a:pt x="13" y="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2"/>
          <p:cNvSpPr/>
          <p:nvPr/>
        </p:nvSpPr>
        <p:spPr>
          <a:xfrm>
            <a:off x="4866323" y="1465519"/>
            <a:ext cx="615" cy="983"/>
          </a:xfrm>
          <a:custGeom>
            <a:avLst/>
            <a:gdLst/>
            <a:ahLst/>
            <a:cxnLst/>
            <a:rect l="l" t="t" r="r" b="b"/>
            <a:pathLst>
              <a:path w="15" h="24" extrusionOk="0">
                <a:moveTo>
                  <a:pt x="8" y="0"/>
                </a:moveTo>
                <a:lnTo>
                  <a:pt x="0" y="23"/>
                </a:lnTo>
                <a:lnTo>
                  <a:pt x="14" y="11"/>
                </a:ln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2"/>
          <p:cNvSpPr/>
          <p:nvPr/>
        </p:nvSpPr>
        <p:spPr>
          <a:xfrm>
            <a:off x="4618562" y="1044952"/>
            <a:ext cx="2049" cy="2377"/>
          </a:xfrm>
          <a:custGeom>
            <a:avLst/>
            <a:gdLst/>
            <a:ahLst/>
            <a:cxnLst/>
            <a:rect l="l" t="t" r="r" b="b"/>
            <a:pathLst>
              <a:path w="50" h="58" extrusionOk="0">
                <a:moveTo>
                  <a:pt x="50" y="1"/>
                </a:moveTo>
                <a:lnTo>
                  <a:pt x="1" y="39"/>
                </a:lnTo>
                <a:lnTo>
                  <a:pt x="1" y="58"/>
                </a:lnTo>
                <a:lnTo>
                  <a:pt x="50" y="23"/>
                </a:lnTo>
                <a:lnTo>
                  <a:pt x="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2"/>
          <p:cNvSpPr/>
          <p:nvPr/>
        </p:nvSpPr>
        <p:spPr>
          <a:xfrm>
            <a:off x="4595290" y="1259907"/>
            <a:ext cx="942" cy="1639"/>
          </a:xfrm>
          <a:custGeom>
            <a:avLst/>
            <a:gdLst/>
            <a:ahLst/>
            <a:cxnLst/>
            <a:rect l="l" t="t" r="r" b="b"/>
            <a:pathLst>
              <a:path w="23" h="40" extrusionOk="0">
                <a:moveTo>
                  <a:pt x="10" y="0"/>
                </a:moveTo>
                <a:lnTo>
                  <a:pt x="0" y="10"/>
                </a:lnTo>
                <a:lnTo>
                  <a:pt x="6" y="38"/>
                </a:lnTo>
                <a:lnTo>
                  <a:pt x="22" y="40"/>
                </a:lnTo>
                <a:lnTo>
                  <a:pt x="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2"/>
          <p:cNvSpPr/>
          <p:nvPr/>
        </p:nvSpPr>
        <p:spPr>
          <a:xfrm>
            <a:off x="4655970" y="1253064"/>
            <a:ext cx="4343" cy="4630"/>
          </a:xfrm>
          <a:custGeom>
            <a:avLst/>
            <a:gdLst/>
            <a:ahLst/>
            <a:cxnLst/>
            <a:rect l="l" t="t" r="r" b="b"/>
            <a:pathLst>
              <a:path w="106" h="113" extrusionOk="0">
                <a:moveTo>
                  <a:pt x="97" y="1"/>
                </a:moveTo>
                <a:lnTo>
                  <a:pt x="64" y="24"/>
                </a:lnTo>
                <a:lnTo>
                  <a:pt x="56" y="39"/>
                </a:lnTo>
                <a:lnTo>
                  <a:pt x="10" y="37"/>
                </a:lnTo>
                <a:lnTo>
                  <a:pt x="0" y="58"/>
                </a:lnTo>
                <a:lnTo>
                  <a:pt x="32" y="99"/>
                </a:lnTo>
                <a:lnTo>
                  <a:pt x="54" y="113"/>
                </a:lnTo>
                <a:lnTo>
                  <a:pt x="91" y="92"/>
                </a:lnTo>
                <a:lnTo>
                  <a:pt x="102" y="64"/>
                </a:lnTo>
                <a:lnTo>
                  <a:pt x="98" y="38"/>
                </a:lnTo>
                <a:lnTo>
                  <a:pt x="105" y="10"/>
                </a:lnTo>
                <a:lnTo>
                  <a:pt x="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2"/>
          <p:cNvSpPr/>
          <p:nvPr/>
        </p:nvSpPr>
        <p:spPr>
          <a:xfrm>
            <a:off x="4592585" y="1253310"/>
            <a:ext cx="2172" cy="1188"/>
          </a:xfrm>
          <a:custGeom>
            <a:avLst/>
            <a:gdLst/>
            <a:ahLst/>
            <a:cxnLst/>
            <a:rect l="l" t="t" r="r" b="b"/>
            <a:pathLst>
              <a:path w="53" h="29" extrusionOk="0">
                <a:moveTo>
                  <a:pt x="17" y="1"/>
                </a:moveTo>
                <a:lnTo>
                  <a:pt x="1" y="29"/>
                </a:lnTo>
                <a:lnTo>
                  <a:pt x="52" y="27"/>
                </a:lnTo>
                <a:lnTo>
                  <a:pt x="46" y="8"/>
                </a:lnTo>
                <a:lnTo>
                  <a:pt x="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2"/>
          <p:cNvSpPr/>
          <p:nvPr/>
        </p:nvSpPr>
        <p:spPr>
          <a:xfrm>
            <a:off x="4625773" y="1047164"/>
            <a:ext cx="22617" cy="14423"/>
          </a:xfrm>
          <a:custGeom>
            <a:avLst/>
            <a:gdLst/>
            <a:ahLst/>
            <a:cxnLst/>
            <a:rect l="l" t="t" r="r" b="b"/>
            <a:pathLst>
              <a:path w="552" h="352" extrusionOk="0">
                <a:moveTo>
                  <a:pt x="530" y="0"/>
                </a:moveTo>
                <a:lnTo>
                  <a:pt x="450" y="21"/>
                </a:lnTo>
                <a:lnTo>
                  <a:pt x="426" y="18"/>
                </a:lnTo>
                <a:lnTo>
                  <a:pt x="389" y="36"/>
                </a:lnTo>
                <a:lnTo>
                  <a:pt x="319" y="49"/>
                </a:lnTo>
                <a:lnTo>
                  <a:pt x="255" y="93"/>
                </a:lnTo>
                <a:lnTo>
                  <a:pt x="226" y="97"/>
                </a:lnTo>
                <a:lnTo>
                  <a:pt x="186" y="129"/>
                </a:lnTo>
                <a:lnTo>
                  <a:pt x="121" y="150"/>
                </a:lnTo>
                <a:lnTo>
                  <a:pt x="27" y="229"/>
                </a:lnTo>
                <a:lnTo>
                  <a:pt x="1" y="282"/>
                </a:lnTo>
                <a:lnTo>
                  <a:pt x="21" y="298"/>
                </a:lnTo>
                <a:lnTo>
                  <a:pt x="47" y="291"/>
                </a:lnTo>
                <a:lnTo>
                  <a:pt x="78" y="300"/>
                </a:lnTo>
                <a:lnTo>
                  <a:pt x="97" y="351"/>
                </a:lnTo>
                <a:lnTo>
                  <a:pt x="118" y="349"/>
                </a:lnTo>
                <a:lnTo>
                  <a:pt x="140" y="318"/>
                </a:lnTo>
                <a:lnTo>
                  <a:pt x="168" y="318"/>
                </a:lnTo>
                <a:lnTo>
                  <a:pt x="206" y="306"/>
                </a:lnTo>
                <a:lnTo>
                  <a:pt x="252" y="248"/>
                </a:lnTo>
                <a:lnTo>
                  <a:pt x="393" y="141"/>
                </a:lnTo>
                <a:lnTo>
                  <a:pt x="466" y="93"/>
                </a:lnTo>
                <a:lnTo>
                  <a:pt x="537" y="40"/>
                </a:lnTo>
                <a:lnTo>
                  <a:pt x="551" y="6"/>
                </a:lnTo>
                <a:lnTo>
                  <a:pt x="5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2"/>
          <p:cNvSpPr/>
          <p:nvPr/>
        </p:nvSpPr>
        <p:spPr>
          <a:xfrm>
            <a:off x="4593815" y="1259825"/>
            <a:ext cx="1803" cy="2499"/>
          </a:xfrm>
          <a:custGeom>
            <a:avLst/>
            <a:gdLst/>
            <a:ahLst/>
            <a:cxnLst/>
            <a:rect l="l" t="t" r="r" b="b"/>
            <a:pathLst>
              <a:path w="44" h="61" extrusionOk="0">
                <a:moveTo>
                  <a:pt x="12" y="0"/>
                </a:moveTo>
                <a:lnTo>
                  <a:pt x="0" y="21"/>
                </a:lnTo>
                <a:lnTo>
                  <a:pt x="18" y="45"/>
                </a:lnTo>
                <a:lnTo>
                  <a:pt x="44" y="60"/>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2"/>
          <p:cNvSpPr/>
          <p:nvPr/>
        </p:nvSpPr>
        <p:spPr>
          <a:xfrm>
            <a:off x="4598690" y="1266012"/>
            <a:ext cx="3319" cy="3565"/>
          </a:xfrm>
          <a:custGeom>
            <a:avLst/>
            <a:gdLst/>
            <a:ahLst/>
            <a:cxnLst/>
            <a:rect l="l" t="t" r="r" b="b"/>
            <a:pathLst>
              <a:path w="81" h="87" extrusionOk="0">
                <a:moveTo>
                  <a:pt x="52" y="1"/>
                </a:moveTo>
                <a:lnTo>
                  <a:pt x="36" y="28"/>
                </a:lnTo>
                <a:lnTo>
                  <a:pt x="22" y="11"/>
                </a:lnTo>
                <a:lnTo>
                  <a:pt x="0" y="19"/>
                </a:lnTo>
                <a:lnTo>
                  <a:pt x="19" y="80"/>
                </a:lnTo>
                <a:lnTo>
                  <a:pt x="38" y="86"/>
                </a:lnTo>
                <a:lnTo>
                  <a:pt x="72" y="44"/>
                </a:lnTo>
                <a:lnTo>
                  <a:pt x="58" y="26"/>
                </a:lnTo>
                <a:lnTo>
                  <a:pt x="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2"/>
          <p:cNvSpPr/>
          <p:nvPr/>
        </p:nvSpPr>
        <p:spPr>
          <a:xfrm>
            <a:off x="4599059" y="1250646"/>
            <a:ext cx="2417" cy="983"/>
          </a:xfrm>
          <a:custGeom>
            <a:avLst/>
            <a:gdLst/>
            <a:ahLst/>
            <a:cxnLst/>
            <a:rect l="l" t="t" r="r" b="b"/>
            <a:pathLst>
              <a:path w="59" h="24" extrusionOk="0">
                <a:moveTo>
                  <a:pt x="23" y="1"/>
                </a:moveTo>
                <a:lnTo>
                  <a:pt x="1" y="24"/>
                </a:lnTo>
                <a:lnTo>
                  <a:pt x="1" y="24"/>
                </a:lnTo>
                <a:cubicBezTo>
                  <a:pt x="5" y="23"/>
                  <a:pt x="29" y="22"/>
                  <a:pt x="29" y="22"/>
                </a:cubicBezTo>
                <a:lnTo>
                  <a:pt x="59" y="1"/>
                </a:lnTo>
                <a:close/>
                <a:moveTo>
                  <a:pt x="1" y="24"/>
                </a:moveTo>
                <a:cubicBezTo>
                  <a:pt x="1" y="24"/>
                  <a:pt x="1" y="24"/>
                  <a:pt x="1" y="24"/>
                </a:cubicBezTo>
                <a:lnTo>
                  <a:pt x="1" y="2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2"/>
          <p:cNvSpPr/>
          <p:nvPr/>
        </p:nvSpPr>
        <p:spPr>
          <a:xfrm>
            <a:off x="4595372" y="1270724"/>
            <a:ext cx="3278" cy="7867"/>
          </a:xfrm>
          <a:custGeom>
            <a:avLst/>
            <a:gdLst/>
            <a:ahLst/>
            <a:cxnLst/>
            <a:rect l="l" t="t" r="r" b="b"/>
            <a:pathLst>
              <a:path w="80" h="192" extrusionOk="0">
                <a:moveTo>
                  <a:pt x="57" y="1"/>
                </a:moveTo>
                <a:lnTo>
                  <a:pt x="26" y="54"/>
                </a:lnTo>
                <a:lnTo>
                  <a:pt x="22" y="90"/>
                </a:lnTo>
                <a:lnTo>
                  <a:pt x="0" y="116"/>
                </a:lnTo>
                <a:lnTo>
                  <a:pt x="16" y="192"/>
                </a:lnTo>
                <a:lnTo>
                  <a:pt x="38" y="178"/>
                </a:lnTo>
                <a:lnTo>
                  <a:pt x="48" y="150"/>
                </a:lnTo>
                <a:lnTo>
                  <a:pt x="79" y="134"/>
                </a:lnTo>
                <a:lnTo>
                  <a:pt x="66" y="104"/>
                </a:lnTo>
                <a:lnTo>
                  <a:pt x="79" y="78"/>
                </a:lnTo>
                <a:lnTo>
                  <a:pt x="60" y="58"/>
                </a:lnTo>
                <a:lnTo>
                  <a:pt x="70" y="27"/>
                </a:lnTo>
                <a:lnTo>
                  <a:pt x="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2"/>
          <p:cNvSpPr/>
          <p:nvPr/>
        </p:nvSpPr>
        <p:spPr>
          <a:xfrm>
            <a:off x="4824981" y="1270478"/>
            <a:ext cx="3032" cy="1844"/>
          </a:xfrm>
          <a:custGeom>
            <a:avLst/>
            <a:gdLst/>
            <a:ahLst/>
            <a:cxnLst/>
            <a:rect l="l" t="t" r="r" b="b"/>
            <a:pathLst>
              <a:path w="74" h="45" extrusionOk="0">
                <a:moveTo>
                  <a:pt x="48" y="0"/>
                </a:moveTo>
                <a:lnTo>
                  <a:pt x="11" y="2"/>
                </a:lnTo>
                <a:lnTo>
                  <a:pt x="0" y="13"/>
                </a:lnTo>
                <a:lnTo>
                  <a:pt x="17" y="34"/>
                </a:lnTo>
                <a:lnTo>
                  <a:pt x="42" y="32"/>
                </a:lnTo>
                <a:lnTo>
                  <a:pt x="71" y="45"/>
                </a:lnTo>
                <a:lnTo>
                  <a:pt x="74" y="18"/>
                </a:lnTo>
                <a:lnTo>
                  <a:pt x="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2"/>
          <p:cNvSpPr/>
          <p:nvPr/>
        </p:nvSpPr>
        <p:spPr>
          <a:xfrm>
            <a:off x="4739390" y="1079658"/>
            <a:ext cx="12210" cy="2827"/>
          </a:xfrm>
          <a:custGeom>
            <a:avLst/>
            <a:gdLst/>
            <a:ahLst/>
            <a:cxnLst/>
            <a:rect l="l" t="t" r="r" b="b"/>
            <a:pathLst>
              <a:path w="298" h="69" extrusionOk="0">
                <a:moveTo>
                  <a:pt x="38" y="1"/>
                </a:moveTo>
                <a:lnTo>
                  <a:pt x="1" y="15"/>
                </a:lnTo>
                <a:lnTo>
                  <a:pt x="10" y="38"/>
                </a:lnTo>
                <a:lnTo>
                  <a:pt x="120" y="69"/>
                </a:lnTo>
                <a:lnTo>
                  <a:pt x="161" y="50"/>
                </a:lnTo>
                <a:lnTo>
                  <a:pt x="203" y="50"/>
                </a:lnTo>
                <a:lnTo>
                  <a:pt x="221" y="63"/>
                </a:lnTo>
                <a:lnTo>
                  <a:pt x="253" y="48"/>
                </a:lnTo>
                <a:lnTo>
                  <a:pt x="297" y="41"/>
                </a:lnTo>
                <a:lnTo>
                  <a:pt x="298" y="11"/>
                </a:lnTo>
                <a:lnTo>
                  <a:pt x="264" y="2"/>
                </a:lnTo>
                <a:lnTo>
                  <a:pt x="158" y="14"/>
                </a:lnTo>
                <a:lnTo>
                  <a:pt x="112" y="26"/>
                </a:lnTo>
                <a:lnTo>
                  <a:pt x="96" y="5"/>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2"/>
          <p:cNvSpPr/>
          <p:nvPr/>
        </p:nvSpPr>
        <p:spPr>
          <a:xfrm>
            <a:off x="4673014" y="1130098"/>
            <a:ext cx="3892" cy="2336"/>
          </a:xfrm>
          <a:custGeom>
            <a:avLst/>
            <a:gdLst/>
            <a:ahLst/>
            <a:cxnLst/>
            <a:rect l="l" t="t" r="r" b="b"/>
            <a:pathLst>
              <a:path w="95" h="57" extrusionOk="0">
                <a:moveTo>
                  <a:pt x="18" y="1"/>
                </a:moveTo>
                <a:lnTo>
                  <a:pt x="1" y="11"/>
                </a:lnTo>
                <a:lnTo>
                  <a:pt x="3" y="40"/>
                </a:lnTo>
                <a:lnTo>
                  <a:pt x="16" y="54"/>
                </a:lnTo>
                <a:lnTo>
                  <a:pt x="45" y="42"/>
                </a:lnTo>
                <a:lnTo>
                  <a:pt x="78" y="56"/>
                </a:lnTo>
                <a:lnTo>
                  <a:pt x="95" y="38"/>
                </a:lnTo>
                <a:lnTo>
                  <a:pt x="75" y="10"/>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2"/>
          <p:cNvSpPr/>
          <p:nvPr/>
        </p:nvSpPr>
        <p:spPr>
          <a:xfrm>
            <a:off x="4739841" y="1071954"/>
            <a:ext cx="13562" cy="6966"/>
          </a:xfrm>
          <a:custGeom>
            <a:avLst/>
            <a:gdLst/>
            <a:ahLst/>
            <a:cxnLst/>
            <a:rect l="l" t="t" r="r" b="b"/>
            <a:pathLst>
              <a:path w="331" h="170" extrusionOk="0">
                <a:moveTo>
                  <a:pt x="62" y="1"/>
                </a:moveTo>
                <a:lnTo>
                  <a:pt x="37" y="23"/>
                </a:lnTo>
                <a:lnTo>
                  <a:pt x="7" y="38"/>
                </a:lnTo>
                <a:lnTo>
                  <a:pt x="1" y="73"/>
                </a:lnTo>
                <a:lnTo>
                  <a:pt x="8" y="93"/>
                </a:lnTo>
                <a:lnTo>
                  <a:pt x="27" y="96"/>
                </a:lnTo>
                <a:lnTo>
                  <a:pt x="42" y="123"/>
                </a:lnTo>
                <a:lnTo>
                  <a:pt x="78" y="132"/>
                </a:lnTo>
                <a:lnTo>
                  <a:pt x="115" y="154"/>
                </a:lnTo>
                <a:lnTo>
                  <a:pt x="170" y="160"/>
                </a:lnTo>
                <a:lnTo>
                  <a:pt x="265" y="169"/>
                </a:lnTo>
                <a:lnTo>
                  <a:pt x="297" y="140"/>
                </a:lnTo>
                <a:lnTo>
                  <a:pt x="331" y="73"/>
                </a:lnTo>
                <a:lnTo>
                  <a:pt x="298" y="30"/>
                </a:lnTo>
                <a:lnTo>
                  <a:pt x="257" y="36"/>
                </a:lnTo>
                <a:lnTo>
                  <a:pt x="199" y="11"/>
                </a:lnTo>
                <a:lnTo>
                  <a:pt x="139" y="14"/>
                </a:lnTo>
                <a:lnTo>
                  <a:pt x="97" y="4"/>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2"/>
          <p:cNvSpPr/>
          <p:nvPr/>
        </p:nvSpPr>
        <p:spPr>
          <a:xfrm>
            <a:off x="4740004" y="1137391"/>
            <a:ext cx="17331" cy="5818"/>
          </a:xfrm>
          <a:custGeom>
            <a:avLst/>
            <a:gdLst/>
            <a:ahLst/>
            <a:cxnLst/>
            <a:rect l="l" t="t" r="r" b="b"/>
            <a:pathLst>
              <a:path w="423" h="142" extrusionOk="0">
                <a:moveTo>
                  <a:pt x="350" y="1"/>
                </a:moveTo>
                <a:lnTo>
                  <a:pt x="311" y="23"/>
                </a:lnTo>
                <a:lnTo>
                  <a:pt x="255" y="30"/>
                </a:lnTo>
                <a:lnTo>
                  <a:pt x="232" y="17"/>
                </a:lnTo>
                <a:lnTo>
                  <a:pt x="184" y="45"/>
                </a:lnTo>
                <a:lnTo>
                  <a:pt x="120" y="14"/>
                </a:lnTo>
                <a:lnTo>
                  <a:pt x="72" y="49"/>
                </a:lnTo>
                <a:lnTo>
                  <a:pt x="16" y="43"/>
                </a:lnTo>
                <a:lnTo>
                  <a:pt x="1" y="50"/>
                </a:lnTo>
                <a:lnTo>
                  <a:pt x="20" y="80"/>
                </a:lnTo>
                <a:lnTo>
                  <a:pt x="80" y="97"/>
                </a:lnTo>
                <a:lnTo>
                  <a:pt x="141" y="142"/>
                </a:lnTo>
                <a:lnTo>
                  <a:pt x="161" y="117"/>
                </a:lnTo>
                <a:lnTo>
                  <a:pt x="205" y="133"/>
                </a:lnTo>
                <a:lnTo>
                  <a:pt x="262" y="104"/>
                </a:lnTo>
                <a:lnTo>
                  <a:pt x="298" y="118"/>
                </a:lnTo>
                <a:lnTo>
                  <a:pt x="332" y="109"/>
                </a:lnTo>
                <a:lnTo>
                  <a:pt x="365" y="73"/>
                </a:lnTo>
                <a:lnTo>
                  <a:pt x="423" y="76"/>
                </a:lnTo>
                <a:lnTo>
                  <a:pt x="418" y="41"/>
                </a:lnTo>
                <a:lnTo>
                  <a:pt x="3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2"/>
          <p:cNvSpPr/>
          <p:nvPr/>
        </p:nvSpPr>
        <p:spPr>
          <a:xfrm>
            <a:off x="4738857" y="1083100"/>
            <a:ext cx="12988" cy="5040"/>
          </a:xfrm>
          <a:custGeom>
            <a:avLst/>
            <a:gdLst/>
            <a:ahLst/>
            <a:cxnLst/>
            <a:rect l="l" t="t" r="r" b="b"/>
            <a:pathLst>
              <a:path w="317" h="123" extrusionOk="0">
                <a:moveTo>
                  <a:pt x="277" y="1"/>
                </a:moveTo>
                <a:lnTo>
                  <a:pt x="250" y="13"/>
                </a:lnTo>
                <a:lnTo>
                  <a:pt x="226" y="7"/>
                </a:lnTo>
                <a:lnTo>
                  <a:pt x="128" y="27"/>
                </a:lnTo>
                <a:lnTo>
                  <a:pt x="75" y="62"/>
                </a:lnTo>
                <a:lnTo>
                  <a:pt x="39" y="63"/>
                </a:lnTo>
                <a:lnTo>
                  <a:pt x="6" y="76"/>
                </a:lnTo>
                <a:lnTo>
                  <a:pt x="0" y="96"/>
                </a:lnTo>
                <a:lnTo>
                  <a:pt x="17" y="107"/>
                </a:lnTo>
                <a:lnTo>
                  <a:pt x="36" y="94"/>
                </a:lnTo>
                <a:lnTo>
                  <a:pt x="78" y="95"/>
                </a:lnTo>
                <a:lnTo>
                  <a:pt x="125" y="122"/>
                </a:lnTo>
                <a:lnTo>
                  <a:pt x="176" y="88"/>
                </a:lnTo>
                <a:lnTo>
                  <a:pt x="189" y="64"/>
                </a:lnTo>
                <a:lnTo>
                  <a:pt x="243" y="60"/>
                </a:lnTo>
                <a:lnTo>
                  <a:pt x="279" y="53"/>
                </a:lnTo>
                <a:lnTo>
                  <a:pt x="316" y="28"/>
                </a:lnTo>
                <a:lnTo>
                  <a:pt x="306" y="1"/>
                </a:lnTo>
                <a:lnTo>
                  <a:pt x="2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2"/>
          <p:cNvSpPr/>
          <p:nvPr/>
        </p:nvSpPr>
        <p:spPr>
          <a:xfrm>
            <a:off x="4691698" y="1213318"/>
            <a:ext cx="3114" cy="5982"/>
          </a:xfrm>
          <a:custGeom>
            <a:avLst/>
            <a:gdLst/>
            <a:ahLst/>
            <a:cxnLst/>
            <a:rect l="l" t="t" r="r" b="b"/>
            <a:pathLst>
              <a:path w="76" h="146" extrusionOk="0">
                <a:moveTo>
                  <a:pt x="40" y="0"/>
                </a:moveTo>
                <a:lnTo>
                  <a:pt x="12" y="12"/>
                </a:lnTo>
                <a:lnTo>
                  <a:pt x="1" y="68"/>
                </a:lnTo>
                <a:lnTo>
                  <a:pt x="17" y="86"/>
                </a:lnTo>
                <a:lnTo>
                  <a:pt x="26" y="146"/>
                </a:lnTo>
                <a:lnTo>
                  <a:pt x="48" y="144"/>
                </a:lnTo>
                <a:lnTo>
                  <a:pt x="52" y="96"/>
                </a:lnTo>
                <a:lnTo>
                  <a:pt x="76" y="68"/>
                </a:lnTo>
                <a:lnTo>
                  <a:pt x="53" y="43"/>
                </a:lnTo>
                <a:lnTo>
                  <a:pt x="56" y="20"/>
                </a:lnTo>
                <a:lnTo>
                  <a:pt x="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2"/>
          <p:cNvSpPr/>
          <p:nvPr/>
        </p:nvSpPr>
        <p:spPr>
          <a:xfrm>
            <a:off x="4720338" y="1092442"/>
            <a:ext cx="8932" cy="9260"/>
          </a:xfrm>
          <a:custGeom>
            <a:avLst/>
            <a:gdLst/>
            <a:ahLst/>
            <a:cxnLst/>
            <a:rect l="l" t="t" r="r" b="b"/>
            <a:pathLst>
              <a:path w="218" h="226" extrusionOk="0">
                <a:moveTo>
                  <a:pt x="207" y="0"/>
                </a:moveTo>
                <a:lnTo>
                  <a:pt x="164" y="2"/>
                </a:lnTo>
                <a:lnTo>
                  <a:pt x="151" y="20"/>
                </a:lnTo>
                <a:lnTo>
                  <a:pt x="80" y="58"/>
                </a:lnTo>
                <a:lnTo>
                  <a:pt x="80" y="80"/>
                </a:lnTo>
                <a:lnTo>
                  <a:pt x="61" y="116"/>
                </a:lnTo>
                <a:lnTo>
                  <a:pt x="13" y="132"/>
                </a:lnTo>
                <a:lnTo>
                  <a:pt x="1" y="147"/>
                </a:lnTo>
                <a:lnTo>
                  <a:pt x="14" y="168"/>
                </a:lnTo>
                <a:lnTo>
                  <a:pt x="47" y="191"/>
                </a:lnTo>
                <a:lnTo>
                  <a:pt x="60" y="226"/>
                </a:lnTo>
                <a:lnTo>
                  <a:pt x="98" y="226"/>
                </a:lnTo>
                <a:lnTo>
                  <a:pt x="120" y="211"/>
                </a:lnTo>
                <a:lnTo>
                  <a:pt x="163" y="213"/>
                </a:lnTo>
                <a:lnTo>
                  <a:pt x="204" y="176"/>
                </a:lnTo>
                <a:lnTo>
                  <a:pt x="217" y="133"/>
                </a:lnTo>
                <a:lnTo>
                  <a:pt x="217" y="72"/>
                </a:lnTo>
                <a:lnTo>
                  <a:pt x="208" y="45"/>
                </a:lnTo>
                <a:lnTo>
                  <a:pt x="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2"/>
          <p:cNvSpPr/>
          <p:nvPr/>
        </p:nvSpPr>
        <p:spPr>
          <a:xfrm>
            <a:off x="4679365" y="1130262"/>
            <a:ext cx="21470" cy="24708"/>
          </a:xfrm>
          <a:custGeom>
            <a:avLst/>
            <a:gdLst/>
            <a:ahLst/>
            <a:cxnLst/>
            <a:rect l="l" t="t" r="r" b="b"/>
            <a:pathLst>
              <a:path w="524" h="603" extrusionOk="0">
                <a:moveTo>
                  <a:pt x="221" y="1"/>
                </a:moveTo>
                <a:lnTo>
                  <a:pt x="157" y="8"/>
                </a:lnTo>
                <a:lnTo>
                  <a:pt x="113" y="51"/>
                </a:lnTo>
                <a:lnTo>
                  <a:pt x="76" y="64"/>
                </a:lnTo>
                <a:lnTo>
                  <a:pt x="2" y="123"/>
                </a:lnTo>
                <a:lnTo>
                  <a:pt x="1" y="149"/>
                </a:lnTo>
                <a:lnTo>
                  <a:pt x="42" y="185"/>
                </a:lnTo>
                <a:lnTo>
                  <a:pt x="80" y="240"/>
                </a:lnTo>
                <a:lnTo>
                  <a:pt x="80" y="295"/>
                </a:lnTo>
                <a:lnTo>
                  <a:pt x="94" y="350"/>
                </a:lnTo>
                <a:lnTo>
                  <a:pt x="85" y="376"/>
                </a:lnTo>
                <a:lnTo>
                  <a:pt x="85" y="413"/>
                </a:lnTo>
                <a:lnTo>
                  <a:pt x="113" y="461"/>
                </a:lnTo>
                <a:lnTo>
                  <a:pt x="118" y="560"/>
                </a:lnTo>
                <a:lnTo>
                  <a:pt x="153" y="602"/>
                </a:lnTo>
                <a:lnTo>
                  <a:pt x="169" y="589"/>
                </a:lnTo>
                <a:lnTo>
                  <a:pt x="167" y="554"/>
                </a:lnTo>
                <a:lnTo>
                  <a:pt x="195" y="534"/>
                </a:lnTo>
                <a:lnTo>
                  <a:pt x="240" y="534"/>
                </a:lnTo>
                <a:lnTo>
                  <a:pt x="295" y="467"/>
                </a:lnTo>
                <a:lnTo>
                  <a:pt x="355" y="429"/>
                </a:lnTo>
                <a:lnTo>
                  <a:pt x="423" y="366"/>
                </a:lnTo>
                <a:lnTo>
                  <a:pt x="447" y="366"/>
                </a:lnTo>
                <a:lnTo>
                  <a:pt x="501" y="310"/>
                </a:lnTo>
                <a:lnTo>
                  <a:pt x="503" y="274"/>
                </a:lnTo>
                <a:lnTo>
                  <a:pt x="523" y="255"/>
                </a:lnTo>
                <a:lnTo>
                  <a:pt x="523" y="226"/>
                </a:lnTo>
                <a:lnTo>
                  <a:pt x="496" y="178"/>
                </a:lnTo>
                <a:lnTo>
                  <a:pt x="508" y="157"/>
                </a:lnTo>
                <a:lnTo>
                  <a:pt x="510" y="123"/>
                </a:lnTo>
                <a:lnTo>
                  <a:pt x="467" y="63"/>
                </a:lnTo>
                <a:lnTo>
                  <a:pt x="433" y="61"/>
                </a:lnTo>
                <a:lnTo>
                  <a:pt x="405" y="70"/>
                </a:lnTo>
                <a:lnTo>
                  <a:pt x="359" y="51"/>
                </a:lnTo>
                <a:lnTo>
                  <a:pt x="331" y="60"/>
                </a:lnTo>
                <a:lnTo>
                  <a:pt x="290" y="32"/>
                </a:lnTo>
                <a:lnTo>
                  <a:pt x="257" y="30"/>
                </a:lnTo>
                <a:lnTo>
                  <a:pt x="2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2"/>
          <p:cNvSpPr/>
          <p:nvPr/>
        </p:nvSpPr>
        <p:spPr>
          <a:xfrm>
            <a:off x="4714520" y="1245852"/>
            <a:ext cx="2008" cy="4425"/>
          </a:xfrm>
          <a:custGeom>
            <a:avLst/>
            <a:gdLst/>
            <a:ahLst/>
            <a:cxnLst/>
            <a:rect l="l" t="t" r="r" b="b"/>
            <a:pathLst>
              <a:path w="49" h="108" extrusionOk="0">
                <a:moveTo>
                  <a:pt x="22" y="1"/>
                </a:moveTo>
                <a:lnTo>
                  <a:pt x="1" y="34"/>
                </a:lnTo>
                <a:lnTo>
                  <a:pt x="2" y="101"/>
                </a:lnTo>
                <a:lnTo>
                  <a:pt x="24" y="107"/>
                </a:lnTo>
                <a:lnTo>
                  <a:pt x="49" y="56"/>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2"/>
          <p:cNvSpPr/>
          <p:nvPr/>
        </p:nvSpPr>
        <p:spPr>
          <a:xfrm>
            <a:off x="4748240" y="1095064"/>
            <a:ext cx="1188" cy="1762"/>
          </a:xfrm>
          <a:custGeom>
            <a:avLst/>
            <a:gdLst/>
            <a:ahLst/>
            <a:cxnLst/>
            <a:rect l="l" t="t" r="r" b="b"/>
            <a:pathLst>
              <a:path w="29" h="43" extrusionOk="0">
                <a:moveTo>
                  <a:pt x="11" y="1"/>
                </a:moveTo>
                <a:lnTo>
                  <a:pt x="1" y="22"/>
                </a:lnTo>
                <a:lnTo>
                  <a:pt x="18" y="42"/>
                </a:lnTo>
                <a:lnTo>
                  <a:pt x="28" y="18"/>
                </a:lnTo>
                <a:lnTo>
                  <a:pt x="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2"/>
          <p:cNvSpPr/>
          <p:nvPr/>
        </p:nvSpPr>
        <p:spPr>
          <a:xfrm>
            <a:off x="4748035" y="1143824"/>
            <a:ext cx="58427" cy="51260"/>
          </a:xfrm>
          <a:custGeom>
            <a:avLst/>
            <a:gdLst/>
            <a:ahLst/>
            <a:cxnLst/>
            <a:rect l="l" t="t" r="r" b="b"/>
            <a:pathLst>
              <a:path w="1426" h="1251" extrusionOk="0">
                <a:moveTo>
                  <a:pt x="792" y="0"/>
                </a:moveTo>
                <a:lnTo>
                  <a:pt x="752" y="14"/>
                </a:lnTo>
                <a:lnTo>
                  <a:pt x="682" y="12"/>
                </a:lnTo>
                <a:lnTo>
                  <a:pt x="577" y="36"/>
                </a:lnTo>
                <a:lnTo>
                  <a:pt x="535" y="102"/>
                </a:lnTo>
                <a:lnTo>
                  <a:pt x="573" y="148"/>
                </a:lnTo>
                <a:lnTo>
                  <a:pt x="539" y="160"/>
                </a:lnTo>
                <a:lnTo>
                  <a:pt x="532" y="180"/>
                </a:lnTo>
                <a:lnTo>
                  <a:pt x="569" y="222"/>
                </a:lnTo>
                <a:lnTo>
                  <a:pt x="577" y="273"/>
                </a:lnTo>
                <a:lnTo>
                  <a:pt x="577" y="273"/>
                </a:lnTo>
                <a:lnTo>
                  <a:pt x="527" y="269"/>
                </a:lnTo>
                <a:lnTo>
                  <a:pt x="515" y="223"/>
                </a:lnTo>
                <a:lnTo>
                  <a:pt x="477" y="166"/>
                </a:lnTo>
                <a:lnTo>
                  <a:pt x="448" y="156"/>
                </a:lnTo>
                <a:lnTo>
                  <a:pt x="414" y="215"/>
                </a:lnTo>
                <a:lnTo>
                  <a:pt x="426" y="234"/>
                </a:lnTo>
                <a:lnTo>
                  <a:pt x="420" y="265"/>
                </a:lnTo>
                <a:lnTo>
                  <a:pt x="381" y="271"/>
                </a:lnTo>
                <a:lnTo>
                  <a:pt x="368" y="337"/>
                </a:lnTo>
                <a:lnTo>
                  <a:pt x="307" y="402"/>
                </a:lnTo>
                <a:lnTo>
                  <a:pt x="300" y="454"/>
                </a:lnTo>
                <a:lnTo>
                  <a:pt x="285" y="485"/>
                </a:lnTo>
                <a:lnTo>
                  <a:pt x="263" y="535"/>
                </a:lnTo>
                <a:lnTo>
                  <a:pt x="223" y="563"/>
                </a:lnTo>
                <a:lnTo>
                  <a:pt x="223" y="607"/>
                </a:lnTo>
                <a:lnTo>
                  <a:pt x="190" y="629"/>
                </a:lnTo>
                <a:lnTo>
                  <a:pt x="147" y="726"/>
                </a:lnTo>
                <a:lnTo>
                  <a:pt x="146" y="780"/>
                </a:lnTo>
                <a:lnTo>
                  <a:pt x="122" y="813"/>
                </a:lnTo>
                <a:lnTo>
                  <a:pt x="159" y="843"/>
                </a:lnTo>
                <a:lnTo>
                  <a:pt x="159" y="869"/>
                </a:lnTo>
                <a:lnTo>
                  <a:pt x="136" y="883"/>
                </a:lnTo>
                <a:lnTo>
                  <a:pt x="136" y="927"/>
                </a:lnTo>
                <a:lnTo>
                  <a:pt x="111" y="1006"/>
                </a:lnTo>
                <a:lnTo>
                  <a:pt x="53" y="1085"/>
                </a:lnTo>
                <a:lnTo>
                  <a:pt x="65" y="1102"/>
                </a:lnTo>
                <a:lnTo>
                  <a:pt x="106" y="1100"/>
                </a:lnTo>
                <a:lnTo>
                  <a:pt x="112" y="1121"/>
                </a:lnTo>
                <a:lnTo>
                  <a:pt x="98" y="1137"/>
                </a:lnTo>
                <a:lnTo>
                  <a:pt x="70" y="1125"/>
                </a:lnTo>
                <a:lnTo>
                  <a:pt x="32" y="1141"/>
                </a:lnTo>
                <a:lnTo>
                  <a:pt x="0" y="1192"/>
                </a:lnTo>
                <a:lnTo>
                  <a:pt x="82" y="1202"/>
                </a:lnTo>
                <a:lnTo>
                  <a:pt x="117" y="1188"/>
                </a:lnTo>
                <a:lnTo>
                  <a:pt x="189" y="1250"/>
                </a:lnTo>
                <a:cubicBezTo>
                  <a:pt x="188" y="1249"/>
                  <a:pt x="203" y="1233"/>
                  <a:pt x="203" y="1233"/>
                </a:cubicBezTo>
                <a:lnTo>
                  <a:pt x="206" y="1189"/>
                </a:lnTo>
                <a:lnTo>
                  <a:pt x="240" y="1192"/>
                </a:lnTo>
                <a:lnTo>
                  <a:pt x="276" y="1157"/>
                </a:lnTo>
                <a:lnTo>
                  <a:pt x="298" y="1112"/>
                </a:lnTo>
                <a:lnTo>
                  <a:pt x="327" y="1088"/>
                </a:lnTo>
                <a:lnTo>
                  <a:pt x="374" y="1088"/>
                </a:lnTo>
                <a:lnTo>
                  <a:pt x="401" y="1058"/>
                </a:lnTo>
                <a:lnTo>
                  <a:pt x="432" y="1037"/>
                </a:lnTo>
                <a:lnTo>
                  <a:pt x="454" y="994"/>
                </a:lnTo>
                <a:lnTo>
                  <a:pt x="452" y="942"/>
                </a:lnTo>
                <a:lnTo>
                  <a:pt x="427" y="917"/>
                </a:lnTo>
                <a:lnTo>
                  <a:pt x="460" y="882"/>
                </a:lnTo>
                <a:lnTo>
                  <a:pt x="475" y="847"/>
                </a:lnTo>
                <a:lnTo>
                  <a:pt x="384" y="844"/>
                </a:lnTo>
                <a:lnTo>
                  <a:pt x="366" y="821"/>
                </a:lnTo>
                <a:lnTo>
                  <a:pt x="371" y="791"/>
                </a:lnTo>
                <a:lnTo>
                  <a:pt x="408" y="792"/>
                </a:lnTo>
                <a:lnTo>
                  <a:pt x="441" y="812"/>
                </a:lnTo>
                <a:lnTo>
                  <a:pt x="481" y="810"/>
                </a:lnTo>
                <a:lnTo>
                  <a:pt x="527" y="822"/>
                </a:lnTo>
                <a:lnTo>
                  <a:pt x="560" y="804"/>
                </a:lnTo>
                <a:lnTo>
                  <a:pt x="594" y="819"/>
                </a:lnTo>
                <a:lnTo>
                  <a:pt x="601" y="859"/>
                </a:lnTo>
                <a:lnTo>
                  <a:pt x="664" y="911"/>
                </a:lnTo>
                <a:lnTo>
                  <a:pt x="694" y="906"/>
                </a:lnTo>
                <a:lnTo>
                  <a:pt x="703" y="928"/>
                </a:lnTo>
                <a:lnTo>
                  <a:pt x="732" y="942"/>
                </a:lnTo>
                <a:lnTo>
                  <a:pt x="787" y="916"/>
                </a:lnTo>
                <a:lnTo>
                  <a:pt x="873" y="859"/>
                </a:lnTo>
                <a:lnTo>
                  <a:pt x="931" y="799"/>
                </a:lnTo>
                <a:lnTo>
                  <a:pt x="1004" y="746"/>
                </a:lnTo>
                <a:lnTo>
                  <a:pt x="1028" y="712"/>
                </a:lnTo>
                <a:lnTo>
                  <a:pt x="1010" y="696"/>
                </a:lnTo>
                <a:lnTo>
                  <a:pt x="1017" y="674"/>
                </a:lnTo>
                <a:lnTo>
                  <a:pt x="1070" y="674"/>
                </a:lnTo>
                <a:lnTo>
                  <a:pt x="1121" y="605"/>
                </a:lnTo>
                <a:lnTo>
                  <a:pt x="1218" y="529"/>
                </a:lnTo>
                <a:lnTo>
                  <a:pt x="1218" y="511"/>
                </a:lnTo>
                <a:lnTo>
                  <a:pt x="1260" y="499"/>
                </a:lnTo>
                <a:lnTo>
                  <a:pt x="1296" y="447"/>
                </a:lnTo>
                <a:lnTo>
                  <a:pt x="1364" y="384"/>
                </a:lnTo>
                <a:lnTo>
                  <a:pt x="1387" y="330"/>
                </a:lnTo>
                <a:lnTo>
                  <a:pt x="1407" y="327"/>
                </a:lnTo>
                <a:lnTo>
                  <a:pt x="1426" y="339"/>
                </a:lnTo>
                <a:lnTo>
                  <a:pt x="1414" y="301"/>
                </a:lnTo>
                <a:lnTo>
                  <a:pt x="1385" y="281"/>
                </a:lnTo>
                <a:lnTo>
                  <a:pt x="1383" y="243"/>
                </a:lnTo>
                <a:lnTo>
                  <a:pt x="1320" y="203"/>
                </a:lnTo>
                <a:lnTo>
                  <a:pt x="1211" y="189"/>
                </a:lnTo>
                <a:lnTo>
                  <a:pt x="1145" y="182"/>
                </a:lnTo>
                <a:lnTo>
                  <a:pt x="1111" y="198"/>
                </a:lnTo>
                <a:lnTo>
                  <a:pt x="1093" y="182"/>
                </a:lnTo>
                <a:lnTo>
                  <a:pt x="1098" y="144"/>
                </a:lnTo>
                <a:lnTo>
                  <a:pt x="1072" y="100"/>
                </a:lnTo>
                <a:lnTo>
                  <a:pt x="1050" y="100"/>
                </a:lnTo>
                <a:lnTo>
                  <a:pt x="1040" y="88"/>
                </a:lnTo>
                <a:lnTo>
                  <a:pt x="993" y="74"/>
                </a:lnTo>
                <a:lnTo>
                  <a:pt x="962" y="21"/>
                </a:lnTo>
                <a:lnTo>
                  <a:pt x="902" y="19"/>
                </a:lnTo>
                <a:lnTo>
                  <a:pt x="869" y="46"/>
                </a:lnTo>
                <a:lnTo>
                  <a:pt x="857" y="12"/>
                </a:lnTo>
                <a:lnTo>
                  <a:pt x="814" y="17"/>
                </a:lnTo>
                <a:lnTo>
                  <a:pt x="7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2"/>
          <p:cNvSpPr/>
          <p:nvPr/>
        </p:nvSpPr>
        <p:spPr>
          <a:xfrm>
            <a:off x="4787696" y="1247737"/>
            <a:ext cx="7334" cy="4958"/>
          </a:xfrm>
          <a:custGeom>
            <a:avLst/>
            <a:gdLst/>
            <a:ahLst/>
            <a:cxnLst/>
            <a:rect l="l" t="t" r="r" b="b"/>
            <a:pathLst>
              <a:path w="179" h="121" extrusionOk="0">
                <a:moveTo>
                  <a:pt x="58" y="1"/>
                </a:moveTo>
                <a:lnTo>
                  <a:pt x="49" y="15"/>
                </a:lnTo>
                <a:lnTo>
                  <a:pt x="1" y="27"/>
                </a:lnTo>
                <a:lnTo>
                  <a:pt x="21" y="42"/>
                </a:lnTo>
                <a:lnTo>
                  <a:pt x="22" y="84"/>
                </a:lnTo>
                <a:lnTo>
                  <a:pt x="51" y="90"/>
                </a:lnTo>
                <a:lnTo>
                  <a:pt x="61" y="71"/>
                </a:lnTo>
                <a:lnTo>
                  <a:pt x="87" y="98"/>
                </a:lnTo>
                <a:lnTo>
                  <a:pt x="122" y="99"/>
                </a:lnTo>
                <a:lnTo>
                  <a:pt x="135" y="120"/>
                </a:lnTo>
                <a:lnTo>
                  <a:pt x="135" y="120"/>
                </a:lnTo>
                <a:cubicBezTo>
                  <a:pt x="136" y="120"/>
                  <a:pt x="164" y="114"/>
                  <a:pt x="164" y="114"/>
                </a:cubicBezTo>
                <a:lnTo>
                  <a:pt x="178" y="86"/>
                </a:lnTo>
                <a:lnTo>
                  <a:pt x="171" y="47"/>
                </a:lnTo>
                <a:lnTo>
                  <a:pt x="121" y="38"/>
                </a:lnTo>
                <a:lnTo>
                  <a:pt x="96" y="3"/>
                </a:lnTo>
                <a:lnTo>
                  <a:pt x="58" y="1"/>
                </a:lnTo>
                <a:close/>
                <a:moveTo>
                  <a:pt x="135" y="120"/>
                </a:moveTo>
                <a:cubicBezTo>
                  <a:pt x="135" y="120"/>
                  <a:pt x="135" y="120"/>
                  <a:pt x="135" y="120"/>
                </a:cubicBezTo>
                <a:lnTo>
                  <a:pt x="135" y="12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2"/>
          <p:cNvSpPr/>
          <p:nvPr/>
        </p:nvSpPr>
        <p:spPr>
          <a:xfrm>
            <a:off x="4773028" y="1286622"/>
            <a:ext cx="4671" cy="6966"/>
          </a:xfrm>
          <a:custGeom>
            <a:avLst/>
            <a:gdLst/>
            <a:ahLst/>
            <a:cxnLst/>
            <a:rect l="l" t="t" r="r" b="b"/>
            <a:pathLst>
              <a:path w="114" h="170" extrusionOk="0">
                <a:moveTo>
                  <a:pt x="106" y="1"/>
                </a:moveTo>
                <a:lnTo>
                  <a:pt x="74" y="30"/>
                </a:lnTo>
                <a:lnTo>
                  <a:pt x="20" y="77"/>
                </a:lnTo>
                <a:lnTo>
                  <a:pt x="22" y="125"/>
                </a:lnTo>
                <a:lnTo>
                  <a:pt x="0" y="167"/>
                </a:lnTo>
                <a:lnTo>
                  <a:pt x="63" y="169"/>
                </a:lnTo>
                <a:lnTo>
                  <a:pt x="102" y="156"/>
                </a:lnTo>
                <a:lnTo>
                  <a:pt x="102" y="111"/>
                </a:lnTo>
                <a:lnTo>
                  <a:pt x="113" y="63"/>
                </a:lnTo>
                <a:lnTo>
                  <a:pt x="113" y="15"/>
                </a:lnTo>
                <a:lnTo>
                  <a:pt x="1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2"/>
          <p:cNvSpPr/>
          <p:nvPr/>
        </p:nvSpPr>
        <p:spPr>
          <a:xfrm>
            <a:off x="4772373" y="1294121"/>
            <a:ext cx="3810" cy="2377"/>
          </a:xfrm>
          <a:custGeom>
            <a:avLst/>
            <a:gdLst/>
            <a:ahLst/>
            <a:cxnLst/>
            <a:rect l="l" t="t" r="r" b="b"/>
            <a:pathLst>
              <a:path w="93" h="58" extrusionOk="0">
                <a:moveTo>
                  <a:pt x="41" y="0"/>
                </a:moveTo>
                <a:lnTo>
                  <a:pt x="5" y="2"/>
                </a:lnTo>
                <a:lnTo>
                  <a:pt x="0" y="45"/>
                </a:lnTo>
                <a:lnTo>
                  <a:pt x="14" y="57"/>
                </a:lnTo>
                <a:lnTo>
                  <a:pt x="64" y="57"/>
                </a:lnTo>
                <a:lnTo>
                  <a:pt x="93" y="26"/>
                </a:lnTo>
                <a:lnTo>
                  <a:pt x="86" y="8"/>
                </a:lnTo>
                <a:lnTo>
                  <a:pt x="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2"/>
          <p:cNvSpPr/>
          <p:nvPr/>
        </p:nvSpPr>
        <p:spPr>
          <a:xfrm>
            <a:off x="4812526" y="1259210"/>
            <a:ext cx="2581" cy="2049"/>
          </a:xfrm>
          <a:custGeom>
            <a:avLst/>
            <a:gdLst/>
            <a:ahLst/>
            <a:cxnLst/>
            <a:rect l="l" t="t" r="r" b="b"/>
            <a:pathLst>
              <a:path w="63" h="50" extrusionOk="0">
                <a:moveTo>
                  <a:pt x="0" y="1"/>
                </a:moveTo>
                <a:lnTo>
                  <a:pt x="19" y="48"/>
                </a:lnTo>
                <a:lnTo>
                  <a:pt x="50" y="50"/>
                </a:lnTo>
                <a:lnTo>
                  <a:pt x="63" y="38"/>
                </a:lnTo>
                <a:lnTo>
                  <a:pt x="55" y="12"/>
                </a:lnTo>
                <a:lnTo>
                  <a:pt x="28" y="12"/>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2"/>
          <p:cNvSpPr/>
          <p:nvPr/>
        </p:nvSpPr>
        <p:spPr>
          <a:xfrm>
            <a:off x="4826497" y="1268511"/>
            <a:ext cx="901" cy="860"/>
          </a:xfrm>
          <a:custGeom>
            <a:avLst/>
            <a:gdLst/>
            <a:ahLst/>
            <a:cxnLst/>
            <a:rect l="l" t="t" r="r" b="b"/>
            <a:pathLst>
              <a:path w="22" h="21" extrusionOk="0">
                <a:moveTo>
                  <a:pt x="0" y="0"/>
                </a:moveTo>
                <a:lnTo>
                  <a:pt x="16" y="21"/>
                </a:lnTo>
                <a:lnTo>
                  <a:pt x="21" y="4"/>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2"/>
          <p:cNvSpPr/>
          <p:nvPr/>
        </p:nvSpPr>
        <p:spPr>
          <a:xfrm>
            <a:off x="4823465" y="1267938"/>
            <a:ext cx="1270" cy="1762"/>
          </a:xfrm>
          <a:custGeom>
            <a:avLst/>
            <a:gdLst/>
            <a:ahLst/>
            <a:cxnLst/>
            <a:rect l="l" t="t" r="r" b="b"/>
            <a:pathLst>
              <a:path w="31" h="43" extrusionOk="0">
                <a:moveTo>
                  <a:pt x="0" y="1"/>
                </a:moveTo>
                <a:lnTo>
                  <a:pt x="23" y="42"/>
                </a:lnTo>
                <a:lnTo>
                  <a:pt x="31" y="31"/>
                </a:lnTo>
                <a:lnTo>
                  <a:pt x="26" y="1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2"/>
          <p:cNvSpPr/>
          <p:nvPr/>
        </p:nvSpPr>
        <p:spPr>
          <a:xfrm>
            <a:off x="4816787" y="1260890"/>
            <a:ext cx="1516" cy="1065"/>
          </a:xfrm>
          <a:custGeom>
            <a:avLst/>
            <a:gdLst/>
            <a:ahLst/>
            <a:cxnLst/>
            <a:rect l="l" t="t" r="r" b="b"/>
            <a:pathLst>
              <a:path w="37" h="26" extrusionOk="0">
                <a:moveTo>
                  <a:pt x="21" y="0"/>
                </a:moveTo>
                <a:lnTo>
                  <a:pt x="0" y="14"/>
                </a:lnTo>
                <a:lnTo>
                  <a:pt x="36" y="25"/>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2"/>
          <p:cNvSpPr/>
          <p:nvPr/>
        </p:nvSpPr>
        <p:spPr>
          <a:xfrm>
            <a:off x="4819368" y="1261013"/>
            <a:ext cx="3647" cy="2418"/>
          </a:xfrm>
          <a:custGeom>
            <a:avLst/>
            <a:gdLst/>
            <a:ahLst/>
            <a:cxnLst/>
            <a:rect l="l" t="t" r="r" b="b"/>
            <a:pathLst>
              <a:path w="89" h="59" extrusionOk="0">
                <a:moveTo>
                  <a:pt x="10" y="1"/>
                </a:moveTo>
                <a:lnTo>
                  <a:pt x="1" y="23"/>
                </a:lnTo>
                <a:lnTo>
                  <a:pt x="15" y="35"/>
                </a:lnTo>
                <a:lnTo>
                  <a:pt x="44" y="40"/>
                </a:lnTo>
                <a:lnTo>
                  <a:pt x="63" y="58"/>
                </a:lnTo>
                <a:lnTo>
                  <a:pt x="88" y="54"/>
                </a:lnTo>
                <a:lnTo>
                  <a:pt x="88" y="33"/>
                </a:lnTo>
                <a:lnTo>
                  <a:pt x="51" y="13"/>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2"/>
          <p:cNvSpPr/>
          <p:nvPr/>
        </p:nvSpPr>
        <p:spPr>
          <a:xfrm>
            <a:off x="4673670" y="1249335"/>
            <a:ext cx="5163" cy="8113"/>
          </a:xfrm>
          <a:custGeom>
            <a:avLst/>
            <a:gdLst/>
            <a:ahLst/>
            <a:cxnLst/>
            <a:rect l="l" t="t" r="r" b="b"/>
            <a:pathLst>
              <a:path w="126" h="198" extrusionOk="0">
                <a:moveTo>
                  <a:pt x="64" y="0"/>
                </a:moveTo>
                <a:lnTo>
                  <a:pt x="42" y="26"/>
                </a:lnTo>
                <a:lnTo>
                  <a:pt x="45" y="60"/>
                </a:lnTo>
                <a:lnTo>
                  <a:pt x="0" y="127"/>
                </a:lnTo>
                <a:lnTo>
                  <a:pt x="1" y="154"/>
                </a:lnTo>
                <a:lnTo>
                  <a:pt x="30" y="198"/>
                </a:lnTo>
                <a:lnTo>
                  <a:pt x="47" y="173"/>
                </a:lnTo>
                <a:lnTo>
                  <a:pt x="55" y="145"/>
                </a:lnTo>
                <a:lnTo>
                  <a:pt x="99" y="119"/>
                </a:lnTo>
                <a:lnTo>
                  <a:pt x="126" y="72"/>
                </a:lnTo>
                <a:lnTo>
                  <a:pt x="94" y="33"/>
                </a:lnTo>
                <a:lnTo>
                  <a:pt x="94" y="6"/>
                </a:lnTo>
                <a:lnTo>
                  <a:pt x="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2"/>
          <p:cNvSpPr/>
          <p:nvPr/>
        </p:nvSpPr>
        <p:spPr>
          <a:xfrm>
            <a:off x="4678382" y="1271625"/>
            <a:ext cx="1803" cy="2418"/>
          </a:xfrm>
          <a:custGeom>
            <a:avLst/>
            <a:gdLst/>
            <a:ahLst/>
            <a:cxnLst/>
            <a:rect l="l" t="t" r="r" b="b"/>
            <a:pathLst>
              <a:path w="44" h="59" extrusionOk="0">
                <a:moveTo>
                  <a:pt x="1" y="1"/>
                </a:moveTo>
                <a:lnTo>
                  <a:pt x="3" y="39"/>
                </a:lnTo>
                <a:lnTo>
                  <a:pt x="16" y="58"/>
                </a:lnTo>
                <a:lnTo>
                  <a:pt x="44" y="42"/>
                </a:lnTo>
                <a:lnTo>
                  <a:pt x="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2"/>
          <p:cNvSpPr/>
          <p:nvPr/>
        </p:nvSpPr>
        <p:spPr>
          <a:xfrm>
            <a:off x="4701654" y="1138539"/>
            <a:ext cx="55231" cy="67158"/>
          </a:xfrm>
          <a:custGeom>
            <a:avLst/>
            <a:gdLst/>
            <a:ahLst/>
            <a:cxnLst/>
            <a:rect l="l" t="t" r="r" b="b"/>
            <a:pathLst>
              <a:path w="1348" h="1639" extrusionOk="0">
                <a:moveTo>
                  <a:pt x="831" y="0"/>
                </a:moveTo>
                <a:lnTo>
                  <a:pt x="795" y="17"/>
                </a:lnTo>
                <a:lnTo>
                  <a:pt x="771" y="36"/>
                </a:lnTo>
                <a:lnTo>
                  <a:pt x="791" y="58"/>
                </a:lnTo>
                <a:lnTo>
                  <a:pt x="837" y="60"/>
                </a:lnTo>
                <a:lnTo>
                  <a:pt x="815" y="100"/>
                </a:lnTo>
                <a:lnTo>
                  <a:pt x="758" y="86"/>
                </a:lnTo>
                <a:lnTo>
                  <a:pt x="724" y="34"/>
                </a:lnTo>
                <a:lnTo>
                  <a:pt x="702" y="41"/>
                </a:lnTo>
                <a:lnTo>
                  <a:pt x="681" y="31"/>
                </a:lnTo>
                <a:lnTo>
                  <a:pt x="636" y="48"/>
                </a:lnTo>
                <a:lnTo>
                  <a:pt x="622" y="96"/>
                </a:lnTo>
                <a:lnTo>
                  <a:pt x="602" y="108"/>
                </a:lnTo>
                <a:lnTo>
                  <a:pt x="612" y="155"/>
                </a:lnTo>
                <a:lnTo>
                  <a:pt x="618" y="199"/>
                </a:lnTo>
                <a:lnTo>
                  <a:pt x="652" y="219"/>
                </a:lnTo>
                <a:lnTo>
                  <a:pt x="654" y="269"/>
                </a:lnTo>
                <a:lnTo>
                  <a:pt x="636" y="291"/>
                </a:lnTo>
                <a:lnTo>
                  <a:pt x="626" y="340"/>
                </a:lnTo>
                <a:lnTo>
                  <a:pt x="616" y="339"/>
                </a:lnTo>
                <a:lnTo>
                  <a:pt x="600" y="246"/>
                </a:lnTo>
                <a:lnTo>
                  <a:pt x="576" y="205"/>
                </a:lnTo>
                <a:lnTo>
                  <a:pt x="540" y="184"/>
                </a:lnTo>
                <a:lnTo>
                  <a:pt x="529" y="222"/>
                </a:lnTo>
                <a:lnTo>
                  <a:pt x="493" y="217"/>
                </a:lnTo>
                <a:lnTo>
                  <a:pt x="464" y="246"/>
                </a:lnTo>
                <a:lnTo>
                  <a:pt x="466" y="301"/>
                </a:lnTo>
                <a:lnTo>
                  <a:pt x="504" y="349"/>
                </a:lnTo>
                <a:lnTo>
                  <a:pt x="504" y="380"/>
                </a:lnTo>
                <a:lnTo>
                  <a:pt x="545" y="438"/>
                </a:lnTo>
                <a:lnTo>
                  <a:pt x="598" y="434"/>
                </a:lnTo>
                <a:lnTo>
                  <a:pt x="621" y="390"/>
                </a:lnTo>
                <a:lnTo>
                  <a:pt x="634" y="390"/>
                </a:lnTo>
                <a:lnTo>
                  <a:pt x="645" y="435"/>
                </a:lnTo>
                <a:lnTo>
                  <a:pt x="680" y="492"/>
                </a:lnTo>
                <a:lnTo>
                  <a:pt x="684" y="521"/>
                </a:lnTo>
                <a:lnTo>
                  <a:pt x="652" y="521"/>
                </a:lnTo>
                <a:lnTo>
                  <a:pt x="630" y="473"/>
                </a:lnTo>
                <a:lnTo>
                  <a:pt x="598" y="461"/>
                </a:lnTo>
                <a:lnTo>
                  <a:pt x="555" y="471"/>
                </a:lnTo>
                <a:lnTo>
                  <a:pt x="539" y="492"/>
                </a:lnTo>
                <a:lnTo>
                  <a:pt x="555" y="533"/>
                </a:lnTo>
                <a:lnTo>
                  <a:pt x="549" y="567"/>
                </a:lnTo>
                <a:lnTo>
                  <a:pt x="516" y="598"/>
                </a:lnTo>
                <a:lnTo>
                  <a:pt x="525" y="629"/>
                </a:lnTo>
                <a:lnTo>
                  <a:pt x="493" y="681"/>
                </a:lnTo>
                <a:lnTo>
                  <a:pt x="468" y="700"/>
                </a:lnTo>
                <a:lnTo>
                  <a:pt x="477" y="739"/>
                </a:lnTo>
                <a:lnTo>
                  <a:pt x="456" y="756"/>
                </a:lnTo>
                <a:lnTo>
                  <a:pt x="411" y="750"/>
                </a:lnTo>
                <a:lnTo>
                  <a:pt x="384" y="710"/>
                </a:lnTo>
                <a:lnTo>
                  <a:pt x="382" y="669"/>
                </a:lnTo>
                <a:lnTo>
                  <a:pt x="324" y="605"/>
                </a:lnTo>
                <a:lnTo>
                  <a:pt x="328" y="564"/>
                </a:lnTo>
                <a:lnTo>
                  <a:pt x="320" y="537"/>
                </a:lnTo>
                <a:lnTo>
                  <a:pt x="281" y="529"/>
                </a:lnTo>
                <a:lnTo>
                  <a:pt x="282" y="505"/>
                </a:lnTo>
                <a:lnTo>
                  <a:pt x="303" y="499"/>
                </a:lnTo>
                <a:lnTo>
                  <a:pt x="322" y="476"/>
                </a:lnTo>
                <a:lnTo>
                  <a:pt x="301" y="447"/>
                </a:lnTo>
                <a:lnTo>
                  <a:pt x="260" y="435"/>
                </a:lnTo>
                <a:lnTo>
                  <a:pt x="189" y="457"/>
                </a:lnTo>
                <a:lnTo>
                  <a:pt x="175" y="435"/>
                </a:lnTo>
                <a:lnTo>
                  <a:pt x="151" y="442"/>
                </a:lnTo>
                <a:lnTo>
                  <a:pt x="132" y="473"/>
                </a:lnTo>
                <a:lnTo>
                  <a:pt x="86" y="490"/>
                </a:lnTo>
                <a:lnTo>
                  <a:pt x="30" y="563"/>
                </a:lnTo>
                <a:lnTo>
                  <a:pt x="46" y="595"/>
                </a:lnTo>
                <a:lnTo>
                  <a:pt x="46" y="676"/>
                </a:lnTo>
                <a:lnTo>
                  <a:pt x="34" y="704"/>
                </a:lnTo>
                <a:lnTo>
                  <a:pt x="58" y="736"/>
                </a:lnTo>
                <a:lnTo>
                  <a:pt x="48" y="803"/>
                </a:lnTo>
                <a:lnTo>
                  <a:pt x="0" y="829"/>
                </a:lnTo>
                <a:lnTo>
                  <a:pt x="4" y="880"/>
                </a:lnTo>
                <a:lnTo>
                  <a:pt x="26" y="903"/>
                </a:lnTo>
                <a:lnTo>
                  <a:pt x="60" y="896"/>
                </a:lnTo>
                <a:lnTo>
                  <a:pt x="80" y="915"/>
                </a:lnTo>
                <a:lnTo>
                  <a:pt x="116" y="892"/>
                </a:lnTo>
                <a:lnTo>
                  <a:pt x="141" y="906"/>
                </a:lnTo>
                <a:lnTo>
                  <a:pt x="138" y="960"/>
                </a:lnTo>
                <a:lnTo>
                  <a:pt x="153" y="982"/>
                </a:lnTo>
                <a:lnTo>
                  <a:pt x="177" y="982"/>
                </a:lnTo>
                <a:lnTo>
                  <a:pt x="209" y="1038"/>
                </a:lnTo>
                <a:lnTo>
                  <a:pt x="205" y="1113"/>
                </a:lnTo>
                <a:lnTo>
                  <a:pt x="245" y="1162"/>
                </a:lnTo>
                <a:lnTo>
                  <a:pt x="245" y="1200"/>
                </a:lnTo>
                <a:lnTo>
                  <a:pt x="265" y="1241"/>
                </a:lnTo>
                <a:lnTo>
                  <a:pt x="300" y="1258"/>
                </a:lnTo>
                <a:lnTo>
                  <a:pt x="284" y="1288"/>
                </a:lnTo>
                <a:lnTo>
                  <a:pt x="292" y="1356"/>
                </a:lnTo>
                <a:lnTo>
                  <a:pt x="265" y="1409"/>
                </a:lnTo>
                <a:lnTo>
                  <a:pt x="298" y="1445"/>
                </a:lnTo>
                <a:lnTo>
                  <a:pt x="308" y="1494"/>
                </a:lnTo>
                <a:lnTo>
                  <a:pt x="296" y="1540"/>
                </a:lnTo>
                <a:lnTo>
                  <a:pt x="306" y="1566"/>
                </a:lnTo>
                <a:lnTo>
                  <a:pt x="336" y="1540"/>
                </a:lnTo>
                <a:lnTo>
                  <a:pt x="354" y="1561"/>
                </a:lnTo>
                <a:lnTo>
                  <a:pt x="358" y="1614"/>
                </a:lnTo>
                <a:lnTo>
                  <a:pt x="387" y="1638"/>
                </a:lnTo>
                <a:cubicBezTo>
                  <a:pt x="388" y="1638"/>
                  <a:pt x="451" y="1620"/>
                  <a:pt x="451" y="1620"/>
                </a:cubicBezTo>
                <a:lnTo>
                  <a:pt x="473" y="1570"/>
                </a:lnTo>
                <a:lnTo>
                  <a:pt x="528" y="1535"/>
                </a:lnTo>
                <a:lnTo>
                  <a:pt x="540" y="1492"/>
                </a:lnTo>
                <a:lnTo>
                  <a:pt x="516" y="1468"/>
                </a:lnTo>
                <a:lnTo>
                  <a:pt x="481" y="1379"/>
                </a:lnTo>
                <a:lnTo>
                  <a:pt x="489" y="1334"/>
                </a:lnTo>
                <a:lnTo>
                  <a:pt x="567" y="1258"/>
                </a:lnTo>
                <a:lnTo>
                  <a:pt x="564" y="1292"/>
                </a:lnTo>
                <a:lnTo>
                  <a:pt x="523" y="1351"/>
                </a:lnTo>
                <a:lnTo>
                  <a:pt x="541" y="1445"/>
                </a:lnTo>
                <a:lnTo>
                  <a:pt x="573" y="1455"/>
                </a:lnTo>
                <a:lnTo>
                  <a:pt x="619" y="1429"/>
                </a:lnTo>
                <a:lnTo>
                  <a:pt x="674" y="1467"/>
                </a:lnTo>
                <a:lnTo>
                  <a:pt x="739" y="1445"/>
                </a:lnTo>
                <a:lnTo>
                  <a:pt x="741" y="1409"/>
                </a:lnTo>
                <a:lnTo>
                  <a:pt x="797" y="1384"/>
                </a:lnTo>
                <a:lnTo>
                  <a:pt x="841" y="1386"/>
                </a:lnTo>
                <a:lnTo>
                  <a:pt x="870" y="1360"/>
                </a:lnTo>
                <a:lnTo>
                  <a:pt x="891" y="1381"/>
                </a:lnTo>
                <a:lnTo>
                  <a:pt x="942" y="1336"/>
                </a:lnTo>
                <a:lnTo>
                  <a:pt x="915" y="1292"/>
                </a:lnTo>
                <a:lnTo>
                  <a:pt x="962" y="1290"/>
                </a:lnTo>
                <a:lnTo>
                  <a:pt x="974" y="1266"/>
                </a:lnTo>
                <a:lnTo>
                  <a:pt x="913" y="1233"/>
                </a:lnTo>
                <a:lnTo>
                  <a:pt x="911" y="1212"/>
                </a:lnTo>
                <a:lnTo>
                  <a:pt x="942" y="1195"/>
                </a:lnTo>
                <a:lnTo>
                  <a:pt x="954" y="1216"/>
                </a:lnTo>
                <a:lnTo>
                  <a:pt x="980" y="1209"/>
                </a:lnTo>
                <a:lnTo>
                  <a:pt x="1000" y="1145"/>
                </a:lnTo>
                <a:lnTo>
                  <a:pt x="986" y="1119"/>
                </a:lnTo>
                <a:lnTo>
                  <a:pt x="999" y="1097"/>
                </a:lnTo>
                <a:lnTo>
                  <a:pt x="1037" y="1095"/>
                </a:lnTo>
                <a:lnTo>
                  <a:pt x="1115" y="1049"/>
                </a:lnTo>
                <a:lnTo>
                  <a:pt x="1115" y="1006"/>
                </a:lnTo>
                <a:lnTo>
                  <a:pt x="1143" y="934"/>
                </a:lnTo>
                <a:lnTo>
                  <a:pt x="1138" y="865"/>
                </a:lnTo>
                <a:lnTo>
                  <a:pt x="1164" y="833"/>
                </a:lnTo>
                <a:lnTo>
                  <a:pt x="1137" y="833"/>
                </a:lnTo>
                <a:lnTo>
                  <a:pt x="1119" y="853"/>
                </a:lnTo>
                <a:lnTo>
                  <a:pt x="1068" y="871"/>
                </a:lnTo>
                <a:lnTo>
                  <a:pt x="1040" y="925"/>
                </a:lnTo>
                <a:lnTo>
                  <a:pt x="1026" y="904"/>
                </a:lnTo>
                <a:lnTo>
                  <a:pt x="1026" y="857"/>
                </a:lnTo>
                <a:lnTo>
                  <a:pt x="1063" y="833"/>
                </a:lnTo>
                <a:lnTo>
                  <a:pt x="1068" y="787"/>
                </a:lnTo>
                <a:lnTo>
                  <a:pt x="1059" y="750"/>
                </a:lnTo>
                <a:lnTo>
                  <a:pt x="1025" y="734"/>
                </a:lnTo>
                <a:lnTo>
                  <a:pt x="1056" y="729"/>
                </a:lnTo>
                <a:lnTo>
                  <a:pt x="1077" y="714"/>
                </a:lnTo>
                <a:lnTo>
                  <a:pt x="1063" y="664"/>
                </a:lnTo>
                <a:lnTo>
                  <a:pt x="990" y="622"/>
                </a:lnTo>
                <a:lnTo>
                  <a:pt x="964" y="633"/>
                </a:lnTo>
                <a:lnTo>
                  <a:pt x="894" y="648"/>
                </a:lnTo>
                <a:lnTo>
                  <a:pt x="882" y="669"/>
                </a:lnTo>
                <a:lnTo>
                  <a:pt x="851" y="672"/>
                </a:lnTo>
                <a:lnTo>
                  <a:pt x="849" y="645"/>
                </a:lnTo>
                <a:lnTo>
                  <a:pt x="887" y="587"/>
                </a:lnTo>
                <a:lnTo>
                  <a:pt x="915" y="583"/>
                </a:lnTo>
                <a:lnTo>
                  <a:pt x="970" y="539"/>
                </a:lnTo>
                <a:lnTo>
                  <a:pt x="1061" y="517"/>
                </a:lnTo>
                <a:lnTo>
                  <a:pt x="1078" y="492"/>
                </a:lnTo>
                <a:lnTo>
                  <a:pt x="1128" y="480"/>
                </a:lnTo>
                <a:lnTo>
                  <a:pt x="1162" y="476"/>
                </a:lnTo>
                <a:lnTo>
                  <a:pt x="1180" y="493"/>
                </a:lnTo>
                <a:lnTo>
                  <a:pt x="1204" y="481"/>
                </a:lnTo>
                <a:lnTo>
                  <a:pt x="1212" y="422"/>
                </a:lnTo>
                <a:lnTo>
                  <a:pt x="1230" y="392"/>
                </a:lnTo>
                <a:lnTo>
                  <a:pt x="1178" y="360"/>
                </a:lnTo>
                <a:lnTo>
                  <a:pt x="1167" y="334"/>
                </a:lnTo>
                <a:lnTo>
                  <a:pt x="1197" y="323"/>
                </a:lnTo>
                <a:lnTo>
                  <a:pt x="1221" y="299"/>
                </a:lnTo>
                <a:lnTo>
                  <a:pt x="1230" y="321"/>
                </a:lnTo>
                <a:lnTo>
                  <a:pt x="1266" y="337"/>
                </a:lnTo>
                <a:lnTo>
                  <a:pt x="1326" y="301"/>
                </a:lnTo>
                <a:lnTo>
                  <a:pt x="1348" y="263"/>
                </a:lnTo>
                <a:lnTo>
                  <a:pt x="1336" y="229"/>
                </a:lnTo>
                <a:lnTo>
                  <a:pt x="1343" y="203"/>
                </a:lnTo>
                <a:lnTo>
                  <a:pt x="1334" y="174"/>
                </a:lnTo>
                <a:lnTo>
                  <a:pt x="1305" y="182"/>
                </a:lnTo>
                <a:lnTo>
                  <a:pt x="1268" y="143"/>
                </a:lnTo>
                <a:lnTo>
                  <a:pt x="1155" y="143"/>
                </a:lnTo>
                <a:lnTo>
                  <a:pt x="1119" y="134"/>
                </a:lnTo>
                <a:lnTo>
                  <a:pt x="1095" y="156"/>
                </a:lnTo>
                <a:lnTo>
                  <a:pt x="1039" y="153"/>
                </a:lnTo>
                <a:lnTo>
                  <a:pt x="990" y="130"/>
                </a:lnTo>
                <a:lnTo>
                  <a:pt x="952" y="144"/>
                </a:lnTo>
                <a:lnTo>
                  <a:pt x="920" y="98"/>
                </a:lnTo>
                <a:lnTo>
                  <a:pt x="887" y="76"/>
                </a:lnTo>
                <a:lnTo>
                  <a:pt x="885" y="46"/>
                </a:lnTo>
                <a:lnTo>
                  <a:pt x="906" y="29"/>
                </a:lnTo>
                <a:lnTo>
                  <a:pt x="892" y="7"/>
                </a:lnTo>
                <a:lnTo>
                  <a:pt x="8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2"/>
          <p:cNvSpPr/>
          <p:nvPr/>
        </p:nvSpPr>
        <p:spPr>
          <a:xfrm>
            <a:off x="4668589" y="1232371"/>
            <a:ext cx="983" cy="1967"/>
          </a:xfrm>
          <a:custGeom>
            <a:avLst/>
            <a:gdLst/>
            <a:ahLst/>
            <a:cxnLst/>
            <a:rect l="l" t="t" r="r" b="b"/>
            <a:pathLst>
              <a:path w="24" h="48" extrusionOk="0">
                <a:moveTo>
                  <a:pt x="17" y="1"/>
                </a:moveTo>
                <a:lnTo>
                  <a:pt x="1" y="17"/>
                </a:lnTo>
                <a:lnTo>
                  <a:pt x="0" y="41"/>
                </a:lnTo>
                <a:lnTo>
                  <a:pt x="14" y="48"/>
                </a:lnTo>
                <a:lnTo>
                  <a:pt x="23" y="21"/>
                </a:lnTo>
                <a:lnTo>
                  <a:pt x="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2"/>
          <p:cNvSpPr/>
          <p:nvPr/>
        </p:nvSpPr>
        <p:spPr>
          <a:xfrm>
            <a:off x="4679119" y="1246918"/>
            <a:ext cx="3196" cy="4917"/>
          </a:xfrm>
          <a:custGeom>
            <a:avLst/>
            <a:gdLst/>
            <a:ahLst/>
            <a:cxnLst/>
            <a:rect l="l" t="t" r="r" b="b"/>
            <a:pathLst>
              <a:path w="78" h="120" extrusionOk="0">
                <a:moveTo>
                  <a:pt x="53" y="0"/>
                </a:moveTo>
                <a:lnTo>
                  <a:pt x="32" y="7"/>
                </a:lnTo>
                <a:lnTo>
                  <a:pt x="0" y="71"/>
                </a:lnTo>
                <a:lnTo>
                  <a:pt x="16" y="89"/>
                </a:lnTo>
                <a:lnTo>
                  <a:pt x="22" y="119"/>
                </a:lnTo>
                <a:cubicBezTo>
                  <a:pt x="22" y="119"/>
                  <a:pt x="22" y="119"/>
                  <a:pt x="22" y="119"/>
                </a:cubicBezTo>
                <a:cubicBezTo>
                  <a:pt x="24" y="119"/>
                  <a:pt x="45" y="111"/>
                  <a:pt x="45" y="111"/>
                </a:cubicBezTo>
                <a:lnTo>
                  <a:pt x="54" y="73"/>
                </a:lnTo>
                <a:lnTo>
                  <a:pt x="78" y="44"/>
                </a:lnTo>
                <a:lnTo>
                  <a:pt x="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2"/>
          <p:cNvSpPr/>
          <p:nvPr/>
        </p:nvSpPr>
        <p:spPr>
          <a:xfrm>
            <a:off x="4674408" y="1237370"/>
            <a:ext cx="3196" cy="5327"/>
          </a:xfrm>
          <a:custGeom>
            <a:avLst/>
            <a:gdLst/>
            <a:ahLst/>
            <a:cxnLst/>
            <a:rect l="l" t="t" r="r" b="b"/>
            <a:pathLst>
              <a:path w="78" h="130" extrusionOk="0">
                <a:moveTo>
                  <a:pt x="54" y="0"/>
                </a:moveTo>
                <a:lnTo>
                  <a:pt x="32" y="4"/>
                </a:lnTo>
                <a:lnTo>
                  <a:pt x="17" y="32"/>
                </a:lnTo>
                <a:lnTo>
                  <a:pt x="41" y="66"/>
                </a:lnTo>
                <a:lnTo>
                  <a:pt x="10" y="76"/>
                </a:lnTo>
                <a:lnTo>
                  <a:pt x="1" y="103"/>
                </a:lnTo>
                <a:lnTo>
                  <a:pt x="9" y="125"/>
                </a:lnTo>
                <a:lnTo>
                  <a:pt x="25" y="129"/>
                </a:lnTo>
                <a:lnTo>
                  <a:pt x="41" y="103"/>
                </a:lnTo>
                <a:lnTo>
                  <a:pt x="60" y="108"/>
                </a:lnTo>
                <a:lnTo>
                  <a:pt x="77" y="79"/>
                </a:lnTo>
                <a:lnTo>
                  <a:pt x="77" y="53"/>
                </a:lnTo>
                <a:lnTo>
                  <a:pt x="54" y="31"/>
                </a:lnTo>
                <a:lnTo>
                  <a:pt x="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2"/>
          <p:cNvSpPr/>
          <p:nvPr/>
        </p:nvSpPr>
        <p:spPr>
          <a:xfrm>
            <a:off x="4728450" y="1205451"/>
            <a:ext cx="1352" cy="2172"/>
          </a:xfrm>
          <a:custGeom>
            <a:avLst/>
            <a:gdLst/>
            <a:ahLst/>
            <a:cxnLst/>
            <a:rect l="l" t="t" r="r" b="b"/>
            <a:pathLst>
              <a:path w="33" h="53" extrusionOk="0">
                <a:moveTo>
                  <a:pt x="33" y="0"/>
                </a:moveTo>
                <a:lnTo>
                  <a:pt x="13" y="8"/>
                </a:lnTo>
                <a:lnTo>
                  <a:pt x="1" y="36"/>
                </a:lnTo>
                <a:lnTo>
                  <a:pt x="16" y="53"/>
                </a:lnTo>
                <a:lnTo>
                  <a:pt x="33" y="45"/>
                </a:lnTo>
                <a:lnTo>
                  <a:pt x="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2"/>
          <p:cNvSpPr/>
          <p:nvPr/>
        </p:nvSpPr>
        <p:spPr>
          <a:xfrm>
            <a:off x="4716077" y="1247204"/>
            <a:ext cx="5408" cy="6310"/>
          </a:xfrm>
          <a:custGeom>
            <a:avLst/>
            <a:gdLst/>
            <a:ahLst/>
            <a:cxnLst/>
            <a:rect l="l" t="t" r="r" b="b"/>
            <a:pathLst>
              <a:path w="132" h="154" extrusionOk="0">
                <a:moveTo>
                  <a:pt x="73" y="1"/>
                </a:moveTo>
                <a:lnTo>
                  <a:pt x="23" y="47"/>
                </a:lnTo>
                <a:lnTo>
                  <a:pt x="0" y="124"/>
                </a:lnTo>
                <a:cubicBezTo>
                  <a:pt x="0" y="126"/>
                  <a:pt x="32" y="128"/>
                  <a:pt x="32" y="128"/>
                </a:cubicBezTo>
                <a:lnTo>
                  <a:pt x="38" y="100"/>
                </a:lnTo>
                <a:lnTo>
                  <a:pt x="56" y="76"/>
                </a:lnTo>
                <a:lnTo>
                  <a:pt x="59" y="118"/>
                </a:lnTo>
                <a:lnTo>
                  <a:pt x="52" y="154"/>
                </a:lnTo>
                <a:lnTo>
                  <a:pt x="85" y="138"/>
                </a:lnTo>
                <a:lnTo>
                  <a:pt x="131" y="61"/>
                </a:lnTo>
                <a:lnTo>
                  <a:pt x="129" y="19"/>
                </a:lnTo>
                <a:lnTo>
                  <a:pt x="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2"/>
          <p:cNvSpPr/>
          <p:nvPr/>
        </p:nvSpPr>
        <p:spPr>
          <a:xfrm>
            <a:off x="4684405" y="1236100"/>
            <a:ext cx="32614" cy="33313"/>
          </a:xfrm>
          <a:custGeom>
            <a:avLst/>
            <a:gdLst/>
            <a:ahLst/>
            <a:cxnLst/>
            <a:rect l="l" t="t" r="r" b="b"/>
            <a:pathLst>
              <a:path w="796" h="813" extrusionOk="0">
                <a:moveTo>
                  <a:pt x="582" y="1"/>
                </a:moveTo>
                <a:lnTo>
                  <a:pt x="514" y="21"/>
                </a:lnTo>
                <a:lnTo>
                  <a:pt x="444" y="79"/>
                </a:lnTo>
                <a:lnTo>
                  <a:pt x="413" y="162"/>
                </a:lnTo>
                <a:lnTo>
                  <a:pt x="431" y="235"/>
                </a:lnTo>
                <a:lnTo>
                  <a:pt x="393" y="221"/>
                </a:lnTo>
                <a:lnTo>
                  <a:pt x="375" y="158"/>
                </a:lnTo>
                <a:lnTo>
                  <a:pt x="355" y="156"/>
                </a:lnTo>
                <a:lnTo>
                  <a:pt x="344" y="210"/>
                </a:lnTo>
                <a:lnTo>
                  <a:pt x="314" y="214"/>
                </a:lnTo>
                <a:lnTo>
                  <a:pt x="337" y="259"/>
                </a:lnTo>
                <a:lnTo>
                  <a:pt x="310" y="300"/>
                </a:lnTo>
                <a:lnTo>
                  <a:pt x="272" y="300"/>
                </a:lnTo>
                <a:lnTo>
                  <a:pt x="244" y="341"/>
                </a:lnTo>
                <a:lnTo>
                  <a:pt x="169" y="334"/>
                </a:lnTo>
                <a:lnTo>
                  <a:pt x="138" y="348"/>
                </a:lnTo>
                <a:lnTo>
                  <a:pt x="107" y="341"/>
                </a:lnTo>
                <a:lnTo>
                  <a:pt x="0" y="406"/>
                </a:lnTo>
                <a:lnTo>
                  <a:pt x="10" y="455"/>
                </a:lnTo>
                <a:lnTo>
                  <a:pt x="58" y="517"/>
                </a:lnTo>
                <a:lnTo>
                  <a:pt x="100" y="493"/>
                </a:lnTo>
                <a:lnTo>
                  <a:pt x="90" y="465"/>
                </a:lnTo>
                <a:lnTo>
                  <a:pt x="103" y="430"/>
                </a:lnTo>
                <a:lnTo>
                  <a:pt x="148" y="469"/>
                </a:lnTo>
                <a:lnTo>
                  <a:pt x="131" y="534"/>
                </a:lnTo>
                <a:lnTo>
                  <a:pt x="183" y="575"/>
                </a:lnTo>
                <a:lnTo>
                  <a:pt x="210" y="527"/>
                </a:lnTo>
                <a:lnTo>
                  <a:pt x="227" y="558"/>
                </a:lnTo>
                <a:lnTo>
                  <a:pt x="210" y="600"/>
                </a:lnTo>
                <a:lnTo>
                  <a:pt x="266" y="662"/>
                </a:lnTo>
                <a:lnTo>
                  <a:pt x="310" y="672"/>
                </a:lnTo>
                <a:lnTo>
                  <a:pt x="334" y="741"/>
                </a:lnTo>
                <a:lnTo>
                  <a:pt x="365" y="775"/>
                </a:lnTo>
                <a:lnTo>
                  <a:pt x="403" y="717"/>
                </a:lnTo>
                <a:lnTo>
                  <a:pt x="407" y="761"/>
                </a:lnTo>
                <a:lnTo>
                  <a:pt x="468" y="813"/>
                </a:lnTo>
                <a:lnTo>
                  <a:pt x="502" y="809"/>
                </a:lnTo>
                <a:lnTo>
                  <a:pt x="548" y="809"/>
                </a:lnTo>
                <a:lnTo>
                  <a:pt x="596" y="761"/>
                </a:lnTo>
                <a:lnTo>
                  <a:pt x="631" y="755"/>
                </a:lnTo>
                <a:lnTo>
                  <a:pt x="685" y="713"/>
                </a:lnTo>
                <a:lnTo>
                  <a:pt x="706" y="751"/>
                </a:lnTo>
                <a:lnTo>
                  <a:pt x="727" y="727"/>
                </a:lnTo>
                <a:lnTo>
                  <a:pt x="795" y="683"/>
                </a:lnTo>
                <a:lnTo>
                  <a:pt x="796" y="646"/>
                </a:lnTo>
                <a:lnTo>
                  <a:pt x="741" y="667"/>
                </a:lnTo>
                <a:lnTo>
                  <a:pt x="717" y="631"/>
                </a:lnTo>
                <a:lnTo>
                  <a:pt x="765" y="532"/>
                </a:lnTo>
                <a:lnTo>
                  <a:pt x="779" y="485"/>
                </a:lnTo>
                <a:lnTo>
                  <a:pt x="725" y="516"/>
                </a:lnTo>
                <a:lnTo>
                  <a:pt x="692" y="586"/>
                </a:lnTo>
                <a:lnTo>
                  <a:pt x="689" y="541"/>
                </a:lnTo>
                <a:lnTo>
                  <a:pt x="723" y="430"/>
                </a:lnTo>
                <a:lnTo>
                  <a:pt x="699" y="273"/>
                </a:lnTo>
                <a:lnTo>
                  <a:pt x="633" y="227"/>
                </a:lnTo>
                <a:lnTo>
                  <a:pt x="633" y="180"/>
                </a:lnTo>
                <a:lnTo>
                  <a:pt x="596" y="176"/>
                </a:lnTo>
                <a:lnTo>
                  <a:pt x="558" y="224"/>
                </a:lnTo>
                <a:lnTo>
                  <a:pt x="561" y="169"/>
                </a:lnTo>
                <a:lnTo>
                  <a:pt x="596" y="138"/>
                </a:lnTo>
                <a:lnTo>
                  <a:pt x="575" y="90"/>
                </a:lnTo>
                <a:lnTo>
                  <a:pt x="582" y="52"/>
                </a:lnTo>
                <a:lnTo>
                  <a:pt x="5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2"/>
          <p:cNvSpPr/>
          <p:nvPr/>
        </p:nvSpPr>
        <p:spPr>
          <a:xfrm>
            <a:off x="4555219" y="1124648"/>
            <a:ext cx="128859" cy="125752"/>
          </a:xfrm>
          <a:custGeom>
            <a:avLst/>
            <a:gdLst/>
            <a:ahLst/>
            <a:cxnLst/>
            <a:rect l="l" t="t" r="r" b="b"/>
            <a:pathLst>
              <a:path w="3145" h="3069" extrusionOk="0">
                <a:moveTo>
                  <a:pt x="1618" y="0"/>
                </a:moveTo>
                <a:lnTo>
                  <a:pt x="1546" y="22"/>
                </a:lnTo>
                <a:lnTo>
                  <a:pt x="1458" y="42"/>
                </a:lnTo>
                <a:lnTo>
                  <a:pt x="1367" y="78"/>
                </a:lnTo>
                <a:lnTo>
                  <a:pt x="1193" y="105"/>
                </a:lnTo>
                <a:lnTo>
                  <a:pt x="980" y="188"/>
                </a:lnTo>
                <a:lnTo>
                  <a:pt x="925" y="236"/>
                </a:lnTo>
                <a:lnTo>
                  <a:pt x="795" y="267"/>
                </a:lnTo>
                <a:lnTo>
                  <a:pt x="621" y="348"/>
                </a:lnTo>
                <a:lnTo>
                  <a:pt x="561" y="403"/>
                </a:lnTo>
                <a:lnTo>
                  <a:pt x="555" y="439"/>
                </a:lnTo>
                <a:lnTo>
                  <a:pt x="595" y="443"/>
                </a:lnTo>
                <a:lnTo>
                  <a:pt x="619" y="461"/>
                </a:lnTo>
                <a:lnTo>
                  <a:pt x="573" y="495"/>
                </a:lnTo>
                <a:lnTo>
                  <a:pt x="529" y="495"/>
                </a:lnTo>
                <a:lnTo>
                  <a:pt x="452" y="564"/>
                </a:lnTo>
                <a:lnTo>
                  <a:pt x="388" y="568"/>
                </a:lnTo>
                <a:lnTo>
                  <a:pt x="354" y="596"/>
                </a:lnTo>
                <a:lnTo>
                  <a:pt x="342" y="638"/>
                </a:lnTo>
                <a:lnTo>
                  <a:pt x="278" y="686"/>
                </a:lnTo>
                <a:lnTo>
                  <a:pt x="250" y="723"/>
                </a:lnTo>
                <a:lnTo>
                  <a:pt x="247" y="782"/>
                </a:lnTo>
                <a:lnTo>
                  <a:pt x="281" y="764"/>
                </a:lnTo>
                <a:lnTo>
                  <a:pt x="313" y="792"/>
                </a:lnTo>
                <a:lnTo>
                  <a:pt x="294" y="822"/>
                </a:lnTo>
                <a:lnTo>
                  <a:pt x="309" y="834"/>
                </a:lnTo>
                <a:lnTo>
                  <a:pt x="337" y="829"/>
                </a:lnTo>
                <a:lnTo>
                  <a:pt x="378" y="803"/>
                </a:lnTo>
                <a:lnTo>
                  <a:pt x="423" y="808"/>
                </a:lnTo>
                <a:lnTo>
                  <a:pt x="459" y="832"/>
                </a:lnTo>
                <a:lnTo>
                  <a:pt x="445" y="868"/>
                </a:lnTo>
                <a:lnTo>
                  <a:pt x="390" y="890"/>
                </a:lnTo>
                <a:lnTo>
                  <a:pt x="338" y="861"/>
                </a:lnTo>
                <a:lnTo>
                  <a:pt x="303" y="881"/>
                </a:lnTo>
                <a:lnTo>
                  <a:pt x="313" y="924"/>
                </a:lnTo>
                <a:lnTo>
                  <a:pt x="395" y="966"/>
                </a:lnTo>
                <a:lnTo>
                  <a:pt x="422" y="949"/>
                </a:lnTo>
                <a:lnTo>
                  <a:pt x="432" y="914"/>
                </a:lnTo>
                <a:lnTo>
                  <a:pt x="459" y="913"/>
                </a:lnTo>
                <a:lnTo>
                  <a:pt x="475" y="937"/>
                </a:lnTo>
                <a:lnTo>
                  <a:pt x="457" y="970"/>
                </a:lnTo>
                <a:lnTo>
                  <a:pt x="494" y="965"/>
                </a:lnTo>
                <a:lnTo>
                  <a:pt x="573" y="979"/>
                </a:lnTo>
                <a:lnTo>
                  <a:pt x="647" y="959"/>
                </a:lnTo>
                <a:lnTo>
                  <a:pt x="693" y="959"/>
                </a:lnTo>
                <a:lnTo>
                  <a:pt x="760" y="988"/>
                </a:lnTo>
                <a:lnTo>
                  <a:pt x="811" y="978"/>
                </a:lnTo>
                <a:lnTo>
                  <a:pt x="857" y="998"/>
                </a:lnTo>
                <a:lnTo>
                  <a:pt x="883" y="1037"/>
                </a:lnTo>
                <a:lnTo>
                  <a:pt x="920" y="1042"/>
                </a:lnTo>
                <a:lnTo>
                  <a:pt x="905" y="1067"/>
                </a:lnTo>
                <a:lnTo>
                  <a:pt x="870" y="1067"/>
                </a:lnTo>
                <a:lnTo>
                  <a:pt x="805" y="1023"/>
                </a:lnTo>
                <a:lnTo>
                  <a:pt x="714" y="1021"/>
                </a:lnTo>
                <a:lnTo>
                  <a:pt x="696" y="1039"/>
                </a:lnTo>
                <a:lnTo>
                  <a:pt x="755" y="1059"/>
                </a:lnTo>
                <a:lnTo>
                  <a:pt x="769" y="1085"/>
                </a:lnTo>
                <a:lnTo>
                  <a:pt x="692" y="1085"/>
                </a:lnTo>
                <a:lnTo>
                  <a:pt x="657" y="1056"/>
                </a:lnTo>
                <a:lnTo>
                  <a:pt x="553" y="1068"/>
                </a:lnTo>
                <a:lnTo>
                  <a:pt x="525" y="1094"/>
                </a:lnTo>
                <a:lnTo>
                  <a:pt x="494" y="1075"/>
                </a:lnTo>
                <a:lnTo>
                  <a:pt x="466" y="1075"/>
                </a:lnTo>
                <a:lnTo>
                  <a:pt x="430" y="1085"/>
                </a:lnTo>
                <a:lnTo>
                  <a:pt x="394" y="1082"/>
                </a:lnTo>
                <a:lnTo>
                  <a:pt x="283" y="1089"/>
                </a:lnTo>
                <a:lnTo>
                  <a:pt x="263" y="1104"/>
                </a:lnTo>
                <a:lnTo>
                  <a:pt x="174" y="1121"/>
                </a:lnTo>
                <a:lnTo>
                  <a:pt x="158" y="1172"/>
                </a:lnTo>
                <a:lnTo>
                  <a:pt x="172" y="1302"/>
                </a:lnTo>
                <a:lnTo>
                  <a:pt x="183" y="1327"/>
                </a:lnTo>
                <a:lnTo>
                  <a:pt x="182" y="1378"/>
                </a:lnTo>
                <a:lnTo>
                  <a:pt x="164" y="1390"/>
                </a:lnTo>
                <a:lnTo>
                  <a:pt x="169" y="1423"/>
                </a:lnTo>
                <a:lnTo>
                  <a:pt x="190" y="1443"/>
                </a:lnTo>
                <a:lnTo>
                  <a:pt x="231" y="1436"/>
                </a:lnTo>
                <a:lnTo>
                  <a:pt x="256" y="1435"/>
                </a:lnTo>
                <a:lnTo>
                  <a:pt x="283" y="1456"/>
                </a:lnTo>
                <a:lnTo>
                  <a:pt x="326" y="1458"/>
                </a:lnTo>
                <a:lnTo>
                  <a:pt x="337" y="1438"/>
                </a:lnTo>
                <a:lnTo>
                  <a:pt x="347" y="1434"/>
                </a:lnTo>
                <a:lnTo>
                  <a:pt x="377" y="1449"/>
                </a:lnTo>
                <a:lnTo>
                  <a:pt x="396" y="1466"/>
                </a:lnTo>
                <a:lnTo>
                  <a:pt x="420" y="1457"/>
                </a:lnTo>
                <a:lnTo>
                  <a:pt x="447" y="1483"/>
                </a:lnTo>
                <a:lnTo>
                  <a:pt x="450" y="1510"/>
                </a:lnTo>
                <a:lnTo>
                  <a:pt x="480" y="1518"/>
                </a:lnTo>
                <a:lnTo>
                  <a:pt x="518" y="1507"/>
                </a:lnTo>
                <a:lnTo>
                  <a:pt x="546" y="1509"/>
                </a:lnTo>
                <a:lnTo>
                  <a:pt x="565" y="1528"/>
                </a:lnTo>
                <a:lnTo>
                  <a:pt x="617" y="1529"/>
                </a:lnTo>
                <a:lnTo>
                  <a:pt x="650" y="1524"/>
                </a:lnTo>
                <a:lnTo>
                  <a:pt x="694" y="1542"/>
                </a:lnTo>
                <a:lnTo>
                  <a:pt x="732" y="1523"/>
                </a:lnTo>
                <a:lnTo>
                  <a:pt x="761" y="1535"/>
                </a:lnTo>
                <a:lnTo>
                  <a:pt x="817" y="1540"/>
                </a:lnTo>
                <a:lnTo>
                  <a:pt x="866" y="1527"/>
                </a:lnTo>
                <a:lnTo>
                  <a:pt x="904" y="1544"/>
                </a:lnTo>
                <a:lnTo>
                  <a:pt x="919" y="1578"/>
                </a:lnTo>
                <a:lnTo>
                  <a:pt x="947" y="1558"/>
                </a:lnTo>
                <a:lnTo>
                  <a:pt x="954" y="1597"/>
                </a:lnTo>
                <a:lnTo>
                  <a:pt x="995" y="1631"/>
                </a:lnTo>
                <a:lnTo>
                  <a:pt x="997" y="1650"/>
                </a:lnTo>
                <a:lnTo>
                  <a:pt x="1012" y="1670"/>
                </a:lnTo>
                <a:lnTo>
                  <a:pt x="1056" y="1670"/>
                </a:lnTo>
                <a:lnTo>
                  <a:pt x="1084" y="1684"/>
                </a:lnTo>
                <a:lnTo>
                  <a:pt x="1094" y="1716"/>
                </a:lnTo>
                <a:lnTo>
                  <a:pt x="1120" y="1724"/>
                </a:lnTo>
                <a:lnTo>
                  <a:pt x="1148" y="1755"/>
                </a:lnTo>
                <a:lnTo>
                  <a:pt x="1141" y="1772"/>
                </a:lnTo>
                <a:lnTo>
                  <a:pt x="1138" y="1806"/>
                </a:lnTo>
                <a:lnTo>
                  <a:pt x="1180" y="1851"/>
                </a:lnTo>
                <a:lnTo>
                  <a:pt x="1240" y="1889"/>
                </a:lnTo>
                <a:lnTo>
                  <a:pt x="1241" y="1915"/>
                </a:lnTo>
                <a:lnTo>
                  <a:pt x="1229" y="1929"/>
                </a:lnTo>
                <a:lnTo>
                  <a:pt x="1240" y="1955"/>
                </a:lnTo>
                <a:lnTo>
                  <a:pt x="1218" y="1943"/>
                </a:lnTo>
                <a:lnTo>
                  <a:pt x="1135" y="1923"/>
                </a:lnTo>
                <a:lnTo>
                  <a:pt x="1066" y="1903"/>
                </a:lnTo>
                <a:lnTo>
                  <a:pt x="1031" y="1914"/>
                </a:lnTo>
                <a:lnTo>
                  <a:pt x="996" y="1903"/>
                </a:lnTo>
                <a:lnTo>
                  <a:pt x="985" y="1913"/>
                </a:lnTo>
                <a:lnTo>
                  <a:pt x="951" y="1913"/>
                </a:lnTo>
                <a:lnTo>
                  <a:pt x="917" y="1874"/>
                </a:lnTo>
                <a:lnTo>
                  <a:pt x="887" y="1872"/>
                </a:lnTo>
                <a:lnTo>
                  <a:pt x="860" y="1832"/>
                </a:lnTo>
                <a:lnTo>
                  <a:pt x="839" y="1825"/>
                </a:lnTo>
                <a:lnTo>
                  <a:pt x="789" y="1831"/>
                </a:lnTo>
                <a:lnTo>
                  <a:pt x="762" y="1824"/>
                </a:lnTo>
                <a:lnTo>
                  <a:pt x="740" y="1803"/>
                </a:lnTo>
                <a:lnTo>
                  <a:pt x="688" y="1784"/>
                </a:lnTo>
                <a:lnTo>
                  <a:pt x="680" y="1747"/>
                </a:lnTo>
                <a:lnTo>
                  <a:pt x="661" y="1747"/>
                </a:lnTo>
                <a:lnTo>
                  <a:pt x="635" y="1736"/>
                </a:lnTo>
                <a:lnTo>
                  <a:pt x="584" y="1739"/>
                </a:lnTo>
                <a:lnTo>
                  <a:pt x="562" y="1726"/>
                </a:lnTo>
                <a:lnTo>
                  <a:pt x="457" y="1731"/>
                </a:lnTo>
                <a:lnTo>
                  <a:pt x="394" y="1725"/>
                </a:lnTo>
                <a:lnTo>
                  <a:pt x="347" y="1711"/>
                </a:lnTo>
                <a:lnTo>
                  <a:pt x="160" y="1708"/>
                </a:lnTo>
                <a:lnTo>
                  <a:pt x="130" y="1720"/>
                </a:lnTo>
                <a:lnTo>
                  <a:pt x="74" y="1735"/>
                </a:lnTo>
                <a:lnTo>
                  <a:pt x="48" y="1772"/>
                </a:lnTo>
                <a:lnTo>
                  <a:pt x="44" y="1844"/>
                </a:lnTo>
                <a:lnTo>
                  <a:pt x="2" y="1909"/>
                </a:lnTo>
                <a:lnTo>
                  <a:pt x="15" y="1982"/>
                </a:lnTo>
                <a:lnTo>
                  <a:pt x="1" y="2010"/>
                </a:lnTo>
                <a:lnTo>
                  <a:pt x="12" y="2035"/>
                </a:lnTo>
                <a:lnTo>
                  <a:pt x="44" y="2049"/>
                </a:lnTo>
                <a:lnTo>
                  <a:pt x="36" y="2075"/>
                </a:lnTo>
                <a:lnTo>
                  <a:pt x="17" y="2089"/>
                </a:lnTo>
                <a:lnTo>
                  <a:pt x="50" y="2187"/>
                </a:lnTo>
                <a:lnTo>
                  <a:pt x="85" y="2217"/>
                </a:lnTo>
                <a:lnTo>
                  <a:pt x="95" y="2240"/>
                </a:lnTo>
                <a:lnTo>
                  <a:pt x="165" y="2279"/>
                </a:lnTo>
                <a:lnTo>
                  <a:pt x="185" y="2301"/>
                </a:lnTo>
                <a:lnTo>
                  <a:pt x="224" y="2291"/>
                </a:lnTo>
                <a:lnTo>
                  <a:pt x="248" y="2319"/>
                </a:lnTo>
                <a:lnTo>
                  <a:pt x="280" y="2325"/>
                </a:lnTo>
                <a:lnTo>
                  <a:pt x="330" y="2304"/>
                </a:lnTo>
                <a:lnTo>
                  <a:pt x="358" y="2306"/>
                </a:lnTo>
                <a:lnTo>
                  <a:pt x="392" y="2341"/>
                </a:lnTo>
                <a:lnTo>
                  <a:pt x="444" y="2340"/>
                </a:lnTo>
                <a:lnTo>
                  <a:pt x="473" y="2394"/>
                </a:lnTo>
                <a:lnTo>
                  <a:pt x="501" y="2405"/>
                </a:lnTo>
                <a:lnTo>
                  <a:pt x="512" y="2430"/>
                </a:lnTo>
                <a:lnTo>
                  <a:pt x="461" y="2446"/>
                </a:lnTo>
                <a:lnTo>
                  <a:pt x="466" y="2474"/>
                </a:lnTo>
                <a:lnTo>
                  <a:pt x="444" y="2499"/>
                </a:lnTo>
                <a:lnTo>
                  <a:pt x="447" y="2522"/>
                </a:lnTo>
                <a:lnTo>
                  <a:pt x="429" y="2553"/>
                </a:lnTo>
                <a:lnTo>
                  <a:pt x="371" y="2582"/>
                </a:lnTo>
                <a:lnTo>
                  <a:pt x="368" y="2606"/>
                </a:lnTo>
                <a:lnTo>
                  <a:pt x="352" y="2635"/>
                </a:lnTo>
                <a:lnTo>
                  <a:pt x="388" y="2661"/>
                </a:lnTo>
                <a:lnTo>
                  <a:pt x="390" y="2718"/>
                </a:lnTo>
                <a:lnTo>
                  <a:pt x="415" y="2773"/>
                </a:lnTo>
                <a:lnTo>
                  <a:pt x="411" y="2802"/>
                </a:lnTo>
                <a:lnTo>
                  <a:pt x="355" y="2815"/>
                </a:lnTo>
                <a:lnTo>
                  <a:pt x="372" y="2834"/>
                </a:lnTo>
                <a:lnTo>
                  <a:pt x="450" y="2849"/>
                </a:lnTo>
                <a:lnTo>
                  <a:pt x="482" y="2840"/>
                </a:lnTo>
                <a:lnTo>
                  <a:pt x="505" y="2843"/>
                </a:lnTo>
                <a:lnTo>
                  <a:pt x="520" y="2860"/>
                </a:lnTo>
                <a:lnTo>
                  <a:pt x="540" y="2833"/>
                </a:lnTo>
                <a:lnTo>
                  <a:pt x="566" y="2829"/>
                </a:lnTo>
                <a:lnTo>
                  <a:pt x="586" y="2841"/>
                </a:lnTo>
                <a:lnTo>
                  <a:pt x="646" y="2841"/>
                </a:lnTo>
                <a:lnTo>
                  <a:pt x="721" y="2876"/>
                </a:lnTo>
                <a:lnTo>
                  <a:pt x="750" y="2841"/>
                </a:lnTo>
                <a:lnTo>
                  <a:pt x="811" y="2844"/>
                </a:lnTo>
                <a:lnTo>
                  <a:pt x="823" y="2866"/>
                </a:lnTo>
                <a:lnTo>
                  <a:pt x="835" y="2871"/>
                </a:lnTo>
                <a:lnTo>
                  <a:pt x="853" y="2859"/>
                </a:lnTo>
                <a:lnTo>
                  <a:pt x="887" y="2850"/>
                </a:lnTo>
                <a:lnTo>
                  <a:pt x="908" y="2859"/>
                </a:lnTo>
                <a:lnTo>
                  <a:pt x="916" y="2888"/>
                </a:lnTo>
                <a:lnTo>
                  <a:pt x="942" y="2883"/>
                </a:lnTo>
                <a:lnTo>
                  <a:pt x="960" y="2872"/>
                </a:lnTo>
                <a:lnTo>
                  <a:pt x="982" y="2886"/>
                </a:lnTo>
                <a:lnTo>
                  <a:pt x="990" y="2921"/>
                </a:lnTo>
                <a:lnTo>
                  <a:pt x="1014" y="2920"/>
                </a:lnTo>
                <a:lnTo>
                  <a:pt x="1034" y="2900"/>
                </a:lnTo>
                <a:lnTo>
                  <a:pt x="1093" y="2893"/>
                </a:lnTo>
                <a:lnTo>
                  <a:pt x="1119" y="2864"/>
                </a:lnTo>
                <a:lnTo>
                  <a:pt x="1158" y="2851"/>
                </a:lnTo>
                <a:lnTo>
                  <a:pt x="1193" y="2851"/>
                </a:lnTo>
                <a:lnTo>
                  <a:pt x="1241" y="2804"/>
                </a:lnTo>
                <a:lnTo>
                  <a:pt x="1298" y="2779"/>
                </a:lnTo>
                <a:lnTo>
                  <a:pt x="1338" y="2769"/>
                </a:lnTo>
                <a:lnTo>
                  <a:pt x="1349" y="2748"/>
                </a:lnTo>
                <a:lnTo>
                  <a:pt x="1380" y="2749"/>
                </a:lnTo>
                <a:lnTo>
                  <a:pt x="1429" y="2758"/>
                </a:lnTo>
                <a:lnTo>
                  <a:pt x="1461" y="2753"/>
                </a:lnTo>
                <a:lnTo>
                  <a:pt x="1493" y="2770"/>
                </a:lnTo>
                <a:lnTo>
                  <a:pt x="1585" y="2770"/>
                </a:lnTo>
                <a:lnTo>
                  <a:pt x="1679" y="2708"/>
                </a:lnTo>
                <a:lnTo>
                  <a:pt x="1694" y="2679"/>
                </a:lnTo>
                <a:lnTo>
                  <a:pt x="1711" y="2677"/>
                </a:lnTo>
                <a:lnTo>
                  <a:pt x="1727" y="2694"/>
                </a:lnTo>
                <a:lnTo>
                  <a:pt x="1740" y="2668"/>
                </a:lnTo>
                <a:lnTo>
                  <a:pt x="1776" y="2647"/>
                </a:lnTo>
                <a:lnTo>
                  <a:pt x="1775" y="2618"/>
                </a:lnTo>
                <a:lnTo>
                  <a:pt x="1789" y="2599"/>
                </a:lnTo>
                <a:lnTo>
                  <a:pt x="1808" y="2606"/>
                </a:lnTo>
                <a:lnTo>
                  <a:pt x="1836" y="2602"/>
                </a:lnTo>
                <a:lnTo>
                  <a:pt x="1853" y="2578"/>
                </a:lnTo>
                <a:lnTo>
                  <a:pt x="1849" y="2553"/>
                </a:lnTo>
                <a:lnTo>
                  <a:pt x="1869" y="2562"/>
                </a:lnTo>
                <a:lnTo>
                  <a:pt x="1892" y="2558"/>
                </a:lnTo>
                <a:lnTo>
                  <a:pt x="1906" y="2584"/>
                </a:lnTo>
                <a:lnTo>
                  <a:pt x="1906" y="2607"/>
                </a:lnTo>
                <a:lnTo>
                  <a:pt x="1922" y="2631"/>
                </a:lnTo>
                <a:lnTo>
                  <a:pt x="1888" y="2653"/>
                </a:lnTo>
                <a:lnTo>
                  <a:pt x="1888" y="2683"/>
                </a:lnTo>
                <a:lnTo>
                  <a:pt x="1868" y="2713"/>
                </a:lnTo>
                <a:lnTo>
                  <a:pt x="1845" y="2728"/>
                </a:lnTo>
                <a:lnTo>
                  <a:pt x="1848" y="2745"/>
                </a:lnTo>
                <a:lnTo>
                  <a:pt x="1881" y="2751"/>
                </a:lnTo>
                <a:lnTo>
                  <a:pt x="1916" y="2781"/>
                </a:lnTo>
                <a:lnTo>
                  <a:pt x="1930" y="2769"/>
                </a:lnTo>
                <a:lnTo>
                  <a:pt x="1960" y="2766"/>
                </a:lnTo>
                <a:lnTo>
                  <a:pt x="1998" y="2784"/>
                </a:lnTo>
                <a:lnTo>
                  <a:pt x="2012" y="2827"/>
                </a:lnTo>
                <a:lnTo>
                  <a:pt x="2032" y="2846"/>
                </a:lnTo>
                <a:lnTo>
                  <a:pt x="2034" y="2825"/>
                </a:lnTo>
                <a:lnTo>
                  <a:pt x="2048" y="2810"/>
                </a:lnTo>
                <a:lnTo>
                  <a:pt x="2077" y="2824"/>
                </a:lnTo>
                <a:lnTo>
                  <a:pt x="2078" y="2854"/>
                </a:lnTo>
                <a:lnTo>
                  <a:pt x="2048" y="2883"/>
                </a:lnTo>
                <a:lnTo>
                  <a:pt x="2012" y="2883"/>
                </a:lnTo>
                <a:lnTo>
                  <a:pt x="1986" y="2915"/>
                </a:lnTo>
                <a:lnTo>
                  <a:pt x="1993" y="2937"/>
                </a:lnTo>
                <a:lnTo>
                  <a:pt x="2017" y="2937"/>
                </a:lnTo>
                <a:lnTo>
                  <a:pt x="2046" y="2944"/>
                </a:lnTo>
                <a:lnTo>
                  <a:pt x="2083" y="2975"/>
                </a:lnTo>
                <a:lnTo>
                  <a:pt x="2114" y="2966"/>
                </a:lnTo>
                <a:lnTo>
                  <a:pt x="2148" y="2918"/>
                </a:lnTo>
                <a:lnTo>
                  <a:pt x="2163" y="2919"/>
                </a:lnTo>
                <a:lnTo>
                  <a:pt x="2159" y="2958"/>
                </a:lnTo>
                <a:lnTo>
                  <a:pt x="2185" y="3005"/>
                </a:lnTo>
                <a:lnTo>
                  <a:pt x="2213" y="3013"/>
                </a:lnTo>
                <a:lnTo>
                  <a:pt x="2241" y="2995"/>
                </a:lnTo>
                <a:lnTo>
                  <a:pt x="2278" y="3005"/>
                </a:lnTo>
                <a:lnTo>
                  <a:pt x="2298" y="3035"/>
                </a:lnTo>
                <a:lnTo>
                  <a:pt x="2333" y="3035"/>
                </a:lnTo>
                <a:lnTo>
                  <a:pt x="2353" y="3060"/>
                </a:lnTo>
                <a:lnTo>
                  <a:pt x="2370" y="3061"/>
                </a:lnTo>
                <a:lnTo>
                  <a:pt x="2370" y="3061"/>
                </a:lnTo>
                <a:lnTo>
                  <a:pt x="2368" y="3023"/>
                </a:lnTo>
                <a:lnTo>
                  <a:pt x="2390" y="3023"/>
                </a:lnTo>
                <a:lnTo>
                  <a:pt x="2422" y="3011"/>
                </a:lnTo>
                <a:lnTo>
                  <a:pt x="2441" y="3026"/>
                </a:lnTo>
                <a:lnTo>
                  <a:pt x="2439" y="3059"/>
                </a:lnTo>
                <a:lnTo>
                  <a:pt x="2456" y="3068"/>
                </a:lnTo>
                <a:lnTo>
                  <a:pt x="2492" y="3058"/>
                </a:lnTo>
                <a:lnTo>
                  <a:pt x="2516" y="3023"/>
                </a:lnTo>
                <a:lnTo>
                  <a:pt x="2535" y="3034"/>
                </a:lnTo>
                <a:lnTo>
                  <a:pt x="2543" y="3064"/>
                </a:lnTo>
                <a:lnTo>
                  <a:pt x="2562" y="3063"/>
                </a:lnTo>
                <a:lnTo>
                  <a:pt x="2578" y="3041"/>
                </a:lnTo>
                <a:lnTo>
                  <a:pt x="2589" y="3037"/>
                </a:lnTo>
                <a:lnTo>
                  <a:pt x="2616" y="3009"/>
                </a:lnTo>
                <a:lnTo>
                  <a:pt x="2646" y="3012"/>
                </a:lnTo>
                <a:lnTo>
                  <a:pt x="2656" y="3029"/>
                </a:lnTo>
                <a:lnTo>
                  <a:pt x="2675" y="3037"/>
                </a:lnTo>
                <a:lnTo>
                  <a:pt x="2695" y="3028"/>
                </a:lnTo>
                <a:lnTo>
                  <a:pt x="2699" y="3010"/>
                </a:lnTo>
                <a:lnTo>
                  <a:pt x="2691" y="2983"/>
                </a:lnTo>
                <a:lnTo>
                  <a:pt x="2720" y="2950"/>
                </a:lnTo>
                <a:lnTo>
                  <a:pt x="2720" y="2930"/>
                </a:lnTo>
                <a:lnTo>
                  <a:pt x="2742" y="2903"/>
                </a:lnTo>
                <a:lnTo>
                  <a:pt x="2739" y="2872"/>
                </a:lnTo>
                <a:lnTo>
                  <a:pt x="2703" y="2871"/>
                </a:lnTo>
                <a:lnTo>
                  <a:pt x="2695" y="2835"/>
                </a:lnTo>
                <a:lnTo>
                  <a:pt x="2710" y="2796"/>
                </a:lnTo>
                <a:lnTo>
                  <a:pt x="2747" y="2790"/>
                </a:lnTo>
                <a:lnTo>
                  <a:pt x="2750" y="2749"/>
                </a:lnTo>
                <a:lnTo>
                  <a:pt x="2703" y="2723"/>
                </a:lnTo>
                <a:lnTo>
                  <a:pt x="2672" y="2733"/>
                </a:lnTo>
                <a:lnTo>
                  <a:pt x="2669" y="2762"/>
                </a:lnTo>
                <a:lnTo>
                  <a:pt x="2652" y="2780"/>
                </a:lnTo>
                <a:lnTo>
                  <a:pt x="2624" y="2763"/>
                </a:lnTo>
                <a:lnTo>
                  <a:pt x="2566" y="2761"/>
                </a:lnTo>
                <a:lnTo>
                  <a:pt x="2511" y="2819"/>
                </a:lnTo>
                <a:lnTo>
                  <a:pt x="2465" y="2849"/>
                </a:lnTo>
                <a:lnTo>
                  <a:pt x="2465" y="2849"/>
                </a:lnTo>
                <a:lnTo>
                  <a:pt x="2466" y="2829"/>
                </a:lnTo>
                <a:lnTo>
                  <a:pt x="2516" y="2796"/>
                </a:lnTo>
                <a:lnTo>
                  <a:pt x="2543" y="2763"/>
                </a:lnTo>
                <a:lnTo>
                  <a:pt x="2541" y="2710"/>
                </a:lnTo>
                <a:lnTo>
                  <a:pt x="2522" y="2741"/>
                </a:lnTo>
                <a:lnTo>
                  <a:pt x="2502" y="2730"/>
                </a:lnTo>
                <a:lnTo>
                  <a:pt x="2500" y="2692"/>
                </a:lnTo>
                <a:lnTo>
                  <a:pt x="2539" y="2664"/>
                </a:lnTo>
                <a:lnTo>
                  <a:pt x="2508" y="2605"/>
                </a:lnTo>
                <a:lnTo>
                  <a:pt x="2536" y="2569"/>
                </a:lnTo>
                <a:lnTo>
                  <a:pt x="2569" y="2571"/>
                </a:lnTo>
                <a:lnTo>
                  <a:pt x="2562" y="2596"/>
                </a:lnTo>
                <a:lnTo>
                  <a:pt x="2583" y="2662"/>
                </a:lnTo>
                <a:lnTo>
                  <a:pt x="2613" y="2692"/>
                </a:lnTo>
                <a:lnTo>
                  <a:pt x="2635" y="2682"/>
                </a:lnTo>
                <a:lnTo>
                  <a:pt x="2684" y="2680"/>
                </a:lnTo>
                <a:lnTo>
                  <a:pt x="2706" y="2627"/>
                </a:lnTo>
                <a:lnTo>
                  <a:pt x="2680" y="2605"/>
                </a:lnTo>
                <a:lnTo>
                  <a:pt x="2682" y="2586"/>
                </a:lnTo>
                <a:lnTo>
                  <a:pt x="2715" y="2584"/>
                </a:lnTo>
                <a:lnTo>
                  <a:pt x="2730" y="2601"/>
                </a:lnTo>
                <a:lnTo>
                  <a:pt x="2754" y="2594"/>
                </a:lnTo>
                <a:lnTo>
                  <a:pt x="2792" y="2559"/>
                </a:lnTo>
                <a:lnTo>
                  <a:pt x="2808" y="2509"/>
                </a:lnTo>
                <a:lnTo>
                  <a:pt x="2816" y="2549"/>
                </a:lnTo>
                <a:lnTo>
                  <a:pt x="2833" y="2551"/>
                </a:lnTo>
                <a:lnTo>
                  <a:pt x="2873" y="2515"/>
                </a:lnTo>
                <a:lnTo>
                  <a:pt x="2838" y="2591"/>
                </a:lnTo>
                <a:lnTo>
                  <a:pt x="2842" y="2652"/>
                </a:lnTo>
                <a:lnTo>
                  <a:pt x="2861" y="2641"/>
                </a:lnTo>
                <a:lnTo>
                  <a:pt x="2881" y="2653"/>
                </a:lnTo>
                <a:lnTo>
                  <a:pt x="2861" y="2690"/>
                </a:lnTo>
                <a:lnTo>
                  <a:pt x="2890" y="2690"/>
                </a:lnTo>
                <a:lnTo>
                  <a:pt x="2911" y="2640"/>
                </a:lnTo>
                <a:lnTo>
                  <a:pt x="2935" y="2622"/>
                </a:lnTo>
                <a:lnTo>
                  <a:pt x="2971" y="2551"/>
                </a:lnTo>
                <a:lnTo>
                  <a:pt x="3000" y="2539"/>
                </a:lnTo>
                <a:lnTo>
                  <a:pt x="2990" y="2589"/>
                </a:lnTo>
                <a:lnTo>
                  <a:pt x="2952" y="2634"/>
                </a:lnTo>
                <a:lnTo>
                  <a:pt x="2962" y="2708"/>
                </a:lnTo>
                <a:lnTo>
                  <a:pt x="2997" y="2710"/>
                </a:lnTo>
                <a:lnTo>
                  <a:pt x="3026" y="2728"/>
                </a:lnTo>
                <a:lnTo>
                  <a:pt x="3046" y="2696"/>
                </a:lnTo>
                <a:lnTo>
                  <a:pt x="3100" y="2650"/>
                </a:lnTo>
                <a:lnTo>
                  <a:pt x="3117" y="2581"/>
                </a:lnTo>
                <a:lnTo>
                  <a:pt x="3139" y="2531"/>
                </a:lnTo>
                <a:lnTo>
                  <a:pt x="3127" y="2479"/>
                </a:lnTo>
                <a:lnTo>
                  <a:pt x="3145" y="2459"/>
                </a:lnTo>
                <a:lnTo>
                  <a:pt x="3138" y="2435"/>
                </a:lnTo>
                <a:lnTo>
                  <a:pt x="3110" y="2438"/>
                </a:lnTo>
                <a:lnTo>
                  <a:pt x="3084" y="2426"/>
                </a:lnTo>
                <a:lnTo>
                  <a:pt x="3056" y="2447"/>
                </a:lnTo>
                <a:lnTo>
                  <a:pt x="3056" y="2395"/>
                </a:lnTo>
                <a:lnTo>
                  <a:pt x="3078" y="2382"/>
                </a:lnTo>
                <a:lnTo>
                  <a:pt x="3064" y="2358"/>
                </a:lnTo>
                <a:lnTo>
                  <a:pt x="3019" y="2362"/>
                </a:lnTo>
                <a:lnTo>
                  <a:pt x="3012" y="2342"/>
                </a:lnTo>
                <a:lnTo>
                  <a:pt x="2969" y="2307"/>
                </a:lnTo>
                <a:lnTo>
                  <a:pt x="2968" y="2271"/>
                </a:lnTo>
                <a:lnTo>
                  <a:pt x="2935" y="2199"/>
                </a:lnTo>
                <a:lnTo>
                  <a:pt x="2929" y="2140"/>
                </a:lnTo>
                <a:lnTo>
                  <a:pt x="2951" y="2089"/>
                </a:lnTo>
                <a:lnTo>
                  <a:pt x="2929" y="2020"/>
                </a:lnTo>
                <a:lnTo>
                  <a:pt x="2903" y="2076"/>
                </a:lnTo>
                <a:lnTo>
                  <a:pt x="2905" y="2122"/>
                </a:lnTo>
                <a:lnTo>
                  <a:pt x="2869" y="2072"/>
                </a:lnTo>
                <a:lnTo>
                  <a:pt x="2820" y="2044"/>
                </a:lnTo>
                <a:lnTo>
                  <a:pt x="2806" y="1947"/>
                </a:lnTo>
                <a:lnTo>
                  <a:pt x="2776" y="1929"/>
                </a:lnTo>
                <a:lnTo>
                  <a:pt x="2768" y="1852"/>
                </a:lnTo>
                <a:lnTo>
                  <a:pt x="2736" y="1809"/>
                </a:lnTo>
                <a:lnTo>
                  <a:pt x="2734" y="1762"/>
                </a:lnTo>
                <a:lnTo>
                  <a:pt x="2716" y="1732"/>
                </a:lnTo>
                <a:lnTo>
                  <a:pt x="2716" y="1699"/>
                </a:lnTo>
                <a:lnTo>
                  <a:pt x="2764" y="1694"/>
                </a:lnTo>
                <a:lnTo>
                  <a:pt x="2780" y="1644"/>
                </a:lnTo>
                <a:lnTo>
                  <a:pt x="2811" y="1644"/>
                </a:lnTo>
                <a:lnTo>
                  <a:pt x="2820" y="1657"/>
                </a:lnTo>
                <a:lnTo>
                  <a:pt x="2851" y="1637"/>
                </a:lnTo>
                <a:lnTo>
                  <a:pt x="2852" y="1595"/>
                </a:lnTo>
                <a:lnTo>
                  <a:pt x="2895" y="1502"/>
                </a:lnTo>
                <a:lnTo>
                  <a:pt x="2895" y="1441"/>
                </a:lnTo>
                <a:lnTo>
                  <a:pt x="2905" y="1415"/>
                </a:lnTo>
                <a:lnTo>
                  <a:pt x="2871" y="1337"/>
                </a:lnTo>
                <a:lnTo>
                  <a:pt x="2889" y="1283"/>
                </a:lnTo>
                <a:lnTo>
                  <a:pt x="2917" y="1278"/>
                </a:lnTo>
                <a:lnTo>
                  <a:pt x="2921" y="1208"/>
                </a:lnTo>
                <a:lnTo>
                  <a:pt x="2969" y="1144"/>
                </a:lnTo>
                <a:lnTo>
                  <a:pt x="2974" y="1104"/>
                </a:lnTo>
                <a:lnTo>
                  <a:pt x="3000" y="1073"/>
                </a:lnTo>
                <a:lnTo>
                  <a:pt x="3000" y="982"/>
                </a:lnTo>
                <a:lnTo>
                  <a:pt x="3030" y="970"/>
                </a:lnTo>
                <a:lnTo>
                  <a:pt x="3030" y="926"/>
                </a:lnTo>
                <a:lnTo>
                  <a:pt x="3081" y="867"/>
                </a:lnTo>
                <a:lnTo>
                  <a:pt x="3076" y="815"/>
                </a:lnTo>
                <a:lnTo>
                  <a:pt x="3081" y="783"/>
                </a:lnTo>
                <a:lnTo>
                  <a:pt x="3112" y="774"/>
                </a:lnTo>
                <a:lnTo>
                  <a:pt x="3115" y="727"/>
                </a:lnTo>
                <a:lnTo>
                  <a:pt x="3091" y="678"/>
                </a:lnTo>
                <a:lnTo>
                  <a:pt x="3098" y="648"/>
                </a:lnTo>
                <a:lnTo>
                  <a:pt x="3098" y="612"/>
                </a:lnTo>
                <a:lnTo>
                  <a:pt x="3056" y="590"/>
                </a:lnTo>
                <a:lnTo>
                  <a:pt x="3036" y="521"/>
                </a:lnTo>
                <a:lnTo>
                  <a:pt x="3052" y="499"/>
                </a:lnTo>
                <a:lnTo>
                  <a:pt x="3019" y="419"/>
                </a:lnTo>
                <a:lnTo>
                  <a:pt x="2976" y="409"/>
                </a:lnTo>
                <a:lnTo>
                  <a:pt x="2957" y="389"/>
                </a:lnTo>
                <a:lnTo>
                  <a:pt x="2938" y="392"/>
                </a:lnTo>
                <a:lnTo>
                  <a:pt x="2929" y="455"/>
                </a:lnTo>
                <a:lnTo>
                  <a:pt x="2907" y="453"/>
                </a:lnTo>
                <a:lnTo>
                  <a:pt x="2857" y="362"/>
                </a:lnTo>
                <a:lnTo>
                  <a:pt x="2826" y="356"/>
                </a:lnTo>
                <a:lnTo>
                  <a:pt x="2794" y="318"/>
                </a:lnTo>
                <a:lnTo>
                  <a:pt x="2762" y="336"/>
                </a:lnTo>
                <a:lnTo>
                  <a:pt x="2772" y="396"/>
                </a:lnTo>
                <a:lnTo>
                  <a:pt x="2754" y="408"/>
                </a:lnTo>
                <a:lnTo>
                  <a:pt x="2722" y="399"/>
                </a:lnTo>
                <a:lnTo>
                  <a:pt x="2698" y="456"/>
                </a:lnTo>
                <a:lnTo>
                  <a:pt x="2698" y="485"/>
                </a:lnTo>
                <a:lnTo>
                  <a:pt x="2668" y="503"/>
                </a:lnTo>
                <a:lnTo>
                  <a:pt x="2631" y="618"/>
                </a:lnTo>
                <a:lnTo>
                  <a:pt x="2631" y="666"/>
                </a:lnTo>
                <a:lnTo>
                  <a:pt x="2605" y="703"/>
                </a:lnTo>
                <a:lnTo>
                  <a:pt x="2601" y="761"/>
                </a:lnTo>
                <a:lnTo>
                  <a:pt x="2586" y="774"/>
                </a:lnTo>
                <a:lnTo>
                  <a:pt x="2583" y="814"/>
                </a:lnTo>
                <a:lnTo>
                  <a:pt x="2548" y="836"/>
                </a:lnTo>
                <a:lnTo>
                  <a:pt x="2543" y="932"/>
                </a:lnTo>
                <a:lnTo>
                  <a:pt x="2507" y="956"/>
                </a:lnTo>
                <a:lnTo>
                  <a:pt x="2486" y="948"/>
                </a:lnTo>
                <a:lnTo>
                  <a:pt x="2454" y="1025"/>
                </a:lnTo>
                <a:lnTo>
                  <a:pt x="2468" y="1053"/>
                </a:lnTo>
                <a:lnTo>
                  <a:pt x="2456" y="1097"/>
                </a:lnTo>
                <a:lnTo>
                  <a:pt x="2450" y="1146"/>
                </a:lnTo>
                <a:lnTo>
                  <a:pt x="2416" y="1190"/>
                </a:lnTo>
                <a:lnTo>
                  <a:pt x="2440" y="1226"/>
                </a:lnTo>
                <a:lnTo>
                  <a:pt x="2433" y="1261"/>
                </a:lnTo>
                <a:lnTo>
                  <a:pt x="2383" y="1261"/>
                </a:lnTo>
                <a:lnTo>
                  <a:pt x="2402" y="1283"/>
                </a:lnTo>
                <a:lnTo>
                  <a:pt x="2443" y="1302"/>
                </a:lnTo>
                <a:lnTo>
                  <a:pt x="2443" y="1343"/>
                </a:lnTo>
                <a:lnTo>
                  <a:pt x="2414" y="1329"/>
                </a:lnTo>
                <a:lnTo>
                  <a:pt x="2383" y="1337"/>
                </a:lnTo>
                <a:lnTo>
                  <a:pt x="2345" y="1362"/>
                </a:lnTo>
                <a:lnTo>
                  <a:pt x="2315" y="1351"/>
                </a:lnTo>
                <a:lnTo>
                  <a:pt x="2295" y="1374"/>
                </a:lnTo>
                <a:lnTo>
                  <a:pt x="2299" y="1420"/>
                </a:lnTo>
                <a:lnTo>
                  <a:pt x="2279" y="1441"/>
                </a:lnTo>
                <a:lnTo>
                  <a:pt x="2245" y="1422"/>
                </a:lnTo>
                <a:lnTo>
                  <a:pt x="2240" y="1374"/>
                </a:lnTo>
                <a:lnTo>
                  <a:pt x="2254" y="1337"/>
                </a:lnTo>
                <a:lnTo>
                  <a:pt x="2228" y="1307"/>
                </a:lnTo>
                <a:lnTo>
                  <a:pt x="2227" y="1236"/>
                </a:lnTo>
                <a:lnTo>
                  <a:pt x="2261" y="1166"/>
                </a:lnTo>
                <a:lnTo>
                  <a:pt x="2269" y="1108"/>
                </a:lnTo>
                <a:lnTo>
                  <a:pt x="2303" y="1080"/>
                </a:lnTo>
                <a:lnTo>
                  <a:pt x="2305" y="1041"/>
                </a:lnTo>
                <a:lnTo>
                  <a:pt x="2317" y="1001"/>
                </a:lnTo>
                <a:lnTo>
                  <a:pt x="2343" y="902"/>
                </a:lnTo>
                <a:lnTo>
                  <a:pt x="2398" y="872"/>
                </a:lnTo>
                <a:lnTo>
                  <a:pt x="2404" y="815"/>
                </a:lnTo>
                <a:lnTo>
                  <a:pt x="2376" y="820"/>
                </a:lnTo>
                <a:lnTo>
                  <a:pt x="2353" y="815"/>
                </a:lnTo>
                <a:lnTo>
                  <a:pt x="2357" y="781"/>
                </a:lnTo>
                <a:lnTo>
                  <a:pt x="2386" y="749"/>
                </a:lnTo>
                <a:lnTo>
                  <a:pt x="2392" y="650"/>
                </a:lnTo>
                <a:lnTo>
                  <a:pt x="2366" y="633"/>
                </a:lnTo>
                <a:lnTo>
                  <a:pt x="2345" y="578"/>
                </a:lnTo>
                <a:lnTo>
                  <a:pt x="2361" y="559"/>
                </a:lnTo>
                <a:lnTo>
                  <a:pt x="2364" y="503"/>
                </a:lnTo>
                <a:lnTo>
                  <a:pt x="2335" y="497"/>
                </a:lnTo>
                <a:lnTo>
                  <a:pt x="2292" y="441"/>
                </a:lnTo>
                <a:lnTo>
                  <a:pt x="2225" y="463"/>
                </a:lnTo>
                <a:lnTo>
                  <a:pt x="2210" y="513"/>
                </a:lnTo>
                <a:lnTo>
                  <a:pt x="2254" y="547"/>
                </a:lnTo>
                <a:lnTo>
                  <a:pt x="2252" y="588"/>
                </a:lnTo>
                <a:lnTo>
                  <a:pt x="2277" y="618"/>
                </a:lnTo>
                <a:lnTo>
                  <a:pt x="2277" y="654"/>
                </a:lnTo>
                <a:lnTo>
                  <a:pt x="2245" y="655"/>
                </a:lnTo>
                <a:lnTo>
                  <a:pt x="2230" y="610"/>
                </a:lnTo>
                <a:lnTo>
                  <a:pt x="2198" y="610"/>
                </a:lnTo>
                <a:lnTo>
                  <a:pt x="2180" y="662"/>
                </a:lnTo>
                <a:lnTo>
                  <a:pt x="2200" y="676"/>
                </a:lnTo>
                <a:lnTo>
                  <a:pt x="2213" y="715"/>
                </a:lnTo>
                <a:lnTo>
                  <a:pt x="2230" y="773"/>
                </a:lnTo>
                <a:lnTo>
                  <a:pt x="2206" y="789"/>
                </a:lnTo>
                <a:lnTo>
                  <a:pt x="2199" y="771"/>
                </a:lnTo>
                <a:lnTo>
                  <a:pt x="2178" y="749"/>
                </a:lnTo>
                <a:lnTo>
                  <a:pt x="2166" y="805"/>
                </a:lnTo>
                <a:lnTo>
                  <a:pt x="2127" y="774"/>
                </a:lnTo>
                <a:lnTo>
                  <a:pt x="2127" y="735"/>
                </a:lnTo>
                <a:lnTo>
                  <a:pt x="2098" y="739"/>
                </a:lnTo>
                <a:lnTo>
                  <a:pt x="2071" y="788"/>
                </a:lnTo>
                <a:lnTo>
                  <a:pt x="2053" y="779"/>
                </a:lnTo>
                <a:lnTo>
                  <a:pt x="2053" y="729"/>
                </a:lnTo>
                <a:lnTo>
                  <a:pt x="2082" y="699"/>
                </a:lnTo>
                <a:lnTo>
                  <a:pt x="2069" y="688"/>
                </a:lnTo>
                <a:lnTo>
                  <a:pt x="2007" y="712"/>
                </a:lnTo>
                <a:lnTo>
                  <a:pt x="1953" y="763"/>
                </a:lnTo>
                <a:lnTo>
                  <a:pt x="1920" y="707"/>
                </a:lnTo>
                <a:lnTo>
                  <a:pt x="1890" y="711"/>
                </a:lnTo>
                <a:lnTo>
                  <a:pt x="1860" y="739"/>
                </a:lnTo>
                <a:lnTo>
                  <a:pt x="1807" y="741"/>
                </a:lnTo>
                <a:lnTo>
                  <a:pt x="1797" y="715"/>
                </a:lnTo>
                <a:lnTo>
                  <a:pt x="1743" y="724"/>
                </a:lnTo>
                <a:lnTo>
                  <a:pt x="1721" y="703"/>
                </a:lnTo>
                <a:lnTo>
                  <a:pt x="1759" y="669"/>
                </a:lnTo>
                <a:lnTo>
                  <a:pt x="1819" y="662"/>
                </a:lnTo>
                <a:lnTo>
                  <a:pt x="1848" y="673"/>
                </a:lnTo>
                <a:lnTo>
                  <a:pt x="1902" y="659"/>
                </a:lnTo>
                <a:lnTo>
                  <a:pt x="1905" y="630"/>
                </a:lnTo>
                <a:lnTo>
                  <a:pt x="1936" y="620"/>
                </a:lnTo>
                <a:lnTo>
                  <a:pt x="1969" y="630"/>
                </a:lnTo>
                <a:lnTo>
                  <a:pt x="2017" y="588"/>
                </a:lnTo>
                <a:lnTo>
                  <a:pt x="2017" y="549"/>
                </a:lnTo>
                <a:lnTo>
                  <a:pt x="2025" y="521"/>
                </a:lnTo>
                <a:lnTo>
                  <a:pt x="1995" y="494"/>
                </a:lnTo>
                <a:lnTo>
                  <a:pt x="1955" y="415"/>
                </a:lnTo>
                <a:lnTo>
                  <a:pt x="1902" y="397"/>
                </a:lnTo>
                <a:lnTo>
                  <a:pt x="1894" y="365"/>
                </a:lnTo>
                <a:lnTo>
                  <a:pt x="1822" y="298"/>
                </a:lnTo>
                <a:lnTo>
                  <a:pt x="1812" y="272"/>
                </a:lnTo>
                <a:lnTo>
                  <a:pt x="1773" y="272"/>
                </a:lnTo>
                <a:lnTo>
                  <a:pt x="1721" y="310"/>
                </a:lnTo>
                <a:lnTo>
                  <a:pt x="1690" y="314"/>
                </a:lnTo>
                <a:lnTo>
                  <a:pt x="1614" y="391"/>
                </a:lnTo>
                <a:lnTo>
                  <a:pt x="1634" y="408"/>
                </a:lnTo>
                <a:lnTo>
                  <a:pt x="1632" y="439"/>
                </a:lnTo>
                <a:lnTo>
                  <a:pt x="1602" y="449"/>
                </a:lnTo>
                <a:lnTo>
                  <a:pt x="1570" y="465"/>
                </a:lnTo>
                <a:lnTo>
                  <a:pt x="1568" y="444"/>
                </a:lnTo>
                <a:lnTo>
                  <a:pt x="1532" y="451"/>
                </a:lnTo>
                <a:lnTo>
                  <a:pt x="1498" y="427"/>
                </a:lnTo>
                <a:lnTo>
                  <a:pt x="1451" y="431"/>
                </a:lnTo>
                <a:lnTo>
                  <a:pt x="1431" y="449"/>
                </a:lnTo>
                <a:lnTo>
                  <a:pt x="1382" y="447"/>
                </a:lnTo>
                <a:lnTo>
                  <a:pt x="1364" y="431"/>
                </a:lnTo>
                <a:lnTo>
                  <a:pt x="1381" y="413"/>
                </a:lnTo>
                <a:lnTo>
                  <a:pt x="1449" y="397"/>
                </a:lnTo>
                <a:lnTo>
                  <a:pt x="1467" y="356"/>
                </a:lnTo>
                <a:lnTo>
                  <a:pt x="1506" y="340"/>
                </a:lnTo>
                <a:lnTo>
                  <a:pt x="1536" y="348"/>
                </a:lnTo>
                <a:lnTo>
                  <a:pt x="1570" y="302"/>
                </a:lnTo>
                <a:lnTo>
                  <a:pt x="1574" y="246"/>
                </a:lnTo>
                <a:lnTo>
                  <a:pt x="1592" y="221"/>
                </a:lnTo>
                <a:lnTo>
                  <a:pt x="1630" y="221"/>
                </a:lnTo>
                <a:lnTo>
                  <a:pt x="1664" y="153"/>
                </a:lnTo>
                <a:lnTo>
                  <a:pt x="1659" y="83"/>
                </a:lnTo>
                <a:lnTo>
                  <a:pt x="1671" y="45"/>
                </a:lnTo>
                <a:lnTo>
                  <a:pt x="1657" y="2"/>
                </a:lnTo>
                <a:lnTo>
                  <a:pt x="16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2"/>
          <p:cNvSpPr/>
          <p:nvPr/>
        </p:nvSpPr>
        <p:spPr>
          <a:xfrm>
            <a:off x="4939909" y="1077322"/>
            <a:ext cx="2622" cy="1721"/>
          </a:xfrm>
          <a:custGeom>
            <a:avLst/>
            <a:gdLst/>
            <a:ahLst/>
            <a:cxnLst/>
            <a:rect l="l" t="t" r="r" b="b"/>
            <a:pathLst>
              <a:path w="64" h="42" extrusionOk="0">
                <a:moveTo>
                  <a:pt x="38" y="1"/>
                </a:moveTo>
                <a:lnTo>
                  <a:pt x="0" y="13"/>
                </a:lnTo>
                <a:lnTo>
                  <a:pt x="20" y="41"/>
                </a:lnTo>
                <a:lnTo>
                  <a:pt x="63" y="40"/>
                </a:ln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2"/>
          <p:cNvSpPr/>
          <p:nvPr/>
        </p:nvSpPr>
        <p:spPr>
          <a:xfrm>
            <a:off x="4798308" y="1064661"/>
            <a:ext cx="2253" cy="1680"/>
          </a:xfrm>
          <a:custGeom>
            <a:avLst/>
            <a:gdLst/>
            <a:ahLst/>
            <a:cxnLst/>
            <a:rect l="l" t="t" r="r" b="b"/>
            <a:pathLst>
              <a:path w="55" h="41" extrusionOk="0">
                <a:moveTo>
                  <a:pt x="25" y="1"/>
                </a:moveTo>
                <a:lnTo>
                  <a:pt x="1" y="21"/>
                </a:lnTo>
                <a:lnTo>
                  <a:pt x="22" y="40"/>
                </a:lnTo>
                <a:lnTo>
                  <a:pt x="54" y="31"/>
                </a:lnTo>
                <a:lnTo>
                  <a:pt x="54" y="10"/>
                </a:lnTo>
                <a:lnTo>
                  <a:pt x="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2"/>
          <p:cNvSpPr/>
          <p:nvPr/>
        </p:nvSpPr>
        <p:spPr>
          <a:xfrm>
            <a:off x="4796096" y="1098342"/>
            <a:ext cx="3974" cy="6720"/>
          </a:xfrm>
          <a:custGeom>
            <a:avLst/>
            <a:gdLst/>
            <a:ahLst/>
            <a:cxnLst/>
            <a:rect l="l" t="t" r="r" b="b"/>
            <a:pathLst>
              <a:path w="97" h="164" extrusionOk="0">
                <a:moveTo>
                  <a:pt x="32" y="1"/>
                </a:moveTo>
                <a:lnTo>
                  <a:pt x="19" y="22"/>
                </a:lnTo>
                <a:lnTo>
                  <a:pt x="21" y="75"/>
                </a:lnTo>
                <a:lnTo>
                  <a:pt x="2" y="91"/>
                </a:lnTo>
                <a:lnTo>
                  <a:pt x="0" y="113"/>
                </a:lnTo>
                <a:lnTo>
                  <a:pt x="18" y="126"/>
                </a:lnTo>
                <a:lnTo>
                  <a:pt x="26" y="164"/>
                </a:lnTo>
                <a:cubicBezTo>
                  <a:pt x="26" y="164"/>
                  <a:pt x="42" y="147"/>
                  <a:pt x="42" y="147"/>
                </a:cubicBezTo>
                <a:lnTo>
                  <a:pt x="67" y="103"/>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2"/>
          <p:cNvSpPr/>
          <p:nvPr/>
        </p:nvSpPr>
        <p:spPr>
          <a:xfrm>
            <a:off x="4798267" y="1093384"/>
            <a:ext cx="1885" cy="1721"/>
          </a:xfrm>
          <a:custGeom>
            <a:avLst/>
            <a:gdLst/>
            <a:ahLst/>
            <a:cxnLst/>
            <a:rect l="l" t="t" r="r" b="b"/>
            <a:pathLst>
              <a:path w="46" h="42" extrusionOk="0">
                <a:moveTo>
                  <a:pt x="46" y="0"/>
                </a:moveTo>
                <a:lnTo>
                  <a:pt x="10" y="3"/>
                </a:lnTo>
                <a:lnTo>
                  <a:pt x="1" y="24"/>
                </a:lnTo>
                <a:lnTo>
                  <a:pt x="31" y="42"/>
                </a:lnTo>
                <a:cubicBezTo>
                  <a:pt x="33" y="42"/>
                  <a:pt x="46" y="0"/>
                  <a:pt x="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2"/>
          <p:cNvSpPr/>
          <p:nvPr/>
        </p:nvSpPr>
        <p:spPr>
          <a:xfrm>
            <a:off x="4895659" y="1117887"/>
            <a:ext cx="2540" cy="2090"/>
          </a:xfrm>
          <a:custGeom>
            <a:avLst/>
            <a:gdLst/>
            <a:ahLst/>
            <a:cxnLst/>
            <a:rect l="l" t="t" r="r" b="b"/>
            <a:pathLst>
              <a:path w="62" h="51" extrusionOk="0">
                <a:moveTo>
                  <a:pt x="47" y="0"/>
                </a:moveTo>
                <a:lnTo>
                  <a:pt x="1" y="22"/>
                </a:lnTo>
                <a:cubicBezTo>
                  <a:pt x="0" y="23"/>
                  <a:pt x="21" y="45"/>
                  <a:pt x="21" y="45"/>
                </a:cubicBezTo>
                <a:lnTo>
                  <a:pt x="45" y="50"/>
                </a:lnTo>
                <a:lnTo>
                  <a:pt x="61" y="19"/>
                </a:lnTo>
                <a:lnTo>
                  <a:pt x="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2"/>
          <p:cNvSpPr/>
          <p:nvPr/>
        </p:nvSpPr>
        <p:spPr>
          <a:xfrm>
            <a:off x="4795563" y="1075437"/>
            <a:ext cx="1967" cy="2745"/>
          </a:xfrm>
          <a:custGeom>
            <a:avLst/>
            <a:gdLst/>
            <a:ahLst/>
            <a:cxnLst/>
            <a:rect l="l" t="t" r="r" b="b"/>
            <a:pathLst>
              <a:path w="48" h="67" extrusionOk="0">
                <a:moveTo>
                  <a:pt x="45" y="0"/>
                </a:moveTo>
                <a:lnTo>
                  <a:pt x="30" y="34"/>
                </a:lnTo>
                <a:lnTo>
                  <a:pt x="0" y="67"/>
                </a:lnTo>
                <a:lnTo>
                  <a:pt x="22" y="62"/>
                </a:lnTo>
                <a:lnTo>
                  <a:pt x="47" y="37"/>
                </a:lnTo>
                <a:lnTo>
                  <a:pt x="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2"/>
          <p:cNvSpPr/>
          <p:nvPr/>
        </p:nvSpPr>
        <p:spPr>
          <a:xfrm>
            <a:off x="4864643" y="1203279"/>
            <a:ext cx="1393" cy="3032"/>
          </a:xfrm>
          <a:custGeom>
            <a:avLst/>
            <a:gdLst/>
            <a:ahLst/>
            <a:cxnLst/>
            <a:rect l="l" t="t" r="r" b="b"/>
            <a:pathLst>
              <a:path w="34" h="74" extrusionOk="0">
                <a:moveTo>
                  <a:pt x="18" y="1"/>
                </a:moveTo>
                <a:lnTo>
                  <a:pt x="1" y="26"/>
                </a:lnTo>
                <a:lnTo>
                  <a:pt x="5" y="74"/>
                </a:lnTo>
                <a:lnTo>
                  <a:pt x="33" y="51"/>
                </a:lnTo>
                <a:lnTo>
                  <a:pt x="33" y="21"/>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2"/>
          <p:cNvSpPr/>
          <p:nvPr/>
        </p:nvSpPr>
        <p:spPr>
          <a:xfrm>
            <a:off x="4808429" y="1152511"/>
            <a:ext cx="3401" cy="2336"/>
          </a:xfrm>
          <a:custGeom>
            <a:avLst/>
            <a:gdLst/>
            <a:ahLst/>
            <a:cxnLst/>
            <a:rect l="l" t="t" r="r" b="b"/>
            <a:pathLst>
              <a:path w="83" h="57" extrusionOk="0">
                <a:moveTo>
                  <a:pt x="13" y="0"/>
                </a:moveTo>
                <a:lnTo>
                  <a:pt x="1" y="18"/>
                </a:lnTo>
                <a:lnTo>
                  <a:pt x="30" y="50"/>
                </a:lnTo>
                <a:lnTo>
                  <a:pt x="52" y="57"/>
                </a:lnTo>
                <a:lnTo>
                  <a:pt x="83" y="38"/>
                </a:lnTo>
                <a:lnTo>
                  <a:pt x="74" y="17"/>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2"/>
          <p:cNvSpPr/>
          <p:nvPr/>
        </p:nvSpPr>
        <p:spPr>
          <a:xfrm>
            <a:off x="4871280" y="1206311"/>
            <a:ext cx="2253" cy="1762"/>
          </a:xfrm>
          <a:custGeom>
            <a:avLst/>
            <a:gdLst/>
            <a:ahLst/>
            <a:cxnLst/>
            <a:rect l="l" t="t" r="r" b="b"/>
            <a:pathLst>
              <a:path w="55" h="43" extrusionOk="0">
                <a:moveTo>
                  <a:pt x="21" y="1"/>
                </a:moveTo>
                <a:lnTo>
                  <a:pt x="1" y="5"/>
                </a:lnTo>
                <a:lnTo>
                  <a:pt x="6" y="33"/>
                </a:lnTo>
                <a:lnTo>
                  <a:pt x="39" y="42"/>
                </a:lnTo>
                <a:lnTo>
                  <a:pt x="54" y="27"/>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2"/>
          <p:cNvSpPr/>
          <p:nvPr/>
        </p:nvSpPr>
        <p:spPr>
          <a:xfrm>
            <a:off x="4868085" y="1175170"/>
            <a:ext cx="31221" cy="29912"/>
          </a:xfrm>
          <a:custGeom>
            <a:avLst/>
            <a:gdLst/>
            <a:ahLst/>
            <a:cxnLst/>
            <a:rect l="l" t="t" r="r" b="b"/>
            <a:pathLst>
              <a:path w="762" h="730" extrusionOk="0">
                <a:moveTo>
                  <a:pt x="166" y="0"/>
                </a:moveTo>
                <a:lnTo>
                  <a:pt x="124" y="15"/>
                </a:lnTo>
                <a:lnTo>
                  <a:pt x="108" y="79"/>
                </a:lnTo>
                <a:lnTo>
                  <a:pt x="81" y="114"/>
                </a:lnTo>
                <a:lnTo>
                  <a:pt x="90" y="158"/>
                </a:lnTo>
                <a:lnTo>
                  <a:pt x="76" y="189"/>
                </a:lnTo>
                <a:lnTo>
                  <a:pt x="45" y="184"/>
                </a:lnTo>
                <a:lnTo>
                  <a:pt x="1" y="282"/>
                </a:lnTo>
                <a:lnTo>
                  <a:pt x="45" y="318"/>
                </a:lnTo>
                <a:lnTo>
                  <a:pt x="86" y="325"/>
                </a:lnTo>
                <a:lnTo>
                  <a:pt x="95" y="362"/>
                </a:lnTo>
                <a:lnTo>
                  <a:pt x="69" y="396"/>
                </a:lnTo>
                <a:lnTo>
                  <a:pt x="74" y="432"/>
                </a:lnTo>
                <a:lnTo>
                  <a:pt x="26" y="461"/>
                </a:lnTo>
                <a:lnTo>
                  <a:pt x="11" y="521"/>
                </a:lnTo>
                <a:lnTo>
                  <a:pt x="31" y="565"/>
                </a:lnTo>
                <a:lnTo>
                  <a:pt x="61" y="581"/>
                </a:lnTo>
                <a:lnTo>
                  <a:pt x="81" y="638"/>
                </a:lnTo>
                <a:lnTo>
                  <a:pt x="131" y="652"/>
                </a:lnTo>
                <a:lnTo>
                  <a:pt x="194" y="684"/>
                </a:lnTo>
                <a:lnTo>
                  <a:pt x="220" y="679"/>
                </a:lnTo>
                <a:lnTo>
                  <a:pt x="267" y="636"/>
                </a:lnTo>
                <a:lnTo>
                  <a:pt x="308" y="633"/>
                </a:lnTo>
                <a:lnTo>
                  <a:pt x="375" y="612"/>
                </a:lnTo>
                <a:lnTo>
                  <a:pt x="413" y="636"/>
                </a:lnTo>
                <a:lnTo>
                  <a:pt x="437" y="636"/>
                </a:lnTo>
                <a:lnTo>
                  <a:pt x="499" y="648"/>
                </a:lnTo>
                <a:lnTo>
                  <a:pt x="526" y="672"/>
                </a:lnTo>
                <a:lnTo>
                  <a:pt x="614" y="692"/>
                </a:lnTo>
                <a:lnTo>
                  <a:pt x="628" y="710"/>
                </a:lnTo>
                <a:lnTo>
                  <a:pt x="718" y="729"/>
                </a:lnTo>
                <a:lnTo>
                  <a:pt x="732" y="703"/>
                </a:lnTo>
                <a:lnTo>
                  <a:pt x="762" y="680"/>
                </a:lnTo>
                <a:lnTo>
                  <a:pt x="762" y="656"/>
                </a:lnTo>
                <a:lnTo>
                  <a:pt x="704" y="640"/>
                </a:lnTo>
                <a:lnTo>
                  <a:pt x="726" y="607"/>
                </a:lnTo>
                <a:lnTo>
                  <a:pt x="734" y="573"/>
                </a:lnTo>
                <a:lnTo>
                  <a:pt x="710" y="519"/>
                </a:lnTo>
                <a:lnTo>
                  <a:pt x="714" y="490"/>
                </a:lnTo>
                <a:lnTo>
                  <a:pt x="704" y="448"/>
                </a:lnTo>
                <a:lnTo>
                  <a:pt x="714" y="423"/>
                </a:lnTo>
                <a:lnTo>
                  <a:pt x="674" y="394"/>
                </a:lnTo>
                <a:lnTo>
                  <a:pt x="671" y="364"/>
                </a:lnTo>
                <a:lnTo>
                  <a:pt x="690" y="313"/>
                </a:lnTo>
                <a:lnTo>
                  <a:pt x="667" y="265"/>
                </a:lnTo>
                <a:lnTo>
                  <a:pt x="601" y="223"/>
                </a:lnTo>
                <a:lnTo>
                  <a:pt x="589" y="181"/>
                </a:lnTo>
                <a:lnTo>
                  <a:pt x="559" y="158"/>
                </a:lnTo>
                <a:lnTo>
                  <a:pt x="490" y="160"/>
                </a:lnTo>
                <a:lnTo>
                  <a:pt x="404" y="130"/>
                </a:lnTo>
                <a:lnTo>
                  <a:pt x="386" y="150"/>
                </a:lnTo>
                <a:lnTo>
                  <a:pt x="332" y="136"/>
                </a:lnTo>
                <a:lnTo>
                  <a:pt x="297" y="100"/>
                </a:lnTo>
                <a:lnTo>
                  <a:pt x="207" y="69"/>
                </a:lnTo>
                <a:lnTo>
                  <a:pt x="196" y="29"/>
                </a:lnTo>
                <a:lnTo>
                  <a:pt x="1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2"/>
          <p:cNvSpPr/>
          <p:nvPr/>
        </p:nvSpPr>
        <p:spPr>
          <a:xfrm>
            <a:off x="4867060" y="1206065"/>
            <a:ext cx="1762" cy="2008"/>
          </a:xfrm>
          <a:custGeom>
            <a:avLst/>
            <a:gdLst/>
            <a:ahLst/>
            <a:cxnLst/>
            <a:rect l="l" t="t" r="r" b="b"/>
            <a:pathLst>
              <a:path w="43" h="49" extrusionOk="0">
                <a:moveTo>
                  <a:pt x="19" y="0"/>
                </a:moveTo>
                <a:lnTo>
                  <a:pt x="1" y="18"/>
                </a:lnTo>
                <a:lnTo>
                  <a:pt x="17" y="48"/>
                </a:lnTo>
                <a:lnTo>
                  <a:pt x="42" y="36"/>
                </a:lnTo>
                <a:lnTo>
                  <a:pt x="37" y="3"/>
                </a:lnTo>
                <a:lnTo>
                  <a:pt x="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2"/>
          <p:cNvSpPr/>
          <p:nvPr/>
        </p:nvSpPr>
        <p:spPr>
          <a:xfrm>
            <a:off x="4776921" y="1128377"/>
            <a:ext cx="2458" cy="4179"/>
          </a:xfrm>
          <a:custGeom>
            <a:avLst/>
            <a:gdLst/>
            <a:ahLst/>
            <a:cxnLst/>
            <a:rect l="l" t="t" r="r" b="b"/>
            <a:pathLst>
              <a:path w="60" h="102" extrusionOk="0">
                <a:moveTo>
                  <a:pt x="21" y="0"/>
                </a:moveTo>
                <a:lnTo>
                  <a:pt x="0" y="25"/>
                </a:lnTo>
                <a:lnTo>
                  <a:pt x="14" y="79"/>
                </a:lnTo>
                <a:lnTo>
                  <a:pt x="30" y="102"/>
                </a:lnTo>
                <a:lnTo>
                  <a:pt x="46" y="90"/>
                </a:lnTo>
                <a:lnTo>
                  <a:pt x="59" y="47"/>
                </a:lnTo>
                <a:lnTo>
                  <a:pt x="42" y="11"/>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2"/>
          <p:cNvSpPr/>
          <p:nvPr/>
        </p:nvSpPr>
        <p:spPr>
          <a:xfrm>
            <a:off x="4934337" y="1281337"/>
            <a:ext cx="3360" cy="2827"/>
          </a:xfrm>
          <a:custGeom>
            <a:avLst/>
            <a:gdLst/>
            <a:ahLst/>
            <a:cxnLst/>
            <a:rect l="l" t="t" r="r" b="b"/>
            <a:pathLst>
              <a:path w="82" h="69" extrusionOk="0">
                <a:moveTo>
                  <a:pt x="67" y="1"/>
                </a:moveTo>
                <a:lnTo>
                  <a:pt x="50" y="15"/>
                </a:lnTo>
                <a:lnTo>
                  <a:pt x="2" y="22"/>
                </a:lnTo>
                <a:lnTo>
                  <a:pt x="1" y="52"/>
                </a:lnTo>
                <a:lnTo>
                  <a:pt x="12" y="69"/>
                </a:lnTo>
                <a:lnTo>
                  <a:pt x="43" y="66"/>
                </a:lnTo>
                <a:lnTo>
                  <a:pt x="81" y="22"/>
                </a:ln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2"/>
          <p:cNvSpPr/>
          <p:nvPr/>
        </p:nvSpPr>
        <p:spPr>
          <a:xfrm>
            <a:off x="4905124" y="1120182"/>
            <a:ext cx="8358" cy="7990"/>
          </a:xfrm>
          <a:custGeom>
            <a:avLst/>
            <a:gdLst/>
            <a:ahLst/>
            <a:cxnLst/>
            <a:rect l="l" t="t" r="r" b="b"/>
            <a:pathLst>
              <a:path w="204" h="195" extrusionOk="0">
                <a:moveTo>
                  <a:pt x="203" y="1"/>
                </a:moveTo>
                <a:lnTo>
                  <a:pt x="161" y="9"/>
                </a:lnTo>
                <a:lnTo>
                  <a:pt x="54" y="78"/>
                </a:lnTo>
                <a:lnTo>
                  <a:pt x="25" y="120"/>
                </a:lnTo>
                <a:lnTo>
                  <a:pt x="1" y="135"/>
                </a:lnTo>
                <a:lnTo>
                  <a:pt x="5" y="191"/>
                </a:lnTo>
                <a:lnTo>
                  <a:pt x="26" y="194"/>
                </a:lnTo>
                <a:lnTo>
                  <a:pt x="41" y="170"/>
                </a:lnTo>
                <a:lnTo>
                  <a:pt x="62" y="156"/>
                </a:lnTo>
                <a:lnTo>
                  <a:pt x="81" y="186"/>
                </a:lnTo>
                <a:lnTo>
                  <a:pt x="105" y="192"/>
                </a:lnTo>
                <a:lnTo>
                  <a:pt x="111" y="167"/>
                </a:lnTo>
                <a:lnTo>
                  <a:pt x="93" y="139"/>
                </a:lnTo>
                <a:lnTo>
                  <a:pt x="108" y="102"/>
                </a:lnTo>
                <a:lnTo>
                  <a:pt x="176" y="48"/>
                </a:lnTo>
                <a:lnTo>
                  <a:pt x="2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2"/>
          <p:cNvSpPr/>
          <p:nvPr/>
        </p:nvSpPr>
        <p:spPr>
          <a:xfrm>
            <a:off x="4967771" y="1580987"/>
            <a:ext cx="2049" cy="3155"/>
          </a:xfrm>
          <a:custGeom>
            <a:avLst/>
            <a:gdLst/>
            <a:ahLst/>
            <a:cxnLst/>
            <a:rect l="l" t="t" r="r" b="b"/>
            <a:pathLst>
              <a:path w="50" h="77" extrusionOk="0">
                <a:moveTo>
                  <a:pt x="49" y="0"/>
                </a:moveTo>
                <a:lnTo>
                  <a:pt x="20" y="24"/>
                </a:lnTo>
                <a:lnTo>
                  <a:pt x="1" y="68"/>
                </a:lnTo>
                <a:cubicBezTo>
                  <a:pt x="1" y="68"/>
                  <a:pt x="13" y="77"/>
                  <a:pt x="13" y="77"/>
                </a:cubicBezTo>
                <a:lnTo>
                  <a:pt x="36" y="62"/>
                </a:lnTo>
                <a:lnTo>
                  <a:pt x="48" y="30"/>
                </a:lnTo>
                <a:lnTo>
                  <a:pt x="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2"/>
          <p:cNvSpPr/>
          <p:nvPr/>
        </p:nvSpPr>
        <p:spPr>
          <a:xfrm>
            <a:off x="4936550" y="1311863"/>
            <a:ext cx="2663" cy="1803"/>
          </a:xfrm>
          <a:custGeom>
            <a:avLst/>
            <a:gdLst/>
            <a:ahLst/>
            <a:cxnLst/>
            <a:rect l="l" t="t" r="r" b="b"/>
            <a:pathLst>
              <a:path w="65" h="44" extrusionOk="0">
                <a:moveTo>
                  <a:pt x="29" y="0"/>
                </a:moveTo>
                <a:cubicBezTo>
                  <a:pt x="29" y="0"/>
                  <a:pt x="0" y="14"/>
                  <a:pt x="2" y="15"/>
                </a:cubicBezTo>
                <a:lnTo>
                  <a:pt x="47" y="44"/>
                </a:lnTo>
                <a:lnTo>
                  <a:pt x="64" y="31"/>
                </a:lnTo>
                <a:lnTo>
                  <a:pt x="55" y="1"/>
                </a:lnTo>
                <a:lnTo>
                  <a:pt x="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2"/>
          <p:cNvSpPr/>
          <p:nvPr/>
        </p:nvSpPr>
        <p:spPr>
          <a:xfrm>
            <a:off x="4937943" y="1282976"/>
            <a:ext cx="2540" cy="1639"/>
          </a:xfrm>
          <a:custGeom>
            <a:avLst/>
            <a:gdLst/>
            <a:ahLst/>
            <a:cxnLst/>
            <a:rect l="l" t="t" r="r" b="b"/>
            <a:pathLst>
              <a:path w="62" h="40" extrusionOk="0">
                <a:moveTo>
                  <a:pt x="24" y="0"/>
                </a:moveTo>
                <a:lnTo>
                  <a:pt x="1" y="27"/>
                </a:lnTo>
                <a:lnTo>
                  <a:pt x="9" y="39"/>
                </a:lnTo>
                <a:lnTo>
                  <a:pt x="36" y="39"/>
                </a:lnTo>
                <a:lnTo>
                  <a:pt x="61" y="13"/>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2"/>
          <p:cNvSpPr/>
          <p:nvPr/>
        </p:nvSpPr>
        <p:spPr>
          <a:xfrm>
            <a:off x="4911229" y="1232535"/>
            <a:ext cx="1803" cy="3073"/>
          </a:xfrm>
          <a:custGeom>
            <a:avLst/>
            <a:gdLst/>
            <a:ahLst/>
            <a:cxnLst/>
            <a:rect l="l" t="t" r="r" b="b"/>
            <a:pathLst>
              <a:path w="44" h="75" extrusionOk="0">
                <a:moveTo>
                  <a:pt x="26" y="0"/>
                </a:moveTo>
                <a:lnTo>
                  <a:pt x="1" y="15"/>
                </a:lnTo>
                <a:lnTo>
                  <a:pt x="1" y="48"/>
                </a:lnTo>
                <a:lnTo>
                  <a:pt x="11" y="75"/>
                </a:lnTo>
                <a:lnTo>
                  <a:pt x="31" y="68"/>
                </a:lnTo>
                <a:lnTo>
                  <a:pt x="43" y="31"/>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2"/>
          <p:cNvSpPr/>
          <p:nvPr/>
        </p:nvSpPr>
        <p:spPr>
          <a:xfrm>
            <a:off x="4907664" y="1235527"/>
            <a:ext cx="3606" cy="5122"/>
          </a:xfrm>
          <a:custGeom>
            <a:avLst/>
            <a:gdLst/>
            <a:ahLst/>
            <a:cxnLst/>
            <a:rect l="l" t="t" r="r" b="b"/>
            <a:pathLst>
              <a:path w="88" h="125" extrusionOk="0">
                <a:moveTo>
                  <a:pt x="30" y="1"/>
                </a:moveTo>
                <a:lnTo>
                  <a:pt x="8" y="19"/>
                </a:lnTo>
                <a:lnTo>
                  <a:pt x="11" y="65"/>
                </a:lnTo>
                <a:lnTo>
                  <a:pt x="0" y="88"/>
                </a:lnTo>
                <a:lnTo>
                  <a:pt x="18" y="124"/>
                </a:lnTo>
                <a:lnTo>
                  <a:pt x="34" y="116"/>
                </a:lnTo>
                <a:lnTo>
                  <a:pt x="51" y="73"/>
                </a:lnTo>
                <a:lnTo>
                  <a:pt x="87" y="46"/>
                </a:lnTo>
                <a:lnTo>
                  <a:pt x="62" y="29"/>
                </a:lnTo>
                <a:lnTo>
                  <a:pt x="47" y="34"/>
                </a:lnTo>
                <a:lnTo>
                  <a:pt x="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2"/>
          <p:cNvSpPr/>
          <p:nvPr/>
        </p:nvSpPr>
        <p:spPr>
          <a:xfrm>
            <a:off x="4908852" y="1231675"/>
            <a:ext cx="860" cy="2254"/>
          </a:xfrm>
          <a:custGeom>
            <a:avLst/>
            <a:gdLst/>
            <a:ahLst/>
            <a:cxnLst/>
            <a:rect l="l" t="t" r="r" b="b"/>
            <a:pathLst>
              <a:path w="21" h="55" extrusionOk="0">
                <a:moveTo>
                  <a:pt x="18" y="1"/>
                </a:moveTo>
                <a:lnTo>
                  <a:pt x="0" y="20"/>
                </a:lnTo>
                <a:lnTo>
                  <a:pt x="4" y="54"/>
                </a:lnTo>
                <a:lnTo>
                  <a:pt x="20" y="47"/>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2"/>
          <p:cNvSpPr/>
          <p:nvPr/>
        </p:nvSpPr>
        <p:spPr>
          <a:xfrm>
            <a:off x="4912417" y="1248188"/>
            <a:ext cx="6597" cy="5573"/>
          </a:xfrm>
          <a:custGeom>
            <a:avLst/>
            <a:gdLst/>
            <a:ahLst/>
            <a:cxnLst/>
            <a:rect l="l" t="t" r="r" b="b"/>
            <a:pathLst>
              <a:path w="161" h="136" extrusionOk="0">
                <a:moveTo>
                  <a:pt x="64" y="1"/>
                </a:moveTo>
                <a:lnTo>
                  <a:pt x="24" y="26"/>
                </a:lnTo>
                <a:lnTo>
                  <a:pt x="1" y="65"/>
                </a:lnTo>
                <a:lnTo>
                  <a:pt x="15" y="90"/>
                </a:lnTo>
                <a:lnTo>
                  <a:pt x="18" y="127"/>
                </a:lnTo>
                <a:cubicBezTo>
                  <a:pt x="18" y="127"/>
                  <a:pt x="18" y="127"/>
                  <a:pt x="18" y="127"/>
                </a:cubicBezTo>
                <a:lnTo>
                  <a:pt x="18" y="127"/>
                </a:lnTo>
                <a:cubicBezTo>
                  <a:pt x="17" y="127"/>
                  <a:pt x="32" y="135"/>
                  <a:pt x="32" y="135"/>
                </a:cubicBezTo>
                <a:lnTo>
                  <a:pt x="48" y="112"/>
                </a:lnTo>
                <a:lnTo>
                  <a:pt x="76" y="98"/>
                </a:lnTo>
                <a:lnTo>
                  <a:pt x="95" y="111"/>
                </a:lnTo>
                <a:lnTo>
                  <a:pt x="134" y="101"/>
                </a:lnTo>
                <a:lnTo>
                  <a:pt x="161" y="63"/>
                </a:lnTo>
                <a:lnTo>
                  <a:pt x="140" y="44"/>
                </a:lnTo>
                <a:lnTo>
                  <a:pt x="108" y="44"/>
                </a:lnTo>
                <a:lnTo>
                  <a:pt x="100" y="11"/>
                </a:lnTo>
                <a:lnTo>
                  <a:pt x="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2"/>
          <p:cNvSpPr/>
          <p:nvPr/>
        </p:nvSpPr>
        <p:spPr>
          <a:xfrm>
            <a:off x="4773643" y="1108381"/>
            <a:ext cx="1188" cy="1967"/>
          </a:xfrm>
          <a:custGeom>
            <a:avLst/>
            <a:gdLst/>
            <a:ahLst/>
            <a:cxnLst/>
            <a:rect l="l" t="t" r="r" b="b"/>
            <a:pathLst>
              <a:path w="29" h="48" extrusionOk="0">
                <a:moveTo>
                  <a:pt x="19" y="1"/>
                </a:moveTo>
                <a:lnTo>
                  <a:pt x="1" y="11"/>
                </a:lnTo>
                <a:lnTo>
                  <a:pt x="4" y="48"/>
                </a:lnTo>
                <a:lnTo>
                  <a:pt x="19" y="41"/>
                </a:lnTo>
                <a:lnTo>
                  <a:pt x="28" y="17"/>
                </a:lnTo>
                <a:lnTo>
                  <a:pt x="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2"/>
          <p:cNvSpPr/>
          <p:nvPr/>
        </p:nvSpPr>
        <p:spPr>
          <a:xfrm>
            <a:off x="4775978" y="1106660"/>
            <a:ext cx="23027" cy="25937"/>
          </a:xfrm>
          <a:custGeom>
            <a:avLst/>
            <a:gdLst/>
            <a:ahLst/>
            <a:cxnLst/>
            <a:rect l="l" t="t" r="r" b="b"/>
            <a:pathLst>
              <a:path w="562" h="633" extrusionOk="0">
                <a:moveTo>
                  <a:pt x="416" y="1"/>
                </a:moveTo>
                <a:lnTo>
                  <a:pt x="370" y="20"/>
                </a:lnTo>
                <a:lnTo>
                  <a:pt x="328" y="8"/>
                </a:lnTo>
                <a:lnTo>
                  <a:pt x="270" y="13"/>
                </a:lnTo>
                <a:lnTo>
                  <a:pt x="255" y="37"/>
                </a:lnTo>
                <a:lnTo>
                  <a:pt x="283" y="71"/>
                </a:lnTo>
                <a:lnTo>
                  <a:pt x="285" y="96"/>
                </a:lnTo>
                <a:lnTo>
                  <a:pt x="266" y="94"/>
                </a:lnTo>
                <a:lnTo>
                  <a:pt x="228" y="63"/>
                </a:lnTo>
                <a:lnTo>
                  <a:pt x="191" y="60"/>
                </a:lnTo>
                <a:lnTo>
                  <a:pt x="174" y="86"/>
                </a:lnTo>
                <a:lnTo>
                  <a:pt x="216" y="87"/>
                </a:lnTo>
                <a:lnTo>
                  <a:pt x="232" y="107"/>
                </a:lnTo>
                <a:lnTo>
                  <a:pt x="227" y="125"/>
                </a:lnTo>
                <a:lnTo>
                  <a:pt x="165" y="133"/>
                </a:lnTo>
                <a:lnTo>
                  <a:pt x="145" y="146"/>
                </a:lnTo>
                <a:lnTo>
                  <a:pt x="166" y="191"/>
                </a:lnTo>
                <a:lnTo>
                  <a:pt x="176" y="197"/>
                </a:lnTo>
                <a:lnTo>
                  <a:pt x="175" y="214"/>
                </a:lnTo>
                <a:lnTo>
                  <a:pt x="124" y="197"/>
                </a:lnTo>
                <a:lnTo>
                  <a:pt x="70" y="211"/>
                </a:lnTo>
                <a:lnTo>
                  <a:pt x="34" y="244"/>
                </a:lnTo>
                <a:lnTo>
                  <a:pt x="15" y="290"/>
                </a:lnTo>
                <a:lnTo>
                  <a:pt x="1" y="306"/>
                </a:lnTo>
                <a:lnTo>
                  <a:pt x="9" y="318"/>
                </a:lnTo>
                <a:lnTo>
                  <a:pt x="29" y="322"/>
                </a:lnTo>
                <a:lnTo>
                  <a:pt x="19" y="346"/>
                </a:lnTo>
                <a:lnTo>
                  <a:pt x="16" y="376"/>
                </a:lnTo>
                <a:lnTo>
                  <a:pt x="27" y="378"/>
                </a:lnTo>
                <a:lnTo>
                  <a:pt x="58" y="343"/>
                </a:lnTo>
                <a:lnTo>
                  <a:pt x="68" y="350"/>
                </a:lnTo>
                <a:lnTo>
                  <a:pt x="52" y="400"/>
                </a:lnTo>
                <a:lnTo>
                  <a:pt x="57" y="420"/>
                </a:lnTo>
                <a:lnTo>
                  <a:pt x="91" y="442"/>
                </a:lnTo>
                <a:lnTo>
                  <a:pt x="111" y="432"/>
                </a:lnTo>
                <a:lnTo>
                  <a:pt x="125" y="442"/>
                </a:lnTo>
                <a:lnTo>
                  <a:pt x="131" y="484"/>
                </a:lnTo>
                <a:lnTo>
                  <a:pt x="147" y="482"/>
                </a:lnTo>
                <a:lnTo>
                  <a:pt x="163" y="457"/>
                </a:lnTo>
                <a:lnTo>
                  <a:pt x="194" y="463"/>
                </a:lnTo>
                <a:lnTo>
                  <a:pt x="190" y="525"/>
                </a:lnTo>
                <a:lnTo>
                  <a:pt x="198" y="548"/>
                </a:lnTo>
                <a:lnTo>
                  <a:pt x="242" y="539"/>
                </a:lnTo>
                <a:lnTo>
                  <a:pt x="253" y="585"/>
                </a:lnTo>
                <a:lnTo>
                  <a:pt x="298" y="584"/>
                </a:lnTo>
                <a:lnTo>
                  <a:pt x="356" y="620"/>
                </a:lnTo>
                <a:lnTo>
                  <a:pt x="398" y="618"/>
                </a:lnTo>
                <a:lnTo>
                  <a:pt x="412" y="633"/>
                </a:lnTo>
                <a:lnTo>
                  <a:pt x="426" y="618"/>
                </a:lnTo>
                <a:lnTo>
                  <a:pt x="414" y="585"/>
                </a:lnTo>
                <a:lnTo>
                  <a:pt x="453" y="572"/>
                </a:lnTo>
                <a:lnTo>
                  <a:pt x="477" y="509"/>
                </a:lnTo>
                <a:lnTo>
                  <a:pt x="466" y="460"/>
                </a:lnTo>
                <a:lnTo>
                  <a:pt x="501" y="395"/>
                </a:lnTo>
                <a:lnTo>
                  <a:pt x="518" y="378"/>
                </a:lnTo>
                <a:lnTo>
                  <a:pt x="542" y="297"/>
                </a:lnTo>
                <a:lnTo>
                  <a:pt x="543" y="238"/>
                </a:lnTo>
                <a:lnTo>
                  <a:pt x="561" y="221"/>
                </a:lnTo>
                <a:lnTo>
                  <a:pt x="546" y="175"/>
                </a:lnTo>
                <a:lnTo>
                  <a:pt x="511" y="141"/>
                </a:lnTo>
                <a:lnTo>
                  <a:pt x="510" y="93"/>
                </a:lnTo>
                <a:lnTo>
                  <a:pt x="489" y="68"/>
                </a:lnTo>
                <a:lnTo>
                  <a:pt x="478" y="29"/>
                </a:lnTo>
                <a:lnTo>
                  <a:pt x="4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2"/>
          <p:cNvSpPr/>
          <p:nvPr/>
        </p:nvSpPr>
        <p:spPr>
          <a:xfrm>
            <a:off x="4779789" y="1101579"/>
            <a:ext cx="2008" cy="1639"/>
          </a:xfrm>
          <a:custGeom>
            <a:avLst/>
            <a:gdLst/>
            <a:ahLst/>
            <a:cxnLst/>
            <a:rect l="l" t="t" r="r" b="b"/>
            <a:pathLst>
              <a:path w="49" h="40" extrusionOk="0">
                <a:moveTo>
                  <a:pt x="49" y="0"/>
                </a:moveTo>
                <a:lnTo>
                  <a:pt x="29" y="2"/>
                </a:lnTo>
                <a:lnTo>
                  <a:pt x="0" y="21"/>
                </a:lnTo>
                <a:lnTo>
                  <a:pt x="9" y="40"/>
                </a:lnTo>
                <a:lnTo>
                  <a:pt x="28" y="30"/>
                </a:lnTo>
                <a:lnTo>
                  <a:pt x="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2"/>
          <p:cNvSpPr/>
          <p:nvPr/>
        </p:nvSpPr>
        <p:spPr>
          <a:xfrm>
            <a:off x="4777453" y="1104529"/>
            <a:ext cx="4384" cy="4835"/>
          </a:xfrm>
          <a:custGeom>
            <a:avLst/>
            <a:gdLst/>
            <a:ahLst/>
            <a:cxnLst/>
            <a:rect l="l" t="t" r="r" b="b"/>
            <a:pathLst>
              <a:path w="107" h="118" extrusionOk="0">
                <a:moveTo>
                  <a:pt x="68" y="1"/>
                </a:moveTo>
                <a:lnTo>
                  <a:pt x="39" y="7"/>
                </a:lnTo>
                <a:lnTo>
                  <a:pt x="19" y="24"/>
                </a:lnTo>
                <a:lnTo>
                  <a:pt x="1" y="38"/>
                </a:lnTo>
                <a:lnTo>
                  <a:pt x="10" y="101"/>
                </a:lnTo>
                <a:lnTo>
                  <a:pt x="38" y="117"/>
                </a:lnTo>
                <a:lnTo>
                  <a:pt x="55" y="111"/>
                </a:lnTo>
                <a:lnTo>
                  <a:pt x="68" y="90"/>
                </a:lnTo>
                <a:lnTo>
                  <a:pt x="97" y="83"/>
                </a:lnTo>
                <a:lnTo>
                  <a:pt x="96" y="54"/>
                </a:lnTo>
                <a:lnTo>
                  <a:pt x="107" y="32"/>
                </a:lnTo>
                <a:lnTo>
                  <a:pt x="94" y="18"/>
                </a:lnTo>
                <a:lnTo>
                  <a:pt x="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2"/>
          <p:cNvSpPr/>
          <p:nvPr/>
        </p:nvSpPr>
        <p:spPr>
          <a:xfrm>
            <a:off x="4782985" y="1098588"/>
            <a:ext cx="3114" cy="2172"/>
          </a:xfrm>
          <a:custGeom>
            <a:avLst/>
            <a:gdLst/>
            <a:ahLst/>
            <a:cxnLst/>
            <a:rect l="l" t="t" r="r" b="b"/>
            <a:pathLst>
              <a:path w="76" h="53" extrusionOk="0">
                <a:moveTo>
                  <a:pt x="68" y="0"/>
                </a:moveTo>
                <a:lnTo>
                  <a:pt x="21" y="9"/>
                </a:lnTo>
                <a:lnTo>
                  <a:pt x="0" y="33"/>
                </a:lnTo>
                <a:lnTo>
                  <a:pt x="16" y="53"/>
                </a:lnTo>
                <a:lnTo>
                  <a:pt x="40" y="48"/>
                </a:lnTo>
                <a:lnTo>
                  <a:pt x="51" y="26"/>
                </a:lnTo>
                <a:lnTo>
                  <a:pt x="75" y="11"/>
                </a:lnTo>
                <a:lnTo>
                  <a:pt x="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2"/>
          <p:cNvSpPr/>
          <p:nvPr/>
        </p:nvSpPr>
        <p:spPr>
          <a:xfrm>
            <a:off x="4782534" y="1103792"/>
            <a:ext cx="2745" cy="3770"/>
          </a:xfrm>
          <a:custGeom>
            <a:avLst/>
            <a:gdLst/>
            <a:ahLst/>
            <a:cxnLst/>
            <a:rect l="l" t="t" r="r" b="b"/>
            <a:pathLst>
              <a:path w="67" h="92" extrusionOk="0">
                <a:moveTo>
                  <a:pt x="26" y="1"/>
                </a:moveTo>
                <a:lnTo>
                  <a:pt x="8" y="4"/>
                </a:lnTo>
                <a:lnTo>
                  <a:pt x="0" y="44"/>
                </a:lnTo>
                <a:lnTo>
                  <a:pt x="14" y="60"/>
                </a:lnTo>
                <a:lnTo>
                  <a:pt x="7" y="92"/>
                </a:lnTo>
                <a:lnTo>
                  <a:pt x="7" y="92"/>
                </a:lnTo>
                <a:lnTo>
                  <a:pt x="28" y="88"/>
                </a:lnTo>
                <a:lnTo>
                  <a:pt x="67" y="56"/>
                </a:lnTo>
                <a:lnTo>
                  <a:pt x="48" y="23"/>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2"/>
          <p:cNvSpPr/>
          <p:nvPr/>
        </p:nvSpPr>
        <p:spPr>
          <a:xfrm>
            <a:off x="4928560" y="1303504"/>
            <a:ext cx="2253" cy="1024"/>
          </a:xfrm>
          <a:custGeom>
            <a:avLst/>
            <a:gdLst/>
            <a:ahLst/>
            <a:cxnLst/>
            <a:rect l="l" t="t" r="r" b="b"/>
            <a:pathLst>
              <a:path w="55" h="25" extrusionOk="0">
                <a:moveTo>
                  <a:pt x="34" y="1"/>
                </a:moveTo>
                <a:lnTo>
                  <a:pt x="1" y="4"/>
                </a:lnTo>
                <a:lnTo>
                  <a:pt x="30" y="25"/>
                </a:lnTo>
                <a:lnTo>
                  <a:pt x="54" y="15"/>
                </a:ln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2"/>
          <p:cNvSpPr/>
          <p:nvPr/>
        </p:nvSpPr>
        <p:spPr>
          <a:xfrm>
            <a:off x="4838912" y="1037863"/>
            <a:ext cx="2008" cy="4958"/>
          </a:xfrm>
          <a:custGeom>
            <a:avLst/>
            <a:gdLst/>
            <a:ahLst/>
            <a:cxnLst/>
            <a:rect l="l" t="t" r="r" b="b"/>
            <a:pathLst>
              <a:path w="49" h="121" extrusionOk="0">
                <a:moveTo>
                  <a:pt x="38" y="0"/>
                </a:moveTo>
                <a:lnTo>
                  <a:pt x="12" y="1"/>
                </a:lnTo>
                <a:lnTo>
                  <a:pt x="0" y="27"/>
                </a:lnTo>
                <a:lnTo>
                  <a:pt x="2" y="83"/>
                </a:lnTo>
                <a:lnTo>
                  <a:pt x="15" y="120"/>
                </a:lnTo>
                <a:lnTo>
                  <a:pt x="36" y="117"/>
                </a:lnTo>
                <a:lnTo>
                  <a:pt x="48" y="81"/>
                </a:lnTo>
                <a:lnTo>
                  <a:pt x="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2"/>
          <p:cNvSpPr/>
          <p:nvPr/>
        </p:nvSpPr>
        <p:spPr>
          <a:xfrm>
            <a:off x="4746478" y="1169270"/>
            <a:ext cx="3032" cy="3155"/>
          </a:xfrm>
          <a:custGeom>
            <a:avLst/>
            <a:gdLst/>
            <a:ahLst/>
            <a:cxnLst/>
            <a:rect l="l" t="t" r="r" b="b"/>
            <a:pathLst>
              <a:path w="74" h="77" extrusionOk="0">
                <a:moveTo>
                  <a:pt x="73" y="1"/>
                </a:moveTo>
                <a:lnTo>
                  <a:pt x="38" y="2"/>
                </a:lnTo>
                <a:lnTo>
                  <a:pt x="3" y="32"/>
                </a:lnTo>
                <a:lnTo>
                  <a:pt x="0" y="63"/>
                </a:lnTo>
                <a:lnTo>
                  <a:pt x="29" y="76"/>
                </a:lnTo>
                <a:lnTo>
                  <a:pt x="51" y="60"/>
                </a:lnTo>
                <a:lnTo>
                  <a:pt x="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2"/>
          <p:cNvSpPr/>
          <p:nvPr/>
        </p:nvSpPr>
        <p:spPr>
          <a:xfrm>
            <a:off x="4758606" y="1125714"/>
            <a:ext cx="4876" cy="3155"/>
          </a:xfrm>
          <a:custGeom>
            <a:avLst/>
            <a:gdLst/>
            <a:ahLst/>
            <a:cxnLst/>
            <a:rect l="l" t="t" r="r" b="b"/>
            <a:pathLst>
              <a:path w="119" h="77" extrusionOk="0">
                <a:moveTo>
                  <a:pt x="86" y="0"/>
                </a:moveTo>
                <a:lnTo>
                  <a:pt x="30" y="22"/>
                </a:lnTo>
                <a:lnTo>
                  <a:pt x="0" y="73"/>
                </a:lnTo>
                <a:lnTo>
                  <a:pt x="38" y="77"/>
                </a:lnTo>
                <a:lnTo>
                  <a:pt x="71" y="53"/>
                </a:lnTo>
                <a:lnTo>
                  <a:pt x="104" y="51"/>
                </a:lnTo>
                <a:lnTo>
                  <a:pt x="119" y="23"/>
                </a:lnTo>
                <a:lnTo>
                  <a:pt x="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2"/>
          <p:cNvSpPr/>
          <p:nvPr/>
        </p:nvSpPr>
        <p:spPr>
          <a:xfrm>
            <a:off x="4791835" y="1024055"/>
            <a:ext cx="1967" cy="2049"/>
          </a:xfrm>
          <a:custGeom>
            <a:avLst/>
            <a:gdLst/>
            <a:ahLst/>
            <a:cxnLst/>
            <a:rect l="l" t="t" r="r" b="b"/>
            <a:pathLst>
              <a:path w="48" h="50" extrusionOk="0">
                <a:moveTo>
                  <a:pt x="35" y="0"/>
                </a:moveTo>
                <a:lnTo>
                  <a:pt x="8" y="17"/>
                </a:lnTo>
                <a:lnTo>
                  <a:pt x="0" y="36"/>
                </a:lnTo>
                <a:lnTo>
                  <a:pt x="11" y="50"/>
                </a:lnTo>
                <a:lnTo>
                  <a:pt x="35" y="49"/>
                </a:lnTo>
                <a:lnTo>
                  <a:pt x="48" y="14"/>
                </a:lnTo>
                <a:lnTo>
                  <a:pt x="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2"/>
          <p:cNvSpPr/>
          <p:nvPr/>
        </p:nvSpPr>
        <p:spPr>
          <a:xfrm>
            <a:off x="4750084" y="1160214"/>
            <a:ext cx="1352" cy="1106"/>
          </a:xfrm>
          <a:custGeom>
            <a:avLst/>
            <a:gdLst/>
            <a:ahLst/>
            <a:cxnLst/>
            <a:rect l="l" t="t" r="r" b="b"/>
            <a:pathLst>
              <a:path w="33" h="27" extrusionOk="0">
                <a:moveTo>
                  <a:pt x="3" y="0"/>
                </a:moveTo>
                <a:lnTo>
                  <a:pt x="1" y="22"/>
                </a:lnTo>
                <a:lnTo>
                  <a:pt x="24" y="26"/>
                </a:lnTo>
                <a:lnTo>
                  <a:pt x="33" y="2"/>
                </a:lnTo>
                <a:lnTo>
                  <a:pt x="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2"/>
          <p:cNvSpPr/>
          <p:nvPr/>
        </p:nvSpPr>
        <p:spPr>
          <a:xfrm>
            <a:off x="4839650" y="1084575"/>
            <a:ext cx="5163" cy="10735"/>
          </a:xfrm>
          <a:custGeom>
            <a:avLst/>
            <a:gdLst/>
            <a:ahLst/>
            <a:cxnLst/>
            <a:rect l="l" t="t" r="r" b="b"/>
            <a:pathLst>
              <a:path w="126" h="262" extrusionOk="0">
                <a:moveTo>
                  <a:pt x="48" y="0"/>
                </a:moveTo>
                <a:lnTo>
                  <a:pt x="1" y="20"/>
                </a:lnTo>
                <a:lnTo>
                  <a:pt x="8" y="32"/>
                </a:lnTo>
                <a:lnTo>
                  <a:pt x="10" y="84"/>
                </a:lnTo>
                <a:lnTo>
                  <a:pt x="26" y="108"/>
                </a:lnTo>
                <a:lnTo>
                  <a:pt x="19" y="196"/>
                </a:lnTo>
                <a:lnTo>
                  <a:pt x="25" y="243"/>
                </a:lnTo>
                <a:lnTo>
                  <a:pt x="80" y="261"/>
                </a:lnTo>
                <a:lnTo>
                  <a:pt x="105" y="260"/>
                </a:lnTo>
                <a:lnTo>
                  <a:pt x="96" y="223"/>
                </a:lnTo>
                <a:lnTo>
                  <a:pt x="82" y="206"/>
                </a:lnTo>
                <a:lnTo>
                  <a:pt x="93" y="179"/>
                </a:lnTo>
                <a:lnTo>
                  <a:pt x="125" y="85"/>
                </a:lnTo>
                <a:lnTo>
                  <a:pt x="118" y="31"/>
                </a:lnTo>
                <a:lnTo>
                  <a:pt x="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2"/>
          <p:cNvSpPr/>
          <p:nvPr/>
        </p:nvSpPr>
        <p:spPr>
          <a:xfrm>
            <a:off x="4843952" y="1072979"/>
            <a:ext cx="2172" cy="3729"/>
          </a:xfrm>
          <a:custGeom>
            <a:avLst/>
            <a:gdLst/>
            <a:ahLst/>
            <a:cxnLst/>
            <a:rect l="l" t="t" r="r" b="b"/>
            <a:pathLst>
              <a:path w="53" h="91" extrusionOk="0">
                <a:moveTo>
                  <a:pt x="21" y="1"/>
                </a:moveTo>
                <a:lnTo>
                  <a:pt x="9" y="6"/>
                </a:lnTo>
                <a:lnTo>
                  <a:pt x="1" y="34"/>
                </a:lnTo>
                <a:lnTo>
                  <a:pt x="11" y="74"/>
                </a:lnTo>
                <a:lnTo>
                  <a:pt x="38" y="91"/>
                </a:lnTo>
                <a:lnTo>
                  <a:pt x="52" y="73"/>
                </a:lnTo>
                <a:lnTo>
                  <a:pt x="48" y="47"/>
                </a:lnTo>
                <a:lnTo>
                  <a:pt x="27" y="34"/>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2"/>
          <p:cNvSpPr/>
          <p:nvPr/>
        </p:nvSpPr>
        <p:spPr>
          <a:xfrm>
            <a:off x="4815271" y="1050238"/>
            <a:ext cx="23969" cy="14013"/>
          </a:xfrm>
          <a:custGeom>
            <a:avLst/>
            <a:gdLst/>
            <a:ahLst/>
            <a:cxnLst/>
            <a:rect l="l" t="t" r="r" b="b"/>
            <a:pathLst>
              <a:path w="585" h="342" extrusionOk="0">
                <a:moveTo>
                  <a:pt x="144" y="1"/>
                </a:moveTo>
                <a:lnTo>
                  <a:pt x="110" y="8"/>
                </a:lnTo>
                <a:lnTo>
                  <a:pt x="62" y="6"/>
                </a:lnTo>
                <a:lnTo>
                  <a:pt x="26" y="46"/>
                </a:lnTo>
                <a:lnTo>
                  <a:pt x="0" y="120"/>
                </a:lnTo>
                <a:lnTo>
                  <a:pt x="7" y="191"/>
                </a:lnTo>
                <a:lnTo>
                  <a:pt x="36" y="195"/>
                </a:lnTo>
                <a:lnTo>
                  <a:pt x="86" y="191"/>
                </a:lnTo>
                <a:lnTo>
                  <a:pt x="116" y="231"/>
                </a:lnTo>
                <a:lnTo>
                  <a:pt x="163" y="255"/>
                </a:lnTo>
                <a:lnTo>
                  <a:pt x="217" y="255"/>
                </a:lnTo>
                <a:lnTo>
                  <a:pt x="282" y="302"/>
                </a:lnTo>
                <a:lnTo>
                  <a:pt x="352" y="304"/>
                </a:lnTo>
                <a:lnTo>
                  <a:pt x="411" y="342"/>
                </a:lnTo>
                <a:lnTo>
                  <a:pt x="452" y="332"/>
                </a:lnTo>
                <a:lnTo>
                  <a:pt x="513" y="276"/>
                </a:lnTo>
                <a:lnTo>
                  <a:pt x="564" y="290"/>
                </a:lnTo>
                <a:lnTo>
                  <a:pt x="585" y="271"/>
                </a:lnTo>
                <a:lnTo>
                  <a:pt x="574" y="249"/>
                </a:lnTo>
                <a:lnTo>
                  <a:pt x="579" y="219"/>
                </a:lnTo>
                <a:lnTo>
                  <a:pt x="551" y="195"/>
                </a:lnTo>
                <a:lnTo>
                  <a:pt x="521" y="156"/>
                </a:lnTo>
                <a:lnTo>
                  <a:pt x="486" y="175"/>
                </a:lnTo>
                <a:lnTo>
                  <a:pt x="454" y="175"/>
                </a:lnTo>
                <a:lnTo>
                  <a:pt x="440" y="153"/>
                </a:lnTo>
                <a:lnTo>
                  <a:pt x="459" y="133"/>
                </a:lnTo>
                <a:lnTo>
                  <a:pt x="424" y="114"/>
                </a:lnTo>
                <a:lnTo>
                  <a:pt x="376" y="56"/>
                </a:lnTo>
                <a:lnTo>
                  <a:pt x="340" y="51"/>
                </a:lnTo>
                <a:lnTo>
                  <a:pt x="304" y="30"/>
                </a:lnTo>
                <a:lnTo>
                  <a:pt x="287" y="44"/>
                </a:lnTo>
                <a:lnTo>
                  <a:pt x="245" y="39"/>
                </a:lnTo>
                <a:lnTo>
                  <a:pt x="241" y="13"/>
                </a:lnTo>
                <a:lnTo>
                  <a:pt x="215" y="6"/>
                </a:lnTo>
                <a:lnTo>
                  <a:pt x="181" y="13"/>
                </a:ln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2"/>
          <p:cNvSpPr/>
          <p:nvPr/>
        </p:nvSpPr>
        <p:spPr>
          <a:xfrm>
            <a:off x="4951218" y="1323910"/>
            <a:ext cx="2581" cy="3606"/>
          </a:xfrm>
          <a:custGeom>
            <a:avLst/>
            <a:gdLst/>
            <a:ahLst/>
            <a:cxnLst/>
            <a:rect l="l" t="t" r="r" b="b"/>
            <a:pathLst>
              <a:path w="63" h="88" extrusionOk="0">
                <a:moveTo>
                  <a:pt x="31" y="0"/>
                </a:moveTo>
                <a:lnTo>
                  <a:pt x="1" y="32"/>
                </a:lnTo>
                <a:lnTo>
                  <a:pt x="14" y="88"/>
                </a:lnTo>
                <a:lnTo>
                  <a:pt x="38" y="87"/>
                </a:lnTo>
                <a:lnTo>
                  <a:pt x="63" y="75"/>
                </a:lnTo>
                <a:lnTo>
                  <a:pt x="60" y="26"/>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2"/>
          <p:cNvSpPr/>
          <p:nvPr/>
        </p:nvSpPr>
        <p:spPr>
          <a:xfrm>
            <a:off x="4959330" y="1333539"/>
            <a:ext cx="3237" cy="3237"/>
          </a:xfrm>
          <a:custGeom>
            <a:avLst/>
            <a:gdLst/>
            <a:ahLst/>
            <a:cxnLst/>
            <a:rect l="l" t="t" r="r" b="b"/>
            <a:pathLst>
              <a:path w="79" h="79" extrusionOk="0">
                <a:moveTo>
                  <a:pt x="55" y="0"/>
                </a:moveTo>
                <a:lnTo>
                  <a:pt x="39" y="13"/>
                </a:lnTo>
                <a:lnTo>
                  <a:pt x="5" y="33"/>
                </a:lnTo>
                <a:lnTo>
                  <a:pt x="0" y="78"/>
                </a:lnTo>
                <a:cubicBezTo>
                  <a:pt x="0" y="78"/>
                  <a:pt x="0" y="78"/>
                  <a:pt x="1" y="78"/>
                </a:cubicBezTo>
                <a:cubicBezTo>
                  <a:pt x="4" y="78"/>
                  <a:pt x="19" y="69"/>
                  <a:pt x="19" y="69"/>
                </a:cubicBezTo>
                <a:lnTo>
                  <a:pt x="52" y="58"/>
                </a:lnTo>
                <a:lnTo>
                  <a:pt x="78" y="14"/>
                </a:lnTo>
                <a:lnTo>
                  <a:pt x="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2"/>
          <p:cNvSpPr/>
          <p:nvPr/>
        </p:nvSpPr>
        <p:spPr>
          <a:xfrm>
            <a:off x="4800029" y="1066587"/>
            <a:ext cx="98949" cy="90801"/>
          </a:xfrm>
          <a:custGeom>
            <a:avLst/>
            <a:gdLst/>
            <a:ahLst/>
            <a:cxnLst/>
            <a:rect l="l" t="t" r="r" b="b"/>
            <a:pathLst>
              <a:path w="2415" h="2216" extrusionOk="0">
                <a:moveTo>
                  <a:pt x="206" y="1"/>
                </a:moveTo>
                <a:lnTo>
                  <a:pt x="184" y="23"/>
                </a:lnTo>
                <a:lnTo>
                  <a:pt x="99" y="34"/>
                </a:lnTo>
                <a:lnTo>
                  <a:pt x="89" y="51"/>
                </a:lnTo>
                <a:lnTo>
                  <a:pt x="65" y="52"/>
                </a:lnTo>
                <a:lnTo>
                  <a:pt x="45" y="96"/>
                </a:lnTo>
                <a:lnTo>
                  <a:pt x="77" y="138"/>
                </a:lnTo>
                <a:lnTo>
                  <a:pt x="97" y="183"/>
                </a:lnTo>
                <a:lnTo>
                  <a:pt x="65" y="181"/>
                </a:lnTo>
                <a:lnTo>
                  <a:pt x="11" y="106"/>
                </a:lnTo>
                <a:lnTo>
                  <a:pt x="1" y="156"/>
                </a:lnTo>
                <a:lnTo>
                  <a:pt x="16" y="201"/>
                </a:lnTo>
                <a:lnTo>
                  <a:pt x="65" y="221"/>
                </a:lnTo>
                <a:lnTo>
                  <a:pt x="109" y="302"/>
                </a:lnTo>
                <a:lnTo>
                  <a:pt x="152" y="302"/>
                </a:lnTo>
                <a:lnTo>
                  <a:pt x="124" y="328"/>
                </a:lnTo>
                <a:lnTo>
                  <a:pt x="85" y="326"/>
                </a:lnTo>
                <a:lnTo>
                  <a:pt x="77" y="372"/>
                </a:lnTo>
                <a:lnTo>
                  <a:pt x="135" y="450"/>
                </a:lnTo>
                <a:lnTo>
                  <a:pt x="182" y="469"/>
                </a:lnTo>
                <a:lnTo>
                  <a:pt x="180" y="501"/>
                </a:lnTo>
                <a:lnTo>
                  <a:pt x="162" y="482"/>
                </a:lnTo>
                <a:lnTo>
                  <a:pt x="89" y="477"/>
                </a:lnTo>
                <a:lnTo>
                  <a:pt x="89" y="501"/>
                </a:lnTo>
                <a:lnTo>
                  <a:pt x="63" y="521"/>
                </a:lnTo>
                <a:lnTo>
                  <a:pt x="49" y="557"/>
                </a:lnTo>
                <a:lnTo>
                  <a:pt x="49" y="557"/>
                </a:lnTo>
                <a:lnTo>
                  <a:pt x="112" y="531"/>
                </a:lnTo>
                <a:lnTo>
                  <a:pt x="144" y="557"/>
                </a:lnTo>
                <a:lnTo>
                  <a:pt x="219" y="529"/>
                </a:lnTo>
                <a:lnTo>
                  <a:pt x="226" y="559"/>
                </a:lnTo>
                <a:lnTo>
                  <a:pt x="277" y="570"/>
                </a:lnTo>
                <a:lnTo>
                  <a:pt x="284" y="601"/>
                </a:lnTo>
                <a:lnTo>
                  <a:pt x="347" y="652"/>
                </a:lnTo>
                <a:lnTo>
                  <a:pt x="372" y="651"/>
                </a:lnTo>
                <a:lnTo>
                  <a:pt x="375" y="620"/>
                </a:lnTo>
                <a:lnTo>
                  <a:pt x="394" y="639"/>
                </a:lnTo>
                <a:lnTo>
                  <a:pt x="439" y="613"/>
                </a:lnTo>
                <a:lnTo>
                  <a:pt x="472" y="620"/>
                </a:lnTo>
                <a:lnTo>
                  <a:pt x="482" y="651"/>
                </a:lnTo>
                <a:lnTo>
                  <a:pt x="464" y="694"/>
                </a:lnTo>
                <a:lnTo>
                  <a:pt x="464" y="778"/>
                </a:lnTo>
                <a:lnTo>
                  <a:pt x="444" y="837"/>
                </a:lnTo>
                <a:lnTo>
                  <a:pt x="444" y="878"/>
                </a:lnTo>
                <a:lnTo>
                  <a:pt x="476" y="924"/>
                </a:lnTo>
                <a:lnTo>
                  <a:pt x="460" y="980"/>
                </a:lnTo>
                <a:lnTo>
                  <a:pt x="460" y="1014"/>
                </a:lnTo>
                <a:lnTo>
                  <a:pt x="441" y="1069"/>
                </a:lnTo>
                <a:lnTo>
                  <a:pt x="375" y="1115"/>
                </a:lnTo>
                <a:lnTo>
                  <a:pt x="317" y="1129"/>
                </a:lnTo>
                <a:lnTo>
                  <a:pt x="309" y="1168"/>
                </a:lnTo>
                <a:lnTo>
                  <a:pt x="259" y="1230"/>
                </a:lnTo>
                <a:lnTo>
                  <a:pt x="260" y="1261"/>
                </a:lnTo>
                <a:lnTo>
                  <a:pt x="219" y="1288"/>
                </a:lnTo>
                <a:lnTo>
                  <a:pt x="194" y="1328"/>
                </a:lnTo>
                <a:lnTo>
                  <a:pt x="196" y="1379"/>
                </a:lnTo>
                <a:lnTo>
                  <a:pt x="230" y="1390"/>
                </a:lnTo>
                <a:lnTo>
                  <a:pt x="230" y="1421"/>
                </a:lnTo>
                <a:lnTo>
                  <a:pt x="186" y="1439"/>
                </a:lnTo>
                <a:lnTo>
                  <a:pt x="178" y="1474"/>
                </a:lnTo>
                <a:lnTo>
                  <a:pt x="200" y="1497"/>
                </a:lnTo>
                <a:lnTo>
                  <a:pt x="166" y="1541"/>
                </a:lnTo>
                <a:lnTo>
                  <a:pt x="154" y="1584"/>
                </a:lnTo>
                <a:lnTo>
                  <a:pt x="174" y="1634"/>
                </a:lnTo>
                <a:lnTo>
                  <a:pt x="204" y="1643"/>
                </a:lnTo>
                <a:lnTo>
                  <a:pt x="204" y="1673"/>
                </a:lnTo>
                <a:lnTo>
                  <a:pt x="241" y="1708"/>
                </a:lnTo>
                <a:lnTo>
                  <a:pt x="267" y="1703"/>
                </a:lnTo>
                <a:lnTo>
                  <a:pt x="273" y="1660"/>
                </a:lnTo>
                <a:lnTo>
                  <a:pt x="288" y="1636"/>
                </a:lnTo>
                <a:lnTo>
                  <a:pt x="311" y="1653"/>
                </a:lnTo>
                <a:lnTo>
                  <a:pt x="331" y="1651"/>
                </a:lnTo>
                <a:lnTo>
                  <a:pt x="373" y="1594"/>
                </a:lnTo>
                <a:lnTo>
                  <a:pt x="389" y="1614"/>
                </a:lnTo>
                <a:lnTo>
                  <a:pt x="365" y="1675"/>
                </a:lnTo>
                <a:lnTo>
                  <a:pt x="324" y="1685"/>
                </a:lnTo>
                <a:lnTo>
                  <a:pt x="317" y="1708"/>
                </a:lnTo>
                <a:lnTo>
                  <a:pt x="335" y="1731"/>
                </a:lnTo>
                <a:lnTo>
                  <a:pt x="339" y="1756"/>
                </a:lnTo>
                <a:lnTo>
                  <a:pt x="384" y="1811"/>
                </a:lnTo>
                <a:lnTo>
                  <a:pt x="429" y="1797"/>
                </a:lnTo>
                <a:lnTo>
                  <a:pt x="441" y="1816"/>
                </a:lnTo>
                <a:lnTo>
                  <a:pt x="500" y="1823"/>
                </a:lnTo>
                <a:lnTo>
                  <a:pt x="526" y="1797"/>
                </a:lnTo>
                <a:lnTo>
                  <a:pt x="582" y="1777"/>
                </a:lnTo>
                <a:lnTo>
                  <a:pt x="579" y="1721"/>
                </a:lnTo>
                <a:lnTo>
                  <a:pt x="606" y="1720"/>
                </a:lnTo>
                <a:lnTo>
                  <a:pt x="627" y="1699"/>
                </a:lnTo>
                <a:lnTo>
                  <a:pt x="635" y="1727"/>
                </a:lnTo>
                <a:lnTo>
                  <a:pt x="625" y="1743"/>
                </a:lnTo>
                <a:lnTo>
                  <a:pt x="629" y="1780"/>
                </a:lnTo>
                <a:lnTo>
                  <a:pt x="653" y="1770"/>
                </a:lnTo>
                <a:lnTo>
                  <a:pt x="679" y="1701"/>
                </a:lnTo>
                <a:lnTo>
                  <a:pt x="707" y="1689"/>
                </a:lnTo>
                <a:lnTo>
                  <a:pt x="721" y="1711"/>
                </a:lnTo>
                <a:lnTo>
                  <a:pt x="709" y="1763"/>
                </a:lnTo>
                <a:lnTo>
                  <a:pt x="647" y="1844"/>
                </a:lnTo>
                <a:lnTo>
                  <a:pt x="619" y="1873"/>
                </a:lnTo>
                <a:lnTo>
                  <a:pt x="617" y="1909"/>
                </a:lnTo>
                <a:lnTo>
                  <a:pt x="669" y="1926"/>
                </a:lnTo>
                <a:lnTo>
                  <a:pt x="709" y="1959"/>
                </a:lnTo>
                <a:lnTo>
                  <a:pt x="750" y="1955"/>
                </a:lnTo>
                <a:lnTo>
                  <a:pt x="764" y="1971"/>
                </a:lnTo>
                <a:lnTo>
                  <a:pt x="814" y="1976"/>
                </a:lnTo>
                <a:lnTo>
                  <a:pt x="828" y="1942"/>
                </a:lnTo>
                <a:lnTo>
                  <a:pt x="876" y="1947"/>
                </a:lnTo>
                <a:lnTo>
                  <a:pt x="860" y="1969"/>
                </a:lnTo>
                <a:lnTo>
                  <a:pt x="865" y="1993"/>
                </a:lnTo>
                <a:lnTo>
                  <a:pt x="899" y="2003"/>
                </a:lnTo>
                <a:lnTo>
                  <a:pt x="933" y="2027"/>
                </a:lnTo>
                <a:lnTo>
                  <a:pt x="962" y="2009"/>
                </a:lnTo>
                <a:lnTo>
                  <a:pt x="951" y="1981"/>
                </a:lnTo>
                <a:lnTo>
                  <a:pt x="949" y="1943"/>
                </a:lnTo>
                <a:lnTo>
                  <a:pt x="979" y="1902"/>
                </a:lnTo>
                <a:lnTo>
                  <a:pt x="991" y="1937"/>
                </a:lnTo>
                <a:lnTo>
                  <a:pt x="979" y="1978"/>
                </a:lnTo>
                <a:lnTo>
                  <a:pt x="989" y="2027"/>
                </a:lnTo>
                <a:lnTo>
                  <a:pt x="1022" y="2026"/>
                </a:lnTo>
                <a:lnTo>
                  <a:pt x="1034" y="1979"/>
                </a:lnTo>
                <a:lnTo>
                  <a:pt x="1050" y="1954"/>
                </a:lnTo>
                <a:lnTo>
                  <a:pt x="1084" y="1949"/>
                </a:lnTo>
                <a:lnTo>
                  <a:pt x="1082" y="1976"/>
                </a:lnTo>
                <a:lnTo>
                  <a:pt x="1060" y="1995"/>
                </a:lnTo>
                <a:lnTo>
                  <a:pt x="1062" y="2033"/>
                </a:lnTo>
                <a:lnTo>
                  <a:pt x="1123" y="2035"/>
                </a:lnTo>
                <a:lnTo>
                  <a:pt x="1159" y="2009"/>
                </a:lnTo>
                <a:lnTo>
                  <a:pt x="1192" y="1937"/>
                </a:lnTo>
                <a:lnTo>
                  <a:pt x="1199" y="1975"/>
                </a:lnTo>
                <a:lnTo>
                  <a:pt x="1178" y="2003"/>
                </a:lnTo>
                <a:lnTo>
                  <a:pt x="1178" y="2038"/>
                </a:lnTo>
                <a:lnTo>
                  <a:pt x="1233" y="2027"/>
                </a:lnTo>
                <a:lnTo>
                  <a:pt x="1252" y="1963"/>
                </a:lnTo>
                <a:lnTo>
                  <a:pt x="1271" y="1935"/>
                </a:lnTo>
                <a:lnTo>
                  <a:pt x="1259" y="2033"/>
                </a:lnTo>
                <a:lnTo>
                  <a:pt x="1268" y="2065"/>
                </a:lnTo>
                <a:lnTo>
                  <a:pt x="1312" y="2067"/>
                </a:lnTo>
                <a:lnTo>
                  <a:pt x="1378" y="2105"/>
                </a:lnTo>
                <a:lnTo>
                  <a:pt x="1419" y="2090"/>
                </a:lnTo>
                <a:lnTo>
                  <a:pt x="1450" y="2079"/>
                </a:lnTo>
                <a:lnTo>
                  <a:pt x="1462" y="2107"/>
                </a:lnTo>
                <a:lnTo>
                  <a:pt x="1517" y="2091"/>
                </a:lnTo>
                <a:lnTo>
                  <a:pt x="1549" y="2072"/>
                </a:lnTo>
                <a:lnTo>
                  <a:pt x="1549" y="2023"/>
                </a:lnTo>
                <a:lnTo>
                  <a:pt x="1594" y="1981"/>
                </a:lnTo>
                <a:lnTo>
                  <a:pt x="1612" y="1950"/>
                </a:lnTo>
                <a:lnTo>
                  <a:pt x="1589" y="1904"/>
                </a:lnTo>
                <a:lnTo>
                  <a:pt x="1610" y="1864"/>
                </a:lnTo>
                <a:lnTo>
                  <a:pt x="1628" y="1872"/>
                </a:lnTo>
                <a:lnTo>
                  <a:pt x="1632" y="1928"/>
                </a:lnTo>
                <a:lnTo>
                  <a:pt x="1660" y="1933"/>
                </a:lnTo>
                <a:lnTo>
                  <a:pt x="1663" y="1957"/>
                </a:lnTo>
                <a:lnTo>
                  <a:pt x="1628" y="1989"/>
                </a:lnTo>
                <a:lnTo>
                  <a:pt x="1604" y="2051"/>
                </a:lnTo>
                <a:lnTo>
                  <a:pt x="1613" y="2152"/>
                </a:lnTo>
                <a:lnTo>
                  <a:pt x="1662" y="2166"/>
                </a:lnTo>
                <a:lnTo>
                  <a:pt x="1707" y="2145"/>
                </a:lnTo>
                <a:lnTo>
                  <a:pt x="1717" y="2193"/>
                </a:lnTo>
                <a:lnTo>
                  <a:pt x="1760" y="2193"/>
                </a:lnTo>
                <a:lnTo>
                  <a:pt x="1769" y="2213"/>
                </a:lnTo>
                <a:lnTo>
                  <a:pt x="1814" y="2215"/>
                </a:lnTo>
                <a:lnTo>
                  <a:pt x="1897" y="2160"/>
                </a:lnTo>
                <a:lnTo>
                  <a:pt x="1938" y="2155"/>
                </a:lnTo>
                <a:lnTo>
                  <a:pt x="2011" y="2190"/>
                </a:lnTo>
                <a:lnTo>
                  <a:pt x="2053" y="2185"/>
                </a:lnTo>
                <a:lnTo>
                  <a:pt x="2080" y="2200"/>
                </a:lnTo>
                <a:lnTo>
                  <a:pt x="2107" y="2176"/>
                </a:lnTo>
                <a:lnTo>
                  <a:pt x="2105" y="2152"/>
                </a:lnTo>
                <a:lnTo>
                  <a:pt x="2136" y="2091"/>
                </a:lnTo>
                <a:lnTo>
                  <a:pt x="2165" y="2090"/>
                </a:lnTo>
                <a:lnTo>
                  <a:pt x="2167" y="2062"/>
                </a:lnTo>
                <a:lnTo>
                  <a:pt x="2143" y="2011"/>
                </a:lnTo>
                <a:lnTo>
                  <a:pt x="2143" y="1957"/>
                </a:lnTo>
                <a:lnTo>
                  <a:pt x="2170" y="1987"/>
                </a:lnTo>
                <a:lnTo>
                  <a:pt x="2168" y="2015"/>
                </a:lnTo>
                <a:lnTo>
                  <a:pt x="2208" y="2072"/>
                </a:lnTo>
                <a:lnTo>
                  <a:pt x="2228" y="2040"/>
                </a:lnTo>
                <a:lnTo>
                  <a:pt x="2258" y="2045"/>
                </a:lnTo>
                <a:lnTo>
                  <a:pt x="2289" y="2038"/>
                </a:lnTo>
                <a:lnTo>
                  <a:pt x="2311" y="2050"/>
                </a:lnTo>
                <a:lnTo>
                  <a:pt x="2320" y="2025"/>
                </a:lnTo>
                <a:lnTo>
                  <a:pt x="2306" y="1973"/>
                </a:lnTo>
                <a:lnTo>
                  <a:pt x="2311" y="1942"/>
                </a:lnTo>
                <a:lnTo>
                  <a:pt x="2282" y="1920"/>
                </a:lnTo>
                <a:lnTo>
                  <a:pt x="2230" y="1937"/>
                </a:lnTo>
                <a:lnTo>
                  <a:pt x="2175" y="1940"/>
                </a:lnTo>
                <a:lnTo>
                  <a:pt x="2163" y="1900"/>
                </a:lnTo>
                <a:lnTo>
                  <a:pt x="2186" y="1886"/>
                </a:lnTo>
                <a:lnTo>
                  <a:pt x="2215" y="1899"/>
                </a:lnTo>
                <a:lnTo>
                  <a:pt x="2264" y="1882"/>
                </a:lnTo>
                <a:lnTo>
                  <a:pt x="2292" y="1840"/>
                </a:lnTo>
                <a:lnTo>
                  <a:pt x="2318" y="1864"/>
                </a:lnTo>
                <a:lnTo>
                  <a:pt x="2347" y="1860"/>
                </a:lnTo>
                <a:lnTo>
                  <a:pt x="2373" y="1814"/>
                </a:lnTo>
                <a:lnTo>
                  <a:pt x="2366" y="1787"/>
                </a:lnTo>
                <a:lnTo>
                  <a:pt x="2390" y="1741"/>
                </a:lnTo>
                <a:lnTo>
                  <a:pt x="2380" y="1711"/>
                </a:lnTo>
                <a:lnTo>
                  <a:pt x="2407" y="1705"/>
                </a:lnTo>
                <a:lnTo>
                  <a:pt x="2415" y="1682"/>
                </a:lnTo>
                <a:lnTo>
                  <a:pt x="2357" y="1667"/>
                </a:lnTo>
                <a:lnTo>
                  <a:pt x="2313" y="1677"/>
                </a:lnTo>
                <a:lnTo>
                  <a:pt x="2330" y="1639"/>
                </a:lnTo>
                <a:lnTo>
                  <a:pt x="2357" y="1629"/>
                </a:lnTo>
                <a:lnTo>
                  <a:pt x="2361" y="1584"/>
                </a:lnTo>
                <a:lnTo>
                  <a:pt x="2320" y="1556"/>
                </a:lnTo>
                <a:lnTo>
                  <a:pt x="2227" y="1558"/>
                </a:lnTo>
                <a:lnTo>
                  <a:pt x="2208" y="1529"/>
                </a:lnTo>
                <a:lnTo>
                  <a:pt x="2213" y="1502"/>
                </a:lnTo>
                <a:lnTo>
                  <a:pt x="2238" y="1491"/>
                </a:lnTo>
                <a:lnTo>
                  <a:pt x="2222" y="1449"/>
                </a:lnTo>
                <a:lnTo>
                  <a:pt x="2146" y="1387"/>
                </a:lnTo>
                <a:lnTo>
                  <a:pt x="2109" y="1387"/>
                </a:lnTo>
                <a:lnTo>
                  <a:pt x="2072" y="1409"/>
                </a:lnTo>
                <a:lnTo>
                  <a:pt x="2010" y="1409"/>
                </a:lnTo>
                <a:lnTo>
                  <a:pt x="1938" y="1429"/>
                </a:lnTo>
                <a:lnTo>
                  <a:pt x="1857" y="1373"/>
                </a:lnTo>
                <a:lnTo>
                  <a:pt x="1845" y="1337"/>
                </a:lnTo>
                <a:lnTo>
                  <a:pt x="1819" y="1323"/>
                </a:lnTo>
                <a:lnTo>
                  <a:pt x="1777" y="1350"/>
                </a:lnTo>
                <a:lnTo>
                  <a:pt x="1744" y="1347"/>
                </a:lnTo>
                <a:lnTo>
                  <a:pt x="1718" y="1359"/>
                </a:lnTo>
                <a:lnTo>
                  <a:pt x="1664" y="1361"/>
                </a:lnTo>
                <a:lnTo>
                  <a:pt x="1646" y="1405"/>
                </a:lnTo>
                <a:lnTo>
                  <a:pt x="1622" y="1376"/>
                </a:lnTo>
                <a:lnTo>
                  <a:pt x="1584" y="1352"/>
                </a:lnTo>
                <a:lnTo>
                  <a:pt x="1539" y="1369"/>
                </a:lnTo>
                <a:lnTo>
                  <a:pt x="1485" y="1378"/>
                </a:lnTo>
                <a:lnTo>
                  <a:pt x="1486" y="1407"/>
                </a:lnTo>
                <a:lnTo>
                  <a:pt x="1467" y="1425"/>
                </a:lnTo>
                <a:lnTo>
                  <a:pt x="1467" y="1393"/>
                </a:lnTo>
                <a:lnTo>
                  <a:pt x="1447" y="1373"/>
                </a:lnTo>
                <a:lnTo>
                  <a:pt x="1402" y="1387"/>
                </a:lnTo>
                <a:lnTo>
                  <a:pt x="1299" y="1371"/>
                </a:lnTo>
                <a:lnTo>
                  <a:pt x="1285" y="1385"/>
                </a:lnTo>
                <a:lnTo>
                  <a:pt x="1318" y="1417"/>
                </a:lnTo>
                <a:lnTo>
                  <a:pt x="1316" y="1453"/>
                </a:lnTo>
                <a:lnTo>
                  <a:pt x="1354" y="1486"/>
                </a:lnTo>
                <a:lnTo>
                  <a:pt x="1354" y="1486"/>
                </a:lnTo>
                <a:lnTo>
                  <a:pt x="1304" y="1476"/>
                </a:lnTo>
                <a:lnTo>
                  <a:pt x="1285" y="1445"/>
                </a:lnTo>
                <a:lnTo>
                  <a:pt x="1252" y="1437"/>
                </a:lnTo>
                <a:lnTo>
                  <a:pt x="1190" y="1451"/>
                </a:lnTo>
                <a:lnTo>
                  <a:pt x="1163" y="1437"/>
                </a:lnTo>
                <a:lnTo>
                  <a:pt x="1213" y="1417"/>
                </a:lnTo>
                <a:lnTo>
                  <a:pt x="1215" y="1381"/>
                </a:lnTo>
                <a:lnTo>
                  <a:pt x="1165" y="1325"/>
                </a:lnTo>
                <a:lnTo>
                  <a:pt x="1170" y="1296"/>
                </a:lnTo>
                <a:lnTo>
                  <a:pt x="1154" y="1270"/>
                </a:lnTo>
                <a:lnTo>
                  <a:pt x="1098" y="1302"/>
                </a:lnTo>
                <a:lnTo>
                  <a:pt x="1108" y="1335"/>
                </a:lnTo>
                <a:lnTo>
                  <a:pt x="1096" y="1363"/>
                </a:lnTo>
                <a:lnTo>
                  <a:pt x="1056" y="1349"/>
                </a:lnTo>
                <a:lnTo>
                  <a:pt x="1074" y="1320"/>
                </a:lnTo>
                <a:lnTo>
                  <a:pt x="1068" y="1290"/>
                </a:lnTo>
                <a:lnTo>
                  <a:pt x="1024" y="1278"/>
                </a:lnTo>
                <a:lnTo>
                  <a:pt x="996" y="1298"/>
                </a:lnTo>
                <a:lnTo>
                  <a:pt x="963" y="1298"/>
                </a:lnTo>
                <a:lnTo>
                  <a:pt x="977" y="1256"/>
                </a:lnTo>
                <a:lnTo>
                  <a:pt x="972" y="1234"/>
                </a:lnTo>
                <a:lnTo>
                  <a:pt x="970" y="1182"/>
                </a:lnTo>
                <a:lnTo>
                  <a:pt x="919" y="1196"/>
                </a:lnTo>
                <a:lnTo>
                  <a:pt x="871" y="1250"/>
                </a:lnTo>
                <a:lnTo>
                  <a:pt x="876" y="1308"/>
                </a:lnTo>
                <a:lnTo>
                  <a:pt x="845" y="1309"/>
                </a:lnTo>
                <a:lnTo>
                  <a:pt x="826" y="1266"/>
                </a:lnTo>
                <a:lnTo>
                  <a:pt x="845" y="1228"/>
                </a:lnTo>
                <a:lnTo>
                  <a:pt x="845" y="1197"/>
                </a:lnTo>
                <a:lnTo>
                  <a:pt x="873" y="1127"/>
                </a:lnTo>
                <a:lnTo>
                  <a:pt x="840" y="1093"/>
                </a:lnTo>
                <a:lnTo>
                  <a:pt x="784" y="1115"/>
                </a:lnTo>
                <a:lnTo>
                  <a:pt x="784" y="1089"/>
                </a:lnTo>
                <a:lnTo>
                  <a:pt x="821" y="1074"/>
                </a:lnTo>
                <a:lnTo>
                  <a:pt x="845" y="1020"/>
                </a:lnTo>
                <a:lnTo>
                  <a:pt x="840" y="984"/>
                </a:lnTo>
                <a:lnTo>
                  <a:pt x="807" y="998"/>
                </a:lnTo>
                <a:lnTo>
                  <a:pt x="766" y="986"/>
                </a:lnTo>
                <a:lnTo>
                  <a:pt x="748" y="1000"/>
                </a:lnTo>
                <a:lnTo>
                  <a:pt x="707" y="1002"/>
                </a:lnTo>
                <a:lnTo>
                  <a:pt x="733" y="980"/>
                </a:lnTo>
                <a:lnTo>
                  <a:pt x="726" y="958"/>
                </a:lnTo>
                <a:lnTo>
                  <a:pt x="688" y="958"/>
                </a:lnTo>
                <a:lnTo>
                  <a:pt x="659" y="988"/>
                </a:lnTo>
                <a:lnTo>
                  <a:pt x="603" y="998"/>
                </a:lnTo>
                <a:lnTo>
                  <a:pt x="603" y="974"/>
                </a:lnTo>
                <a:lnTo>
                  <a:pt x="631" y="958"/>
                </a:lnTo>
                <a:lnTo>
                  <a:pt x="654" y="921"/>
                </a:lnTo>
                <a:lnTo>
                  <a:pt x="664" y="885"/>
                </a:lnTo>
                <a:lnTo>
                  <a:pt x="695" y="886"/>
                </a:lnTo>
                <a:lnTo>
                  <a:pt x="735" y="928"/>
                </a:lnTo>
                <a:lnTo>
                  <a:pt x="800" y="928"/>
                </a:lnTo>
                <a:lnTo>
                  <a:pt x="794" y="900"/>
                </a:lnTo>
                <a:lnTo>
                  <a:pt x="752" y="853"/>
                </a:lnTo>
                <a:lnTo>
                  <a:pt x="709" y="849"/>
                </a:lnTo>
                <a:lnTo>
                  <a:pt x="733" y="833"/>
                </a:lnTo>
                <a:lnTo>
                  <a:pt x="676" y="775"/>
                </a:lnTo>
                <a:lnTo>
                  <a:pt x="630" y="749"/>
                </a:lnTo>
                <a:lnTo>
                  <a:pt x="655" y="742"/>
                </a:lnTo>
                <a:lnTo>
                  <a:pt x="661" y="711"/>
                </a:lnTo>
                <a:lnTo>
                  <a:pt x="685" y="711"/>
                </a:lnTo>
                <a:lnTo>
                  <a:pt x="707" y="757"/>
                </a:lnTo>
                <a:lnTo>
                  <a:pt x="754" y="805"/>
                </a:lnTo>
                <a:lnTo>
                  <a:pt x="810" y="821"/>
                </a:lnTo>
                <a:lnTo>
                  <a:pt x="850" y="861"/>
                </a:lnTo>
                <a:lnTo>
                  <a:pt x="874" y="833"/>
                </a:lnTo>
                <a:lnTo>
                  <a:pt x="901" y="865"/>
                </a:lnTo>
                <a:lnTo>
                  <a:pt x="975" y="883"/>
                </a:lnTo>
                <a:lnTo>
                  <a:pt x="1026" y="883"/>
                </a:lnTo>
                <a:lnTo>
                  <a:pt x="1042" y="843"/>
                </a:lnTo>
                <a:lnTo>
                  <a:pt x="1027" y="790"/>
                </a:lnTo>
                <a:lnTo>
                  <a:pt x="931" y="718"/>
                </a:lnTo>
                <a:lnTo>
                  <a:pt x="889" y="674"/>
                </a:lnTo>
                <a:lnTo>
                  <a:pt x="860" y="678"/>
                </a:lnTo>
                <a:lnTo>
                  <a:pt x="850" y="637"/>
                </a:lnTo>
                <a:lnTo>
                  <a:pt x="807" y="594"/>
                </a:lnTo>
                <a:lnTo>
                  <a:pt x="784" y="592"/>
                </a:lnTo>
                <a:lnTo>
                  <a:pt x="764" y="568"/>
                </a:lnTo>
                <a:lnTo>
                  <a:pt x="780" y="541"/>
                </a:lnTo>
                <a:lnTo>
                  <a:pt x="814" y="553"/>
                </a:lnTo>
                <a:lnTo>
                  <a:pt x="846" y="592"/>
                </a:lnTo>
                <a:lnTo>
                  <a:pt x="879" y="592"/>
                </a:lnTo>
                <a:lnTo>
                  <a:pt x="889" y="634"/>
                </a:lnTo>
                <a:lnTo>
                  <a:pt x="917" y="637"/>
                </a:lnTo>
                <a:lnTo>
                  <a:pt x="935" y="604"/>
                </a:lnTo>
                <a:lnTo>
                  <a:pt x="915" y="527"/>
                </a:lnTo>
                <a:lnTo>
                  <a:pt x="862" y="458"/>
                </a:lnTo>
                <a:lnTo>
                  <a:pt x="822" y="460"/>
                </a:lnTo>
                <a:lnTo>
                  <a:pt x="810" y="450"/>
                </a:lnTo>
                <a:lnTo>
                  <a:pt x="762" y="451"/>
                </a:lnTo>
                <a:lnTo>
                  <a:pt x="709" y="484"/>
                </a:lnTo>
                <a:lnTo>
                  <a:pt x="666" y="484"/>
                </a:lnTo>
                <a:lnTo>
                  <a:pt x="625" y="453"/>
                </a:lnTo>
                <a:lnTo>
                  <a:pt x="592" y="460"/>
                </a:lnTo>
                <a:lnTo>
                  <a:pt x="563" y="422"/>
                </a:lnTo>
                <a:lnTo>
                  <a:pt x="515" y="495"/>
                </a:lnTo>
                <a:lnTo>
                  <a:pt x="450" y="529"/>
                </a:lnTo>
                <a:lnTo>
                  <a:pt x="437" y="565"/>
                </a:lnTo>
                <a:lnTo>
                  <a:pt x="403" y="585"/>
                </a:lnTo>
                <a:lnTo>
                  <a:pt x="401" y="553"/>
                </a:lnTo>
                <a:lnTo>
                  <a:pt x="434" y="510"/>
                </a:lnTo>
                <a:lnTo>
                  <a:pt x="460" y="499"/>
                </a:lnTo>
                <a:lnTo>
                  <a:pt x="558" y="406"/>
                </a:lnTo>
                <a:lnTo>
                  <a:pt x="566" y="378"/>
                </a:lnTo>
                <a:lnTo>
                  <a:pt x="544" y="331"/>
                </a:lnTo>
                <a:lnTo>
                  <a:pt x="546" y="227"/>
                </a:lnTo>
                <a:lnTo>
                  <a:pt x="559" y="213"/>
                </a:lnTo>
                <a:lnTo>
                  <a:pt x="525" y="171"/>
                </a:lnTo>
                <a:lnTo>
                  <a:pt x="504" y="195"/>
                </a:lnTo>
                <a:lnTo>
                  <a:pt x="453" y="192"/>
                </a:lnTo>
                <a:lnTo>
                  <a:pt x="429" y="168"/>
                </a:lnTo>
                <a:lnTo>
                  <a:pt x="427" y="124"/>
                </a:lnTo>
                <a:lnTo>
                  <a:pt x="420" y="96"/>
                </a:lnTo>
                <a:lnTo>
                  <a:pt x="343" y="70"/>
                </a:lnTo>
                <a:lnTo>
                  <a:pt x="303" y="27"/>
                </a:lnTo>
                <a:lnTo>
                  <a:pt x="257" y="27"/>
                </a:lnTo>
                <a:lnTo>
                  <a:pt x="2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2"/>
          <p:cNvSpPr/>
          <p:nvPr/>
        </p:nvSpPr>
        <p:spPr>
          <a:xfrm>
            <a:off x="4747625" y="1162099"/>
            <a:ext cx="3974" cy="6064"/>
          </a:xfrm>
          <a:custGeom>
            <a:avLst/>
            <a:gdLst/>
            <a:ahLst/>
            <a:cxnLst/>
            <a:rect l="l" t="t" r="r" b="b"/>
            <a:pathLst>
              <a:path w="97" h="148" extrusionOk="0">
                <a:moveTo>
                  <a:pt x="71" y="0"/>
                </a:moveTo>
                <a:lnTo>
                  <a:pt x="39" y="14"/>
                </a:lnTo>
                <a:lnTo>
                  <a:pt x="26" y="51"/>
                </a:lnTo>
                <a:lnTo>
                  <a:pt x="1" y="67"/>
                </a:lnTo>
                <a:lnTo>
                  <a:pt x="6" y="121"/>
                </a:lnTo>
                <a:lnTo>
                  <a:pt x="29" y="148"/>
                </a:lnTo>
                <a:lnTo>
                  <a:pt x="52" y="141"/>
                </a:lnTo>
                <a:lnTo>
                  <a:pt x="92" y="91"/>
                </a:lnTo>
                <a:lnTo>
                  <a:pt x="97" y="59"/>
                </a:lnTo>
                <a:lnTo>
                  <a:pt x="82" y="37"/>
                </a:lnTo>
                <a:lnTo>
                  <a:pt x="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2"/>
          <p:cNvSpPr/>
          <p:nvPr/>
        </p:nvSpPr>
        <p:spPr>
          <a:xfrm>
            <a:off x="4672113" y="1963570"/>
            <a:ext cx="2663" cy="1721"/>
          </a:xfrm>
          <a:custGeom>
            <a:avLst/>
            <a:gdLst/>
            <a:ahLst/>
            <a:cxnLst/>
            <a:rect l="l" t="t" r="r" b="b"/>
            <a:pathLst>
              <a:path w="65" h="42" extrusionOk="0">
                <a:moveTo>
                  <a:pt x="64" y="1"/>
                </a:moveTo>
                <a:lnTo>
                  <a:pt x="16" y="2"/>
                </a:lnTo>
                <a:lnTo>
                  <a:pt x="1" y="41"/>
                </a:lnTo>
                <a:lnTo>
                  <a:pt x="49" y="35"/>
                </a:lnTo>
                <a:lnTo>
                  <a:pt x="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2"/>
          <p:cNvSpPr/>
          <p:nvPr/>
        </p:nvSpPr>
        <p:spPr>
          <a:xfrm>
            <a:off x="4701408" y="1972298"/>
            <a:ext cx="22043" cy="8933"/>
          </a:xfrm>
          <a:custGeom>
            <a:avLst/>
            <a:gdLst/>
            <a:ahLst/>
            <a:cxnLst/>
            <a:rect l="l" t="t" r="r" b="b"/>
            <a:pathLst>
              <a:path w="538" h="218" extrusionOk="0">
                <a:moveTo>
                  <a:pt x="210" y="1"/>
                </a:moveTo>
                <a:lnTo>
                  <a:pt x="121" y="19"/>
                </a:lnTo>
                <a:lnTo>
                  <a:pt x="68" y="15"/>
                </a:lnTo>
                <a:lnTo>
                  <a:pt x="28" y="23"/>
                </a:lnTo>
                <a:lnTo>
                  <a:pt x="1" y="62"/>
                </a:lnTo>
                <a:lnTo>
                  <a:pt x="45" y="97"/>
                </a:lnTo>
                <a:lnTo>
                  <a:pt x="76" y="86"/>
                </a:lnTo>
                <a:lnTo>
                  <a:pt x="106" y="100"/>
                </a:lnTo>
                <a:lnTo>
                  <a:pt x="133" y="162"/>
                </a:lnTo>
                <a:lnTo>
                  <a:pt x="166" y="188"/>
                </a:lnTo>
                <a:lnTo>
                  <a:pt x="220" y="186"/>
                </a:lnTo>
                <a:lnTo>
                  <a:pt x="259" y="215"/>
                </a:lnTo>
                <a:lnTo>
                  <a:pt x="315" y="217"/>
                </a:lnTo>
                <a:lnTo>
                  <a:pt x="317" y="168"/>
                </a:lnTo>
                <a:lnTo>
                  <a:pt x="358" y="168"/>
                </a:lnTo>
                <a:lnTo>
                  <a:pt x="377" y="190"/>
                </a:lnTo>
                <a:lnTo>
                  <a:pt x="401" y="183"/>
                </a:lnTo>
                <a:lnTo>
                  <a:pt x="420" y="144"/>
                </a:lnTo>
                <a:lnTo>
                  <a:pt x="452" y="160"/>
                </a:lnTo>
                <a:lnTo>
                  <a:pt x="532" y="160"/>
                </a:lnTo>
                <a:lnTo>
                  <a:pt x="537" y="138"/>
                </a:lnTo>
                <a:lnTo>
                  <a:pt x="498" y="97"/>
                </a:lnTo>
                <a:lnTo>
                  <a:pt x="438" y="85"/>
                </a:lnTo>
                <a:lnTo>
                  <a:pt x="392" y="11"/>
                </a:lnTo>
                <a:lnTo>
                  <a:pt x="2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2"/>
          <p:cNvSpPr/>
          <p:nvPr/>
        </p:nvSpPr>
        <p:spPr>
          <a:xfrm>
            <a:off x="4752050" y="1967012"/>
            <a:ext cx="4056" cy="2909"/>
          </a:xfrm>
          <a:custGeom>
            <a:avLst/>
            <a:gdLst/>
            <a:ahLst/>
            <a:cxnLst/>
            <a:rect l="l" t="t" r="r" b="b"/>
            <a:pathLst>
              <a:path w="99" h="71" extrusionOk="0">
                <a:moveTo>
                  <a:pt x="42" y="1"/>
                </a:moveTo>
                <a:lnTo>
                  <a:pt x="1" y="21"/>
                </a:lnTo>
                <a:lnTo>
                  <a:pt x="32" y="47"/>
                </a:lnTo>
                <a:lnTo>
                  <a:pt x="98" y="71"/>
                </a:lnTo>
                <a:lnTo>
                  <a:pt x="98" y="71"/>
                </a:lnTo>
                <a:lnTo>
                  <a:pt x="88" y="35"/>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2"/>
          <p:cNvSpPr/>
          <p:nvPr/>
        </p:nvSpPr>
        <p:spPr>
          <a:xfrm>
            <a:off x="4755738" y="1954761"/>
            <a:ext cx="5163" cy="2090"/>
          </a:xfrm>
          <a:custGeom>
            <a:avLst/>
            <a:gdLst/>
            <a:ahLst/>
            <a:cxnLst/>
            <a:rect l="l" t="t" r="r" b="b"/>
            <a:pathLst>
              <a:path w="126" h="51" extrusionOk="0">
                <a:moveTo>
                  <a:pt x="43" y="0"/>
                </a:moveTo>
                <a:lnTo>
                  <a:pt x="0" y="25"/>
                </a:lnTo>
                <a:lnTo>
                  <a:pt x="36" y="51"/>
                </a:lnTo>
                <a:lnTo>
                  <a:pt x="125" y="49"/>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2"/>
          <p:cNvSpPr/>
          <p:nvPr/>
        </p:nvSpPr>
        <p:spPr>
          <a:xfrm>
            <a:off x="4639581" y="1922022"/>
            <a:ext cx="104152" cy="37369"/>
          </a:xfrm>
          <a:custGeom>
            <a:avLst/>
            <a:gdLst/>
            <a:ahLst/>
            <a:cxnLst/>
            <a:rect l="l" t="t" r="r" b="b"/>
            <a:pathLst>
              <a:path w="2542" h="912" extrusionOk="0">
                <a:moveTo>
                  <a:pt x="741" y="0"/>
                </a:moveTo>
                <a:lnTo>
                  <a:pt x="645" y="4"/>
                </a:lnTo>
                <a:lnTo>
                  <a:pt x="597" y="44"/>
                </a:lnTo>
                <a:lnTo>
                  <a:pt x="466" y="50"/>
                </a:lnTo>
                <a:lnTo>
                  <a:pt x="366" y="74"/>
                </a:lnTo>
                <a:lnTo>
                  <a:pt x="330" y="107"/>
                </a:lnTo>
                <a:lnTo>
                  <a:pt x="229" y="136"/>
                </a:lnTo>
                <a:lnTo>
                  <a:pt x="195" y="177"/>
                </a:lnTo>
                <a:lnTo>
                  <a:pt x="151" y="201"/>
                </a:lnTo>
                <a:lnTo>
                  <a:pt x="145" y="256"/>
                </a:lnTo>
                <a:lnTo>
                  <a:pt x="173" y="292"/>
                </a:lnTo>
                <a:lnTo>
                  <a:pt x="161" y="314"/>
                </a:lnTo>
                <a:lnTo>
                  <a:pt x="121" y="292"/>
                </a:lnTo>
                <a:lnTo>
                  <a:pt x="36" y="342"/>
                </a:lnTo>
                <a:lnTo>
                  <a:pt x="2" y="332"/>
                </a:lnTo>
                <a:lnTo>
                  <a:pt x="0" y="363"/>
                </a:lnTo>
                <a:lnTo>
                  <a:pt x="45" y="385"/>
                </a:lnTo>
                <a:lnTo>
                  <a:pt x="93" y="330"/>
                </a:lnTo>
                <a:lnTo>
                  <a:pt x="110" y="341"/>
                </a:lnTo>
                <a:lnTo>
                  <a:pt x="112" y="378"/>
                </a:lnTo>
                <a:lnTo>
                  <a:pt x="171" y="344"/>
                </a:lnTo>
                <a:lnTo>
                  <a:pt x="212" y="341"/>
                </a:lnTo>
                <a:lnTo>
                  <a:pt x="260" y="267"/>
                </a:lnTo>
                <a:lnTo>
                  <a:pt x="322" y="279"/>
                </a:lnTo>
                <a:lnTo>
                  <a:pt x="346" y="258"/>
                </a:lnTo>
                <a:lnTo>
                  <a:pt x="376" y="282"/>
                </a:lnTo>
                <a:lnTo>
                  <a:pt x="425" y="274"/>
                </a:lnTo>
                <a:lnTo>
                  <a:pt x="495" y="187"/>
                </a:lnTo>
                <a:lnTo>
                  <a:pt x="537" y="179"/>
                </a:lnTo>
                <a:lnTo>
                  <a:pt x="566" y="147"/>
                </a:lnTo>
                <a:lnTo>
                  <a:pt x="632" y="157"/>
                </a:lnTo>
                <a:lnTo>
                  <a:pt x="678" y="155"/>
                </a:lnTo>
                <a:lnTo>
                  <a:pt x="783" y="167"/>
                </a:lnTo>
                <a:lnTo>
                  <a:pt x="810" y="193"/>
                </a:lnTo>
                <a:lnTo>
                  <a:pt x="783" y="215"/>
                </a:lnTo>
                <a:lnTo>
                  <a:pt x="729" y="210"/>
                </a:lnTo>
                <a:lnTo>
                  <a:pt x="693" y="236"/>
                </a:lnTo>
                <a:lnTo>
                  <a:pt x="729" y="265"/>
                </a:lnTo>
                <a:lnTo>
                  <a:pt x="870" y="288"/>
                </a:lnTo>
                <a:lnTo>
                  <a:pt x="900" y="277"/>
                </a:lnTo>
                <a:lnTo>
                  <a:pt x="942" y="277"/>
                </a:lnTo>
                <a:lnTo>
                  <a:pt x="980" y="310"/>
                </a:lnTo>
                <a:lnTo>
                  <a:pt x="1047" y="318"/>
                </a:lnTo>
                <a:lnTo>
                  <a:pt x="1079" y="316"/>
                </a:lnTo>
                <a:lnTo>
                  <a:pt x="1098" y="290"/>
                </a:lnTo>
                <a:lnTo>
                  <a:pt x="1128" y="314"/>
                </a:lnTo>
                <a:lnTo>
                  <a:pt x="1132" y="339"/>
                </a:lnTo>
                <a:lnTo>
                  <a:pt x="1209" y="396"/>
                </a:lnTo>
                <a:lnTo>
                  <a:pt x="1271" y="406"/>
                </a:lnTo>
                <a:lnTo>
                  <a:pt x="1297" y="391"/>
                </a:lnTo>
                <a:lnTo>
                  <a:pt x="1337" y="426"/>
                </a:lnTo>
                <a:lnTo>
                  <a:pt x="1382" y="419"/>
                </a:lnTo>
                <a:lnTo>
                  <a:pt x="1418" y="435"/>
                </a:lnTo>
                <a:lnTo>
                  <a:pt x="1484" y="413"/>
                </a:lnTo>
                <a:lnTo>
                  <a:pt x="1513" y="423"/>
                </a:lnTo>
                <a:lnTo>
                  <a:pt x="1551" y="565"/>
                </a:lnTo>
                <a:lnTo>
                  <a:pt x="1631" y="659"/>
                </a:lnTo>
                <a:lnTo>
                  <a:pt x="1669" y="660"/>
                </a:lnTo>
                <a:lnTo>
                  <a:pt x="1687" y="644"/>
                </a:lnTo>
                <a:lnTo>
                  <a:pt x="1740" y="677"/>
                </a:lnTo>
                <a:lnTo>
                  <a:pt x="1825" y="678"/>
                </a:lnTo>
                <a:lnTo>
                  <a:pt x="1837" y="702"/>
                </a:lnTo>
                <a:lnTo>
                  <a:pt x="1876" y="715"/>
                </a:lnTo>
                <a:lnTo>
                  <a:pt x="1869" y="761"/>
                </a:lnTo>
                <a:lnTo>
                  <a:pt x="1809" y="776"/>
                </a:lnTo>
                <a:lnTo>
                  <a:pt x="1730" y="848"/>
                </a:lnTo>
                <a:lnTo>
                  <a:pt x="1728" y="890"/>
                </a:lnTo>
                <a:lnTo>
                  <a:pt x="1811" y="905"/>
                </a:lnTo>
                <a:lnTo>
                  <a:pt x="1866" y="876"/>
                </a:lnTo>
                <a:lnTo>
                  <a:pt x="1908" y="893"/>
                </a:lnTo>
                <a:lnTo>
                  <a:pt x="2025" y="866"/>
                </a:lnTo>
                <a:lnTo>
                  <a:pt x="2089" y="875"/>
                </a:lnTo>
                <a:lnTo>
                  <a:pt x="2172" y="912"/>
                </a:lnTo>
                <a:lnTo>
                  <a:pt x="2294" y="883"/>
                </a:lnTo>
                <a:lnTo>
                  <a:pt x="2311" y="856"/>
                </a:lnTo>
                <a:lnTo>
                  <a:pt x="2340" y="862"/>
                </a:lnTo>
                <a:lnTo>
                  <a:pt x="2374" y="834"/>
                </a:lnTo>
                <a:lnTo>
                  <a:pt x="2455" y="844"/>
                </a:lnTo>
                <a:lnTo>
                  <a:pt x="2515" y="829"/>
                </a:lnTo>
                <a:lnTo>
                  <a:pt x="2541" y="781"/>
                </a:lnTo>
                <a:lnTo>
                  <a:pt x="2521" y="759"/>
                </a:lnTo>
                <a:lnTo>
                  <a:pt x="2477" y="753"/>
                </a:lnTo>
                <a:lnTo>
                  <a:pt x="2448" y="688"/>
                </a:lnTo>
                <a:lnTo>
                  <a:pt x="2343" y="644"/>
                </a:lnTo>
                <a:lnTo>
                  <a:pt x="2219" y="644"/>
                </a:lnTo>
                <a:lnTo>
                  <a:pt x="2187" y="633"/>
                </a:lnTo>
                <a:lnTo>
                  <a:pt x="2213" y="608"/>
                </a:lnTo>
                <a:lnTo>
                  <a:pt x="2230" y="550"/>
                </a:lnTo>
                <a:lnTo>
                  <a:pt x="2201" y="540"/>
                </a:lnTo>
                <a:lnTo>
                  <a:pt x="2161" y="555"/>
                </a:lnTo>
                <a:lnTo>
                  <a:pt x="2116" y="552"/>
                </a:lnTo>
                <a:lnTo>
                  <a:pt x="2031" y="489"/>
                </a:lnTo>
                <a:lnTo>
                  <a:pt x="2007" y="511"/>
                </a:lnTo>
                <a:lnTo>
                  <a:pt x="1969" y="477"/>
                </a:lnTo>
                <a:lnTo>
                  <a:pt x="1905" y="429"/>
                </a:lnTo>
                <a:lnTo>
                  <a:pt x="1867" y="467"/>
                </a:lnTo>
                <a:lnTo>
                  <a:pt x="1848" y="445"/>
                </a:lnTo>
                <a:lnTo>
                  <a:pt x="1858" y="416"/>
                </a:lnTo>
                <a:lnTo>
                  <a:pt x="1832" y="404"/>
                </a:lnTo>
                <a:lnTo>
                  <a:pt x="1818" y="433"/>
                </a:lnTo>
                <a:lnTo>
                  <a:pt x="1788" y="402"/>
                </a:lnTo>
                <a:lnTo>
                  <a:pt x="1697" y="382"/>
                </a:lnTo>
                <a:lnTo>
                  <a:pt x="1637" y="326"/>
                </a:lnTo>
                <a:lnTo>
                  <a:pt x="1582" y="294"/>
                </a:lnTo>
                <a:lnTo>
                  <a:pt x="1522" y="248"/>
                </a:lnTo>
                <a:lnTo>
                  <a:pt x="1389" y="241"/>
                </a:lnTo>
                <a:lnTo>
                  <a:pt x="1341" y="219"/>
                </a:lnTo>
                <a:lnTo>
                  <a:pt x="1324" y="167"/>
                </a:lnTo>
                <a:lnTo>
                  <a:pt x="1269" y="107"/>
                </a:lnTo>
                <a:lnTo>
                  <a:pt x="1226" y="117"/>
                </a:lnTo>
                <a:lnTo>
                  <a:pt x="1204" y="90"/>
                </a:lnTo>
                <a:lnTo>
                  <a:pt x="1027" y="64"/>
                </a:lnTo>
                <a:lnTo>
                  <a:pt x="968" y="86"/>
                </a:lnTo>
                <a:lnTo>
                  <a:pt x="894" y="70"/>
                </a:lnTo>
                <a:lnTo>
                  <a:pt x="851" y="20"/>
                </a:lnTo>
                <a:lnTo>
                  <a:pt x="7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2"/>
          <p:cNvSpPr/>
          <p:nvPr/>
        </p:nvSpPr>
        <p:spPr>
          <a:xfrm>
            <a:off x="4657937" y="1935912"/>
            <a:ext cx="5490" cy="5040"/>
          </a:xfrm>
          <a:custGeom>
            <a:avLst/>
            <a:gdLst/>
            <a:ahLst/>
            <a:cxnLst/>
            <a:rect l="l" t="t" r="r" b="b"/>
            <a:pathLst>
              <a:path w="134" h="123" extrusionOk="0">
                <a:moveTo>
                  <a:pt x="49" y="0"/>
                </a:moveTo>
                <a:lnTo>
                  <a:pt x="32" y="35"/>
                </a:lnTo>
                <a:lnTo>
                  <a:pt x="44" y="63"/>
                </a:lnTo>
                <a:lnTo>
                  <a:pt x="67" y="77"/>
                </a:lnTo>
                <a:lnTo>
                  <a:pt x="44" y="95"/>
                </a:lnTo>
                <a:lnTo>
                  <a:pt x="20" y="91"/>
                </a:lnTo>
                <a:lnTo>
                  <a:pt x="0" y="77"/>
                </a:lnTo>
                <a:lnTo>
                  <a:pt x="7" y="102"/>
                </a:lnTo>
                <a:lnTo>
                  <a:pt x="59" y="123"/>
                </a:lnTo>
                <a:lnTo>
                  <a:pt x="126" y="104"/>
                </a:lnTo>
                <a:lnTo>
                  <a:pt x="134" y="59"/>
                </a:lnTo>
                <a:lnTo>
                  <a:pt x="92" y="10"/>
                </a:lnTo>
                <a:lnTo>
                  <a:pt x="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2"/>
          <p:cNvSpPr/>
          <p:nvPr/>
        </p:nvSpPr>
        <p:spPr>
          <a:xfrm>
            <a:off x="4733121" y="1907189"/>
            <a:ext cx="4343" cy="7621"/>
          </a:xfrm>
          <a:custGeom>
            <a:avLst/>
            <a:gdLst/>
            <a:ahLst/>
            <a:cxnLst/>
            <a:rect l="l" t="t" r="r" b="b"/>
            <a:pathLst>
              <a:path w="106" h="186" extrusionOk="0">
                <a:moveTo>
                  <a:pt x="8" y="0"/>
                </a:moveTo>
                <a:lnTo>
                  <a:pt x="1" y="29"/>
                </a:lnTo>
                <a:lnTo>
                  <a:pt x="37" y="71"/>
                </a:lnTo>
                <a:lnTo>
                  <a:pt x="46" y="135"/>
                </a:lnTo>
                <a:lnTo>
                  <a:pt x="27" y="159"/>
                </a:lnTo>
                <a:lnTo>
                  <a:pt x="47" y="185"/>
                </a:lnTo>
                <a:lnTo>
                  <a:pt x="103" y="181"/>
                </a:lnTo>
                <a:lnTo>
                  <a:pt x="106" y="152"/>
                </a:lnTo>
                <a:lnTo>
                  <a:pt x="69" y="85"/>
                </a:lnTo>
                <a:lnTo>
                  <a:pt x="55" y="34"/>
                </a:ln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2"/>
          <p:cNvSpPr/>
          <p:nvPr/>
        </p:nvSpPr>
        <p:spPr>
          <a:xfrm>
            <a:off x="4755574" y="1939928"/>
            <a:ext cx="1106" cy="1762"/>
          </a:xfrm>
          <a:custGeom>
            <a:avLst/>
            <a:gdLst/>
            <a:ahLst/>
            <a:cxnLst/>
            <a:rect l="l" t="t" r="r" b="b"/>
            <a:pathLst>
              <a:path w="27" h="43" extrusionOk="0">
                <a:moveTo>
                  <a:pt x="26" y="0"/>
                </a:moveTo>
                <a:lnTo>
                  <a:pt x="0" y="28"/>
                </a:lnTo>
                <a:lnTo>
                  <a:pt x="26" y="42"/>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2"/>
          <p:cNvSpPr/>
          <p:nvPr/>
        </p:nvSpPr>
        <p:spPr>
          <a:xfrm>
            <a:off x="4744184" y="1926816"/>
            <a:ext cx="5367" cy="5655"/>
          </a:xfrm>
          <a:custGeom>
            <a:avLst/>
            <a:gdLst/>
            <a:ahLst/>
            <a:cxnLst/>
            <a:rect l="l" t="t" r="r" b="b"/>
            <a:pathLst>
              <a:path w="131" h="138" extrusionOk="0">
                <a:moveTo>
                  <a:pt x="123" y="0"/>
                </a:moveTo>
                <a:lnTo>
                  <a:pt x="76" y="14"/>
                </a:lnTo>
                <a:lnTo>
                  <a:pt x="79" y="54"/>
                </a:lnTo>
                <a:lnTo>
                  <a:pt x="31" y="106"/>
                </a:lnTo>
                <a:lnTo>
                  <a:pt x="6" y="110"/>
                </a:lnTo>
                <a:lnTo>
                  <a:pt x="0" y="136"/>
                </a:lnTo>
                <a:lnTo>
                  <a:pt x="24" y="138"/>
                </a:lnTo>
                <a:lnTo>
                  <a:pt x="127" y="78"/>
                </a:lnTo>
                <a:lnTo>
                  <a:pt x="131" y="22"/>
                </a:lnTo>
                <a:lnTo>
                  <a:pt x="1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2"/>
          <p:cNvSpPr/>
          <p:nvPr/>
        </p:nvSpPr>
        <p:spPr>
          <a:xfrm>
            <a:off x="4728614" y="1916572"/>
            <a:ext cx="1598" cy="1680"/>
          </a:xfrm>
          <a:custGeom>
            <a:avLst/>
            <a:gdLst/>
            <a:ahLst/>
            <a:cxnLst/>
            <a:rect l="l" t="t" r="r" b="b"/>
            <a:pathLst>
              <a:path w="39" h="41" extrusionOk="0">
                <a:moveTo>
                  <a:pt x="9" y="0"/>
                </a:moveTo>
                <a:lnTo>
                  <a:pt x="0" y="40"/>
                </a:lnTo>
                <a:lnTo>
                  <a:pt x="38" y="40"/>
                </a:lnTo>
                <a:lnTo>
                  <a:pt x="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2"/>
          <p:cNvSpPr/>
          <p:nvPr/>
        </p:nvSpPr>
        <p:spPr>
          <a:xfrm>
            <a:off x="4735620" y="1917514"/>
            <a:ext cx="4261" cy="8605"/>
          </a:xfrm>
          <a:custGeom>
            <a:avLst/>
            <a:gdLst/>
            <a:ahLst/>
            <a:cxnLst/>
            <a:rect l="l" t="t" r="r" b="b"/>
            <a:pathLst>
              <a:path w="104" h="210" extrusionOk="0">
                <a:moveTo>
                  <a:pt x="8" y="1"/>
                </a:moveTo>
                <a:lnTo>
                  <a:pt x="1" y="29"/>
                </a:lnTo>
                <a:lnTo>
                  <a:pt x="32" y="90"/>
                </a:lnTo>
                <a:lnTo>
                  <a:pt x="6" y="107"/>
                </a:lnTo>
                <a:lnTo>
                  <a:pt x="46" y="170"/>
                </a:lnTo>
                <a:lnTo>
                  <a:pt x="75" y="207"/>
                </a:lnTo>
                <a:lnTo>
                  <a:pt x="104" y="210"/>
                </a:lnTo>
                <a:lnTo>
                  <a:pt x="104" y="210"/>
                </a:lnTo>
                <a:lnTo>
                  <a:pt x="63" y="134"/>
                </a:lnTo>
                <a:lnTo>
                  <a:pt x="49" y="76"/>
                </a:lnTo>
                <a:lnTo>
                  <a:pt x="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2"/>
          <p:cNvSpPr/>
          <p:nvPr/>
        </p:nvSpPr>
        <p:spPr>
          <a:xfrm>
            <a:off x="4754509" y="1930790"/>
            <a:ext cx="4671" cy="2540"/>
          </a:xfrm>
          <a:custGeom>
            <a:avLst/>
            <a:gdLst/>
            <a:ahLst/>
            <a:cxnLst/>
            <a:rect l="l" t="t" r="r" b="b"/>
            <a:pathLst>
              <a:path w="114" h="62" extrusionOk="0">
                <a:moveTo>
                  <a:pt x="42" y="1"/>
                </a:moveTo>
                <a:lnTo>
                  <a:pt x="1" y="20"/>
                </a:lnTo>
                <a:lnTo>
                  <a:pt x="22" y="44"/>
                </a:lnTo>
                <a:lnTo>
                  <a:pt x="66" y="41"/>
                </a:lnTo>
                <a:lnTo>
                  <a:pt x="111" y="62"/>
                </a:lnTo>
                <a:lnTo>
                  <a:pt x="114" y="42"/>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2"/>
          <p:cNvSpPr/>
          <p:nvPr/>
        </p:nvSpPr>
        <p:spPr>
          <a:xfrm>
            <a:off x="4742955" y="1912556"/>
            <a:ext cx="1885" cy="2950"/>
          </a:xfrm>
          <a:custGeom>
            <a:avLst/>
            <a:gdLst/>
            <a:ahLst/>
            <a:cxnLst/>
            <a:rect l="l" t="t" r="r" b="b"/>
            <a:pathLst>
              <a:path w="46" h="72" extrusionOk="0">
                <a:moveTo>
                  <a:pt x="30" y="1"/>
                </a:moveTo>
                <a:lnTo>
                  <a:pt x="1" y="49"/>
                </a:lnTo>
                <a:lnTo>
                  <a:pt x="25" y="72"/>
                </a:lnTo>
                <a:lnTo>
                  <a:pt x="46" y="32"/>
                </a:lnTo>
                <a:lnTo>
                  <a:pt x="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2"/>
          <p:cNvSpPr/>
          <p:nvPr/>
        </p:nvSpPr>
        <p:spPr>
          <a:xfrm>
            <a:off x="4743405" y="1925177"/>
            <a:ext cx="2704" cy="2950"/>
          </a:xfrm>
          <a:custGeom>
            <a:avLst/>
            <a:gdLst/>
            <a:ahLst/>
            <a:cxnLst/>
            <a:rect l="l" t="t" r="r" b="b"/>
            <a:pathLst>
              <a:path w="66" h="72" extrusionOk="0">
                <a:moveTo>
                  <a:pt x="3" y="1"/>
                </a:moveTo>
                <a:lnTo>
                  <a:pt x="1" y="30"/>
                </a:lnTo>
                <a:lnTo>
                  <a:pt x="29" y="64"/>
                </a:lnTo>
                <a:lnTo>
                  <a:pt x="65" y="72"/>
                </a:lnTo>
                <a:lnTo>
                  <a:pt x="61" y="32"/>
                </a:lnTo>
                <a:lnTo>
                  <a:pt x="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2"/>
          <p:cNvSpPr/>
          <p:nvPr/>
        </p:nvSpPr>
        <p:spPr>
          <a:xfrm>
            <a:off x="4748896" y="1942714"/>
            <a:ext cx="6719" cy="5122"/>
          </a:xfrm>
          <a:custGeom>
            <a:avLst/>
            <a:gdLst/>
            <a:ahLst/>
            <a:cxnLst/>
            <a:rect l="l" t="t" r="r" b="b"/>
            <a:pathLst>
              <a:path w="164" h="125" extrusionOk="0">
                <a:moveTo>
                  <a:pt x="163" y="0"/>
                </a:moveTo>
                <a:lnTo>
                  <a:pt x="147" y="11"/>
                </a:lnTo>
                <a:lnTo>
                  <a:pt x="117" y="45"/>
                </a:lnTo>
                <a:lnTo>
                  <a:pt x="69" y="18"/>
                </a:lnTo>
                <a:lnTo>
                  <a:pt x="12" y="54"/>
                </a:lnTo>
                <a:lnTo>
                  <a:pt x="0" y="125"/>
                </a:lnTo>
                <a:lnTo>
                  <a:pt x="124" y="111"/>
                </a:lnTo>
                <a:lnTo>
                  <a:pt x="163" y="57"/>
                </a:lnTo>
                <a:lnTo>
                  <a:pt x="1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2"/>
          <p:cNvSpPr/>
          <p:nvPr/>
        </p:nvSpPr>
        <p:spPr>
          <a:xfrm>
            <a:off x="4715708" y="1901165"/>
            <a:ext cx="4753" cy="2049"/>
          </a:xfrm>
          <a:custGeom>
            <a:avLst/>
            <a:gdLst/>
            <a:ahLst/>
            <a:cxnLst/>
            <a:rect l="l" t="t" r="r" b="b"/>
            <a:pathLst>
              <a:path w="116" h="50" extrusionOk="0">
                <a:moveTo>
                  <a:pt x="61" y="0"/>
                </a:moveTo>
                <a:lnTo>
                  <a:pt x="0" y="32"/>
                </a:lnTo>
                <a:lnTo>
                  <a:pt x="32" y="47"/>
                </a:lnTo>
                <a:lnTo>
                  <a:pt x="96" y="49"/>
                </a:lnTo>
                <a:lnTo>
                  <a:pt x="115" y="13"/>
                </a:lnTo>
                <a:lnTo>
                  <a:pt x="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2"/>
          <p:cNvSpPr/>
          <p:nvPr/>
        </p:nvSpPr>
        <p:spPr>
          <a:xfrm>
            <a:off x="4712389" y="1910385"/>
            <a:ext cx="1803" cy="1516"/>
          </a:xfrm>
          <a:custGeom>
            <a:avLst/>
            <a:gdLst/>
            <a:ahLst/>
            <a:cxnLst/>
            <a:rect l="l" t="t" r="r" b="b"/>
            <a:pathLst>
              <a:path w="44" h="37" extrusionOk="0">
                <a:moveTo>
                  <a:pt x="43" y="0"/>
                </a:moveTo>
                <a:lnTo>
                  <a:pt x="1" y="13"/>
                </a:lnTo>
                <a:lnTo>
                  <a:pt x="16" y="36"/>
                </a:lnTo>
                <a:lnTo>
                  <a:pt x="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2"/>
          <p:cNvSpPr/>
          <p:nvPr/>
        </p:nvSpPr>
        <p:spPr>
          <a:xfrm>
            <a:off x="4711774" y="1912188"/>
            <a:ext cx="3606" cy="5532"/>
          </a:xfrm>
          <a:custGeom>
            <a:avLst/>
            <a:gdLst/>
            <a:ahLst/>
            <a:cxnLst/>
            <a:rect l="l" t="t" r="r" b="b"/>
            <a:pathLst>
              <a:path w="88" h="135" extrusionOk="0">
                <a:moveTo>
                  <a:pt x="62" y="1"/>
                </a:moveTo>
                <a:lnTo>
                  <a:pt x="0" y="35"/>
                </a:lnTo>
                <a:lnTo>
                  <a:pt x="2" y="76"/>
                </a:lnTo>
                <a:lnTo>
                  <a:pt x="26" y="134"/>
                </a:lnTo>
                <a:lnTo>
                  <a:pt x="66" y="127"/>
                </a:lnTo>
                <a:lnTo>
                  <a:pt x="88" y="84"/>
                </a:lnTo>
                <a:lnTo>
                  <a:pt x="75" y="53"/>
                </a:lnTo>
                <a:lnTo>
                  <a:pt x="81" y="21"/>
                </a:lnTo>
                <a:lnTo>
                  <a:pt x="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2"/>
          <p:cNvSpPr/>
          <p:nvPr/>
        </p:nvSpPr>
        <p:spPr>
          <a:xfrm>
            <a:off x="4711078" y="1911573"/>
            <a:ext cx="1106" cy="1311"/>
          </a:xfrm>
          <a:custGeom>
            <a:avLst/>
            <a:gdLst/>
            <a:ahLst/>
            <a:cxnLst/>
            <a:rect l="l" t="t" r="r" b="b"/>
            <a:pathLst>
              <a:path w="27" h="32" extrusionOk="0">
                <a:moveTo>
                  <a:pt x="22" y="1"/>
                </a:moveTo>
                <a:lnTo>
                  <a:pt x="1" y="19"/>
                </a:lnTo>
                <a:lnTo>
                  <a:pt x="27" y="31"/>
                </a:lnTo>
                <a:lnTo>
                  <a:pt x="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2"/>
          <p:cNvSpPr/>
          <p:nvPr/>
        </p:nvSpPr>
        <p:spPr>
          <a:xfrm>
            <a:off x="4725418" y="1898789"/>
            <a:ext cx="4671" cy="7457"/>
          </a:xfrm>
          <a:custGeom>
            <a:avLst/>
            <a:gdLst/>
            <a:ahLst/>
            <a:cxnLst/>
            <a:rect l="l" t="t" r="r" b="b"/>
            <a:pathLst>
              <a:path w="114" h="182" extrusionOk="0">
                <a:moveTo>
                  <a:pt x="5" y="0"/>
                </a:moveTo>
                <a:lnTo>
                  <a:pt x="0" y="35"/>
                </a:lnTo>
                <a:lnTo>
                  <a:pt x="56" y="57"/>
                </a:lnTo>
                <a:lnTo>
                  <a:pt x="92" y="106"/>
                </a:lnTo>
                <a:lnTo>
                  <a:pt x="76" y="143"/>
                </a:lnTo>
                <a:lnTo>
                  <a:pt x="47" y="157"/>
                </a:lnTo>
                <a:lnTo>
                  <a:pt x="68" y="182"/>
                </a:lnTo>
                <a:lnTo>
                  <a:pt x="94" y="174"/>
                </a:lnTo>
                <a:lnTo>
                  <a:pt x="113" y="100"/>
                </a:lnTo>
                <a:lnTo>
                  <a:pt x="71" y="38"/>
                </a:lnTo>
                <a:lnTo>
                  <a:pt x="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2"/>
          <p:cNvSpPr/>
          <p:nvPr/>
        </p:nvSpPr>
        <p:spPr>
          <a:xfrm>
            <a:off x="4708128" y="1902067"/>
            <a:ext cx="5777" cy="7539"/>
          </a:xfrm>
          <a:custGeom>
            <a:avLst/>
            <a:gdLst/>
            <a:ahLst/>
            <a:cxnLst/>
            <a:rect l="l" t="t" r="r" b="b"/>
            <a:pathLst>
              <a:path w="141" h="184" extrusionOk="0">
                <a:moveTo>
                  <a:pt x="56" y="1"/>
                </a:moveTo>
                <a:lnTo>
                  <a:pt x="38" y="65"/>
                </a:lnTo>
                <a:lnTo>
                  <a:pt x="1" y="131"/>
                </a:lnTo>
                <a:lnTo>
                  <a:pt x="33" y="162"/>
                </a:lnTo>
                <a:lnTo>
                  <a:pt x="73" y="142"/>
                </a:lnTo>
                <a:lnTo>
                  <a:pt x="84" y="183"/>
                </a:lnTo>
                <a:lnTo>
                  <a:pt x="140" y="145"/>
                </a:lnTo>
                <a:lnTo>
                  <a:pt x="99" y="71"/>
                </a:lnTo>
                <a:lnTo>
                  <a:pt x="88" y="14"/>
                </a:lnTo>
                <a:lnTo>
                  <a:pt x="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2"/>
          <p:cNvSpPr/>
          <p:nvPr/>
        </p:nvSpPr>
        <p:spPr>
          <a:xfrm>
            <a:off x="4703703" y="1883013"/>
            <a:ext cx="11554" cy="3975"/>
          </a:xfrm>
          <a:custGeom>
            <a:avLst/>
            <a:gdLst/>
            <a:ahLst/>
            <a:cxnLst/>
            <a:rect l="l" t="t" r="r" b="b"/>
            <a:pathLst>
              <a:path w="282" h="97" extrusionOk="0">
                <a:moveTo>
                  <a:pt x="156" y="0"/>
                </a:moveTo>
                <a:lnTo>
                  <a:pt x="89" y="41"/>
                </a:lnTo>
                <a:lnTo>
                  <a:pt x="60" y="20"/>
                </a:lnTo>
                <a:lnTo>
                  <a:pt x="0" y="20"/>
                </a:lnTo>
                <a:lnTo>
                  <a:pt x="60" y="88"/>
                </a:lnTo>
                <a:lnTo>
                  <a:pt x="108" y="96"/>
                </a:lnTo>
                <a:lnTo>
                  <a:pt x="197" y="32"/>
                </a:lnTo>
                <a:lnTo>
                  <a:pt x="243" y="43"/>
                </a:lnTo>
                <a:lnTo>
                  <a:pt x="281" y="48"/>
                </a:lnTo>
                <a:lnTo>
                  <a:pt x="281" y="48"/>
                </a:lnTo>
                <a:lnTo>
                  <a:pt x="2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2"/>
          <p:cNvSpPr/>
          <p:nvPr/>
        </p:nvSpPr>
        <p:spPr>
          <a:xfrm>
            <a:off x="4715421" y="1881784"/>
            <a:ext cx="7539" cy="12170"/>
          </a:xfrm>
          <a:custGeom>
            <a:avLst/>
            <a:gdLst/>
            <a:ahLst/>
            <a:cxnLst/>
            <a:rect l="l" t="t" r="r" b="b"/>
            <a:pathLst>
              <a:path w="184" h="297" extrusionOk="0">
                <a:moveTo>
                  <a:pt x="68" y="1"/>
                </a:moveTo>
                <a:lnTo>
                  <a:pt x="1" y="3"/>
                </a:lnTo>
                <a:lnTo>
                  <a:pt x="73" y="27"/>
                </a:lnTo>
                <a:lnTo>
                  <a:pt x="82" y="74"/>
                </a:lnTo>
                <a:lnTo>
                  <a:pt x="135" y="144"/>
                </a:lnTo>
                <a:lnTo>
                  <a:pt x="104" y="173"/>
                </a:lnTo>
                <a:lnTo>
                  <a:pt x="118" y="217"/>
                </a:lnTo>
                <a:lnTo>
                  <a:pt x="100" y="297"/>
                </a:lnTo>
                <a:lnTo>
                  <a:pt x="140" y="255"/>
                </a:lnTo>
                <a:lnTo>
                  <a:pt x="136" y="214"/>
                </a:lnTo>
                <a:lnTo>
                  <a:pt x="183" y="184"/>
                </a:lnTo>
                <a:lnTo>
                  <a:pt x="183" y="120"/>
                </a:lnTo>
                <a:lnTo>
                  <a:pt x="148" y="97"/>
                </a:lnTo>
                <a:lnTo>
                  <a:pt x="140" y="50"/>
                </a:lnTo>
                <a:lnTo>
                  <a:pt x="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2"/>
          <p:cNvSpPr/>
          <p:nvPr/>
        </p:nvSpPr>
        <p:spPr>
          <a:xfrm>
            <a:off x="4342653" y="1584634"/>
            <a:ext cx="2540" cy="7253"/>
          </a:xfrm>
          <a:custGeom>
            <a:avLst/>
            <a:gdLst/>
            <a:ahLst/>
            <a:cxnLst/>
            <a:rect l="l" t="t" r="r" b="b"/>
            <a:pathLst>
              <a:path w="62" h="177" extrusionOk="0">
                <a:moveTo>
                  <a:pt x="48" y="1"/>
                </a:moveTo>
                <a:lnTo>
                  <a:pt x="2" y="40"/>
                </a:lnTo>
                <a:lnTo>
                  <a:pt x="1" y="105"/>
                </a:lnTo>
                <a:lnTo>
                  <a:pt x="34" y="177"/>
                </a:lnTo>
                <a:lnTo>
                  <a:pt x="53" y="161"/>
                </a:lnTo>
                <a:lnTo>
                  <a:pt x="26" y="72"/>
                </a:lnTo>
                <a:lnTo>
                  <a:pt x="35" y="32"/>
                </a:lnTo>
                <a:lnTo>
                  <a:pt x="62" y="21"/>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2"/>
          <p:cNvSpPr/>
          <p:nvPr/>
        </p:nvSpPr>
        <p:spPr>
          <a:xfrm>
            <a:off x="4772987" y="1716245"/>
            <a:ext cx="19626" cy="6392"/>
          </a:xfrm>
          <a:custGeom>
            <a:avLst/>
            <a:gdLst/>
            <a:ahLst/>
            <a:cxnLst/>
            <a:rect l="l" t="t" r="r" b="b"/>
            <a:pathLst>
              <a:path w="479" h="156" extrusionOk="0">
                <a:moveTo>
                  <a:pt x="401" y="1"/>
                </a:moveTo>
                <a:lnTo>
                  <a:pt x="334" y="38"/>
                </a:lnTo>
                <a:lnTo>
                  <a:pt x="259" y="39"/>
                </a:lnTo>
                <a:lnTo>
                  <a:pt x="197" y="57"/>
                </a:lnTo>
                <a:lnTo>
                  <a:pt x="148" y="45"/>
                </a:lnTo>
                <a:lnTo>
                  <a:pt x="79" y="73"/>
                </a:lnTo>
                <a:lnTo>
                  <a:pt x="27" y="81"/>
                </a:lnTo>
                <a:lnTo>
                  <a:pt x="0" y="115"/>
                </a:lnTo>
                <a:lnTo>
                  <a:pt x="8" y="136"/>
                </a:lnTo>
                <a:lnTo>
                  <a:pt x="37" y="138"/>
                </a:lnTo>
                <a:lnTo>
                  <a:pt x="18" y="155"/>
                </a:lnTo>
                <a:lnTo>
                  <a:pt x="52" y="145"/>
                </a:lnTo>
                <a:lnTo>
                  <a:pt x="67" y="130"/>
                </a:lnTo>
                <a:lnTo>
                  <a:pt x="120" y="127"/>
                </a:lnTo>
                <a:lnTo>
                  <a:pt x="169" y="112"/>
                </a:lnTo>
                <a:lnTo>
                  <a:pt x="247" y="110"/>
                </a:lnTo>
                <a:lnTo>
                  <a:pt x="283" y="90"/>
                </a:lnTo>
                <a:lnTo>
                  <a:pt x="351" y="93"/>
                </a:lnTo>
                <a:lnTo>
                  <a:pt x="368" y="76"/>
                </a:lnTo>
                <a:lnTo>
                  <a:pt x="388" y="81"/>
                </a:lnTo>
                <a:lnTo>
                  <a:pt x="453" y="60"/>
                </a:lnTo>
                <a:lnTo>
                  <a:pt x="478" y="36"/>
                </a:lnTo>
                <a:lnTo>
                  <a:pt x="439" y="50"/>
                </a:lnTo>
                <a:lnTo>
                  <a:pt x="414" y="39"/>
                </a:lnTo>
                <a:lnTo>
                  <a:pt x="367" y="59"/>
                </a:lnTo>
                <a:lnTo>
                  <a:pt x="384" y="34"/>
                </a:lnTo>
                <a:lnTo>
                  <a:pt x="403" y="13"/>
                </a:lnTo>
                <a:lnTo>
                  <a:pt x="4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2"/>
          <p:cNvSpPr/>
          <p:nvPr/>
        </p:nvSpPr>
        <p:spPr>
          <a:xfrm>
            <a:off x="4804167" y="1712721"/>
            <a:ext cx="3688" cy="1885"/>
          </a:xfrm>
          <a:custGeom>
            <a:avLst/>
            <a:gdLst/>
            <a:ahLst/>
            <a:cxnLst/>
            <a:rect l="l" t="t" r="r" b="b"/>
            <a:pathLst>
              <a:path w="90" h="46" extrusionOk="0">
                <a:moveTo>
                  <a:pt x="68" y="1"/>
                </a:moveTo>
                <a:lnTo>
                  <a:pt x="29" y="2"/>
                </a:lnTo>
                <a:lnTo>
                  <a:pt x="19" y="14"/>
                </a:lnTo>
                <a:lnTo>
                  <a:pt x="0" y="28"/>
                </a:lnTo>
                <a:lnTo>
                  <a:pt x="10" y="46"/>
                </a:lnTo>
                <a:lnTo>
                  <a:pt x="36" y="44"/>
                </a:lnTo>
                <a:lnTo>
                  <a:pt x="57" y="23"/>
                </a:lnTo>
                <a:lnTo>
                  <a:pt x="90" y="24"/>
                </a:lnTo>
                <a:lnTo>
                  <a:pt x="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2"/>
          <p:cNvSpPr/>
          <p:nvPr/>
        </p:nvSpPr>
        <p:spPr>
          <a:xfrm>
            <a:off x="4526907" y="1888053"/>
            <a:ext cx="82" cy="246"/>
          </a:xfrm>
          <a:custGeom>
            <a:avLst/>
            <a:gdLst/>
            <a:ahLst/>
            <a:cxnLst/>
            <a:rect l="l" t="t" r="r" b="b"/>
            <a:pathLst>
              <a:path w="2" h="6" extrusionOk="0">
                <a:moveTo>
                  <a:pt x="0" y="1"/>
                </a:moveTo>
                <a:lnTo>
                  <a:pt x="1" y="5"/>
                </a:lnTo>
                <a:cubicBezTo>
                  <a:pt x="1" y="5"/>
                  <a:pt x="1" y="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2"/>
          <p:cNvSpPr/>
          <p:nvPr/>
        </p:nvSpPr>
        <p:spPr>
          <a:xfrm>
            <a:off x="4525554" y="1875884"/>
            <a:ext cx="2008" cy="12211"/>
          </a:xfrm>
          <a:custGeom>
            <a:avLst/>
            <a:gdLst/>
            <a:ahLst/>
            <a:cxnLst/>
            <a:rect l="l" t="t" r="r" b="b"/>
            <a:pathLst>
              <a:path w="49" h="298" extrusionOk="0">
                <a:moveTo>
                  <a:pt x="48" y="1"/>
                </a:moveTo>
                <a:lnTo>
                  <a:pt x="5" y="108"/>
                </a:lnTo>
                <a:lnTo>
                  <a:pt x="0" y="216"/>
                </a:lnTo>
                <a:cubicBezTo>
                  <a:pt x="0" y="216"/>
                  <a:pt x="27" y="281"/>
                  <a:pt x="33" y="298"/>
                </a:cubicBezTo>
                <a:lnTo>
                  <a:pt x="12" y="221"/>
                </a:lnTo>
                <a:lnTo>
                  <a:pt x="19" y="114"/>
                </a:ln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2"/>
          <p:cNvSpPr/>
          <p:nvPr/>
        </p:nvSpPr>
        <p:spPr>
          <a:xfrm>
            <a:off x="4527808" y="1871131"/>
            <a:ext cx="1639" cy="3852"/>
          </a:xfrm>
          <a:custGeom>
            <a:avLst/>
            <a:gdLst/>
            <a:ahLst/>
            <a:cxnLst/>
            <a:rect l="l" t="t" r="r" b="b"/>
            <a:pathLst>
              <a:path w="40" h="94" extrusionOk="0">
                <a:moveTo>
                  <a:pt x="37" y="1"/>
                </a:moveTo>
                <a:lnTo>
                  <a:pt x="0" y="94"/>
                </a:lnTo>
                <a:lnTo>
                  <a:pt x="17" y="83"/>
                </a:lnTo>
                <a:lnTo>
                  <a:pt x="39" y="24"/>
                </a:lnTo>
                <a:lnTo>
                  <a:pt x="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2"/>
          <p:cNvSpPr/>
          <p:nvPr/>
        </p:nvSpPr>
        <p:spPr>
          <a:xfrm>
            <a:off x="4530020" y="1864903"/>
            <a:ext cx="4302" cy="4999"/>
          </a:xfrm>
          <a:custGeom>
            <a:avLst/>
            <a:gdLst/>
            <a:ahLst/>
            <a:cxnLst/>
            <a:rect l="l" t="t" r="r" b="b"/>
            <a:pathLst>
              <a:path w="105" h="122" extrusionOk="0">
                <a:moveTo>
                  <a:pt x="105" y="1"/>
                </a:moveTo>
                <a:lnTo>
                  <a:pt x="56" y="37"/>
                </a:lnTo>
                <a:lnTo>
                  <a:pt x="1" y="121"/>
                </a:lnTo>
                <a:lnTo>
                  <a:pt x="1" y="121"/>
                </a:lnTo>
                <a:lnTo>
                  <a:pt x="20" y="108"/>
                </a:lnTo>
                <a:lnTo>
                  <a:pt x="71" y="46"/>
                </a:lnTo>
                <a:lnTo>
                  <a:pt x="1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2"/>
          <p:cNvSpPr/>
          <p:nvPr/>
        </p:nvSpPr>
        <p:spPr>
          <a:xfrm>
            <a:off x="4920857" y="2729352"/>
            <a:ext cx="14381" cy="12252"/>
          </a:xfrm>
          <a:custGeom>
            <a:avLst/>
            <a:gdLst/>
            <a:ahLst/>
            <a:cxnLst/>
            <a:rect l="l" t="t" r="r" b="b"/>
            <a:pathLst>
              <a:path w="351" h="299" extrusionOk="0">
                <a:moveTo>
                  <a:pt x="328" y="0"/>
                </a:moveTo>
                <a:lnTo>
                  <a:pt x="295" y="11"/>
                </a:lnTo>
                <a:lnTo>
                  <a:pt x="277" y="40"/>
                </a:lnTo>
                <a:lnTo>
                  <a:pt x="253" y="42"/>
                </a:lnTo>
                <a:lnTo>
                  <a:pt x="219" y="10"/>
                </a:lnTo>
                <a:lnTo>
                  <a:pt x="177" y="15"/>
                </a:lnTo>
                <a:lnTo>
                  <a:pt x="159" y="65"/>
                </a:lnTo>
                <a:lnTo>
                  <a:pt x="112" y="58"/>
                </a:lnTo>
                <a:lnTo>
                  <a:pt x="66" y="18"/>
                </a:lnTo>
                <a:lnTo>
                  <a:pt x="49" y="39"/>
                </a:lnTo>
                <a:lnTo>
                  <a:pt x="106" y="116"/>
                </a:lnTo>
                <a:lnTo>
                  <a:pt x="159" y="123"/>
                </a:lnTo>
                <a:lnTo>
                  <a:pt x="159" y="145"/>
                </a:lnTo>
                <a:lnTo>
                  <a:pt x="106" y="145"/>
                </a:lnTo>
                <a:lnTo>
                  <a:pt x="73" y="166"/>
                </a:lnTo>
                <a:lnTo>
                  <a:pt x="82" y="195"/>
                </a:lnTo>
                <a:lnTo>
                  <a:pt x="35" y="244"/>
                </a:lnTo>
                <a:lnTo>
                  <a:pt x="3" y="242"/>
                </a:lnTo>
                <a:lnTo>
                  <a:pt x="1" y="264"/>
                </a:lnTo>
                <a:lnTo>
                  <a:pt x="53" y="292"/>
                </a:lnTo>
                <a:lnTo>
                  <a:pt x="78" y="264"/>
                </a:lnTo>
                <a:lnTo>
                  <a:pt x="125" y="298"/>
                </a:lnTo>
                <a:lnTo>
                  <a:pt x="152" y="254"/>
                </a:lnTo>
                <a:lnTo>
                  <a:pt x="101" y="230"/>
                </a:lnTo>
                <a:lnTo>
                  <a:pt x="142" y="205"/>
                </a:lnTo>
                <a:lnTo>
                  <a:pt x="213" y="212"/>
                </a:lnTo>
                <a:lnTo>
                  <a:pt x="265" y="187"/>
                </a:lnTo>
                <a:lnTo>
                  <a:pt x="265" y="135"/>
                </a:lnTo>
                <a:lnTo>
                  <a:pt x="326" y="91"/>
                </a:lnTo>
                <a:lnTo>
                  <a:pt x="350" y="35"/>
                </a:lnTo>
                <a:lnTo>
                  <a:pt x="3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2"/>
          <p:cNvSpPr/>
          <p:nvPr/>
        </p:nvSpPr>
        <p:spPr>
          <a:xfrm>
            <a:off x="4925241" y="2728082"/>
            <a:ext cx="2417" cy="1516"/>
          </a:xfrm>
          <a:custGeom>
            <a:avLst/>
            <a:gdLst/>
            <a:ahLst/>
            <a:cxnLst/>
            <a:rect l="l" t="t" r="r" b="b"/>
            <a:pathLst>
              <a:path w="59" h="37" extrusionOk="0">
                <a:moveTo>
                  <a:pt x="1" y="0"/>
                </a:moveTo>
                <a:lnTo>
                  <a:pt x="22" y="36"/>
                </a:lnTo>
                <a:lnTo>
                  <a:pt x="59" y="2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2"/>
          <p:cNvSpPr/>
          <p:nvPr/>
        </p:nvSpPr>
        <p:spPr>
          <a:xfrm>
            <a:off x="4918358" y="2735785"/>
            <a:ext cx="3483" cy="2008"/>
          </a:xfrm>
          <a:custGeom>
            <a:avLst/>
            <a:gdLst/>
            <a:ahLst/>
            <a:cxnLst/>
            <a:rect l="l" t="t" r="r" b="b"/>
            <a:pathLst>
              <a:path w="85" h="49" extrusionOk="0">
                <a:moveTo>
                  <a:pt x="24" y="0"/>
                </a:moveTo>
                <a:lnTo>
                  <a:pt x="0" y="19"/>
                </a:lnTo>
                <a:lnTo>
                  <a:pt x="23" y="49"/>
                </a:lnTo>
                <a:lnTo>
                  <a:pt x="84" y="24"/>
                </a:lnTo>
                <a:lnTo>
                  <a:pt x="55" y="19"/>
                </a:lnTo>
                <a:lnTo>
                  <a:pt x="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2"/>
          <p:cNvSpPr/>
          <p:nvPr/>
        </p:nvSpPr>
        <p:spPr>
          <a:xfrm>
            <a:off x="4928560" y="2726976"/>
            <a:ext cx="3810" cy="1434"/>
          </a:xfrm>
          <a:custGeom>
            <a:avLst/>
            <a:gdLst/>
            <a:ahLst/>
            <a:cxnLst/>
            <a:rect l="l" t="t" r="r" b="b"/>
            <a:pathLst>
              <a:path w="93" h="35" extrusionOk="0">
                <a:moveTo>
                  <a:pt x="63" y="0"/>
                </a:moveTo>
                <a:lnTo>
                  <a:pt x="1" y="9"/>
                </a:lnTo>
                <a:lnTo>
                  <a:pt x="92" y="34"/>
                </a:lnTo>
                <a:lnTo>
                  <a:pt x="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2"/>
          <p:cNvSpPr/>
          <p:nvPr/>
        </p:nvSpPr>
        <p:spPr>
          <a:xfrm>
            <a:off x="4932329" y="2727795"/>
            <a:ext cx="15529" cy="14710"/>
          </a:xfrm>
          <a:custGeom>
            <a:avLst/>
            <a:gdLst/>
            <a:ahLst/>
            <a:cxnLst/>
            <a:rect l="l" t="t" r="r" b="b"/>
            <a:pathLst>
              <a:path w="379" h="359" extrusionOk="0">
                <a:moveTo>
                  <a:pt x="150" y="1"/>
                </a:moveTo>
                <a:lnTo>
                  <a:pt x="142" y="38"/>
                </a:lnTo>
                <a:lnTo>
                  <a:pt x="109" y="53"/>
                </a:lnTo>
                <a:lnTo>
                  <a:pt x="123" y="85"/>
                </a:lnTo>
                <a:lnTo>
                  <a:pt x="108" y="107"/>
                </a:lnTo>
                <a:lnTo>
                  <a:pt x="152" y="166"/>
                </a:lnTo>
                <a:lnTo>
                  <a:pt x="142" y="184"/>
                </a:lnTo>
                <a:lnTo>
                  <a:pt x="114" y="168"/>
                </a:lnTo>
                <a:lnTo>
                  <a:pt x="78" y="176"/>
                </a:lnTo>
                <a:lnTo>
                  <a:pt x="0" y="286"/>
                </a:lnTo>
                <a:lnTo>
                  <a:pt x="32" y="296"/>
                </a:lnTo>
                <a:lnTo>
                  <a:pt x="67" y="353"/>
                </a:lnTo>
                <a:lnTo>
                  <a:pt x="99" y="358"/>
                </a:lnTo>
                <a:lnTo>
                  <a:pt x="101" y="342"/>
                </a:lnTo>
                <a:lnTo>
                  <a:pt x="71" y="298"/>
                </a:lnTo>
                <a:lnTo>
                  <a:pt x="86" y="283"/>
                </a:lnTo>
                <a:lnTo>
                  <a:pt x="127" y="308"/>
                </a:lnTo>
                <a:lnTo>
                  <a:pt x="150" y="299"/>
                </a:lnTo>
                <a:lnTo>
                  <a:pt x="129" y="274"/>
                </a:lnTo>
                <a:lnTo>
                  <a:pt x="126" y="243"/>
                </a:lnTo>
                <a:lnTo>
                  <a:pt x="173" y="252"/>
                </a:lnTo>
                <a:lnTo>
                  <a:pt x="217" y="242"/>
                </a:lnTo>
                <a:lnTo>
                  <a:pt x="219" y="230"/>
                </a:lnTo>
                <a:lnTo>
                  <a:pt x="185" y="229"/>
                </a:lnTo>
                <a:lnTo>
                  <a:pt x="161" y="209"/>
                </a:lnTo>
                <a:lnTo>
                  <a:pt x="182" y="194"/>
                </a:lnTo>
                <a:lnTo>
                  <a:pt x="220" y="207"/>
                </a:lnTo>
                <a:lnTo>
                  <a:pt x="276" y="197"/>
                </a:lnTo>
                <a:lnTo>
                  <a:pt x="318" y="160"/>
                </a:lnTo>
                <a:lnTo>
                  <a:pt x="362" y="147"/>
                </a:lnTo>
                <a:lnTo>
                  <a:pt x="356" y="120"/>
                </a:lnTo>
                <a:lnTo>
                  <a:pt x="332" y="110"/>
                </a:lnTo>
                <a:lnTo>
                  <a:pt x="322" y="99"/>
                </a:lnTo>
                <a:lnTo>
                  <a:pt x="345" y="81"/>
                </a:lnTo>
                <a:lnTo>
                  <a:pt x="379" y="82"/>
                </a:lnTo>
                <a:lnTo>
                  <a:pt x="361" y="57"/>
                </a:lnTo>
                <a:lnTo>
                  <a:pt x="303" y="41"/>
                </a:lnTo>
                <a:lnTo>
                  <a:pt x="269" y="53"/>
                </a:lnTo>
                <a:lnTo>
                  <a:pt x="283" y="81"/>
                </a:lnTo>
                <a:lnTo>
                  <a:pt x="254" y="95"/>
                </a:lnTo>
                <a:lnTo>
                  <a:pt x="220" y="49"/>
                </a:lnTo>
                <a:lnTo>
                  <a:pt x="219" y="14"/>
                </a:lnTo>
                <a:lnTo>
                  <a:pt x="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2"/>
          <p:cNvSpPr/>
          <p:nvPr/>
        </p:nvSpPr>
        <p:spPr>
          <a:xfrm>
            <a:off x="5132357" y="2759346"/>
            <a:ext cx="11472" cy="8400"/>
          </a:xfrm>
          <a:custGeom>
            <a:avLst/>
            <a:gdLst/>
            <a:ahLst/>
            <a:cxnLst/>
            <a:rect l="l" t="t" r="r" b="b"/>
            <a:pathLst>
              <a:path w="280" h="205" extrusionOk="0">
                <a:moveTo>
                  <a:pt x="59" y="0"/>
                </a:moveTo>
                <a:lnTo>
                  <a:pt x="1" y="2"/>
                </a:lnTo>
                <a:lnTo>
                  <a:pt x="2" y="14"/>
                </a:lnTo>
                <a:lnTo>
                  <a:pt x="49" y="27"/>
                </a:lnTo>
                <a:lnTo>
                  <a:pt x="68" y="56"/>
                </a:lnTo>
                <a:lnTo>
                  <a:pt x="106" y="72"/>
                </a:lnTo>
                <a:lnTo>
                  <a:pt x="115" y="113"/>
                </a:lnTo>
                <a:lnTo>
                  <a:pt x="151" y="132"/>
                </a:lnTo>
                <a:lnTo>
                  <a:pt x="167" y="194"/>
                </a:lnTo>
                <a:lnTo>
                  <a:pt x="180" y="205"/>
                </a:lnTo>
                <a:lnTo>
                  <a:pt x="206" y="198"/>
                </a:lnTo>
                <a:lnTo>
                  <a:pt x="226" y="181"/>
                </a:lnTo>
                <a:lnTo>
                  <a:pt x="261" y="179"/>
                </a:lnTo>
                <a:lnTo>
                  <a:pt x="280" y="156"/>
                </a:lnTo>
                <a:lnTo>
                  <a:pt x="249" y="149"/>
                </a:lnTo>
                <a:lnTo>
                  <a:pt x="214" y="136"/>
                </a:lnTo>
                <a:lnTo>
                  <a:pt x="202" y="85"/>
                </a:lnTo>
                <a:lnTo>
                  <a:pt x="185" y="81"/>
                </a:lnTo>
                <a:cubicBezTo>
                  <a:pt x="185" y="81"/>
                  <a:pt x="144" y="48"/>
                  <a:pt x="140" y="45"/>
                </a:cubicBezTo>
                <a:cubicBezTo>
                  <a:pt x="135" y="42"/>
                  <a:pt x="115" y="34"/>
                  <a:pt x="115" y="34"/>
                </a:cubicBezTo>
                <a:lnTo>
                  <a:pt x="112" y="19"/>
                </a:lnTo>
                <a:lnTo>
                  <a:pt x="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2"/>
          <p:cNvSpPr/>
          <p:nvPr/>
        </p:nvSpPr>
        <p:spPr>
          <a:xfrm>
            <a:off x="4519736" y="1905632"/>
            <a:ext cx="942" cy="3196"/>
          </a:xfrm>
          <a:custGeom>
            <a:avLst/>
            <a:gdLst/>
            <a:ahLst/>
            <a:cxnLst/>
            <a:rect l="l" t="t" r="r" b="b"/>
            <a:pathLst>
              <a:path w="23" h="78" extrusionOk="0">
                <a:moveTo>
                  <a:pt x="21" y="0"/>
                </a:moveTo>
                <a:lnTo>
                  <a:pt x="0" y="78"/>
                </a:lnTo>
                <a:lnTo>
                  <a:pt x="22" y="37"/>
                </a:lnTo>
                <a:lnTo>
                  <a:pt x="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2"/>
          <p:cNvSpPr/>
          <p:nvPr/>
        </p:nvSpPr>
        <p:spPr>
          <a:xfrm>
            <a:off x="4396081" y="1905017"/>
            <a:ext cx="1147" cy="1352"/>
          </a:xfrm>
          <a:custGeom>
            <a:avLst/>
            <a:gdLst/>
            <a:ahLst/>
            <a:cxnLst/>
            <a:rect l="l" t="t" r="r" b="b"/>
            <a:pathLst>
              <a:path w="28" h="33" extrusionOk="0">
                <a:moveTo>
                  <a:pt x="4" y="0"/>
                </a:moveTo>
                <a:lnTo>
                  <a:pt x="0" y="31"/>
                </a:lnTo>
                <a:lnTo>
                  <a:pt x="21" y="33"/>
                </a:lnTo>
                <a:lnTo>
                  <a:pt x="28" y="7"/>
                </a:lnTo>
                <a:lnTo>
                  <a:pt x="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2"/>
          <p:cNvSpPr/>
          <p:nvPr/>
        </p:nvSpPr>
        <p:spPr>
          <a:xfrm>
            <a:off x="4520884" y="1903173"/>
            <a:ext cx="778" cy="1680"/>
          </a:xfrm>
          <a:custGeom>
            <a:avLst/>
            <a:gdLst/>
            <a:ahLst/>
            <a:cxnLst/>
            <a:rect l="l" t="t" r="r" b="b"/>
            <a:pathLst>
              <a:path w="19" h="41" extrusionOk="0">
                <a:moveTo>
                  <a:pt x="5" y="0"/>
                </a:moveTo>
                <a:lnTo>
                  <a:pt x="1" y="33"/>
                </a:lnTo>
                <a:lnTo>
                  <a:pt x="6" y="41"/>
                </a:lnTo>
                <a:lnTo>
                  <a:pt x="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2"/>
          <p:cNvSpPr/>
          <p:nvPr/>
        </p:nvSpPr>
        <p:spPr>
          <a:xfrm>
            <a:off x="4521293" y="1900756"/>
            <a:ext cx="942" cy="1434"/>
          </a:xfrm>
          <a:custGeom>
            <a:avLst/>
            <a:gdLst/>
            <a:ahLst/>
            <a:cxnLst/>
            <a:rect l="l" t="t" r="r" b="b"/>
            <a:pathLst>
              <a:path w="23" h="35" extrusionOk="0">
                <a:moveTo>
                  <a:pt x="22" y="0"/>
                </a:moveTo>
                <a:lnTo>
                  <a:pt x="6" y="2"/>
                </a:lnTo>
                <a:lnTo>
                  <a:pt x="0" y="34"/>
                </a:lnTo>
                <a:lnTo>
                  <a:pt x="15" y="28"/>
                </a:lnTo>
                <a:lnTo>
                  <a:pt x="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2"/>
          <p:cNvSpPr/>
          <p:nvPr/>
        </p:nvSpPr>
        <p:spPr>
          <a:xfrm>
            <a:off x="4393541" y="1897068"/>
            <a:ext cx="1967" cy="3688"/>
          </a:xfrm>
          <a:custGeom>
            <a:avLst/>
            <a:gdLst/>
            <a:ahLst/>
            <a:cxnLst/>
            <a:rect l="l" t="t" r="r" b="b"/>
            <a:pathLst>
              <a:path w="48" h="90" extrusionOk="0">
                <a:moveTo>
                  <a:pt x="12" y="0"/>
                </a:moveTo>
                <a:lnTo>
                  <a:pt x="0" y="20"/>
                </a:lnTo>
                <a:lnTo>
                  <a:pt x="12" y="42"/>
                </a:lnTo>
                <a:lnTo>
                  <a:pt x="22" y="89"/>
                </a:lnTo>
                <a:lnTo>
                  <a:pt x="47" y="72"/>
                </a:lnTo>
                <a:lnTo>
                  <a:pt x="40" y="38"/>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2"/>
          <p:cNvSpPr/>
          <p:nvPr/>
        </p:nvSpPr>
        <p:spPr>
          <a:xfrm>
            <a:off x="4972523" y="2156358"/>
            <a:ext cx="5736" cy="2745"/>
          </a:xfrm>
          <a:custGeom>
            <a:avLst/>
            <a:gdLst/>
            <a:ahLst/>
            <a:cxnLst/>
            <a:rect l="l" t="t" r="r" b="b"/>
            <a:pathLst>
              <a:path w="140" h="67" extrusionOk="0">
                <a:moveTo>
                  <a:pt x="113" y="0"/>
                </a:moveTo>
                <a:lnTo>
                  <a:pt x="46" y="18"/>
                </a:lnTo>
                <a:lnTo>
                  <a:pt x="11" y="22"/>
                </a:lnTo>
                <a:lnTo>
                  <a:pt x="1" y="42"/>
                </a:lnTo>
                <a:lnTo>
                  <a:pt x="23" y="54"/>
                </a:lnTo>
                <a:lnTo>
                  <a:pt x="81" y="56"/>
                </a:lnTo>
                <a:lnTo>
                  <a:pt x="99" y="67"/>
                </a:lnTo>
                <a:lnTo>
                  <a:pt x="131" y="52"/>
                </a:lnTo>
                <a:lnTo>
                  <a:pt x="140" y="23"/>
                </a:lnTo>
                <a:lnTo>
                  <a:pt x="1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2"/>
          <p:cNvSpPr/>
          <p:nvPr/>
        </p:nvSpPr>
        <p:spPr>
          <a:xfrm>
            <a:off x="4970188" y="2157341"/>
            <a:ext cx="1680" cy="2336"/>
          </a:xfrm>
          <a:custGeom>
            <a:avLst/>
            <a:gdLst/>
            <a:ahLst/>
            <a:cxnLst/>
            <a:rect l="l" t="t" r="r" b="b"/>
            <a:pathLst>
              <a:path w="41" h="57" extrusionOk="0">
                <a:moveTo>
                  <a:pt x="4" y="0"/>
                </a:moveTo>
                <a:lnTo>
                  <a:pt x="1" y="28"/>
                </a:lnTo>
                <a:lnTo>
                  <a:pt x="14" y="49"/>
                </a:lnTo>
                <a:lnTo>
                  <a:pt x="38" y="57"/>
                </a:lnTo>
                <a:lnTo>
                  <a:pt x="40" y="35"/>
                </a:lnTo>
                <a:lnTo>
                  <a:pt x="34" y="14"/>
                </a:lnTo>
                <a:lnTo>
                  <a:pt x="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2"/>
          <p:cNvSpPr/>
          <p:nvPr/>
        </p:nvSpPr>
        <p:spPr>
          <a:xfrm>
            <a:off x="4963387" y="2160168"/>
            <a:ext cx="5941" cy="5573"/>
          </a:xfrm>
          <a:custGeom>
            <a:avLst/>
            <a:gdLst/>
            <a:ahLst/>
            <a:cxnLst/>
            <a:rect l="l" t="t" r="r" b="b"/>
            <a:pathLst>
              <a:path w="145" h="136" extrusionOk="0">
                <a:moveTo>
                  <a:pt x="134" y="1"/>
                </a:moveTo>
                <a:lnTo>
                  <a:pt x="118" y="6"/>
                </a:lnTo>
                <a:lnTo>
                  <a:pt x="96" y="3"/>
                </a:lnTo>
                <a:lnTo>
                  <a:pt x="73" y="13"/>
                </a:lnTo>
                <a:lnTo>
                  <a:pt x="28" y="59"/>
                </a:lnTo>
                <a:lnTo>
                  <a:pt x="1" y="135"/>
                </a:lnTo>
                <a:lnTo>
                  <a:pt x="1" y="135"/>
                </a:lnTo>
                <a:lnTo>
                  <a:pt x="19" y="131"/>
                </a:lnTo>
                <a:lnTo>
                  <a:pt x="26" y="114"/>
                </a:lnTo>
                <a:lnTo>
                  <a:pt x="79" y="63"/>
                </a:lnTo>
                <a:lnTo>
                  <a:pt x="105" y="60"/>
                </a:lnTo>
                <a:lnTo>
                  <a:pt x="144" y="18"/>
                </a:ln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2"/>
          <p:cNvSpPr/>
          <p:nvPr/>
        </p:nvSpPr>
        <p:spPr>
          <a:xfrm>
            <a:off x="4965148" y="2163897"/>
            <a:ext cx="2581" cy="2049"/>
          </a:xfrm>
          <a:custGeom>
            <a:avLst/>
            <a:gdLst/>
            <a:ahLst/>
            <a:cxnLst/>
            <a:rect l="l" t="t" r="r" b="b"/>
            <a:pathLst>
              <a:path w="63" h="50" extrusionOk="0">
                <a:moveTo>
                  <a:pt x="52" y="1"/>
                </a:moveTo>
                <a:lnTo>
                  <a:pt x="19" y="22"/>
                </a:lnTo>
                <a:lnTo>
                  <a:pt x="1" y="46"/>
                </a:lnTo>
                <a:lnTo>
                  <a:pt x="15" y="50"/>
                </a:lnTo>
                <a:lnTo>
                  <a:pt x="50" y="42"/>
                </a:lnTo>
                <a:lnTo>
                  <a:pt x="63" y="13"/>
                </a:lnTo>
                <a:lnTo>
                  <a:pt x="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2"/>
          <p:cNvSpPr/>
          <p:nvPr/>
        </p:nvSpPr>
        <p:spPr>
          <a:xfrm>
            <a:off x="4978014" y="2158857"/>
            <a:ext cx="4384" cy="2090"/>
          </a:xfrm>
          <a:custGeom>
            <a:avLst/>
            <a:gdLst/>
            <a:ahLst/>
            <a:cxnLst/>
            <a:rect l="l" t="t" r="r" b="b"/>
            <a:pathLst>
              <a:path w="107" h="51" extrusionOk="0">
                <a:moveTo>
                  <a:pt x="80" y="0"/>
                </a:moveTo>
                <a:lnTo>
                  <a:pt x="47" y="1"/>
                </a:lnTo>
                <a:lnTo>
                  <a:pt x="37" y="22"/>
                </a:lnTo>
                <a:lnTo>
                  <a:pt x="0" y="38"/>
                </a:lnTo>
                <a:lnTo>
                  <a:pt x="36" y="51"/>
                </a:lnTo>
                <a:lnTo>
                  <a:pt x="90" y="47"/>
                </a:lnTo>
                <a:lnTo>
                  <a:pt x="106" y="20"/>
                </a:lnTo>
                <a:lnTo>
                  <a:pt x="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2"/>
          <p:cNvSpPr/>
          <p:nvPr/>
        </p:nvSpPr>
        <p:spPr>
          <a:xfrm>
            <a:off x="4017987" y="1070807"/>
            <a:ext cx="1106176" cy="1703044"/>
          </a:xfrm>
          <a:custGeom>
            <a:avLst/>
            <a:gdLst/>
            <a:ahLst/>
            <a:cxnLst/>
            <a:rect l="l" t="t" r="r" b="b"/>
            <a:pathLst>
              <a:path w="26998" h="41563" extrusionOk="0">
                <a:moveTo>
                  <a:pt x="17878" y="24141"/>
                </a:moveTo>
                <a:lnTo>
                  <a:pt x="17871" y="24220"/>
                </a:lnTo>
                <a:lnTo>
                  <a:pt x="17835" y="24297"/>
                </a:lnTo>
                <a:lnTo>
                  <a:pt x="17871" y="24220"/>
                </a:lnTo>
                <a:lnTo>
                  <a:pt x="17878" y="24141"/>
                </a:lnTo>
                <a:close/>
                <a:moveTo>
                  <a:pt x="20010" y="25971"/>
                </a:moveTo>
                <a:lnTo>
                  <a:pt x="20005" y="25972"/>
                </a:lnTo>
                <a:lnTo>
                  <a:pt x="20004" y="25972"/>
                </a:lnTo>
                <a:lnTo>
                  <a:pt x="20010" y="25971"/>
                </a:lnTo>
                <a:close/>
                <a:moveTo>
                  <a:pt x="20159" y="26027"/>
                </a:moveTo>
                <a:lnTo>
                  <a:pt x="20104" y="26053"/>
                </a:lnTo>
                <a:lnTo>
                  <a:pt x="19992" y="26075"/>
                </a:lnTo>
                <a:lnTo>
                  <a:pt x="19992" y="26075"/>
                </a:lnTo>
                <a:lnTo>
                  <a:pt x="20104" y="26052"/>
                </a:lnTo>
                <a:lnTo>
                  <a:pt x="20159" y="26027"/>
                </a:lnTo>
                <a:close/>
                <a:moveTo>
                  <a:pt x="21526" y="31426"/>
                </a:moveTo>
                <a:lnTo>
                  <a:pt x="21553" y="31456"/>
                </a:lnTo>
                <a:lnTo>
                  <a:pt x="21574" y="31481"/>
                </a:lnTo>
                <a:lnTo>
                  <a:pt x="21526" y="31426"/>
                </a:lnTo>
                <a:close/>
                <a:moveTo>
                  <a:pt x="6521" y="0"/>
                </a:moveTo>
                <a:lnTo>
                  <a:pt x="6433" y="44"/>
                </a:lnTo>
                <a:lnTo>
                  <a:pt x="6412" y="65"/>
                </a:lnTo>
                <a:lnTo>
                  <a:pt x="6349" y="69"/>
                </a:lnTo>
                <a:lnTo>
                  <a:pt x="6299" y="100"/>
                </a:lnTo>
                <a:lnTo>
                  <a:pt x="6198" y="182"/>
                </a:lnTo>
                <a:lnTo>
                  <a:pt x="6137" y="204"/>
                </a:lnTo>
                <a:lnTo>
                  <a:pt x="6026" y="204"/>
                </a:lnTo>
                <a:lnTo>
                  <a:pt x="5964" y="164"/>
                </a:lnTo>
                <a:lnTo>
                  <a:pt x="5938" y="145"/>
                </a:lnTo>
                <a:lnTo>
                  <a:pt x="5933" y="171"/>
                </a:lnTo>
                <a:lnTo>
                  <a:pt x="5898" y="165"/>
                </a:lnTo>
                <a:lnTo>
                  <a:pt x="5851" y="125"/>
                </a:lnTo>
                <a:lnTo>
                  <a:pt x="5811" y="143"/>
                </a:lnTo>
                <a:lnTo>
                  <a:pt x="5797" y="181"/>
                </a:lnTo>
                <a:lnTo>
                  <a:pt x="5773" y="183"/>
                </a:lnTo>
                <a:lnTo>
                  <a:pt x="5761" y="152"/>
                </a:lnTo>
                <a:lnTo>
                  <a:pt x="5771" y="123"/>
                </a:lnTo>
                <a:lnTo>
                  <a:pt x="5813" y="105"/>
                </a:lnTo>
                <a:lnTo>
                  <a:pt x="5791" y="85"/>
                </a:lnTo>
                <a:lnTo>
                  <a:pt x="5734" y="102"/>
                </a:lnTo>
                <a:lnTo>
                  <a:pt x="5644" y="150"/>
                </a:lnTo>
                <a:lnTo>
                  <a:pt x="5579" y="183"/>
                </a:lnTo>
                <a:lnTo>
                  <a:pt x="5555" y="232"/>
                </a:lnTo>
                <a:lnTo>
                  <a:pt x="5565" y="274"/>
                </a:lnTo>
                <a:lnTo>
                  <a:pt x="5622" y="288"/>
                </a:lnTo>
                <a:lnTo>
                  <a:pt x="5589" y="315"/>
                </a:lnTo>
                <a:lnTo>
                  <a:pt x="5527" y="315"/>
                </a:lnTo>
                <a:lnTo>
                  <a:pt x="5467" y="367"/>
                </a:lnTo>
                <a:lnTo>
                  <a:pt x="5421" y="472"/>
                </a:lnTo>
                <a:lnTo>
                  <a:pt x="5395" y="552"/>
                </a:lnTo>
                <a:lnTo>
                  <a:pt x="5372" y="556"/>
                </a:lnTo>
                <a:lnTo>
                  <a:pt x="5362" y="538"/>
                </a:lnTo>
                <a:lnTo>
                  <a:pt x="5378" y="458"/>
                </a:lnTo>
                <a:lnTo>
                  <a:pt x="5448" y="351"/>
                </a:lnTo>
                <a:lnTo>
                  <a:pt x="5452" y="320"/>
                </a:lnTo>
                <a:lnTo>
                  <a:pt x="5428" y="319"/>
                </a:lnTo>
                <a:lnTo>
                  <a:pt x="5307" y="371"/>
                </a:lnTo>
                <a:lnTo>
                  <a:pt x="5257" y="371"/>
                </a:lnTo>
                <a:lnTo>
                  <a:pt x="5227" y="355"/>
                </a:lnTo>
                <a:lnTo>
                  <a:pt x="5191" y="306"/>
                </a:lnTo>
                <a:lnTo>
                  <a:pt x="5134" y="293"/>
                </a:lnTo>
                <a:lnTo>
                  <a:pt x="5104" y="294"/>
                </a:lnTo>
                <a:lnTo>
                  <a:pt x="5110" y="312"/>
                </a:lnTo>
                <a:lnTo>
                  <a:pt x="5181" y="343"/>
                </a:lnTo>
                <a:lnTo>
                  <a:pt x="5205" y="373"/>
                </a:lnTo>
                <a:lnTo>
                  <a:pt x="5181" y="387"/>
                </a:lnTo>
                <a:lnTo>
                  <a:pt x="5113" y="371"/>
                </a:lnTo>
                <a:lnTo>
                  <a:pt x="5032" y="358"/>
                </a:lnTo>
                <a:lnTo>
                  <a:pt x="4935" y="407"/>
                </a:lnTo>
                <a:lnTo>
                  <a:pt x="4810" y="510"/>
                </a:lnTo>
                <a:lnTo>
                  <a:pt x="4673" y="574"/>
                </a:lnTo>
                <a:lnTo>
                  <a:pt x="4579" y="645"/>
                </a:lnTo>
                <a:lnTo>
                  <a:pt x="4478" y="735"/>
                </a:lnTo>
                <a:lnTo>
                  <a:pt x="4359" y="842"/>
                </a:lnTo>
                <a:lnTo>
                  <a:pt x="4279" y="876"/>
                </a:lnTo>
                <a:lnTo>
                  <a:pt x="4238" y="882"/>
                </a:lnTo>
                <a:lnTo>
                  <a:pt x="4171" y="922"/>
                </a:lnTo>
                <a:lnTo>
                  <a:pt x="4118" y="925"/>
                </a:lnTo>
                <a:lnTo>
                  <a:pt x="4037" y="975"/>
                </a:lnTo>
                <a:lnTo>
                  <a:pt x="3966" y="977"/>
                </a:lnTo>
                <a:lnTo>
                  <a:pt x="3930" y="949"/>
                </a:lnTo>
                <a:lnTo>
                  <a:pt x="3860" y="943"/>
                </a:lnTo>
                <a:lnTo>
                  <a:pt x="3795" y="903"/>
                </a:lnTo>
                <a:lnTo>
                  <a:pt x="3747" y="877"/>
                </a:lnTo>
                <a:lnTo>
                  <a:pt x="3674" y="841"/>
                </a:lnTo>
                <a:lnTo>
                  <a:pt x="3647" y="848"/>
                </a:lnTo>
                <a:lnTo>
                  <a:pt x="3590" y="903"/>
                </a:lnTo>
                <a:lnTo>
                  <a:pt x="3506" y="994"/>
                </a:lnTo>
                <a:lnTo>
                  <a:pt x="3483" y="1049"/>
                </a:lnTo>
                <a:lnTo>
                  <a:pt x="3437" y="1094"/>
                </a:lnTo>
                <a:lnTo>
                  <a:pt x="3413" y="1152"/>
                </a:lnTo>
                <a:lnTo>
                  <a:pt x="3377" y="1147"/>
                </a:lnTo>
                <a:lnTo>
                  <a:pt x="3346" y="1124"/>
                </a:lnTo>
                <a:lnTo>
                  <a:pt x="3318" y="1144"/>
                </a:lnTo>
                <a:lnTo>
                  <a:pt x="3361" y="1243"/>
                </a:lnTo>
                <a:lnTo>
                  <a:pt x="3419" y="1454"/>
                </a:lnTo>
                <a:lnTo>
                  <a:pt x="3478" y="1617"/>
                </a:lnTo>
                <a:lnTo>
                  <a:pt x="3502" y="1761"/>
                </a:lnTo>
                <a:lnTo>
                  <a:pt x="3489" y="1891"/>
                </a:lnTo>
                <a:lnTo>
                  <a:pt x="3433" y="1991"/>
                </a:lnTo>
                <a:lnTo>
                  <a:pt x="3392" y="2052"/>
                </a:lnTo>
                <a:lnTo>
                  <a:pt x="3392" y="2077"/>
                </a:lnTo>
                <a:lnTo>
                  <a:pt x="3481" y="2185"/>
                </a:lnTo>
                <a:lnTo>
                  <a:pt x="3532" y="2208"/>
                </a:lnTo>
                <a:lnTo>
                  <a:pt x="3530" y="2157"/>
                </a:lnTo>
                <a:lnTo>
                  <a:pt x="3554" y="2179"/>
                </a:lnTo>
                <a:lnTo>
                  <a:pt x="3592" y="2155"/>
                </a:lnTo>
                <a:lnTo>
                  <a:pt x="3626" y="2155"/>
                </a:lnTo>
                <a:lnTo>
                  <a:pt x="3592" y="2183"/>
                </a:lnTo>
                <a:lnTo>
                  <a:pt x="3588" y="2215"/>
                </a:lnTo>
                <a:lnTo>
                  <a:pt x="3705" y="2308"/>
                </a:lnTo>
                <a:lnTo>
                  <a:pt x="3677" y="2328"/>
                </a:lnTo>
                <a:lnTo>
                  <a:pt x="3627" y="2322"/>
                </a:lnTo>
                <a:lnTo>
                  <a:pt x="3613" y="2355"/>
                </a:lnTo>
                <a:lnTo>
                  <a:pt x="3607" y="2478"/>
                </a:lnTo>
                <a:lnTo>
                  <a:pt x="3612" y="2532"/>
                </a:lnTo>
                <a:lnTo>
                  <a:pt x="3636" y="2552"/>
                </a:lnTo>
                <a:lnTo>
                  <a:pt x="3670" y="2522"/>
                </a:lnTo>
                <a:lnTo>
                  <a:pt x="3724" y="2507"/>
                </a:lnTo>
                <a:lnTo>
                  <a:pt x="3762" y="2524"/>
                </a:lnTo>
                <a:lnTo>
                  <a:pt x="3779" y="2555"/>
                </a:lnTo>
                <a:lnTo>
                  <a:pt x="3841" y="2536"/>
                </a:lnTo>
                <a:lnTo>
                  <a:pt x="3915" y="2558"/>
                </a:lnTo>
                <a:lnTo>
                  <a:pt x="3979" y="2592"/>
                </a:lnTo>
                <a:lnTo>
                  <a:pt x="3917" y="2626"/>
                </a:lnTo>
                <a:lnTo>
                  <a:pt x="3930" y="2679"/>
                </a:lnTo>
                <a:lnTo>
                  <a:pt x="3915" y="2727"/>
                </a:lnTo>
                <a:lnTo>
                  <a:pt x="3836" y="2735"/>
                </a:lnTo>
                <a:lnTo>
                  <a:pt x="3842" y="2703"/>
                </a:lnTo>
                <a:lnTo>
                  <a:pt x="3795" y="2675"/>
                </a:lnTo>
                <a:lnTo>
                  <a:pt x="3765" y="2693"/>
                </a:lnTo>
                <a:lnTo>
                  <a:pt x="3703" y="2686"/>
                </a:lnTo>
                <a:lnTo>
                  <a:pt x="3677" y="2660"/>
                </a:lnTo>
                <a:lnTo>
                  <a:pt x="3655" y="2592"/>
                </a:lnTo>
                <a:lnTo>
                  <a:pt x="3614" y="2578"/>
                </a:lnTo>
                <a:lnTo>
                  <a:pt x="3592" y="2580"/>
                </a:lnTo>
                <a:lnTo>
                  <a:pt x="3535" y="2536"/>
                </a:lnTo>
                <a:lnTo>
                  <a:pt x="3542" y="2464"/>
                </a:lnTo>
                <a:lnTo>
                  <a:pt x="3594" y="2323"/>
                </a:lnTo>
                <a:lnTo>
                  <a:pt x="3586" y="2278"/>
                </a:lnTo>
                <a:lnTo>
                  <a:pt x="3568" y="2276"/>
                </a:lnTo>
                <a:lnTo>
                  <a:pt x="3526" y="2322"/>
                </a:lnTo>
                <a:lnTo>
                  <a:pt x="3521" y="2461"/>
                </a:lnTo>
                <a:lnTo>
                  <a:pt x="3499" y="2552"/>
                </a:lnTo>
                <a:lnTo>
                  <a:pt x="3455" y="2600"/>
                </a:lnTo>
                <a:lnTo>
                  <a:pt x="3455" y="2638"/>
                </a:lnTo>
                <a:lnTo>
                  <a:pt x="3487" y="2588"/>
                </a:lnTo>
                <a:lnTo>
                  <a:pt x="3520" y="2588"/>
                </a:lnTo>
                <a:lnTo>
                  <a:pt x="3542" y="2610"/>
                </a:lnTo>
                <a:lnTo>
                  <a:pt x="3600" y="2610"/>
                </a:lnTo>
                <a:lnTo>
                  <a:pt x="3624" y="2665"/>
                </a:lnTo>
                <a:lnTo>
                  <a:pt x="3621" y="2749"/>
                </a:lnTo>
                <a:lnTo>
                  <a:pt x="3572" y="2803"/>
                </a:lnTo>
                <a:lnTo>
                  <a:pt x="3504" y="2828"/>
                </a:lnTo>
                <a:lnTo>
                  <a:pt x="3504" y="2828"/>
                </a:lnTo>
                <a:lnTo>
                  <a:pt x="3566" y="2749"/>
                </a:lnTo>
                <a:lnTo>
                  <a:pt x="3562" y="2721"/>
                </a:lnTo>
                <a:lnTo>
                  <a:pt x="3532" y="2706"/>
                </a:lnTo>
                <a:lnTo>
                  <a:pt x="3513" y="2689"/>
                </a:lnTo>
                <a:lnTo>
                  <a:pt x="3485" y="2713"/>
                </a:lnTo>
                <a:lnTo>
                  <a:pt x="3413" y="2770"/>
                </a:lnTo>
                <a:lnTo>
                  <a:pt x="3407" y="2811"/>
                </a:lnTo>
                <a:lnTo>
                  <a:pt x="3365" y="2827"/>
                </a:lnTo>
                <a:lnTo>
                  <a:pt x="3322" y="2847"/>
                </a:lnTo>
                <a:lnTo>
                  <a:pt x="3310" y="2803"/>
                </a:lnTo>
                <a:lnTo>
                  <a:pt x="3290" y="2792"/>
                </a:lnTo>
                <a:lnTo>
                  <a:pt x="3231" y="2797"/>
                </a:lnTo>
                <a:lnTo>
                  <a:pt x="3200" y="2782"/>
                </a:lnTo>
                <a:lnTo>
                  <a:pt x="3193" y="2732"/>
                </a:lnTo>
                <a:lnTo>
                  <a:pt x="3160" y="2723"/>
                </a:lnTo>
                <a:lnTo>
                  <a:pt x="3135" y="2733"/>
                </a:lnTo>
                <a:lnTo>
                  <a:pt x="3093" y="2732"/>
                </a:lnTo>
                <a:lnTo>
                  <a:pt x="3088" y="2694"/>
                </a:lnTo>
                <a:lnTo>
                  <a:pt x="3055" y="2672"/>
                </a:lnTo>
                <a:lnTo>
                  <a:pt x="3022" y="2691"/>
                </a:lnTo>
                <a:lnTo>
                  <a:pt x="3002" y="2687"/>
                </a:lnTo>
                <a:lnTo>
                  <a:pt x="2998" y="2636"/>
                </a:lnTo>
                <a:lnTo>
                  <a:pt x="2980" y="2598"/>
                </a:lnTo>
                <a:lnTo>
                  <a:pt x="2982" y="2570"/>
                </a:lnTo>
                <a:lnTo>
                  <a:pt x="3024" y="2555"/>
                </a:lnTo>
                <a:lnTo>
                  <a:pt x="3074" y="2483"/>
                </a:lnTo>
                <a:lnTo>
                  <a:pt x="3102" y="2477"/>
                </a:lnTo>
                <a:lnTo>
                  <a:pt x="3131" y="2443"/>
                </a:lnTo>
                <a:lnTo>
                  <a:pt x="3127" y="2414"/>
                </a:lnTo>
                <a:lnTo>
                  <a:pt x="3066" y="2348"/>
                </a:lnTo>
                <a:lnTo>
                  <a:pt x="3028" y="2332"/>
                </a:lnTo>
                <a:lnTo>
                  <a:pt x="2982" y="2330"/>
                </a:lnTo>
                <a:lnTo>
                  <a:pt x="2906" y="2371"/>
                </a:lnTo>
                <a:lnTo>
                  <a:pt x="2863" y="2373"/>
                </a:lnTo>
                <a:lnTo>
                  <a:pt x="2823" y="2345"/>
                </a:lnTo>
                <a:lnTo>
                  <a:pt x="2782" y="2347"/>
                </a:lnTo>
                <a:lnTo>
                  <a:pt x="2639" y="2405"/>
                </a:lnTo>
                <a:lnTo>
                  <a:pt x="2629" y="2429"/>
                </a:lnTo>
                <a:lnTo>
                  <a:pt x="2652" y="2453"/>
                </a:lnTo>
                <a:lnTo>
                  <a:pt x="2704" y="2502"/>
                </a:lnTo>
                <a:lnTo>
                  <a:pt x="2696" y="2517"/>
                </a:lnTo>
                <a:lnTo>
                  <a:pt x="2656" y="2510"/>
                </a:lnTo>
                <a:lnTo>
                  <a:pt x="2615" y="2510"/>
                </a:lnTo>
                <a:lnTo>
                  <a:pt x="2598" y="2486"/>
                </a:lnTo>
                <a:lnTo>
                  <a:pt x="2553" y="2471"/>
                </a:lnTo>
                <a:lnTo>
                  <a:pt x="2469" y="2457"/>
                </a:lnTo>
                <a:lnTo>
                  <a:pt x="2378" y="2471"/>
                </a:lnTo>
                <a:lnTo>
                  <a:pt x="2347" y="2497"/>
                </a:lnTo>
                <a:lnTo>
                  <a:pt x="2344" y="2521"/>
                </a:lnTo>
                <a:lnTo>
                  <a:pt x="2295" y="2522"/>
                </a:lnTo>
                <a:lnTo>
                  <a:pt x="2285" y="2507"/>
                </a:lnTo>
                <a:lnTo>
                  <a:pt x="2249" y="2507"/>
                </a:lnTo>
                <a:lnTo>
                  <a:pt x="2182" y="2546"/>
                </a:lnTo>
                <a:lnTo>
                  <a:pt x="2182" y="2572"/>
                </a:lnTo>
                <a:lnTo>
                  <a:pt x="2146" y="2586"/>
                </a:lnTo>
                <a:lnTo>
                  <a:pt x="2074" y="2618"/>
                </a:lnTo>
                <a:lnTo>
                  <a:pt x="2024" y="2651"/>
                </a:lnTo>
                <a:lnTo>
                  <a:pt x="1995" y="2656"/>
                </a:lnTo>
                <a:lnTo>
                  <a:pt x="1995" y="2656"/>
                </a:lnTo>
                <a:lnTo>
                  <a:pt x="2007" y="2639"/>
                </a:lnTo>
                <a:lnTo>
                  <a:pt x="2019" y="2610"/>
                </a:lnTo>
                <a:lnTo>
                  <a:pt x="1979" y="2627"/>
                </a:lnTo>
                <a:lnTo>
                  <a:pt x="1941" y="2684"/>
                </a:lnTo>
                <a:lnTo>
                  <a:pt x="1939" y="2701"/>
                </a:lnTo>
                <a:lnTo>
                  <a:pt x="2005" y="2782"/>
                </a:lnTo>
                <a:lnTo>
                  <a:pt x="2067" y="2878"/>
                </a:lnTo>
                <a:lnTo>
                  <a:pt x="2134" y="2896"/>
                </a:lnTo>
                <a:lnTo>
                  <a:pt x="2184" y="2964"/>
                </a:lnTo>
                <a:lnTo>
                  <a:pt x="2235" y="2992"/>
                </a:lnTo>
                <a:lnTo>
                  <a:pt x="2256" y="3049"/>
                </a:lnTo>
                <a:lnTo>
                  <a:pt x="2304" y="3061"/>
                </a:lnTo>
                <a:lnTo>
                  <a:pt x="2359" y="3089"/>
                </a:lnTo>
                <a:lnTo>
                  <a:pt x="2342" y="3103"/>
                </a:lnTo>
                <a:lnTo>
                  <a:pt x="2261" y="3105"/>
                </a:lnTo>
                <a:lnTo>
                  <a:pt x="2253" y="3057"/>
                </a:lnTo>
                <a:lnTo>
                  <a:pt x="2197" y="3019"/>
                </a:lnTo>
                <a:lnTo>
                  <a:pt x="2165" y="2993"/>
                </a:lnTo>
                <a:lnTo>
                  <a:pt x="2142" y="2997"/>
                </a:lnTo>
                <a:lnTo>
                  <a:pt x="2089" y="3051"/>
                </a:lnTo>
                <a:lnTo>
                  <a:pt x="2060" y="3051"/>
                </a:lnTo>
                <a:lnTo>
                  <a:pt x="2027" y="3005"/>
                </a:lnTo>
                <a:lnTo>
                  <a:pt x="2068" y="2961"/>
                </a:lnTo>
                <a:lnTo>
                  <a:pt x="2068" y="2942"/>
                </a:lnTo>
                <a:lnTo>
                  <a:pt x="2031" y="2945"/>
                </a:lnTo>
                <a:lnTo>
                  <a:pt x="1995" y="2995"/>
                </a:lnTo>
                <a:lnTo>
                  <a:pt x="2005" y="3091"/>
                </a:lnTo>
                <a:lnTo>
                  <a:pt x="2019" y="3109"/>
                </a:lnTo>
                <a:lnTo>
                  <a:pt x="2021" y="3145"/>
                </a:lnTo>
                <a:lnTo>
                  <a:pt x="1969" y="3192"/>
                </a:lnTo>
                <a:lnTo>
                  <a:pt x="1931" y="3253"/>
                </a:lnTo>
                <a:lnTo>
                  <a:pt x="1919" y="3320"/>
                </a:lnTo>
                <a:lnTo>
                  <a:pt x="1926" y="3383"/>
                </a:lnTo>
                <a:lnTo>
                  <a:pt x="2009" y="3476"/>
                </a:lnTo>
                <a:lnTo>
                  <a:pt x="2088" y="3508"/>
                </a:lnTo>
                <a:lnTo>
                  <a:pt x="2139" y="3564"/>
                </a:lnTo>
                <a:lnTo>
                  <a:pt x="2170" y="3566"/>
                </a:lnTo>
                <a:lnTo>
                  <a:pt x="2232" y="3521"/>
                </a:lnTo>
                <a:lnTo>
                  <a:pt x="2299" y="3498"/>
                </a:lnTo>
                <a:lnTo>
                  <a:pt x="2354" y="3530"/>
                </a:lnTo>
                <a:lnTo>
                  <a:pt x="2460" y="3544"/>
                </a:lnTo>
                <a:lnTo>
                  <a:pt x="2500" y="3571"/>
                </a:lnTo>
                <a:lnTo>
                  <a:pt x="2515" y="3627"/>
                </a:lnTo>
                <a:lnTo>
                  <a:pt x="2541" y="3641"/>
                </a:lnTo>
                <a:lnTo>
                  <a:pt x="2562" y="3617"/>
                </a:lnTo>
                <a:lnTo>
                  <a:pt x="2559" y="3552"/>
                </a:lnTo>
                <a:lnTo>
                  <a:pt x="2574" y="3532"/>
                </a:lnTo>
                <a:lnTo>
                  <a:pt x="2622" y="3549"/>
                </a:lnTo>
                <a:lnTo>
                  <a:pt x="2620" y="3576"/>
                </a:lnTo>
                <a:lnTo>
                  <a:pt x="2573" y="3635"/>
                </a:lnTo>
                <a:lnTo>
                  <a:pt x="2574" y="3679"/>
                </a:lnTo>
                <a:lnTo>
                  <a:pt x="2598" y="3681"/>
                </a:lnTo>
                <a:lnTo>
                  <a:pt x="2660" y="3627"/>
                </a:lnTo>
                <a:lnTo>
                  <a:pt x="2678" y="3600"/>
                </a:lnTo>
                <a:lnTo>
                  <a:pt x="2755" y="3583"/>
                </a:lnTo>
                <a:lnTo>
                  <a:pt x="2853" y="3523"/>
                </a:lnTo>
                <a:lnTo>
                  <a:pt x="2921" y="3516"/>
                </a:lnTo>
                <a:lnTo>
                  <a:pt x="2952" y="3468"/>
                </a:lnTo>
                <a:lnTo>
                  <a:pt x="2971" y="3468"/>
                </a:lnTo>
                <a:lnTo>
                  <a:pt x="2982" y="3497"/>
                </a:lnTo>
                <a:lnTo>
                  <a:pt x="3006" y="3506"/>
                </a:lnTo>
                <a:lnTo>
                  <a:pt x="3086" y="3456"/>
                </a:lnTo>
                <a:lnTo>
                  <a:pt x="3149" y="3452"/>
                </a:lnTo>
                <a:lnTo>
                  <a:pt x="3172" y="3435"/>
                </a:lnTo>
                <a:lnTo>
                  <a:pt x="3151" y="3470"/>
                </a:lnTo>
                <a:lnTo>
                  <a:pt x="3099" y="3508"/>
                </a:lnTo>
                <a:lnTo>
                  <a:pt x="3100" y="3526"/>
                </a:lnTo>
                <a:lnTo>
                  <a:pt x="3125" y="3540"/>
                </a:lnTo>
                <a:lnTo>
                  <a:pt x="3083" y="3619"/>
                </a:lnTo>
                <a:lnTo>
                  <a:pt x="3014" y="3629"/>
                </a:lnTo>
                <a:lnTo>
                  <a:pt x="2992" y="3607"/>
                </a:lnTo>
                <a:lnTo>
                  <a:pt x="2962" y="3603"/>
                </a:lnTo>
                <a:lnTo>
                  <a:pt x="2899" y="3653"/>
                </a:lnTo>
                <a:lnTo>
                  <a:pt x="2904" y="3665"/>
                </a:lnTo>
                <a:lnTo>
                  <a:pt x="2956" y="3673"/>
                </a:lnTo>
                <a:lnTo>
                  <a:pt x="2984" y="3705"/>
                </a:lnTo>
                <a:lnTo>
                  <a:pt x="2980" y="3770"/>
                </a:lnTo>
                <a:lnTo>
                  <a:pt x="2904" y="3855"/>
                </a:lnTo>
                <a:lnTo>
                  <a:pt x="2891" y="3910"/>
                </a:lnTo>
                <a:lnTo>
                  <a:pt x="2868" y="3946"/>
                </a:lnTo>
                <a:lnTo>
                  <a:pt x="2856" y="3974"/>
                </a:lnTo>
                <a:lnTo>
                  <a:pt x="2869" y="3997"/>
                </a:lnTo>
                <a:lnTo>
                  <a:pt x="2877" y="4033"/>
                </a:lnTo>
                <a:lnTo>
                  <a:pt x="2862" y="4081"/>
                </a:lnTo>
                <a:lnTo>
                  <a:pt x="2817" y="4138"/>
                </a:lnTo>
                <a:lnTo>
                  <a:pt x="2777" y="4168"/>
                </a:lnTo>
                <a:lnTo>
                  <a:pt x="2731" y="4164"/>
                </a:lnTo>
                <a:lnTo>
                  <a:pt x="2701" y="4180"/>
                </a:lnTo>
                <a:lnTo>
                  <a:pt x="2653" y="4225"/>
                </a:lnTo>
                <a:lnTo>
                  <a:pt x="2615" y="4237"/>
                </a:lnTo>
                <a:lnTo>
                  <a:pt x="2565" y="4230"/>
                </a:lnTo>
                <a:lnTo>
                  <a:pt x="2495" y="4189"/>
                </a:lnTo>
                <a:lnTo>
                  <a:pt x="2473" y="4199"/>
                </a:lnTo>
                <a:lnTo>
                  <a:pt x="2455" y="4174"/>
                </a:lnTo>
                <a:lnTo>
                  <a:pt x="2418" y="4132"/>
                </a:lnTo>
                <a:lnTo>
                  <a:pt x="2402" y="4139"/>
                </a:lnTo>
                <a:lnTo>
                  <a:pt x="2357" y="4202"/>
                </a:lnTo>
                <a:lnTo>
                  <a:pt x="2302" y="4237"/>
                </a:lnTo>
                <a:lnTo>
                  <a:pt x="2267" y="4284"/>
                </a:lnTo>
                <a:lnTo>
                  <a:pt x="2170" y="4318"/>
                </a:lnTo>
                <a:lnTo>
                  <a:pt x="2142" y="4343"/>
                </a:lnTo>
                <a:lnTo>
                  <a:pt x="2101" y="4344"/>
                </a:lnTo>
                <a:lnTo>
                  <a:pt x="2056" y="4331"/>
                </a:lnTo>
                <a:lnTo>
                  <a:pt x="1982" y="4331"/>
                </a:lnTo>
                <a:lnTo>
                  <a:pt x="1924" y="4375"/>
                </a:lnTo>
                <a:lnTo>
                  <a:pt x="1868" y="4379"/>
                </a:lnTo>
                <a:lnTo>
                  <a:pt x="1838" y="4403"/>
                </a:lnTo>
                <a:lnTo>
                  <a:pt x="1836" y="4462"/>
                </a:lnTo>
                <a:lnTo>
                  <a:pt x="1803" y="4545"/>
                </a:lnTo>
                <a:lnTo>
                  <a:pt x="1769" y="4579"/>
                </a:lnTo>
                <a:lnTo>
                  <a:pt x="1763" y="4548"/>
                </a:lnTo>
                <a:lnTo>
                  <a:pt x="1708" y="4489"/>
                </a:lnTo>
                <a:lnTo>
                  <a:pt x="1640" y="4485"/>
                </a:lnTo>
                <a:lnTo>
                  <a:pt x="1609" y="4501"/>
                </a:lnTo>
                <a:lnTo>
                  <a:pt x="1619" y="4537"/>
                </a:lnTo>
                <a:lnTo>
                  <a:pt x="1648" y="4563"/>
                </a:lnTo>
                <a:lnTo>
                  <a:pt x="1627" y="4601"/>
                </a:lnTo>
                <a:lnTo>
                  <a:pt x="1603" y="4601"/>
                </a:lnTo>
                <a:lnTo>
                  <a:pt x="1586" y="4557"/>
                </a:lnTo>
                <a:lnTo>
                  <a:pt x="1546" y="4509"/>
                </a:lnTo>
                <a:lnTo>
                  <a:pt x="1525" y="4511"/>
                </a:lnTo>
                <a:lnTo>
                  <a:pt x="1457" y="4578"/>
                </a:lnTo>
                <a:lnTo>
                  <a:pt x="1430" y="4637"/>
                </a:lnTo>
                <a:lnTo>
                  <a:pt x="1401" y="4650"/>
                </a:lnTo>
                <a:lnTo>
                  <a:pt x="1374" y="4652"/>
                </a:lnTo>
                <a:lnTo>
                  <a:pt x="1269" y="4747"/>
                </a:lnTo>
                <a:lnTo>
                  <a:pt x="1249" y="4821"/>
                </a:lnTo>
                <a:lnTo>
                  <a:pt x="1229" y="4835"/>
                </a:lnTo>
                <a:lnTo>
                  <a:pt x="1177" y="4848"/>
                </a:lnTo>
                <a:lnTo>
                  <a:pt x="1131" y="4831"/>
                </a:lnTo>
                <a:lnTo>
                  <a:pt x="1120" y="4843"/>
                </a:lnTo>
                <a:lnTo>
                  <a:pt x="1168" y="4897"/>
                </a:lnTo>
                <a:lnTo>
                  <a:pt x="1157" y="4931"/>
                </a:lnTo>
                <a:lnTo>
                  <a:pt x="1128" y="4933"/>
                </a:lnTo>
                <a:lnTo>
                  <a:pt x="1104" y="4893"/>
                </a:lnTo>
                <a:lnTo>
                  <a:pt x="1084" y="4895"/>
                </a:lnTo>
                <a:lnTo>
                  <a:pt x="1062" y="4941"/>
                </a:lnTo>
                <a:lnTo>
                  <a:pt x="1005" y="5008"/>
                </a:lnTo>
                <a:lnTo>
                  <a:pt x="1005" y="5036"/>
                </a:lnTo>
                <a:lnTo>
                  <a:pt x="1046" y="5098"/>
                </a:lnTo>
                <a:lnTo>
                  <a:pt x="1054" y="5158"/>
                </a:lnTo>
                <a:lnTo>
                  <a:pt x="1045" y="5197"/>
                </a:lnTo>
                <a:lnTo>
                  <a:pt x="1022" y="5239"/>
                </a:lnTo>
                <a:lnTo>
                  <a:pt x="1033" y="5279"/>
                </a:lnTo>
                <a:lnTo>
                  <a:pt x="1062" y="5271"/>
                </a:lnTo>
                <a:lnTo>
                  <a:pt x="1089" y="5235"/>
                </a:lnTo>
                <a:lnTo>
                  <a:pt x="1100" y="5260"/>
                </a:lnTo>
                <a:lnTo>
                  <a:pt x="1107" y="5327"/>
                </a:lnTo>
                <a:lnTo>
                  <a:pt x="1084" y="5341"/>
                </a:lnTo>
                <a:lnTo>
                  <a:pt x="1067" y="5364"/>
                </a:lnTo>
                <a:lnTo>
                  <a:pt x="1080" y="5382"/>
                </a:lnTo>
                <a:lnTo>
                  <a:pt x="1113" y="5377"/>
                </a:lnTo>
                <a:lnTo>
                  <a:pt x="1135" y="5357"/>
                </a:lnTo>
                <a:lnTo>
                  <a:pt x="1162" y="5356"/>
                </a:lnTo>
                <a:lnTo>
                  <a:pt x="1177" y="5373"/>
                </a:lnTo>
                <a:lnTo>
                  <a:pt x="1181" y="5399"/>
                </a:lnTo>
                <a:lnTo>
                  <a:pt x="1233" y="5405"/>
                </a:lnTo>
                <a:lnTo>
                  <a:pt x="1272" y="5432"/>
                </a:lnTo>
                <a:lnTo>
                  <a:pt x="1322" y="5428"/>
                </a:lnTo>
                <a:lnTo>
                  <a:pt x="1360" y="5395"/>
                </a:lnTo>
                <a:lnTo>
                  <a:pt x="1379" y="5307"/>
                </a:lnTo>
                <a:lnTo>
                  <a:pt x="1409" y="5273"/>
                </a:lnTo>
                <a:lnTo>
                  <a:pt x="1496" y="5273"/>
                </a:lnTo>
                <a:lnTo>
                  <a:pt x="1532" y="5248"/>
                </a:lnTo>
                <a:lnTo>
                  <a:pt x="1490" y="5296"/>
                </a:lnTo>
                <a:lnTo>
                  <a:pt x="1452" y="5302"/>
                </a:lnTo>
                <a:lnTo>
                  <a:pt x="1376" y="5377"/>
                </a:lnTo>
                <a:lnTo>
                  <a:pt x="1367" y="5422"/>
                </a:lnTo>
                <a:lnTo>
                  <a:pt x="1337" y="5454"/>
                </a:lnTo>
                <a:lnTo>
                  <a:pt x="1381" y="5503"/>
                </a:lnTo>
                <a:lnTo>
                  <a:pt x="1385" y="5536"/>
                </a:lnTo>
                <a:lnTo>
                  <a:pt x="1323" y="5552"/>
                </a:lnTo>
                <a:lnTo>
                  <a:pt x="1301" y="5533"/>
                </a:lnTo>
                <a:lnTo>
                  <a:pt x="1301" y="5504"/>
                </a:lnTo>
                <a:lnTo>
                  <a:pt x="1280" y="5479"/>
                </a:lnTo>
                <a:lnTo>
                  <a:pt x="1237" y="5482"/>
                </a:lnTo>
                <a:lnTo>
                  <a:pt x="1214" y="5443"/>
                </a:lnTo>
                <a:lnTo>
                  <a:pt x="1149" y="5432"/>
                </a:lnTo>
                <a:lnTo>
                  <a:pt x="1126" y="5400"/>
                </a:lnTo>
                <a:lnTo>
                  <a:pt x="1089" y="5427"/>
                </a:lnTo>
                <a:lnTo>
                  <a:pt x="1049" y="5436"/>
                </a:lnTo>
                <a:lnTo>
                  <a:pt x="1036" y="5475"/>
                </a:lnTo>
                <a:lnTo>
                  <a:pt x="1001" y="5500"/>
                </a:lnTo>
                <a:lnTo>
                  <a:pt x="951" y="5488"/>
                </a:lnTo>
                <a:lnTo>
                  <a:pt x="942" y="5521"/>
                </a:lnTo>
                <a:lnTo>
                  <a:pt x="967" y="5559"/>
                </a:lnTo>
                <a:lnTo>
                  <a:pt x="990" y="5562"/>
                </a:lnTo>
                <a:lnTo>
                  <a:pt x="962" y="5599"/>
                </a:lnTo>
                <a:lnTo>
                  <a:pt x="952" y="5661"/>
                </a:lnTo>
                <a:lnTo>
                  <a:pt x="966" y="5704"/>
                </a:lnTo>
                <a:lnTo>
                  <a:pt x="998" y="5706"/>
                </a:lnTo>
                <a:lnTo>
                  <a:pt x="1003" y="5788"/>
                </a:lnTo>
                <a:lnTo>
                  <a:pt x="1010" y="5814"/>
                </a:lnTo>
                <a:lnTo>
                  <a:pt x="1010" y="5850"/>
                </a:lnTo>
                <a:lnTo>
                  <a:pt x="1054" y="5888"/>
                </a:lnTo>
                <a:lnTo>
                  <a:pt x="1055" y="5906"/>
                </a:lnTo>
                <a:lnTo>
                  <a:pt x="1002" y="5913"/>
                </a:lnTo>
                <a:lnTo>
                  <a:pt x="988" y="5940"/>
                </a:lnTo>
                <a:lnTo>
                  <a:pt x="1145" y="6012"/>
                </a:lnTo>
                <a:lnTo>
                  <a:pt x="1206" y="6011"/>
                </a:lnTo>
                <a:lnTo>
                  <a:pt x="1276" y="5981"/>
                </a:lnTo>
                <a:lnTo>
                  <a:pt x="1314" y="5965"/>
                </a:lnTo>
                <a:lnTo>
                  <a:pt x="1340" y="5982"/>
                </a:lnTo>
                <a:lnTo>
                  <a:pt x="1369" y="5979"/>
                </a:lnTo>
                <a:lnTo>
                  <a:pt x="1433" y="5894"/>
                </a:lnTo>
                <a:lnTo>
                  <a:pt x="1434" y="5853"/>
                </a:lnTo>
                <a:lnTo>
                  <a:pt x="1410" y="5819"/>
                </a:lnTo>
                <a:lnTo>
                  <a:pt x="1410" y="5798"/>
                </a:lnTo>
                <a:lnTo>
                  <a:pt x="1472" y="5765"/>
                </a:lnTo>
                <a:lnTo>
                  <a:pt x="1541" y="5712"/>
                </a:lnTo>
                <a:lnTo>
                  <a:pt x="1647" y="5643"/>
                </a:lnTo>
                <a:lnTo>
                  <a:pt x="1692" y="5653"/>
                </a:lnTo>
                <a:lnTo>
                  <a:pt x="1644" y="5657"/>
                </a:lnTo>
                <a:lnTo>
                  <a:pt x="1545" y="5755"/>
                </a:lnTo>
                <a:lnTo>
                  <a:pt x="1483" y="5792"/>
                </a:lnTo>
                <a:lnTo>
                  <a:pt x="1480" y="5819"/>
                </a:lnTo>
                <a:lnTo>
                  <a:pt x="1520" y="5853"/>
                </a:lnTo>
                <a:lnTo>
                  <a:pt x="1519" y="5881"/>
                </a:lnTo>
                <a:lnTo>
                  <a:pt x="1480" y="5950"/>
                </a:lnTo>
                <a:lnTo>
                  <a:pt x="1428" y="5982"/>
                </a:lnTo>
                <a:lnTo>
                  <a:pt x="1421" y="6033"/>
                </a:lnTo>
                <a:lnTo>
                  <a:pt x="1433" y="6094"/>
                </a:lnTo>
                <a:lnTo>
                  <a:pt x="1418" y="6139"/>
                </a:lnTo>
                <a:lnTo>
                  <a:pt x="1421" y="6163"/>
                </a:lnTo>
                <a:lnTo>
                  <a:pt x="1418" y="6203"/>
                </a:lnTo>
                <a:lnTo>
                  <a:pt x="1426" y="6256"/>
                </a:lnTo>
                <a:lnTo>
                  <a:pt x="1361" y="6276"/>
                </a:lnTo>
                <a:lnTo>
                  <a:pt x="1332" y="6301"/>
                </a:lnTo>
                <a:lnTo>
                  <a:pt x="1320" y="6337"/>
                </a:lnTo>
                <a:lnTo>
                  <a:pt x="1298" y="6329"/>
                </a:lnTo>
                <a:lnTo>
                  <a:pt x="1279" y="6343"/>
                </a:lnTo>
                <a:lnTo>
                  <a:pt x="1295" y="6390"/>
                </a:lnTo>
                <a:lnTo>
                  <a:pt x="1297" y="6438"/>
                </a:lnTo>
                <a:lnTo>
                  <a:pt x="1318" y="6447"/>
                </a:lnTo>
                <a:lnTo>
                  <a:pt x="1362" y="6434"/>
                </a:lnTo>
                <a:lnTo>
                  <a:pt x="1395" y="6433"/>
                </a:lnTo>
                <a:lnTo>
                  <a:pt x="1403" y="6458"/>
                </a:lnTo>
                <a:lnTo>
                  <a:pt x="1378" y="6488"/>
                </a:lnTo>
                <a:lnTo>
                  <a:pt x="1324" y="6486"/>
                </a:lnTo>
                <a:lnTo>
                  <a:pt x="1304" y="6507"/>
                </a:lnTo>
                <a:lnTo>
                  <a:pt x="1315" y="6534"/>
                </a:lnTo>
                <a:lnTo>
                  <a:pt x="1309" y="6553"/>
                </a:lnTo>
                <a:lnTo>
                  <a:pt x="1321" y="6587"/>
                </a:lnTo>
                <a:lnTo>
                  <a:pt x="1293" y="6610"/>
                </a:lnTo>
                <a:lnTo>
                  <a:pt x="1256" y="6617"/>
                </a:lnTo>
                <a:lnTo>
                  <a:pt x="1212" y="6644"/>
                </a:lnTo>
                <a:lnTo>
                  <a:pt x="1181" y="6636"/>
                </a:lnTo>
                <a:lnTo>
                  <a:pt x="1163" y="6646"/>
                </a:lnTo>
                <a:lnTo>
                  <a:pt x="1192" y="6669"/>
                </a:lnTo>
                <a:lnTo>
                  <a:pt x="1236" y="6675"/>
                </a:lnTo>
                <a:lnTo>
                  <a:pt x="1265" y="6698"/>
                </a:lnTo>
                <a:lnTo>
                  <a:pt x="1317" y="6648"/>
                </a:lnTo>
                <a:lnTo>
                  <a:pt x="1416" y="6585"/>
                </a:lnTo>
                <a:lnTo>
                  <a:pt x="1435" y="6588"/>
                </a:lnTo>
                <a:lnTo>
                  <a:pt x="1471" y="6595"/>
                </a:lnTo>
                <a:lnTo>
                  <a:pt x="1506" y="6559"/>
                </a:lnTo>
                <a:lnTo>
                  <a:pt x="1583" y="6530"/>
                </a:lnTo>
                <a:lnTo>
                  <a:pt x="1573" y="6562"/>
                </a:lnTo>
                <a:lnTo>
                  <a:pt x="1539" y="6583"/>
                </a:lnTo>
                <a:lnTo>
                  <a:pt x="1539" y="6600"/>
                </a:lnTo>
                <a:lnTo>
                  <a:pt x="1575" y="6615"/>
                </a:lnTo>
                <a:lnTo>
                  <a:pt x="1585" y="6661"/>
                </a:lnTo>
                <a:lnTo>
                  <a:pt x="1576" y="6686"/>
                </a:lnTo>
                <a:lnTo>
                  <a:pt x="1610" y="6705"/>
                </a:lnTo>
                <a:lnTo>
                  <a:pt x="1651" y="6676"/>
                </a:lnTo>
                <a:lnTo>
                  <a:pt x="1673" y="6640"/>
                </a:lnTo>
                <a:lnTo>
                  <a:pt x="1691" y="6662"/>
                </a:lnTo>
                <a:lnTo>
                  <a:pt x="1675" y="6685"/>
                </a:lnTo>
                <a:lnTo>
                  <a:pt x="1705" y="6740"/>
                </a:lnTo>
                <a:lnTo>
                  <a:pt x="1720" y="6816"/>
                </a:lnTo>
                <a:lnTo>
                  <a:pt x="1709" y="6858"/>
                </a:lnTo>
                <a:lnTo>
                  <a:pt x="1732" y="6919"/>
                </a:lnTo>
                <a:lnTo>
                  <a:pt x="1759" y="6924"/>
                </a:lnTo>
                <a:lnTo>
                  <a:pt x="1781" y="6867"/>
                </a:lnTo>
                <a:lnTo>
                  <a:pt x="1775" y="6819"/>
                </a:lnTo>
                <a:lnTo>
                  <a:pt x="1819" y="6749"/>
                </a:lnTo>
                <a:lnTo>
                  <a:pt x="1826" y="6710"/>
                </a:lnTo>
                <a:lnTo>
                  <a:pt x="1878" y="6668"/>
                </a:lnTo>
                <a:lnTo>
                  <a:pt x="1893" y="6667"/>
                </a:lnTo>
                <a:lnTo>
                  <a:pt x="1941" y="6631"/>
                </a:lnTo>
                <a:lnTo>
                  <a:pt x="2009" y="6628"/>
                </a:lnTo>
                <a:lnTo>
                  <a:pt x="1950" y="6657"/>
                </a:lnTo>
                <a:lnTo>
                  <a:pt x="1883" y="6728"/>
                </a:lnTo>
                <a:lnTo>
                  <a:pt x="1881" y="6754"/>
                </a:lnTo>
                <a:lnTo>
                  <a:pt x="1939" y="6822"/>
                </a:lnTo>
                <a:lnTo>
                  <a:pt x="1970" y="6830"/>
                </a:lnTo>
                <a:lnTo>
                  <a:pt x="2038" y="6795"/>
                </a:lnTo>
                <a:lnTo>
                  <a:pt x="2132" y="6781"/>
                </a:lnTo>
                <a:lnTo>
                  <a:pt x="2177" y="6747"/>
                </a:lnTo>
                <a:lnTo>
                  <a:pt x="2207" y="6745"/>
                </a:lnTo>
                <a:lnTo>
                  <a:pt x="2290" y="6705"/>
                </a:lnTo>
                <a:lnTo>
                  <a:pt x="2317" y="6705"/>
                </a:lnTo>
                <a:lnTo>
                  <a:pt x="2287" y="6718"/>
                </a:lnTo>
                <a:lnTo>
                  <a:pt x="2235" y="6778"/>
                </a:lnTo>
                <a:lnTo>
                  <a:pt x="2236" y="6805"/>
                </a:lnTo>
                <a:lnTo>
                  <a:pt x="2204" y="6836"/>
                </a:lnTo>
                <a:lnTo>
                  <a:pt x="2072" y="6907"/>
                </a:lnTo>
                <a:lnTo>
                  <a:pt x="2012" y="6957"/>
                </a:lnTo>
                <a:lnTo>
                  <a:pt x="1973" y="7031"/>
                </a:lnTo>
                <a:lnTo>
                  <a:pt x="1966" y="7077"/>
                </a:lnTo>
                <a:lnTo>
                  <a:pt x="1984" y="7116"/>
                </a:lnTo>
                <a:lnTo>
                  <a:pt x="2029" y="7146"/>
                </a:lnTo>
                <a:lnTo>
                  <a:pt x="1950" y="7132"/>
                </a:lnTo>
                <a:lnTo>
                  <a:pt x="1919" y="7143"/>
                </a:lnTo>
                <a:lnTo>
                  <a:pt x="1878" y="7199"/>
                </a:lnTo>
                <a:lnTo>
                  <a:pt x="1861" y="7257"/>
                </a:lnTo>
                <a:lnTo>
                  <a:pt x="1800" y="7327"/>
                </a:lnTo>
                <a:lnTo>
                  <a:pt x="1773" y="7371"/>
                </a:lnTo>
                <a:lnTo>
                  <a:pt x="1786" y="7396"/>
                </a:lnTo>
                <a:lnTo>
                  <a:pt x="1802" y="7414"/>
                </a:lnTo>
                <a:lnTo>
                  <a:pt x="1795" y="7449"/>
                </a:lnTo>
                <a:lnTo>
                  <a:pt x="1763" y="7438"/>
                </a:lnTo>
                <a:lnTo>
                  <a:pt x="1750" y="7408"/>
                </a:lnTo>
                <a:lnTo>
                  <a:pt x="1719" y="7401"/>
                </a:lnTo>
                <a:lnTo>
                  <a:pt x="1684" y="7448"/>
                </a:lnTo>
                <a:lnTo>
                  <a:pt x="1619" y="7485"/>
                </a:lnTo>
                <a:lnTo>
                  <a:pt x="1639" y="7514"/>
                </a:lnTo>
                <a:lnTo>
                  <a:pt x="1620" y="7547"/>
                </a:lnTo>
                <a:lnTo>
                  <a:pt x="1586" y="7541"/>
                </a:lnTo>
                <a:lnTo>
                  <a:pt x="1575" y="7516"/>
                </a:lnTo>
                <a:lnTo>
                  <a:pt x="1550" y="7533"/>
                </a:lnTo>
                <a:lnTo>
                  <a:pt x="1444" y="7617"/>
                </a:lnTo>
                <a:lnTo>
                  <a:pt x="1417" y="7665"/>
                </a:lnTo>
                <a:lnTo>
                  <a:pt x="1423" y="7693"/>
                </a:lnTo>
                <a:lnTo>
                  <a:pt x="1407" y="7715"/>
                </a:lnTo>
                <a:lnTo>
                  <a:pt x="1370" y="7699"/>
                </a:lnTo>
                <a:lnTo>
                  <a:pt x="1370" y="7651"/>
                </a:lnTo>
                <a:lnTo>
                  <a:pt x="1301" y="7682"/>
                </a:lnTo>
                <a:lnTo>
                  <a:pt x="1247" y="7719"/>
                </a:lnTo>
                <a:lnTo>
                  <a:pt x="1205" y="7737"/>
                </a:lnTo>
                <a:lnTo>
                  <a:pt x="1198" y="7771"/>
                </a:lnTo>
                <a:lnTo>
                  <a:pt x="1159" y="7789"/>
                </a:lnTo>
                <a:lnTo>
                  <a:pt x="1092" y="7789"/>
                </a:lnTo>
                <a:lnTo>
                  <a:pt x="1027" y="7850"/>
                </a:lnTo>
                <a:lnTo>
                  <a:pt x="916" y="7890"/>
                </a:lnTo>
                <a:lnTo>
                  <a:pt x="841" y="7950"/>
                </a:lnTo>
                <a:lnTo>
                  <a:pt x="812" y="8016"/>
                </a:lnTo>
                <a:lnTo>
                  <a:pt x="808" y="8042"/>
                </a:lnTo>
                <a:lnTo>
                  <a:pt x="826" y="8080"/>
                </a:lnTo>
                <a:lnTo>
                  <a:pt x="823" y="8113"/>
                </a:lnTo>
                <a:lnTo>
                  <a:pt x="809" y="8123"/>
                </a:lnTo>
                <a:lnTo>
                  <a:pt x="781" y="8083"/>
                </a:lnTo>
                <a:lnTo>
                  <a:pt x="757" y="8083"/>
                </a:lnTo>
                <a:lnTo>
                  <a:pt x="748" y="8106"/>
                </a:lnTo>
                <a:lnTo>
                  <a:pt x="755" y="8140"/>
                </a:lnTo>
                <a:lnTo>
                  <a:pt x="733" y="8153"/>
                </a:lnTo>
                <a:lnTo>
                  <a:pt x="706" y="8120"/>
                </a:lnTo>
                <a:lnTo>
                  <a:pt x="706" y="8079"/>
                </a:lnTo>
                <a:lnTo>
                  <a:pt x="724" y="8046"/>
                </a:lnTo>
                <a:lnTo>
                  <a:pt x="691" y="8029"/>
                </a:lnTo>
                <a:lnTo>
                  <a:pt x="644" y="8033"/>
                </a:lnTo>
                <a:lnTo>
                  <a:pt x="621" y="8023"/>
                </a:lnTo>
                <a:lnTo>
                  <a:pt x="575" y="8036"/>
                </a:lnTo>
                <a:lnTo>
                  <a:pt x="504" y="8044"/>
                </a:lnTo>
                <a:lnTo>
                  <a:pt x="460" y="8063"/>
                </a:lnTo>
                <a:lnTo>
                  <a:pt x="432" y="8103"/>
                </a:lnTo>
                <a:lnTo>
                  <a:pt x="369" y="8127"/>
                </a:lnTo>
                <a:lnTo>
                  <a:pt x="316" y="8162"/>
                </a:lnTo>
                <a:lnTo>
                  <a:pt x="258" y="8224"/>
                </a:lnTo>
                <a:lnTo>
                  <a:pt x="269" y="8244"/>
                </a:lnTo>
                <a:lnTo>
                  <a:pt x="250" y="8267"/>
                </a:lnTo>
                <a:lnTo>
                  <a:pt x="228" y="8261"/>
                </a:lnTo>
                <a:lnTo>
                  <a:pt x="170" y="8282"/>
                </a:lnTo>
                <a:lnTo>
                  <a:pt x="139" y="8307"/>
                </a:lnTo>
                <a:lnTo>
                  <a:pt x="133" y="8335"/>
                </a:lnTo>
                <a:lnTo>
                  <a:pt x="114" y="8338"/>
                </a:lnTo>
                <a:lnTo>
                  <a:pt x="72" y="8327"/>
                </a:lnTo>
                <a:lnTo>
                  <a:pt x="25" y="8339"/>
                </a:lnTo>
                <a:lnTo>
                  <a:pt x="11" y="8371"/>
                </a:lnTo>
                <a:lnTo>
                  <a:pt x="0" y="8421"/>
                </a:lnTo>
                <a:lnTo>
                  <a:pt x="11" y="8450"/>
                </a:lnTo>
                <a:lnTo>
                  <a:pt x="43" y="8437"/>
                </a:lnTo>
                <a:lnTo>
                  <a:pt x="57" y="8407"/>
                </a:lnTo>
                <a:lnTo>
                  <a:pt x="51" y="8378"/>
                </a:lnTo>
                <a:lnTo>
                  <a:pt x="84" y="8361"/>
                </a:lnTo>
                <a:lnTo>
                  <a:pt x="96" y="8378"/>
                </a:lnTo>
                <a:lnTo>
                  <a:pt x="93" y="8410"/>
                </a:lnTo>
                <a:lnTo>
                  <a:pt x="96" y="8425"/>
                </a:lnTo>
                <a:lnTo>
                  <a:pt x="140" y="8423"/>
                </a:lnTo>
                <a:lnTo>
                  <a:pt x="178" y="8350"/>
                </a:lnTo>
                <a:lnTo>
                  <a:pt x="199" y="8338"/>
                </a:lnTo>
                <a:lnTo>
                  <a:pt x="217" y="8370"/>
                </a:lnTo>
                <a:lnTo>
                  <a:pt x="208" y="8396"/>
                </a:lnTo>
                <a:lnTo>
                  <a:pt x="215" y="8416"/>
                </a:lnTo>
                <a:lnTo>
                  <a:pt x="255" y="8414"/>
                </a:lnTo>
                <a:lnTo>
                  <a:pt x="281" y="8370"/>
                </a:lnTo>
                <a:lnTo>
                  <a:pt x="286" y="8399"/>
                </a:lnTo>
                <a:lnTo>
                  <a:pt x="302" y="8404"/>
                </a:lnTo>
                <a:lnTo>
                  <a:pt x="311" y="8370"/>
                </a:lnTo>
                <a:lnTo>
                  <a:pt x="340" y="8351"/>
                </a:lnTo>
                <a:lnTo>
                  <a:pt x="386" y="8353"/>
                </a:lnTo>
                <a:lnTo>
                  <a:pt x="430" y="8326"/>
                </a:lnTo>
                <a:lnTo>
                  <a:pt x="458" y="8272"/>
                </a:lnTo>
                <a:lnTo>
                  <a:pt x="451" y="8233"/>
                </a:lnTo>
                <a:lnTo>
                  <a:pt x="489" y="8210"/>
                </a:lnTo>
                <a:lnTo>
                  <a:pt x="528" y="8166"/>
                </a:lnTo>
                <a:lnTo>
                  <a:pt x="552" y="8164"/>
                </a:lnTo>
                <a:lnTo>
                  <a:pt x="600" y="8202"/>
                </a:lnTo>
                <a:lnTo>
                  <a:pt x="587" y="8222"/>
                </a:lnTo>
                <a:lnTo>
                  <a:pt x="551" y="8230"/>
                </a:lnTo>
                <a:lnTo>
                  <a:pt x="523" y="8269"/>
                </a:lnTo>
                <a:lnTo>
                  <a:pt x="523" y="8310"/>
                </a:lnTo>
                <a:lnTo>
                  <a:pt x="539" y="8321"/>
                </a:lnTo>
                <a:lnTo>
                  <a:pt x="608" y="8274"/>
                </a:lnTo>
                <a:lnTo>
                  <a:pt x="618" y="8240"/>
                </a:lnTo>
                <a:lnTo>
                  <a:pt x="646" y="8228"/>
                </a:lnTo>
                <a:lnTo>
                  <a:pt x="657" y="8250"/>
                </a:lnTo>
                <a:lnTo>
                  <a:pt x="668" y="8224"/>
                </a:lnTo>
                <a:lnTo>
                  <a:pt x="692" y="8226"/>
                </a:lnTo>
                <a:lnTo>
                  <a:pt x="702" y="8256"/>
                </a:lnTo>
                <a:lnTo>
                  <a:pt x="686" y="8286"/>
                </a:lnTo>
                <a:lnTo>
                  <a:pt x="704" y="8290"/>
                </a:lnTo>
                <a:lnTo>
                  <a:pt x="737" y="8242"/>
                </a:lnTo>
                <a:lnTo>
                  <a:pt x="773" y="8246"/>
                </a:lnTo>
                <a:lnTo>
                  <a:pt x="809" y="8218"/>
                </a:lnTo>
                <a:lnTo>
                  <a:pt x="850" y="8218"/>
                </a:lnTo>
                <a:lnTo>
                  <a:pt x="894" y="8152"/>
                </a:lnTo>
                <a:lnTo>
                  <a:pt x="938" y="8128"/>
                </a:lnTo>
                <a:lnTo>
                  <a:pt x="968" y="8140"/>
                </a:lnTo>
                <a:lnTo>
                  <a:pt x="968" y="8168"/>
                </a:lnTo>
                <a:lnTo>
                  <a:pt x="936" y="8210"/>
                </a:lnTo>
                <a:lnTo>
                  <a:pt x="906" y="8262"/>
                </a:lnTo>
                <a:lnTo>
                  <a:pt x="908" y="8281"/>
                </a:lnTo>
                <a:lnTo>
                  <a:pt x="930" y="8283"/>
                </a:lnTo>
                <a:lnTo>
                  <a:pt x="996" y="8214"/>
                </a:lnTo>
                <a:lnTo>
                  <a:pt x="999" y="8142"/>
                </a:lnTo>
                <a:lnTo>
                  <a:pt x="1006" y="8127"/>
                </a:lnTo>
                <a:lnTo>
                  <a:pt x="1032" y="8156"/>
                </a:lnTo>
                <a:lnTo>
                  <a:pt x="1061" y="8139"/>
                </a:lnTo>
                <a:lnTo>
                  <a:pt x="1095" y="8147"/>
                </a:lnTo>
                <a:lnTo>
                  <a:pt x="1144" y="8145"/>
                </a:lnTo>
                <a:lnTo>
                  <a:pt x="1186" y="8093"/>
                </a:lnTo>
                <a:lnTo>
                  <a:pt x="1201" y="8091"/>
                </a:lnTo>
                <a:lnTo>
                  <a:pt x="1212" y="8103"/>
                </a:lnTo>
                <a:lnTo>
                  <a:pt x="1236" y="8049"/>
                </a:lnTo>
                <a:lnTo>
                  <a:pt x="1263" y="8026"/>
                </a:lnTo>
                <a:lnTo>
                  <a:pt x="1272" y="8041"/>
                </a:lnTo>
                <a:lnTo>
                  <a:pt x="1264" y="8072"/>
                </a:lnTo>
                <a:lnTo>
                  <a:pt x="1267" y="8115"/>
                </a:lnTo>
                <a:lnTo>
                  <a:pt x="1292" y="8103"/>
                </a:lnTo>
                <a:lnTo>
                  <a:pt x="1329" y="8063"/>
                </a:lnTo>
                <a:lnTo>
                  <a:pt x="1311" y="8053"/>
                </a:lnTo>
                <a:lnTo>
                  <a:pt x="1348" y="8025"/>
                </a:lnTo>
                <a:lnTo>
                  <a:pt x="1346" y="8004"/>
                </a:lnTo>
                <a:lnTo>
                  <a:pt x="1272" y="8003"/>
                </a:lnTo>
                <a:lnTo>
                  <a:pt x="1257" y="7989"/>
                </a:lnTo>
                <a:lnTo>
                  <a:pt x="1316" y="7974"/>
                </a:lnTo>
                <a:lnTo>
                  <a:pt x="1390" y="7934"/>
                </a:lnTo>
                <a:lnTo>
                  <a:pt x="1482" y="7930"/>
                </a:lnTo>
                <a:lnTo>
                  <a:pt x="1504" y="7910"/>
                </a:lnTo>
                <a:lnTo>
                  <a:pt x="1500" y="7879"/>
                </a:lnTo>
                <a:lnTo>
                  <a:pt x="1480" y="7874"/>
                </a:lnTo>
                <a:lnTo>
                  <a:pt x="1504" y="7860"/>
                </a:lnTo>
                <a:lnTo>
                  <a:pt x="1539" y="7853"/>
                </a:lnTo>
                <a:lnTo>
                  <a:pt x="1568" y="7833"/>
                </a:lnTo>
                <a:lnTo>
                  <a:pt x="1592" y="7834"/>
                </a:lnTo>
                <a:lnTo>
                  <a:pt x="1605" y="7874"/>
                </a:lnTo>
                <a:lnTo>
                  <a:pt x="1627" y="7874"/>
                </a:lnTo>
                <a:lnTo>
                  <a:pt x="1644" y="7843"/>
                </a:lnTo>
                <a:lnTo>
                  <a:pt x="1635" y="7827"/>
                </a:lnTo>
                <a:lnTo>
                  <a:pt x="1669" y="7800"/>
                </a:lnTo>
                <a:lnTo>
                  <a:pt x="1671" y="7759"/>
                </a:lnTo>
                <a:lnTo>
                  <a:pt x="1691" y="7741"/>
                </a:lnTo>
                <a:lnTo>
                  <a:pt x="1707" y="7762"/>
                </a:lnTo>
                <a:lnTo>
                  <a:pt x="1707" y="7793"/>
                </a:lnTo>
                <a:lnTo>
                  <a:pt x="1731" y="7810"/>
                </a:lnTo>
                <a:lnTo>
                  <a:pt x="1790" y="7773"/>
                </a:lnTo>
                <a:lnTo>
                  <a:pt x="1810" y="7738"/>
                </a:lnTo>
                <a:lnTo>
                  <a:pt x="1845" y="7739"/>
                </a:lnTo>
                <a:lnTo>
                  <a:pt x="1871" y="7700"/>
                </a:lnTo>
                <a:lnTo>
                  <a:pt x="1886" y="7690"/>
                </a:lnTo>
                <a:lnTo>
                  <a:pt x="1909" y="7714"/>
                </a:lnTo>
                <a:lnTo>
                  <a:pt x="1949" y="7705"/>
                </a:lnTo>
                <a:lnTo>
                  <a:pt x="1998" y="7645"/>
                </a:lnTo>
                <a:lnTo>
                  <a:pt x="1999" y="7608"/>
                </a:lnTo>
                <a:lnTo>
                  <a:pt x="1986" y="7606"/>
                </a:lnTo>
                <a:lnTo>
                  <a:pt x="1953" y="7608"/>
                </a:lnTo>
                <a:lnTo>
                  <a:pt x="1945" y="7600"/>
                </a:lnTo>
                <a:lnTo>
                  <a:pt x="2010" y="7552"/>
                </a:lnTo>
                <a:lnTo>
                  <a:pt x="2054" y="7537"/>
                </a:lnTo>
                <a:lnTo>
                  <a:pt x="2088" y="7497"/>
                </a:lnTo>
                <a:lnTo>
                  <a:pt x="2104" y="7501"/>
                </a:lnTo>
                <a:lnTo>
                  <a:pt x="2120" y="7518"/>
                </a:lnTo>
                <a:lnTo>
                  <a:pt x="2170" y="7467"/>
                </a:lnTo>
                <a:lnTo>
                  <a:pt x="2213" y="7447"/>
                </a:lnTo>
                <a:lnTo>
                  <a:pt x="2227" y="7411"/>
                </a:lnTo>
                <a:lnTo>
                  <a:pt x="2255" y="7401"/>
                </a:lnTo>
                <a:lnTo>
                  <a:pt x="2269" y="7378"/>
                </a:lnTo>
                <a:lnTo>
                  <a:pt x="2303" y="7374"/>
                </a:lnTo>
                <a:lnTo>
                  <a:pt x="2318" y="7401"/>
                </a:lnTo>
                <a:lnTo>
                  <a:pt x="2338" y="7413"/>
                </a:lnTo>
                <a:lnTo>
                  <a:pt x="2350" y="7378"/>
                </a:lnTo>
                <a:lnTo>
                  <a:pt x="2390" y="7378"/>
                </a:lnTo>
                <a:lnTo>
                  <a:pt x="2409" y="7363"/>
                </a:lnTo>
                <a:lnTo>
                  <a:pt x="2408" y="7334"/>
                </a:lnTo>
                <a:lnTo>
                  <a:pt x="2448" y="7324"/>
                </a:lnTo>
                <a:lnTo>
                  <a:pt x="2462" y="7304"/>
                </a:lnTo>
                <a:lnTo>
                  <a:pt x="2474" y="7316"/>
                </a:lnTo>
                <a:lnTo>
                  <a:pt x="2543" y="7324"/>
                </a:lnTo>
                <a:lnTo>
                  <a:pt x="2557" y="7282"/>
                </a:lnTo>
                <a:lnTo>
                  <a:pt x="2577" y="7281"/>
                </a:lnTo>
                <a:lnTo>
                  <a:pt x="2581" y="7304"/>
                </a:lnTo>
                <a:lnTo>
                  <a:pt x="2598" y="7303"/>
                </a:lnTo>
                <a:lnTo>
                  <a:pt x="2622" y="7282"/>
                </a:lnTo>
                <a:lnTo>
                  <a:pt x="2643" y="7302"/>
                </a:lnTo>
                <a:lnTo>
                  <a:pt x="2660" y="7290"/>
                </a:lnTo>
                <a:lnTo>
                  <a:pt x="2682" y="7222"/>
                </a:lnTo>
                <a:lnTo>
                  <a:pt x="2662" y="7222"/>
                </a:lnTo>
                <a:lnTo>
                  <a:pt x="2638" y="7233"/>
                </a:lnTo>
                <a:lnTo>
                  <a:pt x="2653" y="7199"/>
                </a:lnTo>
                <a:lnTo>
                  <a:pt x="2700" y="7161"/>
                </a:lnTo>
                <a:lnTo>
                  <a:pt x="2724" y="7161"/>
                </a:lnTo>
                <a:lnTo>
                  <a:pt x="2741" y="7174"/>
                </a:lnTo>
                <a:lnTo>
                  <a:pt x="2749" y="7161"/>
                </a:lnTo>
                <a:lnTo>
                  <a:pt x="2732" y="7133"/>
                </a:lnTo>
                <a:lnTo>
                  <a:pt x="2704" y="7119"/>
                </a:lnTo>
                <a:lnTo>
                  <a:pt x="2728" y="7107"/>
                </a:lnTo>
                <a:lnTo>
                  <a:pt x="2772" y="7123"/>
                </a:lnTo>
                <a:lnTo>
                  <a:pt x="2821" y="7072"/>
                </a:lnTo>
                <a:lnTo>
                  <a:pt x="2878" y="7072"/>
                </a:lnTo>
                <a:lnTo>
                  <a:pt x="2926" y="7034"/>
                </a:lnTo>
                <a:lnTo>
                  <a:pt x="2961" y="7026"/>
                </a:lnTo>
                <a:lnTo>
                  <a:pt x="3018" y="6973"/>
                </a:lnTo>
                <a:lnTo>
                  <a:pt x="3018" y="6903"/>
                </a:lnTo>
                <a:lnTo>
                  <a:pt x="2998" y="6885"/>
                </a:lnTo>
                <a:lnTo>
                  <a:pt x="2984" y="6885"/>
                </a:lnTo>
                <a:lnTo>
                  <a:pt x="2968" y="6834"/>
                </a:lnTo>
                <a:lnTo>
                  <a:pt x="2944" y="6818"/>
                </a:lnTo>
                <a:lnTo>
                  <a:pt x="2880" y="6820"/>
                </a:lnTo>
                <a:lnTo>
                  <a:pt x="2890" y="6775"/>
                </a:lnTo>
                <a:lnTo>
                  <a:pt x="2887" y="6730"/>
                </a:lnTo>
                <a:lnTo>
                  <a:pt x="2950" y="6705"/>
                </a:lnTo>
                <a:lnTo>
                  <a:pt x="2962" y="6681"/>
                </a:lnTo>
                <a:lnTo>
                  <a:pt x="2996" y="6674"/>
                </a:lnTo>
                <a:lnTo>
                  <a:pt x="3008" y="6645"/>
                </a:lnTo>
                <a:lnTo>
                  <a:pt x="2996" y="6639"/>
                </a:lnTo>
                <a:lnTo>
                  <a:pt x="3021" y="6621"/>
                </a:lnTo>
                <a:lnTo>
                  <a:pt x="3069" y="6631"/>
                </a:lnTo>
                <a:lnTo>
                  <a:pt x="3129" y="6587"/>
                </a:lnTo>
                <a:lnTo>
                  <a:pt x="3172" y="6625"/>
                </a:lnTo>
                <a:lnTo>
                  <a:pt x="3231" y="6593"/>
                </a:lnTo>
                <a:lnTo>
                  <a:pt x="3224" y="6627"/>
                </a:lnTo>
                <a:lnTo>
                  <a:pt x="3236" y="6653"/>
                </a:lnTo>
                <a:lnTo>
                  <a:pt x="3264" y="6650"/>
                </a:lnTo>
                <a:lnTo>
                  <a:pt x="3315" y="6595"/>
                </a:lnTo>
                <a:lnTo>
                  <a:pt x="3301" y="6575"/>
                </a:lnTo>
                <a:lnTo>
                  <a:pt x="3278" y="6565"/>
                </a:lnTo>
                <a:lnTo>
                  <a:pt x="3268" y="6541"/>
                </a:lnTo>
                <a:lnTo>
                  <a:pt x="3292" y="6533"/>
                </a:lnTo>
                <a:lnTo>
                  <a:pt x="3337" y="6550"/>
                </a:lnTo>
                <a:lnTo>
                  <a:pt x="3419" y="6524"/>
                </a:lnTo>
                <a:lnTo>
                  <a:pt x="3437" y="6460"/>
                </a:lnTo>
                <a:lnTo>
                  <a:pt x="3418" y="6408"/>
                </a:lnTo>
                <a:lnTo>
                  <a:pt x="3349" y="6361"/>
                </a:lnTo>
                <a:lnTo>
                  <a:pt x="3322" y="6364"/>
                </a:lnTo>
                <a:lnTo>
                  <a:pt x="3296" y="6385"/>
                </a:lnTo>
                <a:lnTo>
                  <a:pt x="3296" y="6373"/>
                </a:lnTo>
                <a:lnTo>
                  <a:pt x="3328" y="6347"/>
                </a:lnTo>
                <a:lnTo>
                  <a:pt x="3389" y="6342"/>
                </a:lnTo>
                <a:lnTo>
                  <a:pt x="3423" y="6373"/>
                </a:lnTo>
                <a:lnTo>
                  <a:pt x="3487" y="6368"/>
                </a:lnTo>
                <a:lnTo>
                  <a:pt x="3533" y="6325"/>
                </a:lnTo>
                <a:lnTo>
                  <a:pt x="3532" y="6297"/>
                </a:lnTo>
                <a:lnTo>
                  <a:pt x="3640" y="6242"/>
                </a:lnTo>
                <a:lnTo>
                  <a:pt x="3699" y="6192"/>
                </a:lnTo>
                <a:lnTo>
                  <a:pt x="3748" y="6189"/>
                </a:lnTo>
                <a:lnTo>
                  <a:pt x="3769" y="6166"/>
                </a:lnTo>
                <a:lnTo>
                  <a:pt x="3769" y="6140"/>
                </a:lnTo>
                <a:lnTo>
                  <a:pt x="3870" y="6064"/>
                </a:lnTo>
                <a:lnTo>
                  <a:pt x="3954" y="6055"/>
                </a:lnTo>
                <a:lnTo>
                  <a:pt x="4053" y="5967"/>
                </a:lnTo>
                <a:lnTo>
                  <a:pt x="4124" y="5961"/>
                </a:lnTo>
                <a:lnTo>
                  <a:pt x="4206" y="5859"/>
                </a:lnTo>
                <a:lnTo>
                  <a:pt x="4206" y="5859"/>
                </a:lnTo>
                <a:lnTo>
                  <a:pt x="4178" y="5921"/>
                </a:lnTo>
                <a:lnTo>
                  <a:pt x="4182" y="5975"/>
                </a:lnTo>
                <a:lnTo>
                  <a:pt x="4206" y="5988"/>
                </a:lnTo>
                <a:lnTo>
                  <a:pt x="4241" y="5995"/>
                </a:lnTo>
                <a:lnTo>
                  <a:pt x="4255" y="6012"/>
                </a:lnTo>
                <a:lnTo>
                  <a:pt x="4315" y="5947"/>
                </a:lnTo>
                <a:lnTo>
                  <a:pt x="4362" y="5929"/>
                </a:lnTo>
                <a:lnTo>
                  <a:pt x="4460" y="5900"/>
                </a:lnTo>
                <a:lnTo>
                  <a:pt x="4490" y="5866"/>
                </a:lnTo>
                <a:lnTo>
                  <a:pt x="4472" y="5916"/>
                </a:lnTo>
                <a:lnTo>
                  <a:pt x="4398" y="5961"/>
                </a:lnTo>
                <a:lnTo>
                  <a:pt x="4341" y="5965"/>
                </a:lnTo>
                <a:lnTo>
                  <a:pt x="4238" y="6072"/>
                </a:lnTo>
                <a:lnTo>
                  <a:pt x="4230" y="6114"/>
                </a:lnTo>
                <a:lnTo>
                  <a:pt x="4281" y="6189"/>
                </a:lnTo>
                <a:lnTo>
                  <a:pt x="4295" y="6242"/>
                </a:lnTo>
                <a:lnTo>
                  <a:pt x="4245" y="6204"/>
                </a:lnTo>
                <a:lnTo>
                  <a:pt x="4207" y="6201"/>
                </a:lnTo>
                <a:lnTo>
                  <a:pt x="4184" y="6211"/>
                </a:lnTo>
                <a:lnTo>
                  <a:pt x="4148" y="6211"/>
                </a:lnTo>
                <a:lnTo>
                  <a:pt x="4100" y="6179"/>
                </a:lnTo>
                <a:lnTo>
                  <a:pt x="4089" y="6118"/>
                </a:lnTo>
                <a:lnTo>
                  <a:pt x="4013" y="6153"/>
                </a:lnTo>
                <a:lnTo>
                  <a:pt x="3975" y="6156"/>
                </a:lnTo>
                <a:lnTo>
                  <a:pt x="3906" y="6204"/>
                </a:lnTo>
                <a:lnTo>
                  <a:pt x="3842" y="6204"/>
                </a:lnTo>
                <a:lnTo>
                  <a:pt x="3795" y="6249"/>
                </a:lnTo>
                <a:lnTo>
                  <a:pt x="3791" y="6295"/>
                </a:lnTo>
                <a:lnTo>
                  <a:pt x="3800" y="6319"/>
                </a:lnTo>
                <a:lnTo>
                  <a:pt x="3762" y="6394"/>
                </a:lnTo>
                <a:lnTo>
                  <a:pt x="3707" y="6426"/>
                </a:lnTo>
                <a:lnTo>
                  <a:pt x="3685" y="6492"/>
                </a:lnTo>
                <a:lnTo>
                  <a:pt x="3547" y="6611"/>
                </a:lnTo>
                <a:lnTo>
                  <a:pt x="3511" y="6658"/>
                </a:lnTo>
                <a:lnTo>
                  <a:pt x="3516" y="6693"/>
                </a:lnTo>
                <a:lnTo>
                  <a:pt x="3562" y="6760"/>
                </a:lnTo>
                <a:lnTo>
                  <a:pt x="3588" y="6722"/>
                </a:lnTo>
                <a:lnTo>
                  <a:pt x="3612" y="6720"/>
                </a:lnTo>
                <a:lnTo>
                  <a:pt x="3655" y="6691"/>
                </a:lnTo>
                <a:lnTo>
                  <a:pt x="3691" y="6698"/>
                </a:lnTo>
                <a:lnTo>
                  <a:pt x="3691" y="6724"/>
                </a:lnTo>
                <a:lnTo>
                  <a:pt x="3609" y="6789"/>
                </a:lnTo>
                <a:lnTo>
                  <a:pt x="3571" y="6791"/>
                </a:lnTo>
                <a:lnTo>
                  <a:pt x="3548" y="6834"/>
                </a:lnTo>
                <a:lnTo>
                  <a:pt x="3504" y="6813"/>
                </a:lnTo>
                <a:lnTo>
                  <a:pt x="3468" y="6815"/>
                </a:lnTo>
                <a:lnTo>
                  <a:pt x="3431" y="6829"/>
                </a:lnTo>
                <a:lnTo>
                  <a:pt x="3431" y="6869"/>
                </a:lnTo>
                <a:lnTo>
                  <a:pt x="3401" y="6861"/>
                </a:lnTo>
                <a:lnTo>
                  <a:pt x="3363" y="6869"/>
                </a:lnTo>
                <a:lnTo>
                  <a:pt x="3365" y="6928"/>
                </a:lnTo>
                <a:lnTo>
                  <a:pt x="3431" y="7000"/>
                </a:lnTo>
                <a:lnTo>
                  <a:pt x="3451" y="6990"/>
                </a:lnTo>
                <a:lnTo>
                  <a:pt x="3473" y="6957"/>
                </a:lnTo>
                <a:lnTo>
                  <a:pt x="3499" y="6985"/>
                </a:lnTo>
                <a:lnTo>
                  <a:pt x="3516" y="6932"/>
                </a:lnTo>
                <a:lnTo>
                  <a:pt x="3550" y="6933"/>
                </a:lnTo>
                <a:lnTo>
                  <a:pt x="3548" y="6973"/>
                </a:lnTo>
                <a:lnTo>
                  <a:pt x="3578" y="6954"/>
                </a:lnTo>
                <a:lnTo>
                  <a:pt x="3586" y="6927"/>
                </a:lnTo>
                <a:lnTo>
                  <a:pt x="3622" y="6909"/>
                </a:lnTo>
                <a:lnTo>
                  <a:pt x="3669" y="6875"/>
                </a:lnTo>
                <a:lnTo>
                  <a:pt x="3674" y="6823"/>
                </a:lnTo>
                <a:lnTo>
                  <a:pt x="3707" y="6792"/>
                </a:lnTo>
                <a:lnTo>
                  <a:pt x="3712" y="6816"/>
                </a:lnTo>
                <a:lnTo>
                  <a:pt x="3695" y="6841"/>
                </a:lnTo>
                <a:lnTo>
                  <a:pt x="3715" y="6868"/>
                </a:lnTo>
                <a:lnTo>
                  <a:pt x="3769" y="6867"/>
                </a:lnTo>
                <a:lnTo>
                  <a:pt x="3841" y="6808"/>
                </a:lnTo>
                <a:lnTo>
                  <a:pt x="3892" y="6806"/>
                </a:lnTo>
                <a:lnTo>
                  <a:pt x="3904" y="6834"/>
                </a:lnTo>
                <a:lnTo>
                  <a:pt x="3934" y="6813"/>
                </a:lnTo>
                <a:lnTo>
                  <a:pt x="3954" y="6728"/>
                </a:lnTo>
                <a:lnTo>
                  <a:pt x="4007" y="6693"/>
                </a:lnTo>
                <a:lnTo>
                  <a:pt x="4031" y="6698"/>
                </a:lnTo>
                <a:lnTo>
                  <a:pt x="3975" y="6758"/>
                </a:lnTo>
                <a:lnTo>
                  <a:pt x="3977" y="6796"/>
                </a:lnTo>
                <a:lnTo>
                  <a:pt x="4006" y="6775"/>
                </a:lnTo>
                <a:lnTo>
                  <a:pt x="4056" y="6708"/>
                </a:lnTo>
                <a:lnTo>
                  <a:pt x="4086" y="6629"/>
                </a:lnTo>
                <a:lnTo>
                  <a:pt x="4120" y="6610"/>
                </a:lnTo>
                <a:lnTo>
                  <a:pt x="4118" y="6644"/>
                </a:lnTo>
                <a:lnTo>
                  <a:pt x="4087" y="6701"/>
                </a:lnTo>
                <a:lnTo>
                  <a:pt x="4090" y="6720"/>
                </a:lnTo>
                <a:lnTo>
                  <a:pt x="4149" y="6663"/>
                </a:lnTo>
                <a:lnTo>
                  <a:pt x="4166" y="6692"/>
                </a:lnTo>
                <a:lnTo>
                  <a:pt x="4162" y="6722"/>
                </a:lnTo>
                <a:lnTo>
                  <a:pt x="4214" y="6728"/>
                </a:lnTo>
                <a:lnTo>
                  <a:pt x="4234" y="6746"/>
                </a:lnTo>
                <a:lnTo>
                  <a:pt x="4273" y="6715"/>
                </a:lnTo>
                <a:lnTo>
                  <a:pt x="4293" y="6662"/>
                </a:lnTo>
                <a:lnTo>
                  <a:pt x="4357" y="6655"/>
                </a:lnTo>
                <a:lnTo>
                  <a:pt x="4396" y="6627"/>
                </a:lnTo>
                <a:lnTo>
                  <a:pt x="4367" y="6612"/>
                </a:lnTo>
                <a:lnTo>
                  <a:pt x="4382" y="6562"/>
                </a:lnTo>
                <a:lnTo>
                  <a:pt x="4470" y="6531"/>
                </a:lnTo>
                <a:lnTo>
                  <a:pt x="4486" y="6498"/>
                </a:lnTo>
                <a:lnTo>
                  <a:pt x="4488" y="6452"/>
                </a:lnTo>
                <a:lnTo>
                  <a:pt x="4444" y="6459"/>
                </a:lnTo>
                <a:lnTo>
                  <a:pt x="4413" y="6438"/>
                </a:lnTo>
                <a:lnTo>
                  <a:pt x="4360" y="6432"/>
                </a:lnTo>
                <a:lnTo>
                  <a:pt x="4379" y="6402"/>
                </a:lnTo>
                <a:lnTo>
                  <a:pt x="4420" y="6400"/>
                </a:lnTo>
                <a:lnTo>
                  <a:pt x="4456" y="6414"/>
                </a:lnTo>
                <a:lnTo>
                  <a:pt x="4476" y="6387"/>
                </a:lnTo>
                <a:lnTo>
                  <a:pt x="4476" y="6347"/>
                </a:lnTo>
                <a:lnTo>
                  <a:pt x="4436" y="6364"/>
                </a:lnTo>
                <a:lnTo>
                  <a:pt x="4388" y="6325"/>
                </a:lnTo>
                <a:lnTo>
                  <a:pt x="4386" y="6287"/>
                </a:lnTo>
                <a:lnTo>
                  <a:pt x="4448" y="6281"/>
                </a:lnTo>
                <a:lnTo>
                  <a:pt x="4476" y="6267"/>
                </a:lnTo>
                <a:lnTo>
                  <a:pt x="4496" y="6281"/>
                </a:lnTo>
                <a:lnTo>
                  <a:pt x="4502" y="6258"/>
                </a:lnTo>
                <a:lnTo>
                  <a:pt x="4486" y="6203"/>
                </a:lnTo>
                <a:lnTo>
                  <a:pt x="4563" y="6170"/>
                </a:lnTo>
                <a:lnTo>
                  <a:pt x="4607" y="6203"/>
                </a:lnTo>
                <a:lnTo>
                  <a:pt x="4641" y="6194"/>
                </a:lnTo>
                <a:lnTo>
                  <a:pt x="4699" y="6194"/>
                </a:lnTo>
                <a:lnTo>
                  <a:pt x="4611" y="6255"/>
                </a:lnTo>
                <a:lnTo>
                  <a:pt x="4617" y="6294"/>
                </a:lnTo>
                <a:lnTo>
                  <a:pt x="4631" y="6373"/>
                </a:lnTo>
                <a:lnTo>
                  <a:pt x="4653" y="6368"/>
                </a:lnTo>
                <a:lnTo>
                  <a:pt x="4681" y="6277"/>
                </a:lnTo>
                <a:lnTo>
                  <a:pt x="4718" y="6253"/>
                </a:lnTo>
                <a:lnTo>
                  <a:pt x="4740" y="6253"/>
                </a:lnTo>
                <a:lnTo>
                  <a:pt x="4724" y="6282"/>
                </a:lnTo>
                <a:lnTo>
                  <a:pt x="4700" y="6318"/>
                </a:lnTo>
                <a:lnTo>
                  <a:pt x="4709" y="6349"/>
                </a:lnTo>
                <a:lnTo>
                  <a:pt x="4766" y="6307"/>
                </a:lnTo>
                <a:lnTo>
                  <a:pt x="4778" y="6281"/>
                </a:lnTo>
                <a:lnTo>
                  <a:pt x="4814" y="6307"/>
                </a:lnTo>
                <a:lnTo>
                  <a:pt x="4860" y="6273"/>
                </a:lnTo>
                <a:lnTo>
                  <a:pt x="4879" y="6271"/>
                </a:lnTo>
                <a:lnTo>
                  <a:pt x="4925" y="6239"/>
                </a:lnTo>
                <a:lnTo>
                  <a:pt x="4979" y="6229"/>
                </a:lnTo>
                <a:lnTo>
                  <a:pt x="5018" y="6242"/>
                </a:lnTo>
                <a:lnTo>
                  <a:pt x="5010" y="6259"/>
                </a:lnTo>
                <a:lnTo>
                  <a:pt x="4960" y="6261"/>
                </a:lnTo>
                <a:lnTo>
                  <a:pt x="4911" y="6313"/>
                </a:lnTo>
                <a:lnTo>
                  <a:pt x="4877" y="6313"/>
                </a:lnTo>
                <a:lnTo>
                  <a:pt x="4853" y="6345"/>
                </a:lnTo>
                <a:lnTo>
                  <a:pt x="4873" y="6371"/>
                </a:lnTo>
                <a:lnTo>
                  <a:pt x="4962" y="6390"/>
                </a:lnTo>
                <a:lnTo>
                  <a:pt x="4993" y="6421"/>
                </a:lnTo>
                <a:lnTo>
                  <a:pt x="4987" y="6446"/>
                </a:lnTo>
                <a:lnTo>
                  <a:pt x="4936" y="6402"/>
                </a:lnTo>
                <a:lnTo>
                  <a:pt x="4873" y="6396"/>
                </a:lnTo>
                <a:lnTo>
                  <a:pt x="4833" y="6414"/>
                </a:lnTo>
                <a:lnTo>
                  <a:pt x="4828" y="6454"/>
                </a:lnTo>
                <a:lnTo>
                  <a:pt x="4862" y="6466"/>
                </a:lnTo>
                <a:lnTo>
                  <a:pt x="4901" y="6444"/>
                </a:lnTo>
                <a:lnTo>
                  <a:pt x="4939" y="6471"/>
                </a:lnTo>
                <a:lnTo>
                  <a:pt x="4917" y="6483"/>
                </a:lnTo>
                <a:lnTo>
                  <a:pt x="4867" y="6485"/>
                </a:lnTo>
                <a:lnTo>
                  <a:pt x="4873" y="6519"/>
                </a:lnTo>
                <a:lnTo>
                  <a:pt x="4937" y="6536"/>
                </a:lnTo>
                <a:lnTo>
                  <a:pt x="4960" y="6567"/>
                </a:lnTo>
                <a:lnTo>
                  <a:pt x="4923" y="6579"/>
                </a:lnTo>
                <a:lnTo>
                  <a:pt x="4886" y="6593"/>
                </a:lnTo>
                <a:lnTo>
                  <a:pt x="4891" y="6619"/>
                </a:lnTo>
                <a:lnTo>
                  <a:pt x="4937" y="6619"/>
                </a:lnTo>
                <a:lnTo>
                  <a:pt x="4986" y="6599"/>
                </a:lnTo>
                <a:lnTo>
                  <a:pt x="5027" y="6634"/>
                </a:lnTo>
                <a:lnTo>
                  <a:pt x="5068" y="6653"/>
                </a:lnTo>
                <a:lnTo>
                  <a:pt x="5135" y="6627"/>
                </a:lnTo>
                <a:lnTo>
                  <a:pt x="5156" y="6655"/>
                </a:lnTo>
                <a:lnTo>
                  <a:pt x="5156" y="6678"/>
                </a:lnTo>
                <a:lnTo>
                  <a:pt x="5126" y="6698"/>
                </a:lnTo>
                <a:lnTo>
                  <a:pt x="5134" y="6726"/>
                </a:lnTo>
                <a:lnTo>
                  <a:pt x="5155" y="6734"/>
                </a:lnTo>
                <a:lnTo>
                  <a:pt x="5161" y="6764"/>
                </a:lnTo>
                <a:lnTo>
                  <a:pt x="5199" y="6777"/>
                </a:lnTo>
                <a:lnTo>
                  <a:pt x="5230" y="6728"/>
                </a:lnTo>
                <a:lnTo>
                  <a:pt x="5217" y="6708"/>
                </a:lnTo>
                <a:lnTo>
                  <a:pt x="5228" y="6688"/>
                </a:lnTo>
                <a:lnTo>
                  <a:pt x="5287" y="6689"/>
                </a:lnTo>
                <a:lnTo>
                  <a:pt x="5252" y="6734"/>
                </a:lnTo>
                <a:lnTo>
                  <a:pt x="5255" y="6764"/>
                </a:lnTo>
                <a:lnTo>
                  <a:pt x="5195" y="6823"/>
                </a:lnTo>
                <a:lnTo>
                  <a:pt x="5242" y="6867"/>
                </a:lnTo>
                <a:lnTo>
                  <a:pt x="5221" y="6879"/>
                </a:lnTo>
                <a:lnTo>
                  <a:pt x="5196" y="6869"/>
                </a:lnTo>
                <a:lnTo>
                  <a:pt x="5167" y="6880"/>
                </a:lnTo>
                <a:lnTo>
                  <a:pt x="5182" y="6908"/>
                </a:lnTo>
                <a:lnTo>
                  <a:pt x="5296" y="6930"/>
                </a:lnTo>
                <a:lnTo>
                  <a:pt x="5330" y="6916"/>
                </a:lnTo>
                <a:lnTo>
                  <a:pt x="5365" y="6925"/>
                </a:lnTo>
                <a:lnTo>
                  <a:pt x="5413" y="6920"/>
                </a:lnTo>
                <a:lnTo>
                  <a:pt x="5473" y="6925"/>
                </a:lnTo>
                <a:lnTo>
                  <a:pt x="5526" y="6915"/>
                </a:lnTo>
                <a:lnTo>
                  <a:pt x="5549" y="6923"/>
                </a:lnTo>
                <a:lnTo>
                  <a:pt x="5548" y="6957"/>
                </a:lnTo>
                <a:lnTo>
                  <a:pt x="5581" y="6961"/>
                </a:lnTo>
                <a:lnTo>
                  <a:pt x="5612" y="6999"/>
                </a:lnTo>
                <a:lnTo>
                  <a:pt x="5642" y="7022"/>
                </a:lnTo>
                <a:lnTo>
                  <a:pt x="5654" y="7054"/>
                </a:lnTo>
                <a:lnTo>
                  <a:pt x="5696" y="7052"/>
                </a:lnTo>
                <a:lnTo>
                  <a:pt x="5761" y="7020"/>
                </a:lnTo>
                <a:lnTo>
                  <a:pt x="5775" y="7004"/>
                </a:lnTo>
                <a:lnTo>
                  <a:pt x="5799" y="7016"/>
                </a:lnTo>
                <a:lnTo>
                  <a:pt x="5795" y="7052"/>
                </a:lnTo>
                <a:lnTo>
                  <a:pt x="5761" y="7080"/>
                </a:lnTo>
                <a:lnTo>
                  <a:pt x="5716" y="7092"/>
                </a:lnTo>
                <a:lnTo>
                  <a:pt x="5725" y="7114"/>
                </a:lnTo>
                <a:lnTo>
                  <a:pt x="5793" y="7131"/>
                </a:lnTo>
                <a:lnTo>
                  <a:pt x="5805" y="7174"/>
                </a:lnTo>
                <a:lnTo>
                  <a:pt x="5834" y="7201"/>
                </a:lnTo>
                <a:lnTo>
                  <a:pt x="5906" y="7224"/>
                </a:lnTo>
                <a:lnTo>
                  <a:pt x="5993" y="7203"/>
                </a:lnTo>
                <a:lnTo>
                  <a:pt x="6031" y="7189"/>
                </a:lnTo>
                <a:lnTo>
                  <a:pt x="6043" y="7213"/>
                </a:lnTo>
                <a:lnTo>
                  <a:pt x="6071" y="7177"/>
                </a:lnTo>
                <a:lnTo>
                  <a:pt x="6133" y="7133"/>
                </a:lnTo>
                <a:lnTo>
                  <a:pt x="6157" y="7135"/>
                </a:lnTo>
                <a:lnTo>
                  <a:pt x="6137" y="7163"/>
                </a:lnTo>
                <a:lnTo>
                  <a:pt x="6093" y="7199"/>
                </a:lnTo>
                <a:lnTo>
                  <a:pt x="6085" y="7281"/>
                </a:lnTo>
                <a:lnTo>
                  <a:pt x="6063" y="7330"/>
                </a:lnTo>
                <a:lnTo>
                  <a:pt x="6033" y="7336"/>
                </a:lnTo>
                <a:lnTo>
                  <a:pt x="5983" y="7308"/>
                </a:lnTo>
                <a:lnTo>
                  <a:pt x="5966" y="7315"/>
                </a:lnTo>
                <a:lnTo>
                  <a:pt x="5998" y="7371"/>
                </a:lnTo>
                <a:lnTo>
                  <a:pt x="6010" y="7417"/>
                </a:lnTo>
                <a:lnTo>
                  <a:pt x="6039" y="7441"/>
                </a:lnTo>
                <a:lnTo>
                  <a:pt x="6079" y="7429"/>
                </a:lnTo>
                <a:lnTo>
                  <a:pt x="6107" y="7444"/>
                </a:lnTo>
                <a:lnTo>
                  <a:pt x="6093" y="7473"/>
                </a:lnTo>
                <a:lnTo>
                  <a:pt x="6065" y="7473"/>
                </a:lnTo>
                <a:lnTo>
                  <a:pt x="6065" y="7491"/>
                </a:lnTo>
                <a:lnTo>
                  <a:pt x="6134" y="7557"/>
                </a:lnTo>
                <a:lnTo>
                  <a:pt x="6157" y="7544"/>
                </a:lnTo>
                <a:lnTo>
                  <a:pt x="6210" y="7551"/>
                </a:lnTo>
                <a:lnTo>
                  <a:pt x="6232" y="7504"/>
                </a:lnTo>
                <a:lnTo>
                  <a:pt x="6287" y="7404"/>
                </a:lnTo>
                <a:lnTo>
                  <a:pt x="6262" y="7481"/>
                </a:lnTo>
                <a:lnTo>
                  <a:pt x="6262" y="7535"/>
                </a:lnTo>
                <a:lnTo>
                  <a:pt x="6250" y="7567"/>
                </a:lnTo>
                <a:lnTo>
                  <a:pt x="6225" y="7583"/>
                </a:lnTo>
                <a:lnTo>
                  <a:pt x="6191" y="7622"/>
                </a:lnTo>
                <a:lnTo>
                  <a:pt x="6198" y="7648"/>
                </a:lnTo>
                <a:lnTo>
                  <a:pt x="6234" y="7674"/>
                </a:lnTo>
                <a:lnTo>
                  <a:pt x="6216" y="7700"/>
                </a:lnTo>
                <a:lnTo>
                  <a:pt x="6215" y="7809"/>
                </a:lnTo>
                <a:lnTo>
                  <a:pt x="6239" y="7833"/>
                </a:lnTo>
                <a:lnTo>
                  <a:pt x="6272" y="7834"/>
                </a:lnTo>
                <a:lnTo>
                  <a:pt x="6260" y="7874"/>
                </a:lnTo>
                <a:lnTo>
                  <a:pt x="6274" y="7915"/>
                </a:lnTo>
                <a:lnTo>
                  <a:pt x="6344" y="7996"/>
                </a:lnTo>
                <a:lnTo>
                  <a:pt x="6369" y="8008"/>
                </a:lnTo>
                <a:lnTo>
                  <a:pt x="6375" y="8033"/>
                </a:lnTo>
                <a:lnTo>
                  <a:pt x="6401" y="8013"/>
                </a:lnTo>
                <a:lnTo>
                  <a:pt x="6427" y="8045"/>
                </a:lnTo>
                <a:lnTo>
                  <a:pt x="6461" y="8033"/>
                </a:lnTo>
                <a:lnTo>
                  <a:pt x="6445" y="8013"/>
                </a:lnTo>
                <a:lnTo>
                  <a:pt x="6459" y="7992"/>
                </a:lnTo>
                <a:lnTo>
                  <a:pt x="6478" y="8015"/>
                </a:lnTo>
                <a:lnTo>
                  <a:pt x="6506" y="8021"/>
                </a:lnTo>
                <a:lnTo>
                  <a:pt x="6522" y="7984"/>
                </a:lnTo>
                <a:lnTo>
                  <a:pt x="6495" y="7916"/>
                </a:lnTo>
                <a:lnTo>
                  <a:pt x="6469" y="7918"/>
                </a:lnTo>
                <a:lnTo>
                  <a:pt x="6452" y="7928"/>
                </a:lnTo>
                <a:lnTo>
                  <a:pt x="6437" y="7914"/>
                </a:lnTo>
                <a:lnTo>
                  <a:pt x="6469" y="7870"/>
                </a:lnTo>
                <a:lnTo>
                  <a:pt x="6466" y="7839"/>
                </a:lnTo>
                <a:lnTo>
                  <a:pt x="6451" y="7807"/>
                </a:lnTo>
                <a:lnTo>
                  <a:pt x="6419" y="7793"/>
                </a:lnTo>
                <a:lnTo>
                  <a:pt x="6418" y="7769"/>
                </a:lnTo>
                <a:lnTo>
                  <a:pt x="6435" y="7747"/>
                </a:lnTo>
                <a:lnTo>
                  <a:pt x="6442" y="7693"/>
                </a:lnTo>
                <a:lnTo>
                  <a:pt x="6469" y="7697"/>
                </a:lnTo>
                <a:lnTo>
                  <a:pt x="6473" y="7745"/>
                </a:lnTo>
                <a:lnTo>
                  <a:pt x="6488" y="7774"/>
                </a:lnTo>
                <a:lnTo>
                  <a:pt x="6516" y="7729"/>
                </a:lnTo>
                <a:lnTo>
                  <a:pt x="6530" y="7757"/>
                </a:lnTo>
                <a:lnTo>
                  <a:pt x="6546" y="7789"/>
                </a:lnTo>
                <a:lnTo>
                  <a:pt x="6530" y="7836"/>
                </a:lnTo>
                <a:lnTo>
                  <a:pt x="6540" y="7872"/>
                </a:lnTo>
                <a:lnTo>
                  <a:pt x="6566" y="7879"/>
                </a:lnTo>
                <a:lnTo>
                  <a:pt x="6607" y="7839"/>
                </a:lnTo>
                <a:lnTo>
                  <a:pt x="6627" y="7836"/>
                </a:lnTo>
                <a:lnTo>
                  <a:pt x="6614" y="7874"/>
                </a:lnTo>
                <a:lnTo>
                  <a:pt x="6580" y="7904"/>
                </a:lnTo>
                <a:lnTo>
                  <a:pt x="6581" y="7940"/>
                </a:lnTo>
                <a:lnTo>
                  <a:pt x="6593" y="7984"/>
                </a:lnTo>
                <a:lnTo>
                  <a:pt x="6576" y="8033"/>
                </a:lnTo>
                <a:lnTo>
                  <a:pt x="6590" y="8057"/>
                </a:lnTo>
                <a:lnTo>
                  <a:pt x="6639" y="8071"/>
                </a:lnTo>
                <a:lnTo>
                  <a:pt x="6647" y="8051"/>
                </a:lnTo>
                <a:lnTo>
                  <a:pt x="6671" y="8013"/>
                </a:lnTo>
                <a:lnTo>
                  <a:pt x="6675" y="8047"/>
                </a:lnTo>
                <a:lnTo>
                  <a:pt x="6662" y="8065"/>
                </a:lnTo>
                <a:lnTo>
                  <a:pt x="6677" y="8125"/>
                </a:lnTo>
                <a:lnTo>
                  <a:pt x="6709" y="8147"/>
                </a:lnTo>
                <a:lnTo>
                  <a:pt x="6749" y="8068"/>
                </a:lnTo>
                <a:lnTo>
                  <a:pt x="6755" y="8008"/>
                </a:lnTo>
                <a:lnTo>
                  <a:pt x="6772" y="7974"/>
                </a:lnTo>
                <a:lnTo>
                  <a:pt x="6780" y="7858"/>
                </a:lnTo>
                <a:lnTo>
                  <a:pt x="6815" y="7757"/>
                </a:lnTo>
                <a:lnTo>
                  <a:pt x="6815" y="7657"/>
                </a:lnTo>
                <a:lnTo>
                  <a:pt x="6803" y="7588"/>
                </a:lnTo>
                <a:lnTo>
                  <a:pt x="6786" y="7554"/>
                </a:lnTo>
                <a:lnTo>
                  <a:pt x="6789" y="7545"/>
                </a:lnTo>
                <a:lnTo>
                  <a:pt x="6806" y="7554"/>
                </a:lnTo>
                <a:lnTo>
                  <a:pt x="6828" y="7612"/>
                </a:lnTo>
                <a:lnTo>
                  <a:pt x="6854" y="7622"/>
                </a:lnTo>
                <a:lnTo>
                  <a:pt x="6878" y="7564"/>
                </a:lnTo>
                <a:lnTo>
                  <a:pt x="6929" y="7528"/>
                </a:lnTo>
                <a:lnTo>
                  <a:pt x="6929" y="7528"/>
                </a:lnTo>
                <a:lnTo>
                  <a:pt x="6896" y="7594"/>
                </a:lnTo>
                <a:lnTo>
                  <a:pt x="6876" y="7676"/>
                </a:lnTo>
                <a:lnTo>
                  <a:pt x="6890" y="7743"/>
                </a:lnTo>
                <a:lnTo>
                  <a:pt x="6846" y="7831"/>
                </a:lnTo>
                <a:lnTo>
                  <a:pt x="6840" y="7888"/>
                </a:lnTo>
                <a:lnTo>
                  <a:pt x="6856" y="7916"/>
                </a:lnTo>
                <a:lnTo>
                  <a:pt x="6826" y="7944"/>
                </a:lnTo>
                <a:lnTo>
                  <a:pt x="6822" y="8015"/>
                </a:lnTo>
                <a:lnTo>
                  <a:pt x="6830" y="8055"/>
                </a:lnTo>
                <a:lnTo>
                  <a:pt x="6840" y="8103"/>
                </a:lnTo>
                <a:lnTo>
                  <a:pt x="6882" y="8142"/>
                </a:lnTo>
                <a:lnTo>
                  <a:pt x="6889" y="8197"/>
                </a:lnTo>
                <a:lnTo>
                  <a:pt x="6911" y="8197"/>
                </a:lnTo>
                <a:lnTo>
                  <a:pt x="6915" y="8248"/>
                </a:lnTo>
                <a:lnTo>
                  <a:pt x="6949" y="8278"/>
                </a:lnTo>
                <a:lnTo>
                  <a:pt x="6975" y="8259"/>
                </a:lnTo>
                <a:lnTo>
                  <a:pt x="7001" y="8274"/>
                </a:lnTo>
                <a:lnTo>
                  <a:pt x="7040" y="8257"/>
                </a:lnTo>
                <a:lnTo>
                  <a:pt x="7098" y="8254"/>
                </a:lnTo>
                <a:lnTo>
                  <a:pt x="7097" y="8268"/>
                </a:lnTo>
                <a:lnTo>
                  <a:pt x="7033" y="8309"/>
                </a:lnTo>
                <a:lnTo>
                  <a:pt x="7009" y="8319"/>
                </a:lnTo>
                <a:lnTo>
                  <a:pt x="7009" y="8339"/>
                </a:lnTo>
                <a:lnTo>
                  <a:pt x="7040" y="8363"/>
                </a:lnTo>
                <a:lnTo>
                  <a:pt x="7019" y="8381"/>
                </a:lnTo>
                <a:lnTo>
                  <a:pt x="6983" y="8386"/>
                </a:lnTo>
                <a:lnTo>
                  <a:pt x="6987" y="8412"/>
                </a:lnTo>
                <a:lnTo>
                  <a:pt x="7019" y="8465"/>
                </a:lnTo>
                <a:lnTo>
                  <a:pt x="7019" y="8512"/>
                </a:lnTo>
                <a:lnTo>
                  <a:pt x="7001" y="8520"/>
                </a:lnTo>
                <a:lnTo>
                  <a:pt x="6965" y="8492"/>
                </a:lnTo>
                <a:lnTo>
                  <a:pt x="6948" y="8456"/>
                </a:lnTo>
                <a:lnTo>
                  <a:pt x="6935" y="8472"/>
                </a:lnTo>
                <a:lnTo>
                  <a:pt x="6947" y="8501"/>
                </a:lnTo>
                <a:lnTo>
                  <a:pt x="6922" y="8538"/>
                </a:lnTo>
                <a:lnTo>
                  <a:pt x="6925" y="8590"/>
                </a:lnTo>
                <a:lnTo>
                  <a:pt x="6938" y="8607"/>
                </a:lnTo>
                <a:lnTo>
                  <a:pt x="6921" y="8630"/>
                </a:lnTo>
                <a:lnTo>
                  <a:pt x="6889" y="8634"/>
                </a:lnTo>
                <a:lnTo>
                  <a:pt x="6868" y="8671"/>
                </a:lnTo>
                <a:lnTo>
                  <a:pt x="6875" y="8690"/>
                </a:lnTo>
                <a:lnTo>
                  <a:pt x="6903" y="8693"/>
                </a:lnTo>
                <a:lnTo>
                  <a:pt x="6930" y="8690"/>
                </a:lnTo>
                <a:lnTo>
                  <a:pt x="6943" y="8729"/>
                </a:lnTo>
                <a:lnTo>
                  <a:pt x="6975" y="8760"/>
                </a:lnTo>
                <a:lnTo>
                  <a:pt x="7003" y="8756"/>
                </a:lnTo>
                <a:lnTo>
                  <a:pt x="7026" y="8774"/>
                </a:lnTo>
                <a:lnTo>
                  <a:pt x="7028" y="8790"/>
                </a:lnTo>
                <a:lnTo>
                  <a:pt x="6990" y="8786"/>
                </a:lnTo>
                <a:lnTo>
                  <a:pt x="6974" y="8800"/>
                </a:lnTo>
                <a:lnTo>
                  <a:pt x="6983" y="8826"/>
                </a:lnTo>
                <a:lnTo>
                  <a:pt x="7017" y="8849"/>
                </a:lnTo>
                <a:lnTo>
                  <a:pt x="7033" y="8890"/>
                </a:lnTo>
                <a:lnTo>
                  <a:pt x="7072" y="8923"/>
                </a:lnTo>
                <a:lnTo>
                  <a:pt x="7095" y="8924"/>
                </a:lnTo>
                <a:lnTo>
                  <a:pt x="7066" y="8936"/>
                </a:lnTo>
                <a:lnTo>
                  <a:pt x="7038" y="8940"/>
                </a:lnTo>
                <a:lnTo>
                  <a:pt x="7009" y="8978"/>
                </a:lnTo>
                <a:lnTo>
                  <a:pt x="7015" y="9030"/>
                </a:lnTo>
                <a:lnTo>
                  <a:pt x="7056" y="9099"/>
                </a:lnTo>
                <a:lnTo>
                  <a:pt x="7092" y="9124"/>
                </a:lnTo>
                <a:lnTo>
                  <a:pt x="7144" y="9122"/>
                </a:lnTo>
                <a:lnTo>
                  <a:pt x="7171" y="9132"/>
                </a:lnTo>
                <a:lnTo>
                  <a:pt x="7120" y="9160"/>
                </a:lnTo>
                <a:lnTo>
                  <a:pt x="7069" y="9149"/>
                </a:lnTo>
                <a:lnTo>
                  <a:pt x="7037" y="9158"/>
                </a:lnTo>
                <a:lnTo>
                  <a:pt x="7007" y="9220"/>
                </a:lnTo>
                <a:lnTo>
                  <a:pt x="6935" y="9297"/>
                </a:lnTo>
                <a:lnTo>
                  <a:pt x="6882" y="9340"/>
                </a:lnTo>
                <a:lnTo>
                  <a:pt x="6882" y="9386"/>
                </a:lnTo>
                <a:lnTo>
                  <a:pt x="6901" y="9431"/>
                </a:lnTo>
                <a:lnTo>
                  <a:pt x="6951" y="9388"/>
                </a:lnTo>
                <a:lnTo>
                  <a:pt x="6979" y="9321"/>
                </a:lnTo>
                <a:lnTo>
                  <a:pt x="6983" y="9301"/>
                </a:lnTo>
                <a:lnTo>
                  <a:pt x="7021" y="9292"/>
                </a:lnTo>
                <a:lnTo>
                  <a:pt x="7076" y="9237"/>
                </a:lnTo>
                <a:lnTo>
                  <a:pt x="7086" y="9255"/>
                </a:lnTo>
                <a:lnTo>
                  <a:pt x="7122" y="9253"/>
                </a:lnTo>
                <a:lnTo>
                  <a:pt x="7181" y="9247"/>
                </a:lnTo>
                <a:lnTo>
                  <a:pt x="7145" y="9289"/>
                </a:lnTo>
                <a:lnTo>
                  <a:pt x="7152" y="9304"/>
                </a:lnTo>
                <a:lnTo>
                  <a:pt x="7207" y="9306"/>
                </a:lnTo>
                <a:lnTo>
                  <a:pt x="7207" y="9325"/>
                </a:lnTo>
                <a:lnTo>
                  <a:pt x="7158" y="9370"/>
                </a:lnTo>
                <a:lnTo>
                  <a:pt x="7158" y="9410"/>
                </a:lnTo>
                <a:lnTo>
                  <a:pt x="7167" y="9442"/>
                </a:lnTo>
                <a:lnTo>
                  <a:pt x="7134" y="9497"/>
                </a:lnTo>
                <a:lnTo>
                  <a:pt x="7120" y="9530"/>
                </a:lnTo>
                <a:lnTo>
                  <a:pt x="7132" y="9555"/>
                </a:lnTo>
                <a:lnTo>
                  <a:pt x="7142" y="9577"/>
                </a:lnTo>
                <a:lnTo>
                  <a:pt x="7109" y="9573"/>
                </a:lnTo>
                <a:lnTo>
                  <a:pt x="7065" y="9577"/>
                </a:lnTo>
                <a:lnTo>
                  <a:pt x="7033" y="9613"/>
                </a:lnTo>
                <a:lnTo>
                  <a:pt x="7034" y="9631"/>
                </a:lnTo>
                <a:lnTo>
                  <a:pt x="7071" y="9637"/>
                </a:lnTo>
                <a:lnTo>
                  <a:pt x="7092" y="9627"/>
                </a:lnTo>
                <a:lnTo>
                  <a:pt x="7138" y="9629"/>
                </a:lnTo>
                <a:lnTo>
                  <a:pt x="7143" y="9642"/>
                </a:lnTo>
                <a:lnTo>
                  <a:pt x="7103" y="9676"/>
                </a:lnTo>
                <a:lnTo>
                  <a:pt x="7072" y="9671"/>
                </a:lnTo>
                <a:lnTo>
                  <a:pt x="7047" y="9673"/>
                </a:lnTo>
                <a:lnTo>
                  <a:pt x="7023" y="9692"/>
                </a:lnTo>
                <a:lnTo>
                  <a:pt x="7012" y="9748"/>
                </a:lnTo>
                <a:lnTo>
                  <a:pt x="7035" y="9795"/>
                </a:lnTo>
                <a:lnTo>
                  <a:pt x="7065" y="9779"/>
                </a:lnTo>
                <a:lnTo>
                  <a:pt x="7073" y="9746"/>
                </a:lnTo>
                <a:lnTo>
                  <a:pt x="7103" y="9751"/>
                </a:lnTo>
                <a:lnTo>
                  <a:pt x="7146" y="9733"/>
                </a:lnTo>
                <a:lnTo>
                  <a:pt x="7205" y="9664"/>
                </a:lnTo>
                <a:lnTo>
                  <a:pt x="7255" y="9591"/>
                </a:lnTo>
                <a:lnTo>
                  <a:pt x="7273" y="9493"/>
                </a:lnTo>
                <a:lnTo>
                  <a:pt x="7327" y="9382"/>
                </a:lnTo>
                <a:lnTo>
                  <a:pt x="7346" y="9366"/>
                </a:lnTo>
                <a:lnTo>
                  <a:pt x="7360" y="9372"/>
                </a:lnTo>
                <a:lnTo>
                  <a:pt x="7337" y="9424"/>
                </a:lnTo>
                <a:lnTo>
                  <a:pt x="7275" y="9541"/>
                </a:lnTo>
                <a:lnTo>
                  <a:pt x="7267" y="9619"/>
                </a:lnTo>
                <a:lnTo>
                  <a:pt x="7217" y="9686"/>
                </a:lnTo>
                <a:lnTo>
                  <a:pt x="7212" y="9718"/>
                </a:lnTo>
                <a:lnTo>
                  <a:pt x="7227" y="9718"/>
                </a:lnTo>
                <a:lnTo>
                  <a:pt x="7307" y="9629"/>
                </a:lnTo>
                <a:lnTo>
                  <a:pt x="7315" y="9577"/>
                </a:lnTo>
                <a:lnTo>
                  <a:pt x="7374" y="9529"/>
                </a:lnTo>
                <a:lnTo>
                  <a:pt x="7382" y="9553"/>
                </a:lnTo>
                <a:lnTo>
                  <a:pt x="7414" y="9560"/>
                </a:lnTo>
                <a:lnTo>
                  <a:pt x="7408" y="9583"/>
                </a:lnTo>
                <a:lnTo>
                  <a:pt x="7343" y="9620"/>
                </a:lnTo>
                <a:lnTo>
                  <a:pt x="7317" y="9662"/>
                </a:lnTo>
                <a:lnTo>
                  <a:pt x="7251" y="9736"/>
                </a:lnTo>
                <a:lnTo>
                  <a:pt x="7257" y="9751"/>
                </a:lnTo>
                <a:lnTo>
                  <a:pt x="7287" y="9754"/>
                </a:lnTo>
                <a:lnTo>
                  <a:pt x="7261" y="9777"/>
                </a:lnTo>
                <a:lnTo>
                  <a:pt x="7210" y="9768"/>
                </a:lnTo>
                <a:lnTo>
                  <a:pt x="7172" y="9777"/>
                </a:lnTo>
                <a:lnTo>
                  <a:pt x="7148" y="9841"/>
                </a:lnTo>
                <a:lnTo>
                  <a:pt x="7102" y="9878"/>
                </a:lnTo>
                <a:lnTo>
                  <a:pt x="7112" y="9928"/>
                </a:lnTo>
                <a:lnTo>
                  <a:pt x="7086" y="9918"/>
                </a:lnTo>
                <a:lnTo>
                  <a:pt x="7064" y="9897"/>
                </a:lnTo>
                <a:lnTo>
                  <a:pt x="7030" y="9919"/>
                </a:lnTo>
                <a:lnTo>
                  <a:pt x="7031" y="9986"/>
                </a:lnTo>
                <a:lnTo>
                  <a:pt x="7073" y="9992"/>
                </a:lnTo>
                <a:lnTo>
                  <a:pt x="7080" y="10022"/>
                </a:lnTo>
                <a:lnTo>
                  <a:pt x="7062" y="10100"/>
                </a:lnTo>
                <a:lnTo>
                  <a:pt x="7052" y="10222"/>
                </a:lnTo>
                <a:lnTo>
                  <a:pt x="7073" y="10292"/>
                </a:lnTo>
                <a:lnTo>
                  <a:pt x="7108" y="10361"/>
                </a:lnTo>
                <a:lnTo>
                  <a:pt x="7134" y="10368"/>
                </a:lnTo>
                <a:lnTo>
                  <a:pt x="7144" y="10332"/>
                </a:lnTo>
                <a:lnTo>
                  <a:pt x="7179" y="10294"/>
                </a:lnTo>
                <a:lnTo>
                  <a:pt x="7251" y="10272"/>
                </a:lnTo>
                <a:lnTo>
                  <a:pt x="7293" y="10242"/>
                </a:lnTo>
                <a:lnTo>
                  <a:pt x="7336" y="10191"/>
                </a:lnTo>
                <a:lnTo>
                  <a:pt x="7355" y="10186"/>
                </a:lnTo>
                <a:lnTo>
                  <a:pt x="7358" y="10236"/>
                </a:lnTo>
                <a:lnTo>
                  <a:pt x="7336" y="10278"/>
                </a:lnTo>
                <a:lnTo>
                  <a:pt x="7310" y="10289"/>
                </a:lnTo>
                <a:lnTo>
                  <a:pt x="7281" y="10337"/>
                </a:lnTo>
                <a:lnTo>
                  <a:pt x="7283" y="10359"/>
                </a:lnTo>
                <a:lnTo>
                  <a:pt x="7322" y="10391"/>
                </a:lnTo>
                <a:lnTo>
                  <a:pt x="7355" y="10425"/>
                </a:lnTo>
                <a:lnTo>
                  <a:pt x="7400" y="10425"/>
                </a:lnTo>
                <a:lnTo>
                  <a:pt x="7437" y="10437"/>
                </a:lnTo>
                <a:lnTo>
                  <a:pt x="7454" y="10463"/>
                </a:lnTo>
                <a:lnTo>
                  <a:pt x="7402" y="10437"/>
                </a:lnTo>
                <a:lnTo>
                  <a:pt x="7344" y="10441"/>
                </a:lnTo>
                <a:lnTo>
                  <a:pt x="7299" y="10419"/>
                </a:lnTo>
                <a:lnTo>
                  <a:pt x="7239" y="10415"/>
                </a:lnTo>
                <a:lnTo>
                  <a:pt x="7222" y="10449"/>
                </a:lnTo>
                <a:lnTo>
                  <a:pt x="7226" y="10487"/>
                </a:lnTo>
                <a:lnTo>
                  <a:pt x="7248" y="10519"/>
                </a:lnTo>
                <a:lnTo>
                  <a:pt x="7255" y="10619"/>
                </a:lnTo>
                <a:lnTo>
                  <a:pt x="7272" y="10657"/>
                </a:lnTo>
                <a:lnTo>
                  <a:pt x="7295" y="10657"/>
                </a:lnTo>
                <a:lnTo>
                  <a:pt x="7332" y="10636"/>
                </a:lnTo>
                <a:lnTo>
                  <a:pt x="7351" y="10655"/>
                </a:lnTo>
                <a:lnTo>
                  <a:pt x="7329" y="10676"/>
                </a:lnTo>
                <a:lnTo>
                  <a:pt x="7320" y="10695"/>
                </a:lnTo>
                <a:lnTo>
                  <a:pt x="7348" y="10715"/>
                </a:lnTo>
                <a:lnTo>
                  <a:pt x="7346" y="10737"/>
                </a:lnTo>
                <a:lnTo>
                  <a:pt x="7331" y="10757"/>
                </a:lnTo>
                <a:lnTo>
                  <a:pt x="7291" y="10749"/>
                </a:lnTo>
                <a:lnTo>
                  <a:pt x="7251" y="10769"/>
                </a:lnTo>
                <a:lnTo>
                  <a:pt x="7193" y="10808"/>
                </a:lnTo>
                <a:lnTo>
                  <a:pt x="7182" y="10830"/>
                </a:lnTo>
                <a:lnTo>
                  <a:pt x="7207" y="10853"/>
                </a:lnTo>
                <a:lnTo>
                  <a:pt x="7273" y="10829"/>
                </a:lnTo>
                <a:lnTo>
                  <a:pt x="7310" y="10838"/>
                </a:lnTo>
                <a:lnTo>
                  <a:pt x="7272" y="10848"/>
                </a:lnTo>
                <a:lnTo>
                  <a:pt x="7261" y="10870"/>
                </a:lnTo>
                <a:lnTo>
                  <a:pt x="7295" y="10912"/>
                </a:lnTo>
                <a:lnTo>
                  <a:pt x="7362" y="10888"/>
                </a:lnTo>
                <a:lnTo>
                  <a:pt x="7428" y="10838"/>
                </a:lnTo>
                <a:lnTo>
                  <a:pt x="7473" y="10777"/>
                </a:lnTo>
                <a:lnTo>
                  <a:pt x="7521" y="10774"/>
                </a:lnTo>
                <a:lnTo>
                  <a:pt x="7561" y="10737"/>
                </a:lnTo>
                <a:lnTo>
                  <a:pt x="7573" y="10697"/>
                </a:lnTo>
                <a:lnTo>
                  <a:pt x="7589" y="10688"/>
                </a:lnTo>
                <a:lnTo>
                  <a:pt x="7601" y="10723"/>
                </a:lnTo>
                <a:lnTo>
                  <a:pt x="7565" y="10782"/>
                </a:lnTo>
                <a:lnTo>
                  <a:pt x="7516" y="10817"/>
                </a:lnTo>
                <a:lnTo>
                  <a:pt x="7468" y="10836"/>
                </a:lnTo>
                <a:lnTo>
                  <a:pt x="7456" y="10866"/>
                </a:lnTo>
                <a:lnTo>
                  <a:pt x="7478" y="10894"/>
                </a:lnTo>
                <a:lnTo>
                  <a:pt x="7511" y="10884"/>
                </a:lnTo>
                <a:lnTo>
                  <a:pt x="7567" y="10884"/>
                </a:lnTo>
                <a:lnTo>
                  <a:pt x="7609" y="10898"/>
                </a:lnTo>
                <a:lnTo>
                  <a:pt x="7555" y="10898"/>
                </a:lnTo>
                <a:lnTo>
                  <a:pt x="7511" y="10916"/>
                </a:lnTo>
                <a:lnTo>
                  <a:pt x="7511" y="10985"/>
                </a:lnTo>
                <a:lnTo>
                  <a:pt x="7527" y="11043"/>
                </a:lnTo>
                <a:lnTo>
                  <a:pt x="7511" y="11055"/>
                </a:lnTo>
                <a:lnTo>
                  <a:pt x="7485" y="11017"/>
                </a:lnTo>
                <a:lnTo>
                  <a:pt x="7484" y="10953"/>
                </a:lnTo>
                <a:lnTo>
                  <a:pt x="7464" y="10923"/>
                </a:lnTo>
                <a:lnTo>
                  <a:pt x="7430" y="10941"/>
                </a:lnTo>
                <a:lnTo>
                  <a:pt x="7320" y="11021"/>
                </a:lnTo>
                <a:lnTo>
                  <a:pt x="7295" y="11054"/>
                </a:lnTo>
                <a:lnTo>
                  <a:pt x="7235" y="11083"/>
                </a:lnTo>
                <a:lnTo>
                  <a:pt x="7217" y="11121"/>
                </a:lnTo>
                <a:lnTo>
                  <a:pt x="7224" y="11156"/>
                </a:lnTo>
                <a:lnTo>
                  <a:pt x="7221" y="11190"/>
                </a:lnTo>
                <a:lnTo>
                  <a:pt x="7236" y="11204"/>
                </a:lnTo>
                <a:lnTo>
                  <a:pt x="7267" y="11182"/>
                </a:lnTo>
                <a:lnTo>
                  <a:pt x="7310" y="11160"/>
                </a:lnTo>
                <a:lnTo>
                  <a:pt x="7334" y="11123"/>
                </a:lnTo>
                <a:lnTo>
                  <a:pt x="7356" y="11130"/>
                </a:lnTo>
                <a:lnTo>
                  <a:pt x="7379" y="11154"/>
                </a:lnTo>
                <a:lnTo>
                  <a:pt x="7452" y="11164"/>
                </a:lnTo>
                <a:lnTo>
                  <a:pt x="7439" y="11178"/>
                </a:lnTo>
                <a:lnTo>
                  <a:pt x="7398" y="11170"/>
                </a:lnTo>
                <a:lnTo>
                  <a:pt x="7337" y="11170"/>
                </a:lnTo>
                <a:lnTo>
                  <a:pt x="7310" y="11195"/>
                </a:lnTo>
                <a:lnTo>
                  <a:pt x="7310" y="11219"/>
                </a:lnTo>
                <a:lnTo>
                  <a:pt x="7319" y="11241"/>
                </a:lnTo>
                <a:lnTo>
                  <a:pt x="7289" y="11250"/>
                </a:lnTo>
                <a:lnTo>
                  <a:pt x="7263" y="11238"/>
                </a:lnTo>
                <a:lnTo>
                  <a:pt x="7197" y="11255"/>
                </a:lnTo>
                <a:lnTo>
                  <a:pt x="7191" y="11272"/>
                </a:lnTo>
                <a:lnTo>
                  <a:pt x="7248" y="11274"/>
                </a:lnTo>
                <a:lnTo>
                  <a:pt x="7283" y="11293"/>
                </a:lnTo>
                <a:lnTo>
                  <a:pt x="7329" y="11293"/>
                </a:lnTo>
                <a:lnTo>
                  <a:pt x="7301" y="11319"/>
                </a:lnTo>
                <a:lnTo>
                  <a:pt x="7255" y="11315"/>
                </a:lnTo>
                <a:lnTo>
                  <a:pt x="7226" y="11295"/>
                </a:lnTo>
                <a:lnTo>
                  <a:pt x="7182" y="11305"/>
                </a:lnTo>
                <a:lnTo>
                  <a:pt x="7172" y="11346"/>
                </a:lnTo>
                <a:lnTo>
                  <a:pt x="7195" y="11365"/>
                </a:lnTo>
                <a:lnTo>
                  <a:pt x="7227" y="11365"/>
                </a:lnTo>
                <a:lnTo>
                  <a:pt x="7279" y="11353"/>
                </a:lnTo>
                <a:lnTo>
                  <a:pt x="7310" y="11372"/>
                </a:lnTo>
                <a:lnTo>
                  <a:pt x="7370" y="11370"/>
                </a:lnTo>
                <a:lnTo>
                  <a:pt x="7363" y="11391"/>
                </a:lnTo>
                <a:lnTo>
                  <a:pt x="7317" y="11401"/>
                </a:lnTo>
                <a:lnTo>
                  <a:pt x="7275" y="11391"/>
                </a:lnTo>
                <a:lnTo>
                  <a:pt x="7267" y="11403"/>
                </a:lnTo>
                <a:lnTo>
                  <a:pt x="7283" y="11415"/>
                </a:lnTo>
                <a:lnTo>
                  <a:pt x="7346" y="11417"/>
                </a:lnTo>
                <a:lnTo>
                  <a:pt x="7372" y="11413"/>
                </a:lnTo>
                <a:lnTo>
                  <a:pt x="7372" y="11413"/>
                </a:lnTo>
                <a:lnTo>
                  <a:pt x="7368" y="11438"/>
                </a:lnTo>
                <a:lnTo>
                  <a:pt x="7313" y="11448"/>
                </a:lnTo>
                <a:lnTo>
                  <a:pt x="7259" y="11434"/>
                </a:lnTo>
                <a:lnTo>
                  <a:pt x="7229" y="11412"/>
                </a:lnTo>
                <a:lnTo>
                  <a:pt x="7212" y="11429"/>
                </a:lnTo>
                <a:lnTo>
                  <a:pt x="7235" y="11476"/>
                </a:lnTo>
                <a:lnTo>
                  <a:pt x="7289" y="11513"/>
                </a:lnTo>
                <a:lnTo>
                  <a:pt x="7297" y="11476"/>
                </a:lnTo>
                <a:lnTo>
                  <a:pt x="7331" y="11474"/>
                </a:lnTo>
                <a:lnTo>
                  <a:pt x="7368" y="11494"/>
                </a:lnTo>
                <a:lnTo>
                  <a:pt x="7428" y="11482"/>
                </a:lnTo>
                <a:lnTo>
                  <a:pt x="7448" y="11499"/>
                </a:lnTo>
                <a:lnTo>
                  <a:pt x="7414" y="11513"/>
                </a:lnTo>
                <a:lnTo>
                  <a:pt x="7414" y="11530"/>
                </a:lnTo>
                <a:lnTo>
                  <a:pt x="7454" y="11534"/>
                </a:lnTo>
                <a:lnTo>
                  <a:pt x="7468" y="11568"/>
                </a:lnTo>
                <a:lnTo>
                  <a:pt x="7533" y="11591"/>
                </a:lnTo>
                <a:lnTo>
                  <a:pt x="7559" y="11573"/>
                </a:lnTo>
                <a:lnTo>
                  <a:pt x="7587" y="11523"/>
                </a:lnTo>
                <a:lnTo>
                  <a:pt x="7630" y="11494"/>
                </a:lnTo>
                <a:lnTo>
                  <a:pt x="7637" y="11452"/>
                </a:lnTo>
                <a:lnTo>
                  <a:pt x="7638" y="11502"/>
                </a:lnTo>
                <a:lnTo>
                  <a:pt x="7616" y="11547"/>
                </a:lnTo>
                <a:lnTo>
                  <a:pt x="7555" y="11592"/>
                </a:lnTo>
                <a:lnTo>
                  <a:pt x="7497" y="11607"/>
                </a:lnTo>
                <a:lnTo>
                  <a:pt x="7459" y="11610"/>
                </a:lnTo>
                <a:lnTo>
                  <a:pt x="7426" y="11647"/>
                </a:lnTo>
                <a:lnTo>
                  <a:pt x="7426" y="11664"/>
                </a:lnTo>
                <a:lnTo>
                  <a:pt x="7459" y="11682"/>
                </a:lnTo>
                <a:lnTo>
                  <a:pt x="7484" y="11662"/>
                </a:lnTo>
                <a:lnTo>
                  <a:pt x="7509" y="11654"/>
                </a:lnTo>
                <a:lnTo>
                  <a:pt x="7521" y="11681"/>
                </a:lnTo>
                <a:lnTo>
                  <a:pt x="7536" y="11680"/>
                </a:lnTo>
                <a:lnTo>
                  <a:pt x="7557" y="11652"/>
                </a:lnTo>
                <a:lnTo>
                  <a:pt x="7597" y="11626"/>
                </a:lnTo>
                <a:lnTo>
                  <a:pt x="7597" y="11648"/>
                </a:lnTo>
                <a:lnTo>
                  <a:pt x="7580" y="11668"/>
                </a:lnTo>
                <a:lnTo>
                  <a:pt x="7581" y="11693"/>
                </a:lnTo>
                <a:lnTo>
                  <a:pt x="7607" y="11702"/>
                </a:lnTo>
                <a:lnTo>
                  <a:pt x="7635" y="11721"/>
                </a:lnTo>
                <a:lnTo>
                  <a:pt x="7663" y="11716"/>
                </a:lnTo>
                <a:lnTo>
                  <a:pt x="7716" y="11644"/>
                </a:lnTo>
                <a:lnTo>
                  <a:pt x="7722" y="11561"/>
                </a:lnTo>
                <a:lnTo>
                  <a:pt x="7742" y="11522"/>
                </a:lnTo>
                <a:lnTo>
                  <a:pt x="7771" y="11513"/>
                </a:lnTo>
                <a:lnTo>
                  <a:pt x="7771" y="11542"/>
                </a:lnTo>
                <a:lnTo>
                  <a:pt x="7752" y="11566"/>
                </a:lnTo>
                <a:lnTo>
                  <a:pt x="7750" y="11633"/>
                </a:lnTo>
                <a:lnTo>
                  <a:pt x="7708" y="11697"/>
                </a:lnTo>
                <a:lnTo>
                  <a:pt x="7674" y="11733"/>
                </a:lnTo>
                <a:lnTo>
                  <a:pt x="7686" y="11752"/>
                </a:lnTo>
                <a:lnTo>
                  <a:pt x="7738" y="11752"/>
                </a:lnTo>
                <a:lnTo>
                  <a:pt x="7782" y="11738"/>
                </a:lnTo>
                <a:lnTo>
                  <a:pt x="7797" y="11752"/>
                </a:lnTo>
                <a:lnTo>
                  <a:pt x="7766" y="11782"/>
                </a:lnTo>
                <a:lnTo>
                  <a:pt x="7740" y="11840"/>
                </a:lnTo>
                <a:lnTo>
                  <a:pt x="7680" y="11881"/>
                </a:lnTo>
                <a:lnTo>
                  <a:pt x="7678" y="11903"/>
                </a:lnTo>
                <a:lnTo>
                  <a:pt x="7712" y="11965"/>
                </a:lnTo>
                <a:lnTo>
                  <a:pt x="7762" y="11989"/>
                </a:lnTo>
                <a:lnTo>
                  <a:pt x="7793" y="11969"/>
                </a:lnTo>
                <a:lnTo>
                  <a:pt x="7827" y="11969"/>
                </a:lnTo>
                <a:lnTo>
                  <a:pt x="7839" y="12008"/>
                </a:lnTo>
                <a:lnTo>
                  <a:pt x="7861" y="12048"/>
                </a:lnTo>
                <a:lnTo>
                  <a:pt x="7859" y="12075"/>
                </a:lnTo>
                <a:lnTo>
                  <a:pt x="7836" y="12070"/>
                </a:lnTo>
                <a:lnTo>
                  <a:pt x="7819" y="12030"/>
                </a:lnTo>
                <a:lnTo>
                  <a:pt x="7793" y="12026"/>
                </a:lnTo>
                <a:lnTo>
                  <a:pt x="7791" y="12074"/>
                </a:lnTo>
                <a:lnTo>
                  <a:pt x="7834" y="12135"/>
                </a:lnTo>
                <a:lnTo>
                  <a:pt x="7893" y="12102"/>
                </a:lnTo>
                <a:lnTo>
                  <a:pt x="7948" y="12084"/>
                </a:lnTo>
                <a:lnTo>
                  <a:pt x="7977" y="12056"/>
                </a:lnTo>
                <a:lnTo>
                  <a:pt x="7963" y="12116"/>
                </a:lnTo>
                <a:lnTo>
                  <a:pt x="7919" y="12213"/>
                </a:lnTo>
                <a:lnTo>
                  <a:pt x="7934" y="12294"/>
                </a:lnTo>
                <a:lnTo>
                  <a:pt x="7970" y="12300"/>
                </a:lnTo>
                <a:lnTo>
                  <a:pt x="7970" y="12301"/>
                </a:lnTo>
                <a:lnTo>
                  <a:pt x="7989" y="12386"/>
                </a:lnTo>
                <a:lnTo>
                  <a:pt x="8040" y="12424"/>
                </a:lnTo>
                <a:lnTo>
                  <a:pt x="8036" y="12457"/>
                </a:lnTo>
                <a:lnTo>
                  <a:pt x="7994" y="12487"/>
                </a:lnTo>
                <a:lnTo>
                  <a:pt x="8001" y="12527"/>
                </a:lnTo>
                <a:lnTo>
                  <a:pt x="8036" y="12551"/>
                </a:lnTo>
                <a:lnTo>
                  <a:pt x="8020" y="12570"/>
                </a:lnTo>
                <a:lnTo>
                  <a:pt x="7992" y="12608"/>
                </a:lnTo>
                <a:lnTo>
                  <a:pt x="8008" y="12622"/>
                </a:lnTo>
                <a:lnTo>
                  <a:pt x="8012" y="12654"/>
                </a:lnTo>
                <a:lnTo>
                  <a:pt x="8034" y="12682"/>
                </a:lnTo>
                <a:lnTo>
                  <a:pt x="7994" y="12730"/>
                </a:lnTo>
                <a:lnTo>
                  <a:pt x="7954" y="12756"/>
                </a:lnTo>
                <a:lnTo>
                  <a:pt x="7941" y="12816"/>
                </a:lnTo>
                <a:lnTo>
                  <a:pt x="7913" y="12840"/>
                </a:lnTo>
                <a:lnTo>
                  <a:pt x="7911" y="12893"/>
                </a:lnTo>
                <a:lnTo>
                  <a:pt x="7886" y="12922"/>
                </a:lnTo>
                <a:lnTo>
                  <a:pt x="7871" y="12964"/>
                </a:lnTo>
                <a:lnTo>
                  <a:pt x="7819" y="12998"/>
                </a:lnTo>
                <a:lnTo>
                  <a:pt x="7779" y="12978"/>
                </a:lnTo>
                <a:lnTo>
                  <a:pt x="7766" y="12954"/>
                </a:lnTo>
                <a:lnTo>
                  <a:pt x="7800" y="12910"/>
                </a:lnTo>
                <a:lnTo>
                  <a:pt x="7810" y="12930"/>
                </a:lnTo>
                <a:lnTo>
                  <a:pt x="7841" y="12904"/>
                </a:lnTo>
                <a:lnTo>
                  <a:pt x="7848" y="12940"/>
                </a:lnTo>
                <a:lnTo>
                  <a:pt x="7863" y="12922"/>
                </a:lnTo>
                <a:lnTo>
                  <a:pt x="7865" y="12864"/>
                </a:lnTo>
                <a:lnTo>
                  <a:pt x="7893" y="12807"/>
                </a:lnTo>
                <a:lnTo>
                  <a:pt x="7929" y="12777"/>
                </a:lnTo>
                <a:lnTo>
                  <a:pt x="7924" y="12739"/>
                </a:lnTo>
                <a:lnTo>
                  <a:pt x="7899" y="12744"/>
                </a:lnTo>
                <a:lnTo>
                  <a:pt x="7849" y="12785"/>
                </a:lnTo>
                <a:lnTo>
                  <a:pt x="7833" y="12815"/>
                </a:lnTo>
                <a:lnTo>
                  <a:pt x="7795" y="12815"/>
                </a:lnTo>
                <a:lnTo>
                  <a:pt x="7797" y="12791"/>
                </a:lnTo>
                <a:lnTo>
                  <a:pt x="7841" y="12745"/>
                </a:lnTo>
                <a:lnTo>
                  <a:pt x="7891" y="12727"/>
                </a:lnTo>
                <a:lnTo>
                  <a:pt x="7905" y="12699"/>
                </a:lnTo>
                <a:lnTo>
                  <a:pt x="7889" y="12670"/>
                </a:lnTo>
                <a:lnTo>
                  <a:pt x="7867" y="12668"/>
                </a:lnTo>
                <a:lnTo>
                  <a:pt x="7845" y="12678"/>
                </a:lnTo>
                <a:lnTo>
                  <a:pt x="7822" y="12636"/>
                </a:lnTo>
                <a:lnTo>
                  <a:pt x="7784" y="12616"/>
                </a:lnTo>
                <a:lnTo>
                  <a:pt x="7678" y="12610"/>
                </a:lnTo>
                <a:lnTo>
                  <a:pt x="7619" y="12572"/>
                </a:lnTo>
                <a:lnTo>
                  <a:pt x="7509" y="12475"/>
                </a:lnTo>
                <a:lnTo>
                  <a:pt x="7492" y="12481"/>
                </a:lnTo>
                <a:lnTo>
                  <a:pt x="7485" y="12529"/>
                </a:lnTo>
                <a:lnTo>
                  <a:pt x="7448" y="12616"/>
                </a:lnTo>
                <a:lnTo>
                  <a:pt x="7449" y="12660"/>
                </a:lnTo>
                <a:lnTo>
                  <a:pt x="7475" y="12747"/>
                </a:lnTo>
                <a:lnTo>
                  <a:pt x="7450" y="12869"/>
                </a:lnTo>
                <a:lnTo>
                  <a:pt x="7463" y="12931"/>
                </a:lnTo>
                <a:lnTo>
                  <a:pt x="7452" y="12992"/>
                </a:lnTo>
                <a:lnTo>
                  <a:pt x="7456" y="13022"/>
                </a:lnTo>
                <a:lnTo>
                  <a:pt x="7487" y="13031"/>
                </a:lnTo>
                <a:lnTo>
                  <a:pt x="7490" y="13048"/>
                </a:lnTo>
                <a:lnTo>
                  <a:pt x="7472" y="13075"/>
                </a:lnTo>
                <a:lnTo>
                  <a:pt x="7448" y="13075"/>
                </a:lnTo>
                <a:lnTo>
                  <a:pt x="7436" y="13113"/>
                </a:lnTo>
                <a:lnTo>
                  <a:pt x="7452" y="13134"/>
                </a:lnTo>
                <a:lnTo>
                  <a:pt x="7490" y="13149"/>
                </a:lnTo>
                <a:lnTo>
                  <a:pt x="7477" y="13186"/>
                </a:lnTo>
                <a:lnTo>
                  <a:pt x="7475" y="13232"/>
                </a:lnTo>
                <a:lnTo>
                  <a:pt x="7448" y="13264"/>
                </a:lnTo>
                <a:lnTo>
                  <a:pt x="7432" y="13258"/>
                </a:lnTo>
                <a:lnTo>
                  <a:pt x="7414" y="13276"/>
                </a:lnTo>
                <a:lnTo>
                  <a:pt x="7420" y="13302"/>
                </a:lnTo>
                <a:lnTo>
                  <a:pt x="7485" y="13320"/>
                </a:lnTo>
                <a:lnTo>
                  <a:pt x="7551" y="13325"/>
                </a:lnTo>
                <a:lnTo>
                  <a:pt x="7590" y="13357"/>
                </a:lnTo>
                <a:lnTo>
                  <a:pt x="7640" y="13366"/>
                </a:lnTo>
                <a:lnTo>
                  <a:pt x="7664" y="13397"/>
                </a:lnTo>
                <a:lnTo>
                  <a:pt x="7672" y="13456"/>
                </a:lnTo>
                <a:lnTo>
                  <a:pt x="7650" y="13403"/>
                </a:lnTo>
                <a:lnTo>
                  <a:pt x="7607" y="13377"/>
                </a:lnTo>
                <a:lnTo>
                  <a:pt x="7578" y="13381"/>
                </a:lnTo>
                <a:lnTo>
                  <a:pt x="7543" y="13357"/>
                </a:lnTo>
                <a:lnTo>
                  <a:pt x="7463" y="13354"/>
                </a:lnTo>
                <a:lnTo>
                  <a:pt x="7436" y="13333"/>
                </a:lnTo>
                <a:lnTo>
                  <a:pt x="7420" y="13345"/>
                </a:lnTo>
                <a:lnTo>
                  <a:pt x="7422" y="13383"/>
                </a:lnTo>
                <a:lnTo>
                  <a:pt x="7374" y="13445"/>
                </a:lnTo>
                <a:lnTo>
                  <a:pt x="7374" y="13481"/>
                </a:lnTo>
                <a:lnTo>
                  <a:pt x="7379" y="13516"/>
                </a:lnTo>
                <a:lnTo>
                  <a:pt x="7342" y="13581"/>
                </a:lnTo>
                <a:lnTo>
                  <a:pt x="7317" y="13633"/>
                </a:lnTo>
                <a:lnTo>
                  <a:pt x="7251" y="13778"/>
                </a:lnTo>
                <a:lnTo>
                  <a:pt x="7241" y="13884"/>
                </a:lnTo>
                <a:lnTo>
                  <a:pt x="7183" y="13998"/>
                </a:lnTo>
                <a:lnTo>
                  <a:pt x="7166" y="14125"/>
                </a:lnTo>
                <a:lnTo>
                  <a:pt x="7134" y="14187"/>
                </a:lnTo>
                <a:lnTo>
                  <a:pt x="7090" y="14238"/>
                </a:lnTo>
                <a:lnTo>
                  <a:pt x="7062" y="14318"/>
                </a:lnTo>
                <a:lnTo>
                  <a:pt x="7038" y="14342"/>
                </a:lnTo>
                <a:lnTo>
                  <a:pt x="7025" y="14390"/>
                </a:lnTo>
                <a:lnTo>
                  <a:pt x="6963" y="14470"/>
                </a:lnTo>
                <a:lnTo>
                  <a:pt x="6945" y="14511"/>
                </a:lnTo>
                <a:lnTo>
                  <a:pt x="6953" y="14602"/>
                </a:lnTo>
                <a:lnTo>
                  <a:pt x="6929" y="14694"/>
                </a:lnTo>
                <a:lnTo>
                  <a:pt x="6925" y="14755"/>
                </a:lnTo>
                <a:lnTo>
                  <a:pt x="6957" y="14807"/>
                </a:lnTo>
                <a:lnTo>
                  <a:pt x="6937" y="14834"/>
                </a:lnTo>
                <a:lnTo>
                  <a:pt x="6935" y="14872"/>
                </a:lnTo>
                <a:lnTo>
                  <a:pt x="6953" y="14930"/>
                </a:lnTo>
                <a:lnTo>
                  <a:pt x="6942" y="15028"/>
                </a:lnTo>
                <a:lnTo>
                  <a:pt x="6916" y="15082"/>
                </a:lnTo>
                <a:lnTo>
                  <a:pt x="6890" y="15107"/>
                </a:lnTo>
                <a:lnTo>
                  <a:pt x="6897" y="15139"/>
                </a:lnTo>
                <a:lnTo>
                  <a:pt x="6913" y="15149"/>
                </a:lnTo>
                <a:lnTo>
                  <a:pt x="6889" y="15212"/>
                </a:lnTo>
                <a:lnTo>
                  <a:pt x="6818" y="15260"/>
                </a:lnTo>
                <a:lnTo>
                  <a:pt x="6792" y="15316"/>
                </a:lnTo>
                <a:lnTo>
                  <a:pt x="6792" y="15369"/>
                </a:lnTo>
                <a:lnTo>
                  <a:pt x="6834" y="15425"/>
                </a:lnTo>
                <a:lnTo>
                  <a:pt x="6872" y="15513"/>
                </a:lnTo>
                <a:lnTo>
                  <a:pt x="6875" y="15610"/>
                </a:lnTo>
                <a:lnTo>
                  <a:pt x="6866" y="15663"/>
                </a:lnTo>
                <a:lnTo>
                  <a:pt x="6838" y="15706"/>
                </a:lnTo>
                <a:lnTo>
                  <a:pt x="6838" y="15728"/>
                </a:lnTo>
                <a:lnTo>
                  <a:pt x="6860" y="15769"/>
                </a:lnTo>
                <a:lnTo>
                  <a:pt x="6865" y="15817"/>
                </a:lnTo>
                <a:lnTo>
                  <a:pt x="6844" y="15854"/>
                </a:lnTo>
                <a:lnTo>
                  <a:pt x="6836" y="15884"/>
                </a:lnTo>
                <a:lnTo>
                  <a:pt x="6846" y="15912"/>
                </a:lnTo>
                <a:lnTo>
                  <a:pt x="6945" y="16065"/>
                </a:lnTo>
                <a:lnTo>
                  <a:pt x="6953" y="16111"/>
                </a:lnTo>
                <a:lnTo>
                  <a:pt x="6939" y="16141"/>
                </a:lnTo>
                <a:lnTo>
                  <a:pt x="6951" y="16175"/>
                </a:lnTo>
                <a:lnTo>
                  <a:pt x="7005" y="16226"/>
                </a:lnTo>
                <a:lnTo>
                  <a:pt x="7014" y="16250"/>
                </a:lnTo>
                <a:lnTo>
                  <a:pt x="7033" y="16249"/>
                </a:lnTo>
                <a:lnTo>
                  <a:pt x="7045" y="16256"/>
                </a:lnTo>
                <a:lnTo>
                  <a:pt x="7045" y="16204"/>
                </a:lnTo>
                <a:lnTo>
                  <a:pt x="7047" y="16151"/>
                </a:lnTo>
                <a:lnTo>
                  <a:pt x="7078" y="16170"/>
                </a:lnTo>
                <a:lnTo>
                  <a:pt x="7090" y="16160"/>
                </a:lnTo>
                <a:lnTo>
                  <a:pt x="7095" y="16178"/>
                </a:lnTo>
                <a:lnTo>
                  <a:pt x="7132" y="16180"/>
                </a:lnTo>
                <a:lnTo>
                  <a:pt x="7145" y="16198"/>
                </a:lnTo>
                <a:lnTo>
                  <a:pt x="7205" y="16204"/>
                </a:lnTo>
                <a:lnTo>
                  <a:pt x="7162" y="16214"/>
                </a:lnTo>
                <a:lnTo>
                  <a:pt x="7120" y="16226"/>
                </a:lnTo>
                <a:lnTo>
                  <a:pt x="7104" y="16211"/>
                </a:lnTo>
                <a:lnTo>
                  <a:pt x="7083" y="16211"/>
                </a:lnTo>
                <a:lnTo>
                  <a:pt x="7080" y="16244"/>
                </a:lnTo>
                <a:lnTo>
                  <a:pt x="7098" y="16258"/>
                </a:lnTo>
                <a:lnTo>
                  <a:pt x="7106" y="16319"/>
                </a:lnTo>
                <a:lnTo>
                  <a:pt x="7120" y="16355"/>
                </a:lnTo>
                <a:lnTo>
                  <a:pt x="7136" y="16376"/>
                </a:lnTo>
                <a:lnTo>
                  <a:pt x="7097" y="16355"/>
                </a:lnTo>
                <a:lnTo>
                  <a:pt x="7076" y="16313"/>
                </a:lnTo>
                <a:lnTo>
                  <a:pt x="7055" y="16299"/>
                </a:lnTo>
                <a:lnTo>
                  <a:pt x="7038" y="16323"/>
                </a:lnTo>
                <a:lnTo>
                  <a:pt x="7044" y="16352"/>
                </a:lnTo>
                <a:lnTo>
                  <a:pt x="7021" y="16375"/>
                </a:lnTo>
                <a:lnTo>
                  <a:pt x="7026" y="16397"/>
                </a:lnTo>
                <a:lnTo>
                  <a:pt x="7014" y="16440"/>
                </a:lnTo>
                <a:lnTo>
                  <a:pt x="7019" y="16478"/>
                </a:lnTo>
                <a:lnTo>
                  <a:pt x="7042" y="16490"/>
                </a:lnTo>
                <a:lnTo>
                  <a:pt x="7052" y="16536"/>
                </a:lnTo>
                <a:lnTo>
                  <a:pt x="7088" y="16558"/>
                </a:lnTo>
                <a:lnTo>
                  <a:pt x="7114" y="16584"/>
                </a:lnTo>
                <a:lnTo>
                  <a:pt x="7116" y="16622"/>
                </a:lnTo>
                <a:lnTo>
                  <a:pt x="7085" y="16657"/>
                </a:lnTo>
                <a:lnTo>
                  <a:pt x="7064" y="16653"/>
                </a:lnTo>
                <a:lnTo>
                  <a:pt x="7062" y="16673"/>
                </a:lnTo>
                <a:lnTo>
                  <a:pt x="7074" y="16724"/>
                </a:lnTo>
                <a:lnTo>
                  <a:pt x="7071" y="16768"/>
                </a:lnTo>
                <a:lnTo>
                  <a:pt x="7078" y="16798"/>
                </a:lnTo>
                <a:lnTo>
                  <a:pt x="7116" y="16825"/>
                </a:lnTo>
                <a:lnTo>
                  <a:pt x="7126" y="16907"/>
                </a:lnTo>
                <a:lnTo>
                  <a:pt x="7176" y="17014"/>
                </a:lnTo>
                <a:lnTo>
                  <a:pt x="7212" y="17064"/>
                </a:lnTo>
                <a:lnTo>
                  <a:pt x="7232" y="17080"/>
                </a:lnTo>
                <a:lnTo>
                  <a:pt x="7223" y="17095"/>
                </a:lnTo>
                <a:lnTo>
                  <a:pt x="7226" y="17109"/>
                </a:lnTo>
                <a:lnTo>
                  <a:pt x="7265" y="17152"/>
                </a:lnTo>
                <a:lnTo>
                  <a:pt x="7280" y="17202"/>
                </a:lnTo>
                <a:lnTo>
                  <a:pt x="7262" y="17274"/>
                </a:lnTo>
                <a:lnTo>
                  <a:pt x="7250" y="17313"/>
                </a:lnTo>
                <a:lnTo>
                  <a:pt x="7240" y="17320"/>
                </a:lnTo>
                <a:lnTo>
                  <a:pt x="7253" y="17360"/>
                </a:lnTo>
                <a:lnTo>
                  <a:pt x="7277" y="17377"/>
                </a:lnTo>
                <a:lnTo>
                  <a:pt x="7359" y="17376"/>
                </a:lnTo>
                <a:lnTo>
                  <a:pt x="7407" y="17390"/>
                </a:lnTo>
                <a:lnTo>
                  <a:pt x="7445" y="17413"/>
                </a:lnTo>
                <a:lnTo>
                  <a:pt x="7480" y="17420"/>
                </a:lnTo>
                <a:lnTo>
                  <a:pt x="7543" y="17420"/>
                </a:lnTo>
                <a:lnTo>
                  <a:pt x="7573" y="17452"/>
                </a:lnTo>
                <a:lnTo>
                  <a:pt x="7573" y="17493"/>
                </a:lnTo>
                <a:lnTo>
                  <a:pt x="7637" y="17527"/>
                </a:lnTo>
                <a:lnTo>
                  <a:pt x="7676" y="17529"/>
                </a:lnTo>
                <a:lnTo>
                  <a:pt x="7734" y="17547"/>
                </a:lnTo>
                <a:lnTo>
                  <a:pt x="7745" y="17573"/>
                </a:lnTo>
                <a:lnTo>
                  <a:pt x="7743" y="17614"/>
                </a:lnTo>
                <a:lnTo>
                  <a:pt x="7758" y="17622"/>
                </a:lnTo>
                <a:lnTo>
                  <a:pt x="7782" y="17621"/>
                </a:lnTo>
                <a:lnTo>
                  <a:pt x="7813" y="17614"/>
                </a:lnTo>
                <a:lnTo>
                  <a:pt x="7867" y="17668"/>
                </a:lnTo>
                <a:lnTo>
                  <a:pt x="7950" y="17794"/>
                </a:lnTo>
                <a:lnTo>
                  <a:pt x="7960" y="17867"/>
                </a:lnTo>
                <a:lnTo>
                  <a:pt x="7948" y="17925"/>
                </a:lnTo>
                <a:lnTo>
                  <a:pt x="7953" y="17963"/>
                </a:lnTo>
                <a:lnTo>
                  <a:pt x="7960" y="18021"/>
                </a:lnTo>
                <a:lnTo>
                  <a:pt x="7992" y="18143"/>
                </a:lnTo>
                <a:lnTo>
                  <a:pt x="8020" y="18195"/>
                </a:lnTo>
                <a:lnTo>
                  <a:pt x="8046" y="18230"/>
                </a:lnTo>
                <a:lnTo>
                  <a:pt x="8026" y="18243"/>
                </a:lnTo>
                <a:lnTo>
                  <a:pt x="8020" y="18280"/>
                </a:lnTo>
                <a:lnTo>
                  <a:pt x="8036" y="18326"/>
                </a:lnTo>
                <a:lnTo>
                  <a:pt x="8099" y="18403"/>
                </a:lnTo>
                <a:lnTo>
                  <a:pt x="8097" y="18429"/>
                </a:lnTo>
                <a:lnTo>
                  <a:pt x="8082" y="18444"/>
                </a:lnTo>
                <a:lnTo>
                  <a:pt x="8092" y="18473"/>
                </a:lnTo>
                <a:lnTo>
                  <a:pt x="8142" y="18518"/>
                </a:lnTo>
                <a:lnTo>
                  <a:pt x="8149" y="18564"/>
                </a:lnTo>
                <a:lnTo>
                  <a:pt x="8133" y="18587"/>
                </a:lnTo>
                <a:lnTo>
                  <a:pt x="8130" y="18635"/>
                </a:lnTo>
                <a:lnTo>
                  <a:pt x="8159" y="18661"/>
                </a:lnTo>
                <a:lnTo>
                  <a:pt x="8173" y="18689"/>
                </a:lnTo>
                <a:lnTo>
                  <a:pt x="8175" y="18769"/>
                </a:lnTo>
                <a:lnTo>
                  <a:pt x="8197" y="18834"/>
                </a:lnTo>
                <a:lnTo>
                  <a:pt x="8238" y="18874"/>
                </a:lnTo>
                <a:lnTo>
                  <a:pt x="8266" y="18872"/>
                </a:lnTo>
                <a:lnTo>
                  <a:pt x="8332" y="18939"/>
                </a:lnTo>
                <a:lnTo>
                  <a:pt x="8367" y="18987"/>
                </a:lnTo>
                <a:lnTo>
                  <a:pt x="8377" y="19025"/>
                </a:lnTo>
                <a:lnTo>
                  <a:pt x="8436" y="19084"/>
                </a:lnTo>
                <a:lnTo>
                  <a:pt x="8460" y="19156"/>
                </a:lnTo>
                <a:lnTo>
                  <a:pt x="8481" y="19164"/>
                </a:lnTo>
                <a:lnTo>
                  <a:pt x="8511" y="19216"/>
                </a:lnTo>
                <a:lnTo>
                  <a:pt x="8484" y="19252"/>
                </a:lnTo>
                <a:lnTo>
                  <a:pt x="8483" y="19278"/>
                </a:lnTo>
                <a:lnTo>
                  <a:pt x="8499" y="19305"/>
                </a:lnTo>
                <a:lnTo>
                  <a:pt x="8487" y="19343"/>
                </a:lnTo>
                <a:lnTo>
                  <a:pt x="8460" y="19331"/>
                </a:lnTo>
                <a:lnTo>
                  <a:pt x="8436" y="19357"/>
                </a:lnTo>
                <a:lnTo>
                  <a:pt x="8441" y="19369"/>
                </a:lnTo>
                <a:lnTo>
                  <a:pt x="8481" y="19376"/>
                </a:lnTo>
                <a:lnTo>
                  <a:pt x="8473" y="19405"/>
                </a:lnTo>
                <a:lnTo>
                  <a:pt x="8457" y="19430"/>
                </a:lnTo>
                <a:lnTo>
                  <a:pt x="8424" y="19408"/>
                </a:lnTo>
                <a:lnTo>
                  <a:pt x="8366" y="19398"/>
                </a:lnTo>
                <a:lnTo>
                  <a:pt x="8330" y="19384"/>
                </a:lnTo>
                <a:lnTo>
                  <a:pt x="8268" y="19390"/>
                </a:lnTo>
                <a:lnTo>
                  <a:pt x="8256" y="19404"/>
                </a:lnTo>
                <a:lnTo>
                  <a:pt x="8304" y="19467"/>
                </a:lnTo>
                <a:lnTo>
                  <a:pt x="8346" y="19486"/>
                </a:lnTo>
                <a:lnTo>
                  <a:pt x="8350" y="19532"/>
                </a:lnTo>
                <a:lnTo>
                  <a:pt x="8374" y="19575"/>
                </a:lnTo>
                <a:lnTo>
                  <a:pt x="8415" y="19589"/>
                </a:lnTo>
                <a:lnTo>
                  <a:pt x="8471" y="19615"/>
                </a:lnTo>
                <a:lnTo>
                  <a:pt x="8471" y="19639"/>
                </a:lnTo>
                <a:lnTo>
                  <a:pt x="8501" y="19637"/>
                </a:lnTo>
                <a:lnTo>
                  <a:pt x="8532" y="19649"/>
                </a:lnTo>
                <a:lnTo>
                  <a:pt x="8525" y="19666"/>
                </a:lnTo>
                <a:lnTo>
                  <a:pt x="8542" y="19701"/>
                </a:lnTo>
                <a:lnTo>
                  <a:pt x="8574" y="19687"/>
                </a:lnTo>
                <a:lnTo>
                  <a:pt x="8604" y="19685"/>
                </a:lnTo>
                <a:lnTo>
                  <a:pt x="8646" y="19637"/>
                </a:lnTo>
                <a:lnTo>
                  <a:pt x="8664" y="19642"/>
                </a:lnTo>
                <a:lnTo>
                  <a:pt x="8649" y="19682"/>
                </a:lnTo>
                <a:lnTo>
                  <a:pt x="8661" y="19758"/>
                </a:lnTo>
                <a:lnTo>
                  <a:pt x="8743" y="19837"/>
                </a:lnTo>
                <a:lnTo>
                  <a:pt x="8778" y="19852"/>
                </a:lnTo>
                <a:lnTo>
                  <a:pt x="8802" y="19845"/>
                </a:lnTo>
                <a:lnTo>
                  <a:pt x="8826" y="19881"/>
                </a:lnTo>
                <a:lnTo>
                  <a:pt x="8856" y="19972"/>
                </a:lnTo>
                <a:lnTo>
                  <a:pt x="8862" y="20070"/>
                </a:lnTo>
                <a:lnTo>
                  <a:pt x="8847" y="20148"/>
                </a:lnTo>
                <a:lnTo>
                  <a:pt x="8807" y="20215"/>
                </a:lnTo>
                <a:lnTo>
                  <a:pt x="8814" y="20253"/>
                </a:lnTo>
                <a:lnTo>
                  <a:pt x="8860" y="20290"/>
                </a:lnTo>
                <a:lnTo>
                  <a:pt x="8882" y="20286"/>
                </a:lnTo>
                <a:lnTo>
                  <a:pt x="8893" y="20318"/>
                </a:lnTo>
                <a:lnTo>
                  <a:pt x="8940" y="20328"/>
                </a:lnTo>
                <a:lnTo>
                  <a:pt x="8962" y="20375"/>
                </a:lnTo>
                <a:lnTo>
                  <a:pt x="9063" y="20485"/>
                </a:lnTo>
                <a:lnTo>
                  <a:pt x="9099" y="20500"/>
                </a:lnTo>
                <a:lnTo>
                  <a:pt x="9117" y="20533"/>
                </a:lnTo>
                <a:lnTo>
                  <a:pt x="9153" y="20576"/>
                </a:lnTo>
                <a:lnTo>
                  <a:pt x="9202" y="20581"/>
                </a:lnTo>
                <a:lnTo>
                  <a:pt x="9225" y="20612"/>
                </a:lnTo>
                <a:lnTo>
                  <a:pt x="9230" y="20676"/>
                </a:lnTo>
                <a:lnTo>
                  <a:pt x="9258" y="20698"/>
                </a:lnTo>
                <a:lnTo>
                  <a:pt x="9261" y="20734"/>
                </a:lnTo>
                <a:lnTo>
                  <a:pt x="9282" y="20783"/>
                </a:lnTo>
                <a:lnTo>
                  <a:pt x="9311" y="20793"/>
                </a:lnTo>
                <a:lnTo>
                  <a:pt x="9383" y="20759"/>
                </a:lnTo>
                <a:lnTo>
                  <a:pt x="9426" y="20694"/>
                </a:lnTo>
                <a:lnTo>
                  <a:pt x="9430" y="20634"/>
                </a:lnTo>
                <a:lnTo>
                  <a:pt x="9400" y="20616"/>
                </a:lnTo>
                <a:lnTo>
                  <a:pt x="9387" y="20572"/>
                </a:lnTo>
                <a:lnTo>
                  <a:pt x="9364" y="20550"/>
                </a:lnTo>
                <a:lnTo>
                  <a:pt x="9351" y="20505"/>
                </a:lnTo>
                <a:lnTo>
                  <a:pt x="9314" y="20485"/>
                </a:lnTo>
                <a:lnTo>
                  <a:pt x="9299" y="20453"/>
                </a:lnTo>
                <a:lnTo>
                  <a:pt x="9275" y="20423"/>
                </a:lnTo>
                <a:lnTo>
                  <a:pt x="9252" y="20411"/>
                </a:lnTo>
                <a:lnTo>
                  <a:pt x="9239" y="20421"/>
                </a:lnTo>
                <a:lnTo>
                  <a:pt x="9240" y="20453"/>
                </a:lnTo>
                <a:lnTo>
                  <a:pt x="9220" y="20463"/>
                </a:lnTo>
                <a:lnTo>
                  <a:pt x="9213" y="20435"/>
                </a:lnTo>
                <a:lnTo>
                  <a:pt x="9176" y="20406"/>
                </a:lnTo>
                <a:lnTo>
                  <a:pt x="9135" y="20356"/>
                </a:lnTo>
                <a:lnTo>
                  <a:pt x="9130" y="20327"/>
                </a:lnTo>
                <a:lnTo>
                  <a:pt x="9154" y="20277"/>
                </a:lnTo>
                <a:lnTo>
                  <a:pt x="9153" y="20228"/>
                </a:lnTo>
                <a:lnTo>
                  <a:pt x="9117" y="20178"/>
                </a:lnTo>
                <a:lnTo>
                  <a:pt x="9127" y="20145"/>
                </a:lnTo>
                <a:lnTo>
                  <a:pt x="9126" y="20115"/>
                </a:lnTo>
                <a:lnTo>
                  <a:pt x="9103" y="20089"/>
                </a:lnTo>
                <a:lnTo>
                  <a:pt x="9105" y="20054"/>
                </a:lnTo>
                <a:lnTo>
                  <a:pt x="9077" y="20024"/>
                </a:lnTo>
                <a:lnTo>
                  <a:pt x="9077" y="19978"/>
                </a:lnTo>
                <a:lnTo>
                  <a:pt x="9063" y="19955"/>
                </a:lnTo>
                <a:lnTo>
                  <a:pt x="9059" y="19895"/>
                </a:lnTo>
                <a:lnTo>
                  <a:pt x="9069" y="19861"/>
                </a:lnTo>
                <a:lnTo>
                  <a:pt x="9055" y="19772"/>
                </a:lnTo>
                <a:lnTo>
                  <a:pt x="9025" y="19723"/>
                </a:lnTo>
                <a:lnTo>
                  <a:pt x="9012" y="19690"/>
                </a:lnTo>
                <a:lnTo>
                  <a:pt x="8995" y="19687"/>
                </a:lnTo>
                <a:lnTo>
                  <a:pt x="8993" y="19706"/>
                </a:lnTo>
                <a:lnTo>
                  <a:pt x="8995" y="19734"/>
                </a:lnTo>
                <a:lnTo>
                  <a:pt x="8977" y="19748"/>
                </a:lnTo>
                <a:lnTo>
                  <a:pt x="8934" y="19684"/>
                </a:lnTo>
                <a:lnTo>
                  <a:pt x="8931" y="19653"/>
                </a:lnTo>
                <a:lnTo>
                  <a:pt x="8946" y="19619"/>
                </a:lnTo>
                <a:lnTo>
                  <a:pt x="8932" y="19595"/>
                </a:lnTo>
                <a:lnTo>
                  <a:pt x="8912" y="19593"/>
                </a:lnTo>
                <a:lnTo>
                  <a:pt x="8898" y="19496"/>
                </a:lnTo>
                <a:lnTo>
                  <a:pt x="8859" y="19432"/>
                </a:lnTo>
                <a:lnTo>
                  <a:pt x="8840" y="19426"/>
                </a:lnTo>
                <a:lnTo>
                  <a:pt x="8795" y="19384"/>
                </a:lnTo>
                <a:lnTo>
                  <a:pt x="8793" y="19327"/>
                </a:lnTo>
                <a:lnTo>
                  <a:pt x="8799" y="19278"/>
                </a:lnTo>
                <a:lnTo>
                  <a:pt x="8759" y="19216"/>
                </a:lnTo>
                <a:lnTo>
                  <a:pt x="8729" y="19209"/>
                </a:lnTo>
                <a:lnTo>
                  <a:pt x="8709" y="19188"/>
                </a:lnTo>
                <a:lnTo>
                  <a:pt x="8704" y="19137"/>
                </a:lnTo>
                <a:lnTo>
                  <a:pt x="8673" y="19104"/>
                </a:lnTo>
                <a:lnTo>
                  <a:pt x="8634" y="19085"/>
                </a:lnTo>
                <a:lnTo>
                  <a:pt x="8622" y="19043"/>
                </a:lnTo>
                <a:lnTo>
                  <a:pt x="8630" y="19011"/>
                </a:lnTo>
                <a:lnTo>
                  <a:pt x="8616" y="18948"/>
                </a:lnTo>
                <a:lnTo>
                  <a:pt x="8551" y="18903"/>
                </a:lnTo>
                <a:lnTo>
                  <a:pt x="8529" y="18868"/>
                </a:lnTo>
                <a:lnTo>
                  <a:pt x="8503" y="18867"/>
                </a:lnTo>
                <a:lnTo>
                  <a:pt x="8505" y="18820"/>
                </a:lnTo>
                <a:lnTo>
                  <a:pt x="8471" y="18752"/>
                </a:lnTo>
                <a:lnTo>
                  <a:pt x="8447" y="18725"/>
                </a:lnTo>
                <a:lnTo>
                  <a:pt x="8467" y="18685"/>
                </a:lnTo>
                <a:lnTo>
                  <a:pt x="8460" y="18518"/>
                </a:lnTo>
                <a:lnTo>
                  <a:pt x="8448" y="18417"/>
                </a:lnTo>
                <a:lnTo>
                  <a:pt x="8469" y="18363"/>
                </a:lnTo>
                <a:lnTo>
                  <a:pt x="8491" y="18280"/>
                </a:lnTo>
                <a:lnTo>
                  <a:pt x="8483" y="18236"/>
                </a:lnTo>
                <a:lnTo>
                  <a:pt x="8465" y="18181"/>
                </a:lnTo>
                <a:lnTo>
                  <a:pt x="8496" y="18236"/>
                </a:lnTo>
                <a:lnTo>
                  <a:pt x="8560" y="18266"/>
                </a:lnTo>
                <a:lnTo>
                  <a:pt x="8602" y="18332"/>
                </a:lnTo>
                <a:lnTo>
                  <a:pt x="8630" y="18357"/>
                </a:lnTo>
                <a:lnTo>
                  <a:pt x="8670" y="18350"/>
                </a:lnTo>
                <a:lnTo>
                  <a:pt x="8692" y="18332"/>
                </a:lnTo>
                <a:lnTo>
                  <a:pt x="8731" y="18370"/>
                </a:lnTo>
                <a:lnTo>
                  <a:pt x="8745" y="18397"/>
                </a:lnTo>
                <a:lnTo>
                  <a:pt x="8792" y="18399"/>
                </a:lnTo>
                <a:lnTo>
                  <a:pt x="8842" y="18427"/>
                </a:lnTo>
                <a:lnTo>
                  <a:pt x="8842" y="18451"/>
                </a:lnTo>
                <a:lnTo>
                  <a:pt x="8809" y="18489"/>
                </a:lnTo>
                <a:lnTo>
                  <a:pt x="8812" y="18530"/>
                </a:lnTo>
                <a:lnTo>
                  <a:pt x="8836" y="18587"/>
                </a:lnTo>
                <a:lnTo>
                  <a:pt x="8848" y="18669"/>
                </a:lnTo>
                <a:lnTo>
                  <a:pt x="8869" y="18707"/>
                </a:lnTo>
                <a:lnTo>
                  <a:pt x="8876" y="18764"/>
                </a:lnTo>
                <a:lnTo>
                  <a:pt x="8866" y="18795"/>
                </a:lnTo>
                <a:lnTo>
                  <a:pt x="8883" y="18836"/>
                </a:lnTo>
                <a:lnTo>
                  <a:pt x="8941" y="18919"/>
                </a:lnTo>
                <a:lnTo>
                  <a:pt x="8938" y="18943"/>
                </a:lnTo>
                <a:lnTo>
                  <a:pt x="8924" y="18965"/>
                </a:lnTo>
                <a:lnTo>
                  <a:pt x="8940" y="18997"/>
                </a:lnTo>
                <a:lnTo>
                  <a:pt x="8958" y="18997"/>
                </a:lnTo>
                <a:lnTo>
                  <a:pt x="8976" y="19023"/>
                </a:lnTo>
                <a:lnTo>
                  <a:pt x="9001" y="19101"/>
                </a:lnTo>
                <a:lnTo>
                  <a:pt x="9035" y="19116"/>
                </a:lnTo>
                <a:lnTo>
                  <a:pt x="9047" y="19154"/>
                </a:lnTo>
                <a:lnTo>
                  <a:pt x="9053" y="19209"/>
                </a:lnTo>
                <a:lnTo>
                  <a:pt x="9071" y="19230"/>
                </a:lnTo>
                <a:lnTo>
                  <a:pt x="9103" y="19238"/>
                </a:lnTo>
                <a:lnTo>
                  <a:pt x="9129" y="19293"/>
                </a:lnTo>
                <a:lnTo>
                  <a:pt x="9142" y="19335"/>
                </a:lnTo>
                <a:lnTo>
                  <a:pt x="9174" y="19360"/>
                </a:lnTo>
                <a:lnTo>
                  <a:pt x="9184" y="19383"/>
                </a:lnTo>
                <a:lnTo>
                  <a:pt x="9214" y="19384"/>
                </a:lnTo>
                <a:lnTo>
                  <a:pt x="9232" y="19398"/>
                </a:lnTo>
                <a:lnTo>
                  <a:pt x="9264" y="19384"/>
                </a:lnTo>
                <a:lnTo>
                  <a:pt x="9290" y="19405"/>
                </a:lnTo>
                <a:lnTo>
                  <a:pt x="9289" y="19460"/>
                </a:lnTo>
                <a:lnTo>
                  <a:pt x="9270" y="19490"/>
                </a:lnTo>
                <a:lnTo>
                  <a:pt x="9279" y="19555"/>
                </a:lnTo>
                <a:lnTo>
                  <a:pt x="9361" y="19629"/>
                </a:lnTo>
                <a:lnTo>
                  <a:pt x="9390" y="19625"/>
                </a:lnTo>
                <a:lnTo>
                  <a:pt x="9419" y="19635"/>
                </a:lnTo>
                <a:lnTo>
                  <a:pt x="9409" y="19678"/>
                </a:lnTo>
                <a:lnTo>
                  <a:pt x="9430" y="19718"/>
                </a:lnTo>
                <a:lnTo>
                  <a:pt x="9470" y="19728"/>
                </a:lnTo>
                <a:lnTo>
                  <a:pt x="9508" y="19723"/>
                </a:lnTo>
                <a:lnTo>
                  <a:pt x="9550" y="19774"/>
                </a:lnTo>
                <a:lnTo>
                  <a:pt x="9557" y="19811"/>
                </a:lnTo>
                <a:lnTo>
                  <a:pt x="9589" y="19828"/>
                </a:lnTo>
                <a:lnTo>
                  <a:pt x="9605" y="19812"/>
                </a:lnTo>
                <a:lnTo>
                  <a:pt x="9617" y="19828"/>
                </a:lnTo>
                <a:lnTo>
                  <a:pt x="9623" y="19859"/>
                </a:lnTo>
                <a:lnTo>
                  <a:pt x="9605" y="19881"/>
                </a:lnTo>
                <a:lnTo>
                  <a:pt x="9581" y="19855"/>
                </a:lnTo>
                <a:lnTo>
                  <a:pt x="9550" y="19866"/>
                </a:lnTo>
                <a:lnTo>
                  <a:pt x="9508" y="19911"/>
                </a:lnTo>
                <a:lnTo>
                  <a:pt x="9484" y="19978"/>
                </a:lnTo>
                <a:lnTo>
                  <a:pt x="9492" y="20026"/>
                </a:lnTo>
                <a:lnTo>
                  <a:pt x="9531" y="20054"/>
                </a:lnTo>
                <a:lnTo>
                  <a:pt x="9574" y="20056"/>
                </a:lnTo>
                <a:lnTo>
                  <a:pt x="9601" y="20080"/>
                </a:lnTo>
                <a:lnTo>
                  <a:pt x="9696" y="20155"/>
                </a:lnTo>
                <a:lnTo>
                  <a:pt x="9751" y="20169"/>
                </a:lnTo>
                <a:lnTo>
                  <a:pt x="9780" y="20169"/>
                </a:lnTo>
                <a:lnTo>
                  <a:pt x="9792" y="20195"/>
                </a:lnTo>
                <a:lnTo>
                  <a:pt x="9810" y="20241"/>
                </a:lnTo>
                <a:lnTo>
                  <a:pt x="9828" y="20270"/>
                </a:lnTo>
                <a:lnTo>
                  <a:pt x="9810" y="20312"/>
                </a:lnTo>
                <a:lnTo>
                  <a:pt x="9780" y="20323"/>
                </a:lnTo>
                <a:lnTo>
                  <a:pt x="9784" y="20340"/>
                </a:lnTo>
                <a:lnTo>
                  <a:pt x="9823" y="20362"/>
                </a:lnTo>
                <a:lnTo>
                  <a:pt x="9893" y="20392"/>
                </a:lnTo>
                <a:lnTo>
                  <a:pt x="9897" y="20421"/>
                </a:lnTo>
                <a:lnTo>
                  <a:pt x="9919" y="20437"/>
                </a:lnTo>
                <a:lnTo>
                  <a:pt x="9983" y="20491"/>
                </a:lnTo>
                <a:lnTo>
                  <a:pt x="10056" y="20586"/>
                </a:lnTo>
                <a:lnTo>
                  <a:pt x="10108" y="20684"/>
                </a:lnTo>
                <a:lnTo>
                  <a:pt x="10186" y="20763"/>
                </a:lnTo>
                <a:lnTo>
                  <a:pt x="10187" y="20811"/>
                </a:lnTo>
                <a:lnTo>
                  <a:pt x="10275" y="20922"/>
                </a:lnTo>
                <a:lnTo>
                  <a:pt x="10284" y="20968"/>
                </a:lnTo>
                <a:lnTo>
                  <a:pt x="10267" y="21012"/>
                </a:lnTo>
                <a:lnTo>
                  <a:pt x="10284" y="21045"/>
                </a:lnTo>
                <a:lnTo>
                  <a:pt x="10310" y="21114"/>
                </a:lnTo>
                <a:lnTo>
                  <a:pt x="10362" y="21244"/>
                </a:lnTo>
                <a:lnTo>
                  <a:pt x="10364" y="21298"/>
                </a:lnTo>
                <a:lnTo>
                  <a:pt x="10339" y="21341"/>
                </a:lnTo>
                <a:lnTo>
                  <a:pt x="10284" y="21389"/>
                </a:lnTo>
                <a:lnTo>
                  <a:pt x="10277" y="21417"/>
                </a:lnTo>
                <a:lnTo>
                  <a:pt x="10301" y="21420"/>
                </a:lnTo>
                <a:lnTo>
                  <a:pt x="10328" y="21446"/>
                </a:lnTo>
                <a:lnTo>
                  <a:pt x="10308" y="21470"/>
                </a:lnTo>
                <a:lnTo>
                  <a:pt x="10253" y="21468"/>
                </a:lnTo>
                <a:lnTo>
                  <a:pt x="10223" y="21486"/>
                </a:lnTo>
                <a:lnTo>
                  <a:pt x="10223" y="21508"/>
                </a:lnTo>
                <a:lnTo>
                  <a:pt x="10257" y="21592"/>
                </a:lnTo>
                <a:lnTo>
                  <a:pt x="10287" y="21623"/>
                </a:lnTo>
                <a:lnTo>
                  <a:pt x="10287" y="21657"/>
                </a:lnTo>
                <a:lnTo>
                  <a:pt x="10332" y="21715"/>
                </a:lnTo>
                <a:lnTo>
                  <a:pt x="10349" y="21774"/>
                </a:lnTo>
                <a:lnTo>
                  <a:pt x="10372" y="21793"/>
                </a:lnTo>
                <a:lnTo>
                  <a:pt x="10408" y="21793"/>
                </a:lnTo>
                <a:lnTo>
                  <a:pt x="10422" y="21820"/>
                </a:lnTo>
                <a:lnTo>
                  <a:pt x="10497" y="21840"/>
                </a:lnTo>
                <a:lnTo>
                  <a:pt x="10549" y="21828"/>
                </a:lnTo>
                <a:lnTo>
                  <a:pt x="10578" y="21834"/>
                </a:lnTo>
                <a:lnTo>
                  <a:pt x="10555" y="21863"/>
                </a:lnTo>
                <a:lnTo>
                  <a:pt x="10555" y="21884"/>
                </a:lnTo>
                <a:lnTo>
                  <a:pt x="10614" y="21905"/>
                </a:lnTo>
                <a:lnTo>
                  <a:pt x="10674" y="21961"/>
                </a:lnTo>
                <a:lnTo>
                  <a:pt x="10716" y="22027"/>
                </a:lnTo>
                <a:lnTo>
                  <a:pt x="10750" y="22080"/>
                </a:lnTo>
                <a:lnTo>
                  <a:pt x="10798" y="22098"/>
                </a:lnTo>
                <a:lnTo>
                  <a:pt x="10818" y="22091"/>
                </a:lnTo>
                <a:lnTo>
                  <a:pt x="10865" y="22110"/>
                </a:lnTo>
                <a:lnTo>
                  <a:pt x="10895" y="22113"/>
                </a:lnTo>
                <a:lnTo>
                  <a:pt x="10987" y="22148"/>
                </a:lnTo>
                <a:lnTo>
                  <a:pt x="11023" y="22151"/>
                </a:lnTo>
                <a:lnTo>
                  <a:pt x="11035" y="22134"/>
                </a:lnTo>
                <a:lnTo>
                  <a:pt x="11062" y="22132"/>
                </a:lnTo>
                <a:lnTo>
                  <a:pt x="11083" y="22159"/>
                </a:lnTo>
                <a:lnTo>
                  <a:pt x="11200" y="22273"/>
                </a:lnTo>
                <a:lnTo>
                  <a:pt x="11231" y="22277"/>
                </a:lnTo>
                <a:lnTo>
                  <a:pt x="11300" y="22348"/>
                </a:lnTo>
                <a:lnTo>
                  <a:pt x="11403" y="22390"/>
                </a:lnTo>
                <a:lnTo>
                  <a:pt x="11522" y="22406"/>
                </a:lnTo>
                <a:lnTo>
                  <a:pt x="11578" y="22436"/>
                </a:lnTo>
                <a:lnTo>
                  <a:pt x="11608" y="22484"/>
                </a:lnTo>
                <a:lnTo>
                  <a:pt x="11675" y="22489"/>
                </a:lnTo>
                <a:lnTo>
                  <a:pt x="11737" y="22518"/>
                </a:lnTo>
                <a:lnTo>
                  <a:pt x="11771" y="22505"/>
                </a:lnTo>
                <a:lnTo>
                  <a:pt x="11785" y="22515"/>
                </a:lnTo>
                <a:lnTo>
                  <a:pt x="11817" y="22568"/>
                </a:lnTo>
                <a:lnTo>
                  <a:pt x="11878" y="22596"/>
                </a:lnTo>
                <a:lnTo>
                  <a:pt x="11917" y="22599"/>
                </a:lnTo>
                <a:lnTo>
                  <a:pt x="11936" y="22594"/>
                </a:lnTo>
                <a:lnTo>
                  <a:pt x="11981" y="22621"/>
                </a:lnTo>
                <a:lnTo>
                  <a:pt x="12068" y="22656"/>
                </a:lnTo>
                <a:lnTo>
                  <a:pt x="12150" y="22656"/>
                </a:lnTo>
                <a:lnTo>
                  <a:pt x="12214" y="22690"/>
                </a:lnTo>
                <a:lnTo>
                  <a:pt x="12333" y="22733"/>
                </a:lnTo>
                <a:lnTo>
                  <a:pt x="12381" y="22730"/>
                </a:lnTo>
                <a:lnTo>
                  <a:pt x="12503" y="22678"/>
                </a:lnTo>
                <a:lnTo>
                  <a:pt x="12555" y="22674"/>
                </a:lnTo>
                <a:lnTo>
                  <a:pt x="12620" y="22632"/>
                </a:lnTo>
                <a:lnTo>
                  <a:pt x="12668" y="22623"/>
                </a:lnTo>
                <a:lnTo>
                  <a:pt x="12728" y="22618"/>
                </a:lnTo>
                <a:lnTo>
                  <a:pt x="12752" y="22621"/>
                </a:lnTo>
                <a:lnTo>
                  <a:pt x="12752" y="22607"/>
                </a:lnTo>
                <a:lnTo>
                  <a:pt x="12706" y="22601"/>
                </a:lnTo>
                <a:lnTo>
                  <a:pt x="12666" y="22601"/>
                </a:lnTo>
                <a:lnTo>
                  <a:pt x="12668" y="22579"/>
                </a:lnTo>
                <a:lnTo>
                  <a:pt x="12722" y="22547"/>
                </a:lnTo>
                <a:lnTo>
                  <a:pt x="12738" y="22557"/>
                </a:lnTo>
                <a:lnTo>
                  <a:pt x="12738" y="22582"/>
                </a:lnTo>
                <a:lnTo>
                  <a:pt x="12768" y="22567"/>
                </a:lnTo>
                <a:lnTo>
                  <a:pt x="12799" y="22567"/>
                </a:lnTo>
                <a:lnTo>
                  <a:pt x="12799" y="22587"/>
                </a:lnTo>
                <a:lnTo>
                  <a:pt x="12775" y="22589"/>
                </a:lnTo>
                <a:lnTo>
                  <a:pt x="12764" y="22599"/>
                </a:lnTo>
                <a:lnTo>
                  <a:pt x="12782" y="22607"/>
                </a:lnTo>
                <a:lnTo>
                  <a:pt x="12816" y="22606"/>
                </a:lnTo>
                <a:lnTo>
                  <a:pt x="12859" y="22621"/>
                </a:lnTo>
                <a:lnTo>
                  <a:pt x="12931" y="22668"/>
                </a:lnTo>
                <a:lnTo>
                  <a:pt x="12964" y="22697"/>
                </a:lnTo>
                <a:lnTo>
                  <a:pt x="12964" y="22684"/>
                </a:lnTo>
                <a:lnTo>
                  <a:pt x="12909" y="22628"/>
                </a:lnTo>
                <a:lnTo>
                  <a:pt x="12831" y="22594"/>
                </a:lnTo>
                <a:lnTo>
                  <a:pt x="12828" y="22580"/>
                </a:lnTo>
                <a:lnTo>
                  <a:pt x="12845" y="22579"/>
                </a:lnTo>
                <a:lnTo>
                  <a:pt x="12854" y="22587"/>
                </a:lnTo>
                <a:lnTo>
                  <a:pt x="12901" y="22596"/>
                </a:lnTo>
                <a:lnTo>
                  <a:pt x="12941" y="22632"/>
                </a:lnTo>
                <a:lnTo>
                  <a:pt x="12983" y="22684"/>
                </a:lnTo>
                <a:lnTo>
                  <a:pt x="12983" y="22704"/>
                </a:lnTo>
                <a:lnTo>
                  <a:pt x="13004" y="22732"/>
                </a:lnTo>
                <a:lnTo>
                  <a:pt x="13169" y="22869"/>
                </a:lnTo>
                <a:lnTo>
                  <a:pt x="13220" y="22885"/>
                </a:lnTo>
                <a:lnTo>
                  <a:pt x="13227" y="22912"/>
                </a:lnTo>
                <a:lnTo>
                  <a:pt x="13294" y="22964"/>
                </a:lnTo>
                <a:lnTo>
                  <a:pt x="13331" y="23009"/>
                </a:lnTo>
                <a:lnTo>
                  <a:pt x="13370" y="23056"/>
                </a:lnTo>
                <a:lnTo>
                  <a:pt x="13399" y="23105"/>
                </a:lnTo>
                <a:lnTo>
                  <a:pt x="13435" y="23108"/>
                </a:lnTo>
                <a:lnTo>
                  <a:pt x="13467" y="23147"/>
                </a:lnTo>
                <a:lnTo>
                  <a:pt x="13593" y="23196"/>
                </a:lnTo>
                <a:lnTo>
                  <a:pt x="13667" y="23197"/>
                </a:lnTo>
                <a:lnTo>
                  <a:pt x="13724" y="23191"/>
                </a:lnTo>
                <a:lnTo>
                  <a:pt x="13816" y="23223"/>
                </a:lnTo>
                <a:lnTo>
                  <a:pt x="13837" y="23230"/>
                </a:lnTo>
                <a:lnTo>
                  <a:pt x="13884" y="23230"/>
                </a:lnTo>
                <a:lnTo>
                  <a:pt x="13922" y="23266"/>
                </a:lnTo>
                <a:lnTo>
                  <a:pt x="13976" y="23278"/>
                </a:lnTo>
                <a:lnTo>
                  <a:pt x="13983" y="23277"/>
                </a:lnTo>
                <a:lnTo>
                  <a:pt x="13983" y="23278"/>
                </a:lnTo>
                <a:lnTo>
                  <a:pt x="14004" y="23276"/>
                </a:lnTo>
                <a:lnTo>
                  <a:pt x="14085" y="23312"/>
                </a:lnTo>
                <a:lnTo>
                  <a:pt x="14160" y="23354"/>
                </a:lnTo>
                <a:lnTo>
                  <a:pt x="14170" y="23333"/>
                </a:lnTo>
                <a:lnTo>
                  <a:pt x="14136" y="23314"/>
                </a:lnTo>
                <a:lnTo>
                  <a:pt x="14154" y="23304"/>
                </a:lnTo>
                <a:lnTo>
                  <a:pt x="14196" y="23306"/>
                </a:lnTo>
                <a:lnTo>
                  <a:pt x="14232" y="23354"/>
                </a:lnTo>
                <a:lnTo>
                  <a:pt x="14258" y="23376"/>
                </a:lnTo>
                <a:lnTo>
                  <a:pt x="14367" y="23378"/>
                </a:lnTo>
                <a:lnTo>
                  <a:pt x="14397" y="23335"/>
                </a:lnTo>
                <a:lnTo>
                  <a:pt x="14385" y="23312"/>
                </a:lnTo>
                <a:lnTo>
                  <a:pt x="14399" y="23298"/>
                </a:lnTo>
                <a:lnTo>
                  <a:pt x="14401" y="23297"/>
                </a:lnTo>
                <a:lnTo>
                  <a:pt x="14427" y="23310"/>
                </a:lnTo>
                <a:lnTo>
                  <a:pt x="14439" y="23328"/>
                </a:lnTo>
                <a:lnTo>
                  <a:pt x="14460" y="23326"/>
                </a:lnTo>
                <a:lnTo>
                  <a:pt x="14470" y="23310"/>
                </a:lnTo>
                <a:lnTo>
                  <a:pt x="14488" y="23321"/>
                </a:lnTo>
                <a:lnTo>
                  <a:pt x="14488" y="23350"/>
                </a:lnTo>
                <a:lnTo>
                  <a:pt x="14499" y="23376"/>
                </a:lnTo>
                <a:lnTo>
                  <a:pt x="14499" y="23378"/>
                </a:lnTo>
                <a:lnTo>
                  <a:pt x="14498" y="23403"/>
                </a:lnTo>
                <a:lnTo>
                  <a:pt x="14478" y="23407"/>
                </a:lnTo>
                <a:lnTo>
                  <a:pt x="14436" y="23391"/>
                </a:lnTo>
                <a:lnTo>
                  <a:pt x="14427" y="23407"/>
                </a:lnTo>
                <a:lnTo>
                  <a:pt x="14512" y="23512"/>
                </a:lnTo>
                <a:lnTo>
                  <a:pt x="14554" y="23539"/>
                </a:lnTo>
                <a:lnTo>
                  <a:pt x="14554" y="23568"/>
                </a:lnTo>
                <a:lnTo>
                  <a:pt x="14623" y="23630"/>
                </a:lnTo>
                <a:lnTo>
                  <a:pt x="14683" y="23713"/>
                </a:lnTo>
                <a:lnTo>
                  <a:pt x="14793" y="23834"/>
                </a:lnTo>
                <a:lnTo>
                  <a:pt x="14822" y="23837"/>
                </a:lnTo>
                <a:lnTo>
                  <a:pt x="14839" y="23849"/>
                </a:lnTo>
                <a:lnTo>
                  <a:pt x="14844" y="23852"/>
                </a:lnTo>
                <a:lnTo>
                  <a:pt x="14830" y="23906"/>
                </a:lnTo>
                <a:lnTo>
                  <a:pt x="14816" y="23920"/>
                </a:lnTo>
                <a:lnTo>
                  <a:pt x="14829" y="23931"/>
                </a:lnTo>
                <a:lnTo>
                  <a:pt x="14865" y="23940"/>
                </a:lnTo>
                <a:lnTo>
                  <a:pt x="14875" y="23989"/>
                </a:lnTo>
                <a:lnTo>
                  <a:pt x="14834" y="24013"/>
                </a:lnTo>
                <a:lnTo>
                  <a:pt x="14812" y="24067"/>
                </a:lnTo>
                <a:lnTo>
                  <a:pt x="14822" y="24113"/>
                </a:lnTo>
                <a:lnTo>
                  <a:pt x="14886" y="24168"/>
                </a:lnTo>
                <a:lnTo>
                  <a:pt x="14949" y="24170"/>
                </a:lnTo>
                <a:lnTo>
                  <a:pt x="14987" y="24194"/>
                </a:lnTo>
                <a:lnTo>
                  <a:pt x="15009" y="24234"/>
                </a:lnTo>
                <a:lnTo>
                  <a:pt x="15032" y="24234"/>
                </a:lnTo>
                <a:lnTo>
                  <a:pt x="15060" y="24186"/>
                </a:lnTo>
                <a:lnTo>
                  <a:pt x="15047" y="24144"/>
                </a:lnTo>
                <a:lnTo>
                  <a:pt x="14983" y="24098"/>
                </a:lnTo>
                <a:lnTo>
                  <a:pt x="14969" y="24072"/>
                </a:lnTo>
                <a:lnTo>
                  <a:pt x="14989" y="24055"/>
                </a:lnTo>
                <a:lnTo>
                  <a:pt x="15030" y="24088"/>
                </a:lnTo>
                <a:lnTo>
                  <a:pt x="15075" y="24110"/>
                </a:lnTo>
                <a:lnTo>
                  <a:pt x="15078" y="24150"/>
                </a:lnTo>
                <a:lnTo>
                  <a:pt x="15124" y="24182"/>
                </a:lnTo>
                <a:lnTo>
                  <a:pt x="15140" y="24230"/>
                </a:lnTo>
                <a:lnTo>
                  <a:pt x="15195" y="24261"/>
                </a:lnTo>
                <a:lnTo>
                  <a:pt x="15237" y="24299"/>
                </a:lnTo>
                <a:lnTo>
                  <a:pt x="15267" y="24319"/>
                </a:lnTo>
                <a:lnTo>
                  <a:pt x="15319" y="24378"/>
                </a:lnTo>
                <a:lnTo>
                  <a:pt x="15328" y="24401"/>
                </a:lnTo>
                <a:lnTo>
                  <a:pt x="15297" y="24440"/>
                </a:lnTo>
                <a:lnTo>
                  <a:pt x="15297" y="24472"/>
                </a:lnTo>
                <a:lnTo>
                  <a:pt x="15317" y="24506"/>
                </a:lnTo>
                <a:lnTo>
                  <a:pt x="15374" y="24526"/>
                </a:lnTo>
                <a:lnTo>
                  <a:pt x="15412" y="24550"/>
                </a:lnTo>
                <a:lnTo>
                  <a:pt x="15430" y="24540"/>
                </a:lnTo>
                <a:lnTo>
                  <a:pt x="15436" y="24500"/>
                </a:lnTo>
                <a:lnTo>
                  <a:pt x="15414" y="24471"/>
                </a:lnTo>
                <a:lnTo>
                  <a:pt x="15372" y="24450"/>
                </a:lnTo>
                <a:lnTo>
                  <a:pt x="15372" y="24442"/>
                </a:lnTo>
                <a:lnTo>
                  <a:pt x="15390" y="24430"/>
                </a:lnTo>
                <a:lnTo>
                  <a:pt x="15416" y="24449"/>
                </a:lnTo>
                <a:lnTo>
                  <a:pt x="15456" y="24499"/>
                </a:lnTo>
                <a:lnTo>
                  <a:pt x="15455" y="24542"/>
                </a:lnTo>
                <a:lnTo>
                  <a:pt x="15471" y="24552"/>
                </a:lnTo>
                <a:lnTo>
                  <a:pt x="15484" y="24559"/>
                </a:lnTo>
                <a:lnTo>
                  <a:pt x="15501" y="24578"/>
                </a:lnTo>
                <a:lnTo>
                  <a:pt x="15531" y="24579"/>
                </a:lnTo>
                <a:lnTo>
                  <a:pt x="15539" y="24556"/>
                </a:lnTo>
                <a:lnTo>
                  <a:pt x="15536" y="24529"/>
                </a:lnTo>
                <a:lnTo>
                  <a:pt x="15543" y="24528"/>
                </a:lnTo>
                <a:lnTo>
                  <a:pt x="15577" y="24524"/>
                </a:lnTo>
                <a:lnTo>
                  <a:pt x="15617" y="24531"/>
                </a:lnTo>
                <a:lnTo>
                  <a:pt x="15661" y="24523"/>
                </a:lnTo>
                <a:lnTo>
                  <a:pt x="15684" y="24507"/>
                </a:lnTo>
                <a:lnTo>
                  <a:pt x="15704" y="24530"/>
                </a:lnTo>
                <a:lnTo>
                  <a:pt x="15701" y="24546"/>
                </a:lnTo>
                <a:lnTo>
                  <a:pt x="15728" y="24554"/>
                </a:lnTo>
                <a:lnTo>
                  <a:pt x="15815" y="24566"/>
                </a:lnTo>
                <a:lnTo>
                  <a:pt x="15827" y="24628"/>
                </a:lnTo>
                <a:lnTo>
                  <a:pt x="15856" y="24689"/>
                </a:lnTo>
                <a:lnTo>
                  <a:pt x="15895" y="24711"/>
                </a:lnTo>
                <a:lnTo>
                  <a:pt x="15934" y="24709"/>
                </a:lnTo>
                <a:lnTo>
                  <a:pt x="15948" y="24682"/>
                </a:lnTo>
                <a:lnTo>
                  <a:pt x="15933" y="24663"/>
                </a:lnTo>
                <a:lnTo>
                  <a:pt x="15947" y="24638"/>
                </a:lnTo>
                <a:lnTo>
                  <a:pt x="15980" y="24643"/>
                </a:lnTo>
                <a:lnTo>
                  <a:pt x="15994" y="24663"/>
                </a:lnTo>
                <a:lnTo>
                  <a:pt x="15986" y="24689"/>
                </a:lnTo>
                <a:lnTo>
                  <a:pt x="15998" y="24737"/>
                </a:lnTo>
                <a:lnTo>
                  <a:pt x="15989" y="24772"/>
                </a:lnTo>
                <a:lnTo>
                  <a:pt x="16004" y="24799"/>
                </a:lnTo>
                <a:lnTo>
                  <a:pt x="16072" y="24809"/>
                </a:lnTo>
                <a:lnTo>
                  <a:pt x="16100" y="24764"/>
                </a:lnTo>
                <a:lnTo>
                  <a:pt x="16132" y="24731"/>
                </a:lnTo>
                <a:lnTo>
                  <a:pt x="16176" y="24737"/>
                </a:lnTo>
                <a:lnTo>
                  <a:pt x="16200" y="24730"/>
                </a:lnTo>
                <a:lnTo>
                  <a:pt x="16203" y="24682"/>
                </a:lnTo>
                <a:lnTo>
                  <a:pt x="16167" y="24648"/>
                </a:lnTo>
                <a:lnTo>
                  <a:pt x="16127" y="24620"/>
                </a:lnTo>
                <a:lnTo>
                  <a:pt x="16109" y="24581"/>
                </a:lnTo>
                <a:lnTo>
                  <a:pt x="16117" y="24554"/>
                </a:lnTo>
                <a:lnTo>
                  <a:pt x="16156" y="24533"/>
                </a:lnTo>
                <a:lnTo>
                  <a:pt x="16231" y="24518"/>
                </a:lnTo>
                <a:lnTo>
                  <a:pt x="16298" y="24456"/>
                </a:lnTo>
                <a:lnTo>
                  <a:pt x="16296" y="24434"/>
                </a:lnTo>
                <a:lnTo>
                  <a:pt x="16282" y="24423"/>
                </a:lnTo>
                <a:lnTo>
                  <a:pt x="16287" y="24377"/>
                </a:lnTo>
                <a:lnTo>
                  <a:pt x="16358" y="24339"/>
                </a:lnTo>
                <a:lnTo>
                  <a:pt x="16416" y="24333"/>
                </a:lnTo>
                <a:lnTo>
                  <a:pt x="16447" y="24350"/>
                </a:lnTo>
                <a:lnTo>
                  <a:pt x="16489" y="24392"/>
                </a:lnTo>
                <a:lnTo>
                  <a:pt x="16521" y="24399"/>
                </a:lnTo>
                <a:lnTo>
                  <a:pt x="16563" y="24453"/>
                </a:lnTo>
                <a:lnTo>
                  <a:pt x="16579" y="24497"/>
                </a:lnTo>
                <a:lnTo>
                  <a:pt x="16603" y="24518"/>
                </a:lnTo>
                <a:lnTo>
                  <a:pt x="16618" y="24506"/>
                </a:lnTo>
                <a:lnTo>
                  <a:pt x="16649" y="24469"/>
                </a:lnTo>
                <a:lnTo>
                  <a:pt x="16675" y="24468"/>
                </a:lnTo>
                <a:lnTo>
                  <a:pt x="16686" y="24501"/>
                </a:lnTo>
                <a:lnTo>
                  <a:pt x="16667" y="24521"/>
                </a:lnTo>
                <a:lnTo>
                  <a:pt x="16643" y="24525"/>
                </a:lnTo>
                <a:lnTo>
                  <a:pt x="16603" y="24585"/>
                </a:lnTo>
                <a:lnTo>
                  <a:pt x="16584" y="24602"/>
                </a:lnTo>
                <a:lnTo>
                  <a:pt x="16603" y="24665"/>
                </a:lnTo>
                <a:lnTo>
                  <a:pt x="16657" y="24739"/>
                </a:lnTo>
                <a:lnTo>
                  <a:pt x="16707" y="24783"/>
                </a:lnTo>
                <a:lnTo>
                  <a:pt x="16717" y="24792"/>
                </a:lnTo>
                <a:lnTo>
                  <a:pt x="16727" y="24848"/>
                </a:lnTo>
                <a:lnTo>
                  <a:pt x="16732" y="24902"/>
                </a:lnTo>
                <a:lnTo>
                  <a:pt x="16779" y="24960"/>
                </a:lnTo>
                <a:lnTo>
                  <a:pt x="16797" y="24958"/>
                </a:lnTo>
                <a:lnTo>
                  <a:pt x="16820" y="24946"/>
                </a:lnTo>
                <a:lnTo>
                  <a:pt x="16833" y="24967"/>
                </a:lnTo>
                <a:lnTo>
                  <a:pt x="16839" y="25020"/>
                </a:lnTo>
                <a:lnTo>
                  <a:pt x="16810" y="25053"/>
                </a:lnTo>
                <a:lnTo>
                  <a:pt x="16809" y="25073"/>
                </a:lnTo>
                <a:lnTo>
                  <a:pt x="16837" y="25105"/>
                </a:lnTo>
                <a:lnTo>
                  <a:pt x="16837" y="25171"/>
                </a:lnTo>
                <a:lnTo>
                  <a:pt x="16806" y="25194"/>
                </a:lnTo>
                <a:lnTo>
                  <a:pt x="16788" y="25229"/>
                </a:lnTo>
                <a:lnTo>
                  <a:pt x="16806" y="25236"/>
                </a:lnTo>
                <a:lnTo>
                  <a:pt x="16826" y="25281"/>
                </a:lnTo>
                <a:lnTo>
                  <a:pt x="16819" y="25361"/>
                </a:lnTo>
                <a:lnTo>
                  <a:pt x="16824" y="25472"/>
                </a:lnTo>
                <a:lnTo>
                  <a:pt x="16790" y="25511"/>
                </a:lnTo>
                <a:lnTo>
                  <a:pt x="16785" y="25545"/>
                </a:lnTo>
                <a:lnTo>
                  <a:pt x="16814" y="25584"/>
                </a:lnTo>
                <a:lnTo>
                  <a:pt x="16855" y="25566"/>
                </a:lnTo>
                <a:lnTo>
                  <a:pt x="16849" y="25593"/>
                </a:lnTo>
                <a:lnTo>
                  <a:pt x="16873" y="25627"/>
                </a:lnTo>
                <a:lnTo>
                  <a:pt x="16898" y="25624"/>
                </a:lnTo>
                <a:lnTo>
                  <a:pt x="16901" y="25647"/>
                </a:lnTo>
                <a:lnTo>
                  <a:pt x="16876" y="25678"/>
                </a:lnTo>
                <a:lnTo>
                  <a:pt x="16856" y="25731"/>
                </a:lnTo>
                <a:lnTo>
                  <a:pt x="16767" y="25821"/>
                </a:lnTo>
                <a:lnTo>
                  <a:pt x="16743" y="25870"/>
                </a:lnTo>
                <a:lnTo>
                  <a:pt x="16675" y="25936"/>
                </a:lnTo>
                <a:lnTo>
                  <a:pt x="16586" y="25955"/>
                </a:lnTo>
                <a:lnTo>
                  <a:pt x="16517" y="26007"/>
                </a:lnTo>
                <a:lnTo>
                  <a:pt x="16451" y="26107"/>
                </a:lnTo>
                <a:lnTo>
                  <a:pt x="16441" y="26187"/>
                </a:lnTo>
                <a:lnTo>
                  <a:pt x="16431" y="26230"/>
                </a:lnTo>
                <a:lnTo>
                  <a:pt x="16417" y="26286"/>
                </a:lnTo>
                <a:lnTo>
                  <a:pt x="16348" y="26290"/>
                </a:lnTo>
                <a:lnTo>
                  <a:pt x="16235" y="26369"/>
                </a:lnTo>
                <a:lnTo>
                  <a:pt x="16176" y="26372"/>
                </a:lnTo>
                <a:lnTo>
                  <a:pt x="16114" y="26403"/>
                </a:lnTo>
                <a:lnTo>
                  <a:pt x="16145" y="26458"/>
                </a:lnTo>
                <a:lnTo>
                  <a:pt x="16149" y="26493"/>
                </a:lnTo>
                <a:lnTo>
                  <a:pt x="16169" y="26527"/>
                </a:lnTo>
                <a:lnTo>
                  <a:pt x="16156" y="26593"/>
                </a:lnTo>
                <a:lnTo>
                  <a:pt x="16066" y="26689"/>
                </a:lnTo>
                <a:lnTo>
                  <a:pt x="16059" y="26730"/>
                </a:lnTo>
                <a:lnTo>
                  <a:pt x="16080" y="26758"/>
                </a:lnTo>
                <a:lnTo>
                  <a:pt x="16035" y="26823"/>
                </a:lnTo>
                <a:lnTo>
                  <a:pt x="15983" y="26830"/>
                </a:lnTo>
                <a:lnTo>
                  <a:pt x="15942" y="26889"/>
                </a:lnTo>
                <a:lnTo>
                  <a:pt x="15959" y="26927"/>
                </a:lnTo>
                <a:lnTo>
                  <a:pt x="15978" y="26975"/>
                </a:lnTo>
                <a:lnTo>
                  <a:pt x="15972" y="27013"/>
                </a:lnTo>
                <a:lnTo>
                  <a:pt x="15980" y="27084"/>
                </a:lnTo>
                <a:lnTo>
                  <a:pt x="15955" y="27128"/>
                </a:lnTo>
                <a:lnTo>
                  <a:pt x="15931" y="27151"/>
                </a:lnTo>
                <a:lnTo>
                  <a:pt x="15958" y="27187"/>
                </a:lnTo>
                <a:lnTo>
                  <a:pt x="16010" y="27208"/>
                </a:lnTo>
                <a:lnTo>
                  <a:pt x="16058" y="27257"/>
                </a:lnTo>
                <a:lnTo>
                  <a:pt x="16097" y="27283"/>
                </a:lnTo>
                <a:lnTo>
                  <a:pt x="16117" y="27269"/>
                </a:lnTo>
                <a:lnTo>
                  <a:pt x="16137" y="27213"/>
                </a:lnTo>
                <a:lnTo>
                  <a:pt x="16153" y="27184"/>
                </a:lnTo>
                <a:lnTo>
                  <a:pt x="16187" y="27150"/>
                </a:lnTo>
                <a:lnTo>
                  <a:pt x="16189" y="27190"/>
                </a:lnTo>
                <a:lnTo>
                  <a:pt x="16194" y="27227"/>
                </a:lnTo>
                <a:lnTo>
                  <a:pt x="16203" y="27205"/>
                </a:lnTo>
                <a:lnTo>
                  <a:pt x="16199" y="27166"/>
                </a:lnTo>
                <a:lnTo>
                  <a:pt x="16215" y="27170"/>
                </a:lnTo>
                <a:lnTo>
                  <a:pt x="16230" y="27232"/>
                </a:lnTo>
                <a:lnTo>
                  <a:pt x="16218" y="27299"/>
                </a:lnTo>
                <a:lnTo>
                  <a:pt x="16225" y="27335"/>
                </a:lnTo>
                <a:lnTo>
                  <a:pt x="16201" y="27395"/>
                </a:lnTo>
                <a:lnTo>
                  <a:pt x="16139" y="27447"/>
                </a:lnTo>
                <a:lnTo>
                  <a:pt x="16135" y="27450"/>
                </a:lnTo>
                <a:lnTo>
                  <a:pt x="16018" y="27502"/>
                </a:lnTo>
                <a:lnTo>
                  <a:pt x="15976" y="27541"/>
                </a:lnTo>
                <a:lnTo>
                  <a:pt x="15893" y="27622"/>
                </a:lnTo>
                <a:lnTo>
                  <a:pt x="15876" y="27682"/>
                </a:lnTo>
                <a:lnTo>
                  <a:pt x="15857" y="27728"/>
                </a:lnTo>
                <a:lnTo>
                  <a:pt x="15862" y="27751"/>
                </a:lnTo>
                <a:lnTo>
                  <a:pt x="15900" y="27782"/>
                </a:lnTo>
                <a:lnTo>
                  <a:pt x="15905" y="27816"/>
                </a:lnTo>
                <a:lnTo>
                  <a:pt x="15876" y="27837"/>
                </a:lnTo>
                <a:lnTo>
                  <a:pt x="15876" y="27863"/>
                </a:lnTo>
                <a:lnTo>
                  <a:pt x="15922" y="27904"/>
                </a:lnTo>
                <a:lnTo>
                  <a:pt x="15958" y="27971"/>
                </a:lnTo>
                <a:lnTo>
                  <a:pt x="15954" y="28018"/>
                </a:lnTo>
                <a:lnTo>
                  <a:pt x="15917" y="28020"/>
                </a:lnTo>
                <a:lnTo>
                  <a:pt x="15879" y="28036"/>
                </a:lnTo>
                <a:lnTo>
                  <a:pt x="15865" y="28072"/>
                </a:lnTo>
                <a:lnTo>
                  <a:pt x="15905" y="28111"/>
                </a:lnTo>
                <a:lnTo>
                  <a:pt x="15954" y="28129"/>
                </a:lnTo>
                <a:lnTo>
                  <a:pt x="16024" y="28189"/>
                </a:lnTo>
                <a:lnTo>
                  <a:pt x="16089" y="28198"/>
                </a:lnTo>
                <a:lnTo>
                  <a:pt x="16187" y="28263"/>
                </a:lnTo>
                <a:lnTo>
                  <a:pt x="16235" y="28276"/>
                </a:lnTo>
                <a:lnTo>
                  <a:pt x="16247" y="28315"/>
                </a:lnTo>
                <a:lnTo>
                  <a:pt x="16300" y="28390"/>
                </a:lnTo>
                <a:lnTo>
                  <a:pt x="16308" y="28455"/>
                </a:lnTo>
                <a:lnTo>
                  <a:pt x="16335" y="28504"/>
                </a:lnTo>
                <a:lnTo>
                  <a:pt x="16431" y="28554"/>
                </a:lnTo>
                <a:lnTo>
                  <a:pt x="16474" y="28624"/>
                </a:lnTo>
                <a:lnTo>
                  <a:pt x="16488" y="28693"/>
                </a:lnTo>
                <a:lnTo>
                  <a:pt x="16515" y="28739"/>
                </a:lnTo>
                <a:lnTo>
                  <a:pt x="16524" y="28817"/>
                </a:lnTo>
                <a:lnTo>
                  <a:pt x="16556" y="28870"/>
                </a:lnTo>
                <a:lnTo>
                  <a:pt x="16594" y="28892"/>
                </a:lnTo>
                <a:lnTo>
                  <a:pt x="16638" y="28970"/>
                </a:lnTo>
                <a:lnTo>
                  <a:pt x="16646" y="29027"/>
                </a:lnTo>
                <a:lnTo>
                  <a:pt x="16632" y="29045"/>
                </a:lnTo>
                <a:lnTo>
                  <a:pt x="16670" y="29128"/>
                </a:lnTo>
                <a:lnTo>
                  <a:pt x="16746" y="29222"/>
                </a:lnTo>
                <a:lnTo>
                  <a:pt x="16775" y="29272"/>
                </a:lnTo>
                <a:lnTo>
                  <a:pt x="16763" y="29312"/>
                </a:lnTo>
                <a:lnTo>
                  <a:pt x="16771" y="29345"/>
                </a:lnTo>
                <a:lnTo>
                  <a:pt x="16802" y="29355"/>
                </a:lnTo>
                <a:lnTo>
                  <a:pt x="16884" y="29427"/>
                </a:lnTo>
                <a:lnTo>
                  <a:pt x="16904" y="29470"/>
                </a:lnTo>
                <a:lnTo>
                  <a:pt x="16912" y="29537"/>
                </a:lnTo>
                <a:lnTo>
                  <a:pt x="16935" y="29566"/>
                </a:lnTo>
                <a:lnTo>
                  <a:pt x="16997" y="29589"/>
                </a:lnTo>
                <a:lnTo>
                  <a:pt x="17009" y="29645"/>
                </a:lnTo>
                <a:lnTo>
                  <a:pt x="17077" y="29756"/>
                </a:lnTo>
                <a:lnTo>
                  <a:pt x="17095" y="29810"/>
                </a:lnTo>
                <a:lnTo>
                  <a:pt x="17174" y="29922"/>
                </a:lnTo>
                <a:lnTo>
                  <a:pt x="17176" y="29967"/>
                </a:lnTo>
                <a:lnTo>
                  <a:pt x="17155" y="29975"/>
                </a:lnTo>
                <a:lnTo>
                  <a:pt x="17132" y="29960"/>
                </a:lnTo>
                <a:lnTo>
                  <a:pt x="17131" y="29984"/>
                </a:lnTo>
                <a:lnTo>
                  <a:pt x="17140" y="30024"/>
                </a:lnTo>
                <a:lnTo>
                  <a:pt x="17140" y="30060"/>
                </a:lnTo>
                <a:lnTo>
                  <a:pt x="17166" y="30054"/>
                </a:lnTo>
                <a:lnTo>
                  <a:pt x="17198" y="30076"/>
                </a:lnTo>
                <a:lnTo>
                  <a:pt x="17204" y="30106"/>
                </a:lnTo>
                <a:lnTo>
                  <a:pt x="17194" y="30130"/>
                </a:lnTo>
                <a:lnTo>
                  <a:pt x="17273" y="30185"/>
                </a:lnTo>
                <a:lnTo>
                  <a:pt x="17349" y="30223"/>
                </a:lnTo>
                <a:lnTo>
                  <a:pt x="17353" y="30255"/>
                </a:lnTo>
                <a:lnTo>
                  <a:pt x="17389" y="30300"/>
                </a:lnTo>
                <a:lnTo>
                  <a:pt x="17434" y="30306"/>
                </a:lnTo>
                <a:lnTo>
                  <a:pt x="17451" y="30329"/>
                </a:lnTo>
                <a:lnTo>
                  <a:pt x="17469" y="30368"/>
                </a:lnTo>
                <a:lnTo>
                  <a:pt x="17499" y="30388"/>
                </a:lnTo>
                <a:lnTo>
                  <a:pt x="17571" y="30384"/>
                </a:lnTo>
                <a:lnTo>
                  <a:pt x="17594" y="30356"/>
                </a:lnTo>
                <a:lnTo>
                  <a:pt x="17579" y="30397"/>
                </a:lnTo>
                <a:lnTo>
                  <a:pt x="17621" y="30444"/>
                </a:lnTo>
                <a:lnTo>
                  <a:pt x="17697" y="30485"/>
                </a:lnTo>
                <a:lnTo>
                  <a:pt x="17732" y="30516"/>
                </a:lnTo>
                <a:lnTo>
                  <a:pt x="17738" y="30552"/>
                </a:lnTo>
                <a:lnTo>
                  <a:pt x="17775" y="30576"/>
                </a:lnTo>
                <a:lnTo>
                  <a:pt x="17832" y="30596"/>
                </a:lnTo>
                <a:lnTo>
                  <a:pt x="17853" y="30589"/>
                </a:lnTo>
                <a:lnTo>
                  <a:pt x="17893" y="30600"/>
                </a:lnTo>
                <a:lnTo>
                  <a:pt x="17986" y="30656"/>
                </a:lnTo>
                <a:lnTo>
                  <a:pt x="18048" y="30680"/>
                </a:lnTo>
                <a:lnTo>
                  <a:pt x="18093" y="30683"/>
                </a:lnTo>
                <a:lnTo>
                  <a:pt x="18115" y="30694"/>
                </a:lnTo>
                <a:lnTo>
                  <a:pt x="18128" y="30726"/>
                </a:lnTo>
                <a:lnTo>
                  <a:pt x="18193" y="30773"/>
                </a:lnTo>
                <a:lnTo>
                  <a:pt x="18229" y="30796"/>
                </a:lnTo>
                <a:lnTo>
                  <a:pt x="18281" y="30844"/>
                </a:lnTo>
                <a:lnTo>
                  <a:pt x="18313" y="30857"/>
                </a:lnTo>
                <a:lnTo>
                  <a:pt x="18328" y="30888"/>
                </a:lnTo>
                <a:lnTo>
                  <a:pt x="18325" y="30912"/>
                </a:lnTo>
                <a:lnTo>
                  <a:pt x="18326" y="30947"/>
                </a:lnTo>
                <a:lnTo>
                  <a:pt x="18380" y="30958"/>
                </a:lnTo>
                <a:lnTo>
                  <a:pt x="18434" y="30980"/>
                </a:lnTo>
                <a:lnTo>
                  <a:pt x="18499" y="31047"/>
                </a:lnTo>
                <a:lnTo>
                  <a:pt x="18561" y="31104"/>
                </a:lnTo>
                <a:lnTo>
                  <a:pt x="18602" y="31117"/>
                </a:lnTo>
                <a:lnTo>
                  <a:pt x="18611" y="31125"/>
                </a:lnTo>
                <a:lnTo>
                  <a:pt x="18631" y="31145"/>
                </a:lnTo>
                <a:lnTo>
                  <a:pt x="18636" y="31212"/>
                </a:lnTo>
                <a:lnTo>
                  <a:pt x="18630" y="31262"/>
                </a:lnTo>
                <a:lnTo>
                  <a:pt x="18642" y="31329"/>
                </a:lnTo>
                <a:lnTo>
                  <a:pt x="18680" y="31507"/>
                </a:lnTo>
                <a:lnTo>
                  <a:pt x="18680" y="31574"/>
                </a:lnTo>
                <a:lnTo>
                  <a:pt x="18666" y="31622"/>
                </a:lnTo>
                <a:lnTo>
                  <a:pt x="18640" y="31650"/>
                </a:lnTo>
                <a:lnTo>
                  <a:pt x="18659" y="31741"/>
                </a:lnTo>
                <a:lnTo>
                  <a:pt x="18688" y="31830"/>
                </a:lnTo>
                <a:lnTo>
                  <a:pt x="18719" y="31906"/>
                </a:lnTo>
                <a:lnTo>
                  <a:pt x="18719" y="32029"/>
                </a:lnTo>
                <a:lnTo>
                  <a:pt x="18706" y="32064"/>
                </a:lnTo>
                <a:lnTo>
                  <a:pt x="18695" y="32086"/>
                </a:lnTo>
                <a:lnTo>
                  <a:pt x="18704" y="32255"/>
                </a:lnTo>
                <a:lnTo>
                  <a:pt x="18704" y="32296"/>
                </a:lnTo>
                <a:lnTo>
                  <a:pt x="18670" y="32317"/>
                </a:lnTo>
                <a:lnTo>
                  <a:pt x="18636" y="32339"/>
                </a:lnTo>
                <a:lnTo>
                  <a:pt x="18642" y="32434"/>
                </a:lnTo>
                <a:lnTo>
                  <a:pt x="18658" y="32458"/>
                </a:lnTo>
                <a:lnTo>
                  <a:pt x="18688" y="32436"/>
                </a:lnTo>
                <a:lnTo>
                  <a:pt x="18707" y="32452"/>
                </a:lnTo>
                <a:lnTo>
                  <a:pt x="18678" y="32480"/>
                </a:lnTo>
                <a:lnTo>
                  <a:pt x="18680" y="32730"/>
                </a:lnTo>
                <a:lnTo>
                  <a:pt x="18714" y="32824"/>
                </a:lnTo>
                <a:lnTo>
                  <a:pt x="18721" y="32898"/>
                </a:lnTo>
                <a:lnTo>
                  <a:pt x="18712" y="32960"/>
                </a:lnTo>
                <a:lnTo>
                  <a:pt x="18672" y="33024"/>
                </a:lnTo>
                <a:lnTo>
                  <a:pt x="18672" y="33085"/>
                </a:lnTo>
                <a:lnTo>
                  <a:pt x="18717" y="33167"/>
                </a:lnTo>
                <a:lnTo>
                  <a:pt x="18707" y="33216"/>
                </a:lnTo>
                <a:lnTo>
                  <a:pt x="18702" y="33336"/>
                </a:lnTo>
                <a:lnTo>
                  <a:pt x="18676" y="33381"/>
                </a:lnTo>
                <a:lnTo>
                  <a:pt x="18676" y="33446"/>
                </a:lnTo>
                <a:lnTo>
                  <a:pt x="18688" y="33481"/>
                </a:lnTo>
                <a:lnTo>
                  <a:pt x="18688" y="33509"/>
                </a:lnTo>
                <a:lnTo>
                  <a:pt x="18648" y="33570"/>
                </a:lnTo>
                <a:lnTo>
                  <a:pt x="18646" y="33632"/>
                </a:lnTo>
                <a:lnTo>
                  <a:pt x="18621" y="33672"/>
                </a:lnTo>
                <a:lnTo>
                  <a:pt x="18635" y="33747"/>
                </a:lnTo>
                <a:lnTo>
                  <a:pt x="18626" y="33779"/>
                </a:lnTo>
                <a:lnTo>
                  <a:pt x="18587" y="33869"/>
                </a:lnTo>
                <a:lnTo>
                  <a:pt x="18587" y="33907"/>
                </a:lnTo>
                <a:lnTo>
                  <a:pt x="18630" y="33974"/>
                </a:lnTo>
                <a:lnTo>
                  <a:pt x="18638" y="34043"/>
                </a:lnTo>
                <a:lnTo>
                  <a:pt x="18666" y="34085"/>
                </a:lnTo>
                <a:lnTo>
                  <a:pt x="18632" y="34109"/>
                </a:lnTo>
                <a:lnTo>
                  <a:pt x="18611" y="34163"/>
                </a:lnTo>
                <a:lnTo>
                  <a:pt x="18644" y="34204"/>
                </a:lnTo>
                <a:lnTo>
                  <a:pt x="18609" y="34246"/>
                </a:lnTo>
                <a:lnTo>
                  <a:pt x="18576" y="34260"/>
                </a:lnTo>
                <a:lnTo>
                  <a:pt x="18575" y="34321"/>
                </a:lnTo>
                <a:lnTo>
                  <a:pt x="18585" y="34375"/>
                </a:lnTo>
                <a:lnTo>
                  <a:pt x="18590" y="34425"/>
                </a:lnTo>
                <a:lnTo>
                  <a:pt x="18646" y="34567"/>
                </a:lnTo>
                <a:lnTo>
                  <a:pt x="18646" y="34646"/>
                </a:lnTo>
                <a:lnTo>
                  <a:pt x="18623" y="34672"/>
                </a:lnTo>
                <a:lnTo>
                  <a:pt x="18628" y="34715"/>
                </a:lnTo>
                <a:lnTo>
                  <a:pt x="18678" y="34787"/>
                </a:lnTo>
                <a:lnTo>
                  <a:pt x="18682" y="34871"/>
                </a:lnTo>
                <a:lnTo>
                  <a:pt x="18666" y="34930"/>
                </a:lnTo>
                <a:lnTo>
                  <a:pt x="18668" y="34954"/>
                </a:lnTo>
                <a:lnTo>
                  <a:pt x="18680" y="34995"/>
                </a:lnTo>
                <a:lnTo>
                  <a:pt x="18672" y="35031"/>
                </a:lnTo>
                <a:lnTo>
                  <a:pt x="18660" y="35072"/>
                </a:lnTo>
                <a:lnTo>
                  <a:pt x="18674" y="35096"/>
                </a:lnTo>
                <a:lnTo>
                  <a:pt x="18728" y="35170"/>
                </a:lnTo>
                <a:lnTo>
                  <a:pt x="18735" y="35212"/>
                </a:lnTo>
                <a:lnTo>
                  <a:pt x="18709" y="35253"/>
                </a:lnTo>
                <a:lnTo>
                  <a:pt x="18672" y="35275"/>
                </a:lnTo>
                <a:lnTo>
                  <a:pt x="18640" y="35342"/>
                </a:lnTo>
                <a:lnTo>
                  <a:pt x="18640" y="35363"/>
                </a:lnTo>
                <a:lnTo>
                  <a:pt x="18659" y="35386"/>
                </a:lnTo>
                <a:lnTo>
                  <a:pt x="18642" y="35442"/>
                </a:lnTo>
                <a:lnTo>
                  <a:pt x="18614" y="35473"/>
                </a:lnTo>
                <a:lnTo>
                  <a:pt x="18614" y="35513"/>
                </a:lnTo>
                <a:lnTo>
                  <a:pt x="18608" y="35585"/>
                </a:lnTo>
                <a:lnTo>
                  <a:pt x="18587" y="35624"/>
                </a:lnTo>
                <a:lnTo>
                  <a:pt x="18590" y="35668"/>
                </a:lnTo>
                <a:lnTo>
                  <a:pt x="18578" y="35688"/>
                </a:lnTo>
                <a:lnTo>
                  <a:pt x="18573" y="35746"/>
                </a:lnTo>
                <a:lnTo>
                  <a:pt x="18546" y="35776"/>
                </a:lnTo>
                <a:lnTo>
                  <a:pt x="18549" y="35801"/>
                </a:lnTo>
                <a:lnTo>
                  <a:pt x="18566" y="35829"/>
                </a:lnTo>
                <a:lnTo>
                  <a:pt x="18537" y="35872"/>
                </a:lnTo>
                <a:lnTo>
                  <a:pt x="18535" y="35937"/>
                </a:lnTo>
                <a:lnTo>
                  <a:pt x="18530" y="35976"/>
                </a:lnTo>
                <a:lnTo>
                  <a:pt x="18497" y="35999"/>
                </a:lnTo>
                <a:lnTo>
                  <a:pt x="18497" y="36044"/>
                </a:lnTo>
                <a:lnTo>
                  <a:pt x="18482" y="36073"/>
                </a:lnTo>
                <a:lnTo>
                  <a:pt x="18479" y="36107"/>
                </a:lnTo>
                <a:lnTo>
                  <a:pt x="18494" y="36147"/>
                </a:lnTo>
                <a:lnTo>
                  <a:pt x="18495" y="36195"/>
                </a:lnTo>
                <a:lnTo>
                  <a:pt x="18468" y="36234"/>
                </a:lnTo>
                <a:lnTo>
                  <a:pt x="18441" y="36238"/>
                </a:lnTo>
                <a:lnTo>
                  <a:pt x="18412" y="36215"/>
                </a:lnTo>
                <a:lnTo>
                  <a:pt x="18377" y="36224"/>
                </a:lnTo>
                <a:lnTo>
                  <a:pt x="18372" y="36254"/>
                </a:lnTo>
                <a:lnTo>
                  <a:pt x="18380" y="36305"/>
                </a:lnTo>
                <a:lnTo>
                  <a:pt x="18382" y="36377"/>
                </a:lnTo>
                <a:lnTo>
                  <a:pt x="18415" y="36425"/>
                </a:lnTo>
                <a:lnTo>
                  <a:pt x="18467" y="36469"/>
                </a:lnTo>
                <a:lnTo>
                  <a:pt x="18473" y="36518"/>
                </a:lnTo>
                <a:lnTo>
                  <a:pt x="18465" y="36582"/>
                </a:lnTo>
                <a:lnTo>
                  <a:pt x="18539" y="36707"/>
                </a:lnTo>
                <a:lnTo>
                  <a:pt x="18551" y="36741"/>
                </a:lnTo>
                <a:lnTo>
                  <a:pt x="18580" y="36769"/>
                </a:lnTo>
                <a:lnTo>
                  <a:pt x="18580" y="36850"/>
                </a:lnTo>
                <a:lnTo>
                  <a:pt x="18559" y="36955"/>
                </a:lnTo>
                <a:lnTo>
                  <a:pt x="18541" y="36970"/>
                </a:lnTo>
                <a:lnTo>
                  <a:pt x="18549" y="37003"/>
                </a:lnTo>
                <a:lnTo>
                  <a:pt x="18541" y="37034"/>
                </a:lnTo>
                <a:lnTo>
                  <a:pt x="18523" y="37023"/>
                </a:lnTo>
                <a:lnTo>
                  <a:pt x="18497" y="37027"/>
                </a:lnTo>
                <a:lnTo>
                  <a:pt x="18482" y="37070"/>
                </a:lnTo>
                <a:lnTo>
                  <a:pt x="18494" y="37115"/>
                </a:lnTo>
                <a:lnTo>
                  <a:pt x="18525" y="37140"/>
                </a:lnTo>
                <a:lnTo>
                  <a:pt x="18499" y="37238"/>
                </a:lnTo>
                <a:lnTo>
                  <a:pt x="18507" y="37281"/>
                </a:lnTo>
                <a:lnTo>
                  <a:pt x="18485" y="37309"/>
                </a:lnTo>
                <a:lnTo>
                  <a:pt x="18511" y="37331"/>
                </a:lnTo>
                <a:lnTo>
                  <a:pt x="18501" y="37364"/>
                </a:lnTo>
                <a:lnTo>
                  <a:pt x="18491" y="37379"/>
                </a:lnTo>
                <a:lnTo>
                  <a:pt x="18506" y="37404"/>
                </a:lnTo>
                <a:lnTo>
                  <a:pt x="18580" y="37519"/>
                </a:lnTo>
                <a:lnTo>
                  <a:pt x="18602" y="37541"/>
                </a:lnTo>
                <a:lnTo>
                  <a:pt x="18620" y="37577"/>
                </a:lnTo>
                <a:lnTo>
                  <a:pt x="18688" y="37607"/>
                </a:lnTo>
                <a:lnTo>
                  <a:pt x="18755" y="37589"/>
                </a:lnTo>
                <a:lnTo>
                  <a:pt x="18759" y="37522"/>
                </a:lnTo>
                <a:lnTo>
                  <a:pt x="18769" y="37508"/>
                </a:lnTo>
                <a:lnTo>
                  <a:pt x="18812" y="37510"/>
                </a:lnTo>
                <a:lnTo>
                  <a:pt x="18848" y="37553"/>
                </a:lnTo>
                <a:lnTo>
                  <a:pt x="18863" y="37543"/>
                </a:lnTo>
                <a:lnTo>
                  <a:pt x="18894" y="37538"/>
                </a:lnTo>
                <a:lnTo>
                  <a:pt x="18894" y="37538"/>
                </a:lnTo>
                <a:lnTo>
                  <a:pt x="18870" y="37574"/>
                </a:lnTo>
                <a:lnTo>
                  <a:pt x="18819" y="37621"/>
                </a:lnTo>
                <a:lnTo>
                  <a:pt x="18819" y="37651"/>
                </a:lnTo>
                <a:lnTo>
                  <a:pt x="18858" y="37668"/>
                </a:lnTo>
                <a:lnTo>
                  <a:pt x="18886" y="37651"/>
                </a:lnTo>
                <a:lnTo>
                  <a:pt x="18891" y="37687"/>
                </a:lnTo>
                <a:lnTo>
                  <a:pt x="18896" y="37770"/>
                </a:lnTo>
                <a:lnTo>
                  <a:pt x="18918" y="37797"/>
                </a:lnTo>
                <a:lnTo>
                  <a:pt x="18906" y="37809"/>
                </a:lnTo>
                <a:lnTo>
                  <a:pt x="18884" y="37786"/>
                </a:lnTo>
                <a:lnTo>
                  <a:pt x="18867" y="37746"/>
                </a:lnTo>
                <a:lnTo>
                  <a:pt x="18839" y="37734"/>
                </a:lnTo>
                <a:lnTo>
                  <a:pt x="18826" y="37758"/>
                </a:lnTo>
                <a:lnTo>
                  <a:pt x="18829" y="37782"/>
                </a:lnTo>
                <a:lnTo>
                  <a:pt x="18874" y="37814"/>
                </a:lnTo>
                <a:lnTo>
                  <a:pt x="18882" y="37838"/>
                </a:lnTo>
                <a:lnTo>
                  <a:pt x="18851" y="37849"/>
                </a:lnTo>
                <a:lnTo>
                  <a:pt x="18831" y="37866"/>
                </a:lnTo>
                <a:lnTo>
                  <a:pt x="18835" y="37925"/>
                </a:lnTo>
                <a:lnTo>
                  <a:pt x="18874" y="37962"/>
                </a:lnTo>
                <a:lnTo>
                  <a:pt x="18838" y="38004"/>
                </a:lnTo>
                <a:lnTo>
                  <a:pt x="18835" y="38036"/>
                </a:lnTo>
                <a:lnTo>
                  <a:pt x="18851" y="38050"/>
                </a:lnTo>
                <a:lnTo>
                  <a:pt x="18811" y="38094"/>
                </a:lnTo>
                <a:lnTo>
                  <a:pt x="18817" y="38118"/>
                </a:lnTo>
                <a:lnTo>
                  <a:pt x="18869" y="38151"/>
                </a:lnTo>
                <a:lnTo>
                  <a:pt x="18855" y="38191"/>
                </a:lnTo>
                <a:lnTo>
                  <a:pt x="18847" y="38249"/>
                </a:lnTo>
                <a:lnTo>
                  <a:pt x="18817" y="38286"/>
                </a:lnTo>
                <a:lnTo>
                  <a:pt x="18815" y="38314"/>
                </a:lnTo>
                <a:lnTo>
                  <a:pt x="18839" y="38338"/>
                </a:lnTo>
                <a:lnTo>
                  <a:pt x="18886" y="38340"/>
                </a:lnTo>
                <a:lnTo>
                  <a:pt x="18915" y="38370"/>
                </a:lnTo>
                <a:lnTo>
                  <a:pt x="18920" y="38406"/>
                </a:lnTo>
                <a:lnTo>
                  <a:pt x="18962" y="38412"/>
                </a:lnTo>
                <a:lnTo>
                  <a:pt x="18980" y="38442"/>
                </a:lnTo>
                <a:lnTo>
                  <a:pt x="18976" y="38517"/>
                </a:lnTo>
                <a:lnTo>
                  <a:pt x="18941" y="38569"/>
                </a:lnTo>
                <a:lnTo>
                  <a:pt x="18879" y="38607"/>
                </a:lnTo>
                <a:lnTo>
                  <a:pt x="18851" y="38607"/>
                </a:lnTo>
                <a:lnTo>
                  <a:pt x="18847" y="38654"/>
                </a:lnTo>
                <a:lnTo>
                  <a:pt x="18865" y="38705"/>
                </a:lnTo>
                <a:lnTo>
                  <a:pt x="18848" y="38727"/>
                </a:lnTo>
                <a:lnTo>
                  <a:pt x="18850" y="38757"/>
                </a:lnTo>
                <a:lnTo>
                  <a:pt x="18869" y="38769"/>
                </a:lnTo>
                <a:lnTo>
                  <a:pt x="18835" y="38809"/>
                </a:lnTo>
                <a:lnTo>
                  <a:pt x="18809" y="38884"/>
                </a:lnTo>
                <a:lnTo>
                  <a:pt x="18807" y="38937"/>
                </a:lnTo>
                <a:lnTo>
                  <a:pt x="18833" y="38949"/>
                </a:lnTo>
                <a:lnTo>
                  <a:pt x="18821" y="38976"/>
                </a:lnTo>
                <a:lnTo>
                  <a:pt x="18817" y="39066"/>
                </a:lnTo>
                <a:lnTo>
                  <a:pt x="18785" y="39083"/>
                </a:lnTo>
                <a:lnTo>
                  <a:pt x="18776" y="39129"/>
                </a:lnTo>
                <a:lnTo>
                  <a:pt x="18759" y="39102"/>
                </a:lnTo>
                <a:lnTo>
                  <a:pt x="18776" y="39079"/>
                </a:lnTo>
                <a:lnTo>
                  <a:pt x="18789" y="39004"/>
                </a:lnTo>
                <a:lnTo>
                  <a:pt x="18783" y="38964"/>
                </a:lnTo>
                <a:lnTo>
                  <a:pt x="18791" y="38940"/>
                </a:lnTo>
                <a:lnTo>
                  <a:pt x="18771" y="38934"/>
                </a:lnTo>
                <a:lnTo>
                  <a:pt x="18709" y="38954"/>
                </a:lnTo>
                <a:lnTo>
                  <a:pt x="18664" y="38985"/>
                </a:lnTo>
                <a:lnTo>
                  <a:pt x="18638" y="38982"/>
                </a:lnTo>
                <a:lnTo>
                  <a:pt x="18640" y="38961"/>
                </a:lnTo>
                <a:lnTo>
                  <a:pt x="18683" y="38946"/>
                </a:lnTo>
                <a:lnTo>
                  <a:pt x="18710" y="38925"/>
                </a:lnTo>
                <a:lnTo>
                  <a:pt x="18710" y="38860"/>
                </a:lnTo>
                <a:lnTo>
                  <a:pt x="18694" y="38847"/>
                </a:lnTo>
                <a:lnTo>
                  <a:pt x="18646" y="38865"/>
                </a:lnTo>
                <a:lnTo>
                  <a:pt x="18561" y="38868"/>
                </a:lnTo>
                <a:lnTo>
                  <a:pt x="18533" y="38860"/>
                </a:lnTo>
                <a:lnTo>
                  <a:pt x="18501" y="38868"/>
                </a:lnTo>
                <a:lnTo>
                  <a:pt x="18499" y="38896"/>
                </a:lnTo>
                <a:lnTo>
                  <a:pt x="18523" y="38946"/>
                </a:lnTo>
                <a:lnTo>
                  <a:pt x="18541" y="38948"/>
                </a:lnTo>
                <a:lnTo>
                  <a:pt x="18551" y="38985"/>
                </a:lnTo>
                <a:lnTo>
                  <a:pt x="18521" y="38990"/>
                </a:lnTo>
                <a:lnTo>
                  <a:pt x="18506" y="39035"/>
                </a:lnTo>
                <a:lnTo>
                  <a:pt x="18473" y="39059"/>
                </a:lnTo>
                <a:lnTo>
                  <a:pt x="18457" y="39099"/>
                </a:lnTo>
                <a:lnTo>
                  <a:pt x="18394" y="39133"/>
                </a:lnTo>
                <a:lnTo>
                  <a:pt x="18391" y="39169"/>
                </a:lnTo>
                <a:lnTo>
                  <a:pt x="18457" y="39242"/>
                </a:lnTo>
                <a:lnTo>
                  <a:pt x="18493" y="39246"/>
                </a:lnTo>
                <a:lnTo>
                  <a:pt x="18515" y="39222"/>
                </a:lnTo>
                <a:lnTo>
                  <a:pt x="18511" y="39193"/>
                </a:lnTo>
                <a:lnTo>
                  <a:pt x="18468" y="39181"/>
                </a:lnTo>
                <a:lnTo>
                  <a:pt x="18463" y="39157"/>
                </a:lnTo>
                <a:lnTo>
                  <a:pt x="18485" y="39113"/>
                </a:lnTo>
                <a:lnTo>
                  <a:pt x="18546" y="39107"/>
                </a:lnTo>
                <a:lnTo>
                  <a:pt x="18557" y="39091"/>
                </a:lnTo>
                <a:lnTo>
                  <a:pt x="18568" y="39147"/>
                </a:lnTo>
                <a:lnTo>
                  <a:pt x="18612" y="39176"/>
                </a:lnTo>
                <a:lnTo>
                  <a:pt x="18666" y="39174"/>
                </a:lnTo>
                <a:lnTo>
                  <a:pt x="18688" y="39150"/>
                </a:lnTo>
                <a:lnTo>
                  <a:pt x="18717" y="39162"/>
                </a:lnTo>
                <a:lnTo>
                  <a:pt x="18735" y="39189"/>
                </a:lnTo>
                <a:lnTo>
                  <a:pt x="18797" y="39220"/>
                </a:lnTo>
                <a:lnTo>
                  <a:pt x="18821" y="39248"/>
                </a:lnTo>
                <a:lnTo>
                  <a:pt x="18795" y="39254"/>
                </a:lnTo>
                <a:lnTo>
                  <a:pt x="18783" y="39278"/>
                </a:lnTo>
                <a:lnTo>
                  <a:pt x="18803" y="39305"/>
                </a:lnTo>
                <a:lnTo>
                  <a:pt x="18776" y="39325"/>
                </a:lnTo>
                <a:lnTo>
                  <a:pt x="18755" y="39358"/>
                </a:lnTo>
                <a:lnTo>
                  <a:pt x="18775" y="39385"/>
                </a:lnTo>
                <a:lnTo>
                  <a:pt x="18817" y="39413"/>
                </a:lnTo>
                <a:lnTo>
                  <a:pt x="18811" y="39427"/>
                </a:lnTo>
                <a:lnTo>
                  <a:pt x="18767" y="39407"/>
                </a:lnTo>
                <a:lnTo>
                  <a:pt x="18752" y="39385"/>
                </a:lnTo>
                <a:lnTo>
                  <a:pt x="18726" y="39389"/>
                </a:lnTo>
                <a:lnTo>
                  <a:pt x="18723" y="39427"/>
                </a:lnTo>
                <a:lnTo>
                  <a:pt x="18759" y="39460"/>
                </a:lnTo>
                <a:lnTo>
                  <a:pt x="18775" y="39492"/>
                </a:lnTo>
                <a:lnTo>
                  <a:pt x="18838" y="39502"/>
                </a:lnTo>
                <a:lnTo>
                  <a:pt x="18902" y="39470"/>
                </a:lnTo>
                <a:lnTo>
                  <a:pt x="18928" y="39496"/>
                </a:lnTo>
                <a:lnTo>
                  <a:pt x="18952" y="39494"/>
                </a:lnTo>
                <a:lnTo>
                  <a:pt x="18991" y="39477"/>
                </a:lnTo>
                <a:lnTo>
                  <a:pt x="18974" y="39508"/>
                </a:lnTo>
                <a:lnTo>
                  <a:pt x="18982" y="39525"/>
                </a:lnTo>
                <a:lnTo>
                  <a:pt x="18967" y="39536"/>
                </a:lnTo>
                <a:lnTo>
                  <a:pt x="18924" y="39536"/>
                </a:lnTo>
                <a:lnTo>
                  <a:pt x="18912" y="39554"/>
                </a:lnTo>
                <a:lnTo>
                  <a:pt x="18879" y="39528"/>
                </a:lnTo>
                <a:lnTo>
                  <a:pt x="18807" y="39548"/>
                </a:lnTo>
                <a:lnTo>
                  <a:pt x="18789" y="39582"/>
                </a:lnTo>
                <a:lnTo>
                  <a:pt x="18799" y="39606"/>
                </a:lnTo>
                <a:lnTo>
                  <a:pt x="18845" y="39635"/>
                </a:lnTo>
                <a:lnTo>
                  <a:pt x="18853" y="39675"/>
                </a:lnTo>
                <a:lnTo>
                  <a:pt x="18894" y="39685"/>
                </a:lnTo>
                <a:lnTo>
                  <a:pt x="18929" y="39666"/>
                </a:lnTo>
                <a:lnTo>
                  <a:pt x="18924" y="39691"/>
                </a:lnTo>
                <a:lnTo>
                  <a:pt x="18888" y="39726"/>
                </a:lnTo>
                <a:lnTo>
                  <a:pt x="18889" y="39750"/>
                </a:lnTo>
                <a:lnTo>
                  <a:pt x="18896" y="39771"/>
                </a:lnTo>
                <a:lnTo>
                  <a:pt x="18882" y="39798"/>
                </a:lnTo>
                <a:lnTo>
                  <a:pt x="18857" y="39800"/>
                </a:lnTo>
                <a:lnTo>
                  <a:pt x="18853" y="39830"/>
                </a:lnTo>
                <a:lnTo>
                  <a:pt x="18881" y="39946"/>
                </a:lnTo>
                <a:lnTo>
                  <a:pt x="18906" y="39979"/>
                </a:lnTo>
                <a:lnTo>
                  <a:pt x="18905" y="40032"/>
                </a:lnTo>
                <a:lnTo>
                  <a:pt x="18932" y="40078"/>
                </a:lnTo>
                <a:lnTo>
                  <a:pt x="18970" y="40094"/>
                </a:lnTo>
                <a:lnTo>
                  <a:pt x="18970" y="40015"/>
                </a:lnTo>
                <a:lnTo>
                  <a:pt x="18994" y="39925"/>
                </a:lnTo>
                <a:lnTo>
                  <a:pt x="19027" y="39903"/>
                </a:lnTo>
                <a:lnTo>
                  <a:pt x="19039" y="39924"/>
                </a:lnTo>
                <a:lnTo>
                  <a:pt x="19017" y="39925"/>
                </a:lnTo>
                <a:lnTo>
                  <a:pt x="18989" y="40025"/>
                </a:lnTo>
                <a:lnTo>
                  <a:pt x="18992" y="40051"/>
                </a:lnTo>
                <a:lnTo>
                  <a:pt x="19029" y="40075"/>
                </a:lnTo>
                <a:lnTo>
                  <a:pt x="19059" y="40073"/>
                </a:lnTo>
                <a:lnTo>
                  <a:pt x="19047" y="40086"/>
                </a:lnTo>
                <a:lnTo>
                  <a:pt x="18992" y="40097"/>
                </a:lnTo>
                <a:lnTo>
                  <a:pt x="18952" y="40135"/>
                </a:lnTo>
                <a:lnTo>
                  <a:pt x="18958" y="40159"/>
                </a:lnTo>
                <a:lnTo>
                  <a:pt x="18948" y="40202"/>
                </a:lnTo>
                <a:lnTo>
                  <a:pt x="18948" y="40243"/>
                </a:lnTo>
                <a:lnTo>
                  <a:pt x="18924" y="40261"/>
                </a:lnTo>
                <a:lnTo>
                  <a:pt x="18905" y="40302"/>
                </a:lnTo>
                <a:lnTo>
                  <a:pt x="18908" y="40333"/>
                </a:lnTo>
                <a:lnTo>
                  <a:pt x="18974" y="40381"/>
                </a:lnTo>
                <a:lnTo>
                  <a:pt x="19065" y="40400"/>
                </a:lnTo>
                <a:lnTo>
                  <a:pt x="19101" y="40428"/>
                </a:lnTo>
                <a:lnTo>
                  <a:pt x="19093" y="40450"/>
                </a:lnTo>
                <a:lnTo>
                  <a:pt x="19073" y="40452"/>
                </a:lnTo>
                <a:lnTo>
                  <a:pt x="19087" y="40496"/>
                </a:lnTo>
                <a:lnTo>
                  <a:pt x="19105" y="40520"/>
                </a:lnTo>
                <a:lnTo>
                  <a:pt x="19142" y="40477"/>
                </a:lnTo>
                <a:lnTo>
                  <a:pt x="19140" y="40513"/>
                </a:lnTo>
                <a:lnTo>
                  <a:pt x="19130" y="40543"/>
                </a:lnTo>
                <a:lnTo>
                  <a:pt x="19093" y="40557"/>
                </a:lnTo>
                <a:lnTo>
                  <a:pt x="19065" y="40594"/>
                </a:lnTo>
                <a:lnTo>
                  <a:pt x="19089" y="40609"/>
                </a:lnTo>
                <a:lnTo>
                  <a:pt x="19123" y="40609"/>
                </a:lnTo>
                <a:lnTo>
                  <a:pt x="19123" y="40639"/>
                </a:lnTo>
                <a:lnTo>
                  <a:pt x="19159" y="40682"/>
                </a:lnTo>
                <a:lnTo>
                  <a:pt x="19182" y="40680"/>
                </a:lnTo>
                <a:lnTo>
                  <a:pt x="19209" y="40653"/>
                </a:lnTo>
                <a:lnTo>
                  <a:pt x="19204" y="40700"/>
                </a:lnTo>
                <a:lnTo>
                  <a:pt x="19218" y="40744"/>
                </a:lnTo>
                <a:lnTo>
                  <a:pt x="19196" y="40743"/>
                </a:lnTo>
                <a:lnTo>
                  <a:pt x="19175" y="40728"/>
                </a:lnTo>
                <a:lnTo>
                  <a:pt x="19152" y="40731"/>
                </a:lnTo>
                <a:lnTo>
                  <a:pt x="19142" y="40758"/>
                </a:lnTo>
                <a:lnTo>
                  <a:pt x="19185" y="40811"/>
                </a:lnTo>
                <a:lnTo>
                  <a:pt x="19200" y="40816"/>
                </a:lnTo>
                <a:lnTo>
                  <a:pt x="19216" y="40865"/>
                </a:lnTo>
                <a:lnTo>
                  <a:pt x="19236" y="40893"/>
                </a:lnTo>
                <a:lnTo>
                  <a:pt x="19278" y="40931"/>
                </a:lnTo>
                <a:lnTo>
                  <a:pt x="19311" y="40926"/>
                </a:lnTo>
                <a:lnTo>
                  <a:pt x="19288" y="40863"/>
                </a:lnTo>
                <a:lnTo>
                  <a:pt x="19299" y="40835"/>
                </a:lnTo>
                <a:lnTo>
                  <a:pt x="19286" y="40799"/>
                </a:lnTo>
                <a:lnTo>
                  <a:pt x="19326" y="40826"/>
                </a:lnTo>
                <a:lnTo>
                  <a:pt x="19333" y="40864"/>
                </a:lnTo>
                <a:lnTo>
                  <a:pt x="19361" y="40902"/>
                </a:lnTo>
                <a:lnTo>
                  <a:pt x="19377" y="40855"/>
                </a:lnTo>
                <a:lnTo>
                  <a:pt x="19407" y="40826"/>
                </a:lnTo>
                <a:lnTo>
                  <a:pt x="19405" y="40795"/>
                </a:lnTo>
                <a:lnTo>
                  <a:pt x="19374" y="40785"/>
                </a:lnTo>
                <a:lnTo>
                  <a:pt x="19317" y="40776"/>
                </a:lnTo>
                <a:lnTo>
                  <a:pt x="19317" y="40758"/>
                </a:lnTo>
                <a:lnTo>
                  <a:pt x="19353" y="40758"/>
                </a:lnTo>
                <a:lnTo>
                  <a:pt x="19429" y="40780"/>
                </a:lnTo>
                <a:lnTo>
                  <a:pt x="19441" y="40797"/>
                </a:lnTo>
                <a:lnTo>
                  <a:pt x="19490" y="40799"/>
                </a:lnTo>
                <a:lnTo>
                  <a:pt x="19478" y="40759"/>
                </a:lnTo>
                <a:lnTo>
                  <a:pt x="19431" y="40735"/>
                </a:lnTo>
                <a:lnTo>
                  <a:pt x="19347" y="40730"/>
                </a:lnTo>
                <a:lnTo>
                  <a:pt x="19343" y="40710"/>
                </a:lnTo>
                <a:lnTo>
                  <a:pt x="19369" y="40699"/>
                </a:lnTo>
                <a:lnTo>
                  <a:pt x="19443" y="40726"/>
                </a:lnTo>
                <a:lnTo>
                  <a:pt x="19518" y="40770"/>
                </a:lnTo>
                <a:lnTo>
                  <a:pt x="19530" y="40826"/>
                </a:lnTo>
                <a:lnTo>
                  <a:pt x="19500" y="40861"/>
                </a:lnTo>
                <a:lnTo>
                  <a:pt x="19498" y="40897"/>
                </a:lnTo>
                <a:lnTo>
                  <a:pt x="19528" y="40960"/>
                </a:lnTo>
                <a:lnTo>
                  <a:pt x="19526" y="40994"/>
                </a:lnTo>
                <a:lnTo>
                  <a:pt x="19491" y="41020"/>
                </a:lnTo>
                <a:lnTo>
                  <a:pt x="19508" y="40965"/>
                </a:lnTo>
                <a:lnTo>
                  <a:pt x="19476" y="40888"/>
                </a:lnTo>
                <a:lnTo>
                  <a:pt x="19443" y="40861"/>
                </a:lnTo>
                <a:lnTo>
                  <a:pt x="19424" y="40889"/>
                </a:lnTo>
                <a:lnTo>
                  <a:pt x="19421" y="40928"/>
                </a:lnTo>
                <a:lnTo>
                  <a:pt x="19441" y="40957"/>
                </a:lnTo>
                <a:lnTo>
                  <a:pt x="19422" y="40993"/>
                </a:lnTo>
                <a:lnTo>
                  <a:pt x="19407" y="40974"/>
                </a:lnTo>
                <a:lnTo>
                  <a:pt x="19397" y="40935"/>
                </a:lnTo>
                <a:lnTo>
                  <a:pt x="19371" y="40935"/>
                </a:lnTo>
                <a:lnTo>
                  <a:pt x="19335" y="40960"/>
                </a:lnTo>
                <a:lnTo>
                  <a:pt x="19281" y="40960"/>
                </a:lnTo>
                <a:lnTo>
                  <a:pt x="19236" y="40978"/>
                </a:lnTo>
                <a:lnTo>
                  <a:pt x="19278" y="41008"/>
                </a:lnTo>
                <a:lnTo>
                  <a:pt x="19281" y="41065"/>
                </a:lnTo>
                <a:lnTo>
                  <a:pt x="19301" y="41101"/>
                </a:lnTo>
                <a:lnTo>
                  <a:pt x="19309" y="41130"/>
                </a:lnTo>
                <a:lnTo>
                  <a:pt x="19294" y="41155"/>
                </a:lnTo>
                <a:lnTo>
                  <a:pt x="19302" y="41170"/>
                </a:lnTo>
                <a:lnTo>
                  <a:pt x="19334" y="41176"/>
                </a:lnTo>
                <a:lnTo>
                  <a:pt x="19352" y="41140"/>
                </a:lnTo>
                <a:lnTo>
                  <a:pt x="19374" y="41154"/>
                </a:lnTo>
                <a:lnTo>
                  <a:pt x="19410" y="41166"/>
                </a:lnTo>
                <a:lnTo>
                  <a:pt x="19410" y="41180"/>
                </a:lnTo>
                <a:lnTo>
                  <a:pt x="19376" y="41193"/>
                </a:lnTo>
                <a:lnTo>
                  <a:pt x="19342" y="41222"/>
                </a:lnTo>
                <a:lnTo>
                  <a:pt x="19352" y="41247"/>
                </a:lnTo>
                <a:lnTo>
                  <a:pt x="19409" y="41252"/>
                </a:lnTo>
                <a:lnTo>
                  <a:pt x="19474" y="41289"/>
                </a:lnTo>
                <a:lnTo>
                  <a:pt x="19497" y="41280"/>
                </a:lnTo>
                <a:lnTo>
                  <a:pt x="19517" y="41251"/>
                </a:lnTo>
                <a:lnTo>
                  <a:pt x="19499" y="41202"/>
                </a:lnTo>
                <a:lnTo>
                  <a:pt x="19510" y="41166"/>
                </a:lnTo>
                <a:lnTo>
                  <a:pt x="19497" y="41129"/>
                </a:lnTo>
                <a:lnTo>
                  <a:pt x="19479" y="41139"/>
                </a:lnTo>
                <a:lnTo>
                  <a:pt x="19445" y="41134"/>
                </a:lnTo>
                <a:lnTo>
                  <a:pt x="19457" y="41121"/>
                </a:lnTo>
                <a:lnTo>
                  <a:pt x="19483" y="41102"/>
                </a:lnTo>
                <a:lnTo>
                  <a:pt x="19482" y="41075"/>
                </a:lnTo>
                <a:lnTo>
                  <a:pt x="19503" y="41064"/>
                </a:lnTo>
                <a:lnTo>
                  <a:pt x="19555" y="41081"/>
                </a:lnTo>
                <a:lnTo>
                  <a:pt x="19578" y="41066"/>
                </a:lnTo>
                <a:lnTo>
                  <a:pt x="19587" y="41092"/>
                </a:lnTo>
                <a:lnTo>
                  <a:pt x="19611" y="41102"/>
                </a:lnTo>
                <a:lnTo>
                  <a:pt x="19622" y="41078"/>
                </a:lnTo>
                <a:lnTo>
                  <a:pt x="19669" y="41067"/>
                </a:lnTo>
                <a:lnTo>
                  <a:pt x="19710" y="41081"/>
                </a:lnTo>
                <a:lnTo>
                  <a:pt x="19757" y="41076"/>
                </a:lnTo>
                <a:lnTo>
                  <a:pt x="19798" y="41079"/>
                </a:lnTo>
                <a:lnTo>
                  <a:pt x="19801" y="41097"/>
                </a:lnTo>
                <a:lnTo>
                  <a:pt x="19775" y="41109"/>
                </a:lnTo>
                <a:lnTo>
                  <a:pt x="19755" y="41139"/>
                </a:lnTo>
                <a:lnTo>
                  <a:pt x="19728" y="41132"/>
                </a:lnTo>
                <a:lnTo>
                  <a:pt x="19698" y="41109"/>
                </a:lnTo>
                <a:lnTo>
                  <a:pt x="19668" y="41118"/>
                </a:lnTo>
                <a:lnTo>
                  <a:pt x="19593" y="41183"/>
                </a:lnTo>
                <a:lnTo>
                  <a:pt x="19576" y="41185"/>
                </a:lnTo>
                <a:lnTo>
                  <a:pt x="19554" y="41182"/>
                </a:lnTo>
                <a:lnTo>
                  <a:pt x="19526" y="41213"/>
                </a:lnTo>
                <a:lnTo>
                  <a:pt x="19533" y="41241"/>
                </a:lnTo>
                <a:lnTo>
                  <a:pt x="19517" y="41272"/>
                </a:lnTo>
                <a:lnTo>
                  <a:pt x="19505" y="41290"/>
                </a:lnTo>
                <a:lnTo>
                  <a:pt x="19506" y="41309"/>
                </a:lnTo>
                <a:lnTo>
                  <a:pt x="19526" y="41321"/>
                </a:lnTo>
                <a:lnTo>
                  <a:pt x="19509" y="41343"/>
                </a:lnTo>
                <a:lnTo>
                  <a:pt x="19509" y="41362"/>
                </a:lnTo>
                <a:lnTo>
                  <a:pt x="19578" y="41385"/>
                </a:lnTo>
                <a:lnTo>
                  <a:pt x="19629" y="41428"/>
                </a:lnTo>
                <a:lnTo>
                  <a:pt x="19644" y="41429"/>
                </a:lnTo>
                <a:lnTo>
                  <a:pt x="19654" y="41408"/>
                </a:lnTo>
                <a:lnTo>
                  <a:pt x="19643" y="41372"/>
                </a:lnTo>
                <a:lnTo>
                  <a:pt x="19670" y="41338"/>
                </a:lnTo>
                <a:lnTo>
                  <a:pt x="19702" y="41331"/>
                </a:lnTo>
                <a:lnTo>
                  <a:pt x="19706" y="41311"/>
                </a:lnTo>
                <a:lnTo>
                  <a:pt x="19669" y="41270"/>
                </a:lnTo>
                <a:lnTo>
                  <a:pt x="19732" y="41257"/>
                </a:lnTo>
                <a:lnTo>
                  <a:pt x="19771" y="41223"/>
                </a:lnTo>
                <a:lnTo>
                  <a:pt x="19811" y="41163"/>
                </a:lnTo>
                <a:lnTo>
                  <a:pt x="19840" y="41146"/>
                </a:lnTo>
                <a:lnTo>
                  <a:pt x="19848" y="41158"/>
                </a:lnTo>
                <a:lnTo>
                  <a:pt x="19881" y="41175"/>
                </a:lnTo>
                <a:lnTo>
                  <a:pt x="19907" y="41174"/>
                </a:lnTo>
                <a:lnTo>
                  <a:pt x="19914" y="41186"/>
                </a:lnTo>
                <a:lnTo>
                  <a:pt x="19881" y="41200"/>
                </a:lnTo>
                <a:lnTo>
                  <a:pt x="19857" y="41240"/>
                </a:lnTo>
                <a:lnTo>
                  <a:pt x="19850" y="41267"/>
                </a:lnTo>
                <a:lnTo>
                  <a:pt x="19809" y="41309"/>
                </a:lnTo>
                <a:lnTo>
                  <a:pt x="19809" y="41358"/>
                </a:lnTo>
                <a:lnTo>
                  <a:pt x="19822" y="41389"/>
                </a:lnTo>
                <a:lnTo>
                  <a:pt x="19798" y="41417"/>
                </a:lnTo>
                <a:lnTo>
                  <a:pt x="19760" y="41433"/>
                </a:lnTo>
                <a:lnTo>
                  <a:pt x="19760" y="41433"/>
                </a:lnTo>
                <a:lnTo>
                  <a:pt x="19762" y="41414"/>
                </a:lnTo>
                <a:lnTo>
                  <a:pt x="19782" y="41399"/>
                </a:lnTo>
                <a:lnTo>
                  <a:pt x="19783" y="41340"/>
                </a:lnTo>
                <a:lnTo>
                  <a:pt x="19767" y="41331"/>
                </a:lnTo>
                <a:lnTo>
                  <a:pt x="19745" y="41347"/>
                </a:lnTo>
                <a:lnTo>
                  <a:pt x="19738" y="41378"/>
                </a:lnTo>
                <a:lnTo>
                  <a:pt x="19720" y="41372"/>
                </a:lnTo>
                <a:lnTo>
                  <a:pt x="19694" y="41374"/>
                </a:lnTo>
                <a:lnTo>
                  <a:pt x="19676" y="41397"/>
                </a:lnTo>
                <a:lnTo>
                  <a:pt x="19700" y="41437"/>
                </a:lnTo>
                <a:lnTo>
                  <a:pt x="19776" y="41511"/>
                </a:lnTo>
                <a:lnTo>
                  <a:pt x="19845" y="41522"/>
                </a:lnTo>
                <a:lnTo>
                  <a:pt x="19890" y="41547"/>
                </a:lnTo>
                <a:lnTo>
                  <a:pt x="19918" y="41546"/>
                </a:lnTo>
                <a:lnTo>
                  <a:pt x="19950" y="41562"/>
                </a:lnTo>
                <a:lnTo>
                  <a:pt x="19971" y="41539"/>
                </a:lnTo>
                <a:lnTo>
                  <a:pt x="19999" y="41486"/>
                </a:lnTo>
                <a:lnTo>
                  <a:pt x="19975" y="41414"/>
                </a:lnTo>
                <a:lnTo>
                  <a:pt x="19983" y="41378"/>
                </a:lnTo>
                <a:lnTo>
                  <a:pt x="19979" y="41347"/>
                </a:lnTo>
                <a:lnTo>
                  <a:pt x="19986" y="41284"/>
                </a:lnTo>
                <a:lnTo>
                  <a:pt x="19991" y="41213"/>
                </a:lnTo>
                <a:lnTo>
                  <a:pt x="19979" y="41165"/>
                </a:lnTo>
                <a:lnTo>
                  <a:pt x="19986" y="41132"/>
                </a:lnTo>
                <a:lnTo>
                  <a:pt x="20045" y="41098"/>
                </a:lnTo>
                <a:lnTo>
                  <a:pt x="20100" y="41032"/>
                </a:lnTo>
                <a:lnTo>
                  <a:pt x="20132" y="41018"/>
                </a:lnTo>
                <a:lnTo>
                  <a:pt x="20180" y="41018"/>
                </a:lnTo>
                <a:lnTo>
                  <a:pt x="20199" y="41000"/>
                </a:lnTo>
                <a:lnTo>
                  <a:pt x="20194" y="40939"/>
                </a:lnTo>
                <a:lnTo>
                  <a:pt x="20221" y="40913"/>
                </a:lnTo>
                <a:lnTo>
                  <a:pt x="20275" y="40900"/>
                </a:lnTo>
                <a:lnTo>
                  <a:pt x="20337" y="40936"/>
                </a:lnTo>
                <a:lnTo>
                  <a:pt x="20366" y="40919"/>
                </a:lnTo>
                <a:lnTo>
                  <a:pt x="20374" y="40923"/>
                </a:lnTo>
                <a:lnTo>
                  <a:pt x="20430" y="40948"/>
                </a:lnTo>
                <a:lnTo>
                  <a:pt x="20450" y="40950"/>
                </a:lnTo>
                <a:lnTo>
                  <a:pt x="20445" y="40905"/>
                </a:lnTo>
                <a:lnTo>
                  <a:pt x="20397" y="40867"/>
                </a:lnTo>
                <a:lnTo>
                  <a:pt x="20316" y="40817"/>
                </a:lnTo>
                <a:lnTo>
                  <a:pt x="20307" y="40771"/>
                </a:lnTo>
                <a:lnTo>
                  <a:pt x="20267" y="40732"/>
                </a:lnTo>
                <a:lnTo>
                  <a:pt x="20239" y="40740"/>
                </a:lnTo>
                <a:lnTo>
                  <a:pt x="20213" y="40714"/>
                </a:lnTo>
                <a:lnTo>
                  <a:pt x="20249" y="40694"/>
                </a:lnTo>
                <a:lnTo>
                  <a:pt x="20257" y="40663"/>
                </a:lnTo>
                <a:lnTo>
                  <a:pt x="20244" y="40656"/>
                </a:lnTo>
                <a:lnTo>
                  <a:pt x="20244" y="40621"/>
                </a:lnTo>
                <a:lnTo>
                  <a:pt x="20204" y="40512"/>
                </a:lnTo>
                <a:lnTo>
                  <a:pt x="20158" y="40440"/>
                </a:lnTo>
                <a:lnTo>
                  <a:pt x="20150" y="40369"/>
                </a:lnTo>
                <a:lnTo>
                  <a:pt x="20177" y="40289"/>
                </a:lnTo>
                <a:lnTo>
                  <a:pt x="20235" y="40241"/>
                </a:lnTo>
                <a:lnTo>
                  <a:pt x="20256" y="40204"/>
                </a:lnTo>
                <a:lnTo>
                  <a:pt x="20239" y="40185"/>
                </a:lnTo>
                <a:lnTo>
                  <a:pt x="20239" y="40142"/>
                </a:lnTo>
                <a:lnTo>
                  <a:pt x="20216" y="40112"/>
                </a:lnTo>
                <a:lnTo>
                  <a:pt x="20247" y="40130"/>
                </a:lnTo>
                <a:lnTo>
                  <a:pt x="20279" y="40164"/>
                </a:lnTo>
                <a:lnTo>
                  <a:pt x="20315" y="40176"/>
                </a:lnTo>
                <a:lnTo>
                  <a:pt x="20364" y="40135"/>
                </a:lnTo>
                <a:lnTo>
                  <a:pt x="20371" y="40097"/>
                </a:lnTo>
                <a:lnTo>
                  <a:pt x="20414" y="40047"/>
                </a:lnTo>
                <a:lnTo>
                  <a:pt x="20428" y="40009"/>
                </a:lnTo>
                <a:lnTo>
                  <a:pt x="20412" y="39937"/>
                </a:lnTo>
                <a:lnTo>
                  <a:pt x="20376" y="39929"/>
                </a:lnTo>
                <a:lnTo>
                  <a:pt x="20354" y="39946"/>
                </a:lnTo>
                <a:lnTo>
                  <a:pt x="20364" y="39915"/>
                </a:lnTo>
                <a:lnTo>
                  <a:pt x="20406" y="39876"/>
                </a:lnTo>
                <a:lnTo>
                  <a:pt x="20422" y="39824"/>
                </a:lnTo>
                <a:lnTo>
                  <a:pt x="20433" y="39771"/>
                </a:lnTo>
                <a:lnTo>
                  <a:pt x="20488" y="39717"/>
                </a:lnTo>
                <a:lnTo>
                  <a:pt x="20535" y="39714"/>
                </a:lnTo>
                <a:lnTo>
                  <a:pt x="20551" y="39659"/>
                </a:lnTo>
                <a:lnTo>
                  <a:pt x="20586" y="39612"/>
                </a:lnTo>
                <a:lnTo>
                  <a:pt x="20610" y="39604"/>
                </a:lnTo>
                <a:lnTo>
                  <a:pt x="20619" y="39566"/>
                </a:lnTo>
                <a:lnTo>
                  <a:pt x="20656" y="39548"/>
                </a:lnTo>
                <a:lnTo>
                  <a:pt x="20694" y="39504"/>
                </a:lnTo>
                <a:lnTo>
                  <a:pt x="20686" y="39487"/>
                </a:lnTo>
                <a:lnTo>
                  <a:pt x="20691" y="39456"/>
                </a:lnTo>
                <a:lnTo>
                  <a:pt x="20720" y="39435"/>
                </a:lnTo>
                <a:lnTo>
                  <a:pt x="20677" y="39396"/>
                </a:lnTo>
                <a:lnTo>
                  <a:pt x="20650" y="39396"/>
                </a:lnTo>
                <a:lnTo>
                  <a:pt x="20691" y="39357"/>
                </a:lnTo>
                <a:lnTo>
                  <a:pt x="20691" y="39318"/>
                </a:lnTo>
                <a:lnTo>
                  <a:pt x="20663" y="39262"/>
                </a:lnTo>
                <a:lnTo>
                  <a:pt x="20663" y="39236"/>
                </a:lnTo>
                <a:lnTo>
                  <a:pt x="20680" y="39218"/>
                </a:lnTo>
                <a:lnTo>
                  <a:pt x="20665" y="39191"/>
                </a:lnTo>
                <a:lnTo>
                  <a:pt x="20627" y="39179"/>
                </a:lnTo>
                <a:lnTo>
                  <a:pt x="20607" y="39189"/>
                </a:lnTo>
                <a:lnTo>
                  <a:pt x="20563" y="39188"/>
                </a:lnTo>
                <a:lnTo>
                  <a:pt x="20485" y="39195"/>
                </a:lnTo>
                <a:lnTo>
                  <a:pt x="20390" y="39107"/>
                </a:lnTo>
                <a:lnTo>
                  <a:pt x="20327" y="39052"/>
                </a:lnTo>
                <a:lnTo>
                  <a:pt x="20294" y="39042"/>
                </a:lnTo>
                <a:lnTo>
                  <a:pt x="20245" y="39002"/>
                </a:lnTo>
                <a:lnTo>
                  <a:pt x="20194" y="38916"/>
                </a:lnTo>
                <a:lnTo>
                  <a:pt x="20194" y="38865"/>
                </a:lnTo>
                <a:lnTo>
                  <a:pt x="20165" y="38825"/>
                </a:lnTo>
                <a:lnTo>
                  <a:pt x="20168" y="38796"/>
                </a:lnTo>
                <a:lnTo>
                  <a:pt x="20221" y="38758"/>
                </a:lnTo>
                <a:lnTo>
                  <a:pt x="20241" y="38717"/>
                </a:lnTo>
                <a:lnTo>
                  <a:pt x="20257" y="38660"/>
                </a:lnTo>
                <a:lnTo>
                  <a:pt x="20289" y="38654"/>
                </a:lnTo>
                <a:lnTo>
                  <a:pt x="20328" y="38607"/>
                </a:lnTo>
                <a:lnTo>
                  <a:pt x="20382" y="38600"/>
                </a:lnTo>
                <a:lnTo>
                  <a:pt x="20426" y="38552"/>
                </a:lnTo>
                <a:lnTo>
                  <a:pt x="20495" y="38541"/>
                </a:lnTo>
                <a:lnTo>
                  <a:pt x="20538" y="38549"/>
                </a:lnTo>
                <a:lnTo>
                  <a:pt x="20613" y="38535"/>
                </a:lnTo>
                <a:lnTo>
                  <a:pt x="20617" y="38514"/>
                </a:lnTo>
                <a:lnTo>
                  <a:pt x="20595" y="38491"/>
                </a:lnTo>
                <a:lnTo>
                  <a:pt x="20549" y="38475"/>
                </a:lnTo>
                <a:lnTo>
                  <a:pt x="20555" y="38454"/>
                </a:lnTo>
                <a:lnTo>
                  <a:pt x="20563" y="38418"/>
                </a:lnTo>
                <a:lnTo>
                  <a:pt x="20629" y="38375"/>
                </a:lnTo>
                <a:lnTo>
                  <a:pt x="20617" y="38361"/>
                </a:lnTo>
                <a:lnTo>
                  <a:pt x="20639" y="38328"/>
                </a:lnTo>
                <a:lnTo>
                  <a:pt x="20641" y="38306"/>
                </a:lnTo>
                <a:lnTo>
                  <a:pt x="20585" y="38244"/>
                </a:lnTo>
                <a:lnTo>
                  <a:pt x="20593" y="38215"/>
                </a:lnTo>
                <a:lnTo>
                  <a:pt x="20593" y="38183"/>
                </a:lnTo>
                <a:lnTo>
                  <a:pt x="20575" y="38157"/>
                </a:lnTo>
                <a:lnTo>
                  <a:pt x="20561" y="38096"/>
                </a:lnTo>
                <a:lnTo>
                  <a:pt x="20598" y="38056"/>
                </a:lnTo>
                <a:lnTo>
                  <a:pt x="20617" y="38010"/>
                </a:lnTo>
                <a:lnTo>
                  <a:pt x="20600" y="37991"/>
                </a:lnTo>
                <a:lnTo>
                  <a:pt x="20627" y="37961"/>
                </a:lnTo>
                <a:lnTo>
                  <a:pt x="20702" y="37933"/>
                </a:lnTo>
                <a:lnTo>
                  <a:pt x="20753" y="37885"/>
                </a:lnTo>
                <a:lnTo>
                  <a:pt x="20751" y="37861"/>
                </a:lnTo>
                <a:lnTo>
                  <a:pt x="20680" y="37840"/>
                </a:lnTo>
                <a:lnTo>
                  <a:pt x="20633" y="37838"/>
                </a:lnTo>
                <a:lnTo>
                  <a:pt x="20612" y="37804"/>
                </a:lnTo>
                <a:lnTo>
                  <a:pt x="20621" y="37778"/>
                </a:lnTo>
                <a:lnTo>
                  <a:pt x="20663" y="37746"/>
                </a:lnTo>
                <a:lnTo>
                  <a:pt x="20727" y="37722"/>
                </a:lnTo>
                <a:lnTo>
                  <a:pt x="20785" y="37752"/>
                </a:lnTo>
                <a:lnTo>
                  <a:pt x="20785" y="37780"/>
                </a:lnTo>
                <a:lnTo>
                  <a:pt x="20777" y="37800"/>
                </a:lnTo>
                <a:lnTo>
                  <a:pt x="20796" y="37847"/>
                </a:lnTo>
                <a:lnTo>
                  <a:pt x="20831" y="37859"/>
                </a:lnTo>
                <a:lnTo>
                  <a:pt x="20923" y="37806"/>
                </a:lnTo>
                <a:lnTo>
                  <a:pt x="20937" y="37760"/>
                </a:lnTo>
                <a:lnTo>
                  <a:pt x="20915" y="37710"/>
                </a:lnTo>
                <a:lnTo>
                  <a:pt x="20883" y="37672"/>
                </a:lnTo>
                <a:lnTo>
                  <a:pt x="20903" y="37663"/>
                </a:lnTo>
                <a:lnTo>
                  <a:pt x="20913" y="37621"/>
                </a:lnTo>
                <a:lnTo>
                  <a:pt x="20880" y="37565"/>
                </a:lnTo>
                <a:lnTo>
                  <a:pt x="20844" y="37562"/>
                </a:lnTo>
                <a:lnTo>
                  <a:pt x="20797" y="37593"/>
                </a:lnTo>
                <a:lnTo>
                  <a:pt x="20762" y="37595"/>
                </a:lnTo>
                <a:lnTo>
                  <a:pt x="20739" y="37613"/>
                </a:lnTo>
                <a:lnTo>
                  <a:pt x="20753" y="37623"/>
                </a:lnTo>
                <a:lnTo>
                  <a:pt x="20792" y="37633"/>
                </a:lnTo>
                <a:lnTo>
                  <a:pt x="20789" y="37659"/>
                </a:lnTo>
                <a:lnTo>
                  <a:pt x="20708" y="37684"/>
                </a:lnTo>
                <a:lnTo>
                  <a:pt x="20672" y="37670"/>
                </a:lnTo>
                <a:lnTo>
                  <a:pt x="20694" y="37647"/>
                </a:lnTo>
                <a:lnTo>
                  <a:pt x="20722" y="37633"/>
                </a:lnTo>
                <a:lnTo>
                  <a:pt x="20696" y="37619"/>
                </a:lnTo>
                <a:lnTo>
                  <a:pt x="20624" y="37623"/>
                </a:lnTo>
                <a:lnTo>
                  <a:pt x="20569" y="37593"/>
                </a:lnTo>
                <a:lnTo>
                  <a:pt x="20553" y="37550"/>
                </a:lnTo>
                <a:lnTo>
                  <a:pt x="20555" y="37436"/>
                </a:lnTo>
                <a:lnTo>
                  <a:pt x="20537" y="37351"/>
                </a:lnTo>
                <a:lnTo>
                  <a:pt x="20485" y="37304"/>
                </a:lnTo>
                <a:lnTo>
                  <a:pt x="20486" y="37220"/>
                </a:lnTo>
                <a:lnTo>
                  <a:pt x="20535" y="37172"/>
                </a:lnTo>
                <a:lnTo>
                  <a:pt x="20571" y="37170"/>
                </a:lnTo>
                <a:lnTo>
                  <a:pt x="20555" y="37198"/>
                </a:lnTo>
                <a:lnTo>
                  <a:pt x="20569" y="37206"/>
                </a:lnTo>
                <a:lnTo>
                  <a:pt x="20622" y="37201"/>
                </a:lnTo>
                <a:lnTo>
                  <a:pt x="20714" y="37230"/>
                </a:lnTo>
                <a:lnTo>
                  <a:pt x="20797" y="37301"/>
                </a:lnTo>
                <a:lnTo>
                  <a:pt x="20869" y="37317"/>
                </a:lnTo>
                <a:lnTo>
                  <a:pt x="21004" y="37316"/>
                </a:lnTo>
                <a:lnTo>
                  <a:pt x="21085" y="37261"/>
                </a:lnTo>
                <a:lnTo>
                  <a:pt x="21078" y="37245"/>
                </a:lnTo>
                <a:lnTo>
                  <a:pt x="21133" y="37206"/>
                </a:lnTo>
                <a:lnTo>
                  <a:pt x="21143" y="37162"/>
                </a:lnTo>
                <a:lnTo>
                  <a:pt x="21131" y="37127"/>
                </a:lnTo>
                <a:lnTo>
                  <a:pt x="21145" y="37101"/>
                </a:lnTo>
                <a:lnTo>
                  <a:pt x="21159" y="37061"/>
                </a:lnTo>
                <a:lnTo>
                  <a:pt x="21117" y="37049"/>
                </a:lnTo>
                <a:lnTo>
                  <a:pt x="21088" y="36999"/>
                </a:lnTo>
                <a:lnTo>
                  <a:pt x="21088" y="36957"/>
                </a:lnTo>
                <a:lnTo>
                  <a:pt x="21105" y="36924"/>
                </a:lnTo>
                <a:lnTo>
                  <a:pt x="21095" y="36902"/>
                </a:lnTo>
                <a:lnTo>
                  <a:pt x="21138" y="36858"/>
                </a:lnTo>
                <a:lnTo>
                  <a:pt x="21137" y="36844"/>
                </a:lnTo>
                <a:lnTo>
                  <a:pt x="21153" y="36838"/>
                </a:lnTo>
                <a:lnTo>
                  <a:pt x="21161" y="36807"/>
                </a:lnTo>
                <a:lnTo>
                  <a:pt x="21151" y="36765"/>
                </a:lnTo>
                <a:lnTo>
                  <a:pt x="21112" y="36763"/>
                </a:lnTo>
                <a:lnTo>
                  <a:pt x="21117" y="36737"/>
                </a:lnTo>
                <a:lnTo>
                  <a:pt x="21095" y="36704"/>
                </a:lnTo>
                <a:lnTo>
                  <a:pt x="21095" y="36620"/>
                </a:lnTo>
                <a:lnTo>
                  <a:pt x="21083" y="36592"/>
                </a:lnTo>
                <a:lnTo>
                  <a:pt x="21083" y="36552"/>
                </a:lnTo>
                <a:lnTo>
                  <a:pt x="21098" y="36537"/>
                </a:lnTo>
                <a:lnTo>
                  <a:pt x="21119" y="36564"/>
                </a:lnTo>
                <a:lnTo>
                  <a:pt x="21151" y="36564"/>
                </a:lnTo>
                <a:lnTo>
                  <a:pt x="21219" y="36587"/>
                </a:lnTo>
                <a:lnTo>
                  <a:pt x="21272" y="36622"/>
                </a:lnTo>
                <a:lnTo>
                  <a:pt x="21318" y="36622"/>
                </a:lnTo>
                <a:lnTo>
                  <a:pt x="21392" y="36608"/>
                </a:lnTo>
                <a:lnTo>
                  <a:pt x="21471" y="36620"/>
                </a:lnTo>
                <a:lnTo>
                  <a:pt x="21571" y="36614"/>
                </a:lnTo>
                <a:lnTo>
                  <a:pt x="21737" y="36572"/>
                </a:lnTo>
                <a:lnTo>
                  <a:pt x="21884" y="36511"/>
                </a:lnTo>
                <a:lnTo>
                  <a:pt x="21890" y="36481"/>
                </a:lnTo>
                <a:lnTo>
                  <a:pt x="21910" y="36506"/>
                </a:lnTo>
                <a:lnTo>
                  <a:pt x="22011" y="36472"/>
                </a:lnTo>
                <a:lnTo>
                  <a:pt x="22142" y="36391"/>
                </a:lnTo>
                <a:lnTo>
                  <a:pt x="22160" y="36344"/>
                </a:lnTo>
                <a:lnTo>
                  <a:pt x="22147" y="36290"/>
                </a:lnTo>
                <a:lnTo>
                  <a:pt x="22171" y="36215"/>
                </a:lnTo>
                <a:lnTo>
                  <a:pt x="22188" y="36200"/>
                </a:lnTo>
                <a:lnTo>
                  <a:pt x="22195" y="36226"/>
                </a:lnTo>
                <a:lnTo>
                  <a:pt x="22212" y="36202"/>
                </a:lnTo>
                <a:lnTo>
                  <a:pt x="22230" y="36127"/>
                </a:lnTo>
                <a:lnTo>
                  <a:pt x="22276" y="36051"/>
                </a:lnTo>
                <a:lnTo>
                  <a:pt x="22286" y="36004"/>
                </a:lnTo>
                <a:lnTo>
                  <a:pt x="22286" y="35903"/>
                </a:lnTo>
                <a:lnTo>
                  <a:pt x="22276" y="35863"/>
                </a:lnTo>
                <a:lnTo>
                  <a:pt x="22264" y="35861"/>
                </a:lnTo>
                <a:lnTo>
                  <a:pt x="22233" y="35894"/>
                </a:lnTo>
                <a:lnTo>
                  <a:pt x="22182" y="35893"/>
                </a:lnTo>
                <a:lnTo>
                  <a:pt x="22119" y="35851"/>
                </a:lnTo>
                <a:lnTo>
                  <a:pt x="22083" y="35783"/>
                </a:lnTo>
                <a:lnTo>
                  <a:pt x="22087" y="35748"/>
                </a:lnTo>
                <a:lnTo>
                  <a:pt x="22145" y="35631"/>
                </a:lnTo>
                <a:lnTo>
                  <a:pt x="22148" y="35583"/>
                </a:lnTo>
                <a:lnTo>
                  <a:pt x="22121" y="35549"/>
                </a:lnTo>
                <a:lnTo>
                  <a:pt x="21997" y="35452"/>
                </a:lnTo>
                <a:lnTo>
                  <a:pt x="21898" y="35414"/>
                </a:lnTo>
                <a:lnTo>
                  <a:pt x="21798" y="35337"/>
                </a:lnTo>
                <a:lnTo>
                  <a:pt x="21774" y="35294"/>
                </a:lnTo>
                <a:lnTo>
                  <a:pt x="21789" y="35279"/>
                </a:lnTo>
                <a:lnTo>
                  <a:pt x="21787" y="35237"/>
                </a:lnTo>
                <a:lnTo>
                  <a:pt x="21758" y="35206"/>
                </a:lnTo>
                <a:lnTo>
                  <a:pt x="21767" y="35179"/>
                </a:lnTo>
                <a:lnTo>
                  <a:pt x="21749" y="35094"/>
                </a:lnTo>
                <a:lnTo>
                  <a:pt x="21761" y="34996"/>
                </a:lnTo>
                <a:lnTo>
                  <a:pt x="21763" y="35102"/>
                </a:lnTo>
                <a:lnTo>
                  <a:pt x="21796" y="35187"/>
                </a:lnTo>
                <a:lnTo>
                  <a:pt x="21866" y="35283"/>
                </a:lnTo>
                <a:lnTo>
                  <a:pt x="21890" y="35289"/>
                </a:lnTo>
                <a:lnTo>
                  <a:pt x="21956" y="35355"/>
                </a:lnTo>
                <a:lnTo>
                  <a:pt x="21992" y="35365"/>
                </a:lnTo>
                <a:lnTo>
                  <a:pt x="22097" y="35353"/>
                </a:lnTo>
                <a:lnTo>
                  <a:pt x="22159" y="35358"/>
                </a:lnTo>
                <a:lnTo>
                  <a:pt x="22216" y="35398"/>
                </a:lnTo>
                <a:lnTo>
                  <a:pt x="22252" y="35404"/>
                </a:lnTo>
                <a:lnTo>
                  <a:pt x="22289" y="35406"/>
                </a:lnTo>
                <a:lnTo>
                  <a:pt x="22301" y="35419"/>
                </a:lnTo>
                <a:lnTo>
                  <a:pt x="22294" y="35435"/>
                </a:lnTo>
                <a:lnTo>
                  <a:pt x="22293" y="35461"/>
                </a:lnTo>
                <a:lnTo>
                  <a:pt x="22341" y="35463"/>
                </a:lnTo>
                <a:lnTo>
                  <a:pt x="22393" y="35432"/>
                </a:lnTo>
                <a:lnTo>
                  <a:pt x="22460" y="35420"/>
                </a:lnTo>
                <a:lnTo>
                  <a:pt x="22508" y="35435"/>
                </a:lnTo>
                <a:lnTo>
                  <a:pt x="22537" y="35454"/>
                </a:lnTo>
                <a:lnTo>
                  <a:pt x="22562" y="35448"/>
                </a:lnTo>
                <a:lnTo>
                  <a:pt x="22598" y="35462"/>
                </a:lnTo>
                <a:lnTo>
                  <a:pt x="22633" y="35466"/>
                </a:lnTo>
                <a:lnTo>
                  <a:pt x="22656" y="35448"/>
                </a:lnTo>
                <a:lnTo>
                  <a:pt x="22663" y="35420"/>
                </a:lnTo>
                <a:lnTo>
                  <a:pt x="22675" y="35412"/>
                </a:lnTo>
                <a:lnTo>
                  <a:pt x="22694" y="35429"/>
                </a:lnTo>
                <a:lnTo>
                  <a:pt x="22783" y="35396"/>
                </a:lnTo>
                <a:lnTo>
                  <a:pt x="22841" y="35330"/>
                </a:lnTo>
                <a:lnTo>
                  <a:pt x="22856" y="35305"/>
                </a:lnTo>
                <a:lnTo>
                  <a:pt x="22848" y="35297"/>
                </a:lnTo>
                <a:lnTo>
                  <a:pt x="22871" y="35259"/>
                </a:lnTo>
                <a:lnTo>
                  <a:pt x="22917" y="35217"/>
                </a:lnTo>
                <a:lnTo>
                  <a:pt x="22917" y="35150"/>
                </a:lnTo>
                <a:lnTo>
                  <a:pt x="22955" y="35105"/>
                </a:lnTo>
                <a:lnTo>
                  <a:pt x="22975" y="35089"/>
                </a:lnTo>
                <a:lnTo>
                  <a:pt x="23065" y="35014"/>
                </a:lnTo>
                <a:lnTo>
                  <a:pt x="23096" y="34942"/>
                </a:lnTo>
                <a:lnTo>
                  <a:pt x="23135" y="34775"/>
                </a:lnTo>
                <a:lnTo>
                  <a:pt x="23171" y="34661"/>
                </a:lnTo>
                <a:lnTo>
                  <a:pt x="23187" y="34639"/>
                </a:lnTo>
                <a:lnTo>
                  <a:pt x="23166" y="34613"/>
                </a:lnTo>
                <a:lnTo>
                  <a:pt x="23132" y="34556"/>
                </a:lnTo>
                <a:lnTo>
                  <a:pt x="23149" y="34508"/>
                </a:lnTo>
                <a:lnTo>
                  <a:pt x="23183" y="34492"/>
                </a:lnTo>
                <a:lnTo>
                  <a:pt x="23185" y="34460"/>
                </a:lnTo>
                <a:lnTo>
                  <a:pt x="23225" y="34416"/>
                </a:lnTo>
                <a:lnTo>
                  <a:pt x="23225" y="34381"/>
                </a:lnTo>
                <a:lnTo>
                  <a:pt x="23249" y="34401"/>
                </a:lnTo>
                <a:lnTo>
                  <a:pt x="23281" y="34405"/>
                </a:lnTo>
                <a:lnTo>
                  <a:pt x="23321" y="34359"/>
                </a:lnTo>
                <a:lnTo>
                  <a:pt x="23326" y="34311"/>
                </a:lnTo>
                <a:lnTo>
                  <a:pt x="23342" y="34296"/>
                </a:lnTo>
                <a:lnTo>
                  <a:pt x="23346" y="34240"/>
                </a:lnTo>
                <a:lnTo>
                  <a:pt x="23362" y="34218"/>
                </a:lnTo>
                <a:lnTo>
                  <a:pt x="23386" y="34218"/>
                </a:lnTo>
                <a:lnTo>
                  <a:pt x="23404" y="34172"/>
                </a:lnTo>
                <a:lnTo>
                  <a:pt x="23392" y="34137"/>
                </a:lnTo>
                <a:lnTo>
                  <a:pt x="23366" y="34109"/>
                </a:lnTo>
                <a:lnTo>
                  <a:pt x="23370" y="34037"/>
                </a:lnTo>
                <a:lnTo>
                  <a:pt x="23348" y="34019"/>
                </a:lnTo>
                <a:lnTo>
                  <a:pt x="23348" y="34019"/>
                </a:lnTo>
                <a:lnTo>
                  <a:pt x="23372" y="34025"/>
                </a:lnTo>
                <a:lnTo>
                  <a:pt x="23400" y="34083"/>
                </a:lnTo>
                <a:lnTo>
                  <a:pt x="23457" y="34144"/>
                </a:lnTo>
                <a:lnTo>
                  <a:pt x="23479" y="34144"/>
                </a:lnTo>
                <a:lnTo>
                  <a:pt x="23503" y="34131"/>
                </a:lnTo>
                <a:lnTo>
                  <a:pt x="23519" y="34146"/>
                </a:lnTo>
                <a:lnTo>
                  <a:pt x="23524" y="34188"/>
                </a:lnTo>
                <a:lnTo>
                  <a:pt x="23505" y="34192"/>
                </a:lnTo>
                <a:lnTo>
                  <a:pt x="23483" y="34275"/>
                </a:lnTo>
                <a:lnTo>
                  <a:pt x="23428" y="34369"/>
                </a:lnTo>
                <a:lnTo>
                  <a:pt x="23378" y="34371"/>
                </a:lnTo>
                <a:lnTo>
                  <a:pt x="23370" y="34431"/>
                </a:lnTo>
                <a:lnTo>
                  <a:pt x="23354" y="34464"/>
                </a:lnTo>
                <a:lnTo>
                  <a:pt x="23338" y="34459"/>
                </a:lnTo>
                <a:lnTo>
                  <a:pt x="23288" y="34486"/>
                </a:lnTo>
                <a:lnTo>
                  <a:pt x="23253" y="34518"/>
                </a:lnTo>
                <a:lnTo>
                  <a:pt x="23249" y="34543"/>
                </a:lnTo>
                <a:lnTo>
                  <a:pt x="23209" y="34550"/>
                </a:lnTo>
                <a:lnTo>
                  <a:pt x="23191" y="34569"/>
                </a:lnTo>
                <a:lnTo>
                  <a:pt x="23192" y="34594"/>
                </a:lnTo>
                <a:lnTo>
                  <a:pt x="23239" y="34609"/>
                </a:lnTo>
                <a:lnTo>
                  <a:pt x="23390" y="34490"/>
                </a:lnTo>
                <a:lnTo>
                  <a:pt x="23467" y="34402"/>
                </a:lnTo>
                <a:lnTo>
                  <a:pt x="23579" y="34212"/>
                </a:lnTo>
                <a:lnTo>
                  <a:pt x="23622" y="34115"/>
                </a:lnTo>
                <a:lnTo>
                  <a:pt x="23664" y="33991"/>
                </a:lnTo>
                <a:lnTo>
                  <a:pt x="23773" y="33785"/>
                </a:lnTo>
                <a:lnTo>
                  <a:pt x="23880" y="33658"/>
                </a:lnTo>
                <a:lnTo>
                  <a:pt x="23897" y="33620"/>
                </a:lnTo>
                <a:lnTo>
                  <a:pt x="23887" y="33606"/>
                </a:lnTo>
                <a:lnTo>
                  <a:pt x="23892" y="33574"/>
                </a:lnTo>
                <a:lnTo>
                  <a:pt x="23914" y="33567"/>
                </a:lnTo>
                <a:lnTo>
                  <a:pt x="23932" y="33513"/>
                </a:lnTo>
                <a:lnTo>
                  <a:pt x="23962" y="33495"/>
                </a:lnTo>
                <a:lnTo>
                  <a:pt x="23952" y="33451"/>
                </a:lnTo>
                <a:lnTo>
                  <a:pt x="23962" y="33420"/>
                </a:lnTo>
                <a:lnTo>
                  <a:pt x="23952" y="33407"/>
                </a:lnTo>
                <a:lnTo>
                  <a:pt x="23933" y="33391"/>
                </a:lnTo>
                <a:lnTo>
                  <a:pt x="23936" y="33344"/>
                </a:lnTo>
                <a:lnTo>
                  <a:pt x="23890" y="33278"/>
                </a:lnTo>
                <a:lnTo>
                  <a:pt x="23890" y="33249"/>
                </a:lnTo>
                <a:lnTo>
                  <a:pt x="23899" y="33219"/>
                </a:lnTo>
                <a:lnTo>
                  <a:pt x="23890" y="33189"/>
                </a:lnTo>
                <a:lnTo>
                  <a:pt x="23875" y="33120"/>
                </a:lnTo>
                <a:lnTo>
                  <a:pt x="23851" y="33048"/>
                </a:lnTo>
                <a:lnTo>
                  <a:pt x="23869" y="33030"/>
                </a:lnTo>
                <a:lnTo>
                  <a:pt x="23930" y="33018"/>
                </a:lnTo>
                <a:lnTo>
                  <a:pt x="23914" y="32979"/>
                </a:lnTo>
                <a:lnTo>
                  <a:pt x="23885" y="32961"/>
                </a:lnTo>
                <a:lnTo>
                  <a:pt x="23942" y="32948"/>
                </a:lnTo>
                <a:lnTo>
                  <a:pt x="23944" y="32901"/>
                </a:lnTo>
                <a:lnTo>
                  <a:pt x="23885" y="32875"/>
                </a:lnTo>
                <a:lnTo>
                  <a:pt x="23933" y="32862"/>
                </a:lnTo>
                <a:lnTo>
                  <a:pt x="23964" y="32817"/>
                </a:lnTo>
                <a:lnTo>
                  <a:pt x="23988" y="32836"/>
                </a:lnTo>
                <a:lnTo>
                  <a:pt x="24064" y="32766"/>
                </a:lnTo>
                <a:lnTo>
                  <a:pt x="24109" y="32736"/>
                </a:lnTo>
                <a:lnTo>
                  <a:pt x="24107" y="32712"/>
                </a:lnTo>
                <a:lnTo>
                  <a:pt x="24170" y="32657"/>
                </a:lnTo>
                <a:lnTo>
                  <a:pt x="24244" y="32609"/>
                </a:lnTo>
                <a:lnTo>
                  <a:pt x="24342" y="32498"/>
                </a:lnTo>
                <a:lnTo>
                  <a:pt x="24428" y="32487"/>
                </a:lnTo>
                <a:lnTo>
                  <a:pt x="24475" y="32442"/>
                </a:lnTo>
                <a:lnTo>
                  <a:pt x="24526" y="32401"/>
                </a:lnTo>
                <a:lnTo>
                  <a:pt x="24574" y="32401"/>
                </a:lnTo>
                <a:lnTo>
                  <a:pt x="24605" y="32427"/>
                </a:lnTo>
                <a:lnTo>
                  <a:pt x="24641" y="32436"/>
                </a:lnTo>
                <a:lnTo>
                  <a:pt x="24643" y="32401"/>
                </a:lnTo>
                <a:lnTo>
                  <a:pt x="24679" y="32337"/>
                </a:lnTo>
                <a:lnTo>
                  <a:pt x="24780" y="32274"/>
                </a:lnTo>
                <a:lnTo>
                  <a:pt x="24820" y="32262"/>
                </a:lnTo>
                <a:lnTo>
                  <a:pt x="24820" y="32243"/>
                </a:lnTo>
                <a:lnTo>
                  <a:pt x="24796" y="32227"/>
                </a:lnTo>
                <a:lnTo>
                  <a:pt x="24763" y="32221"/>
                </a:lnTo>
                <a:lnTo>
                  <a:pt x="24748" y="32192"/>
                </a:lnTo>
                <a:lnTo>
                  <a:pt x="24784" y="32182"/>
                </a:lnTo>
                <a:lnTo>
                  <a:pt x="24846" y="32145"/>
                </a:lnTo>
                <a:lnTo>
                  <a:pt x="24882" y="32156"/>
                </a:lnTo>
                <a:lnTo>
                  <a:pt x="24922" y="32152"/>
                </a:lnTo>
                <a:lnTo>
                  <a:pt x="24952" y="32129"/>
                </a:lnTo>
                <a:lnTo>
                  <a:pt x="24992" y="32132"/>
                </a:lnTo>
                <a:lnTo>
                  <a:pt x="24990" y="32150"/>
                </a:lnTo>
                <a:lnTo>
                  <a:pt x="24932" y="32183"/>
                </a:lnTo>
                <a:lnTo>
                  <a:pt x="24872" y="32195"/>
                </a:lnTo>
                <a:lnTo>
                  <a:pt x="24860" y="32209"/>
                </a:lnTo>
                <a:lnTo>
                  <a:pt x="24879" y="32225"/>
                </a:lnTo>
                <a:lnTo>
                  <a:pt x="24971" y="32190"/>
                </a:lnTo>
                <a:lnTo>
                  <a:pt x="25083" y="32145"/>
                </a:lnTo>
                <a:lnTo>
                  <a:pt x="25074" y="32128"/>
                </a:lnTo>
                <a:lnTo>
                  <a:pt x="25102" y="32103"/>
                </a:lnTo>
                <a:lnTo>
                  <a:pt x="25130" y="32107"/>
                </a:lnTo>
                <a:lnTo>
                  <a:pt x="25121" y="32133"/>
                </a:lnTo>
                <a:cubicBezTo>
                  <a:pt x="25121" y="32133"/>
                  <a:pt x="25123" y="32174"/>
                  <a:pt x="25127" y="32175"/>
                </a:cubicBezTo>
                <a:cubicBezTo>
                  <a:pt x="25132" y="32177"/>
                  <a:pt x="25197" y="32185"/>
                  <a:pt x="25197" y="32185"/>
                </a:cubicBezTo>
                <a:lnTo>
                  <a:pt x="25236" y="32164"/>
                </a:lnTo>
                <a:lnTo>
                  <a:pt x="25301" y="32164"/>
                </a:lnTo>
                <a:lnTo>
                  <a:pt x="25380" y="32172"/>
                </a:lnTo>
                <a:lnTo>
                  <a:pt x="25428" y="32140"/>
                </a:lnTo>
                <a:lnTo>
                  <a:pt x="25429" y="32116"/>
                </a:lnTo>
                <a:lnTo>
                  <a:pt x="25417" y="32104"/>
                </a:lnTo>
                <a:lnTo>
                  <a:pt x="25425" y="32079"/>
                </a:lnTo>
                <a:lnTo>
                  <a:pt x="25532" y="32006"/>
                </a:lnTo>
                <a:lnTo>
                  <a:pt x="25623" y="31974"/>
                </a:lnTo>
                <a:lnTo>
                  <a:pt x="25669" y="31945"/>
                </a:lnTo>
                <a:lnTo>
                  <a:pt x="25683" y="31917"/>
                </a:lnTo>
                <a:lnTo>
                  <a:pt x="25670" y="31898"/>
                </a:lnTo>
                <a:lnTo>
                  <a:pt x="25630" y="31808"/>
                </a:lnTo>
                <a:lnTo>
                  <a:pt x="25660" y="31746"/>
                </a:lnTo>
                <a:lnTo>
                  <a:pt x="25693" y="31705"/>
                </a:lnTo>
                <a:lnTo>
                  <a:pt x="25695" y="31659"/>
                </a:lnTo>
                <a:lnTo>
                  <a:pt x="25718" y="31640"/>
                </a:lnTo>
                <a:lnTo>
                  <a:pt x="25756" y="31612"/>
                </a:lnTo>
                <a:lnTo>
                  <a:pt x="25766" y="31564"/>
                </a:lnTo>
                <a:lnTo>
                  <a:pt x="25754" y="31557"/>
                </a:lnTo>
                <a:lnTo>
                  <a:pt x="25821" y="31449"/>
                </a:lnTo>
                <a:lnTo>
                  <a:pt x="25911" y="31342"/>
                </a:lnTo>
                <a:lnTo>
                  <a:pt x="25913" y="31294"/>
                </a:lnTo>
                <a:lnTo>
                  <a:pt x="25895" y="31143"/>
                </a:lnTo>
                <a:lnTo>
                  <a:pt x="25879" y="31113"/>
                </a:lnTo>
                <a:lnTo>
                  <a:pt x="25908" y="31022"/>
                </a:lnTo>
                <a:lnTo>
                  <a:pt x="25932" y="30986"/>
                </a:lnTo>
                <a:lnTo>
                  <a:pt x="25937" y="30956"/>
                </a:lnTo>
                <a:lnTo>
                  <a:pt x="26008" y="30899"/>
                </a:lnTo>
                <a:lnTo>
                  <a:pt x="26018" y="30871"/>
                </a:lnTo>
                <a:lnTo>
                  <a:pt x="26000" y="30782"/>
                </a:lnTo>
                <a:lnTo>
                  <a:pt x="26038" y="30676"/>
                </a:lnTo>
                <a:lnTo>
                  <a:pt x="26027" y="30594"/>
                </a:lnTo>
                <a:lnTo>
                  <a:pt x="26040" y="30532"/>
                </a:lnTo>
                <a:lnTo>
                  <a:pt x="26038" y="30497"/>
                </a:lnTo>
                <a:lnTo>
                  <a:pt x="26058" y="30407"/>
                </a:lnTo>
                <a:lnTo>
                  <a:pt x="26034" y="30084"/>
                </a:lnTo>
                <a:lnTo>
                  <a:pt x="26033" y="30024"/>
                </a:lnTo>
                <a:lnTo>
                  <a:pt x="26052" y="29979"/>
                </a:lnTo>
                <a:lnTo>
                  <a:pt x="26052" y="29936"/>
                </a:lnTo>
                <a:lnTo>
                  <a:pt x="26032" y="29959"/>
                </a:lnTo>
                <a:lnTo>
                  <a:pt x="25994" y="29931"/>
                </a:lnTo>
                <a:lnTo>
                  <a:pt x="25994" y="29903"/>
                </a:lnTo>
                <a:lnTo>
                  <a:pt x="26028" y="29850"/>
                </a:lnTo>
                <a:lnTo>
                  <a:pt x="26020" y="29796"/>
                </a:lnTo>
                <a:lnTo>
                  <a:pt x="26028" y="29760"/>
                </a:lnTo>
                <a:lnTo>
                  <a:pt x="26060" y="29752"/>
                </a:lnTo>
                <a:lnTo>
                  <a:pt x="26066" y="29695"/>
                </a:lnTo>
                <a:lnTo>
                  <a:pt x="26034" y="29642"/>
                </a:lnTo>
                <a:lnTo>
                  <a:pt x="25970" y="29613"/>
                </a:lnTo>
                <a:lnTo>
                  <a:pt x="25987" y="29606"/>
                </a:lnTo>
                <a:lnTo>
                  <a:pt x="25996" y="29585"/>
                </a:lnTo>
                <a:lnTo>
                  <a:pt x="26008" y="29611"/>
                </a:lnTo>
                <a:lnTo>
                  <a:pt x="26046" y="29633"/>
                </a:lnTo>
                <a:lnTo>
                  <a:pt x="26080" y="29645"/>
                </a:lnTo>
                <a:lnTo>
                  <a:pt x="26094" y="29594"/>
                </a:lnTo>
                <a:lnTo>
                  <a:pt x="26127" y="29595"/>
                </a:lnTo>
                <a:lnTo>
                  <a:pt x="26141" y="29625"/>
                </a:lnTo>
                <a:lnTo>
                  <a:pt x="26165" y="29637"/>
                </a:lnTo>
                <a:lnTo>
                  <a:pt x="26139" y="29673"/>
                </a:lnTo>
                <a:lnTo>
                  <a:pt x="26104" y="29699"/>
                </a:lnTo>
                <a:lnTo>
                  <a:pt x="26096" y="29728"/>
                </a:lnTo>
                <a:lnTo>
                  <a:pt x="26120" y="29730"/>
                </a:lnTo>
                <a:lnTo>
                  <a:pt x="26167" y="29687"/>
                </a:lnTo>
                <a:lnTo>
                  <a:pt x="26230" y="29654"/>
                </a:lnTo>
                <a:lnTo>
                  <a:pt x="26310" y="29530"/>
                </a:lnTo>
                <a:lnTo>
                  <a:pt x="26346" y="29439"/>
                </a:lnTo>
                <a:lnTo>
                  <a:pt x="26358" y="29384"/>
                </a:lnTo>
                <a:lnTo>
                  <a:pt x="26390" y="29357"/>
                </a:lnTo>
                <a:lnTo>
                  <a:pt x="26421" y="29274"/>
                </a:lnTo>
                <a:lnTo>
                  <a:pt x="26455" y="29204"/>
                </a:lnTo>
                <a:lnTo>
                  <a:pt x="26580" y="29118"/>
                </a:lnTo>
                <a:lnTo>
                  <a:pt x="26596" y="29077"/>
                </a:lnTo>
                <a:lnTo>
                  <a:pt x="26634" y="29065"/>
                </a:lnTo>
                <a:lnTo>
                  <a:pt x="26661" y="29020"/>
                </a:lnTo>
                <a:lnTo>
                  <a:pt x="26767" y="28924"/>
                </a:lnTo>
                <a:lnTo>
                  <a:pt x="26862" y="28796"/>
                </a:lnTo>
                <a:lnTo>
                  <a:pt x="26886" y="28761"/>
                </a:lnTo>
                <a:lnTo>
                  <a:pt x="26945" y="28633"/>
                </a:lnTo>
                <a:lnTo>
                  <a:pt x="26960" y="28576"/>
                </a:lnTo>
                <a:lnTo>
                  <a:pt x="26989" y="28535"/>
                </a:lnTo>
                <a:lnTo>
                  <a:pt x="26989" y="28494"/>
                </a:lnTo>
                <a:lnTo>
                  <a:pt x="26958" y="28447"/>
                </a:lnTo>
                <a:lnTo>
                  <a:pt x="26970" y="28399"/>
                </a:lnTo>
                <a:lnTo>
                  <a:pt x="26998" y="28373"/>
                </a:lnTo>
                <a:lnTo>
                  <a:pt x="26991" y="28256"/>
                </a:lnTo>
                <a:lnTo>
                  <a:pt x="26964" y="28238"/>
                </a:lnTo>
                <a:lnTo>
                  <a:pt x="26954" y="28180"/>
                </a:lnTo>
                <a:lnTo>
                  <a:pt x="26871" y="27997"/>
                </a:lnTo>
                <a:lnTo>
                  <a:pt x="26871" y="27936"/>
                </a:lnTo>
                <a:lnTo>
                  <a:pt x="26857" y="27859"/>
                </a:lnTo>
                <a:lnTo>
                  <a:pt x="26702" y="27791"/>
                </a:lnTo>
                <a:lnTo>
                  <a:pt x="26613" y="27794"/>
                </a:lnTo>
                <a:lnTo>
                  <a:pt x="26547" y="27821"/>
                </a:lnTo>
                <a:lnTo>
                  <a:pt x="26502" y="27760"/>
                </a:lnTo>
                <a:lnTo>
                  <a:pt x="26450" y="27750"/>
                </a:lnTo>
                <a:lnTo>
                  <a:pt x="26399" y="27691"/>
                </a:lnTo>
                <a:lnTo>
                  <a:pt x="26330" y="27656"/>
                </a:lnTo>
                <a:lnTo>
                  <a:pt x="26282" y="27650"/>
                </a:lnTo>
                <a:lnTo>
                  <a:pt x="26175" y="27536"/>
                </a:lnTo>
                <a:lnTo>
                  <a:pt x="26089" y="27416"/>
                </a:lnTo>
                <a:lnTo>
                  <a:pt x="26048" y="27405"/>
                </a:lnTo>
                <a:lnTo>
                  <a:pt x="25989" y="27351"/>
                </a:lnTo>
                <a:lnTo>
                  <a:pt x="25937" y="27353"/>
                </a:lnTo>
                <a:lnTo>
                  <a:pt x="25793" y="27250"/>
                </a:lnTo>
                <a:lnTo>
                  <a:pt x="25727" y="27250"/>
                </a:lnTo>
                <a:lnTo>
                  <a:pt x="25655" y="27220"/>
                </a:lnTo>
                <a:lnTo>
                  <a:pt x="25611" y="27244"/>
                </a:lnTo>
                <a:lnTo>
                  <a:pt x="25542" y="27244"/>
                </a:lnTo>
                <a:lnTo>
                  <a:pt x="25500" y="27222"/>
                </a:lnTo>
                <a:lnTo>
                  <a:pt x="25455" y="27244"/>
                </a:lnTo>
                <a:lnTo>
                  <a:pt x="25435" y="27274"/>
                </a:lnTo>
                <a:lnTo>
                  <a:pt x="25407" y="27246"/>
                </a:lnTo>
                <a:lnTo>
                  <a:pt x="25342" y="27198"/>
                </a:lnTo>
                <a:lnTo>
                  <a:pt x="25332" y="27220"/>
                </a:lnTo>
                <a:lnTo>
                  <a:pt x="25304" y="27195"/>
                </a:lnTo>
                <a:lnTo>
                  <a:pt x="25294" y="27226"/>
                </a:lnTo>
                <a:lnTo>
                  <a:pt x="25294" y="27250"/>
                </a:lnTo>
                <a:lnTo>
                  <a:pt x="25256" y="27220"/>
                </a:lnTo>
                <a:lnTo>
                  <a:pt x="25249" y="27195"/>
                </a:lnTo>
                <a:lnTo>
                  <a:pt x="25220" y="27187"/>
                </a:lnTo>
                <a:lnTo>
                  <a:pt x="25229" y="27211"/>
                </a:lnTo>
                <a:lnTo>
                  <a:pt x="25215" y="27221"/>
                </a:lnTo>
                <a:lnTo>
                  <a:pt x="25145" y="27193"/>
                </a:lnTo>
                <a:lnTo>
                  <a:pt x="25121" y="27198"/>
                </a:lnTo>
                <a:lnTo>
                  <a:pt x="25062" y="27186"/>
                </a:lnTo>
                <a:lnTo>
                  <a:pt x="24931" y="27124"/>
                </a:lnTo>
                <a:lnTo>
                  <a:pt x="24881" y="27128"/>
                </a:lnTo>
                <a:lnTo>
                  <a:pt x="24878" y="27142"/>
                </a:lnTo>
                <a:lnTo>
                  <a:pt x="24889" y="27169"/>
                </a:lnTo>
                <a:lnTo>
                  <a:pt x="24877" y="27182"/>
                </a:lnTo>
                <a:lnTo>
                  <a:pt x="24851" y="27167"/>
                </a:lnTo>
                <a:lnTo>
                  <a:pt x="24838" y="27174"/>
                </a:lnTo>
                <a:lnTo>
                  <a:pt x="24830" y="27194"/>
                </a:lnTo>
                <a:lnTo>
                  <a:pt x="24784" y="27216"/>
                </a:lnTo>
                <a:lnTo>
                  <a:pt x="24769" y="27240"/>
                </a:lnTo>
                <a:lnTo>
                  <a:pt x="24762" y="27295"/>
                </a:lnTo>
                <a:lnTo>
                  <a:pt x="24737" y="27255"/>
                </a:lnTo>
                <a:lnTo>
                  <a:pt x="24724" y="27218"/>
                </a:lnTo>
                <a:lnTo>
                  <a:pt x="24699" y="27229"/>
                </a:lnTo>
                <a:lnTo>
                  <a:pt x="24703" y="27273"/>
                </a:lnTo>
                <a:lnTo>
                  <a:pt x="24663" y="27349"/>
                </a:lnTo>
                <a:lnTo>
                  <a:pt x="24663" y="27412"/>
                </a:lnTo>
                <a:lnTo>
                  <a:pt x="24650" y="27352"/>
                </a:lnTo>
                <a:lnTo>
                  <a:pt x="24665" y="27292"/>
                </a:lnTo>
                <a:lnTo>
                  <a:pt x="24657" y="27239"/>
                </a:lnTo>
                <a:lnTo>
                  <a:pt x="24681" y="27162"/>
                </a:lnTo>
                <a:lnTo>
                  <a:pt x="24701" y="27142"/>
                </a:lnTo>
                <a:lnTo>
                  <a:pt x="24685" y="27127"/>
                </a:lnTo>
                <a:lnTo>
                  <a:pt x="24647" y="27126"/>
                </a:lnTo>
                <a:lnTo>
                  <a:pt x="24697" y="27069"/>
                </a:lnTo>
                <a:lnTo>
                  <a:pt x="24631" y="26998"/>
                </a:lnTo>
                <a:lnTo>
                  <a:pt x="24593" y="26938"/>
                </a:lnTo>
                <a:lnTo>
                  <a:pt x="24557" y="26941"/>
                </a:lnTo>
                <a:lnTo>
                  <a:pt x="24504" y="26933"/>
                </a:lnTo>
                <a:lnTo>
                  <a:pt x="24473" y="26973"/>
                </a:lnTo>
                <a:lnTo>
                  <a:pt x="24442" y="26987"/>
                </a:lnTo>
                <a:lnTo>
                  <a:pt x="24427" y="26951"/>
                </a:lnTo>
                <a:lnTo>
                  <a:pt x="24404" y="26938"/>
                </a:lnTo>
                <a:lnTo>
                  <a:pt x="24393" y="26904"/>
                </a:lnTo>
                <a:lnTo>
                  <a:pt x="24367" y="26881"/>
                </a:lnTo>
                <a:lnTo>
                  <a:pt x="24329" y="26884"/>
                </a:lnTo>
                <a:lnTo>
                  <a:pt x="24310" y="26860"/>
                </a:lnTo>
                <a:lnTo>
                  <a:pt x="24277" y="26848"/>
                </a:lnTo>
                <a:lnTo>
                  <a:pt x="24258" y="26873"/>
                </a:lnTo>
                <a:lnTo>
                  <a:pt x="24258" y="26852"/>
                </a:lnTo>
                <a:lnTo>
                  <a:pt x="24232" y="26836"/>
                </a:lnTo>
                <a:lnTo>
                  <a:pt x="24215" y="26802"/>
                </a:lnTo>
                <a:lnTo>
                  <a:pt x="24186" y="26814"/>
                </a:lnTo>
                <a:lnTo>
                  <a:pt x="24133" y="26799"/>
                </a:lnTo>
                <a:lnTo>
                  <a:pt x="24062" y="26758"/>
                </a:lnTo>
                <a:lnTo>
                  <a:pt x="24041" y="26754"/>
                </a:lnTo>
                <a:lnTo>
                  <a:pt x="24029" y="26775"/>
                </a:lnTo>
                <a:lnTo>
                  <a:pt x="23986" y="26745"/>
                </a:lnTo>
                <a:lnTo>
                  <a:pt x="23956" y="26749"/>
                </a:lnTo>
                <a:lnTo>
                  <a:pt x="23948" y="26778"/>
                </a:lnTo>
                <a:lnTo>
                  <a:pt x="23928" y="26780"/>
                </a:lnTo>
                <a:lnTo>
                  <a:pt x="23916" y="26747"/>
                </a:lnTo>
                <a:lnTo>
                  <a:pt x="23861" y="26745"/>
                </a:lnTo>
                <a:lnTo>
                  <a:pt x="23815" y="26771"/>
                </a:lnTo>
                <a:lnTo>
                  <a:pt x="23789" y="26818"/>
                </a:lnTo>
                <a:lnTo>
                  <a:pt x="23792" y="26846"/>
                </a:lnTo>
                <a:lnTo>
                  <a:pt x="23740" y="26897"/>
                </a:lnTo>
                <a:lnTo>
                  <a:pt x="23674" y="26937"/>
                </a:lnTo>
                <a:lnTo>
                  <a:pt x="23587" y="26987"/>
                </a:lnTo>
                <a:lnTo>
                  <a:pt x="23547" y="27037"/>
                </a:lnTo>
                <a:lnTo>
                  <a:pt x="23521" y="27104"/>
                </a:lnTo>
                <a:lnTo>
                  <a:pt x="23511" y="27170"/>
                </a:lnTo>
                <a:lnTo>
                  <a:pt x="23488" y="27205"/>
                </a:lnTo>
                <a:lnTo>
                  <a:pt x="23449" y="27245"/>
                </a:lnTo>
                <a:lnTo>
                  <a:pt x="23452" y="27274"/>
                </a:lnTo>
                <a:lnTo>
                  <a:pt x="23459" y="27323"/>
                </a:lnTo>
                <a:lnTo>
                  <a:pt x="23451" y="27413"/>
                </a:lnTo>
                <a:lnTo>
                  <a:pt x="23435" y="27359"/>
                </a:lnTo>
                <a:lnTo>
                  <a:pt x="23403" y="27305"/>
                </a:lnTo>
                <a:lnTo>
                  <a:pt x="23404" y="27266"/>
                </a:lnTo>
                <a:lnTo>
                  <a:pt x="23437" y="27224"/>
                </a:lnTo>
                <a:lnTo>
                  <a:pt x="23476" y="27192"/>
                </a:lnTo>
                <a:lnTo>
                  <a:pt x="23469" y="27127"/>
                </a:lnTo>
                <a:lnTo>
                  <a:pt x="23489" y="27071"/>
                </a:lnTo>
                <a:lnTo>
                  <a:pt x="23485" y="27042"/>
                </a:lnTo>
                <a:lnTo>
                  <a:pt x="23456" y="27041"/>
                </a:lnTo>
                <a:lnTo>
                  <a:pt x="23401" y="27061"/>
                </a:lnTo>
                <a:lnTo>
                  <a:pt x="23339" y="27043"/>
                </a:lnTo>
                <a:lnTo>
                  <a:pt x="23286" y="27046"/>
                </a:lnTo>
                <a:lnTo>
                  <a:pt x="23243" y="27057"/>
                </a:lnTo>
                <a:lnTo>
                  <a:pt x="23213" y="27032"/>
                </a:lnTo>
                <a:lnTo>
                  <a:pt x="23213" y="27032"/>
                </a:lnTo>
                <a:lnTo>
                  <a:pt x="23247" y="27036"/>
                </a:lnTo>
                <a:lnTo>
                  <a:pt x="23288" y="27006"/>
                </a:lnTo>
                <a:lnTo>
                  <a:pt x="23330" y="26997"/>
                </a:lnTo>
                <a:lnTo>
                  <a:pt x="23402" y="27010"/>
                </a:lnTo>
                <a:lnTo>
                  <a:pt x="23442" y="26999"/>
                </a:lnTo>
                <a:lnTo>
                  <a:pt x="23480" y="26952"/>
                </a:lnTo>
                <a:lnTo>
                  <a:pt x="23497" y="26951"/>
                </a:lnTo>
                <a:lnTo>
                  <a:pt x="23520" y="26969"/>
                </a:lnTo>
                <a:lnTo>
                  <a:pt x="23544" y="26961"/>
                </a:lnTo>
                <a:lnTo>
                  <a:pt x="23585" y="26937"/>
                </a:lnTo>
                <a:lnTo>
                  <a:pt x="23654" y="26913"/>
                </a:lnTo>
                <a:lnTo>
                  <a:pt x="23654" y="26857"/>
                </a:lnTo>
                <a:lnTo>
                  <a:pt x="23717" y="26786"/>
                </a:lnTo>
                <a:lnTo>
                  <a:pt x="23717" y="26734"/>
                </a:lnTo>
                <a:lnTo>
                  <a:pt x="23741" y="26699"/>
                </a:lnTo>
                <a:lnTo>
                  <a:pt x="23744" y="26658"/>
                </a:lnTo>
                <a:lnTo>
                  <a:pt x="23679" y="26645"/>
                </a:lnTo>
                <a:lnTo>
                  <a:pt x="23627" y="26603"/>
                </a:lnTo>
                <a:lnTo>
                  <a:pt x="23579" y="26603"/>
                </a:lnTo>
                <a:lnTo>
                  <a:pt x="23510" y="26645"/>
                </a:lnTo>
                <a:lnTo>
                  <a:pt x="23452" y="26647"/>
                </a:lnTo>
                <a:lnTo>
                  <a:pt x="23369" y="26613"/>
                </a:lnTo>
                <a:lnTo>
                  <a:pt x="23279" y="26606"/>
                </a:lnTo>
                <a:lnTo>
                  <a:pt x="23214" y="26675"/>
                </a:lnTo>
                <a:lnTo>
                  <a:pt x="23218" y="26703"/>
                </a:lnTo>
                <a:lnTo>
                  <a:pt x="23239" y="26718"/>
                </a:lnTo>
                <a:lnTo>
                  <a:pt x="23253" y="26742"/>
                </a:lnTo>
                <a:lnTo>
                  <a:pt x="23221" y="26745"/>
                </a:lnTo>
                <a:lnTo>
                  <a:pt x="23203" y="26756"/>
                </a:lnTo>
                <a:lnTo>
                  <a:pt x="23185" y="26797"/>
                </a:lnTo>
                <a:lnTo>
                  <a:pt x="23173" y="26761"/>
                </a:lnTo>
                <a:lnTo>
                  <a:pt x="23151" y="26752"/>
                </a:lnTo>
                <a:lnTo>
                  <a:pt x="23100" y="26773"/>
                </a:lnTo>
                <a:lnTo>
                  <a:pt x="23044" y="26850"/>
                </a:lnTo>
                <a:lnTo>
                  <a:pt x="22971" y="26935"/>
                </a:lnTo>
                <a:lnTo>
                  <a:pt x="23026" y="26857"/>
                </a:lnTo>
                <a:lnTo>
                  <a:pt x="23024" y="26808"/>
                </a:lnTo>
                <a:lnTo>
                  <a:pt x="23036" y="26780"/>
                </a:lnTo>
                <a:lnTo>
                  <a:pt x="23041" y="26745"/>
                </a:lnTo>
                <a:lnTo>
                  <a:pt x="23017" y="26745"/>
                </a:lnTo>
                <a:lnTo>
                  <a:pt x="22969" y="26785"/>
                </a:lnTo>
                <a:lnTo>
                  <a:pt x="22945" y="26840"/>
                </a:lnTo>
                <a:lnTo>
                  <a:pt x="22921" y="26902"/>
                </a:lnTo>
                <a:lnTo>
                  <a:pt x="22881" y="26928"/>
                </a:lnTo>
                <a:lnTo>
                  <a:pt x="22919" y="26856"/>
                </a:lnTo>
                <a:lnTo>
                  <a:pt x="22925" y="26799"/>
                </a:lnTo>
                <a:lnTo>
                  <a:pt x="23010" y="26694"/>
                </a:lnTo>
                <a:lnTo>
                  <a:pt x="23030" y="26623"/>
                </a:lnTo>
                <a:lnTo>
                  <a:pt x="23062" y="26580"/>
                </a:lnTo>
                <a:lnTo>
                  <a:pt x="23108" y="26554"/>
                </a:lnTo>
                <a:lnTo>
                  <a:pt x="23158" y="26518"/>
                </a:lnTo>
                <a:lnTo>
                  <a:pt x="23194" y="26503"/>
                </a:lnTo>
                <a:lnTo>
                  <a:pt x="23239" y="26436"/>
                </a:lnTo>
                <a:lnTo>
                  <a:pt x="23350" y="26323"/>
                </a:lnTo>
                <a:lnTo>
                  <a:pt x="23358" y="26295"/>
                </a:lnTo>
                <a:lnTo>
                  <a:pt x="23380" y="26278"/>
                </a:lnTo>
                <a:lnTo>
                  <a:pt x="23356" y="26247"/>
                </a:lnTo>
                <a:lnTo>
                  <a:pt x="23364" y="26214"/>
                </a:lnTo>
                <a:lnTo>
                  <a:pt x="23380" y="26200"/>
                </a:lnTo>
                <a:lnTo>
                  <a:pt x="23382" y="26154"/>
                </a:lnTo>
                <a:lnTo>
                  <a:pt x="23336" y="26121"/>
                </a:lnTo>
                <a:lnTo>
                  <a:pt x="23287" y="26125"/>
                </a:lnTo>
                <a:lnTo>
                  <a:pt x="23271" y="26142"/>
                </a:lnTo>
                <a:lnTo>
                  <a:pt x="23249" y="26105"/>
                </a:lnTo>
                <a:lnTo>
                  <a:pt x="23218" y="26015"/>
                </a:lnTo>
                <a:lnTo>
                  <a:pt x="23165" y="25882"/>
                </a:lnTo>
                <a:lnTo>
                  <a:pt x="23116" y="25813"/>
                </a:lnTo>
                <a:lnTo>
                  <a:pt x="23082" y="25723"/>
                </a:lnTo>
                <a:lnTo>
                  <a:pt x="23084" y="25672"/>
                </a:lnTo>
                <a:lnTo>
                  <a:pt x="23072" y="25623"/>
                </a:lnTo>
                <a:lnTo>
                  <a:pt x="23052" y="25604"/>
                </a:lnTo>
                <a:lnTo>
                  <a:pt x="23044" y="25557"/>
                </a:lnTo>
                <a:lnTo>
                  <a:pt x="23015" y="25501"/>
                </a:lnTo>
                <a:lnTo>
                  <a:pt x="23003" y="25507"/>
                </a:lnTo>
                <a:lnTo>
                  <a:pt x="23006" y="25545"/>
                </a:lnTo>
                <a:lnTo>
                  <a:pt x="22987" y="25575"/>
                </a:lnTo>
                <a:lnTo>
                  <a:pt x="22933" y="25611"/>
                </a:lnTo>
                <a:lnTo>
                  <a:pt x="22934" y="25610"/>
                </a:lnTo>
                <a:lnTo>
                  <a:pt x="22974" y="25556"/>
                </a:lnTo>
                <a:lnTo>
                  <a:pt x="22971" y="25495"/>
                </a:lnTo>
                <a:lnTo>
                  <a:pt x="22927" y="25447"/>
                </a:lnTo>
                <a:lnTo>
                  <a:pt x="22907" y="25470"/>
                </a:lnTo>
                <a:lnTo>
                  <a:pt x="22877" y="25444"/>
                </a:lnTo>
                <a:lnTo>
                  <a:pt x="22873" y="25406"/>
                </a:lnTo>
                <a:lnTo>
                  <a:pt x="22788" y="25318"/>
                </a:lnTo>
                <a:lnTo>
                  <a:pt x="22766" y="25310"/>
                </a:lnTo>
                <a:lnTo>
                  <a:pt x="22711" y="25257"/>
                </a:lnTo>
                <a:lnTo>
                  <a:pt x="22577" y="25223"/>
                </a:lnTo>
                <a:lnTo>
                  <a:pt x="22516" y="25187"/>
                </a:lnTo>
                <a:lnTo>
                  <a:pt x="22446" y="25179"/>
                </a:lnTo>
                <a:lnTo>
                  <a:pt x="22403" y="25211"/>
                </a:lnTo>
                <a:lnTo>
                  <a:pt x="22360" y="25235"/>
                </a:lnTo>
                <a:lnTo>
                  <a:pt x="22407" y="25177"/>
                </a:lnTo>
                <a:lnTo>
                  <a:pt x="22403" y="25145"/>
                </a:lnTo>
                <a:lnTo>
                  <a:pt x="22353" y="25123"/>
                </a:lnTo>
                <a:lnTo>
                  <a:pt x="22271" y="25109"/>
                </a:lnTo>
                <a:lnTo>
                  <a:pt x="22176" y="25072"/>
                </a:lnTo>
                <a:lnTo>
                  <a:pt x="22145" y="25076"/>
                </a:lnTo>
                <a:lnTo>
                  <a:pt x="22102" y="25095"/>
                </a:lnTo>
                <a:lnTo>
                  <a:pt x="22029" y="25088"/>
                </a:lnTo>
                <a:lnTo>
                  <a:pt x="21936" y="25107"/>
                </a:lnTo>
                <a:lnTo>
                  <a:pt x="21858" y="25085"/>
                </a:lnTo>
                <a:lnTo>
                  <a:pt x="21753" y="25086"/>
                </a:lnTo>
                <a:lnTo>
                  <a:pt x="21693" y="25109"/>
                </a:lnTo>
                <a:lnTo>
                  <a:pt x="21683" y="25164"/>
                </a:lnTo>
                <a:lnTo>
                  <a:pt x="21669" y="25116"/>
                </a:lnTo>
                <a:lnTo>
                  <a:pt x="21669" y="25058"/>
                </a:lnTo>
                <a:lnTo>
                  <a:pt x="21654" y="25021"/>
                </a:lnTo>
                <a:lnTo>
                  <a:pt x="21564" y="24997"/>
                </a:lnTo>
                <a:lnTo>
                  <a:pt x="21487" y="24917"/>
                </a:lnTo>
                <a:lnTo>
                  <a:pt x="21443" y="24883"/>
                </a:lnTo>
                <a:lnTo>
                  <a:pt x="21414" y="24897"/>
                </a:lnTo>
                <a:lnTo>
                  <a:pt x="21366" y="24913"/>
                </a:lnTo>
                <a:lnTo>
                  <a:pt x="21333" y="24951"/>
                </a:lnTo>
                <a:lnTo>
                  <a:pt x="21323" y="24995"/>
                </a:lnTo>
                <a:lnTo>
                  <a:pt x="21314" y="24938"/>
                </a:lnTo>
                <a:lnTo>
                  <a:pt x="21325" y="24864"/>
                </a:lnTo>
                <a:lnTo>
                  <a:pt x="21339" y="24821"/>
                </a:lnTo>
                <a:lnTo>
                  <a:pt x="21315" y="24742"/>
                </a:lnTo>
                <a:lnTo>
                  <a:pt x="21279" y="24715"/>
                </a:lnTo>
                <a:lnTo>
                  <a:pt x="21185" y="24657"/>
                </a:lnTo>
                <a:lnTo>
                  <a:pt x="21123" y="24587"/>
                </a:lnTo>
                <a:lnTo>
                  <a:pt x="21116" y="24548"/>
                </a:lnTo>
                <a:lnTo>
                  <a:pt x="21071" y="24505"/>
                </a:lnTo>
                <a:lnTo>
                  <a:pt x="21027" y="24495"/>
                </a:lnTo>
                <a:lnTo>
                  <a:pt x="21014" y="24486"/>
                </a:lnTo>
                <a:lnTo>
                  <a:pt x="21001" y="24478"/>
                </a:lnTo>
                <a:lnTo>
                  <a:pt x="20910" y="24437"/>
                </a:lnTo>
                <a:lnTo>
                  <a:pt x="20878" y="24437"/>
                </a:lnTo>
                <a:lnTo>
                  <a:pt x="20845" y="24449"/>
                </a:lnTo>
                <a:lnTo>
                  <a:pt x="20797" y="24438"/>
                </a:lnTo>
                <a:lnTo>
                  <a:pt x="20771" y="24439"/>
                </a:lnTo>
                <a:lnTo>
                  <a:pt x="20732" y="24457"/>
                </a:lnTo>
                <a:lnTo>
                  <a:pt x="20655" y="24469"/>
                </a:lnTo>
                <a:lnTo>
                  <a:pt x="20599" y="24463"/>
                </a:lnTo>
                <a:lnTo>
                  <a:pt x="20571" y="24460"/>
                </a:lnTo>
                <a:lnTo>
                  <a:pt x="20621" y="24450"/>
                </a:lnTo>
                <a:lnTo>
                  <a:pt x="20648" y="24454"/>
                </a:lnTo>
                <a:lnTo>
                  <a:pt x="20682" y="24432"/>
                </a:lnTo>
                <a:lnTo>
                  <a:pt x="20703" y="24394"/>
                </a:lnTo>
                <a:lnTo>
                  <a:pt x="20753" y="24356"/>
                </a:lnTo>
                <a:lnTo>
                  <a:pt x="20763" y="24331"/>
                </a:lnTo>
                <a:lnTo>
                  <a:pt x="20730" y="24309"/>
                </a:lnTo>
                <a:lnTo>
                  <a:pt x="20734" y="24294"/>
                </a:lnTo>
                <a:lnTo>
                  <a:pt x="20720" y="24256"/>
                </a:lnTo>
                <a:lnTo>
                  <a:pt x="20655" y="24222"/>
                </a:lnTo>
                <a:lnTo>
                  <a:pt x="20575" y="24202"/>
                </a:lnTo>
                <a:lnTo>
                  <a:pt x="20551" y="24178"/>
                </a:lnTo>
                <a:lnTo>
                  <a:pt x="20523" y="24158"/>
                </a:lnTo>
                <a:lnTo>
                  <a:pt x="20476" y="24156"/>
                </a:lnTo>
                <a:lnTo>
                  <a:pt x="20460" y="24134"/>
                </a:lnTo>
                <a:lnTo>
                  <a:pt x="20412" y="24113"/>
                </a:lnTo>
                <a:lnTo>
                  <a:pt x="20386" y="24115"/>
                </a:lnTo>
                <a:lnTo>
                  <a:pt x="20388" y="24155"/>
                </a:lnTo>
                <a:lnTo>
                  <a:pt x="20358" y="24113"/>
                </a:lnTo>
                <a:lnTo>
                  <a:pt x="20339" y="24067"/>
                </a:lnTo>
                <a:lnTo>
                  <a:pt x="20291" y="24043"/>
                </a:lnTo>
                <a:lnTo>
                  <a:pt x="20277" y="24017"/>
                </a:lnTo>
                <a:lnTo>
                  <a:pt x="20303" y="23997"/>
                </a:lnTo>
                <a:lnTo>
                  <a:pt x="20409" y="24000"/>
                </a:lnTo>
                <a:lnTo>
                  <a:pt x="20448" y="23974"/>
                </a:lnTo>
                <a:lnTo>
                  <a:pt x="20515" y="23967"/>
                </a:lnTo>
                <a:lnTo>
                  <a:pt x="20523" y="23928"/>
                </a:lnTo>
                <a:lnTo>
                  <a:pt x="20460" y="23940"/>
                </a:lnTo>
                <a:lnTo>
                  <a:pt x="20354" y="23918"/>
                </a:lnTo>
                <a:lnTo>
                  <a:pt x="20277" y="23928"/>
                </a:lnTo>
                <a:lnTo>
                  <a:pt x="20225" y="23924"/>
                </a:lnTo>
                <a:lnTo>
                  <a:pt x="20120" y="23962"/>
                </a:lnTo>
                <a:lnTo>
                  <a:pt x="20084" y="23947"/>
                </a:lnTo>
                <a:lnTo>
                  <a:pt x="20041" y="23952"/>
                </a:lnTo>
                <a:lnTo>
                  <a:pt x="19953" y="24014"/>
                </a:lnTo>
                <a:lnTo>
                  <a:pt x="19909" y="24024"/>
                </a:lnTo>
                <a:lnTo>
                  <a:pt x="19856" y="24052"/>
                </a:lnTo>
                <a:lnTo>
                  <a:pt x="19835" y="24078"/>
                </a:lnTo>
                <a:lnTo>
                  <a:pt x="19764" y="24086"/>
                </a:lnTo>
                <a:lnTo>
                  <a:pt x="19742" y="24100"/>
                </a:lnTo>
                <a:lnTo>
                  <a:pt x="19706" y="24088"/>
                </a:lnTo>
                <a:lnTo>
                  <a:pt x="19601" y="24017"/>
                </a:lnTo>
                <a:lnTo>
                  <a:pt x="19580" y="23974"/>
                </a:lnTo>
                <a:lnTo>
                  <a:pt x="19550" y="23969"/>
                </a:lnTo>
                <a:lnTo>
                  <a:pt x="19433" y="23978"/>
                </a:lnTo>
                <a:lnTo>
                  <a:pt x="19208" y="24015"/>
                </a:lnTo>
                <a:lnTo>
                  <a:pt x="19097" y="24015"/>
                </a:lnTo>
                <a:lnTo>
                  <a:pt x="19055" y="23993"/>
                </a:lnTo>
                <a:lnTo>
                  <a:pt x="19037" y="23959"/>
                </a:lnTo>
                <a:lnTo>
                  <a:pt x="19037" y="23918"/>
                </a:lnTo>
                <a:lnTo>
                  <a:pt x="19065" y="23916"/>
                </a:lnTo>
                <a:lnTo>
                  <a:pt x="19059" y="23868"/>
                </a:lnTo>
                <a:lnTo>
                  <a:pt x="19011" y="23802"/>
                </a:lnTo>
                <a:lnTo>
                  <a:pt x="18967" y="23790"/>
                </a:lnTo>
                <a:lnTo>
                  <a:pt x="18853" y="23799"/>
                </a:lnTo>
                <a:lnTo>
                  <a:pt x="18801" y="23770"/>
                </a:lnTo>
                <a:lnTo>
                  <a:pt x="18764" y="23768"/>
                </a:lnTo>
                <a:lnTo>
                  <a:pt x="18733" y="23779"/>
                </a:lnTo>
                <a:lnTo>
                  <a:pt x="18694" y="23715"/>
                </a:lnTo>
                <a:lnTo>
                  <a:pt x="18694" y="23651"/>
                </a:lnTo>
                <a:lnTo>
                  <a:pt x="18676" y="23572"/>
                </a:lnTo>
                <a:lnTo>
                  <a:pt x="18654" y="23564"/>
                </a:lnTo>
                <a:lnTo>
                  <a:pt x="18587" y="23591"/>
                </a:lnTo>
                <a:lnTo>
                  <a:pt x="18521" y="23668"/>
                </a:lnTo>
                <a:lnTo>
                  <a:pt x="18537" y="23720"/>
                </a:lnTo>
                <a:lnTo>
                  <a:pt x="18559" y="23741"/>
                </a:lnTo>
                <a:lnTo>
                  <a:pt x="18604" y="23717"/>
                </a:lnTo>
                <a:lnTo>
                  <a:pt x="18647" y="23720"/>
                </a:lnTo>
                <a:lnTo>
                  <a:pt x="18685" y="23761"/>
                </a:lnTo>
                <a:lnTo>
                  <a:pt x="18678" y="23790"/>
                </a:lnTo>
                <a:lnTo>
                  <a:pt x="18636" y="23802"/>
                </a:lnTo>
                <a:lnTo>
                  <a:pt x="18588" y="23780"/>
                </a:lnTo>
                <a:lnTo>
                  <a:pt x="18566" y="23765"/>
                </a:lnTo>
                <a:lnTo>
                  <a:pt x="18556" y="23779"/>
                </a:lnTo>
                <a:lnTo>
                  <a:pt x="18554" y="23797"/>
                </a:lnTo>
                <a:lnTo>
                  <a:pt x="18499" y="23826"/>
                </a:lnTo>
                <a:lnTo>
                  <a:pt x="18394" y="23846"/>
                </a:lnTo>
                <a:lnTo>
                  <a:pt x="18289" y="23890"/>
                </a:lnTo>
                <a:lnTo>
                  <a:pt x="18257" y="23931"/>
                </a:lnTo>
                <a:lnTo>
                  <a:pt x="18257" y="23971"/>
                </a:lnTo>
                <a:lnTo>
                  <a:pt x="18283" y="24021"/>
                </a:lnTo>
                <a:lnTo>
                  <a:pt x="18283" y="24117"/>
                </a:lnTo>
                <a:lnTo>
                  <a:pt x="18294" y="24182"/>
                </a:lnTo>
                <a:lnTo>
                  <a:pt x="18315" y="24237"/>
                </a:lnTo>
                <a:lnTo>
                  <a:pt x="18280" y="24310"/>
                </a:lnTo>
                <a:lnTo>
                  <a:pt x="18198" y="24358"/>
                </a:lnTo>
                <a:lnTo>
                  <a:pt x="18156" y="24351"/>
                </a:lnTo>
                <a:lnTo>
                  <a:pt x="18156" y="24283"/>
                </a:lnTo>
                <a:lnTo>
                  <a:pt x="18107" y="24227"/>
                </a:lnTo>
                <a:lnTo>
                  <a:pt x="18095" y="24178"/>
                </a:lnTo>
                <a:lnTo>
                  <a:pt x="18139" y="24141"/>
                </a:lnTo>
                <a:lnTo>
                  <a:pt x="18142" y="24113"/>
                </a:lnTo>
                <a:lnTo>
                  <a:pt x="18232" y="24024"/>
                </a:lnTo>
                <a:lnTo>
                  <a:pt x="18232" y="23948"/>
                </a:lnTo>
                <a:lnTo>
                  <a:pt x="18203" y="23899"/>
                </a:lnTo>
                <a:lnTo>
                  <a:pt x="18207" y="23876"/>
                </a:lnTo>
                <a:lnTo>
                  <a:pt x="18205" y="23847"/>
                </a:lnTo>
                <a:lnTo>
                  <a:pt x="18167" y="23820"/>
                </a:lnTo>
                <a:lnTo>
                  <a:pt x="18149" y="23780"/>
                </a:lnTo>
                <a:lnTo>
                  <a:pt x="18161" y="23747"/>
                </a:lnTo>
                <a:lnTo>
                  <a:pt x="18215" y="23723"/>
                </a:lnTo>
                <a:lnTo>
                  <a:pt x="18272" y="23709"/>
                </a:lnTo>
                <a:lnTo>
                  <a:pt x="18322" y="23652"/>
                </a:lnTo>
                <a:lnTo>
                  <a:pt x="18329" y="23644"/>
                </a:lnTo>
                <a:lnTo>
                  <a:pt x="18356" y="23624"/>
                </a:lnTo>
                <a:lnTo>
                  <a:pt x="18367" y="23596"/>
                </a:lnTo>
                <a:lnTo>
                  <a:pt x="18340" y="23560"/>
                </a:lnTo>
                <a:lnTo>
                  <a:pt x="18253" y="23513"/>
                </a:lnTo>
                <a:lnTo>
                  <a:pt x="18219" y="23512"/>
                </a:lnTo>
                <a:lnTo>
                  <a:pt x="18207" y="23532"/>
                </a:lnTo>
                <a:lnTo>
                  <a:pt x="18203" y="23555"/>
                </a:lnTo>
                <a:lnTo>
                  <a:pt x="18167" y="23560"/>
                </a:lnTo>
                <a:lnTo>
                  <a:pt x="18149" y="23576"/>
                </a:lnTo>
                <a:lnTo>
                  <a:pt x="18109" y="23570"/>
                </a:lnTo>
                <a:lnTo>
                  <a:pt x="18074" y="23584"/>
                </a:lnTo>
                <a:lnTo>
                  <a:pt x="18056" y="23606"/>
                </a:lnTo>
                <a:lnTo>
                  <a:pt x="18076" y="23630"/>
                </a:lnTo>
                <a:lnTo>
                  <a:pt x="18060" y="23653"/>
                </a:lnTo>
                <a:lnTo>
                  <a:pt x="17999" y="23684"/>
                </a:lnTo>
                <a:lnTo>
                  <a:pt x="17917" y="23733"/>
                </a:lnTo>
                <a:lnTo>
                  <a:pt x="17861" y="23773"/>
                </a:lnTo>
                <a:lnTo>
                  <a:pt x="17798" y="23787"/>
                </a:lnTo>
                <a:lnTo>
                  <a:pt x="17728" y="23792"/>
                </a:lnTo>
                <a:lnTo>
                  <a:pt x="17650" y="23783"/>
                </a:lnTo>
                <a:lnTo>
                  <a:pt x="17601" y="23810"/>
                </a:lnTo>
                <a:lnTo>
                  <a:pt x="17605" y="23838"/>
                </a:lnTo>
                <a:lnTo>
                  <a:pt x="17621" y="23876"/>
                </a:lnTo>
                <a:lnTo>
                  <a:pt x="17615" y="23914"/>
                </a:lnTo>
                <a:lnTo>
                  <a:pt x="17579" y="23947"/>
                </a:lnTo>
                <a:lnTo>
                  <a:pt x="17555" y="23936"/>
                </a:lnTo>
                <a:lnTo>
                  <a:pt x="17564" y="23898"/>
                </a:lnTo>
                <a:lnTo>
                  <a:pt x="17559" y="23886"/>
                </a:lnTo>
                <a:lnTo>
                  <a:pt x="17593" y="23874"/>
                </a:lnTo>
                <a:lnTo>
                  <a:pt x="17543" y="23870"/>
                </a:lnTo>
                <a:lnTo>
                  <a:pt x="17484" y="23844"/>
                </a:lnTo>
                <a:lnTo>
                  <a:pt x="17452" y="23846"/>
                </a:lnTo>
                <a:lnTo>
                  <a:pt x="17373" y="23894"/>
                </a:lnTo>
                <a:lnTo>
                  <a:pt x="17354" y="23926"/>
                </a:lnTo>
                <a:lnTo>
                  <a:pt x="17301" y="23989"/>
                </a:lnTo>
                <a:lnTo>
                  <a:pt x="17237" y="24108"/>
                </a:lnTo>
                <a:lnTo>
                  <a:pt x="17229" y="24143"/>
                </a:lnTo>
                <a:lnTo>
                  <a:pt x="17248" y="24134"/>
                </a:lnTo>
                <a:lnTo>
                  <a:pt x="17265" y="24153"/>
                </a:lnTo>
                <a:lnTo>
                  <a:pt x="17272" y="24192"/>
                </a:lnTo>
                <a:lnTo>
                  <a:pt x="17258" y="24236"/>
                </a:lnTo>
                <a:lnTo>
                  <a:pt x="17224" y="24253"/>
                </a:lnTo>
                <a:lnTo>
                  <a:pt x="17178" y="24256"/>
                </a:lnTo>
                <a:lnTo>
                  <a:pt x="17144" y="24275"/>
                </a:lnTo>
                <a:lnTo>
                  <a:pt x="17083" y="24335"/>
                </a:lnTo>
                <a:lnTo>
                  <a:pt x="17057" y="24349"/>
                </a:lnTo>
                <a:lnTo>
                  <a:pt x="17011" y="24418"/>
                </a:lnTo>
                <a:lnTo>
                  <a:pt x="16983" y="24421"/>
                </a:lnTo>
                <a:lnTo>
                  <a:pt x="16943" y="24423"/>
                </a:lnTo>
                <a:lnTo>
                  <a:pt x="16957" y="24468"/>
                </a:lnTo>
                <a:lnTo>
                  <a:pt x="16999" y="24514"/>
                </a:lnTo>
                <a:lnTo>
                  <a:pt x="16999" y="24573"/>
                </a:lnTo>
                <a:lnTo>
                  <a:pt x="16975" y="24624"/>
                </a:lnTo>
                <a:lnTo>
                  <a:pt x="16949" y="24623"/>
                </a:lnTo>
                <a:lnTo>
                  <a:pt x="16906" y="24587"/>
                </a:lnTo>
                <a:lnTo>
                  <a:pt x="16911" y="24569"/>
                </a:lnTo>
                <a:lnTo>
                  <a:pt x="16926" y="24542"/>
                </a:lnTo>
                <a:lnTo>
                  <a:pt x="16890" y="24526"/>
                </a:lnTo>
                <a:lnTo>
                  <a:pt x="16874" y="24482"/>
                </a:lnTo>
                <a:lnTo>
                  <a:pt x="16822" y="24435"/>
                </a:lnTo>
                <a:lnTo>
                  <a:pt x="16802" y="24418"/>
                </a:lnTo>
                <a:lnTo>
                  <a:pt x="16770" y="24399"/>
                </a:lnTo>
                <a:lnTo>
                  <a:pt x="16761" y="24373"/>
                </a:lnTo>
                <a:lnTo>
                  <a:pt x="16719" y="24323"/>
                </a:lnTo>
                <a:lnTo>
                  <a:pt x="16618" y="24265"/>
                </a:lnTo>
                <a:lnTo>
                  <a:pt x="16560" y="24251"/>
                </a:lnTo>
                <a:lnTo>
                  <a:pt x="16455" y="24251"/>
                </a:lnTo>
                <a:lnTo>
                  <a:pt x="16421" y="24242"/>
                </a:lnTo>
                <a:lnTo>
                  <a:pt x="16407" y="24220"/>
                </a:lnTo>
                <a:lnTo>
                  <a:pt x="16371" y="24204"/>
                </a:lnTo>
                <a:lnTo>
                  <a:pt x="16347" y="24208"/>
                </a:lnTo>
                <a:lnTo>
                  <a:pt x="16280" y="24256"/>
                </a:lnTo>
                <a:lnTo>
                  <a:pt x="16208" y="24273"/>
                </a:lnTo>
                <a:lnTo>
                  <a:pt x="16062" y="24347"/>
                </a:lnTo>
                <a:lnTo>
                  <a:pt x="16018" y="24389"/>
                </a:lnTo>
                <a:lnTo>
                  <a:pt x="15978" y="24394"/>
                </a:lnTo>
                <a:lnTo>
                  <a:pt x="15900" y="24390"/>
                </a:lnTo>
                <a:lnTo>
                  <a:pt x="15817" y="24333"/>
                </a:lnTo>
                <a:lnTo>
                  <a:pt x="15762" y="24308"/>
                </a:lnTo>
                <a:lnTo>
                  <a:pt x="15749" y="24320"/>
                </a:lnTo>
                <a:lnTo>
                  <a:pt x="15776" y="24337"/>
                </a:lnTo>
                <a:lnTo>
                  <a:pt x="15776" y="24361"/>
                </a:lnTo>
                <a:lnTo>
                  <a:pt x="15738" y="24368"/>
                </a:lnTo>
                <a:lnTo>
                  <a:pt x="15698" y="24347"/>
                </a:lnTo>
                <a:lnTo>
                  <a:pt x="15686" y="24329"/>
                </a:lnTo>
                <a:lnTo>
                  <a:pt x="15697" y="24319"/>
                </a:lnTo>
                <a:lnTo>
                  <a:pt x="15712" y="24314"/>
                </a:lnTo>
                <a:lnTo>
                  <a:pt x="15699" y="24299"/>
                </a:lnTo>
                <a:lnTo>
                  <a:pt x="15681" y="24301"/>
                </a:lnTo>
                <a:lnTo>
                  <a:pt x="15651" y="24292"/>
                </a:lnTo>
                <a:lnTo>
                  <a:pt x="15626" y="24263"/>
                </a:lnTo>
                <a:lnTo>
                  <a:pt x="15616" y="24237"/>
                </a:lnTo>
                <a:lnTo>
                  <a:pt x="15612" y="24225"/>
                </a:lnTo>
                <a:lnTo>
                  <a:pt x="15578" y="24201"/>
                </a:lnTo>
                <a:lnTo>
                  <a:pt x="15540" y="24190"/>
                </a:lnTo>
                <a:lnTo>
                  <a:pt x="15513" y="24157"/>
                </a:lnTo>
                <a:lnTo>
                  <a:pt x="15499" y="24119"/>
                </a:lnTo>
                <a:lnTo>
                  <a:pt x="15451" y="24071"/>
                </a:lnTo>
                <a:lnTo>
                  <a:pt x="15422" y="24024"/>
                </a:lnTo>
                <a:lnTo>
                  <a:pt x="15415" y="23972"/>
                </a:lnTo>
                <a:lnTo>
                  <a:pt x="15398" y="23930"/>
                </a:lnTo>
                <a:lnTo>
                  <a:pt x="15376" y="23935"/>
                </a:lnTo>
                <a:lnTo>
                  <a:pt x="15369" y="23957"/>
                </a:lnTo>
                <a:lnTo>
                  <a:pt x="15319" y="23957"/>
                </a:lnTo>
                <a:lnTo>
                  <a:pt x="15330" y="23940"/>
                </a:lnTo>
                <a:lnTo>
                  <a:pt x="15333" y="23935"/>
                </a:lnTo>
                <a:lnTo>
                  <a:pt x="15355" y="23921"/>
                </a:lnTo>
                <a:lnTo>
                  <a:pt x="15348" y="23885"/>
                </a:lnTo>
                <a:lnTo>
                  <a:pt x="15322" y="23854"/>
                </a:lnTo>
                <a:lnTo>
                  <a:pt x="15310" y="23804"/>
                </a:lnTo>
                <a:lnTo>
                  <a:pt x="15340" y="23747"/>
                </a:lnTo>
                <a:lnTo>
                  <a:pt x="15355" y="23709"/>
                </a:lnTo>
                <a:lnTo>
                  <a:pt x="15357" y="23660"/>
                </a:lnTo>
                <a:lnTo>
                  <a:pt x="15343" y="23687"/>
                </a:lnTo>
                <a:lnTo>
                  <a:pt x="15336" y="23709"/>
                </a:lnTo>
                <a:lnTo>
                  <a:pt x="15312" y="23723"/>
                </a:lnTo>
                <a:lnTo>
                  <a:pt x="15312" y="23689"/>
                </a:lnTo>
                <a:lnTo>
                  <a:pt x="15324" y="23651"/>
                </a:lnTo>
                <a:lnTo>
                  <a:pt x="15346" y="23600"/>
                </a:lnTo>
                <a:lnTo>
                  <a:pt x="15340" y="23568"/>
                </a:lnTo>
                <a:lnTo>
                  <a:pt x="15341" y="23536"/>
                </a:lnTo>
                <a:lnTo>
                  <a:pt x="15369" y="23465"/>
                </a:lnTo>
                <a:lnTo>
                  <a:pt x="15390" y="23471"/>
                </a:lnTo>
                <a:lnTo>
                  <a:pt x="15380" y="23489"/>
                </a:lnTo>
                <a:cubicBezTo>
                  <a:pt x="15380" y="23489"/>
                  <a:pt x="15380" y="23519"/>
                  <a:pt x="15380" y="23528"/>
                </a:cubicBezTo>
                <a:lnTo>
                  <a:pt x="15380" y="23578"/>
                </a:lnTo>
                <a:lnTo>
                  <a:pt x="15392" y="23579"/>
                </a:lnTo>
                <a:lnTo>
                  <a:pt x="15411" y="23547"/>
                </a:lnTo>
                <a:lnTo>
                  <a:pt x="15423" y="23455"/>
                </a:lnTo>
                <a:lnTo>
                  <a:pt x="15422" y="23344"/>
                </a:lnTo>
                <a:lnTo>
                  <a:pt x="15430" y="23320"/>
                </a:lnTo>
                <a:lnTo>
                  <a:pt x="15412" y="23293"/>
                </a:lnTo>
                <a:lnTo>
                  <a:pt x="15396" y="23286"/>
                </a:lnTo>
                <a:lnTo>
                  <a:pt x="15397" y="23262"/>
                </a:lnTo>
                <a:lnTo>
                  <a:pt x="15414" y="23245"/>
                </a:lnTo>
                <a:lnTo>
                  <a:pt x="15428" y="23247"/>
                </a:lnTo>
                <a:lnTo>
                  <a:pt x="15437" y="23262"/>
                </a:lnTo>
                <a:lnTo>
                  <a:pt x="15451" y="23202"/>
                </a:lnTo>
                <a:lnTo>
                  <a:pt x="15490" y="23153"/>
                </a:lnTo>
                <a:lnTo>
                  <a:pt x="15509" y="23121"/>
                </a:lnTo>
                <a:lnTo>
                  <a:pt x="15513" y="23097"/>
                </a:lnTo>
                <a:lnTo>
                  <a:pt x="15489" y="23080"/>
                </a:lnTo>
                <a:lnTo>
                  <a:pt x="15486" y="23060"/>
                </a:lnTo>
                <a:lnTo>
                  <a:pt x="15501" y="23028"/>
                </a:lnTo>
                <a:lnTo>
                  <a:pt x="15494" y="22990"/>
                </a:lnTo>
                <a:lnTo>
                  <a:pt x="15498" y="22926"/>
                </a:lnTo>
                <a:lnTo>
                  <a:pt x="15511" y="22900"/>
                </a:lnTo>
                <a:lnTo>
                  <a:pt x="15526" y="22885"/>
                </a:lnTo>
                <a:lnTo>
                  <a:pt x="15541" y="22869"/>
                </a:lnTo>
                <a:lnTo>
                  <a:pt x="15527" y="22845"/>
                </a:lnTo>
                <a:lnTo>
                  <a:pt x="15472" y="22800"/>
                </a:lnTo>
                <a:lnTo>
                  <a:pt x="15420" y="22778"/>
                </a:lnTo>
                <a:lnTo>
                  <a:pt x="15417" y="22787"/>
                </a:lnTo>
                <a:lnTo>
                  <a:pt x="15438" y="22826"/>
                </a:lnTo>
                <a:lnTo>
                  <a:pt x="15386" y="22825"/>
                </a:lnTo>
                <a:lnTo>
                  <a:pt x="15324" y="22817"/>
                </a:lnTo>
                <a:lnTo>
                  <a:pt x="15300" y="22799"/>
                </a:lnTo>
                <a:lnTo>
                  <a:pt x="15255" y="22793"/>
                </a:lnTo>
                <a:lnTo>
                  <a:pt x="15216" y="22793"/>
                </a:lnTo>
                <a:lnTo>
                  <a:pt x="15226" y="22775"/>
                </a:lnTo>
                <a:lnTo>
                  <a:pt x="15257" y="22766"/>
                </a:lnTo>
                <a:lnTo>
                  <a:pt x="15253" y="22744"/>
                </a:lnTo>
                <a:lnTo>
                  <a:pt x="15275" y="22738"/>
                </a:lnTo>
                <a:lnTo>
                  <a:pt x="15312" y="22747"/>
                </a:lnTo>
                <a:lnTo>
                  <a:pt x="15376" y="22766"/>
                </a:lnTo>
                <a:lnTo>
                  <a:pt x="15384" y="22759"/>
                </a:lnTo>
                <a:lnTo>
                  <a:pt x="15341" y="22725"/>
                </a:lnTo>
                <a:lnTo>
                  <a:pt x="15283" y="22692"/>
                </a:lnTo>
                <a:lnTo>
                  <a:pt x="15241" y="22688"/>
                </a:lnTo>
                <a:lnTo>
                  <a:pt x="15202" y="22697"/>
                </a:lnTo>
                <a:lnTo>
                  <a:pt x="15176" y="22686"/>
                </a:lnTo>
                <a:lnTo>
                  <a:pt x="15166" y="22714"/>
                </a:lnTo>
                <a:lnTo>
                  <a:pt x="15135" y="22692"/>
                </a:lnTo>
                <a:lnTo>
                  <a:pt x="15030" y="22682"/>
                </a:lnTo>
                <a:lnTo>
                  <a:pt x="14929" y="22676"/>
                </a:lnTo>
                <a:lnTo>
                  <a:pt x="14874" y="22630"/>
                </a:lnTo>
                <a:lnTo>
                  <a:pt x="14824" y="22606"/>
                </a:lnTo>
                <a:lnTo>
                  <a:pt x="14814" y="22635"/>
                </a:lnTo>
                <a:lnTo>
                  <a:pt x="14832" y="22649"/>
                </a:lnTo>
                <a:lnTo>
                  <a:pt x="14794" y="22664"/>
                </a:lnTo>
                <a:lnTo>
                  <a:pt x="14770" y="22682"/>
                </a:lnTo>
                <a:lnTo>
                  <a:pt x="14731" y="22668"/>
                </a:lnTo>
                <a:lnTo>
                  <a:pt x="14652" y="22688"/>
                </a:lnTo>
                <a:lnTo>
                  <a:pt x="14550" y="22680"/>
                </a:lnTo>
                <a:lnTo>
                  <a:pt x="14409" y="22684"/>
                </a:lnTo>
                <a:lnTo>
                  <a:pt x="14347" y="22718"/>
                </a:lnTo>
                <a:lnTo>
                  <a:pt x="14319" y="22694"/>
                </a:lnTo>
                <a:lnTo>
                  <a:pt x="14299" y="22678"/>
                </a:lnTo>
                <a:lnTo>
                  <a:pt x="14256" y="22673"/>
                </a:lnTo>
                <a:lnTo>
                  <a:pt x="14244" y="22702"/>
                </a:lnTo>
                <a:lnTo>
                  <a:pt x="14206" y="22676"/>
                </a:lnTo>
                <a:lnTo>
                  <a:pt x="14172" y="22676"/>
                </a:lnTo>
                <a:lnTo>
                  <a:pt x="14158" y="22650"/>
                </a:lnTo>
                <a:lnTo>
                  <a:pt x="14157" y="22649"/>
                </a:lnTo>
                <a:lnTo>
                  <a:pt x="14176" y="22609"/>
                </a:lnTo>
                <a:lnTo>
                  <a:pt x="14220" y="22563"/>
                </a:lnTo>
                <a:lnTo>
                  <a:pt x="14246" y="22585"/>
                </a:lnTo>
                <a:lnTo>
                  <a:pt x="14313" y="22492"/>
                </a:lnTo>
                <a:lnTo>
                  <a:pt x="14337" y="22427"/>
                </a:lnTo>
                <a:lnTo>
                  <a:pt x="14339" y="22348"/>
                </a:lnTo>
                <a:lnTo>
                  <a:pt x="14313" y="22322"/>
                </a:lnTo>
                <a:lnTo>
                  <a:pt x="14323" y="22251"/>
                </a:lnTo>
                <a:lnTo>
                  <a:pt x="14349" y="22209"/>
                </a:lnTo>
                <a:lnTo>
                  <a:pt x="14357" y="22092"/>
                </a:lnTo>
                <a:lnTo>
                  <a:pt x="14363" y="22066"/>
                </a:lnTo>
                <a:lnTo>
                  <a:pt x="14358" y="22040"/>
                </a:lnTo>
                <a:lnTo>
                  <a:pt x="14327" y="22040"/>
                </a:lnTo>
                <a:lnTo>
                  <a:pt x="14303" y="22063"/>
                </a:lnTo>
                <a:lnTo>
                  <a:pt x="14291" y="22041"/>
                </a:lnTo>
                <a:lnTo>
                  <a:pt x="14291" y="22040"/>
                </a:lnTo>
                <a:lnTo>
                  <a:pt x="14333" y="22004"/>
                </a:lnTo>
                <a:lnTo>
                  <a:pt x="14383" y="21945"/>
                </a:lnTo>
                <a:lnTo>
                  <a:pt x="14411" y="21935"/>
                </a:lnTo>
                <a:lnTo>
                  <a:pt x="14406" y="21983"/>
                </a:lnTo>
                <a:lnTo>
                  <a:pt x="14383" y="22006"/>
                </a:lnTo>
                <a:lnTo>
                  <a:pt x="14385" y="22020"/>
                </a:lnTo>
                <a:lnTo>
                  <a:pt x="14439" y="22052"/>
                </a:lnTo>
                <a:lnTo>
                  <a:pt x="14458" y="22097"/>
                </a:lnTo>
                <a:lnTo>
                  <a:pt x="14468" y="22087"/>
                </a:lnTo>
                <a:lnTo>
                  <a:pt x="14512" y="22009"/>
                </a:lnTo>
                <a:lnTo>
                  <a:pt x="14550" y="21860"/>
                </a:lnTo>
                <a:lnTo>
                  <a:pt x="14575" y="21820"/>
                </a:lnTo>
                <a:lnTo>
                  <a:pt x="14552" y="21824"/>
                </a:lnTo>
                <a:lnTo>
                  <a:pt x="14528" y="21848"/>
                </a:lnTo>
                <a:lnTo>
                  <a:pt x="14508" y="21838"/>
                </a:lnTo>
                <a:lnTo>
                  <a:pt x="14508" y="21818"/>
                </a:lnTo>
                <a:lnTo>
                  <a:pt x="14561" y="21762"/>
                </a:lnTo>
                <a:lnTo>
                  <a:pt x="14570" y="21728"/>
                </a:lnTo>
                <a:lnTo>
                  <a:pt x="14530" y="21728"/>
                </a:lnTo>
                <a:lnTo>
                  <a:pt x="14499" y="21702"/>
                </a:lnTo>
                <a:lnTo>
                  <a:pt x="14514" y="21685"/>
                </a:lnTo>
                <a:lnTo>
                  <a:pt x="14561" y="21655"/>
                </a:lnTo>
                <a:lnTo>
                  <a:pt x="14566" y="21592"/>
                </a:lnTo>
                <a:lnTo>
                  <a:pt x="14587" y="21558"/>
                </a:lnTo>
                <a:lnTo>
                  <a:pt x="14691" y="21463"/>
                </a:lnTo>
                <a:lnTo>
                  <a:pt x="14745" y="21373"/>
                </a:lnTo>
                <a:lnTo>
                  <a:pt x="14782" y="21313"/>
                </a:lnTo>
                <a:lnTo>
                  <a:pt x="14779" y="21261"/>
                </a:lnTo>
                <a:lnTo>
                  <a:pt x="14710" y="21173"/>
                </a:lnTo>
                <a:lnTo>
                  <a:pt x="14664" y="21177"/>
                </a:lnTo>
                <a:lnTo>
                  <a:pt x="14675" y="21204"/>
                </a:lnTo>
                <a:lnTo>
                  <a:pt x="14648" y="21215"/>
                </a:lnTo>
                <a:lnTo>
                  <a:pt x="14537" y="21187"/>
                </a:lnTo>
                <a:lnTo>
                  <a:pt x="14444" y="21190"/>
                </a:lnTo>
                <a:lnTo>
                  <a:pt x="14448" y="21215"/>
                </a:lnTo>
                <a:lnTo>
                  <a:pt x="14389" y="21242"/>
                </a:lnTo>
                <a:lnTo>
                  <a:pt x="14369" y="21221"/>
                </a:lnTo>
                <a:lnTo>
                  <a:pt x="14310" y="21229"/>
                </a:lnTo>
                <a:lnTo>
                  <a:pt x="14276" y="21276"/>
                </a:lnTo>
                <a:lnTo>
                  <a:pt x="14073" y="21273"/>
                </a:lnTo>
                <a:lnTo>
                  <a:pt x="13918" y="21311"/>
                </a:lnTo>
                <a:lnTo>
                  <a:pt x="13918" y="21346"/>
                </a:lnTo>
                <a:lnTo>
                  <a:pt x="13956" y="21348"/>
                </a:lnTo>
                <a:lnTo>
                  <a:pt x="13865" y="21449"/>
                </a:lnTo>
                <a:lnTo>
                  <a:pt x="13859" y="21596"/>
                </a:lnTo>
                <a:lnTo>
                  <a:pt x="13865" y="21614"/>
                </a:lnTo>
                <a:lnTo>
                  <a:pt x="13780" y="21707"/>
                </a:lnTo>
                <a:lnTo>
                  <a:pt x="13780" y="21790"/>
                </a:lnTo>
                <a:lnTo>
                  <a:pt x="13734" y="21844"/>
                </a:lnTo>
                <a:lnTo>
                  <a:pt x="13698" y="21853"/>
                </a:lnTo>
                <a:lnTo>
                  <a:pt x="13592" y="21910"/>
                </a:lnTo>
                <a:lnTo>
                  <a:pt x="13600" y="21918"/>
                </a:lnTo>
                <a:lnTo>
                  <a:pt x="13646" y="21887"/>
                </a:lnTo>
                <a:lnTo>
                  <a:pt x="13634" y="21929"/>
                </a:lnTo>
                <a:lnTo>
                  <a:pt x="13632" y="21997"/>
                </a:lnTo>
                <a:lnTo>
                  <a:pt x="13586" y="22052"/>
                </a:lnTo>
                <a:lnTo>
                  <a:pt x="13559" y="22054"/>
                </a:lnTo>
                <a:lnTo>
                  <a:pt x="13548" y="22080"/>
                </a:lnTo>
                <a:lnTo>
                  <a:pt x="13521" y="22052"/>
                </a:lnTo>
                <a:lnTo>
                  <a:pt x="13465" y="22028"/>
                </a:lnTo>
                <a:lnTo>
                  <a:pt x="13477" y="21999"/>
                </a:lnTo>
                <a:lnTo>
                  <a:pt x="13524" y="21975"/>
                </a:lnTo>
                <a:lnTo>
                  <a:pt x="13457" y="21957"/>
                </a:lnTo>
                <a:lnTo>
                  <a:pt x="13437" y="21983"/>
                </a:lnTo>
                <a:lnTo>
                  <a:pt x="13385" y="21969"/>
                </a:lnTo>
                <a:lnTo>
                  <a:pt x="13322" y="21970"/>
                </a:lnTo>
                <a:lnTo>
                  <a:pt x="13278" y="22006"/>
                </a:lnTo>
                <a:lnTo>
                  <a:pt x="13223" y="22007"/>
                </a:lnTo>
                <a:lnTo>
                  <a:pt x="13139" y="22015"/>
                </a:lnTo>
                <a:lnTo>
                  <a:pt x="13125" y="22035"/>
                </a:lnTo>
                <a:lnTo>
                  <a:pt x="13026" y="22092"/>
                </a:lnTo>
                <a:lnTo>
                  <a:pt x="12998" y="22092"/>
                </a:lnTo>
                <a:lnTo>
                  <a:pt x="12978" y="22068"/>
                </a:lnTo>
                <a:lnTo>
                  <a:pt x="12897" y="22086"/>
                </a:lnTo>
                <a:lnTo>
                  <a:pt x="12840" y="22111"/>
                </a:lnTo>
                <a:lnTo>
                  <a:pt x="12821" y="22051"/>
                </a:lnTo>
                <a:lnTo>
                  <a:pt x="12767" y="21976"/>
                </a:lnTo>
                <a:lnTo>
                  <a:pt x="12698" y="21946"/>
                </a:lnTo>
                <a:lnTo>
                  <a:pt x="12682" y="21929"/>
                </a:lnTo>
                <a:lnTo>
                  <a:pt x="12617" y="21927"/>
                </a:lnTo>
                <a:lnTo>
                  <a:pt x="12595" y="21933"/>
                </a:lnTo>
                <a:lnTo>
                  <a:pt x="12562" y="21899"/>
                </a:lnTo>
                <a:lnTo>
                  <a:pt x="12463" y="21781"/>
                </a:lnTo>
                <a:lnTo>
                  <a:pt x="12450" y="21743"/>
                </a:lnTo>
                <a:lnTo>
                  <a:pt x="12454" y="21706"/>
                </a:lnTo>
                <a:lnTo>
                  <a:pt x="12409" y="21641"/>
                </a:lnTo>
                <a:lnTo>
                  <a:pt x="12388" y="21588"/>
                </a:lnTo>
                <a:lnTo>
                  <a:pt x="12257" y="21447"/>
                </a:lnTo>
                <a:lnTo>
                  <a:pt x="12247" y="21401"/>
                </a:lnTo>
                <a:lnTo>
                  <a:pt x="12220" y="21359"/>
                </a:lnTo>
                <a:lnTo>
                  <a:pt x="12237" y="21327"/>
                </a:lnTo>
                <a:lnTo>
                  <a:pt x="12225" y="21294"/>
                </a:lnTo>
                <a:lnTo>
                  <a:pt x="12197" y="21196"/>
                </a:lnTo>
                <a:lnTo>
                  <a:pt x="12161" y="21164"/>
                </a:lnTo>
                <a:lnTo>
                  <a:pt x="12168" y="21112"/>
                </a:lnTo>
                <a:lnTo>
                  <a:pt x="12221" y="21181"/>
                </a:lnTo>
                <a:lnTo>
                  <a:pt x="12228" y="21265"/>
                </a:lnTo>
                <a:lnTo>
                  <a:pt x="12243" y="21252"/>
                </a:lnTo>
                <a:lnTo>
                  <a:pt x="12242" y="21181"/>
                </a:lnTo>
                <a:lnTo>
                  <a:pt x="12180" y="21083"/>
                </a:lnTo>
                <a:lnTo>
                  <a:pt x="12187" y="21031"/>
                </a:lnTo>
                <a:lnTo>
                  <a:pt x="12172" y="20940"/>
                </a:lnTo>
                <a:lnTo>
                  <a:pt x="12160" y="20902"/>
                </a:lnTo>
                <a:lnTo>
                  <a:pt x="12197" y="20853"/>
                </a:lnTo>
                <a:lnTo>
                  <a:pt x="12209" y="20739"/>
                </a:lnTo>
                <a:lnTo>
                  <a:pt x="12197" y="20665"/>
                </a:lnTo>
                <a:lnTo>
                  <a:pt x="12223" y="20547"/>
                </a:lnTo>
                <a:lnTo>
                  <a:pt x="12220" y="20512"/>
                </a:lnTo>
                <a:lnTo>
                  <a:pt x="12237" y="20479"/>
                </a:lnTo>
                <a:lnTo>
                  <a:pt x="12221" y="20459"/>
                </a:lnTo>
                <a:lnTo>
                  <a:pt x="12221" y="20402"/>
                </a:lnTo>
                <a:lnTo>
                  <a:pt x="12245" y="20378"/>
                </a:lnTo>
                <a:lnTo>
                  <a:pt x="12261" y="20312"/>
                </a:lnTo>
                <a:lnTo>
                  <a:pt x="12271" y="20289"/>
                </a:lnTo>
                <a:lnTo>
                  <a:pt x="12240" y="20265"/>
                </a:lnTo>
                <a:lnTo>
                  <a:pt x="12269" y="20229"/>
                </a:lnTo>
                <a:lnTo>
                  <a:pt x="12269" y="20161"/>
                </a:lnTo>
                <a:lnTo>
                  <a:pt x="12311" y="20165"/>
                </a:lnTo>
                <a:lnTo>
                  <a:pt x="12303" y="20208"/>
                </a:lnTo>
                <a:lnTo>
                  <a:pt x="12295" y="20232"/>
                </a:lnTo>
                <a:lnTo>
                  <a:pt x="12323" y="20229"/>
                </a:lnTo>
                <a:lnTo>
                  <a:pt x="12329" y="20187"/>
                </a:lnTo>
                <a:lnTo>
                  <a:pt x="12366" y="20136"/>
                </a:lnTo>
                <a:lnTo>
                  <a:pt x="12380" y="20082"/>
                </a:lnTo>
                <a:lnTo>
                  <a:pt x="12398" y="20062"/>
                </a:lnTo>
                <a:lnTo>
                  <a:pt x="12405" y="20000"/>
                </a:lnTo>
                <a:lnTo>
                  <a:pt x="12412" y="19976"/>
                </a:lnTo>
                <a:lnTo>
                  <a:pt x="12380" y="20004"/>
                </a:lnTo>
                <a:lnTo>
                  <a:pt x="12366" y="20072"/>
                </a:lnTo>
                <a:lnTo>
                  <a:pt x="12325" y="20100"/>
                </a:lnTo>
                <a:lnTo>
                  <a:pt x="12337" y="20066"/>
                </a:lnTo>
                <a:lnTo>
                  <a:pt x="12361" y="19995"/>
                </a:lnTo>
                <a:lnTo>
                  <a:pt x="12376" y="19943"/>
                </a:lnTo>
                <a:lnTo>
                  <a:pt x="12364" y="19911"/>
                </a:lnTo>
                <a:lnTo>
                  <a:pt x="12369" y="19807"/>
                </a:lnTo>
                <a:lnTo>
                  <a:pt x="12349" y="19772"/>
                </a:lnTo>
                <a:lnTo>
                  <a:pt x="12376" y="19713"/>
                </a:lnTo>
                <a:lnTo>
                  <a:pt x="12396" y="19644"/>
                </a:lnTo>
                <a:lnTo>
                  <a:pt x="12430" y="19597"/>
                </a:lnTo>
                <a:lnTo>
                  <a:pt x="12414" y="19506"/>
                </a:lnTo>
                <a:lnTo>
                  <a:pt x="12448" y="19491"/>
                </a:lnTo>
                <a:lnTo>
                  <a:pt x="12496" y="19454"/>
                </a:lnTo>
                <a:lnTo>
                  <a:pt x="12469" y="19422"/>
                </a:lnTo>
                <a:lnTo>
                  <a:pt x="12512" y="19369"/>
                </a:lnTo>
                <a:lnTo>
                  <a:pt x="12536" y="19384"/>
                </a:lnTo>
                <a:lnTo>
                  <a:pt x="12579" y="19364"/>
                </a:lnTo>
                <a:lnTo>
                  <a:pt x="12575" y="19303"/>
                </a:lnTo>
                <a:lnTo>
                  <a:pt x="12601" y="19325"/>
                </a:lnTo>
                <a:lnTo>
                  <a:pt x="12651" y="19305"/>
                </a:lnTo>
                <a:lnTo>
                  <a:pt x="12625" y="19281"/>
                </a:lnTo>
                <a:lnTo>
                  <a:pt x="12670" y="19255"/>
                </a:lnTo>
                <a:lnTo>
                  <a:pt x="12687" y="19267"/>
                </a:lnTo>
                <a:lnTo>
                  <a:pt x="12710" y="19255"/>
                </a:lnTo>
                <a:lnTo>
                  <a:pt x="12746" y="19281"/>
                </a:lnTo>
                <a:lnTo>
                  <a:pt x="12704" y="19317"/>
                </a:lnTo>
                <a:lnTo>
                  <a:pt x="12737" y="19314"/>
                </a:lnTo>
                <a:lnTo>
                  <a:pt x="12782" y="19277"/>
                </a:lnTo>
                <a:lnTo>
                  <a:pt x="12813" y="19278"/>
                </a:lnTo>
                <a:lnTo>
                  <a:pt x="12914" y="19228"/>
                </a:lnTo>
                <a:lnTo>
                  <a:pt x="12990" y="19160"/>
                </a:lnTo>
                <a:lnTo>
                  <a:pt x="13020" y="19160"/>
                </a:lnTo>
                <a:lnTo>
                  <a:pt x="13052" y="19134"/>
                </a:lnTo>
                <a:lnTo>
                  <a:pt x="13042" y="19085"/>
                </a:lnTo>
                <a:lnTo>
                  <a:pt x="13042" y="19037"/>
                </a:lnTo>
                <a:lnTo>
                  <a:pt x="13016" y="18967"/>
                </a:lnTo>
                <a:lnTo>
                  <a:pt x="13042" y="19001"/>
                </a:lnTo>
                <a:lnTo>
                  <a:pt x="13066" y="19001"/>
                </a:lnTo>
                <a:lnTo>
                  <a:pt x="13112" y="18961"/>
                </a:lnTo>
                <a:lnTo>
                  <a:pt x="13115" y="18932"/>
                </a:lnTo>
                <a:lnTo>
                  <a:pt x="13133" y="18983"/>
                </a:lnTo>
                <a:lnTo>
                  <a:pt x="13105" y="19020"/>
                </a:lnTo>
                <a:lnTo>
                  <a:pt x="13117" y="19056"/>
                </a:lnTo>
                <a:lnTo>
                  <a:pt x="13108" y="19099"/>
                </a:lnTo>
                <a:lnTo>
                  <a:pt x="13161" y="19092"/>
                </a:lnTo>
                <a:lnTo>
                  <a:pt x="13201" y="19035"/>
                </a:lnTo>
                <a:lnTo>
                  <a:pt x="13235" y="19032"/>
                </a:lnTo>
                <a:lnTo>
                  <a:pt x="13268" y="19009"/>
                </a:lnTo>
                <a:lnTo>
                  <a:pt x="13348" y="18993"/>
                </a:lnTo>
                <a:lnTo>
                  <a:pt x="13411" y="18993"/>
                </a:lnTo>
                <a:lnTo>
                  <a:pt x="13523" y="19020"/>
                </a:lnTo>
                <a:lnTo>
                  <a:pt x="13541" y="19043"/>
                </a:lnTo>
                <a:lnTo>
                  <a:pt x="13679" y="19056"/>
                </a:lnTo>
                <a:lnTo>
                  <a:pt x="13722" y="19050"/>
                </a:lnTo>
                <a:lnTo>
                  <a:pt x="13713" y="19021"/>
                </a:lnTo>
                <a:lnTo>
                  <a:pt x="13717" y="18996"/>
                </a:lnTo>
                <a:lnTo>
                  <a:pt x="13766" y="18979"/>
                </a:lnTo>
                <a:lnTo>
                  <a:pt x="13791" y="18990"/>
                </a:lnTo>
                <a:lnTo>
                  <a:pt x="13773" y="19018"/>
                </a:lnTo>
                <a:lnTo>
                  <a:pt x="13799" y="19026"/>
                </a:lnTo>
                <a:lnTo>
                  <a:pt x="13831" y="19014"/>
                </a:lnTo>
                <a:lnTo>
                  <a:pt x="13847" y="19031"/>
                </a:lnTo>
                <a:lnTo>
                  <a:pt x="13847" y="19067"/>
                </a:lnTo>
                <a:lnTo>
                  <a:pt x="13862" y="19085"/>
                </a:lnTo>
                <a:lnTo>
                  <a:pt x="13910" y="19079"/>
                </a:lnTo>
                <a:lnTo>
                  <a:pt x="13926" y="19105"/>
                </a:lnTo>
                <a:lnTo>
                  <a:pt x="13895" y="19130"/>
                </a:lnTo>
                <a:lnTo>
                  <a:pt x="13876" y="19155"/>
                </a:lnTo>
                <a:lnTo>
                  <a:pt x="13900" y="19166"/>
                </a:lnTo>
                <a:lnTo>
                  <a:pt x="13940" y="19159"/>
                </a:lnTo>
                <a:lnTo>
                  <a:pt x="13973" y="19179"/>
                </a:lnTo>
                <a:lnTo>
                  <a:pt x="14032" y="19197"/>
                </a:lnTo>
                <a:lnTo>
                  <a:pt x="14056" y="19170"/>
                </a:lnTo>
                <a:lnTo>
                  <a:pt x="14092" y="19144"/>
                </a:lnTo>
                <a:lnTo>
                  <a:pt x="14132" y="19172"/>
                </a:lnTo>
                <a:lnTo>
                  <a:pt x="14150" y="19202"/>
                </a:lnTo>
                <a:lnTo>
                  <a:pt x="14186" y="19182"/>
                </a:lnTo>
                <a:lnTo>
                  <a:pt x="14188" y="19123"/>
                </a:lnTo>
                <a:lnTo>
                  <a:pt x="14167" y="19084"/>
                </a:lnTo>
                <a:lnTo>
                  <a:pt x="14210" y="19080"/>
                </a:lnTo>
                <a:lnTo>
                  <a:pt x="14244" y="19132"/>
                </a:lnTo>
                <a:lnTo>
                  <a:pt x="14279" y="19146"/>
                </a:lnTo>
                <a:lnTo>
                  <a:pt x="14303" y="19178"/>
                </a:lnTo>
                <a:lnTo>
                  <a:pt x="14331" y="19174"/>
                </a:lnTo>
                <a:lnTo>
                  <a:pt x="14355" y="19190"/>
                </a:lnTo>
                <a:lnTo>
                  <a:pt x="14357" y="19237"/>
                </a:lnTo>
                <a:lnTo>
                  <a:pt x="14371" y="19208"/>
                </a:lnTo>
                <a:lnTo>
                  <a:pt x="14408" y="19197"/>
                </a:lnTo>
                <a:lnTo>
                  <a:pt x="14411" y="19182"/>
                </a:lnTo>
                <a:lnTo>
                  <a:pt x="14355" y="19138"/>
                </a:lnTo>
                <a:lnTo>
                  <a:pt x="14279" y="19113"/>
                </a:lnTo>
                <a:lnTo>
                  <a:pt x="14265" y="19078"/>
                </a:lnTo>
                <a:lnTo>
                  <a:pt x="14264" y="19037"/>
                </a:lnTo>
                <a:lnTo>
                  <a:pt x="14339" y="19008"/>
                </a:lnTo>
                <a:lnTo>
                  <a:pt x="14355" y="18991"/>
                </a:lnTo>
                <a:lnTo>
                  <a:pt x="14313" y="18973"/>
                </a:lnTo>
                <a:lnTo>
                  <a:pt x="14296" y="18951"/>
                </a:lnTo>
                <a:lnTo>
                  <a:pt x="14281" y="18948"/>
                </a:lnTo>
                <a:lnTo>
                  <a:pt x="14253" y="18975"/>
                </a:lnTo>
                <a:lnTo>
                  <a:pt x="14222" y="18987"/>
                </a:lnTo>
                <a:lnTo>
                  <a:pt x="14222" y="18955"/>
                </a:lnTo>
                <a:lnTo>
                  <a:pt x="14265" y="18910"/>
                </a:lnTo>
                <a:lnTo>
                  <a:pt x="14344" y="18878"/>
                </a:lnTo>
                <a:lnTo>
                  <a:pt x="14383" y="18843"/>
                </a:lnTo>
                <a:lnTo>
                  <a:pt x="14524" y="18817"/>
                </a:lnTo>
                <a:lnTo>
                  <a:pt x="14578" y="18826"/>
                </a:lnTo>
                <a:lnTo>
                  <a:pt x="14607" y="18816"/>
                </a:lnTo>
                <a:lnTo>
                  <a:pt x="14641" y="18822"/>
                </a:lnTo>
                <a:lnTo>
                  <a:pt x="14664" y="18785"/>
                </a:lnTo>
                <a:lnTo>
                  <a:pt x="14685" y="18743"/>
                </a:lnTo>
                <a:lnTo>
                  <a:pt x="14714" y="18749"/>
                </a:lnTo>
                <a:lnTo>
                  <a:pt x="14707" y="18779"/>
                </a:lnTo>
                <a:lnTo>
                  <a:pt x="14709" y="18807"/>
                </a:lnTo>
                <a:lnTo>
                  <a:pt x="14755" y="18846"/>
                </a:lnTo>
                <a:lnTo>
                  <a:pt x="14793" y="18831"/>
                </a:lnTo>
                <a:lnTo>
                  <a:pt x="14860" y="18834"/>
                </a:lnTo>
                <a:lnTo>
                  <a:pt x="14895" y="18820"/>
                </a:lnTo>
                <a:lnTo>
                  <a:pt x="14922" y="18840"/>
                </a:lnTo>
                <a:lnTo>
                  <a:pt x="14993" y="18831"/>
                </a:lnTo>
                <a:lnTo>
                  <a:pt x="15015" y="18842"/>
                </a:lnTo>
                <a:lnTo>
                  <a:pt x="15067" y="18805"/>
                </a:lnTo>
                <a:lnTo>
                  <a:pt x="15119" y="18808"/>
                </a:lnTo>
                <a:lnTo>
                  <a:pt x="15131" y="18822"/>
                </a:lnTo>
                <a:lnTo>
                  <a:pt x="15102" y="18832"/>
                </a:lnTo>
                <a:lnTo>
                  <a:pt x="15046" y="18828"/>
                </a:lnTo>
                <a:lnTo>
                  <a:pt x="15038" y="18840"/>
                </a:lnTo>
                <a:lnTo>
                  <a:pt x="15099" y="18848"/>
                </a:lnTo>
                <a:lnTo>
                  <a:pt x="15160" y="18848"/>
                </a:lnTo>
                <a:lnTo>
                  <a:pt x="15197" y="18881"/>
                </a:lnTo>
                <a:lnTo>
                  <a:pt x="15234" y="18902"/>
                </a:lnTo>
                <a:lnTo>
                  <a:pt x="15211" y="18870"/>
                </a:lnTo>
                <a:lnTo>
                  <a:pt x="15216" y="18848"/>
                </a:lnTo>
                <a:lnTo>
                  <a:pt x="15237" y="18851"/>
                </a:lnTo>
                <a:lnTo>
                  <a:pt x="15246" y="18876"/>
                </a:lnTo>
                <a:lnTo>
                  <a:pt x="15290" y="18908"/>
                </a:lnTo>
                <a:lnTo>
                  <a:pt x="15283" y="18924"/>
                </a:lnTo>
                <a:lnTo>
                  <a:pt x="15251" y="18909"/>
                </a:lnTo>
                <a:lnTo>
                  <a:pt x="15244" y="18912"/>
                </a:lnTo>
                <a:lnTo>
                  <a:pt x="15303" y="18952"/>
                </a:lnTo>
                <a:lnTo>
                  <a:pt x="15326" y="18985"/>
                </a:lnTo>
                <a:lnTo>
                  <a:pt x="15338" y="19008"/>
                </a:lnTo>
                <a:lnTo>
                  <a:pt x="15327" y="19012"/>
                </a:lnTo>
                <a:lnTo>
                  <a:pt x="15320" y="18996"/>
                </a:lnTo>
                <a:lnTo>
                  <a:pt x="15314" y="19015"/>
                </a:lnTo>
                <a:lnTo>
                  <a:pt x="15325" y="19032"/>
                </a:lnTo>
                <a:lnTo>
                  <a:pt x="15394" y="19022"/>
                </a:lnTo>
                <a:lnTo>
                  <a:pt x="15438" y="19017"/>
                </a:lnTo>
                <a:lnTo>
                  <a:pt x="15499" y="18955"/>
                </a:lnTo>
                <a:lnTo>
                  <a:pt x="15519" y="18964"/>
                </a:lnTo>
                <a:lnTo>
                  <a:pt x="15526" y="18956"/>
                </a:lnTo>
                <a:lnTo>
                  <a:pt x="15526" y="18945"/>
                </a:lnTo>
                <a:lnTo>
                  <a:pt x="15558" y="18920"/>
                </a:lnTo>
                <a:lnTo>
                  <a:pt x="15605" y="18913"/>
                </a:lnTo>
                <a:lnTo>
                  <a:pt x="15637" y="18929"/>
                </a:lnTo>
                <a:lnTo>
                  <a:pt x="15691" y="18949"/>
                </a:lnTo>
                <a:lnTo>
                  <a:pt x="15715" y="19031"/>
                </a:lnTo>
                <a:lnTo>
                  <a:pt x="15740" y="19056"/>
                </a:lnTo>
                <a:lnTo>
                  <a:pt x="15756" y="19062"/>
                </a:lnTo>
                <a:lnTo>
                  <a:pt x="15763" y="19111"/>
                </a:lnTo>
                <a:lnTo>
                  <a:pt x="15797" y="19136"/>
                </a:lnTo>
                <a:lnTo>
                  <a:pt x="15817" y="19136"/>
                </a:lnTo>
                <a:lnTo>
                  <a:pt x="15815" y="19153"/>
                </a:lnTo>
                <a:lnTo>
                  <a:pt x="15838" y="19187"/>
                </a:lnTo>
                <a:lnTo>
                  <a:pt x="15873" y="19194"/>
                </a:lnTo>
                <a:lnTo>
                  <a:pt x="15904" y="19253"/>
                </a:lnTo>
                <a:lnTo>
                  <a:pt x="15899" y="19308"/>
                </a:lnTo>
                <a:lnTo>
                  <a:pt x="15868" y="19419"/>
                </a:lnTo>
                <a:lnTo>
                  <a:pt x="15821" y="19507"/>
                </a:lnTo>
                <a:lnTo>
                  <a:pt x="15819" y="19542"/>
                </a:lnTo>
                <a:lnTo>
                  <a:pt x="15848" y="19590"/>
                </a:lnTo>
                <a:lnTo>
                  <a:pt x="15861" y="19578"/>
                </a:lnTo>
                <a:lnTo>
                  <a:pt x="15888" y="19539"/>
                </a:lnTo>
                <a:lnTo>
                  <a:pt x="15880" y="19520"/>
                </a:lnTo>
                <a:lnTo>
                  <a:pt x="15897" y="19505"/>
                </a:lnTo>
                <a:lnTo>
                  <a:pt x="15933" y="19520"/>
                </a:lnTo>
                <a:lnTo>
                  <a:pt x="15934" y="19563"/>
                </a:lnTo>
                <a:lnTo>
                  <a:pt x="15875" y="19647"/>
                </a:lnTo>
                <a:lnTo>
                  <a:pt x="15889" y="19677"/>
                </a:lnTo>
                <a:lnTo>
                  <a:pt x="15893" y="19722"/>
                </a:lnTo>
                <a:lnTo>
                  <a:pt x="15922" y="19757"/>
                </a:lnTo>
                <a:lnTo>
                  <a:pt x="15932" y="19780"/>
                </a:lnTo>
                <a:lnTo>
                  <a:pt x="15950" y="19775"/>
                </a:lnTo>
                <a:lnTo>
                  <a:pt x="15962" y="19819"/>
                </a:lnTo>
                <a:lnTo>
                  <a:pt x="15978" y="19797"/>
                </a:lnTo>
                <a:lnTo>
                  <a:pt x="15978" y="19777"/>
                </a:lnTo>
                <a:lnTo>
                  <a:pt x="15997" y="19791"/>
                </a:lnTo>
                <a:lnTo>
                  <a:pt x="16041" y="19779"/>
                </a:lnTo>
                <a:lnTo>
                  <a:pt x="16006" y="19814"/>
                </a:lnTo>
                <a:lnTo>
                  <a:pt x="15998" y="19854"/>
                </a:lnTo>
                <a:lnTo>
                  <a:pt x="15979" y="19876"/>
                </a:lnTo>
                <a:lnTo>
                  <a:pt x="15983" y="19904"/>
                </a:lnTo>
                <a:lnTo>
                  <a:pt x="16041" y="19949"/>
                </a:lnTo>
                <a:lnTo>
                  <a:pt x="16049" y="19997"/>
                </a:lnTo>
                <a:lnTo>
                  <a:pt x="16046" y="20061"/>
                </a:lnTo>
                <a:lnTo>
                  <a:pt x="16064" y="20077"/>
                </a:lnTo>
                <a:lnTo>
                  <a:pt x="16104" y="20078"/>
                </a:lnTo>
                <a:lnTo>
                  <a:pt x="16121" y="20111"/>
                </a:lnTo>
                <a:lnTo>
                  <a:pt x="16116" y="20151"/>
                </a:lnTo>
                <a:lnTo>
                  <a:pt x="16173" y="20197"/>
                </a:lnTo>
                <a:lnTo>
                  <a:pt x="16145" y="20209"/>
                </a:lnTo>
                <a:lnTo>
                  <a:pt x="16196" y="20223"/>
                </a:lnTo>
                <a:lnTo>
                  <a:pt x="16218" y="20253"/>
                </a:lnTo>
                <a:lnTo>
                  <a:pt x="16262" y="20265"/>
                </a:lnTo>
                <a:lnTo>
                  <a:pt x="16308" y="20249"/>
                </a:lnTo>
                <a:lnTo>
                  <a:pt x="16347" y="20235"/>
                </a:lnTo>
                <a:lnTo>
                  <a:pt x="16354" y="20175"/>
                </a:lnTo>
                <a:lnTo>
                  <a:pt x="16383" y="20133"/>
                </a:lnTo>
                <a:lnTo>
                  <a:pt x="16405" y="20076"/>
                </a:lnTo>
                <a:lnTo>
                  <a:pt x="16447" y="19991"/>
                </a:lnTo>
                <a:lnTo>
                  <a:pt x="16441" y="19950"/>
                </a:lnTo>
                <a:lnTo>
                  <a:pt x="16453" y="19928"/>
                </a:lnTo>
                <a:lnTo>
                  <a:pt x="16462" y="19843"/>
                </a:lnTo>
                <a:lnTo>
                  <a:pt x="16450" y="19826"/>
                </a:lnTo>
                <a:lnTo>
                  <a:pt x="16477" y="19799"/>
                </a:lnTo>
                <a:lnTo>
                  <a:pt x="16462" y="19728"/>
                </a:lnTo>
                <a:lnTo>
                  <a:pt x="16414" y="19698"/>
                </a:lnTo>
                <a:lnTo>
                  <a:pt x="16388" y="19544"/>
                </a:lnTo>
                <a:lnTo>
                  <a:pt x="16371" y="19520"/>
                </a:lnTo>
                <a:lnTo>
                  <a:pt x="16378" y="19448"/>
                </a:lnTo>
                <a:lnTo>
                  <a:pt x="16399" y="19393"/>
                </a:lnTo>
                <a:lnTo>
                  <a:pt x="16381" y="19350"/>
                </a:lnTo>
                <a:lnTo>
                  <a:pt x="16351" y="19309"/>
                </a:lnTo>
                <a:lnTo>
                  <a:pt x="16326" y="19194"/>
                </a:lnTo>
                <a:lnTo>
                  <a:pt x="16306" y="19150"/>
                </a:lnTo>
                <a:lnTo>
                  <a:pt x="16296" y="19047"/>
                </a:lnTo>
                <a:lnTo>
                  <a:pt x="16270" y="18983"/>
                </a:lnTo>
                <a:lnTo>
                  <a:pt x="16284" y="18879"/>
                </a:lnTo>
                <a:lnTo>
                  <a:pt x="16276" y="18812"/>
                </a:lnTo>
                <a:lnTo>
                  <a:pt x="16288" y="18664"/>
                </a:lnTo>
                <a:lnTo>
                  <a:pt x="16288" y="18584"/>
                </a:lnTo>
                <a:lnTo>
                  <a:pt x="16323" y="18514"/>
                </a:lnTo>
                <a:lnTo>
                  <a:pt x="16364" y="18447"/>
                </a:lnTo>
                <a:lnTo>
                  <a:pt x="16403" y="18437"/>
                </a:lnTo>
                <a:lnTo>
                  <a:pt x="16425" y="18409"/>
                </a:lnTo>
                <a:lnTo>
                  <a:pt x="16445" y="18405"/>
                </a:lnTo>
                <a:lnTo>
                  <a:pt x="16477" y="18358"/>
                </a:lnTo>
                <a:lnTo>
                  <a:pt x="16483" y="18319"/>
                </a:lnTo>
                <a:lnTo>
                  <a:pt x="16465" y="18306"/>
                </a:lnTo>
                <a:lnTo>
                  <a:pt x="16479" y="18294"/>
                </a:lnTo>
                <a:lnTo>
                  <a:pt x="16536" y="18294"/>
                </a:lnTo>
                <a:lnTo>
                  <a:pt x="16544" y="18266"/>
                </a:lnTo>
                <a:lnTo>
                  <a:pt x="16591" y="18268"/>
                </a:lnTo>
                <a:lnTo>
                  <a:pt x="16603" y="18243"/>
                </a:lnTo>
                <a:lnTo>
                  <a:pt x="16675" y="18234"/>
                </a:lnTo>
                <a:lnTo>
                  <a:pt x="16701" y="18200"/>
                </a:lnTo>
                <a:lnTo>
                  <a:pt x="16751" y="18205"/>
                </a:lnTo>
                <a:lnTo>
                  <a:pt x="16763" y="18183"/>
                </a:lnTo>
                <a:lnTo>
                  <a:pt x="16789" y="18176"/>
                </a:lnTo>
                <a:lnTo>
                  <a:pt x="16816" y="18188"/>
                </a:lnTo>
                <a:lnTo>
                  <a:pt x="16858" y="18141"/>
                </a:lnTo>
                <a:lnTo>
                  <a:pt x="16861" y="18111"/>
                </a:lnTo>
                <a:lnTo>
                  <a:pt x="16885" y="18113"/>
                </a:lnTo>
                <a:lnTo>
                  <a:pt x="16923" y="18080"/>
                </a:lnTo>
                <a:lnTo>
                  <a:pt x="16923" y="18052"/>
                </a:lnTo>
                <a:lnTo>
                  <a:pt x="17013" y="17934"/>
                </a:lnTo>
                <a:lnTo>
                  <a:pt x="17059" y="17892"/>
                </a:lnTo>
                <a:lnTo>
                  <a:pt x="17128" y="17884"/>
                </a:lnTo>
                <a:lnTo>
                  <a:pt x="17152" y="17899"/>
                </a:lnTo>
                <a:lnTo>
                  <a:pt x="17172" y="17896"/>
                </a:lnTo>
                <a:lnTo>
                  <a:pt x="17212" y="17821"/>
                </a:lnTo>
                <a:lnTo>
                  <a:pt x="17332" y="17724"/>
                </a:lnTo>
                <a:lnTo>
                  <a:pt x="17444" y="17657"/>
                </a:lnTo>
                <a:lnTo>
                  <a:pt x="17502" y="17652"/>
                </a:lnTo>
                <a:lnTo>
                  <a:pt x="17518" y="17640"/>
                </a:lnTo>
                <a:lnTo>
                  <a:pt x="17547" y="17636"/>
                </a:lnTo>
                <a:lnTo>
                  <a:pt x="17552" y="17652"/>
                </a:lnTo>
                <a:lnTo>
                  <a:pt x="17593" y="17650"/>
                </a:lnTo>
                <a:lnTo>
                  <a:pt x="17638" y="17598"/>
                </a:lnTo>
                <a:lnTo>
                  <a:pt x="17621" y="17591"/>
                </a:lnTo>
                <a:lnTo>
                  <a:pt x="17611" y="17574"/>
                </a:lnTo>
                <a:lnTo>
                  <a:pt x="17567" y="17614"/>
                </a:lnTo>
                <a:lnTo>
                  <a:pt x="17507" y="17609"/>
                </a:lnTo>
                <a:lnTo>
                  <a:pt x="17472" y="17574"/>
                </a:lnTo>
                <a:lnTo>
                  <a:pt x="17514" y="17591"/>
                </a:lnTo>
                <a:lnTo>
                  <a:pt x="17578" y="17564"/>
                </a:lnTo>
                <a:lnTo>
                  <a:pt x="17567" y="17547"/>
                </a:lnTo>
                <a:lnTo>
                  <a:pt x="17591" y="17527"/>
                </a:lnTo>
                <a:lnTo>
                  <a:pt x="17576" y="17502"/>
                </a:lnTo>
                <a:lnTo>
                  <a:pt x="17519" y="17492"/>
                </a:lnTo>
                <a:lnTo>
                  <a:pt x="17494" y="17461"/>
                </a:lnTo>
                <a:lnTo>
                  <a:pt x="17526" y="17463"/>
                </a:lnTo>
                <a:lnTo>
                  <a:pt x="17559" y="17478"/>
                </a:lnTo>
                <a:lnTo>
                  <a:pt x="17591" y="17464"/>
                </a:lnTo>
                <a:lnTo>
                  <a:pt x="17597" y="17432"/>
                </a:lnTo>
                <a:lnTo>
                  <a:pt x="17615" y="17483"/>
                </a:lnTo>
                <a:lnTo>
                  <a:pt x="17648" y="17478"/>
                </a:lnTo>
                <a:lnTo>
                  <a:pt x="17681" y="17499"/>
                </a:lnTo>
                <a:lnTo>
                  <a:pt x="17701" y="17482"/>
                </a:lnTo>
                <a:lnTo>
                  <a:pt x="17719" y="17446"/>
                </a:lnTo>
                <a:lnTo>
                  <a:pt x="17768" y="17405"/>
                </a:lnTo>
                <a:lnTo>
                  <a:pt x="17784" y="17404"/>
                </a:lnTo>
                <a:lnTo>
                  <a:pt x="17795" y="17352"/>
                </a:lnTo>
                <a:lnTo>
                  <a:pt x="17777" y="17313"/>
                </a:lnTo>
                <a:lnTo>
                  <a:pt x="17765" y="17316"/>
                </a:lnTo>
                <a:lnTo>
                  <a:pt x="17740" y="17363"/>
                </a:lnTo>
                <a:lnTo>
                  <a:pt x="17737" y="17393"/>
                </a:lnTo>
                <a:lnTo>
                  <a:pt x="17714" y="17383"/>
                </a:lnTo>
                <a:lnTo>
                  <a:pt x="17707" y="17313"/>
                </a:lnTo>
                <a:lnTo>
                  <a:pt x="17688" y="17304"/>
                </a:lnTo>
                <a:lnTo>
                  <a:pt x="17591" y="17318"/>
                </a:lnTo>
                <a:lnTo>
                  <a:pt x="17544" y="17333"/>
                </a:lnTo>
                <a:lnTo>
                  <a:pt x="17553" y="17305"/>
                </a:lnTo>
                <a:lnTo>
                  <a:pt x="17554" y="17234"/>
                </a:lnTo>
                <a:lnTo>
                  <a:pt x="17571" y="17223"/>
                </a:lnTo>
                <a:lnTo>
                  <a:pt x="17594" y="17273"/>
                </a:lnTo>
                <a:lnTo>
                  <a:pt x="17625" y="17284"/>
                </a:lnTo>
                <a:lnTo>
                  <a:pt x="17648" y="17261"/>
                </a:lnTo>
                <a:lnTo>
                  <a:pt x="17712" y="17245"/>
                </a:lnTo>
                <a:lnTo>
                  <a:pt x="17723" y="17231"/>
                </a:lnTo>
                <a:lnTo>
                  <a:pt x="17754" y="17231"/>
                </a:lnTo>
                <a:lnTo>
                  <a:pt x="17769" y="17206"/>
                </a:lnTo>
                <a:lnTo>
                  <a:pt x="17761" y="17154"/>
                </a:lnTo>
                <a:lnTo>
                  <a:pt x="17741" y="17135"/>
                </a:lnTo>
                <a:lnTo>
                  <a:pt x="17742" y="17111"/>
                </a:lnTo>
                <a:lnTo>
                  <a:pt x="17767" y="17124"/>
                </a:lnTo>
                <a:lnTo>
                  <a:pt x="17786" y="17078"/>
                </a:lnTo>
                <a:lnTo>
                  <a:pt x="17774" y="17034"/>
                </a:lnTo>
                <a:lnTo>
                  <a:pt x="17752" y="17014"/>
                </a:lnTo>
                <a:lnTo>
                  <a:pt x="17719" y="17022"/>
                </a:lnTo>
                <a:lnTo>
                  <a:pt x="17678" y="17012"/>
                </a:lnTo>
                <a:lnTo>
                  <a:pt x="17659" y="16953"/>
                </a:lnTo>
                <a:lnTo>
                  <a:pt x="17630" y="16953"/>
                </a:lnTo>
                <a:lnTo>
                  <a:pt x="17591" y="16940"/>
                </a:lnTo>
                <a:lnTo>
                  <a:pt x="17559" y="16901"/>
                </a:lnTo>
                <a:lnTo>
                  <a:pt x="17599" y="16919"/>
                </a:lnTo>
                <a:lnTo>
                  <a:pt x="17657" y="16921"/>
                </a:lnTo>
                <a:lnTo>
                  <a:pt x="17681" y="16964"/>
                </a:lnTo>
                <a:lnTo>
                  <a:pt x="17710" y="16978"/>
                </a:lnTo>
                <a:lnTo>
                  <a:pt x="17729" y="16945"/>
                </a:lnTo>
                <a:lnTo>
                  <a:pt x="17669" y="16893"/>
                </a:lnTo>
                <a:lnTo>
                  <a:pt x="17719" y="16904"/>
                </a:lnTo>
                <a:lnTo>
                  <a:pt x="17722" y="16881"/>
                </a:lnTo>
                <a:lnTo>
                  <a:pt x="17738" y="16868"/>
                </a:lnTo>
                <a:lnTo>
                  <a:pt x="17724" y="16835"/>
                </a:lnTo>
                <a:lnTo>
                  <a:pt x="17672" y="16802"/>
                </a:lnTo>
                <a:lnTo>
                  <a:pt x="17652" y="16744"/>
                </a:lnTo>
                <a:lnTo>
                  <a:pt x="17674" y="16754"/>
                </a:lnTo>
                <a:lnTo>
                  <a:pt x="17689" y="16796"/>
                </a:lnTo>
                <a:lnTo>
                  <a:pt x="17724" y="16799"/>
                </a:lnTo>
                <a:lnTo>
                  <a:pt x="17738" y="16749"/>
                </a:lnTo>
                <a:lnTo>
                  <a:pt x="17730" y="16708"/>
                </a:lnTo>
                <a:lnTo>
                  <a:pt x="17696" y="16687"/>
                </a:lnTo>
                <a:lnTo>
                  <a:pt x="17643" y="16622"/>
                </a:lnTo>
                <a:lnTo>
                  <a:pt x="17589" y="16601"/>
                </a:lnTo>
                <a:lnTo>
                  <a:pt x="17563" y="16557"/>
                </a:lnTo>
                <a:lnTo>
                  <a:pt x="17528" y="16541"/>
                </a:lnTo>
                <a:lnTo>
                  <a:pt x="17528" y="16500"/>
                </a:lnTo>
                <a:lnTo>
                  <a:pt x="17563" y="16454"/>
                </a:lnTo>
                <a:lnTo>
                  <a:pt x="17542" y="16504"/>
                </a:lnTo>
                <a:lnTo>
                  <a:pt x="17550" y="16528"/>
                </a:lnTo>
                <a:lnTo>
                  <a:pt x="17573" y="16529"/>
                </a:lnTo>
                <a:lnTo>
                  <a:pt x="17601" y="16583"/>
                </a:lnTo>
                <a:lnTo>
                  <a:pt x="17648" y="16589"/>
                </a:lnTo>
                <a:lnTo>
                  <a:pt x="17705" y="16657"/>
                </a:lnTo>
                <a:lnTo>
                  <a:pt x="17719" y="16653"/>
                </a:lnTo>
                <a:lnTo>
                  <a:pt x="17724" y="16560"/>
                </a:lnTo>
                <a:lnTo>
                  <a:pt x="17720" y="16514"/>
                </a:lnTo>
                <a:lnTo>
                  <a:pt x="17728" y="16481"/>
                </a:lnTo>
                <a:lnTo>
                  <a:pt x="17717" y="16454"/>
                </a:lnTo>
                <a:lnTo>
                  <a:pt x="17724" y="16384"/>
                </a:lnTo>
                <a:lnTo>
                  <a:pt x="17733" y="16356"/>
                </a:lnTo>
                <a:lnTo>
                  <a:pt x="17710" y="16323"/>
                </a:lnTo>
                <a:lnTo>
                  <a:pt x="17730" y="16326"/>
                </a:lnTo>
                <a:lnTo>
                  <a:pt x="17762" y="16303"/>
                </a:lnTo>
                <a:lnTo>
                  <a:pt x="17809" y="16265"/>
                </a:lnTo>
                <a:lnTo>
                  <a:pt x="17822" y="16221"/>
                </a:lnTo>
                <a:lnTo>
                  <a:pt x="17820" y="16206"/>
                </a:lnTo>
                <a:lnTo>
                  <a:pt x="17833" y="16224"/>
                </a:lnTo>
                <a:lnTo>
                  <a:pt x="17822" y="16270"/>
                </a:lnTo>
                <a:lnTo>
                  <a:pt x="17834" y="16285"/>
                </a:lnTo>
                <a:lnTo>
                  <a:pt x="17794" y="16309"/>
                </a:lnTo>
                <a:lnTo>
                  <a:pt x="17767" y="16360"/>
                </a:lnTo>
                <a:lnTo>
                  <a:pt x="17805" y="16423"/>
                </a:lnTo>
                <a:lnTo>
                  <a:pt x="17794" y="16491"/>
                </a:lnTo>
                <a:lnTo>
                  <a:pt x="17761" y="16540"/>
                </a:lnTo>
                <a:lnTo>
                  <a:pt x="17762" y="16585"/>
                </a:lnTo>
                <a:lnTo>
                  <a:pt x="17801" y="16634"/>
                </a:lnTo>
                <a:lnTo>
                  <a:pt x="17815" y="16615"/>
                </a:lnTo>
                <a:lnTo>
                  <a:pt x="17822" y="16635"/>
                </a:lnTo>
                <a:lnTo>
                  <a:pt x="17843" y="16634"/>
                </a:lnTo>
                <a:lnTo>
                  <a:pt x="17845" y="16644"/>
                </a:lnTo>
                <a:lnTo>
                  <a:pt x="17830" y="16666"/>
                </a:lnTo>
                <a:lnTo>
                  <a:pt x="17847" y="16700"/>
                </a:lnTo>
                <a:lnTo>
                  <a:pt x="17904" y="16699"/>
                </a:lnTo>
                <a:lnTo>
                  <a:pt x="17904" y="16699"/>
                </a:lnTo>
                <a:lnTo>
                  <a:pt x="17862" y="16721"/>
                </a:lnTo>
                <a:lnTo>
                  <a:pt x="17870" y="16732"/>
                </a:lnTo>
                <a:lnTo>
                  <a:pt x="17841" y="16771"/>
                </a:lnTo>
                <a:lnTo>
                  <a:pt x="17848" y="16800"/>
                </a:lnTo>
                <a:lnTo>
                  <a:pt x="17821" y="16846"/>
                </a:lnTo>
                <a:lnTo>
                  <a:pt x="17808" y="16899"/>
                </a:lnTo>
                <a:lnTo>
                  <a:pt x="17813" y="16945"/>
                </a:lnTo>
                <a:lnTo>
                  <a:pt x="17825" y="16927"/>
                </a:lnTo>
                <a:lnTo>
                  <a:pt x="17831" y="16904"/>
                </a:lnTo>
                <a:lnTo>
                  <a:pt x="17879" y="16818"/>
                </a:lnTo>
                <a:lnTo>
                  <a:pt x="17883" y="16835"/>
                </a:lnTo>
                <a:lnTo>
                  <a:pt x="17887" y="16854"/>
                </a:lnTo>
                <a:lnTo>
                  <a:pt x="17901" y="16835"/>
                </a:lnTo>
                <a:lnTo>
                  <a:pt x="17901" y="16806"/>
                </a:lnTo>
                <a:lnTo>
                  <a:pt x="17929" y="16760"/>
                </a:lnTo>
                <a:lnTo>
                  <a:pt x="17966" y="16663"/>
                </a:lnTo>
                <a:lnTo>
                  <a:pt x="18020" y="16633"/>
                </a:lnTo>
                <a:lnTo>
                  <a:pt x="18059" y="16543"/>
                </a:lnTo>
                <a:lnTo>
                  <a:pt x="18060" y="16482"/>
                </a:lnTo>
                <a:lnTo>
                  <a:pt x="18030" y="16403"/>
                </a:lnTo>
                <a:lnTo>
                  <a:pt x="18007" y="16378"/>
                </a:lnTo>
                <a:lnTo>
                  <a:pt x="18001" y="16313"/>
                </a:lnTo>
                <a:lnTo>
                  <a:pt x="17979" y="16291"/>
                </a:lnTo>
                <a:lnTo>
                  <a:pt x="17973" y="16242"/>
                </a:lnTo>
                <a:lnTo>
                  <a:pt x="17996" y="16197"/>
                </a:lnTo>
                <a:lnTo>
                  <a:pt x="18038" y="16158"/>
                </a:lnTo>
                <a:lnTo>
                  <a:pt x="18091" y="16131"/>
                </a:lnTo>
                <a:lnTo>
                  <a:pt x="18012" y="16215"/>
                </a:lnTo>
                <a:lnTo>
                  <a:pt x="18000" y="16250"/>
                </a:lnTo>
                <a:lnTo>
                  <a:pt x="18019" y="16285"/>
                </a:lnTo>
                <a:lnTo>
                  <a:pt x="18074" y="16341"/>
                </a:lnTo>
                <a:lnTo>
                  <a:pt x="18108" y="16331"/>
                </a:lnTo>
                <a:lnTo>
                  <a:pt x="18129" y="16353"/>
                </a:lnTo>
                <a:lnTo>
                  <a:pt x="18103" y="16417"/>
                </a:lnTo>
                <a:lnTo>
                  <a:pt x="18138" y="16391"/>
                </a:lnTo>
                <a:lnTo>
                  <a:pt x="18142" y="16404"/>
                </a:lnTo>
                <a:lnTo>
                  <a:pt x="18180" y="16356"/>
                </a:lnTo>
                <a:lnTo>
                  <a:pt x="18185" y="16327"/>
                </a:lnTo>
                <a:lnTo>
                  <a:pt x="18205" y="16328"/>
                </a:lnTo>
                <a:lnTo>
                  <a:pt x="18223" y="16300"/>
                </a:lnTo>
                <a:lnTo>
                  <a:pt x="18257" y="16289"/>
                </a:lnTo>
                <a:lnTo>
                  <a:pt x="18277" y="16218"/>
                </a:lnTo>
                <a:lnTo>
                  <a:pt x="18301" y="16191"/>
                </a:lnTo>
                <a:lnTo>
                  <a:pt x="18321" y="16191"/>
                </a:lnTo>
                <a:lnTo>
                  <a:pt x="18341" y="16141"/>
                </a:lnTo>
                <a:lnTo>
                  <a:pt x="18358" y="16111"/>
                </a:lnTo>
                <a:lnTo>
                  <a:pt x="18352" y="16089"/>
                </a:lnTo>
                <a:lnTo>
                  <a:pt x="18372" y="16045"/>
                </a:lnTo>
                <a:lnTo>
                  <a:pt x="18370" y="16027"/>
                </a:lnTo>
                <a:lnTo>
                  <a:pt x="18397" y="15994"/>
                </a:lnTo>
                <a:lnTo>
                  <a:pt x="18390" y="15965"/>
                </a:lnTo>
                <a:lnTo>
                  <a:pt x="18360" y="15940"/>
                </a:lnTo>
                <a:lnTo>
                  <a:pt x="18341" y="15907"/>
                </a:lnTo>
                <a:lnTo>
                  <a:pt x="18405" y="15871"/>
                </a:lnTo>
                <a:lnTo>
                  <a:pt x="18406" y="15840"/>
                </a:lnTo>
                <a:lnTo>
                  <a:pt x="18445" y="15807"/>
                </a:lnTo>
                <a:lnTo>
                  <a:pt x="18487" y="15793"/>
                </a:lnTo>
                <a:lnTo>
                  <a:pt x="18561" y="15753"/>
                </a:lnTo>
                <a:lnTo>
                  <a:pt x="18612" y="15753"/>
                </a:lnTo>
                <a:lnTo>
                  <a:pt x="18688" y="15699"/>
                </a:lnTo>
                <a:lnTo>
                  <a:pt x="18716" y="15697"/>
                </a:lnTo>
                <a:lnTo>
                  <a:pt x="18735" y="15713"/>
                </a:lnTo>
                <a:lnTo>
                  <a:pt x="18829" y="15706"/>
                </a:lnTo>
                <a:lnTo>
                  <a:pt x="18874" y="15718"/>
                </a:lnTo>
                <a:lnTo>
                  <a:pt x="18934" y="15704"/>
                </a:lnTo>
                <a:lnTo>
                  <a:pt x="19032" y="15697"/>
                </a:lnTo>
                <a:lnTo>
                  <a:pt x="19059" y="15687"/>
                </a:lnTo>
                <a:lnTo>
                  <a:pt x="19041" y="15664"/>
                </a:lnTo>
                <a:lnTo>
                  <a:pt x="19047" y="15600"/>
                </a:lnTo>
                <a:lnTo>
                  <a:pt x="19047" y="15546"/>
                </a:lnTo>
                <a:lnTo>
                  <a:pt x="19095" y="15598"/>
                </a:lnTo>
                <a:lnTo>
                  <a:pt x="19095" y="15644"/>
                </a:lnTo>
                <a:lnTo>
                  <a:pt x="19091" y="15677"/>
                </a:lnTo>
                <a:lnTo>
                  <a:pt x="19121" y="15682"/>
                </a:lnTo>
                <a:lnTo>
                  <a:pt x="19164" y="15637"/>
                </a:lnTo>
                <a:lnTo>
                  <a:pt x="19210" y="15554"/>
                </a:lnTo>
                <a:lnTo>
                  <a:pt x="19232" y="15599"/>
                </a:lnTo>
                <a:lnTo>
                  <a:pt x="19230" y="15632"/>
                </a:lnTo>
                <a:lnTo>
                  <a:pt x="19259" y="15642"/>
                </a:lnTo>
                <a:lnTo>
                  <a:pt x="19371" y="15588"/>
                </a:lnTo>
                <a:lnTo>
                  <a:pt x="19399" y="15537"/>
                </a:lnTo>
                <a:lnTo>
                  <a:pt x="19377" y="15457"/>
                </a:lnTo>
                <a:lnTo>
                  <a:pt x="19355" y="15463"/>
                </a:lnTo>
                <a:lnTo>
                  <a:pt x="19361" y="15505"/>
                </a:lnTo>
                <a:lnTo>
                  <a:pt x="19341" y="15558"/>
                </a:lnTo>
                <a:lnTo>
                  <a:pt x="19272" y="15560"/>
                </a:lnTo>
                <a:lnTo>
                  <a:pt x="19266" y="15520"/>
                </a:lnTo>
                <a:lnTo>
                  <a:pt x="19240" y="15443"/>
                </a:lnTo>
                <a:lnTo>
                  <a:pt x="19180" y="15408"/>
                </a:lnTo>
                <a:lnTo>
                  <a:pt x="19180" y="15386"/>
                </a:lnTo>
                <a:lnTo>
                  <a:pt x="19264" y="15310"/>
                </a:lnTo>
                <a:lnTo>
                  <a:pt x="19260" y="15274"/>
                </a:lnTo>
                <a:lnTo>
                  <a:pt x="19230" y="15274"/>
                </a:lnTo>
                <a:lnTo>
                  <a:pt x="19234" y="15245"/>
                </a:lnTo>
                <a:lnTo>
                  <a:pt x="19259" y="15226"/>
                </a:lnTo>
                <a:lnTo>
                  <a:pt x="19270" y="15192"/>
                </a:lnTo>
                <a:lnTo>
                  <a:pt x="19299" y="15155"/>
                </a:lnTo>
                <a:lnTo>
                  <a:pt x="19329" y="15071"/>
                </a:lnTo>
                <a:lnTo>
                  <a:pt x="19417" y="15002"/>
                </a:lnTo>
                <a:lnTo>
                  <a:pt x="19446" y="14939"/>
                </a:lnTo>
                <a:lnTo>
                  <a:pt x="19472" y="14939"/>
                </a:lnTo>
                <a:lnTo>
                  <a:pt x="19500" y="14896"/>
                </a:lnTo>
                <a:lnTo>
                  <a:pt x="19503" y="14927"/>
                </a:lnTo>
                <a:lnTo>
                  <a:pt x="19536" y="14937"/>
                </a:lnTo>
                <a:lnTo>
                  <a:pt x="19558" y="14908"/>
                </a:lnTo>
                <a:lnTo>
                  <a:pt x="19584" y="14860"/>
                </a:lnTo>
                <a:lnTo>
                  <a:pt x="19591" y="14910"/>
                </a:lnTo>
                <a:lnTo>
                  <a:pt x="19618" y="14910"/>
                </a:lnTo>
                <a:lnTo>
                  <a:pt x="19646" y="14857"/>
                </a:lnTo>
                <a:lnTo>
                  <a:pt x="19659" y="14879"/>
                </a:lnTo>
                <a:lnTo>
                  <a:pt x="19687" y="14860"/>
                </a:lnTo>
                <a:lnTo>
                  <a:pt x="19732" y="14786"/>
                </a:lnTo>
                <a:lnTo>
                  <a:pt x="19794" y="14708"/>
                </a:lnTo>
                <a:lnTo>
                  <a:pt x="19780" y="14755"/>
                </a:lnTo>
                <a:lnTo>
                  <a:pt x="19792" y="14793"/>
                </a:lnTo>
                <a:lnTo>
                  <a:pt x="19836" y="14786"/>
                </a:lnTo>
                <a:lnTo>
                  <a:pt x="19878" y="14742"/>
                </a:lnTo>
                <a:lnTo>
                  <a:pt x="19931" y="14742"/>
                </a:lnTo>
                <a:lnTo>
                  <a:pt x="19945" y="14795"/>
                </a:lnTo>
                <a:lnTo>
                  <a:pt x="19977" y="14795"/>
                </a:lnTo>
                <a:lnTo>
                  <a:pt x="20017" y="14742"/>
                </a:lnTo>
                <a:lnTo>
                  <a:pt x="20053" y="14756"/>
                </a:lnTo>
                <a:lnTo>
                  <a:pt x="20079" y="14743"/>
                </a:lnTo>
                <a:lnTo>
                  <a:pt x="20122" y="14714"/>
                </a:lnTo>
                <a:lnTo>
                  <a:pt x="20158" y="14718"/>
                </a:lnTo>
                <a:lnTo>
                  <a:pt x="20216" y="14684"/>
                </a:lnTo>
                <a:lnTo>
                  <a:pt x="20233" y="14712"/>
                </a:lnTo>
                <a:lnTo>
                  <a:pt x="20274" y="14707"/>
                </a:lnTo>
                <a:lnTo>
                  <a:pt x="20306" y="14667"/>
                </a:lnTo>
                <a:lnTo>
                  <a:pt x="20260" y="14640"/>
                </a:lnTo>
                <a:lnTo>
                  <a:pt x="20241" y="14672"/>
                </a:lnTo>
                <a:lnTo>
                  <a:pt x="20208" y="14637"/>
                </a:lnTo>
                <a:lnTo>
                  <a:pt x="20223" y="14583"/>
                </a:lnTo>
                <a:lnTo>
                  <a:pt x="20134" y="14531"/>
                </a:lnTo>
                <a:lnTo>
                  <a:pt x="20135" y="14531"/>
                </a:lnTo>
                <a:lnTo>
                  <a:pt x="20204" y="14547"/>
                </a:lnTo>
                <a:lnTo>
                  <a:pt x="20257" y="14540"/>
                </a:lnTo>
                <a:lnTo>
                  <a:pt x="20268" y="14575"/>
                </a:lnTo>
                <a:lnTo>
                  <a:pt x="20295" y="14581"/>
                </a:lnTo>
                <a:lnTo>
                  <a:pt x="20320" y="14551"/>
                </a:lnTo>
                <a:lnTo>
                  <a:pt x="20356" y="14567"/>
                </a:lnTo>
                <a:lnTo>
                  <a:pt x="20412" y="14554"/>
                </a:lnTo>
                <a:lnTo>
                  <a:pt x="20436" y="14509"/>
                </a:lnTo>
                <a:lnTo>
                  <a:pt x="20478" y="14464"/>
                </a:lnTo>
                <a:lnTo>
                  <a:pt x="20448" y="14513"/>
                </a:lnTo>
                <a:lnTo>
                  <a:pt x="20464" y="14514"/>
                </a:lnTo>
                <a:lnTo>
                  <a:pt x="20454" y="14539"/>
                </a:lnTo>
                <a:lnTo>
                  <a:pt x="20473" y="14551"/>
                </a:lnTo>
                <a:lnTo>
                  <a:pt x="20579" y="14523"/>
                </a:lnTo>
                <a:lnTo>
                  <a:pt x="20597" y="14494"/>
                </a:lnTo>
                <a:lnTo>
                  <a:pt x="20656" y="14489"/>
                </a:lnTo>
                <a:lnTo>
                  <a:pt x="20706" y="14437"/>
                </a:lnTo>
                <a:lnTo>
                  <a:pt x="20746" y="14426"/>
                </a:lnTo>
                <a:lnTo>
                  <a:pt x="20797" y="14355"/>
                </a:lnTo>
                <a:lnTo>
                  <a:pt x="20803" y="14382"/>
                </a:lnTo>
                <a:lnTo>
                  <a:pt x="20833" y="14365"/>
                </a:lnTo>
                <a:lnTo>
                  <a:pt x="20832" y="14390"/>
                </a:lnTo>
                <a:lnTo>
                  <a:pt x="20782" y="14442"/>
                </a:lnTo>
                <a:lnTo>
                  <a:pt x="20736" y="14452"/>
                </a:lnTo>
                <a:lnTo>
                  <a:pt x="20688" y="14513"/>
                </a:lnTo>
                <a:lnTo>
                  <a:pt x="20742" y="14528"/>
                </a:lnTo>
                <a:lnTo>
                  <a:pt x="20774" y="14489"/>
                </a:lnTo>
                <a:lnTo>
                  <a:pt x="20818" y="14489"/>
                </a:lnTo>
                <a:lnTo>
                  <a:pt x="20853" y="14511"/>
                </a:lnTo>
                <a:lnTo>
                  <a:pt x="20952" y="14519"/>
                </a:lnTo>
                <a:lnTo>
                  <a:pt x="21024" y="14514"/>
                </a:lnTo>
                <a:lnTo>
                  <a:pt x="21024" y="14514"/>
                </a:lnTo>
                <a:lnTo>
                  <a:pt x="20971" y="14540"/>
                </a:lnTo>
                <a:lnTo>
                  <a:pt x="20907" y="14549"/>
                </a:lnTo>
                <a:lnTo>
                  <a:pt x="20861" y="14557"/>
                </a:lnTo>
                <a:lnTo>
                  <a:pt x="20855" y="14585"/>
                </a:lnTo>
                <a:lnTo>
                  <a:pt x="20859" y="14607"/>
                </a:lnTo>
                <a:lnTo>
                  <a:pt x="20831" y="14585"/>
                </a:lnTo>
                <a:lnTo>
                  <a:pt x="20821" y="14542"/>
                </a:lnTo>
                <a:lnTo>
                  <a:pt x="20791" y="14530"/>
                </a:lnTo>
                <a:lnTo>
                  <a:pt x="20715" y="14549"/>
                </a:lnTo>
                <a:lnTo>
                  <a:pt x="20636" y="14604"/>
                </a:lnTo>
                <a:lnTo>
                  <a:pt x="20535" y="14629"/>
                </a:lnTo>
                <a:lnTo>
                  <a:pt x="20445" y="14680"/>
                </a:lnTo>
                <a:lnTo>
                  <a:pt x="20436" y="14718"/>
                </a:lnTo>
                <a:lnTo>
                  <a:pt x="20378" y="14764"/>
                </a:lnTo>
                <a:lnTo>
                  <a:pt x="20344" y="14837"/>
                </a:lnTo>
                <a:lnTo>
                  <a:pt x="20340" y="14893"/>
                </a:lnTo>
                <a:lnTo>
                  <a:pt x="20356" y="14937"/>
                </a:lnTo>
                <a:lnTo>
                  <a:pt x="20362" y="14986"/>
                </a:lnTo>
                <a:lnTo>
                  <a:pt x="20386" y="14970"/>
                </a:lnTo>
                <a:lnTo>
                  <a:pt x="20410" y="14986"/>
                </a:lnTo>
                <a:lnTo>
                  <a:pt x="20416" y="15040"/>
                </a:lnTo>
                <a:lnTo>
                  <a:pt x="20454" y="15068"/>
                </a:lnTo>
                <a:lnTo>
                  <a:pt x="20480" y="15049"/>
                </a:lnTo>
                <a:lnTo>
                  <a:pt x="20503" y="15071"/>
                </a:lnTo>
                <a:lnTo>
                  <a:pt x="20524" y="15052"/>
                </a:lnTo>
                <a:lnTo>
                  <a:pt x="20529" y="15010"/>
                </a:lnTo>
                <a:lnTo>
                  <a:pt x="20549" y="14998"/>
                </a:lnTo>
                <a:lnTo>
                  <a:pt x="20575" y="15001"/>
                </a:lnTo>
                <a:lnTo>
                  <a:pt x="20629" y="14960"/>
                </a:lnTo>
                <a:lnTo>
                  <a:pt x="20676" y="14951"/>
                </a:lnTo>
                <a:lnTo>
                  <a:pt x="20739" y="14867"/>
                </a:lnTo>
                <a:lnTo>
                  <a:pt x="20811" y="14809"/>
                </a:lnTo>
                <a:lnTo>
                  <a:pt x="20794" y="14784"/>
                </a:lnTo>
                <a:lnTo>
                  <a:pt x="20831" y="14730"/>
                </a:lnTo>
                <a:lnTo>
                  <a:pt x="20857" y="14732"/>
                </a:lnTo>
                <a:lnTo>
                  <a:pt x="20875" y="14706"/>
                </a:lnTo>
                <a:lnTo>
                  <a:pt x="20897" y="14708"/>
                </a:lnTo>
                <a:lnTo>
                  <a:pt x="20918" y="14758"/>
                </a:lnTo>
                <a:lnTo>
                  <a:pt x="20982" y="14766"/>
                </a:lnTo>
                <a:lnTo>
                  <a:pt x="20976" y="14743"/>
                </a:lnTo>
                <a:lnTo>
                  <a:pt x="21014" y="14743"/>
                </a:lnTo>
                <a:lnTo>
                  <a:pt x="21088" y="14702"/>
                </a:lnTo>
                <a:lnTo>
                  <a:pt x="21162" y="14684"/>
                </a:lnTo>
                <a:lnTo>
                  <a:pt x="21244" y="14662"/>
                </a:lnTo>
                <a:lnTo>
                  <a:pt x="21288" y="14660"/>
                </a:lnTo>
                <a:lnTo>
                  <a:pt x="21396" y="14601"/>
                </a:lnTo>
                <a:lnTo>
                  <a:pt x="21465" y="14581"/>
                </a:lnTo>
                <a:lnTo>
                  <a:pt x="21509" y="14577"/>
                </a:lnTo>
                <a:lnTo>
                  <a:pt x="21538" y="14589"/>
                </a:lnTo>
                <a:lnTo>
                  <a:pt x="21576" y="14571"/>
                </a:lnTo>
                <a:lnTo>
                  <a:pt x="21554" y="14545"/>
                </a:lnTo>
                <a:lnTo>
                  <a:pt x="21508" y="14549"/>
                </a:lnTo>
                <a:lnTo>
                  <a:pt x="21463" y="14523"/>
                </a:lnTo>
                <a:lnTo>
                  <a:pt x="21483" y="14518"/>
                </a:lnTo>
                <a:lnTo>
                  <a:pt x="21516" y="14509"/>
                </a:lnTo>
                <a:lnTo>
                  <a:pt x="21514" y="14485"/>
                </a:lnTo>
                <a:lnTo>
                  <a:pt x="21433" y="14444"/>
                </a:lnTo>
                <a:lnTo>
                  <a:pt x="21375" y="14436"/>
                </a:lnTo>
                <a:lnTo>
                  <a:pt x="21387" y="14416"/>
                </a:lnTo>
                <a:lnTo>
                  <a:pt x="21380" y="14377"/>
                </a:lnTo>
                <a:lnTo>
                  <a:pt x="21312" y="14425"/>
                </a:lnTo>
                <a:lnTo>
                  <a:pt x="21296" y="14448"/>
                </a:lnTo>
                <a:lnTo>
                  <a:pt x="21215" y="14434"/>
                </a:lnTo>
                <a:lnTo>
                  <a:pt x="21203" y="14408"/>
                </a:lnTo>
                <a:lnTo>
                  <a:pt x="21138" y="14384"/>
                </a:lnTo>
                <a:lnTo>
                  <a:pt x="21117" y="14398"/>
                </a:lnTo>
                <a:lnTo>
                  <a:pt x="21073" y="14377"/>
                </a:lnTo>
                <a:lnTo>
                  <a:pt x="20998" y="14377"/>
                </a:lnTo>
                <a:lnTo>
                  <a:pt x="20933" y="14332"/>
                </a:lnTo>
                <a:lnTo>
                  <a:pt x="20986" y="14315"/>
                </a:lnTo>
                <a:lnTo>
                  <a:pt x="20998" y="14281"/>
                </a:lnTo>
                <a:lnTo>
                  <a:pt x="20930" y="14277"/>
                </a:lnTo>
                <a:lnTo>
                  <a:pt x="20909" y="14259"/>
                </a:lnTo>
                <a:lnTo>
                  <a:pt x="20861" y="14259"/>
                </a:lnTo>
                <a:lnTo>
                  <a:pt x="20835" y="14198"/>
                </a:lnTo>
                <a:lnTo>
                  <a:pt x="20813" y="14181"/>
                </a:lnTo>
                <a:lnTo>
                  <a:pt x="20808" y="14116"/>
                </a:lnTo>
                <a:lnTo>
                  <a:pt x="20815" y="14073"/>
                </a:lnTo>
                <a:lnTo>
                  <a:pt x="20782" y="14037"/>
                </a:lnTo>
                <a:lnTo>
                  <a:pt x="20809" y="13997"/>
                </a:lnTo>
                <a:lnTo>
                  <a:pt x="20809" y="13975"/>
                </a:lnTo>
                <a:lnTo>
                  <a:pt x="20720" y="13973"/>
                </a:lnTo>
                <a:lnTo>
                  <a:pt x="20751" y="13942"/>
                </a:lnTo>
                <a:lnTo>
                  <a:pt x="20780" y="13937"/>
                </a:lnTo>
                <a:lnTo>
                  <a:pt x="20841" y="13816"/>
                </a:lnTo>
                <a:lnTo>
                  <a:pt x="20885" y="13779"/>
                </a:lnTo>
                <a:lnTo>
                  <a:pt x="20875" y="13748"/>
                </a:lnTo>
                <a:lnTo>
                  <a:pt x="20841" y="13751"/>
                </a:lnTo>
                <a:lnTo>
                  <a:pt x="20827" y="13731"/>
                </a:lnTo>
                <a:lnTo>
                  <a:pt x="20780" y="13731"/>
                </a:lnTo>
                <a:lnTo>
                  <a:pt x="20734" y="13763"/>
                </a:lnTo>
                <a:lnTo>
                  <a:pt x="20680" y="13787"/>
                </a:lnTo>
                <a:lnTo>
                  <a:pt x="20663" y="13756"/>
                </a:lnTo>
                <a:lnTo>
                  <a:pt x="20650" y="13711"/>
                </a:lnTo>
                <a:lnTo>
                  <a:pt x="20557" y="13685"/>
                </a:lnTo>
                <a:lnTo>
                  <a:pt x="20492" y="13679"/>
                </a:lnTo>
                <a:lnTo>
                  <a:pt x="20424" y="13687"/>
                </a:lnTo>
                <a:lnTo>
                  <a:pt x="20488" y="13659"/>
                </a:lnTo>
                <a:lnTo>
                  <a:pt x="20539" y="13669"/>
                </a:lnTo>
                <a:lnTo>
                  <a:pt x="20591" y="13659"/>
                </a:lnTo>
                <a:lnTo>
                  <a:pt x="20626" y="13636"/>
                </a:lnTo>
                <a:lnTo>
                  <a:pt x="20678" y="13655"/>
                </a:lnTo>
                <a:lnTo>
                  <a:pt x="20716" y="13687"/>
                </a:lnTo>
                <a:lnTo>
                  <a:pt x="20768" y="13689"/>
                </a:lnTo>
                <a:lnTo>
                  <a:pt x="20832" y="13641"/>
                </a:lnTo>
                <a:lnTo>
                  <a:pt x="20869" y="13638"/>
                </a:lnTo>
                <a:lnTo>
                  <a:pt x="20918" y="13598"/>
                </a:lnTo>
                <a:lnTo>
                  <a:pt x="20970" y="13586"/>
                </a:lnTo>
                <a:lnTo>
                  <a:pt x="21006" y="13504"/>
                </a:lnTo>
                <a:lnTo>
                  <a:pt x="20984" y="13486"/>
                </a:lnTo>
                <a:lnTo>
                  <a:pt x="21012" y="13474"/>
                </a:lnTo>
                <a:lnTo>
                  <a:pt x="20994" y="13445"/>
                </a:lnTo>
                <a:lnTo>
                  <a:pt x="20942" y="13425"/>
                </a:lnTo>
                <a:lnTo>
                  <a:pt x="20904" y="13428"/>
                </a:lnTo>
                <a:lnTo>
                  <a:pt x="20904" y="13428"/>
                </a:lnTo>
                <a:lnTo>
                  <a:pt x="20911" y="13413"/>
                </a:lnTo>
                <a:lnTo>
                  <a:pt x="20905" y="13403"/>
                </a:lnTo>
                <a:lnTo>
                  <a:pt x="20978" y="13416"/>
                </a:lnTo>
                <a:lnTo>
                  <a:pt x="20978" y="13393"/>
                </a:lnTo>
                <a:lnTo>
                  <a:pt x="20883" y="13337"/>
                </a:lnTo>
                <a:lnTo>
                  <a:pt x="20797" y="13304"/>
                </a:lnTo>
                <a:lnTo>
                  <a:pt x="20636" y="13301"/>
                </a:lnTo>
                <a:lnTo>
                  <a:pt x="20589" y="13327"/>
                </a:lnTo>
                <a:lnTo>
                  <a:pt x="20539" y="13330"/>
                </a:lnTo>
                <a:lnTo>
                  <a:pt x="20390" y="13381"/>
                </a:lnTo>
                <a:lnTo>
                  <a:pt x="20268" y="13403"/>
                </a:lnTo>
                <a:lnTo>
                  <a:pt x="20206" y="13438"/>
                </a:lnTo>
                <a:lnTo>
                  <a:pt x="20138" y="13447"/>
                </a:lnTo>
                <a:lnTo>
                  <a:pt x="20031" y="13516"/>
                </a:lnTo>
                <a:lnTo>
                  <a:pt x="19869" y="13627"/>
                </a:lnTo>
                <a:lnTo>
                  <a:pt x="19751" y="13737"/>
                </a:lnTo>
                <a:lnTo>
                  <a:pt x="19711" y="13756"/>
                </a:lnTo>
                <a:lnTo>
                  <a:pt x="19657" y="13813"/>
                </a:lnTo>
                <a:lnTo>
                  <a:pt x="19594" y="13894"/>
                </a:lnTo>
                <a:lnTo>
                  <a:pt x="19514" y="13943"/>
                </a:lnTo>
                <a:lnTo>
                  <a:pt x="19407" y="13995"/>
                </a:lnTo>
                <a:lnTo>
                  <a:pt x="19283" y="14049"/>
                </a:lnTo>
                <a:lnTo>
                  <a:pt x="19226" y="14047"/>
                </a:lnTo>
                <a:lnTo>
                  <a:pt x="19298" y="14029"/>
                </a:lnTo>
                <a:lnTo>
                  <a:pt x="19423" y="13975"/>
                </a:lnTo>
                <a:lnTo>
                  <a:pt x="19431" y="13939"/>
                </a:lnTo>
                <a:lnTo>
                  <a:pt x="19541" y="13873"/>
                </a:lnTo>
                <a:lnTo>
                  <a:pt x="19574" y="13824"/>
                </a:lnTo>
                <a:lnTo>
                  <a:pt x="19591" y="13763"/>
                </a:lnTo>
                <a:lnTo>
                  <a:pt x="19639" y="13751"/>
                </a:lnTo>
                <a:lnTo>
                  <a:pt x="19693" y="13697"/>
                </a:lnTo>
                <a:lnTo>
                  <a:pt x="19756" y="13663"/>
                </a:lnTo>
                <a:lnTo>
                  <a:pt x="19780" y="13581"/>
                </a:lnTo>
                <a:lnTo>
                  <a:pt x="19874" y="13532"/>
                </a:lnTo>
                <a:lnTo>
                  <a:pt x="19931" y="13447"/>
                </a:lnTo>
                <a:lnTo>
                  <a:pt x="19957" y="13438"/>
                </a:lnTo>
                <a:lnTo>
                  <a:pt x="19969" y="13415"/>
                </a:lnTo>
                <a:lnTo>
                  <a:pt x="20019" y="13377"/>
                </a:lnTo>
                <a:lnTo>
                  <a:pt x="20065" y="13366"/>
                </a:lnTo>
                <a:lnTo>
                  <a:pt x="20084" y="13318"/>
                </a:lnTo>
                <a:lnTo>
                  <a:pt x="20124" y="13294"/>
                </a:lnTo>
                <a:lnTo>
                  <a:pt x="20142" y="13313"/>
                </a:lnTo>
                <a:lnTo>
                  <a:pt x="20170" y="13306"/>
                </a:lnTo>
                <a:lnTo>
                  <a:pt x="20208" y="13252"/>
                </a:lnTo>
                <a:lnTo>
                  <a:pt x="20291" y="13248"/>
                </a:lnTo>
                <a:lnTo>
                  <a:pt x="20328" y="13228"/>
                </a:lnTo>
                <a:lnTo>
                  <a:pt x="20400" y="13228"/>
                </a:lnTo>
                <a:lnTo>
                  <a:pt x="20430" y="13189"/>
                </a:lnTo>
                <a:lnTo>
                  <a:pt x="20436" y="13131"/>
                </a:lnTo>
                <a:lnTo>
                  <a:pt x="20457" y="13105"/>
                </a:lnTo>
                <a:lnTo>
                  <a:pt x="20460" y="13069"/>
                </a:lnTo>
                <a:lnTo>
                  <a:pt x="20515" y="13043"/>
                </a:lnTo>
                <a:lnTo>
                  <a:pt x="20601" y="12964"/>
                </a:lnTo>
                <a:lnTo>
                  <a:pt x="20644" y="12956"/>
                </a:lnTo>
                <a:lnTo>
                  <a:pt x="20665" y="12934"/>
                </a:lnTo>
                <a:lnTo>
                  <a:pt x="20643" y="12912"/>
                </a:lnTo>
                <a:lnTo>
                  <a:pt x="20667" y="12885"/>
                </a:lnTo>
                <a:lnTo>
                  <a:pt x="20704" y="12866"/>
                </a:lnTo>
                <a:lnTo>
                  <a:pt x="20748" y="12909"/>
                </a:lnTo>
                <a:lnTo>
                  <a:pt x="20806" y="12926"/>
                </a:lnTo>
                <a:lnTo>
                  <a:pt x="20904" y="12910"/>
                </a:lnTo>
                <a:lnTo>
                  <a:pt x="20976" y="12940"/>
                </a:lnTo>
                <a:lnTo>
                  <a:pt x="21008" y="12938"/>
                </a:lnTo>
                <a:lnTo>
                  <a:pt x="21034" y="12946"/>
                </a:lnTo>
                <a:lnTo>
                  <a:pt x="21088" y="12918"/>
                </a:lnTo>
                <a:lnTo>
                  <a:pt x="21124" y="12946"/>
                </a:lnTo>
                <a:lnTo>
                  <a:pt x="21167" y="12945"/>
                </a:lnTo>
                <a:lnTo>
                  <a:pt x="21205" y="12921"/>
                </a:lnTo>
                <a:lnTo>
                  <a:pt x="21262" y="12957"/>
                </a:lnTo>
                <a:lnTo>
                  <a:pt x="21332" y="12964"/>
                </a:lnTo>
                <a:lnTo>
                  <a:pt x="21365" y="12938"/>
                </a:lnTo>
                <a:lnTo>
                  <a:pt x="21389" y="12938"/>
                </a:lnTo>
                <a:lnTo>
                  <a:pt x="21429" y="12968"/>
                </a:lnTo>
                <a:lnTo>
                  <a:pt x="21483" y="12974"/>
                </a:lnTo>
                <a:lnTo>
                  <a:pt x="21506" y="12968"/>
                </a:lnTo>
                <a:lnTo>
                  <a:pt x="21574" y="12998"/>
                </a:lnTo>
                <a:lnTo>
                  <a:pt x="21610" y="12996"/>
                </a:lnTo>
                <a:lnTo>
                  <a:pt x="21654" y="12980"/>
                </a:lnTo>
                <a:lnTo>
                  <a:pt x="21688" y="12988"/>
                </a:lnTo>
                <a:lnTo>
                  <a:pt x="21678" y="13014"/>
                </a:lnTo>
                <a:lnTo>
                  <a:pt x="21723" y="13026"/>
                </a:lnTo>
                <a:lnTo>
                  <a:pt x="21831" y="12988"/>
                </a:lnTo>
                <a:lnTo>
                  <a:pt x="21856" y="12990"/>
                </a:lnTo>
                <a:lnTo>
                  <a:pt x="21910" y="12972"/>
                </a:lnTo>
                <a:lnTo>
                  <a:pt x="21928" y="12988"/>
                </a:lnTo>
                <a:lnTo>
                  <a:pt x="22005" y="12990"/>
                </a:lnTo>
                <a:lnTo>
                  <a:pt x="22035" y="13008"/>
                </a:lnTo>
                <a:lnTo>
                  <a:pt x="22078" y="12990"/>
                </a:lnTo>
                <a:lnTo>
                  <a:pt x="22089" y="12958"/>
                </a:lnTo>
                <a:lnTo>
                  <a:pt x="22138" y="12960"/>
                </a:lnTo>
                <a:lnTo>
                  <a:pt x="22166" y="12944"/>
                </a:lnTo>
                <a:lnTo>
                  <a:pt x="22184" y="12950"/>
                </a:lnTo>
                <a:lnTo>
                  <a:pt x="22216" y="12904"/>
                </a:lnTo>
                <a:lnTo>
                  <a:pt x="22257" y="12881"/>
                </a:lnTo>
                <a:lnTo>
                  <a:pt x="22271" y="12861"/>
                </a:lnTo>
                <a:lnTo>
                  <a:pt x="22309" y="12868"/>
                </a:lnTo>
                <a:lnTo>
                  <a:pt x="22341" y="12801"/>
                </a:lnTo>
                <a:lnTo>
                  <a:pt x="22343" y="12759"/>
                </a:lnTo>
                <a:lnTo>
                  <a:pt x="22372" y="12764"/>
                </a:lnTo>
                <a:lnTo>
                  <a:pt x="22407" y="12731"/>
                </a:lnTo>
                <a:lnTo>
                  <a:pt x="22413" y="12702"/>
                </a:lnTo>
                <a:lnTo>
                  <a:pt x="22395" y="12696"/>
                </a:lnTo>
                <a:lnTo>
                  <a:pt x="22410" y="12676"/>
                </a:lnTo>
                <a:lnTo>
                  <a:pt x="22458" y="12680"/>
                </a:lnTo>
                <a:lnTo>
                  <a:pt x="22503" y="12670"/>
                </a:lnTo>
                <a:lnTo>
                  <a:pt x="22498" y="12640"/>
                </a:lnTo>
                <a:lnTo>
                  <a:pt x="22513" y="12627"/>
                </a:lnTo>
                <a:lnTo>
                  <a:pt x="22536" y="12662"/>
                </a:lnTo>
                <a:lnTo>
                  <a:pt x="22589" y="12668"/>
                </a:lnTo>
                <a:lnTo>
                  <a:pt x="22637" y="12634"/>
                </a:lnTo>
                <a:lnTo>
                  <a:pt x="22649" y="12651"/>
                </a:lnTo>
                <a:lnTo>
                  <a:pt x="22687" y="12656"/>
                </a:lnTo>
                <a:lnTo>
                  <a:pt x="22721" y="12636"/>
                </a:lnTo>
                <a:lnTo>
                  <a:pt x="22747" y="12662"/>
                </a:lnTo>
                <a:lnTo>
                  <a:pt x="22788" y="12654"/>
                </a:lnTo>
                <a:lnTo>
                  <a:pt x="22798" y="12628"/>
                </a:lnTo>
                <a:lnTo>
                  <a:pt x="22826" y="12627"/>
                </a:lnTo>
                <a:lnTo>
                  <a:pt x="22862" y="12589"/>
                </a:lnTo>
                <a:lnTo>
                  <a:pt x="22883" y="12589"/>
                </a:lnTo>
                <a:lnTo>
                  <a:pt x="22929" y="12549"/>
                </a:lnTo>
                <a:lnTo>
                  <a:pt x="22983" y="12546"/>
                </a:lnTo>
                <a:lnTo>
                  <a:pt x="23048" y="12498"/>
                </a:lnTo>
                <a:lnTo>
                  <a:pt x="23065" y="12460"/>
                </a:lnTo>
                <a:lnTo>
                  <a:pt x="23100" y="12459"/>
                </a:lnTo>
                <a:lnTo>
                  <a:pt x="23106" y="12416"/>
                </a:lnTo>
                <a:lnTo>
                  <a:pt x="23130" y="12370"/>
                </a:lnTo>
                <a:lnTo>
                  <a:pt x="23101" y="12356"/>
                </a:lnTo>
                <a:lnTo>
                  <a:pt x="23062" y="12367"/>
                </a:lnTo>
                <a:lnTo>
                  <a:pt x="23030" y="12340"/>
                </a:lnTo>
                <a:lnTo>
                  <a:pt x="23053" y="12338"/>
                </a:lnTo>
                <a:lnTo>
                  <a:pt x="23096" y="12345"/>
                </a:lnTo>
                <a:lnTo>
                  <a:pt x="23130" y="12334"/>
                </a:lnTo>
                <a:lnTo>
                  <a:pt x="23097" y="12296"/>
                </a:lnTo>
                <a:lnTo>
                  <a:pt x="23058" y="12298"/>
                </a:lnTo>
                <a:lnTo>
                  <a:pt x="22992" y="12270"/>
                </a:lnTo>
                <a:lnTo>
                  <a:pt x="22968" y="12232"/>
                </a:lnTo>
                <a:lnTo>
                  <a:pt x="23024" y="12269"/>
                </a:lnTo>
                <a:lnTo>
                  <a:pt x="23062" y="12249"/>
                </a:lnTo>
                <a:lnTo>
                  <a:pt x="23077" y="12207"/>
                </a:lnTo>
                <a:lnTo>
                  <a:pt x="23108" y="12197"/>
                </a:lnTo>
                <a:lnTo>
                  <a:pt x="23127" y="12153"/>
                </a:lnTo>
                <a:lnTo>
                  <a:pt x="23056" y="12130"/>
                </a:lnTo>
                <a:lnTo>
                  <a:pt x="23094" y="12096"/>
                </a:lnTo>
                <a:lnTo>
                  <a:pt x="23132" y="12108"/>
                </a:lnTo>
                <a:lnTo>
                  <a:pt x="23170" y="12076"/>
                </a:lnTo>
                <a:lnTo>
                  <a:pt x="23158" y="12042"/>
                </a:lnTo>
                <a:lnTo>
                  <a:pt x="23092" y="12015"/>
                </a:lnTo>
                <a:lnTo>
                  <a:pt x="23080" y="11972"/>
                </a:lnTo>
                <a:lnTo>
                  <a:pt x="23103" y="11965"/>
                </a:lnTo>
                <a:lnTo>
                  <a:pt x="23146" y="11988"/>
                </a:lnTo>
                <a:lnTo>
                  <a:pt x="23135" y="11960"/>
                </a:lnTo>
                <a:lnTo>
                  <a:pt x="23076" y="11933"/>
                </a:lnTo>
                <a:lnTo>
                  <a:pt x="23010" y="11929"/>
                </a:lnTo>
                <a:lnTo>
                  <a:pt x="23017" y="11899"/>
                </a:lnTo>
                <a:lnTo>
                  <a:pt x="23034" y="11893"/>
                </a:lnTo>
                <a:lnTo>
                  <a:pt x="23026" y="11874"/>
                </a:lnTo>
                <a:lnTo>
                  <a:pt x="22974" y="11872"/>
                </a:lnTo>
                <a:lnTo>
                  <a:pt x="22905" y="11909"/>
                </a:lnTo>
                <a:lnTo>
                  <a:pt x="22889" y="11949"/>
                </a:lnTo>
                <a:lnTo>
                  <a:pt x="22865" y="11972"/>
                </a:lnTo>
                <a:lnTo>
                  <a:pt x="22848" y="11933"/>
                </a:lnTo>
                <a:lnTo>
                  <a:pt x="22788" y="11929"/>
                </a:lnTo>
                <a:lnTo>
                  <a:pt x="22822" y="11893"/>
                </a:lnTo>
                <a:lnTo>
                  <a:pt x="22848" y="11891"/>
                </a:lnTo>
                <a:lnTo>
                  <a:pt x="22901" y="11843"/>
                </a:lnTo>
                <a:lnTo>
                  <a:pt x="22909" y="11800"/>
                </a:lnTo>
                <a:lnTo>
                  <a:pt x="22874" y="11724"/>
                </a:lnTo>
                <a:lnTo>
                  <a:pt x="22794" y="11704"/>
                </a:lnTo>
                <a:lnTo>
                  <a:pt x="22694" y="11716"/>
                </a:lnTo>
                <a:lnTo>
                  <a:pt x="22659" y="11730"/>
                </a:lnTo>
                <a:lnTo>
                  <a:pt x="22675" y="11744"/>
                </a:lnTo>
                <a:lnTo>
                  <a:pt x="22730" y="11744"/>
                </a:lnTo>
                <a:lnTo>
                  <a:pt x="22750" y="11757"/>
                </a:lnTo>
                <a:lnTo>
                  <a:pt x="22701" y="11760"/>
                </a:lnTo>
                <a:lnTo>
                  <a:pt x="22639" y="11754"/>
                </a:lnTo>
                <a:lnTo>
                  <a:pt x="22563" y="11786"/>
                </a:lnTo>
                <a:lnTo>
                  <a:pt x="22508" y="11793"/>
                </a:lnTo>
                <a:lnTo>
                  <a:pt x="22462" y="11845"/>
                </a:lnTo>
                <a:lnTo>
                  <a:pt x="22442" y="11889"/>
                </a:lnTo>
                <a:lnTo>
                  <a:pt x="22407" y="11893"/>
                </a:lnTo>
                <a:lnTo>
                  <a:pt x="22357" y="11936"/>
                </a:lnTo>
                <a:lnTo>
                  <a:pt x="22286" y="11933"/>
                </a:lnTo>
                <a:lnTo>
                  <a:pt x="22247" y="12015"/>
                </a:lnTo>
                <a:lnTo>
                  <a:pt x="22216" y="12013"/>
                </a:lnTo>
                <a:lnTo>
                  <a:pt x="22198" y="12034"/>
                </a:lnTo>
                <a:lnTo>
                  <a:pt x="22174" y="12028"/>
                </a:lnTo>
                <a:lnTo>
                  <a:pt x="22156" y="11993"/>
                </a:lnTo>
                <a:lnTo>
                  <a:pt x="22186" y="11965"/>
                </a:lnTo>
                <a:lnTo>
                  <a:pt x="22214" y="11974"/>
                </a:lnTo>
                <a:lnTo>
                  <a:pt x="22228" y="11945"/>
                </a:lnTo>
                <a:lnTo>
                  <a:pt x="22133" y="11865"/>
                </a:lnTo>
                <a:lnTo>
                  <a:pt x="22125" y="11845"/>
                </a:lnTo>
                <a:lnTo>
                  <a:pt x="22089" y="11829"/>
                </a:lnTo>
                <a:lnTo>
                  <a:pt x="22102" y="11805"/>
                </a:lnTo>
                <a:lnTo>
                  <a:pt x="22099" y="11766"/>
                </a:lnTo>
                <a:lnTo>
                  <a:pt x="22148" y="11852"/>
                </a:lnTo>
                <a:lnTo>
                  <a:pt x="22233" y="11909"/>
                </a:lnTo>
                <a:lnTo>
                  <a:pt x="22252" y="11885"/>
                </a:lnTo>
                <a:lnTo>
                  <a:pt x="22259" y="11841"/>
                </a:lnTo>
                <a:lnTo>
                  <a:pt x="22313" y="11840"/>
                </a:lnTo>
                <a:lnTo>
                  <a:pt x="22345" y="11810"/>
                </a:lnTo>
                <a:lnTo>
                  <a:pt x="22424" y="11770"/>
                </a:lnTo>
                <a:lnTo>
                  <a:pt x="22512" y="11752"/>
                </a:lnTo>
                <a:lnTo>
                  <a:pt x="22603" y="11738"/>
                </a:lnTo>
                <a:lnTo>
                  <a:pt x="22595" y="11718"/>
                </a:lnTo>
                <a:lnTo>
                  <a:pt x="22565" y="11709"/>
                </a:lnTo>
                <a:lnTo>
                  <a:pt x="22474" y="11736"/>
                </a:lnTo>
                <a:lnTo>
                  <a:pt x="22383" y="11757"/>
                </a:lnTo>
                <a:lnTo>
                  <a:pt x="22389" y="11724"/>
                </a:lnTo>
                <a:lnTo>
                  <a:pt x="22513" y="11702"/>
                </a:lnTo>
                <a:lnTo>
                  <a:pt x="22605" y="11699"/>
                </a:lnTo>
                <a:lnTo>
                  <a:pt x="22643" y="11655"/>
                </a:lnTo>
                <a:lnTo>
                  <a:pt x="22718" y="11627"/>
                </a:lnTo>
                <a:lnTo>
                  <a:pt x="22736" y="11643"/>
                </a:lnTo>
                <a:lnTo>
                  <a:pt x="22830" y="11627"/>
                </a:lnTo>
                <a:lnTo>
                  <a:pt x="22830" y="11609"/>
                </a:lnTo>
                <a:lnTo>
                  <a:pt x="22905" y="11599"/>
                </a:lnTo>
                <a:lnTo>
                  <a:pt x="22861" y="11559"/>
                </a:lnTo>
                <a:lnTo>
                  <a:pt x="22747" y="11527"/>
                </a:lnTo>
                <a:lnTo>
                  <a:pt x="22764" y="11508"/>
                </a:lnTo>
                <a:lnTo>
                  <a:pt x="22794" y="11508"/>
                </a:lnTo>
                <a:lnTo>
                  <a:pt x="22816" y="11464"/>
                </a:lnTo>
                <a:lnTo>
                  <a:pt x="22784" y="11451"/>
                </a:lnTo>
                <a:lnTo>
                  <a:pt x="22718" y="11468"/>
                </a:lnTo>
                <a:lnTo>
                  <a:pt x="22681" y="11511"/>
                </a:lnTo>
                <a:lnTo>
                  <a:pt x="22627" y="11478"/>
                </a:lnTo>
                <a:lnTo>
                  <a:pt x="22575" y="11486"/>
                </a:lnTo>
                <a:lnTo>
                  <a:pt x="22568" y="11456"/>
                </a:lnTo>
                <a:lnTo>
                  <a:pt x="22595" y="11448"/>
                </a:lnTo>
                <a:lnTo>
                  <a:pt x="22597" y="11372"/>
                </a:lnTo>
                <a:lnTo>
                  <a:pt x="22605" y="11348"/>
                </a:lnTo>
                <a:lnTo>
                  <a:pt x="22605" y="11348"/>
                </a:lnTo>
                <a:lnTo>
                  <a:pt x="22539" y="11393"/>
                </a:lnTo>
                <a:lnTo>
                  <a:pt x="22544" y="11369"/>
                </a:lnTo>
                <a:lnTo>
                  <a:pt x="22568" y="11348"/>
                </a:lnTo>
                <a:lnTo>
                  <a:pt x="22551" y="11341"/>
                </a:lnTo>
                <a:lnTo>
                  <a:pt x="22462" y="11418"/>
                </a:lnTo>
                <a:lnTo>
                  <a:pt x="22424" y="11450"/>
                </a:lnTo>
                <a:lnTo>
                  <a:pt x="22402" y="11444"/>
                </a:lnTo>
                <a:lnTo>
                  <a:pt x="22430" y="11408"/>
                </a:lnTo>
                <a:lnTo>
                  <a:pt x="22500" y="11357"/>
                </a:lnTo>
                <a:lnTo>
                  <a:pt x="22478" y="11337"/>
                </a:lnTo>
                <a:lnTo>
                  <a:pt x="22415" y="11365"/>
                </a:lnTo>
                <a:lnTo>
                  <a:pt x="22400" y="11355"/>
                </a:lnTo>
                <a:lnTo>
                  <a:pt x="22420" y="11335"/>
                </a:lnTo>
                <a:lnTo>
                  <a:pt x="22456" y="11313"/>
                </a:lnTo>
                <a:lnTo>
                  <a:pt x="22456" y="11293"/>
                </a:lnTo>
                <a:lnTo>
                  <a:pt x="22405" y="11301"/>
                </a:lnTo>
                <a:lnTo>
                  <a:pt x="22363" y="11349"/>
                </a:lnTo>
                <a:lnTo>
                  <a:pt x="22315" y="11405"/>
                </a:lnTo>
                <a:lnTo>
                  <a:pt x="22291" y="11396"/>
                </a:lnTo>
                <a:lnTo>
                  <a:pt x="22313" y="11353"/>
                </a:lnTo>
                <a:lnTo>
                  <a:pt x="22353" y="11323"/>
                </a:lnTo>
                <a:lnTo>
                  <a:pt x="22351" y="11298"/>
                </a:lnTo>
                <a:lnTo>
                  <a:pt x="22317" y="11298"/>
                </a:lnTo>
                <a:lnTo>
                  <a:pt x="22230" y="11382"/>
                </a:lnTo>
                <a:lnTo>
                  <a:pt x="22188" y="11394"/>
                </a:lnTo>
                <a:lnTo>
                  <a:pt x="22142" y="11367"/>
                </a:lnTo>
                <a:lnTo>
                  <a:pt x="22142" y="11367"/>
                </a:lnTo>
                <a:lnTo>
                  <a:pt x="22192" y="11381"/>
                </a:lnTo>
                <a:lnTo>
                  <a:pt x="22233" y="11348"/>
                </a:lnTo>
                <a:lnTo>
                  <a:pt x="22305" y="11253"/>
                </a:lnTo>
                <a:lnTo>
                  <a:pt x="22362" y="11217"/>
                </a:lnTo>
                <a:lnTo>
                  <a:pt x="22335" y="11186"/>
                </a:lnTo>
                <a:lnTo>
                  <a:pt x="22341" y="11147"/>
                </a:lnTo>
                <a:lnTo>
                  <a:pt x="22331" y="11140"/>
                </a:lnTo>
                <a:lnTo>
                  <a:pt x="22285" y="11204"/>
                </a:lnTo>
                <a:lnTo>
                  <a:pt x="22262" y="11207"/>
                </a:lnTo>
                <a:lnTo>
                  <a:pt x="22262" y="11184"/>
                </a:lnTo>
                <a:lnTo>
                  <a:pt x="22279" y="11158"/>
                </a:lnTo>
                <a:lnTo>
                  <a:pt x="22283" y="11097"/>
                </a:lnTo>
                <a:lnTo>
                  <a:pt x="22252" y="11088"/>
                </a:lnTo>
                <a:lnTo>
                  <a:pt x="22236" y="11080"/>
                </a:lnTo>
                <a:lnTo>
                  <a:pt x="22192" y="11109"/>
                </a:lnTo>
                <a:lnTo>
                  <a:pt x="22178" y="11092"/>
                </a:lnTo>
                <a:lnTo>
                  <a:pt x="22186" y="11055"/>
                </a:lnTo>
                <a:lnTo>
                  <a:pt x="22178" y="11042"/>
                </a:lnTo>
                <a:lnTo>
                  <a:pt x="22148" y="11039"/>
                </a:lnTo>
                <a:lnTo>
                  <a:pt x="22171" y="11017"/>
                </a:lnTo>
                <a:lnTo>
                  <a:pt x="22152" y="10995"/>
                </a:lnTo>
                <a:lnTo>
                  <a:pt x="22152" y="10963"/>
                </a:lnTo>
                <a:lnTo>
                  <a:pt x="22126" y="10958"/>
                </a:lnTo>
                <a:lnTo>
                  <a:pt x="22061" y="10971"/>
                </a:lnTo>
                <a:lnTo>
                  <a:pt x="22055" y="10989"/>
                </a:lnTo>
                <a:lnTo>
                  <a:pt x="22025" y="10995"/>
                </a:lnTo>
                <a:lnTo>
                  <a:pt x="21941" y="10971"/>
                </a:lnTo>
                <a:lnTo>
                  <a:pt x="21941" y="10971"/>
                </a:lnTo>
                <a:lnTo>
                  <a:pt x="22006" y="10977"/>
                </a:lnTo>
                <a:lnTo>
                  <a:pt x="22025" y="10949"/>
                </a:lnTo>
                <a:lnTo>
                  <a:pt x="22077" y="10942"/>
                </a:lnTo>
                <a:lnTo>
                  <a:pt x="22085" y="10920"/>
                </a:lnTo>
                <a:lnTo>
                  <a:pt x="22065" y="10892"/>
                </a:lnTo>
                <a:lnTo>
                  <a:pt x="22017" y="10848"/>
                </a:lnTo>
                <a:lnTo>
                  <a:pt x="22015" y="10803"/>
                </a:lnTo>
                <a:lnTo>
                  <a:pt x="21953" y="10769"/>
                </a:lnTo>
                <a:lnTo>
                  <a:pt x="22019" y="10767"/>
                </a:lnTo>
                <a:lnTo>
                  <a:pt x="22081" y="10803"/>
                </a:lnTo>
                <a:lnTo>
                  <a:pt x="22132" y="10798"/>
                </a:lnTo>
                <a:lnTo>
                  <a:pt x="22128" y="10769"/>
                </a:lnTo>
                <a:lnTo>
                  <a:pt x="22085" y="10749"/>
                </a:lnTo>
                <a:lnTo>
                  <a:pt x="22099" y="10729"/>
                </a:lnTo>
                <a:lnTo>
                  <a:pt x="22135" y="10743"/>
                </a:lnTo>
                <a:lnTo>
                  <a:pt x="22194" y="10695"/>
                </a:lnTo>
                <a:lnTo>
                  <a:pt x="22230" y="10676"/>
                </a:lnTo>
                <a:lnTo>
                  <a:pt x="22240" y="10634"/>
                </a:lnTo>
                <a:lnTo>
                  <a:pt x="22195" y="10595"/>
                </a:lnTo>
                <a:lnTo>
                  <a:pt x="22160" y="10602"/>
                </a:lnTo>
                <a:lnTo>
                  <a:pt x="22118" y="10586"/>
                </a:lnTo>
                <a:lnTo>
                  <a:pt x="22150" y="10564"/>
                </a:lnTo>
                <a:lnTo>
                  <a:pt x="22164" y="10526"/>
                </a:lnTo>
                <a:lnTo>
                  <a:pt x="22144" y="10506"/>
                </a:lnTo>
                <a:lnTo>
                  <a:pt x="22092" y="10504"/>
                </a:lnTo>
                <a:lnTo>
                  <a:pt x="22071" y="10490"/>
                </a:lnTo>
                <a:lnTo>
                  <a:pt x="22039" y="10497"/>
                </a:lnTo>
                <a:lnTo>
                  <a:pt x="22005" y="10466"/>
                </a:lnTo>
                <a:lnTo>
                  <a:pt x="22051" y="10466"/>
                </a:lnTo>
                <a:lnTo>
                  <a:pt x="22075" y="10445"/>
                </a:lnTo>
                <a:lnTo>
                  <a:pt x="22107" y="10457"/>
                </a:lnTo>
                <a:lnTo>
                  <a:pt x="22156" y="10418"/>
                </a:lnTo>
                <a:lnTo>
                  <a:pt x="22133" y="10339"/>
                </a:lnTo>
                <a:lnTo>
                  <a:pt x="22089" y="10298"/>
                </a:lnTo>
                <a:lnTo>
                  <a:pt x="22063" y="10327"/>
                </a:lnTo>
                <a:lnTo>
                  <a:pt x="22018" y="10313"/>
                </a:lnTo>
                <a:lnTo>
                  <a:pt x="21989" y="10342"/>
                </a:lnTo>
                <a:lnTo>
                  <a:pt x="22003" y="10296"/>
                </a:lnTo>
                <a:lnTo>
                  <a:pt x="22053" y="10264"/>
                </a:lnTo>
                <a:lnTo>
                  <a:pt x="22090" y="10258"/>
                </a:lnTo>
                <a:lnTo>
                  <a:pt x="22090" y="10215"/>
                </a:lnTo>
                <a:lnTo>
                  <a:pt x="22047" y="10207"/>
                </a:lnTo>
                <a:lnTo>
                  <a:pt x="22013" y="10218"/>
                </a:lnTo>
                <a:lnTo>
                  <a:pt x="21961" y="10218"/>
                </a:lnTo>
                <a:lnTo>
                  <a:pt x="21886" y="10253"/>
                </a:lnTo>
                <a:lnTo>
                  <a:pt x="21954" y="10169"/>
                </a:lnTo>
                <a:lnTo>
                  <a:pt x="21999" y="10169"/>
                </a:lnTo>
                <a:lnTo>
                  <a:pt x="22041" y="10143"/>
                </a:lnTo>
                <a:lnTo>
                  <a:pt x="22041" y="10121"/>
                </a:lnTo>
                <a:lnTo>
                  <a:pt x="22068" y="10089"/>
                </a:lnTo>
                <a:lnTo>
                  <a:pt x="22054" y="10076"/>
                </a:lnTo>
                <a:lnTo>
                  <a:pt x="22003" y="10098"/>
                </a:lnTo>
                <a:lnTo>
                  <a:pt x="21928" y="10097"/>
                </a:lnTo>
                <a:lnTo>
                  <a:pt x="21864" y="10125"/>
                </a:lnTo>
                <a:lnTo>
                  <a:pt x="21880" y="10088"/>
                </a:lnTo>
                <a:lnTo>
                  <a:pt x="21870" y="10055"/>
                </a:lnTo>
                <a:lnTo>
                  <a:pt x="21890" y="10022"/>
                </a:lnTo>
                <a:lnTo>
                  <a:pt x="21924" y="10048"/>
                </a:lnTo>
                <a:lnTo>
                  <a:pt x="21997" y="10048"/>
                </a:lnTo>
                <a:lnTo>
                  <a:pt x="22037" y="9992"/>
                </a:lnTo>
                <a:lnTo>
                  <a:pt x="22037" y="9938"/>
                </a:lnTo>
                <a:lnTo>
                  <a:pt x="21997" y="9962"/>
                </a:lnTo>
                <a:lnTo>
                  <a:pt x="21963" y="9947"/>
                </a:lnTo>
                <a:lnTo>
                  <a:pt x="22005" y="9900"/>
                </a:lnTo>
                <a:lnTo>
                  <a:pt x="22019" y="9857"/>
                </a:lnTo>
                <a:lnTo>
                  <a:pt x="21983" y="9849"/>
                </a:lnTo>
                <a:lnTo>
                  <a:pt x="21873" y="9879"/>
                </a:lnTo>
                <a:lnTo>
                  <a:pt x="21837" y="9858"/>
                </a:lnTo>
                <a:lnTo>
                  <a:pt x="21861" y="9829"/>
                </a:lnTo>
                <a:lnTo>
                  <a:pt x="21911" y="9838"/>
                </a:lnTo>
                <a:lnTo>
                  <a:pt x="21953" y="9825"/>
                </a:lnTo>
                <a:lnTo>
                  <a:pt x="21988" y="9767"/>
                </a:lnTo>
                <a:lnTo>
                  <a:pt x="21956" y="9747"/>
                </a:lnTo>
                <a:lnTo>
                  <a:pt x="21950" y="9713"/>
                </a:lnTo>
                <a:lnTo>
                  <a:pt x="21920" y="9744"/>
                </a:lnTo>
                <a:lnTo>
                  <a:pt x="21901" y="9744"/>
                </a:lnTo>
                <a:lnTo>
                  <a:pt x="21890" y="9715"/>
                </a:lnTo>
                <a:lnTo>
                  <a:pt x="21858" y="9687"/>
                </a:lnTo>
                <a:lnTo>
                  <a:pt x="21890" y="9674"/>
                </a:lnTo>
                <a:lnTo>
                  <a:pt x="21913" y="9694"/>
                </a:lnTo>
                <a:lnTo>
                  <a:pt x="21931" y="9676"/>
                </a:lnTo>
                <a:lnTo>
                  <a:pt x="21928" y="9617"/>
                </a:lnTo>
                <a:lnTo>
                  <a:pt x="21884" y="9576"/>
                </a:lnTo>
                <a:lnTo>
                  <a:pt x="21874" y="9529"/>
                </a:lnTo>
                <a:lnTo>
                  <a:pt x="21904" y="9509"/>
                </a:lnTo>
                <a:lnTo>
                  <a:pt x="21902" y="9467"/>
                </a:lnTo>
                <a:lnTo>
                  <a:pt x="21866" y="9469"/>
                </a:lnTo>
                <a:lnTo>
                  <a:pt x="21880" y="9450"/>
                </a:lnTo>
                <a:lnTo>
                  <a:pt x="21894" y="9410"/>
                </a:lnTo>
                <a:lnTo>
                  <a:pt x="21865" y="9406"/>
                </a:lnTo>
                <a:lnTo>
                  <a:pt x="21836" y="9398"/>
                </a:lnTo>
                <a:lnTo>
                  <a:pt x="21838" y="9388"/>
                </a:lnTo>
                <a:lnTo>
                  <a:pt x="21864" y="9383"/>
                </a:lnTo>
                <a:lnTo>
                  <a:pt x="21890" y="9345"/>
                </a:lnTo>
                <a:lnTo>
                  <a:pt x="21860" y="9325"/>
                </a:lnTo>
                <a:lnTo>
                  <a:pt x="21865" y="9292"/>
                </a:lnTo>
                <a:lnTo>
                  <a:pt x="21894" y="9271"/>
                </a:lnTo>
                <a:lnTo>
                  <a:pt x="21878" y="9251"/>
                </a:lnTo>
                <a:lnTo>
                  <a:pt x="21838" y="9268"/>
                </a:lnTo>
                <a:lnTo>
                  <a:pt x="21876" y="9235"/>
                </a:lnTo>
                <a:lnTo>
                  <a:pt x="21856" y="9217"/>
                </a:lnTo>
                <a:lnTo>
                  <a:pt x="21808" y="9231"/>
                </a:lnTo>
                <a:lnTo>
                  <a:pt x="21767" y="9287"/>
                </a:lnTo>
                <a:lnTo>
                  <a:pt x="21777" y="9320"/>
                </a:lnTo>
                <a:lnTo>
                  <a:pt x="21755" y="9359"/>
                </a:lnTo>
                <a:lnTo>
                  <a:pt x="21703" y="9416"/>
                </a:lnTo>
                <a:lnTo>
                  <a:pt x="21699" y="9452"/>
                </a:lnTo>
                <a:lnTo>
                  <a:pt x="21669" y="9473"/>
                </a:lnTo>
                <a:lnTo>
                  <a:pt x="21673" y="9517"/>
                </a:lnTo>
                <a:lnTo>
                  <a:pt x="21645" y="9488"/>
                </a:lnTo>
                <a:lnTo>
                  <a:pt x="21621" y="9500"/>
                </a:lnTo>
                <a:lnTo>
                  <a:pt x="21590" y="9572"/>
                </a:lnTo>
                <a:lnTo>
                  <a:pt x="21592" y="9601"/>
                </a:lnTo>
                <a:lnTo>
                  <a:pt x="21631" y="9603"/>
                </a:lnTo>
                <a:lnTo>
                  <a:pt x="21652" y="9639"/>
                </a:lnTo>
                <a:lnTo>
                  <a:pt x="21650" y="9668"/>
                </a:lnTo>
                <a:lnTo>
                  <a:pt x="21610" y="9627"/>
                </a:lnTo>
                <a:lnTo>
                  <a:pt x="21584" y="9629"/>
                </a:lnTo>
                <a:lnTo>
                  <a:pt x="21570" y="9660"/>
                </a:lnTo>
                <a:lnTo>
                  <a:pt x="21540" y="9704"/>
                </a:lnTo>
                <a:lnTo>
                  <a:pt x="21504" y="9728"/>
                </a:lnTo>
                <a:lnTo>
                  <a:pt x="21492" y="9791"/>
                </a:lnTo>
                <a:lnTo>
                  <a:pt x="21453" y="9797"/>
                </a:lnTo>
                <a:lnTo>
                  <a:pt x="21425" y="9842"/>
                </a:lnTo>
                <a:lnTo>
                  <a:pt x="21431" y="9865"/>
                </a:lnTo>
                <a:lnTo>
                  <a:pt x="21409" y="9869"/>
                </a:lnTo>
                <a:lnTo>
                  <a:pt x="21413" y="9940"/>
                </a:lnTo>
                <a:lnTo>
                  <a:pt x="21380" y="10014"/>
                </a:lnTo>
                <a:lnTo>
                  <a:pt x="21389" y="9959"/>
                </a:lnTo>
                <a:lnTo>
                  <a:pt x="21375" y="9890"/>
                </a:lnTo>
                <a:lnTo>
                  <a:pt x="21344" y="9859"/>
                </a:lnTo>
                <a:lnTo>
                  <a:pt x="21280" y="9906"/>
                </a:lnTo>
                <a:lnTo>
                  <a:pt x="21250" y="9948"/>
                </a:lnTo>
                <a:lnTo>
                  <a:pt x="21243" y="9994"/>
                </a:lnTo>
                <a:lnTo>
                  <a:pt x="21200" y="10004"/>
                </a:lnTo>
                <a:lnTo>
                  <a:pt x="21179" y="10028"/>
                </a:lnTo>
                <a:lnTo>
                  <a:pt x="21173" y="10006"/>
                </a:lnTo>
                <a:lnTo>
                  <a:pt x="21138" y="10000"/>
                </a:lnTo>
                <a:lnTo>
                  <a:pt x="21097" y="10038"/>
                </a:lnTo>
                <a:lnTo>
                  <a:pt x="21054" y="10043"/>
                </a:lnTo>
                <a:lnTo>
                  <a:pt x="21002" y="10085"/>
                </a:lnTo>
                <a:lnTo>
                  <a:pt x="20996" y="10139"/>
                </a:lnTo>
                <a:lnTo>
                  <a:pt x="20942" y="10199"/>
                </a:lnTo>
                <a:lnTo>
                  <a:pt x="20961" y="10153"/>
                </a:lnTo>
                <a:lnTo>
                  <a:pt x="20958" y="10113"/>
                </a:lnTo>
                <a:lnTo>
                  <a:pt x="20971" y="10095"/>
                </a:lnTo>
                <a:lnTo>
                  <a:pt x="20966" y="9998"/>
                </a:lnTo>
                <a:lnTo>
                  <a:pt x="20973" y="9952"/>
                </a:lnTo>
                <a:lnTo>
                  <a:pt x="20959" y="9947"/>
                </a:lnTo>
                <a:lnTo>
                  <a:pt x="20897" y="10008"/>
                </a:lnTo>
                <a:lnTo>
                  <a:pt x="20835" y="10135"/>
                </a:lnTo>
                <a:lnTo>
                  <a:pt x="20785" y="10160"/>
                </a:lnTo>
                <a:lnTo>
                  <a:pt x="20820" y="10115"/>
                </a:lnTo>
                <a:lnTo>
                  <a:pt x="20831" y="10064"/>
                </a:lnTo>
                <a:lnTo>
                  <a:pt x="20881" y="9983"/>
                </a:lnTo>
                <a:lnTo>
                  <a:pt x="20879" y="9930"/>
                </a:lnTo>
                <a:lnTo>
                  <a:pt x="20889" y="9878"/>
                </a:lnTo>
                <a:lnTo>
                  <a:pt x="20863" y="9830"/>
                </a:lnTo>
                <a:lnTo>
                  <a:pt x="20815" y="9789"/>
                </a:lnTo>
                <a:lnTo>
                  <a:pt x="20772" y="9791"/>
                </a:lnTo>
                <a:lnTo>
                  <a:pt x="20787" y="9841"/>
                </a:lnTo>
                <a:lnTo>
                  <a:pt x="20772" y="9842"/>
                </a:lnTo>
                <a:lnTo>
                  <a:pt x="20729" y="9811"/>
                </a:lnTo>
                <a:lnTo>
                  <a:pt x="20674" y="9728"/>
                </a:lnTo>
                <a:lnTo>
                  <a:pt x="20756" y="9768"/>
                </a:lnTo>
                <a:lnTo>
                  <a:pt x="20781" y="9758"/>
                </a:lnTo>
                <a:lnTo>
                  <a:pt x="20741" y="9745"/>
                </a:lnTo>
                <a:lnTo>
                  <a:pt x="20682" y="9653"/>
                </a:lnTo>
                <a:lnTo>
                  <a:pt x="20668" y="9646"/>
                </a:lnTo>
                <a:lnTo>
                  <a:pt x="20718" y="9583"/>
                </a:lnTo>
                <a:lnTo>
                  <a:pt x="20726" y="9553"/>
                </a:lnTo>
                <a:lnTo>
                  <a:pt x="20766" y="9493"/>
                </a:lnTo>
                <a:lnTo>
                  <a:pt x="20772" y="9410"/>
                </a:lnTo>
                <a:lnTo>
                  <a:pt x="20707" y="9357"/>
                </a:lnTo>
                <a:lnTo>
                  <a:pt x="20618" y="9339"/>
                </a:lnTo>
                <a:lnTo>
                  <a:pt x="20508" y="9280"/>
                </a:lnTo>
                <a:lnTo>
                  <a:pt x="20632" y="9318"/>
                </a:lnTo>
                <a:lnTo>
                  <a:pt x="20735" y="9332"/>
                </a:lnTo>
                <a:lnTo>
                  <a:pt x="20749" y="9260"/>
                </a:lnTo>
                <a:lnTo>
                  <a:pt x="20769" y="9232"/>
                </a:lnTo>
                <a:lnTo>
                  <a:pt x="20780" y="9294"/>
                </a:lnTo>
                <a:lnTo>
                  <a:pt x="20800" y="9253"/>
                </a:lnTo>
                <a:lnTo>
                  <a:pt x="20790" y="9136"/>
                </a:lnTo>
                <a:lnTo>
                  <a:pt x="20834" y="9067"/>
                </a:lnTo>
                <a:lnTo>
                  <a:pt x="20897" y="9054"/>
                </a:lnTo>
                <a:lnTo>
                  <a:pt x="20911" y="8974"/>
                </a:lnTo>
                <a:lnTo>
                  <a:pt x="20907" y="8891"/>
                </a:lnTo>
                <a:lnTo>
                  <a:pt x="20869" y="8895"/>
                </a:lnTo>
                <a:lnTo>
                  <a:pt x="20859" y="8967"/>
                </a:lnTo>
                <a:lnTo>
                  <a:pt x="20804" y="9008"/>
                </a:lnTo>
                <a:lnTo>
                  <a:pt x="20780" y="8971"/>
                </a:lnTo>
                <a:lnTo>
                  <a:pt x="20790" y="8885"/>
                </a:lnTo>
                <a:lnTo>
                  <a:pt x="20728" y="8864"/>
                </a:lnTo>
                <a:lnTo>
                  <a:pt x="20677" y="8888"/>
                </a:lnTo>
                <a:lnTo>
                  <a:pt x="20659" y="8864"/>
                </a:lnTo>
                <a:lnTo>
                  <a:pt x="20632" y="8874"/>
                </a:lnTo>
                <a:lnTo>
                  <a:pt x="20556" y="8808"/>
                </a:lnTo>
                <a:lnTo>
                  <a:pt x="20518" y="8833"/>
                </a:lnTo>
                <a:lnTo>
                  <a:pt x="20518" y="8795"/>
                </a:lnTo>
                <a:lnTo>
                  <a:pt x="20477" y="8833"/>
                </a:lnTo>
                <a:lnTo>
                  <a:pt x="20477" y="8788"/>
                </a:lnTo>
                <a:lnTo>
                  <a:pt x="20418" y="8730"/>
                </a:lnTo>
                <a:lnTo>
                  <a:pt x="20459" y="8730"/>
                </a:lnTo>
                <a:lnTo>
                  <a:pt x="20480" y="8685"/>
                </a:lnTo>
                <a:lnTo>
                  <a:pt x="20521" y="8716"/>
                </a:lnTo>
                <a:lnTo>
                  <a:pt x="20528" y="8689"/>
                </a:lnTo>
                <a:lnTo>
                  <a:pt x="20487" y="8630"/>
                </a:lnTo>
                <a:lnTo>
                  <a:pt x="20453" y="8661"/>
                </a:lnTo>
                <a:lnTo>
                  <a:pt x="20411" y="8630"/>
                </a:lnTo>
                <a:lnTo>
                  <a:pt x="20449" y="8620"/>
                </a:lnTo>
                <a:lnTo>
                  <a:pt x="20425" y="8568"/>
                </a:lnTo>
                <a:lnTo>
                  <a:pt x="20374" y="8520"/>
                </a:lnTo>
                <a:lnTo>
                  <a:pt x="20342" y="8540"/>
                </a:lnTo>
                <a:lnTo>
                  <a:pt x="20342" y="8506"/>
                </a:lnTo>
                <a:lnTo>
                  <a:pt x="20370" y="8468"/>
                </a:lnTo>
                <a:lnTo>
                  <a:pt x="20370" y="8392"/>
                </a:lnTo>
                <a:lnTo>
                  <a:pt x="20328" y="8392"/>
                </a:lnTo>
                <a:lnTo>
                  <a:pt x="20274" y="8348"/>
                </a:lnTo>
                <a:lnTo>
                  <a:pt x="20274" y="8299"/>
                </a:lnTo>
                <a:lnTo>
                  <a:pt x="20191" y="8233"/>
                </a:lnTo>
                <a:lnTo>
                  <a:pt x="20129" y="8272"/>
                </a:lnTo>
                <a:lnTo>
                  <a:pt x="20091" y="8275"/>
                </a:lnTo>
                <a:lnTo>
                  <a:pt x="20067" y="8303"/>
                </a:lnTo>
                <a:lnTo>
                  <a:pt x="20012" y="8279"/>
                </a:lnTo>
                <a:lnTo>
                  <a:pt x="20012" y="8330"/>
                </a:lnTo>
                <a:lnTo>
                  <a:pt x="19977" y="8282"/>
                </a:lnTo>
                <a:lnTo>
                  <a:pt x="19943" y="8282"/>
                </a:lnTo>
                <a:lnTo>
                  <a:pt x="19919" y="8255"/>
                </a:lnTo>
                <a:lnTo>
                  <a:pt x="19874" y="8251"/>
                </a:lnTo>
                <a:lnTo>
                  <a:pt x="19809" y="8299"/>
                </a:lnTo>
                <a:lnTo>
                  <a:pt x="19729" y="8303"/>
                </a:lnTo>
                <a:lnTo>
                  <a:pt x="19791" y="8279"/>
                </a:lnTo>
                <a:lnTo>
                  <a:pt x="19805" y="8233"/>
                </a:lnTo>
                <a:lnTo>
                  <a:pt x="19747" y="8233"/>
                </a:lnTo>
                <a:lnTo>
                  <a:pt x="19640" y="8175"/>
                </a:lnTo>
                <a:lnTo>
                  <a:pt x="19560" y="8132"/>
                </a:lnTo>
                <a:lnTo>
                  <a:pt x="19481" y="8127"/>
                </a:lnTo>
                <a:lnTo>
                  <a:pt x="19452" y="8107"/>
                </a:lnTo>
                <a:lnTo>
                  <a:pt x="19422" y="8119"/>
                </a:lnTo>
                <a:lnTo>
                  <a:pt x="19393" y="8123"/>
                </a:lnTo>
                <a:lnTo>
                  <a:pt x="19361" y="8156"/>
                </a:lnTo>
                <a:lnTo>
                  <a:pt x="19361" y="8185"/>
                </a:lnTo>
                <a:lnTo>
                  <a:pt x="19333" y="8186"/>
                </a:lnTo>
                <a:lnTo>
                  <a:pt x="19314" y="8173"/>
                </a:lnTo>
                <a:lnTo>
                  <a:pt x="19276" y="8194"/>
                </a:lnTo>
                <a:lnTo>
                  <a:pt x="19274" y="8254"/>
                </a:lnTo>
                <a:lnTo>
                  <a:pt x="19242" y="8324"/>
                </a:lnTo>
                <a:lnTo>
                  <a:pt x="19240" y="8415"/>
                </a:lnTo>
                <a:lnTo>
                  <a:pt x="19270" y="8462"/>
                </a:lnTo>
                <a:lnTo>
                  <a:pt x="19293" y="8467"/>
                </a:lnTo>
                <a:lnTo>
                  <a:pt x="19297" y="8488"/>
                </a:lnTo>
                <a:lnTo>
                  <a:pt x="19323" y="8498"/>
                </a:lnTo>
                <a:lnTo>
                  <a:pt x="19323" y="8553"/>
                </a:lnTo>
                <a:lnTo>
                  <a:pt x="19302" y="8578"/>
                </a:lnTo>
                <a:lnTo>
                  <a:pt x="19271" y="8573"/>
                </a:lnTo>
                <a:lnTo>
                  <a:pt x="19260" y="8629"/>
                </a:lnTo>
                <a:lnTo>
                  <a:pt x="19197" y="8719"/>
                </a:lnTo>
                <a:lnTo>
                  <a:pt x="19095" y="8800"/>
                </a:lnTo>
                <a:lnTo>
                  <a:pt x="19093" y="8836"/>
                </a:lnTo>
                <a:lnTo>
                  <a:pt x="19115" y="8846"/>
                </a:lnTo>
                <a:lnTo>
                  <a:pt x="19194" y="8840"/>
                </a:lnTo>
                <a:lnTo>
                  <a:pt x="19221" y="8845"/>
                </a:lnTo>
                <a:lnTo>
                  <a:pt x="19185" y="8867"/>
                </a:lnTo>
                <a:lnTo>
                  <a:pt x="19164" y="8935"/>
                </a:lnTo>
                <a:lnTo>
                  <a:pt x="19168" y="8961"/>
                </a:lnTo>
                <a:lnTo>
                  <a:pt x="19220" y="8969"/>
                </a:lnTo>
                <a:lnTo>
                  <a:pt x="19173" y="8985"/>
                </a:lnTo>
                <a:lnTo>
                  <a:pt x="19140" y="9022"/>
                </a:lnTo>
                <a:lnTo>
                  <a:pt x="19156" y="9056"/>
                </a:lnTo>
                <a:lnTo>
                  <a:pt x="19182" y="9077"/>
                </a:lnTo>
                <a:lnTo>
                  <a:pt x="19139" y="9132"/>
                </a:lnTo>
                <a:lnTo>
                  <a:pt x="19144" y="9153"/>
                </a:lnTo>
                <a:lnTo>
                  <a:pt x="19210" y="9153"/>
                </a:lnTo>
                <a:lnTo>
                  <a:pt x="19218" y="9184"/>
                </a:lnTo>
                <a:lnTo>
                  <a:pt x="19168" y="9275"/>
                </a:lnTo>
                <a:lnTo>
                  <a:pt x="19117" y="9297"/>
                </a:lnTo>
                <a:lnTo>
                  <a:pt x="19113" y="9352"/>
                </a:lnTo>
                <a:lnTo>
                  <a:pt x="19130" y="9378"/>
                </a:lnTo>
                <a:lnTo>
                  <a:pt x="19099" y="9362"/>
                </a:lnTo>
                <a:lnTo>
                  <a:pt x="19070" y="9306"/>
                </a:lnTo>
                <a:lnTo>
                  <a:pt x="19044" y="9306"/>
                </a:lnTo>
                <a:lnTo>
                  <a:pt x="18994" y="9371"/>
                </a:lnTo>
                <a:lnTo>
                  <a:pt x="18996" y="9390"/>
                </a:lnTo>
                <a:lnTo>
                  <a:pt x="19013" y="9400"/>
                </a:lnTo>
                <a:lnTo>
                  <a:pt x="19015" y="9433"/>
                </a:lnTo>
                <a:lnTo>
                  <a:pt x="18984" y="9469"/>
                </a:lnTo>
                <a:lnTo>
                  <a:pt x="18944" y="9474"/>
                </a:lnTo>
                <a:lnTo>
                  <a:pt x="18819" y="9605"/>
                </a:lnTo>
                <a:lnTo>
                  <a:pt x="18773" y="9625"/>
                </a:lnTo>
                <a:lnTo>
                  <a:pt x="18745" y="9718"/>
                </a:lnTo>
                <a:lnTo>
                  <a:pt x="18759" y="9756"/>
                </a:lnTo>
                <a:lnTo>
                  <a:pt x="18807" y="9770"/>
                </a:lnTo>
                <a:lnTo>
                  <a:pt x="18821" y="9819"/>
                </a:lnTo>
                <a:lnTo>
                  <a:pt x="18872" y="9854"/>
                </a:lnTo>
                <a:lnTo>
                  <a:pt x="18944" y="9966"/>
                </a:lnTo>
                <a:lnTo>
                  <a:pt x="18960" y="10093"/>
                </a:lnTo>
                <a:lnTo>
                  <a:pt x="18952" y="10238"/>
                </a:lnTo>
                <a:lnTo>
                  <a:pt x="18991" y="10310"/>
                </a:lnTo>
                <a:lnTo>
                  <a:pt x="18984" y="10368"/>
                </a:lnTo>
                <a:lnTo>
                  <a:pt x="18984" y="10451"/>
                </a:lnTo>
                <a:lnTo>
                  <a:pt x="18967" y="10469"/>
                </a:lnTo>
                <a:lnTo>
                  <a:pt x="18924" y="10584"/>
                </a:lnTo>
                <a:lnTo>
                  <a:pt x="18906" y="10647"/>
                </a:lnTo>
                <a:lnTo>
                  <a:pt x="18928" y="10641"/>
                </a:lnTo>
                <a:lnTo>
                  <a:pt x="18938" y="10594"/>
                </a:lnTo>
                <a:lnTo>
                  <a:pt x="18967" y="10568"/>
                </a:lnTo>
                <a:lnTo>
                  <a:pt x="18970" y="10628"/>
                </a:lnTo>
                <a:lnTo>
                  <a:pt x="19013" y="10683"/>
                </a:lnTo>
                <a:lnTo>
                  <a:pt x="18977" y="10723"/>
                </a:lnTo>
                <a:lnTo>
                  <a:pt x="18929" y="10725"/>
                </a:lnTo>
                <a:lnTo>
                  <a:pt x="18906" y="10703"/>
                </a:lnTo>
                <a:lnTo>
                  <a:pt x="18878" y="10700"/>
                </a:lnTo>
                <a:lnTo>
                  <a:pt x="18812" y="10803"/>
                </a:lnTo>
                <a:lnTo>
                  <a:pt x="18757" y="10829"/>
                </a:lnTo>
                <a:lnTo>
                  <a:pt x="18750" y="10870"/>
                </a:lnTo>
                <a:lnTo>
                  <a:pt x="18638" y="10918"/>
                </a:lnTo>
                <a:lnTo>
                  <a:pt x="18608" y="10947"/>
                </a:lnTo>
                <a:lnTo>
                  <a:pt x="18606" y="10965"/>
                </a:lnTo>
                <a:lnTo>
                  <a:pt x="18458" y="11019"/>
                </a:lnTo>
                <a:lnTo>
                  <a:pt x="18365" y="11066"/>
                </a:lnTo>
                <a:lnTo>
                  <a:pt x="18340" y="11087"/>
                </a:lnTo>
                <a:lnTo>
                  <a:pt x="18284" y="11085"/>
                </a:lnTo>
                <a:lnTo>
                  <a:pt x="18238" y="11121"/>
                </a:lnTo>
                <a:lnTo>
                  <a:pt x="18143" y="11136"/>
                </a:lnTo>
                <a:lnTo>
                  <a:pt x="18080" y="11166"/>
                </a:lnTo>
                <a:lnTo>
                  <a:pt x="18095" y="11192"/>
                </a:lnTo>
                <a:lnTo>
                  <a:pt x="18100" y="11240"/>
                </a:lnTo>
                <a:lnTo>
                  <a:pt x="18121" y="11277"/>
                </a:lnTo>
                <a:lnTo>
                  <a:pt x="18119" y="11321"/>
                </a:lnTo>
                <a:lnTo>
                  <a:pt x="18138" y="11357"/>
                </a:lnTo>
                <a:lnTo>
                  <a:pt x="18114" y="11370"/>
                </a:lnTo>
                <a:lnTo>
                  <a:pt x="18130" y="11401"/>
                </a:lnTo>
                <a:lnTo>
                  <a:pt x="18155" y="11408"/>
                </a:lnTo>
                <a:lnTo>
                  <a:pt x="18128" y="11429"/>
                </a:lnTo>
                <a:lnTo>
                  <a:pt x="18145" y="11468"/>
                </a:lnTo>
                <a:lnTo>
                  <a:pt x="18123" y="11484"/>
                </a:lnTo>
                <a:lnTo>
                  <a:pt x="18133" y="11528"/>
                </a:lnTo>
                <a:lnTo>
                  <a:pt x="18107" y="11554"/>
                </a:lnTo>
                <a:lnTo>
                  <a:pt x="18095" y="11633"/>
                </a:lnTo>
                <a:lnTo>
                  <a:pt x="18107" y="11680"/>
                </a:lnTo>
                <a:lnTo>
                  <a:pt x="18070" y="11796"/>
                </a:lnTo>
                <a:lnTo>
                  <a:pt x="18076" y="11828"/>
                </a:lnTo>
                <a:lnTo>
                  <a:pt x="18100" y="11836"/>
                </a:lnTo>
                <a:lnTo>
                  <a:pt x="18098" y="11864"/>
                </a:lnTo>
                <a:lnTo>
                  <a:pt x="18118" y="11889"/>
                </a:lnTo>
                <a:lnTo>
                  <a:pt x="18072" y="11945"/>
                </a:lnTo>
                <a:lnTo>
                  <a:pt x="18071" y="11994"/>
                </a:lnTo>
                <a:lnTo>
                  <a:pt x="18098" y="12010"/>
                </a:lnTo>
                <a:lnTo>
                  <a:pt x="18106" y="12080"/>
                </a:lnTo>
                <a:lnTo>
                  <a:pt x="18123" y="12099"/>
                </a:lnTo>
                <a:lnTo>
                  <a:pt x="18066" y="12154"/>
                </a:lnTo>
                <a:lnTo>
                  <a:pt x="18044" y="12223"/>
                </a:lnTo>
                <a:lnTo>
                  <a:pt x="18018" y="12231"/>
                </a:lnTo>
                <a:lnTo>
                  <a:pt x="17999" y="12221"/>
                </a:lnTo>
                <a:lnTo>
                  <a:pt x="18002" y="12268"/>
                </a:lnTo>
                <a:lnTo>
                  <a:pt x="18026" y="12297"/>
                </a:lnTo>
                <a:lnTo>
                  <a:pt x="18002" y="12330"/>
                </a:lnTo>
                <a:lnTo>
                  <a:pt x="17992" y="12404"/>
                </a:lnTo>
                <a:lnTo>
                  <a:pt x="18001" y="12460"/>
                </a:lnTo>
                <a:lnTo>
                  <a:pt x="18047" y="12511"/>
                </a:lnTo>
                <a:lnTo>
                  <a:pt x="18092" y="12533"/>
                </a:lnTo>
                <a:lnTo>
                  <a:pt x="18011" y="12523"/>
                </a:lnTo>
                <a:lnTo>
                  <a:pt x="17956" y="12481"/>
                </a:lnTo>
                <a:lnTo>
                  <a:pt x="17965" y="12416"/>
                </a:lnTo>
                <a:lnTo>
                  <a:pt x="17947" y="12332"/>
                </a:lnTo>
                <a:lnTo>
                  <a:pt x="17920" y="12324"/>
                </a:lnTo>
                <a:lnTo>
                  <a:pt x="17913" y="12298"/>
                </a:lnTo>
                <a:lnTo>
                  <a:pt x="17923" y="12259"/>
                </a:lnTo>
                <a:lnTo>
                  <a:pt x="17905" y="12261"/>
                </a:lnTo>
                <a:lnTo>
                  <a:pt x="17824" y="12360"/>
                </a:lnTo>
                <a:lnTo>
                  <a:pt x="17824" y="12402"/>
                </a:lnTo>
                <a:lnTo>
                  <a:pt x="17810" y="12441"/>
                </a:lnTo>
                <a:lnTo>
                  <a:pt x="17770" y="12438"/>
                </a:lnTo>
                <a:lnTo>
                  <a:pt x="17729" y="12398"/>
                </a:lnTo>
                <a:lnTo>
                  <a:pt x="17665" y="12376"/>
                </a:lnTo>
                <a:lnTo>
                  <a:pt x="17607" y="12419"/>
                </a:lnTo>
                <a:lnTo>
                  <a:pt x="17538" y="12453"/>
                </a:lnTo>
                <a:lnTo>
                  <a:pt x="17629" y="12372"/>
                </a:lnTo>
                <a:lnTo>
                  <a:pt x="17648" y="12306"/>
                </a:lnTo>
                <a:lnTo>
                  <a:pt x="17636" y="12275"/>
                </a:lnTo>
                <a:lnTo>
                  <a:pt x="17627" y="12199"/>
                </a:lnTo>
                <a:lnTo>
                  <a:pt x="17599" y="12159"/>
                </a:lnTo>
                <a:lnTo>
                  <a:pt x="17591" y="12127"/>
                </a:lnTo>
                <a:lnTo>
                  <a:pt x="17579" y="12127"/>
                </a:lnTo>
                <a:lnTo>
                  <a:pt x="17523" y="12098"/>
                </a:lnTo>
                <a:lnTo>
                  <a:pt x="17478" y="12080"/>
                </a:lnTo>
                <a:lnTo>
                  <a:pt x="17482" y="12046"/>
                </a:lnTo>
                <a:lnTo>
                  <a:pt x="17474" y="12026"/>
                </a:lnTo>
                <a:lnTo>
                  <a:pt x="17485" y="11986"/>
                </a:lnTo>
                <a:lnTo>
                  <a:pt x="17458" y="11946"/>
                </a:lnTo>
                <a:lnTo>
                  <a:pt x="17422" y="11927"/>
                </a:lnTo>
                <a:lnTo>
                  <a:pt x="17422" y="11869"/>
                </a:lnTo>
                <a:lnTo>
                  <a:pt x="17373" y="11831"/>
                </a:lnTo>
                <a:lnTo>
                  <a:pt x="17353" y="11792"/>
                </a:lnTo>
                <a:lnTo>
                  <a:pt x="17378" y="11697"/>
                </a:lnTo>
                <a:lnTo>
                  <a:pt x="17425" y="11657"/>
                </a:lnTo>
                <a:lnTo>
                  <a:pt x="17444" y="11595"/>
                </a:lnTo>
                <a:lnTo>
                  <a:pt x="17444" y="11554"/>
                </a:lnTo>
                <a:lnTo>
                  <a:pt x="17506" y="11458"/>
                </a:lnTo>
                <a:lnTo>
                  <a:pt x="17502" y="11355"/>
                </a:lnTo>
                <a:lnTo>
                  <a:pt x="17486" y="11341"/>
                </a:lnTo>
                <a:lnTo>
                  <a:pt x="17478" y="11288"/>
                </a:lnTo>
                <a:lnTo>
                  <a:pt x="17512" y="11224"/>
                </a:lnTo>
                <a:lnTo>
                  <a:pt x="17545" y="11180"/>
                </a:lnTo>
                <a:lnTo>
                  <a:pt x="17549" y="11138"/>
                </a:lnTo>
                <a:lnTo>
                  <a:pt x="17611" y="11021"/>
                </a:lnTo>
                <a:lnTo>
                  <a:pt x="17601" y="10951"/>
                </a:lnTo>
                <a:lnTo>
                  <a:pt x="17578" y="10951"/>
                </a:lnTo>
                <a:lnTo>
                  <a:pt x="17563" y="10959"/>
                </a:lnTo>
                <a:lnTo>
                  <a:pt x="17564" y="10942"/>
                </a:lnTo>
                <a:lnTo>
                  <a:pt x="17530" y="10942"/>
                </a:lnTo>
                <a:lnTo>
                  <a:pt x="17472" y="10961"/>
                </a:lnTo>
                <a:lnTo>
                  <a:pt x="17390" y="10946"/>
                </a:lnTo>
                <a:lnTo>
                  <a:pt x="17317" y="10923"/>
                </a:lnTo>
                <a:lnTo>
                  <a:pt x="17297" y="10923"/>
                </a:lnTo>
                <a:lnTo>
                  <a:pt x="17273" y="10901"/>
                </a:lnTo>
                <a:lnTo>
                  <a:pt x="17172" y="10898"/>
                </a:lnTo>
                <a:lnTo>
                  <a:pt x="17119" y="10910"/>
                </a:lnTo>
                <a:lnTo>
                  <a:pt x="17096" y="10901"/>
                </a:lnTo>
                <a:lnTo>
                  <a:pt x="17021" y="10900"/>
                </a:lnTo>
                <a:lnTo>
                  <a:pt x="17005" y="10884"/>
                </a:lnTo>
                <a:lnTo>
                  <a:pt x="17014" y="10862"/>
                </a:lnTo>
                <a:lnTo>
                  <a:pt x="16954" y="10803"/>
                </a:lnTo>
                <a:lnTo>
                  <a:pt x="16945" y="10769"/>
                </a:lnTo>
                <a:lnTo>
                  <a:pt x="16864" y="10697"/>
                </a:lnTo>
                <a:lnTo>
                  <a:pt x="16828" y="10685"/>
                </a:lnTo>
                <a:lnTo>
                  <a:pt x="16757" y="10634"/>
                </a:lnTo>
                <a:lnTo>
                  <a:pt x="16723" y="10626"/>
                </a:lnTo>
                <a:lnTo>
                  <a:pt x="16626" y="10560"/>
                </a:lnTo>
                <a:lnTo>
                  <a:pt x="16603" y="10535"/>
                </a:lnTo>
                <a:lnTo>
                  <a:pt x="16570" y="10548"/>
                </a:lnTo>
                <a:lnTo>
                  <a:pt x="16572" y="10526"/>
                </a:lnTo>
                <a:lnTo>
                  <a:pt x="16540" y="10445"/>
                </a:lnTo>
                <a:lnTo>
                  <a:pt x="16508" y="10411"/>
                </a:lnTo>
                <a:lnTo>
                  <a:pt x="16508" y="10370"/>
                </a:lnTo>
                <a:lnTo>
                  <a:pt x="16467" y="10344"/>
                </a:lnTo>
                <a:lnTo>
                  <a:pt x="16429" y="10274"/>
                </a:lnTo>
                <a:lnTo>
                  <a:pt x="16393" y="10258"/>
                </a:lnTo>
                <a:lnTo>
                  <a:pt x="16318" y="10181"/>
                </a:lnTo>
                <a:lnTo>
                  <a:pt x="16272" y="10169"/>
                </a:lnTo>
                <a:lnTo>
                  <a:pt x="16244" y="10145"/>
                </a:lnTo>
                <a:lnTo>
                  <a:pt x="16141" y="10113"/>
                </a:lnTo>
                <a:lnTo>
                  <a:pt x="16070" y="10050"/>
                </a:lnTo>
                <a:lnTo>
                  <a:pt x="15962" y="9980"/>
                </a:lnTo>
                <a:lnTo>
                  <a:pt x="15877" y="9988"/>
                </a:lnTo>
                <a:lnTo>
                  <a:pt x="15706" y="10045"/>
                </a:lnTo>
                <a:lnTo>
                  <a:pt x="15535" y="10100"/>
                </a:lnTo>
                <a:lnTo>
                  <a:pt x="15465" y="10098"/>
                </a:lnTo>
                <a:lnTo>
                  <a:pt x="15412" y="10076"/>
                </a:lnTo>
                <a:lnTo>
                  <a:pt x="15412" y="10076"/>
                </a:lnTo>
                <a:lnTo>
                  <a:pt x="15463" y="10085"/>
                </a:lnTo>
                <a:lnTo>
                  <a:pt x="15533" y="10060"/>
                </a:lnTo>
                <a:lnTo>
                  <a:pt x="15680" y="9921"/>
                </a:lnTo>
                <a:lnTo>
                  <a:pt x="15698" y="9873"/>
                </a:lnTo>
                <a:lnTo>
                  <a:pt x="15682" y="9780"/>
                </a:lnTo>
                <a:lnTo>
                  <a:pt x="15652" y="9739"/>
                </a:lnTo>
                <a:lnTo>
                  <a:pt x="15688" y="9646"/>
                </a:lnTo>
                <a:lnTo>
                  <a:pt x="15688" y="9549"/>
                </a:lnTo>
                <a:lnTo>
                  <a:pt x="15661" y="9486"/>
                </a:lnTo>
                <a:lnTo>
                  <a:pt x="15661" y="9430"/>
                </a:lnTo>
                <a:lnTo>
                  <a:pt x="15680" y="9378"/>
                </a:lnTo>
                <a:lnTo>
                  <a:pt x="15680" y="9333"/>
                </a:lnTo>
                <a:lnTo>
                  <a:pt x="15639" y="9314"/>
                </a:lnTo>
                <a:lnTo>
                  <a:pt x="15501" y="9320"/>
                </a:lnTo>
                <a:lnTo>
                  <a:pt x="15441" y="9438"/>
                </a:lnTo>
                <a:lnTo>
                  <a:pt x="15358" y="9539"/>
                </a:lnTo>
                <a:lnTo>
                  <a:pt x="15249" y="9553"/>
                </a:lnTo>
                <a:lnTo>
                  <a:pt x="15185" y="9607"/>
                </a:lnTo>
                <a:lnTo>
                  <a:pt x="15204" y="9559"/>
                </a:lnTo>
                <a:lnTo>
                  <a:pt x="15333" y="9529"/>
                </a:lnTo>
                <a:lnTo>
                  <a:pt x="15394" y="9469"/>
                </a:lnTo>
                <a:lnTo>
                  <a:pt x="15439" y="9357"/>
                </a:lnTo>
                <a:lnTo>
                  <a:pt x="15420" y="9347"/>
                </a:lnTo>
                <a:lnTo>
                  <a:pt x="15422" y="9285"/>
                </a:lnTo>
                <a:lnTo>
                  <a:pt x="15398" y="9255"/>
                </a:lnTo>
                <a:lnTo>
                  <a:pt x="15412" y="9213"/>
                </a:lnTo>
                <a:lnTo>
                  <a:pt x="15400" y="9177"/>
                </a:lnTo>
                <a:lnTo>
                  <a:pt x="15350" y="9166"/>
                </a:lnTo>
                <a:lnTo>
                  <a:pt x="15370" y="9144"/>
                </a:lnTo>
                <a:lnTo>
                  <a:pt x="15414" y="9130"/>
                </a:lnTo>
                <a:lnTo>
                  <a:pt x="15429" y="9090"/>
                </a:lnTo>
                <a:lnTo>
                  <a:pt x="15472" y="9015"/>
                </a:lnTo>
                <a:lnTo>
                  <a:pt x="15472" y="8947"/>
                </a:lnTo>
                <a:lnTo>
                  <a:pt x="15453" y="8926"/>
                </a:lnTo>
                <a:lnTo>
                  <a:pt x="15487" y="8830"/>
                </a:lnTo>
                <a:lnTo>
                  <a:pt x="15525" y="8808"/>
                </a:lnTo>
                <a:lnTo>
                  <a:pt x="15546" y="8747"/>
                </a:lnTo>
                <a:lnTo>
                  <a:pt x="15574" y="8703"/>
                </a:lnTo>
                <a:lnTo>
                  <a:pt x="15591" y="8616"/>
                </a:lnTo>
                <a:lnTo>
                  <a:pt x="15636" y="8572"/>
                </a:lnTo>
                <a:lnTo>
                  <a:pt x="15612" y="8516"/>
                </a:lnTo>
                <a:lnTo>
                  <a:pt x="15615" y="8489"/>
                </a:lnTo>
                <a:lnTo>
                  <a:pt x="15667" y="8523"/>
                </a:lnTo>
                <a:lnTo>
                  <a:pt x="15715" y="8479"/>
                </a:lnTo>
                <a:lnTo>
                  <a:pt x="15719" y="8437"/>
                </a:lnTo>
                <a:lnTo>
                  <a:pt x="15770" y="8423"/>
                </a:lnTo>
                <a:lnTo>
                  <a:pt x="15839" y="8345"/>
                </a:lnTo>
                <a:lnTo>
                  <a:pt x="15881" y="8327"/>
                </a:lnTo>
                <a:lnTo>
                  <a:pt x="15873" y="8288"/>
                </a:lnTo>
                <a:lnTo>
                  <a:pt x="15900" y="8252"/>
                </a:lnTo>
                <a:lnTo>
                  <a:pt x="15931" y="8252"/>
                </a:lnTo>
                <a:lnTo>
                  <a:pt x="15943" y="8224"/>
                </a:lnTo>
                <a:lnTo>
                  <a:pt x="15919" y="8194"/>
                </a:lnTo>
                <a:lnTo>
                  <a:pt x="15978" y="8162"/>
                </a:lnTo>
                <a:lnTo>
                  <a:pt x="16015" y="8101"/>
                </a:lnTo>
                <a:lnTo>
                  <a:pt x="16062" y="8103"/>
                </a:lnTo>
                <a:lnTo>
                  <a:pt x="16062" y="8077"/>
                </a:lnTo>
                <a:lnTo>
                  <a:pt x="16082" y="8051"/>
                </a:lnTo>
                <a:lnTo>
                  <a:pt x="16024" y="8008"/>
                </a:lnTo>
                <a:lnTo>
                  <a:pt x="16048" y="7994"/>
                </a:lnTo>
                <a:lnTo>
                  <a:pt x="16051" y="7965"/>
                </a:lnTo>
                <a:lnTo>
                  <a:pt x="16089" y="7972"/>
                </a:lnTo>
                <a:lnTo>
                  <a:pt x="16143" y="8011"/>
                </a:lnTo>
                <a:lnTo>
                  <a:pt x="16151" y="8032"/>
                </a:lnTo>
                <a:lnTo>
                  <a:pt x="16171" y="8023"/>
                </a:lnTo>
                <a:lnTo>
                  <a:pt x="16163" y="7989"/>
                </a:lnTo>
                <a:lnTo>
                  <a:pt x="16125" y="7965"/>
                </a:lnTo>
                <a:lnTo>
                  <a:pt x="16196" y="7938"/>
                </a:lnTo>
                <a:lnTo>
                  <a:pt x="16218" y="7908"/>
                </a:lnTo>
                <a:lnTo>
                  <a:pt x="16276" y="7912"/>
                </a:lnTo>
                <a:lnTo>
                  <a:pt x="16292" y="7924"/>
                </a:lnTo>
                <a:lnTo>
                  <a:pt x="16300" y="7888"/>
                </a:lnTo>
                <a:lnTo>
                  <a:pt x="16285" y="7867"/>
                </a:lnTo>
                <a:lnTo>
                  <a:pt x="16285" y="7867"/>
                </a:lnTo>
                <a:lnTo>
                  <a:pt x="16314" y="7872"/>
                </a:lnTo>
                <a:lnTo>
                  <a:pt x="16323" y="7927"/>
                </a:lnTo>
                <a:lnTo>
                  <a:pt x="16359" y="7880"/>
                </a:lnTo>
                <a:lnTo>
                  <a:pt x="16359" y="7845"/>
                </a:lnTo>
                <a:lnTo>
                  <a:pt x="16332" y="7821"/>
                </a:lnTo>
                <a:lnTo>
                  <a:pt x="16335" y="7779"/>
                </a:lnTo>
                <a:lnTo>
                  <a:pt x="16356" y="7797"/>
                </a:lnTo>
                <a:lnTo>
                  <a:pt x="16440" y="7817"/>
                </a:lnTo>
                <a:lnTo>
                  <a:pt x="16426" y="7787"/>
                </a:lnTo>
                <a:lnTo>
                  <a:pt x="16387" y="7771"/>
                </a:lnTo>
                <a:lnTo>
                  <a:pt x="16371" y="7741"/>
                </a:lnTo>
                <a:lnTo>
                  <a:pt x="16390" y="7727"/>
                </a:lnTo>
                <a:lnTo>
                  <a:pt x="16399" y="7697"/>
                </a:lnTo>
                <a:lnTo>
                  <a:pt x="16414" y="7759"/>
                </a:lnTo>
                <a:lnTo>
                  <a:pt x="16459" y="7751"/>
                </a:lnTo>
                <a:lnTo>
                  <a:pt x="16486" y="7765"/>
                </a:lnTo>
                <a:lnTo>
                  <a:pt x="16514" y="7741"/>
                </a:lnTo>
                <a:lnTo>
                  <a:pt x="16465" y="7659"/>
                </a:lnTo>
                <a:lnTo>
                  <a:pt x="16431" y="7561"/>
                </a:lnTo>
                <a:lnTo>
                  <a:pt x="16390" y="7509"/>
                </a:lnTo>
                <a:lnTo>
                  <a:pt x="16391" y="7463"/>
                </a:lnTo>
                <a:lnTo>
                  <a:pt x="16385" y="7432"/>
                </a:lnTo>
                <a:lnTo>
                  <a:pt x="16397" y="7413"/>
                </a:lnTo>
                <a:lnTo>
                  <a:pt x="16431" y="7445"/>
                </a:lnTo>
                <a:lnTo>
                  <a:pt x="16453" y="7523"/>
                </a:lnTo>
                <a:lnTo>
                  <a:pt x="16515" y="7604"/>
                </a:lnTo>
                <a:lnTo>
                  <a:pt x="16622" y="7624"/>
                </a:lnTo>
                <a:lnTo>
                  <a:pt x="16661" y="7652"/>
                </a:lnTo>
                <a:lnTo>
                  <a:pt x="16717" y="7656"/>
                </a:lnTo>
                <a:lnTo>
                  <a:pt x="16744" y="7633"/>
                </a:lnTo>
                <a:lnTo>
                  <a:pt x="16783" y="7630"/>
                </a:lnTo>
                <a:lnTo>
                  <a:pt x="16846" y="7564"/>
                </a:lnTo>
                <a:lnTo>
                  <a:pt x="16854" y="7456"/>
                </a:lnTo>
                <a:lnTo>
                  <a:pt x="16765" y="7351"/>
                </a:lnTo>
                <a:lnTo>
                  <a:pt x="16755" y="7291"/>
                </a:lnTo>
                <a:lnTo>
                  <a:pt x="16725" y="7257"/>
                </a:lnTo>
                <a:lnTo>
                  <a:pt x="16703" y="7262"/>
                </a:lnTo>
                <a:lnTo>
                  <a:pt x="16653" y="7312"/>
                </a:lnTo>
                <a:lnTo>
                  <a:pt x="16560" y="7318"/>
                </a:lnTo>
                <a:lnTo>
                  <a:pt x="16536" y="7330"/>
                </a:lnTo>
                <a:lnTo>
                  <a:pt x="16536" y="7315"/>
                </a:lnTo>
                <a:lnTo>
                  <a:pt x="16526" y="7286"/>
                </a:lnTo>
                <a:lnTo>
                  <a:pt x="16526" y="7286"/>
                </a:lnTo>
                <a:lnTo>
                  <a:pt x="16556" y="7294"/>
                </a:lnTo>
                <a:lnTo>
                  <a:pt x="16614" y="7286"/>
                </a:lnTo>
                <a:lnTo>
                  <a:pt x="16670" y="7248"/>
                </a:lnTo>
                <a:lnTo>
                  <a:pt x="16661" y="7227"/>
                </a:lnTo>
                <a:lnTo>
                  <a:pt x="16576" y="7174"/>
                </a:lnTo>
                <a:lnTo>
                  <a:pt x="16479" y="7074"/>
                </a:lnTo>
                <a:lnTo>
                  <a:pt x="16461" y="7072"/>
                </a:lnTo>
                <a:lnTo>
                  <a:pt x="16451" y="7093"/>
                </a:lnTo>
                <a:lnTo>
                  <a:pt x="16471" y="7128"/>
                </a:lnTo>
                <a:lnTo>
                  <a:pt x="16455" y="7147"/>
                </a:lnTo>
                <a:lnTo>
                  <a:pt x="16414" y="7111"/>
                </a:lnTo>
                <a:lnTo>
                  <a:pt x="16388" y="7042"/>
                </a:lnTo>
                <a:lnTo>
                  <a:pt x="16429" y="7052"/>
                </a:lnTo>
                <a:lnTo>
                  <a:pt x="16433" y="6982"/>
                </a:lnTo>
                <a:lnTo>
                  <a:pt x="16455" y="7020"/>
                </a:lnTo>
                <a:lnTo>
                  <a:pt x="16520" y="7069"/>
                </a:lnTo>
                <a:lnTo>
                  <a:pt x="16558" y="7083"/>
                </a:lnTo>
                <a:lnTo>
                  <a:pt x="16588" y="7153"/>
                </a:lnTo>
                <a:lnTo>
                  <a:pt x="16677" y="7205"/>
                </a:lnTo>
                <a:lnTo>
                  <a:pt x="16771" y="7239"/>
                </a:lnTo>
                <a:lnTo>
                  <a:pt x="16818" y="7302"/>
                </a:lnTo>
                <a:lnTo>
                  <a:pt x="16858" y="7328"/>
                </a:lnTo>
                <a:lnTo>
                  <a:pt x="16864" y="7362"/>
                </a:lnTo>
                <a:lnTo>
                  <a:pt x="16916" y="7378"/>
                </a:lnTo>
                <a:lnTo>
                  <a:pt x="16933" y="7396"/>
                </a:lnTo>
                <a:lnTo>
                  <a:pt x="16938" y="7344"/>
                </a:lnTo>
                <a:lnTo>
                  <a:pt x="16987" y="7318"/>
                </a:lnTo>
                <a:lnTo>
                  <a:pt x="16954" y="7293"/>
                </a:lnTo>
                <a:lnTo>
                  <a:pt x="16966" y="7250"/>
                </a:lnTo>
                <a:lnTo>
                  <a:pt x="17001" y="7306"/>
                </a:lnTo>
                <a:lnTo>
                  <a:pt x="17011" y="7336"/>
                </a:lnTo>
                <a:lnTo>
                  <a:pt x="17041" y="7344"/>
                </a:lnTo>
                <a:lnTo>
                  <a:pt x="17098" y="7265"/>
                </a:lnTo>
                <a:lnTo>
                  <a:pt x="17104" y="7175"/>
                </a:lnTo>
                <a:lnTo>
                  <a:pt x="17079" y="7147"/>
                </a:lnTo>
                <a:lnTo>
                  <a:pt x="17100" y="7080"/>
                </a:lnTo>
                <a:lnTo>
                  <a:pt x="17126" y="7155"/>
                </a:lnTo>
                <a:lnTo>
                  <a:pt x="17130" y="7199"/>
                </a:lnTo>
                <a:lnTo>
                  <a:pt x="17166" y="7104"/>
                </a:lnTo>
                <a:lnTo>
                  <a:pt x="17212" y="7078"/>
                </a:lnTo>
                <a:lnTo>
                  <a:pt x="17222" y="7102"/>
                </a:lnTo>
                <a:lnTo>
                  <a:pt x="17237" y="7114"/>
                </a:lnTo>
                <a:lnTo>
                  <a:pt x="17203" y="7161"/>
                </a:lnTo>
                <a:lnTo>
                  <a:pt x="17222" y="7169"/>
                </a:lnTo>
                <a:lnTo>
                  <a:pt x="17234" y="7201"/>
                </a:lnTo>
                <a:lnTo>
                  <a:pt x="17261" y="7167"/>
                </a:lnTo>
                <a:lnTo>
                  <a:pt x="17297" y="7183"/>
                </a:lnTo>
                <a:lnTo>
                  <a:pt x="17356" y="7251"/>
                </a:lnTo>
                <a:lnTo>
                  <a:pt x="17366" y="7225"/>
                </a:lnTo>
                <a:lnTo>
                  <a:pt x="17394" y="7225"/>
                </a:lnTo>
                <a:lnTo>
                  <a:pt x="17416" y="7243"/>
                </a:lnTo>
                <a:lnTo>
                  <a:pt x="17458" y="7234"/>
                </a:lnTo>
                <a:lnTo>
                  <a:pt x="17498" y="7162"/>
                </a:lnTo>
                <a:lnTo>
                  <a:pt x="17561" y="7133"/>
                </a:lnTo>
                <a:lnTo>
                  <a:pt x="17712" y="6976"/>
                </a:lnTo>
                <a:lnTo>
                  <a:pt x="17719" y="6947"/>
                </a:lnTo>
                <a:lnTo>
                  <a:pt x="17740" y="6932"/>
                </a:lnTo>
                <a:lnTo>
                  <a:pt x="17750" y="6951"/>
                </a:lnTo>
                <a:lnTo>
                  <a:pt x="17818" y="6859"/>
                </a:lnTo>
                <a:lnTo>
                  <a:pt x="17861" y="6837"/>
                </a:lnTo>
                <a:lnTo>
                  <a:pt x="17915" y="6798"/>
                </a:lnTo>
                <a:lnTo>
                  <a:pt x="17935" y="6780"/>
                </a:lnTo>
                <a:lnTo>
                  <a:pt x="17929" y="6728"/>
                </a:lnTo>
                <a:lnTo>
                  <a:pt x="17758" y="6681"/>
                </a:lnTo>
                <a:lnTo>
                  <a:pt x="17665" y="6664"/>
                </a:lnTo>
                <a:lnTo>
                  <a:pt x="17578" y="6634"/>
                </a:lnTo>
                <a:lnTo>
                  <a:pt x="17547" y="6564"/>
                </a:lnTo>
                <a:lnTo>
                  <a:pt x="17495" y="6462"/>
                </a:lnTo>
                <a:lnTo>
                  <a:pt x="17474" y="6460"/>
                </a:lnTo>
                <a:lnTo>
                  <a:pt x="17468" y="6382"/>
                </a:lnTo>
                <a:lnTo>
                  <a:pt x="17454" y="6368"/>
                </a:lnTo>
                <a:lnTo>
                  <a:pt x="17470" y="6349"/>
                </a:lnTo>
                <a:lnTo>
                  <a:pt x="17488" y="6351"/>
                </a:lnTo>
                <a:lnTo>
                  <a:pt x="17498" y="6323"/>
                </a:lnTo>
                <a:lnTo>
                  <a:pt x="17468" y="6303"/>
                </a:lnTo>
                <a:lnTo>
                  <a:pt x="17370" y="6305"/>
                </a:lnTo>
                <a:lnTo>
                  <a:pt x="17263" y="6267"/>
                </a:lnTo>
                <a:lnTo>
                  <a:pt x="17234" y="6271"/>
                </a:lnTo>
                <a:lnTo>
                  <a:pt x="17217" y="6294"/>
                </a:lnTo>
                <a:lnTo>
                  <a:pt x="17188" y="6261"/>
                </a:lnTo>
                <a:lnTo>
                  <a:pt x="17190" y="6229"/>
                </a:lnTo>
                <a:lnTo>
                  <a:pt x="17232" y="6242"/>
                </a:lnTo>
                <a:lnTo>
                  <a:pt x="17343" y="6249"/>
                </a:lnTo>
                <a:lnTo>
                  <a:pt x="17411" y="6291"/>
                </a:lnTo>
                <a:lnTo>
                  <a:pt x="17507" y="6291"/>
                </a:lnTo>
                <a:lnTo>
                  <a:pt x="17566" y="6337"/>
                </a:lnTo>
                <a:lnTo>
                  <a:pt x="17615" y="6432"/>
                </a:lnTo>
                <a:lnTo>
                  <a:pt x="17660" y="6444"/>
                </a:lnTo>
                <a:lnTo>
                  <a:pt x="17684" y="6470"/>
                </a:lnTo>
                <a:lnTo>
                  <a:pt x="17665" y="6485"/>
                </a:lnTo>
                <a:lnTo>
                  <a:pt x="17641" y="6486"/>
                </a:lnTo>
                <a:lnTo>
                  <a:pt x="17639" y="6509"/>
                </a:lnTo>
                <a:lnTo>
                  <a:pt x="17714" y="6541"/>
                </a:lnTo>
                <a:lnTo>
                  <a:pt x="17734" y="6593"/>
                </a:lnTo>
                <a:lnTo>
                  <a:pt x="17767" y="6639"/>
                </a:lnTo>
                <a:lnTo>
                  <a:pt x="17917" y="6672"/>
                </a:lnTo>
                <a:lnTo>
                  <a:pt x="17959" y="6655"/>
                </a:lnTo>
                <a:lnTo>
                  <a:pt x="17978" y="6599"/>
                </a:lnTo>
                <a:lnTo>
                  <a:pt x="18014" y="6575"/>
                </a:lnTo>
                <a:lnTo>
                  <a:pt x="18048" y="6587"/>
                </a:lnTo>
                <a:lnTo>
                  <a:pt x="18104" y="6519"/>
                </a:lnTo>
                <a:lnTo>
                  <a:pt x="18152" y="6458"/>
                </a:lnTo>
                <a:lnTo>
                  <a:pt x="18263" y="6376"/>
                </a:lnTo>
                <a:lnTo>
                  <a:pt x="18294" y="6366"/>
                </a:lnTo>
                <a:lnTo>
                  <a:pt x="18332" y="6301"/>
                </a:lnTo>
                <a:lnTo>
                  <a:pt x="18306" y="6258"/>
                </a:lnTo>
                <a:lnTo>
                  <a:pt x="18248" y="6247"/>
                </a:lnTo>
                <a:lnTo>
                  <a:pt x="18225" y="6213"/>
                </a:lnTo>
                <a:lnTo>
                  <a:pt x="18223" y="6166"/>
                </a:lnTo>
                <a:lnTo>
                  <a:pt x="18245" y="6152"/>
                </a:lnTo>
                <a:lnTo>
                  <a:pt x="18231" y="6122"/>
                </a:lnTo>
                <a:lnTo>
                  <a:pt x="18239" y="6086"/>
                </a:lnTo>
                <a:lnTo>
                  <a:pt x="18291" y="6120"/>
                </a:lnTo>
                <a:lnTo>
                  <a:pt x="18330" y="6114"/>
                </a:lnTo>
                <a:lnTo>
                  <a:pt x="18370" y="6142"/>
                </a:lnTo>
                <a:lnTo>
                  <a:pt x="18425" y="6142"/>
                </a:lnTo>
                <a:lnTo>
                  <a:pt x="18494" y="6115"/>
                </a:lnTo>
                <a:lnTo>
                  <a:pt x="18495" y="6138"/>
                </a:lnTo>
                <a:lnTo>
                  <a:pt x="18521" y="6150"/>
                </a:lnTo>
                <a:lnTo>
                  <a:pt x="18511" y="6162"/>
                </a:lnTo>
                <a:lnTo>
                  <a:pt x="18489" y="6230"/>
                </a:lnTo>
                <a:lnTo>
                  <a:pt x="18491" y="6263"/>
                </a:lnTo>
                <a:lnTo>
                  <a:pt x="18523" y="6247"/>
                </a:lnTo>
                <a:lnTo>
                  <a:pt x="18531" y="6270"/>
                </a:lnTo>
                <a:lnTo>
                  <a:pt x="18568" y="6279"/>
                </a:lnTo>
                <a:lnTo>
                  <a:pt x="18623" y="6309"/>
                </a:lnTo>
                <a:lnTo>
                  <a:pt x="18634" y="6270"/>
                </a:lnTo>
                <a:lnTo>
                  <a:pt x="18588" y="6229"/>
                </a:lnTo>
                <a:lnTo>
                  <a:pt x="18616" y="6189"/>
                </a:lnTo>
                <a:lnTo>
                  <a:pt x="18626" y="6227"/>
                </a:lnTo>
                <a:lnTo>
                  <a:pt x="18659" y="6239"/>
                </a:lnTo>
                <a:lnTo>
                  <a:pt x="18666" y="6279"/>
                </a:lnTo>
                <a:lnTo>
                  <a:pt x="18741" y="6344"/>
                </a:lnTo>
                <a:lnTo>
                  <a:pt x="18765" y="6342"/>
                </a:lnTo>
                <a:lnTo>
                  <a:pt x="18769" y="6305"/>
                </a:lnTo>
                <a:lnTo>
                  <a:pt x="18753" y="6287"/>
                </a:lnTo>
                <a:lnTo>
                  <a:pt x="18773" y="6258"/>
                </a:lnTo>
                <a:lnTo>
                  <a:pt x="18763" y="6192"/>
                </a:lnTo>
                <a:lnTo>
                  <a:pt x="18740" y="6179"/>
                </a:lnTo>
                <a:lnTo>
                  <a:pt x="18752" y="6110"/>
                </a:lnTo>
                <a:lnTo>
                  <a:pt x="18723" y="6037"/>
                </a:lnTo>
                <a:lnTo>
                  <a:pt x="18682" y="6019"/>
                </a:lnTo>
                <a:lnTo>
                  <a:pt x="18685" y="5977"/>
                </a:lnTo>
                <a:lnTo>
                  <a:pt x="18660" y="5965"/>
                </a:lnTo>
                <a:lnTo>
                  <a:pt x="18599" y="6007"/>
                </a:lnTo>
                <a:lnTo>
                  <a:pt x="18576" y="6001"/>
                </a:lnTo>
                <a:lnTo>
                  <a:pt x="18620" y="5937"/>
                </a:lnTo>
                <a:lnTo>
                  <a:pt x="18660" y="5933"/>
                </a:lnTo>
                <a:lnTo>
                  <a:pt x="18676" y="5949"/>
                </a:lnTo>
                <a:lnTo>
                  <a:pt x="18721" y="5923"/>
                </a:lnTo>
                <a:lnTo>
                  <a:pt x="18749" y="5967"/>
                </a:lnTo>
                <a:lnTo>
                  <a:pt x="18771" y="5976"/>
                </a:lnTo>
                <a:lnTo>
                  <a:pt x="18776" y="6076"/>
                </a:lnTo>
                <a:lnTo>
                  <a:pt x="18793" y="6070"/>
                </a:lnTo>
                <a:lnTo>
                  <a:pt x="18843" y="6023"/>
                </a:lnTo>
                <a:lnTo>
                  <a:pt x="18843" y="6023"/>
                </a:lnTo>
                <a:lnTo>
                  <a:pt x="18805" y="6088"/>
                </a:lnTo>
                <a:lnTo>
                  <a:pt x="18803" y="6126"/>
                </a:lnTo>
                <a:lnTo>
                  <a:pt x="18776" y="6136"/>
                </a:lnTo>
                <a:lnTo>
                  <a:pt x="18776" y="6162"/>
                </a:lnTo>
                <a:lnTo>
                  <a:pt x="18809" y="6198"/>
                </a:lnTo>
                <a:lnTo>
                  <a:pt x="18824" y="6255"/>
                </a:lnTo>
                <a:lnTo>
                  <a:pt x="18807" y="6283"/>
                </a:lnTo>
                <a:lnTo>
                  <a:pt x="18829" y="6305"/>
                </a:lnTo>
                <a:lnTo>
                  <a:pt x="18944" y="6271"/>
                </a:lnTo>
                <a:lnTo>
                  <a:pt x="18968" y="6225"/>
                </a:lnTo>
                <a:lnTo>
                  <a:pt x="19008" y="6223"/>
                </a:lnTo>
                <a:lnTo>
                  <a:pt x="19032" y="6232"/>
                </a:lnTo>
                <a:lnTo>
                  <a:pt x="19099" y="6160"/>
                </a:lnTo>
                <a:lnTo>
                  <a:pt x="19137" y="6158"/>
                </a:lnTo>
                <a:lnTo>
                  <a:pt x="19159" y="6128"/>
                </a:lnTo>
                <a:lnTo>
                  <a:pt x="19206" y="6100"/>
                </a:lnTo>
                <a:lnTo>
                  <a:pt x="19218" y="6045"/>
                </a:lnTo>
                <a:lnTo>
                  <a:pt x="19250" y="6023"/>
                </a:lnTo>
                <a:lnTo>
                  <a:pt x="19325" y="6021"/>
                </a:lnTo>
                <a:lnTo>
                  <a:pt x="19365" y="6037"/>
                </a:lnTo>
                <a:lnTo>
                  <a:pt x="19388" y="6007"/>
                </a:lnTo>
                <a:lnTo>
                  <a:pt x="19375" y="5964"/>
                </a:lnTo>
                <a:lnTo>
                  <a:pt x="19439" y="5909"/>
                </a:lnTo>
                <a:lnTo>
                  <a:pt x="19446" y="5874"/>
                </a:lnTo>
                <a:lnTo>
                  <a:pt x="19464" y="5862"/>
                </a:lnTo>
                <a:lnTo>
                  <a:pt x="19470" y="5804"/>
                </a:lnTo>
                <a:lnTo>
                  <a:pt x="19419" y="5703"/>
                </a:lnTo>
                <a:lnTo>
                  <a:pt x="19427" y="5670"/>
                </a:lnTo>
                <a:lnTo>
                  <a:pt x="19373" y="5629"/>
                </a:lnTo>
                <a:lnTo>
                  <a:pt x="19364" y="5577"/>
                </a:lnTo>
                <a:lnTo>
                  <a:pt x="19385" y="5535"/>
                </a:lnTo>
                <a:lnTo>
                  <a:pt x="19441" y="5512"/>
                </a:lnTo>
                <a:lnTo>
                  <a:pt x="19453" y="5477"/>
                </a:lnTo>
                <a:lnTo>
                  <a:pt x="19438" y="5476"/>
                </a:lnTo>
                <a:lnTo>
                  <a:pt x="19409" y="5505"/>
                </a:lnTo>
                <a:lnTo>
                  <a:pt x="19393" y="5502"/>
                </a:lnTo>
                <a:lnTo>
                  <a:pt x="19389" y="5472"/>
                </a:lnTo>
                <a:lnTo>
                  <a:pt x="19417" y="5431"/>
                </a:lnTo>
                <a:lnTo>
                  <a:pt x="19377" y="5427"/>
                </a:lnTo>
                <a:lnTo>
                  <a:pt x="19405" y="5399"/>
                </a:lnTo>
                <a:lnTo>
                  <a:pt x="19419" y="5365"/>
                </a:lnTo>
                <a:lnTo>
                  <a:pt x="19389" y="5342"/>
                </a:lnTo>
                <a:lnTo>
                  <a:pt x="19350" y="5333"/>
                </a:lnTo>
                <a:lnTo>
                  <a:pt x="19371" y="5319"/>
                </a:lnTo>
                <a:lnTo>
                  <a:pt x="19373" y="5282"/>
                </a:lnTo>
                <a:lnTo>
                  <a:pt x="19401" y="5278"/>
                </a:lnTo>
                <a:lnTo>
                  <a:pt x="19415" y="5302"/>
                </a:lnTo>
                <a:lnTo>
                  <a:pt x="19458" y="5304"/>
                </a:lnTo>
                <a:lnTo>
                  <a:pt x="19496" y="5348"/>
                </a:lnTo>
                <a:lnTo>
                  <a:pt x="19532" y="5361"/>
                </a:lnTo>
                <a:lnTo>
                  <a:pt x="19554" y="5331"/>
                </a:lnTo>
                <a:lnTo>
                  <a:pt x="19589" y="5338"/>
                </a:lnTo>
                <a:lnTo>
                  <a:pt x="19655" y="5316"/>
                </a:lnTo>
                <a:lnTo>
                  <a:pt x="19711" y="5278"/>
                </a:lnTo>
                <a:lnTo>
                  <a:pt x="19694" y="5260"/>
                </a:lnTo>
                <a:lnTo>
                  <a:pt x="19723" y="5214"/>
                </a:lnTo>
                <a:lnTo>
                  <a:pt x="19707" y="5201"/>
                </a:lnTo>
                <a:lnTo>
                  <a:pt x="19691" y="5202"/>
                </a:lnTo>
                <a:lnTo>
                  <a:pt x="19685" y="5166"/>
                </a:lnTo>
                <a:lnTo>
                  <a:pt x="19662" y="5152"/>
                </a:lnTo>
                <a:lnTo>
                  <a:pt x="19598" y="5151"/>
                </a:lnTo>
                <a:lnTo>
                  <a:pt x="19631" y="5134"/>
                </a:lnTo>
                <a:lnTo>
                  <a:pt x="19676" y="5126"/>
                </a:lnTo>
                <a:lnTo>
                  <a:pt x="19750" y="5068"/>
                </a:lnTo>
                <a:lnTo>
                  <a:pt x="19779" y="5022"/>
                </a:lnTo>
                <a:lnTo>
                  <a:pt x="19772" y="5001"/>
                </a:lnTo>
                <a:lnTo>
                  <a:pt x="19745" y="4991"/>
                </a:lnTo>
                <a:lnTo>
                  <a:pt x="19730" y="4963"/>
                </a:lnTo>
                <a:lnTo>
                  <a:pt x="19659" y="4946"/>
                </a:lnTo>
                <a:lnTo>
                  <a:pt x="19618" y="4960"/>
                </a:lnTo>
                <a:lnTo>
                  <a:pt x="19594" y="4946"/>
                </a:lnTo>
                <a:lnTo>
                  <a:pt x="19634" y="4931"/>
                </a:lnTo>
                <a:lnTo>
                  <a:pt x="19629" y="4881"/>
                </a:lnTo>
                <a:lnTo>
                  <a:pt x="19528" y="4817"/>
                </a:lnTo>
                <a:lnTo>
                  <a:pt x="19524" y="4791"/>
                </a:lnTo>
                <a:lnTo>
                  <a:pt x="19524" y="4791"/>
                </a:lnTo>
                <a:lnTo>
                  <a:pt x="19556" y="4795"/>
                </a:lnTo>
                <a:lnTo>
                  <a:pt x="19589" y="4825"/>
                </a:lnTo>
                <a:lnTo>
                  <a:pt x="19618" y="4811"/>
                </a:lnTo>
                <a:lnTo>
                  <a:pt x="19591" y="4779"/>
                </a:lnTo>
                <a:lnTo>
                  <a:pt x="19615" y="4764"/>
                </a:lnTo>
                <a:lnTo>
                  <a:pt x="19615" y="4738"/>
                </a:lnTo>
                <a:lnTo>
                  <a:pt x="19556" y="4714"/>
                </a:lnTo>
                <a:lnTo>
                  <a:pt x="19510" y="4682"/>
                </a:lnTo>
                <a:lnTo>
                  <a:pt x="19469" y="4709"/>
                </a:lnTo>
                <a:lnTo>
                  <a:pt x="19379" y="4664"/>
                </a:lnTo>
                <a:lnTo>
                  <a:pt x="19359" y="4635"/>
                </a:lnTo>
                <a:lnTo>
                  <a:pt x="19353" y="4611"/>
                </a:lnTo>
                <a:lnTo>
                  <a:pt x="19288" y="4563"/>
                </a:lnTo>
                <a:lnTo>
                  <a:pt x="19214" y="4557"/>
                </a:lnTo>
                <a:lnTo>
                  <a:pt x="19184" y="4578"/>
                </a:lnTo>
                <a:lnTo>
                  <a:pt x="19147" y="4575"/>
                </a:lnTo>
                <a:lnTo>
                  <a:pt x="19127" y="4541"/>
                </a:lnTo>
                <a:lnTo>
                  <a:pt x="19079" y="4533"/>
                </a:lnTo>
                <a:lnTo>
                  <a:pt x="19091" y="4557"/>
                </a:lnTo>
                <a:lnTo>
                  <a:pt x="19127" y="4578"/>
                </a:lnTo>
                <a:lnTo>
                  <a:pt x="19111" y="4622"/>
                </a:lnTo>
                <a:lnTo>
                  <a:pt x="19067" y="4622"/>
                </a:lnTo>
                <a:lnTo>
                  <a:pt x="19069" y="4635"/>
                </a:lnTo>
                <a:lnTo>
                  <a:pt x="19083" y="4652"/>
                </a:lnTo>
                <a:lnTo>
                  <a:pt x="19049" y="4688"/>
                </a:lnTo>
                <a:lnTo>
                  <a:pt x="19044" y="4719"/>
                </a:lnTo>
                <a:lnTo>
                  <a:pt x="19069" y="4757"/>
                </a:lnTo>
                <a:lnTo>
                  <a:pt x="19035" y="4759"/>
                </a:lnTo>
                <a:lnTo>
                  <a:pt x="19030" y="4801"/>
                </a:lnTo>
                <a:lnTo>
                  <a:pt x="19003" y="4833"/>
                </a:lnTo>
                <a:lnTo>
                  <a:pt x="18999" y="4903"/>
                </a:lnTo>
                <a:lnTo>
                  <a:pt x="19025" y="4905"/>
                </a:lnTo>
                <a:lnTo>
                  <a:pt x="19047" y="4946"/>
                </a:lnTo>
                <a:lnTo>
                  <a:pt x="19069" y="4950"/>
                </a:lnTo>
                <a:lnTo>
                  <a:pt x="19091" y="4994"/>
                </a:lnTo>
                <a:lnTo>
                  <a:pt x="19071" y="5008"/>
                </a:lnTo>
                <a:lnTo>
                  <a:pt x="19037" y="5004"/>
                </a:lnTo>
                <a:lnTo>
                  <a:pt x="19017" y="5022"/>
                </a:lnTo>
                <a:lnTo>
                  <a:pt x="18991" y="5000"/>
                </a:lnTo>
                <a:lnTo>
                  <a:pt x="18941" y="5006"/>
                </a:lnTo>
                <a:lnTo>
                  <a:pt x="18922" y="5034"/>
                </a:lnTo>
                <a:lnTo>
                  <a:pt x="18962" y="5073"/>
                </a:lnTo>
                <a:lnTo>
                  <a:pt x="18988" y="5075"/>
                </a:lnTo>
                <a:lnTo>
                  <a:pt x="18986" y="5103"/>
                </a:lnTo>
                <a:lnTo>
                  <a:pt x="18941" y="5109"/>
                </a:lnTo>
                <a:lnTo>
                  <a:pt x="18916" y="5091"/>
                </a:lnTo>
                <a:lnTo>
                  <a:pt x="18886" y="5119"/>
                </a:lnTo>
                <a:lnTo>
                  <a:pt x="18851" y="5068"/>
                </a:lnTo>
                <a:lnTo>
                  <a:pt x="18807" y="5101"/>
                </a:lnTo>
                <a:lnTo>
                  <a:pt x="18767" y="5185"/>
                </a:lnTo>
                <a:lnTo>
                  <a:pt x="18726" y="5286"/>
                </a:lnTo>
                <a:lnTo>
                  <a:pt x="18670" y="5383"/>
                </a:lnTo>
                <a:lnTo>
                  <a:pt x="18585" y="5445"/>
                </a:lnTo>
                <a:lnTo>
                  <a:pt x="18559" y="5486"/>
                </a:lnTo>
                <a:lnTo>
                  <a:pt x="18542" y="5489"/>
                </a:lnTo>
                <a:lnTo>
                  <a:pt x="18497" y="5552"/>
                </a:lnTo>
                <a:lnTo>
                  <a:pt x="18459" y="5568"/>
                </a:lnTo>
                <a:lnTo>
                  <a:pt x="18453" y="5643"/>
                </a:lnTo>
                <a:lnTo>
                  <a:pt x="18418" y="5681"/>
                </a:lnTo>
                <a:lnTo>
                  <a:pt x="18408" y="5733"/>
                </a:lnTo>
                <a:lnTo>
                  <a:pt x="18384" y="5739"/>
                </a:lnTo>
                <a:lnTo>
                  <a:pt x="18360" y="5682"/>
                </a:lnTo>
                <a:lnTo>
                  <a:pt x="18330" y="5685"/>
                </a:lnTo>
                <a:lnTo>
                  <a:pt x="18296" y="5719"/>
                </a:lnTo>
                <a:lnTo>
                  <a:pt x="18312" y="5737"/>
                </a:lnTo>
                <a:lnTo>
                  <a:pt x="18320" y="5795"/>
                </a:lnTo>
                <a:lnTo>
                  <a:pt x="18286" y="5795"/>
                </a:lnTo>
                <a:lnTo>
                  <a:pt x="18250" y="5759"/>
                </a:lnTo>
                <a:lnTo>
                  <a:pt x="18263" y="5713"/>
                </a:lnTo>
                <a:lnTo>
                  <a:pt x="18227" y="5644"/>
                </a:lnTo>
                <a:lnTo>
                  <a:pt x="18189" y="5479"/>
                </a:lnTo>
                <a:lnTo>
                  <a:pt x="18188" y="5401"/>
                </a:lnTo>
                <a:lnTo>
                  <a:pt x="18173" y="5369"/>
                </a:lnTo>
                <a:lnTo>
                  <a:pt x="18193" y="5311"/>
                </a:lnTo>
                <a:lnTo>
                  <a:pt x="18227" y="5268"/>
                </a:lnTo>
                <a:lnTo>
                  <a:pt x="18215" y="5218"/>
                </a:lnTo>
                <a:lnTo>
                  <a:pt x="18236" y="5177"/>
                </a:lnTo>
                <a:lnTo>
                  <a:pt x="18263" y="5153"/>
                </a:lnTo>
                <a:lnTo>
                  <a:pt x="18291" y="5177"/>
                </a:lnTo>
                <a:lnTo>
                  <a:pt x="18326" y="5161"/>
                </a:lnTo>
                <a:lnTo>
                  <a:pt x="18354" y="5113"/>
                </a:lnTo>
                <a:lnTo>
                  <a:pt x="18340" y="5017"/>
                </a:lnTo>
                <a:lnTo>
                  <a:pt x="18356" y="4972"/>
                </a:lnTo>
                <a:lnTo>
                  <a:pt x="18356" y="4920"/>
                </a:lnTo>
                <a:lnTo>
                  <a:pt x="18314" y="4867"/>
                </a:lnTo>
                <a:lnTo>
                  <a:pt x="18305" y="4805"/>
                </a:lnTo>
                <a:lnTo>
                  <a:pt x="18269" y="4724"/>
                </a:lnTo>
                <a:lnTo>
                  <a:pt x="18260" y="4682"/>
                </a:lnTo>
                <a:lnTo>
                  <a:pt x="18239" y="4660"/>
                </a:lnTo>
                <a:lnTo>
                  <a:pt x="18219" y="4664"/>
                </a:lnTo>
                <a:lnTo>
                  <a:pt x="18201" y="4712"/>
                </a:lnTo>
                <a:lnTo>
                  <a:pt x="18147" y="4797"/>
                </a:lnTo>
                <a:lnTo>
                  <a:pt x="18086" y="4847"/>
                </a:lnTo>
                <a:lnTo>
                  <a:pt x="18076" y="4893"/>
                </a:lnTo>
                <a:lnTo>
                  <a:pt x="18076" y="4976"/>
                </a:lnTo>
                <a:lnTo>
                  <a:pt x="18054" y="4998"/>
                </a:lnTo>
                <a:lnTo>
                  <a:pt x="18026" y="4976"/>
                </a:lnTo>
                <a:lnTo>
                  <a:pt x="17999" y="5008"/>
                </a:lnTo>
                <a:lnTo>
                  <a:pt x="18008" y="5022"/>
                </a:lnTo>
                <a:lnTo>
                  <a:pt x="17997" y="5042"/>
                </a:lnTo>
                <a:lnTo>
                  <a:pt x="17937" y="5073"/>
                </a:lnTo>
                <a:lnTo>
                  <a:pt x="17920" y="5107"/>
                </a:lnTo>
                <a:lnTo>
                  <a:pt x="17882" y="5149"/>
                </a:lnTo>
                <a:lnTo>
                  <a:pt x="17854" y="5150"/>
                </a:lnTo>
                <a:lnTo>
                  <a:pt x="17849" y="5118"/>
                </a:lnTo>
                <a:lnTo>
                  <a:pt x="17879" y="5105"/>
                </a:lnTo>
                <a:lnTo>
                  <a:pt x="17875" y="5054"/>
                </a:lnTo>
                <a:lnTo>
                  <a:pt x="17863" y="5028"/>
                </a:lnTo>
                <a:lnTo>
                  <a:pt x="17908" y="4971"/>
                </a:lnTo>
                <a:lnTo>
                  <a:pt x="17916" y="4923"/>
                </a:lnTo>
                <a:lnTo>
                  <a:pt x="17918" y="4877"/>
                </a:lnTo>
                <a:lnTo>
                  <a:pt x="17951" y="4858"/>
                </a:lnTo>
                <a:lnTo>
                  <a:pt x="17956" y="4810"/>
                </a:lnTo>
                <a:lnTo>
                  <a:pt x="17948" y="4800"/>
                </a:lnTo>
                <a:lnTo>
                  <a:pt x="17955" y="4743"/>
                </a:lnTo>
                <a:lnTo>
                  <a:pt x="17911" y="4672"/>
                </a:lnTo>
                <a:lnTo>
                  <a:pt x="17911" y="4637"/>
                </a:lnTo>
                <a:lnTo>
                  <a:pt x="17885" y="4594"/>
                </a:lnTo>
                <a:lnTo>
                  <a:pt x="17885" y="4570"/>
                </a:lnTo>
                <a:lnTo>
                  <a:pt x="17905" y="4580"/>
                </a:lnTo>
                <a:lnTo>
                  <a:pt x="17927" y="4578"/>
                </a:lnTo>
                <a:lnTo>
                  <a:pt x="17937" y="4635"/>
                </a:lnTo>
                <a:lnTo>
                  <a:pt x="17954" y="4620"/>
                </a:lnTo>
                <a:lnTo>
                  <a:pt x="18002" y="4565"/>
                </a:lnTo>
                <a:lnTo>
                  <a:pt x="18047" y="4563"/>
                </a:lnTo>
                <a:lnTo>
                  <a:pt x="18078" y="4529"/>
                </a:lnTo>
                <a:lnTo>
                  <a:pt x="18046" y="4509"/>
                </a:lnTo>
                <a:lnTo>
                  <a:pt x="18002" y="4543"/>
                </a:lnTo>
                <a:lnTo>
                  <a:pt x="17973" y="4511"/>
                </a:lnTo>
                <a:lnTo>
                  <a:pt x="17932" y="4496"/>
                </a:lnTo>
                <a:lnTo>
                  <a:pt x="17932" y="4482"/>
                </a:lnTo>
                <a:lnTo>
                  <a:pt x="17954" y="4463"/>
                </a:lnTo>
                <a:lnTo>
                  <a:pt x="17939" y="4444"/>
                </a:lnTo>
                <a:lnTo>
                  <a:pt x="17903" y="4453"/>
                </a:lnTo>
                <a:lnTo>
                  <a:pt x="17895" y="4489"/>
                </a:lnTo>
                <a:lnTo>
                  <a:pt x="17834" y="4508"/>
                </a:lnTo>
                <a:lnTo>
                  <a:pt x="17791" y="4465"/>
                </a:lnTo>
                <a:lnTo>
                  <a:pt x="17786" y="4420"/>
                </a:lnTo>
                <a:lnTo>
                  <a:pt x="17756" y="4410"/>
                </a:lnTo>
                <a:lnTo>
                  <a:pt x="17710" y="4422"/>
                </a:lnTo>
                <a:lnTo>
                  <a:pt x="17686" y="4396"/>
                </a:lnTo>
                <a:lnTo>
                  <a:pt x="17698" y="4350"/>
                </a:lnTo>
                <a:lnTo>
                  <a:pt x="17728" y="4336"/>
                </a:lnTo>
                <a:lnTo>
                  <a:pt x="17734" y="4310"/>
                </a:lnTo>
                <a:lnTo>
                  <a:pt x="17767" y="4305"/>
                </a:lnTo>
                <a:lnTo>
                  <a:pt x="17895" y="4215"/>
                </a:lnTo>
                <a:lnTo>
                  <a:pt x="17901" y="4191"/>
                </a:lnTo>
                <a:lnTo>
                  <a:pt x="17870" y="4161"/>
                </a:lnTo>
                <a:lnTo>
                  <a:pt x="17810" y="4176"/>
                </a:lnTo>
                <a:lnTo>
                  <a:pt x="17810" y="4155"/>
                </a:lnTo>
                <a:lnTo>
                  <a:pt x="17851" y="4138"/>
                </a:lnTo>
                <a:lnTo>
                  <a:pt x="17873" y="4088"/>
                </a:lnTo>
                <a:lnTo>
                  <a:pt x="17929" y="4064"/>
                </a:lnTo>
                <a:lnTo>
                  <a:pt x="17913" y="4116"/>
                </a:lnTo>
                <a:lnTo>
                  <a:pt x="17937" y="4161"/>
                </a:lnTo>
                <a:lnTo>
                  <a:pt x="17978" y="4152"/>
                </a:lnTo>
                <a:lnTo>
                  <a:pt x="18008" y="4167"/>
                </a:lnTo>
                <a:lnTo>
                  <a:pt x="18042" y="4136"/>
                </a:lnTo>
                <a:lnTo>
                  <a:pt x="18047" y="4097"/>
                </a:lnTo>
                <a:lnTo>
                  <a:pt x="18016" y="4054"/>
                </a:lnTo>
                <a:lnTo>
                  <a:pt x="17985" y="4046"/>
                </a:lnTo>
                <a:lnTo>
                  <a:pt x="17985" y="4013"/>
                </a:lnTo>
                <a:lnTo>
                  <a:pt x="17999" y="3970"/>
                </a:lnTo>
                <a:lnTo>
                  <a:pt x="17985" y="3929"/>
                </a:lnTo>
                <a:lnTo>
                  <a:pt x="17999" y="3911"/>
                </a:lnTo>
                <a:lnTo>
                  <a:pt x="17999" y="3873"/>
                </a:lnTo>
                <a:lnTo>
                  <a:pt x="17951" y="3816"/>
                </a:lnTo>
                <a:lnTo>
                  <a:pt x="17968" y="3770"/>
                </a:lnTo>
                <a:lnTo>
                  <a:pt x="17946" y="3728"/>
                </a:lnTo>
                <a:lnTo>
                  <a:pt x="17970" y="3712"/>
                </a:lnTo>
                <a:lnTo>
                  <a:pt x="17971" y="3651"/>
                </a:lnTo>
                <a:lnTo>
                  <a:pt x="18008" y="3597"/>
                </a:lnTo>
                <a:lnTo>
                  <a:pt x="18009" y="3561"/>
                </a:lnTo>
                <a:lnTo>
                  <a:pt x="18044" y="3514"/>
                </a:lnTo>
                <a:lnTo>
                  <a:pt x="18044" y="3492"/>
                </a:lnTo>
                <a:lnTo>
                  <a:pt x="18014" y="3472"/>
                </a:lnTo>
                <a:lnTo>
                  <a:pt x="18023" y="3389"/>
                </a:lnTo>
                <a:lnTo>
                  <a:pt x="18009" y="3351"/>
                </a:lnTo>
                <a:lnTo>
                  <a:pt x="17970" y="3313"/>
                </a:lnTo>
                <a:lnTo>
                  <a:pt x="17977" y="3277"/>
                </a:lnTo>
                <a:lnTo>
                  <a:pt x="17968" y="3236"/>
                </a:lnTo>
                <a:lnTo>
                  <a:pt x="17990" y="3226"/>
                </a:lnTo>
                <a:lnTo>
                  <a:pt x="18008" y="3179"/>
                </a:lnTo>
                <a:lnTo>
                  <a:pt x="17971" y="3155"/>
                </a:lnTo>
                <a:lnTo>
                  <a:pt x="17933" y="3117"/>
                </a:lnTo>
                <a:lnTo>
                  <a:pt x="17905" y="3105"/>
                </a:lnTo>
                <a:lnTo>
                  <a:pt x="17915" y="3085"/>
                </a:lnTo>
                <a:lnTo>
                  <a:pt x="17909" y="3039"/>
                </a:lnTo>
                <a:lnTo>
                  <a:pt x="17832" y="3023"/>
                </a:lnTo>
                <a:lnTo>
                  <a:pt x="17778" y="3004"/>
                </a:lnTo>
                <a:lnTo>
                  <a:pt x="17744" y="3021"/>
                </a:lnTo>
                <a:lnTo>
                  <a:pt x="17746" y="3061"/>
                </a:lnTo>
                <a:lnTo>
                  <a:pt x="17681" y="3103"/>
                </a:lnTo>
                <a:lnTo>
                  <a:pt x="17664" y="3131"/>
                </a:lnTo>
                <a:lnTo>
                  <a:pt x="17601" y="3131"/>
                </a:lnTo>
                <a:lnTo>
                  <a:pt x="17559" y="3168"/>
                </a:lnTo>
                <a:lnTo>
                  <a:pt x="17589" y="3212"/>
                </a:lnTo>
                <a:lnTo>
                  <a:pt x="17629" y="3229"/>
                </a:lnTo>
                <a:lnTo>
                  <a:pt x="17667" y="3234"/>
                </a:lnTo>
                <a:lnTo>
                  <a:pt x="17667" y="3255"/>
                </a:lnTo>
                <a:lnTo>
                  <a:pt x="17613" y="3337"/>
                </a:lnTo>
                <a:lnTo>
                  <a:pt x="17605" y="3368"/>
                </a:lnTo>
                <a:lnTo>
                  <a:pt x="17557" y="3394"/>
                </a:lnTo>
                <a:lnTo>
                  <a:pt x="17567" y="3359"/>
                </a:lnTo>
                <a:lnTo>
                  <a:pt x="17542" y="3333"/>
                </a:lnTo>
                <a:lnTo>
                  <a:pt x="17559" y="3282"/>
                </a:lnTo>
                <a:lnTo>
                  <a:pt x="17526" y="3255"/>
                </a:lnTo>
                <a:lnTo>
                  <a:pt x="17470" y="3279"/>
                </a:lnTo>
                <a:lnTo>
                  <a:pt x="17436" y="3332"/>
                </a:lnTo>
                <a:lnTo>
                  <a:pt x="17404" y="3333"/>
                </a:lnTo>
                <a:lnTo>
                  <a:pt x="17371" y="3396"/>
                </a:lnTo>
                <a:lnTo>
                  <a:pt x="17343" y="3408"/>
                </a:lnTo>
                <a:lnTo>
                  <a:pt x="17305" y="3492"/>
                </a:lnTo>
                <a:lnTo>
                  <a:pt x="17244" y="3559"/>
                </a:lnTo>
                <a:lnTo>
                  <a:pt x="17237" y="3609"/>
                </a:lnTo>
                <a:lnTo>
                  <a:pt x="17255" y="3659"/>
                </a:lnTo>
                <a:lnTo>
                  <a:pt x="17254" y="3688"/>
                </a:lnTo>
                <a:lnTo>
                  <a:pt x="17278" y="3699"/>
                </a:lnTo>
                <a:lnTo>
                  <a:pt x="17316" y="3675"/>
                </a:lnTo>
                <a:lnTo>
                  <a:pt x="17342" y="3674"/>
                </a:lnTo>
                <a:lnTo>
                  <a:pt x="17338" y="3702"/>
                </a:lnTo>
                <a:lnTo>
                  <a:pt x="17300" y="3732"/>
                </a:lnTo>
                <a:lnTo>
                  <a:pt x="17296" y="3751"/>
                </a:lnTo>
                <a:lnTo>
                  <a:pt x="17257" y="3749"/>
                </a:lnTo>
                <a:lnTo>
                  <a:pt x="17211" y="3767"/>
                </a:lnTo>
                <a:lnTo>
                  <a:pt x="17131" y="3838"/>
                </a:lnTo>
                <a:lnTo>
                  <a:pt x="17098" y="3877"/>
                </a:lnTo>
                <a:lnTo>
                  <a:pt x="17091" y="3992"/>
                </a:lnTo>
                <a:lnTo>
                  <a:pt x="17110" y="4037"/>
                </a:lnTo>
                <a:lnTo>
                  <a:pt x="17112" y="4074"/>
                </a:lnTo>
                <a:lnTo>
                  <a:pt x="17089" y="4114"/>
                </a:lnTo>
                <a:lnTo>
                  <a:pt x="17105" y="4135"/>
                </a:lnTo>
                <a:lnTo>
                  <a:pt x="17115" y="4173"/>
                </a:lnTo>
                <a:lnTo>
                  <a:pt x="17150" y="4167"/>
                </a:lnTo>
                <a:lnTo>
                  <a:pt x="17170" y="4178"/>
                </a:lnTo>
                <a:lnTo>
                  <a:pt x="17182" y="4231"/>
                </a:lnTo>
                <a:lnTo>
                  <a:pt x="17225" y="4257"/>
                </a:lnTo>
                <a:lnTo>
                  <a:pt x="17249" y="4300"/>
                </a:lnTo>
                <a:lnTo>
                  <a:pt x="17275" y="4300"/>
                </a:lnTo>
                <a:lnTo>
                  <a:pt x="17309" y="4250"/>
                </a:lnTo>
                <a:lnTo>
                  <a:pt x="17299" y="4303"/>
                </a:lnTo>
                <a:lnTo>
                  <a:pt x="17323" y="4370"/>
                </a:lnTo>
                <a:lnTo>
                  <a:pt x="17390" y="4386"/>
                </a:lnTo>
                <a:lnTo>
                  <a:pt x="17420" y="4408"/>
                </a:lnTo>
                <a:lnTo>
                  <a:pt x="17460" y="4406"/>
                </a:lnTo>
                <a:lnTo>
                  <a:pt x="17511" y="4418"/>
                </a:lnTo>
                <a:lnTo>
                  <a:pt x="17509" y="4456"/>
                </a:lnTo>
                <a:lnTo>
                  <a:pt x="17468" y="4545"/>
                </a:lnTo>
                <a:lnTo>
                  <a:pt x="17420" y="4570"/>
                </a:lnTo>
                <a:lnTo>
                  <a:pt x="17404" y="4559"/>
                </a:lnTo>
                <a:lnTo>
                  <a:pt x="17411" y="4511"/>
                </a:lnTo>
                <a:lnTo>
                  <a:pt x="17450" y="4485"/>
                </a:lnTo>
                <a:lnTo>
                  <a:pt x="17397" y="4470"/>
                </a:lnTo>
                <a:lnTo>
                  <a:pt x="17344" y="4481"/>
                </a:lnTo>
                <a:lnTo>
                  <a:pt x="17303" y="4531"/>
                </a:lnTo>
                <a:lnTo>
                  <a:pt x="17329" y="4555"/>
                </a:lnTo>
                <a:lnTo>
                  <a:pt x="17325" y="4585"/>
                </a:lnTo>
                <a:lnTo>
                  <a:pt x="17263" y="4613"/>
                </a:lnTo>
                <a:lnTo>
                  <a:pt x="17236" y="4647"/>
                </a:lnTo>
                <a:lnTo>
                  <a:pt x="17206" y="4647"/>
                </a:lnTo>
                <a:lnTo>
                  <a:pt x="17174" y="4709"/>
                </a:lnTo>
                <a:lnTo>
                  <a:pt x="17184" y="4726"/>
                </a:lnTo>
                <a:lnTo>
                  <a:pt x="17215" y="4726"/>
                </a:lnTo>
                <a:lnTo>
                  <a:pt x="17239" y="4745"/>
                </a:lnTo>
                <a:lnTo>
                  <a:pt x="17284" y="4737"/>
                </a:lnTo>
                <a:lnTo>
                  <a:pt x="17307" y="4697"/>
                </a:lnTo>
                <a:lnTo>
                  <a:pt x="17297" y="4678"/>
                </a:lnTo>
                <a:lnTo>
                  <a:pt x="17335" y="4672"/>
                </a:lnTo>
                <a:lnTo>
                  <a:pt x="17363" y="4650"/>
                </a:lnTo>
                <a:lnTo>
                  <a:pt x="17380" y="4672"/>
                </a:lnTo>
                <a:lnTo>
                  <a:pt x="17371" y="4716"/>
                </a:lnTo>
                <a:lnTo>
                  <a:pt x="17339" y="4773"/>
                </a:lnTo>
                <a:lnTo>
                  <a:pt x="17327" y="4835"/>
                </a:lnTo>
                <a:lnTo>
                  <a:pt x="17331" y="4864"/>
                </a:lnTo>
                <a:lnTo>
                  <a:pt x="17297" y="4902"/>
                </a:lnTo>
                <a:lnTo>
                  <a:pt x="17230" y="4908"/>
                </a:lnTo>
                <a:lnTo>
                  <a:pt x="17186" y="4956"/>
                </a:lnTo>
                <a:lnTo>
                  <a:pt x="17156" y="4966"/>
                </a:lnTo>
                <a:lnTo>
                  <a:pt x="17158" y="4989"/>
                </a:lnTo>
                <a:lnTo>
                  <a:pt x="17136" y="5030"/>
                </a:lnTo>
                <a:lnTo>
                  <a:pt x="17027" y="5075"/>
                </a:lnTo>
                <a:lnTo>
                  <a:pt x="17001" y="5115"/>
                </a:lnTo>
                <a:lnTo>
                  <a:pt x="16957" y="5123"/>
                </a:lnTo>
                <a:lnTo>
                  <a:pt x="16943" y="5099"/>
                </a:lnTo>
                <a:lnTo>
                  <a:pt x="16925" y="5097"/>
                </a:lnTo>
                <a:lnTo>
                  <a:pt x="16912" y="5075"/>
                </a:lnTo>
                <a:lnTo>
                  <a:pt x="16886" y="5113"/>
                </a:lnTo>
                <a:lnTo>
                  <a:pt x="16860" y="5121"/>
                </a:lnTo>
                <a:lnTo>
                  <a:pt x="16872" y="5101"/>
                </a:lnTo>
                <a:lnTo>
                  <a:pt x="16858" y="5082"/>
                </a:lnTo>
                <a:lnTo>
                  <a:pt x="16810" y="5121"/>
                </a:lnTo>
                <a:lnTo>
                  <a:pt x="16792" y="5182"/>
                </a:lnTo>
                <a:lnTo>
                  <a:pt x="16753" y="5242"/>
                </a:lnTo>
                <a:lnTo>
                  <a:pt x="16737" y="5262"/>
                </a:lnTo>
                <a:lnTo>
                  <a:pt x="16761" y="5290"/>
                </a:lnTo>
                <a:lnTo>
                  <a:pt x="16765" y="5324"/>
                </a:lnTo>
                <a:lnTo>
                  <a:pt x="16737" y="5393"/>
                </a:lnTo>
                <a:lnTo>
                  <a:pt x="16735" y="5425"/>
                </a:lnTo>
                <a:lnTo>
                  <a:pt x="16753" y="5455"/>
                </a:lnTo>
                <a:lnTo>
                  <a:pt x="16723" y="5480"/>
                </a:lnTo>
                <a:lnTo>
                  <a:pt x="16700" y="5533"/>
                </a:lnTo>
                <a:lnTo>
                  <a:pt x="16717" y="5532"/>
                </a:lnTo>
                <a:lnTo>
                  <a:pt x="16747" y="5518"/>
                </a:lnTo>
                <a:lnTo>
                  <a:pt x="16770" y="5484"/>
                </a:lnTo>
                <a:lnTo>
                  <a:pt x="16816" y="5491"/>
                </a:lnTo>
                <a:lnTo>
                  <a:pt x="16856" y="5464"/>
                </a:lnTo>
                <a:lnTo>
                  <a:pt x="16823" y="5506"/>
                </a:lnTo>
                <a:lnTo>
                  <a:pt x="16777" y="5508"/>
                </a:lnTo>
                <a:lnTo>
                  <a:pt x="16735" y="5554"/>
                </a:lnTo>
                <a:lnTo>
                  <a:pt x="16673" y="5574"/>
                </a:lnTo>
                <a:lnTo>
                  <a:pt x="16668" y="5627"/>
                </a:lnTo>
                <a:lnTo>
                  <a:pt x="16636" y="5655"/>
                </a:lnTo>
                <a:lnTo>
                  <a:pt x="16596" y="5625"/>
                </a:lnTo>
                <a:lnTo>
                  <a:pt x="16544" y="5622"/>
                </a:lnTo>
                <a:lnTo>
                  <a:pt x="16515" y="5592"/>
                </a:lnTo>
                <a:lnTo>
                  <a:pt x="16486" y="5618"/>
                </a:lnTo>
                <a:lnTo>
                  <a:pt x="16500" y="5693"/>
                </a:lnTo>
                <a:lnTo>
                  <a:pt x="16459" y="5787"/>
                </a:lnTo>
                <a:lnTo>
                  <a:pt x="16476" y="5683"/>
                </a:lnTo>
                <a:lnTo>
                  <a:pt x="16457" y="5622"/>
                </a:lnTo>
                <a:lnTo>
                  <a:pt x="16426" y="5576"/>
                </a:lnTo>
                <a:lnTo>
                  <a:pt x="16441" y="5510"/>
                </a:lnTo>
                <a:lnTo>
                  <a:pt x="16461" y="5508"/>
                </a:lnTo>
                <a:lnTo>
                  <a:pt x="16481" y="5574"/>
                </a:lnTo>
                <a:lnTo>
                  <a:pt x="16538" y="5546"/>
                </a:lnTo>
                <a:lnTo>
                  <a:pt x="16560" y="5589"/>
                </a:lnTo>
                <a:lnTo>
                  <a:pt x="16612" y="5610"/>
                </a:lnTo>
                <a:lnTo>
                  <a:pt x="16644" y="5582"/>
                </a:lnTo>
                <a:lnTo>
                  <a:pt x="16649" y="5544"/>
                </a:lnTo>
                <a:lnTo>
                  <a:pt x="16670" y="5484"/>
                </a:lnTo>
                <a:lnTo>
                  <a:pt x="16632" y="5500"/>
                </a:lnTo>
                <a:lnTo>
                  <a:pt x="16603" y="5491"/>
                </a:lnTo>
                <a:lnTo>
                  <a:pt x="16636" y="5467"/>
                </a:lnTo>
                <a:lnTo>
                  <a:pt x="16667" y="5417"/>
                </a:lnTo>
                <a:lnTo>
                  <a:pt x="16632" y="5413"/>
                </a:lnTo>
                <a:lnTo>
                  <a:pt x="16600" y="5445"/>
                </a:lnTo>
                <a:lnTo>
                  <a:pt x="16536" y="5464"/>
                </a:lnTo>
                <a:lnTo>
                  <a:pt x="16536" y="5464"/>
                </a:lnTo>
                <a:lnTo>
                  <a:pt x="16540" y="5436"/>
                </a:lnTo>
                <a:lnTo>
                  <a:pt x="16590" y="5401"/>
                </a:lnTo>
                <a:lnTo>
                  <a:pt x="16591" y="5359"/>
                </a:lnTo>
                <a:lnTo>
                  <a:pt x="16564" y="5361"/>
                </a:lnTo>
                <a:lnTo>
                  <a:pt x="16526" y="5379"/>
                </a:lnTo>
                <a:lnTo>
                  <a:pt x="16520" y="5352"/>
                </a:lnTo>
                <a:lnTo>
                  <a:pt x="16540" y="5272"/>
                </a:lnTo>
                <a:lnTo>
                  <a:pt x="16568" y="5230"/>
                </a:lnTo>
                <a:lnTo>
                  <a:pt x="16579" y="5270"/>
                </a:lnTo>
                <a:lnTo>
                  <a:pt x="16598" y="5244"/>
                </a:lnTo>
                <a:lnTo>
                  <a:pt x="16598" y="5213"/>
                </a:lnTo>
                <a:lnTo>
                  <a:pt x="16667" y="5149"/>
                </a:lnTo>
                <a:lnTo>
                  <a:pt x="16672" y="5119"/>
                </a:lnTo>
                <a:lnTo>
                  <a:pt x="16743" y="5077"/>
                </a:lnTo>
                <a:lnTo>
                  <a:pt x="16747" y="5020"/>
                </a:lnTo>
                <a:lnTo>
                  <a:pt x="16777" y="4994"/>
                </a:lnTo>
                <a:lnTo>
                  <a:pt x="16810" y="4984"/>
                </a:lnTo>
                <a:lnTo>
                  <a:pt x="16811" y="4966"/>
                </a:lnTo>
                <a:lnTo>
                  <a:pt x="16763" y="4960"/>
                </a:lnTo>
                <a:lnTo>
                  <a:pt x="16705" y="4976"/>
                </a:lnTo>
                <a:lnTo>
                  <a:pt x="16675" y="5024"/>
                </a:lnTo>
                <a:lnTo>
                  <a:pt x="16622" y="5060"/>
                </a:lnTo>
                <a:lnTo>
                  <a:pt x="16590" y="5046"/>
                </a:lnTo>
                <a:lnTo>
                  <a:pt x="16598" y="5027"/>
                </a:lnTo>
                <a:lnTo>
                  <a:pt x="16653" y="5004"/>
                </a:lnTo>
                <a:lnTo>
                  <a:pt x="16665" y="4966"/>
                </a:lnTo>
                <a:lnTo>
                  <a:pt x="16634" y="4950"/>
                </a:lnTo>
                <a:lnTo>
                  <a:pt x="16596" y="4960"/>
                </a:lnTo>
                <a:lnTo>
                  <a:pt x="16568" y="4928"/>
                </a:lnTo>
                <a:lnTo>
                  <a:pt x="16584" y="4896"/>
                </a:lnTo>
                <a:lnTo>
                  <a:pt x="16591" y="4843"/>
                </a:lnTo>
                <a:lnTo>
                  <a:pt x="16555" y="4813"/>
                </a:lnTo>
                <a:lnTo>
                  <a:pt x="16531" y="4819"/>
                </a:lnTo>
                <a:lnTo>
                  <a:pt x="16519" y="4850"/>
                </a:lnTo>
                <a:lnTo>
                  <a:pt x="16519" y="4823"/>
                </a:lnTo>
                <a:lnTo>
                  <a:pt x="16534" y="4795"/>
                </a:lnTo>
                <a:lnTo>
                  <a:pt x="16512" y="4755"/>
                </a:lnTo>
                <a:lnTo>
                  <a:pt x="16471" y="4755"/>
                </a:lnTo>
                <a:lnTo>
                  <a:pt x="16453" y="4803"/>
                </a:lnTo>
                <a:lnTo>
                  <a:pt x="16405" y="4831"/>
                </a:lnTo>
                <a:lnTo>
                  <a:pt x="16397" y="4850"/>
                </a:lnTo>
                <a:lnTo>
                  <a:pt x="16376" y="4838"/>
                </a:lnTo>
                <a:lnTo>
                  <a:pt x="16378" y="4807"/>
                </a:lnTo>
                <a:lnTo>
                  <a:pt x="16352" y="4771"/>
                </a:lnTo>
                <a:lnTo>
                  <a:pt x="16316" y="4769"/>
                </a:lnTo>
                <a:lnTo>
                  <a:pt x="16308" y="4799"/>
                </a:lnTo>
                <a:lnTo>
                  <a:pt x="16321" y="4825"/>
                </a:lnTo>
                <a:lnTo>
                  <a:pt x="16306" y="4850"/>
                </a:lnTo>
                <a:lnTo>
                  <a:pt x="16326" y="4890"/>
                </a:lnTo>
                <a:lnTo>
                  <a:pt x="16326" y="4922"/>
                </a:lnTo>
                <a:lnTo>
                  <a:pt x="16300" y="4942"/>
                </a:lnTo>
                <a:lnTo>
                  <a:pt x="16282" y="4924"/>
                </a:lnTo>
                <a:lnTo>
                  <a:pt x="16280" y="4893"/>
                </a:lnTo>
                <a:lnTo>
                  <a:pt x="16261" y="4888"/>
                </a:lnTo>
                <a:lnTo>
                  <a:pt x="16249" y="4920"/>
                </a:lnTo>
                <a:lnTo>
                  <a:pt x="16273" y="5015"/>
                </a:lnTo>
                <a:lnTo>
                  <a:pt x="16288" y="5083"/>
                </a:lnTo>
                <a:lnTo>
                  <a:pt x="16354" y="5111"/>
                </a:lnTo>
                <a:lnTo>
                  <a:pt x="16378" y="5144"/>
                </a:lnTo>
                <a:lnTo>
                  <a:pt x="16375" y="5242"/>
                </a:lnTo>
                <a:lnTo>
                  <a:pt x="16359" y="5189"/>
                </a:lnTo>
                <a:lnTo>
                  <a:pt x="16326" y="5163"/>
                </a:lnTo>
                <a:lnTo>
                  <a:pt x="16261" y="5083"/>
                </a:lnTo>
                <a:lnTo>
                  <a:pt x="16249" y="5022"/>
                </a:lnTo>
                <a:lnTo>
                  <a:pt x="16223" y="4944"/>
                </a:lnTo>
                <a:lnTo>
                  <a:pt x="16196" y="4940"/>
                </a:lnTo>
                <a:lnTo>
                  <a:pt x="16179" y="4960"/>
                </a:lnTo>
                <a:lnTo>
                  <a:pt x="16192" y="5025"/>
                </a:lnTo>
                <a:lnTo>
                  <a:pt x="16228" y="5067"/>
                </a:lnTo>
                <a:lnTo>
                  <a:pt x="16235" y="5119"/>
                </a:lnTo>
                <a:lnTo>
                  <a:pt x="16211" y="5133"/>
                </a:lnTo>
                <a:lnTo>
                  <a:pt x="16180" y="5093"/>
                </a:lnTo>
                <a:lnTo>
                  <a:pt x="16094" y="5111"/>
                </a:lnTo>
                <a:lnTo>
                  <a:pt x="16074" y="5129"/>
                </a:lnTo>
                <a:lnTo>
                  <a:pt x="16038" y="5094"/>
                </a:lnTo>
                <a:lnTo>
                  <a:pt x="16002" y="5083"/>
                </a:lnTo>
                <a:lnTo>
                  <a:pt x="15922" y="5022"/>
                </a:lnTo>
                <a:lnTo>
                  <a:pt x="15829" y="5027"/>
                </a:lnTo>
                <a:lnTo>
                  <a:pt x="15815" y="5000"/>
                </a:lnTo>
                <a:lnTo>
                  <a:pt x="15802" y="5000"/>
                </a:lnTo>
                <a:lnTo>
                  <a:pt x="15738" y="5034"/>
                </a:lnTo>
                <a:lnTo>
                  <a:pt x="15714" y="5072"/>
                </a:lnTo>
                <a:lnTo>
                  <a:pt x="15635" y="5068"/>
                </a:lnTo>
                <a:lnTo>
                  <a:pt x="15582" y="5095"/>
                </a:lnTo>
                <a:lnTo>
                  <a:pt x="15533" y="5055"/>
                </a:lnTo>
                <a:lnTo>
                  <a:pt x="15520" y="5049"/>
                </a:lnTo>
                <a:lnTo>
                  <a:pt x="15513" y="5008"/>
                </a:lnTo>
                <a:lnTo>
                  <a:pt x="15496" y="4994"/>
                </a:lnTo>
                <a:lnTo>
                  <a:pt x="15444" y="5030"/>
                </a:lnTo>
                <a:lnTo>
                  <a:pt x="15444" y="4996"/>
                </a:lnTo>
                <a:lnTo>
                  <a:pt x="15380" y="4934"/>
                </a:lnTo>
                <a:lnTo>
                  <a:pt x="15370" y="4905"/>
                </a:lnTo>
                <a:lnTo>
                  <a:pt x="15350" y="4896"/>
                </a:lnTo>
                <a:lnTo>
                  <a:pt x="15350" y="4867"/>
                </a:lnTo>
                <a:lnTo>
                  <a:pt x="15362" y="4845"/>
                </a:lnTo>
                <a:lnTo>
                  <a:pt x="15338" y="4815"/>
                </a:lnTo>
                <a:lnTo>
                  <a:pt x="15315" y="4825"/>
                </a:lnTo>
                <a:lnTo>
                  <a:pt x="15303" y="4811"/>
                </a:lnTo>
                <a:lnTo>
                  <a:pt x="15307" y="4778"/>
                </a:lnTo>
                <a:lnTo>
                  <a:pt x="15290" y="4767"/>
                </a:lnTo>
                <a:lnTo>
                  <a:pt x="15249" y="4791"/>
                </a:lnTo>
                <a:lnTo>
                  <a:pt x="15199" y="4790"/>
                </a:lnTo>
                <a:lnTo>
                  <a:pt x="15166" y="4754"/>
                </a:lnTo>
                <a:lnTo>
                  <a:pt x="15147" y="4759"/>
                </a:lnTo>
                <a:lnTo>
                  <a:pt x="15138" y="4742"/>
                </a:lnTo>
                <a:lnTo>
                  <a:pt x="15096" y="4723"/>
                </a:lnTo>
                <a:lnTo>
                  <a:pt x="15049" y="4724"/>
                </a:lnTo>
                <a:lnTo>
                  <a:pt x="15068" y="4694"/>
                </a:lnTo>
                <a:lnTo>
                  <a:pt x="15072" y="4658"/>
                </a:lnTo>
                <a:lnTo>
                  <a:pt x="15110" y="4630"/>
                </a:lnTo>
                <a:lnTo>
                  <a:pt x="15110" y="4606"/>
                </a:lnTo>
                <a:lnTo>
                  <a:pt x="15080" y="4592"/>
                </a:lnTo>
                <a:lnTo>
                  <a:pt x="15044" y="4590"/>
                </a:lnTo>
                <a:lnTo>
                  <a:pt x="15032" y="4497"/>
                </a:lnTo>
                <a:lnTo>
                  <a:pt x="15015" y="4484"/>
                </a:lnTo>
                <a:lnTo>
                  <a:pt x="15009" y="4467"/>
                </a:lnTo>
                <a:lnTo>
                  <a:pt x="15047" y="4442"/>
                </a:lnTo>
                <a:lnTo>
                  <a:pt x="15054" y="4424"/>
                </a:lnTo>
                <a:lnTo>
                  <a:pt x="15032" y="4410"/>
                </a:lnTo>
                <a:lnTo>
                  <a:pt x="15044" y="4378"/>
                </a:lnTo>
                <a:lnTo>
                  <a:pt x="15052" y="4283"/>
                </a:lnTo>
                <a:lnTo>
                  <a:pt x="15039" y="4245"/>
                </a:lnTo>
                <a:lnTo>
                  <a:pt x="15016" y="4243"/>
                </a:lnTo>
                <a:lnTo>
                  <a:pt x="14987" y="4217"/>
                </a:lnTo>
                <a:lnTo>
                  <a:pt x="14965" y="4183"/>
                </a:lnTo>
                <a:lnTo>
                  <a:pt x="14905" y="4203"/>
                </a:lnTo>
                <a:lnTo>
                  <a:pt x="14872" y="4197"/>
                </a:lnTo>
                <a:lnTo>
                  <a:pt x="14750" y="4235"/>
                </a:lnTo>
                <a:lnTo>
                  <a:pt x="14576" y="4241"/>
                </a:lnTo>
                <a:lnTo>
                  <a:pt x="14524" y="4227"/>
                </a:lnTo>
                <a:lnTo>
                  <a:pt x="14482" y="4227"/>
                </a:lnTo>
                <a:lnTo>
                  <a:pt x="14422" y="4314"/>
                </a:lnTo>
                <a:lnTo>
                  <a:pt x="14379" y="4340"/>
                </a:lnTo>
                <a:lnTo>
                  <a:pt x="14359" y="4378"/>
                </a:lnTo>
                <a:lnTo>
                  <a:pt x="14396" y="4396"/>
                </a:lnTo>
                <a:lnTo>
                  <a:pt x="14423" y="4378"/>
                </a:lnTo>
                <a:lnTo>
                  <a:pt x="14442" y="4380"/>
                </a:lnTo>
                <a:lnTo>
                  <a:pt x="14429" y="4424"/>
                </a:lnTo>
                <a:lnTo>
                  <a:pt x="14399" y="4449"/>
                </a:lnTo>
                <a:lnTo>
                  <a:pt x="14408" y="4473"/>
                </a:lnTo>
                <a:lnTo>
                  <a:pt x="14472" y="4482"/>
                </a:lnTo>
                <a:lnTo>
                  <a:pt x="14486" y="4505"/>
                </a:lnTo>
                <a:lnTo>
                  <a:pt x="14535" y="4489"/>
                </a:lnTo>
                <a:lnTo>
                  <a:pt x="14535" y="4461"/>
                </a:lnTo>
                <a:lnTo>
                  <a:pt x="14502" y="4429"/>
                </a:lnTo>
                <a:lnTo>
                  <a:pt x="14508" y="4402"/>
                </a:lnTo>
                <a:lnTo>
                  <a:pt x="14538" y="4392"/>
                </a:lnTo>
                <a:lnTo>
                  <a:pt x="14546" y="4415"/>
                </a:lnTo>
                <a:lnTo>
                  <a:pt x="14581" y="4415"/>
                </a:lnTo>
                <a:lnTo>
                  <a:pt x="14627" y="4444"/>
                </a:lnTo>
                <a:lnTo>
                  <a:pt x="14659" y="4430"/>
                </a:lnTo>
                <a:lnTo>
                  <a:pt x="14669" y="4390"/>
                </a:lnTo>
                <a:lnTo>
                  <a:pt x="14697" y="4367"/>
                </a:lnTo>
                <a:lnTo>
                  <a:pt x="14691" y="4404"/>
                </a:lnTo>
                <a:lnTo>
                  <a:pt x="14731" y="4453"/>
                </a:lnTo>
                <a:lnTo>
                  <a:pt x="14741" y="4429"/>
                </a:lnTo>
                <a:lnTo>
                  <a:pt x="14741" y="4400"/>
                </a:lnTo>
                <a:lnTo>
                  <a:pt x="14782" y="4396"/>
                </a:lnTo>
                <a:lnTo>
                  <a:pt x="14796" y="4364"/>
                </a:lnTo>
                <a:lnTo>
                  <a:pt x="14824" y="4367"/>
                </a:lnTo>
                <a:lnTo>
                  <a:pt x="14920" y="4332"/>
                </a:lnTo>
                <a:lnTo>
                  <a:pt x="14957" y="4331"/>
                </a:lnTo>
                <a:lnTo>
                  <a:pt x="14961" y="4344"/>
                </a:lnTo>
                <a:lnTo>
                  <a:pt x="15004" y="4348"/>
                </a:lnTo>
                <a:lnTo>
                  <a:pt x="14973" y="4380"/>
                </a:lnTo>
                <a:lnTo>
                  <a:pt x="14991" y="4412"/>
                </a:lnTo>
                <a:lnTo>
                  <a:pt x="14937" y="4470"/>
                </a:lnTo>
                <a:lnTo>
                  <a:pt x="14908" y="4448"/>
                </a:lnTo>
                <a:lnTo>
                  <a:pt x="14882" y="4465"/>
                </a:lnTo>
                <a:lnTo>
                  <a:pt x="14843" y="4467"/>
                </a:lnTo>
                <a:lnTo>
                  <a:pt x="14820" y="4449"/>
                </a:lnTo>
                <a:lnTo>
                  <a:pt x="14788" y="4451"/>
                </a:lnTo>
                <a:lnTo>
                  <a:pt x="14750" y="4523"/>
                </a:lnTo>
                <a:lnTo>
                  <a:pt x="14766" y="4575"/>
                </a:lnTo>
                <a:lnTo>
                  <a:pt x="14767" y="4635"/>
                </a:lnTo>
                <a:lnTo>
                  <a:pt x="14755" y="4575"/>
                </a:lnTo>
                <a:lnTo>
                  <a:pt x="14733" y="4570"/>
                </a:lnTo>
                <a:lnTo>
                  <a:pt x="14717" y="4533"/>
                </a:lnTo>
                <a:lnTo>
                  <a:pt x="14690" y="4533"/>
                </a:lnTo>
                <a:lnTo>
                  <a:pt x="14665" y="4580"/>
                </a:lnTo>
                <a:lnTo>
                  <a:pt x="14614" y="4589"/>
                </a:lnTo>
                <a:lnTo>
                  <a:pt x="14590" y="4601"/>
                </a:lnTo>
                <a:lnTo>
                  <a:pt x="14590" y="4568"/>
                </a:lnTo>
                <a:lnTo>
                  <a:pt x="14568" y="4570"/>
                </a:lnTo>
                <a:lnTo>
                  <a:pt x="14538" y="4609"/>
                </a:lnTo>
                <a:lnTo>
                  <a:pt x="14504" y="4625"/>
                </a:lnTo>
                <a:lnTo>
                  <a:pt x="14484" y="4601"/>
                </a:lnTo>
                <a:lnTo>
                  <a:pt x="14451" y="4606"/>
                </a:lnTo>
                <a:lnTo>
                  <a:pt x="14430" y="4634"/>
                </a:lnTo>
                <a:lnTo>
                  <a:pt x="14427" y="4649"/>
                </a:lnTo>
                <a:lnTo>
                  <a:pt x="14359" y="4656"/>
                </a:lnTo>
                <a:lnTo>
                  <a:pt x="14329" y="4680"/>
                </a:lnTo>
                <a:lnTo>
                  <a:pt x="14329" y="4718"/>
                </a:lnTo>
                <a:lnTo>
                  <a:pt x="14339" y="4757"/>
                </a:lnTo>
                <a:lnTo>
                  <a:pt x="14298" y="4877"/>
                </a:lnTo>
                <a:lnTo>
                  <a:pt x="14276" y="4966"/>
                </a:lnTo>
                <a:lnTo>
                  <a:pt x="14272" y="5000"/>
                </a:lnTo>
                <a:lnTo>
                  <a:pt x="14315" y="5034"/>
                </a:lnTo>
                <a:lnTo>
                  <a:pt x="14303" y="5058"/>
                </a:lnTo>
                <a:lnTo>
                  <a:pt x="14258" y="5070"/>
                </a:lnTo>
                <a:lnTo>
                  <a:pt x="14260" y="5097"/>
                </a:lnTo>
                <a:lnTo>
                  <a:pt x="14288" y="5141"/>
                </a:lnTo>
                <a:lnTo>
                  <a:pt x="14288" y="5189"/>
                </a:lnTo>
                <a:lnTo>
                  <a:pt x="14267" y="5211"/>
                </a:lnTo>
                <a:lnTo>
                  <a:pt x="14255" y="5192"/>
                </a:lnTo>
                <a:lnTo>
                  <a:pt x="14224" y="5213"/>
                </a:lnTo>
                <a:lnTo>
                  <a:pt x="14206" y="5201"/>
                </a:lnTo>
                <a:lnTo>
                  <a:pt x="14214" y="5163"/>
                </a:lnTo>
                <a:lnTo>
                  <a:pt x="14230" y="5156"/>
                </a:lnTo>
                <a:lnTo>
                  <a:pt x="14230" y="5113"/>
                </a:lnTo>
                <a:lnTo>
                  <a:pt x="14198" y="5111"/>
                </a:lnTo>
                <a:lnTo>
                  <a:pt x="14143" y="5211"/>
                </a:lnTo>
                <a:lnTo>
                  <a:pt x="14129" y="5314"/>
                </a:lnTo>
                <a:lnTo>
                  <a:pt x="14155" y="5431"/>
                </a:lnTo>
                <a:lnTo>
                  <a:pt x="14152" y="5579"/>
                </a:lnTo>
                <a:lnTo>
                  <a:pt x="14143" y="5431"/>
                </a:lnTo>
                <a:lnTo>
                  <a:pt x="14117" y="5361"/>
                </a:lnTo>
                <a:lnTo>
                  <a:pt x="14097" y="5336"/>
                </a:lnTo>
                <a:lnTo>
                  <a:pt x="14117" y="5297"/>
                </a:lnTo>
                <a:lnTo>
                  <a:pt x="14117" y="5268"/>
                </a:lnTo>
                <a:lnTo>
                  <a:pt x="14067" y="5232"/>
                </a:lnTo>
                <a:lnTo>
                  <a:pt x="14085" y="5173"/>
                </a:lnTo>
                <a:lnTo>
                  <a:pt x="14083" y="5091"/>
                </a:lnTo>
                <a:lnTo>
                  <a:pt x="14051" y="5039"/>
                </a:lnTo>
                <a:lnTo>
                  <a:pt x="14053" y="4954"/>
                </a:lnTo>
                <a:lnTo>
                  <a:pt x="14088" y="4903"/>
                </a:lnTo>
                <a:lnTo>
                  <a:pt x="14121" y="4825"/>
                </a:lnTo>
                <a:lnTo>
                  <a:pt x="14126" y="4762"/>
                </a:lnTo>
                <a:lnTo>
                  <a:pt x="14112" y="4762"/>
                </a:lnTo>
                <a:lnTo>
                  <a:pt x="14095" y="4791"/>
                </a:lnTo>
                <a:lnTo>
                  <a:pt x="14088" y="4850"/>
                </a:lnTo>
                <a:lnTo>
                  <a:pt x="14053" y="4884"/>
                </a:lnTo>
                <a:lnTo>
                  <a:pt x="14040" y="4874"/>
                </a:lnTo>
                <a:lnTo>
                  <a:pt x="14029" y="4825"/>
                </a:lnTo>
                <a:lnTo>
                  <a:pt x="14061" y="4749"/>
                </a:lnTo>
                <a:lnTo>
                  <a:pt x="14067" y="4707"/>
                </a:lnTo>
                <a:lnTo>
                  <a:pt x="14039" y="4682"/>
                </a:lnTo>
                <a:lnTo>
                  <a:pt x="14011" y="4710"/>
                </a:lnTo>
                <a:lnTo>
                  <a:pt x="13995" y="4700"/>
                </a:lnTo>
                <a:lnTo>
                  <a:pt x="13983" y="4674"/>
                </a:lnTo>
                <a:lnTo>
                  <a:pt x="13990" y="4638"/>
                </a:lnTo>
                <a:lnTo>
                  <a:pt x="13987" y="4589"/>
                </a:lnTo>
                <a:lnTo>
                  <a:pt x="13964" y="4587"/>
                </a:lnTo>
                <a:lnTo>
                  <a:pt x="13964" y="4570"/>
                </a:lnTo>
                <a:lnTo>
                  <a:pt x="13976" y="4545"/>
                </a:lnTo>
                <a:lnTo>
                  <a:pt x="13978" y="4501"/>
                </a:lnTo>
                <a:lnTo>
                  <a:pt x="13938" y="4509"/>
                </a:lnTo>
                <a:lnTo>
                  <a:pt x="13808" y="4557"/>
                </a:lnTo>
                <a:lnTo>
                  <a:pt x="13733" y="4597"/>
                </a:lnTo>
                <a:lnTo>
                  <a:pt x="13707" y="4587"/>
                </a:lnTo>
                <a:lnTo>
                  <a:pt x="13708" y="4565"/>
                </a:lnTo>
                <a:lnTo>
                  <a:pt x="13688" y="4563"/>
                </a:lnTo>
                <a:lnTo>
                  <a:pt x="13655" y="4601"/>
                </a:lnTo>
                <a:lnTo>
                  <a:pt x="13626" y="4604"/>
                </a:lnTo>
                <a:lnTo>
                  <a:pt x="13602" y="4577"/>
                </a:lnTo>
                <a:lnTo>
                  <a:pt x="13533" y="4632"/>
                </a:lnTo>
                <a:lnTo>
                  <a:pt x="13536" y="4594"/>
                </a:lnTo>
                <a:lnTo>
                  <a:pt x="13493" y="4570"/>
                </a:lnTo>
                <a:lnTo>
                  <a:pt x="13469" y="4573"/>
                </a:lnTo>
                <a:lnTo>
                  <a:pt x="13469" y="4599"/>
                </a:lnTo>
                <a:lnTo>
                  <a:pt x="13409" y="4596"/>
                </a:lnTo>
                <a:lnTo>
                  <a:pt x="13310" y="4551"/>
                </a:lnTo>
                <a:lnTo>
                  <a:pt x="13230" y="4545"/>
                </a:lnTo>
                <a:lnTo>
                  <a:pt x="13157" y="4501"/>
                </a:lnTo>
                <a:lnTo>
                  <a:pt x="13091" y="4501"/>
                </a:lnTo>
                <a:lnTo>
                  <a:pt x="13088" y="4460"/>
                </a:lnTo>
                <a:lnTo>
                  <a:pt x="13032" y="4415"/>
                </a:lnTo>
                <a:lnTo>
                  <a:pt x="13004" y="4434"/>
                </a:lnTo>
                <a:lnTo>
                  <a:pt x="12964" y="4402"/>
                </a:lnTo>
                <a:lnTo>
                  <a:pt x="12950" y="4348"/>
                </a:lnTo>
                <a:lnTo>
                  <a:pt x="12903" y="4328"/>
                </a:lnTo>
                <a:lnTo>
                  <a:pt x="12887" y="4303"/>
                </a:lnTo>
                <a:lnTo>
                  <a:pt x="12929" y="4288"/>
                </a:lnTo>
                <a:lnTo>
                  <a:pt x="12980" y="4293"/>
                </a:lnTo>
                <a:lnTo>
                  <a:pt x="12984" y="4243"/>
                </a:lnTo>
                <a:lnTo>
                  <a:pt x="13024" y="4215"/>
                </a:lnTo>
                <a:lnTo>
                  <a:pt x="13012" y="4179"/>
                </a:lnTo>
                <a:lnTo>
                  <a:pt x="13052" y="4181"/>
                </a:lnTo>
                <a:lnTo>
                  <a:pt x="13112" y="4205"/>
                </a:lnTo>
                <a:lnTo>
                  <a:pt x="13133" y="4190"/>
                </a:lnTo>
                <a:lnTo>
                  <a:pt x="13131" y="4171"/>
                </a:lnTo>
                <a:lnTo>
                  <a:pt x="13189" y="4176"/>
                </a:lnTo>
                <a:lnTo>
                  <a:pt x="13294" y="4214"/>
                </a:lnTo>
                <a:lnTo>
                  <a:pt x="13337" y="4166"/>
                </a:lnTo>
                <a:lnTo>
                  <a:pt x="13342" y="4112"/>
                </a:lnTo>
                <a:lnTo>
                  <a:pt x="13364" y="4066"/>
                </a:lnTo>
                <a:lnTo>
                  <a:pt x="13342" y="4011"/>
                </a:lnTo>
                <a:lnTo>
                  <a:pt x="13337" y="3953"/>
                </a:lnTo>
                <a:lnTo>
                  <a:pt x="13312" y="3911"/>
                </a:lnTo>
                <a:lnTo>
                  <a:pt x="13287" y="3851"/>
                </a:lnTo>
                <a:lnTo>
                  <a:pt x="13256" y="3838"/>
                </a:lnTo>
                <a:lnTo>
                  <a:pt x="13246" y="3804"/>
                </a:lnTo>
                <a:lnTo>
                  <a:pt x="13183" y="3743"/>
                </a:lnTo>
                <a:lnTo>
                  <a:pt x="13163" y="3748"/>
                </a:lnTo>
                <a:lnTo>
                  <a:pt x="13149" y="3784"/>
                </a:lnTo>
                <a:lnTo>
                  <a:pt x="13129" y="3786"/>
                </a:lnTo>
                <a:lnTo>
                  <a:pt x="13113" y="3750"/>
                </a:lnTo>
                <a:lnTo>
                  <a:pt x="13044" y="3714"/>
                </a:lnTo>
                <a:lnTo>
                  <a:pt x="13044" y="3740"/>
                </a:lnTo>
                <a:lnTo>
                  <a:pt x="13088" y="3776"/>
                </a:lnTo>
                <a:lnTo>
                  <a:pt x="13077" y="3802"/>
                </a:lnTo>
                <a:lnTo>
                  <a:pt x="13098" y="3830"/>
                </a:lnTo>
                <a:lnTo>
                  <a:pt x="13081" y="3873"/>
                </a:lnTo>
                <a:lnTo>
                  <a:pt x="13048" y="3830"/>
                </a:lnTo>
                <a:lnTo>
                  <a:pt x="13048" y="3784"/>
                </a:lnTo>
                <a:lnTo>
                  <a:pt x="13008" y="3784"/>
                </a:lnTo>
                <a:lnTo>
                  <a:pt x="12938" y="3738"/>
                </a:lnTo>
                <a:lnTo>
                  <a:pt x="12923" y="3709"/>
                </a:lnTo>
                <a:lnTo>
                  <a:pt x="12899" y="3731"/>
                </a:lnTo>
                <a:lnTo>
                  <a:pt x="12869" y="3712"/>
                </a:lnTo>
                <a:lnTo>
                  <a:pt x="12852" y="3671"/>
                </a:lnTo>
                <a:lnTo>
                  <a:pt x="12804" y="3638"/>
                </a:lnTo>
                <a:lnTo>
                  <a:pt x="12780" y="3638"/>
                </a:lnTo>
                <a:lnTo>
                  <a:pt x="12710" y="3563"/>
                </a:lnTo>
                <a:lnTo>
                  <a:pt x="12643" y="3531"/>
                </a:lnTo>
                <a:lnTo>
                  <a:pt x="12630" y="3485"/>
                </a:lnTo>
                <a:lnTo>
                  <a:pt x="12437" y="3366"/>
                </a:lnTo>
                <a:lnTo>
                  <a:pt x="12382" y="3283"/>
                </a:lnTo>
                <a:lnTo>
                  <a:pt x="12382" y="3221"/>
                </a:lnTo>
                <a:lnTo>
                  <a:pt x="12340" y="3107"/>
                </a:lnTo>
                <a:lnTo>
                  <a:pt x="12340" y="3062"/>
                </a:lnTo>
                <a:lnTo>
                  <a:pt x="12300" y="3062"/>
                </a:lnTo>
                <a:lnTo>
                  <a:pt x="12241" y="3017"/>
                </a:lnTo>
                <a:lnTo>
                  <a:pt x="12199" y="3015"/>
                </a:lnTo>
                <a:lnTo>
                  <a:pt x="12161" y="2983"/>
                </a:lnTo>
                <a:lnTo>
                  <a:pt x="12114" y="2976"/>
                </a:lnTo>
                <a:lnTo>
                  <a:pt x="12082" y="2948"/>
                </a:lnTo>
                <a:lnTo>
                  <a:pt x="12031" y="2966"/>
                </a:lnTo>
                <a:lnTo>
                  <a:pt x="11975" y="3021"/>
                </a:lnTo>
                <a:lnTo>
                  <a:pt x="11927" y="3107"/>
                </a:lnTo>
                <a:lnTo>
                  <a:pt x="11879" y="3118"/>
                </a:lnTo>
                <a:lnTo>
                  <a:pt x="11838" y="3156"/>
                </a:lnTo>
                <a:lnTo>
                  <a:pt x="11793" y="3158"/>
                </a:lnTo>
                <a:lnTo>
                  <a:pt x="11755" y="3132"/>
                </a:lnTo>
                <a:lnTo>
                  <a:pt x="11687" y="3121"/>
                </a:lnTo>
                <a:lnTo>
                  <a:pt x="11659" y="3093"/>
                </a:lnTo>
                <a:lnTo>
                  <a:pt x="11693" y="3049"/>
                </a:lnTo>
                <a:lnTo>
                  <a:pt x="11710" y="3026"/>
                </a:lnTo>
                <a:lnTo>
                  <a:pt x="11738" y="3029"/>
                </a:lnTo>
                <a:lnTo>
                  <a:pt x="11780" y="2987"/>
                </a:lnTo>
                <a:lnTo>
                  <a:pt x="11817" y="2969"/>
                </a:lnTo>
                <a:lnTo>
                  <a:pt x="11828" y="2950"/>
                </a:lnTo>
                <a:lnTo>
                  <a:pt x="11816" y="2924"/>
                </a:lnTo>
                <a:lnTo>
                  <a:pt x="11780" y="2935"/>
                </a:lnTo>
                <a:lnTo>
                  <a:pt x="11762" y="2916"/>
                </a:lnTo>
                <a:lnTo>
                  <a:pt x="11768" y="2887"/>
                </a:lnTo>
                <a:lnTo>
                  <a:pt x="11815" y="2849"/>
                </a:lnTo>
                <a:lnTo>
                  <a:pt x="11808" y="2823"/>
                </a:lnTo>
                <a:lnTo>
                  <a:pt x="11854" y="2780"/>
                </a:lnTo>
                <a:lnTo>
                  <a:pt x="11855" y="2745"/>
                </a:lnTo>
                <a:lnTo>
                  <a:pt x="11844" y="2690"/>
                </a:lnTo>
                <a:lnTo>
                  <a:pt x="11790" y="2704"/>
                </a:lnTo>
                <a:lnTo>
                  <a:pt x="11790" y="2742"/>
                </a:lnTo>
                <a:lnTo>
                  <a:pt x="11701" y="2797"/>
                </a:lnTo>
                <a:lnTo>
                  <a:pt x="11656" y="2791"/>
                </a:lnTo>
                <a:lnTo>
                  <a:pt x="11656" y="2791"/>
                </a:lnTo>
                <a:lnTo>
                  <a:pt x="11703" y="2880"/>
                </a:lnTo>
                <a:lnTo>
                  <a:pt x="11666" y="2914"/>
                </a:lnTo>
                <a:lnTo>
                  <a:pt x="11659" y="2876"/>
                </a:lnTo>
                <a:lnTo>
                  <a:pt x="11597" y="2873"/>
                </a:lnTo>
                <a:lnTo>
                  <a:pt x="11549" y="2914"/>
                </a:lnTo>
                <a:lnTo>
                  <a:pt x="11576" y="2924"/>
                </a:lnTo>
                <a:lnTo>
                  <a:pt x="11562" y="2976"/>
                </a:lnTo>
                <a:lnTo>
                  <a:pt x="11517" y="2959"/>
                </a:lnTo>
                <a:lnTo>
                  <a:pt x="11473" y="2987"/>
                </a:lnTo>
                <a:lnTo>
                  <a:pt x="11487" y="3017"/>
                </a:lnTo>
                <a:lnTo>
                  <a:pt x="11531" y="3017"/>
                </a:lnTo>
                <a:lnTo>
                  <a:pt x="11556" y="3052"/>
                </a:lnTo>
                <a:lnTo>
                  <a:pt x="11479" y="3093"/>
                </a:lnTo>
                <a:lnTo>
                  <a:pt x="11449" y="3025"/>
                </a:lnTo>
                <a:lnTo>
                  <a:pt x="11397" y="3007"/>
                </a:lnTo>
                <a:lnTo>
                  <a:pt x="11376" y="2948"/>
                </a:lnTo>
                <a:lnTo>
                  <a:pt x="11380" y="2735"/>
                </a:lnTo>
                <a:lnTo>
                  <a:pt x="11421" y="2649"/>
                </a:lnTo>
                <a:lnTo>
                  <a:pt x="11414" y="2501"/>
                </a:lnTo>
                <a:lnTo>
                  <a:pt x="11442" y="2450"/>
                </a:lnTo>
                <a:lnTo>
                  <a:pt x="11428" y="2267"/>
                </a:lnTo>
                <a:lnTo>
                  <a:pt x="11428" y="2204"/>
                </a:lnTo>
                <a:lnTo>
                  <a:pt x="11360" y="2232"/>
                </a:lnTo>
                <a:lnTo>
                  <a:pt x="11318" y="2295"/>
                </a:lnTo>
                <a:lnTo>
                  <a:pt x="11346" y="2325"/>
                </a:lnTo>
                <a:lnTo>
                  <a:pt x="11321" y="2353"/>
                </a:lnTo>
                <a:lnTo>
                  <a:pt x="11342" y="2404"/>
                </a:lnTo>
                <a:lnTo>
                  <a:pt x="11332" y="2477"/>
                </a:lnTo>
                <a:lnTo>
                  <a:pt x="11294" y="2466"/>
                </a:lnTo>
                <a:lnTo>
                  <a:pt x="11263" y="2436"/>
                </a:lnTo>
                <a:lnTo>
                  <a:pt x="11249" y="2463"/>
                </a:lnTo>
                <a:lnTo>
                  <a:pt x="11245" y="2501"/>
                </a:lnTo>
                <a:lnTo>
                  <a:pt x="11208" y="2484"/>
                </a:lnTo>
                <a:lnTo>
                  <a:pt x="11163" y="2518"/>
                </a:lnTo>
                <a:lnTo>
                  <a:pt x="11166" y="2549"/>
                </a:lnTo>
                <a:lnTo>
                  <a:pt x="11142" y="2545"/>
                </a:lnTo>
                <a:lnTo>
                  <a:pt x="11033" y="2597"/>
                </a:lnTo>
                <a:lnTo>
                  <a:pt x="10974" y="2663"/>
                </a:lnTo>
                <a:lnTo>
                  <a:pt x="10936" y="2635"/>
                </a:lnTo>
                <a:lnTo>
                  <a:pt x="10936" y="2597"/>
                </a:lnTo>
                <a:lnTo>
                  <a:pt x="10998" y="2577"/>
                </a:lnTo>
                <a:lnTo>
                  <a:pt x="11011" y="2529"/>
                </a:lnTo>
                <a:lnTo>
                  <a:pt x="10971" y="2529"/>
                </a:lnTo>
                <a:lnTo>
                  <a:pt x="10929" y="2553"/>
                </a:lnTo>
                <a:lnTo>
                  <a:pt x="10843" y="2557"/>
                </a:lnTo>
                <a:lnTo>
                  <a:pt x="10787" y="2591"/>
                </a:lnTo>
                <a:lnTo>
                  <a:pt x="10716" y="2591"/>
                </a:lnTo>
                <a:lnTo>
                  <a:pt x="10578" y="2694"/>
                </a:lnTo>
                <a:lnTo>
                  <a:pt x="10502" y="2711"/>
                </a:lnTo>
                <a:lnTo>
                  <a:pt x="10450" y="2793"/>
                </a:lnTo>
                <a:lnTo>
                  <a:pt x="10444" y="2756"/>
                </a:lnTo>
                <a:lnTo>
                  <a:pt x="10502" y="2680"/>
                </a:lnTo>
                <a:lnTo>
                  <a:pt x="10485" y="2652"/>
                </a:lnTo>
                <a:lnTo>
                  <a:pt x="10412" y="2700"/>
                </a:lnTo>
                <a:lnTo>
                  <a:pt x="10406" y="2680"/>
                </a:lnTo>
                <a:lnTo>
                  <a:pt x="10371" y="2687"/>
                </a:lnTo>
                <a:lnTo>
                  <a:pt x="10340" y="2711"/>
                </a:lnTo>
                <a:lnTo>
                  <a:pt x="10309" y="2676"/>
                </a:lnTo>
                <a:lnTo>
                  <a:pt x="10271" y="2687"/>
                </a:lnTo>
                <a:lnTo>
                  <a:pt x="10261" y="2725"/>
                </a:lnTo>
                <a:lnTo>
                  <a:pt x="10137" y="2804"/>
                </a:lnTo>
                <a:lnTo>
                  <a:pt x="10093" y="2804"/>
                </a:lnTo>
                <a:lnTo>
                  <a:pt x="10013" y="2825"/>
                </a:lnTo>
                <a:lnTo>
                  <a:pt x="9954" y="2886"/>
                </a:lnTo>
                <a:lnTo>
                  <a:pt x="9972" y="2928"/>
                </a:lnTo>
                <a:lnTo>
                  <a:pt x="9930" y="2914"/>
                </a:lnTo>
                <a:lnTo>
                  <a:pt x="9906" y="2932"/>
                </a:lnTo>
                <a:lnTo>
                  <a:pt x="9861" y="2918"/>
                </a:lnTo>
                <a:lnTo>
                  <a:pt x="9855" y="2935"/>
                </a:lnTo>
                <a:lnTo>
                  <a:pt x="9903" y="2990"/>
                </a:lnTo>
                <a:lnTo>
                  <a:pt x="9856" y="2966"/>
                </a:lnTo>
                <a:lnTo>
                  <a:pt x="9814" y="2912"/>
                </a:lnTo>
                <a:lnTo>
                  <a:pt x="9839" y="2873"/>
                </a:lnTo>
                <a:lnTo>
                  <a:pt x="9871" y="2872"/>
                </a:lnTo>
                <a:lnTo>
                  <a:pt x="9901" y="2825"/>
                </a:lnTo>
                <a:lnTo>
                  <a:pt x="9945" y="2787"/>
                </a:lnTo>
                <a:lnTo>
                  <a:pt x="9969" y="2811"/>
                </a:lnTo>
                <a:lnTo>
                  <a:pt x="10005" y="2794"/>
                </a:lnTo>
                <a:lnTo>
                  <a:pt x="10014" y="2759"/>
                </a:lnTo>
                <a:lnTo>
                  <a:pt x="10070" y="2719"/>
                </a:lnTo>
                <a:lnTo>
                  <a:pt x="10078" y="2739"/>
                </a:lnTo>
                <a:lnTo>
                  <a:pt x="10187" y="2691"/>
                </a:lnTo>
                <a:lnTo>
                  <a:pt x="10223" y="2636"/>
                </a:lnTo>
                <a:lnTo>
                  <a:pt x="10275" y="2616"/>
                </a:lnTo>
                <a:lnTo>
                  <a:pt x="10360" y="2622"/>
                </a:lnTo>
                <a:lnTo>
                  <a:pt x="10374" y="2604"/>
                </a:lnTo>
                <a:lnTo>
                  <a:pt x="10445" y="2608"/>
                </a:lnTo>
                <a:lnTo>
                  <a:pt x="10519" y="2574"/>
                </a:lnTo>
                <a:lnTo>
                  <a:pt x="10537" y="2606"/>
                </a:lnTo>
                <a:lnTo>
                  <a:pt x="10561" y="2606"/>
                </a:lnTo>
                <a:lnTo>
                  <a:pt x="10595" y="2580"/>
                </a:lnTo>
                <a:lnTo>
                  <a:pt x="10633" y="2586"/>
                </a:lnTo>
                <a:lnTo>
                  <a:pt x="10690" y="2570"/>
                </a:lnTo>
                <a:lnTo>
                  <a:pt x="10720" y="2529"/>
                </a:lnTo>
                <a:lnTo>
                  <a:pt x="10813" y="2502"/>
                </a:lnTo>
                <a:lnTo>
                  <a:pt x="10920" y="2473"/>
                </a:lnTo>
                <a:lnTo>
                  <a:pt x="10932" y="2428"/>
                </a:lnTo>
                <a:lnTo>
                  <a:pt x="10954" y="2428"/>
                </a:lnTo>
                <a:lnTo>
                  <a:pt x="10974" y="2405"/>
                </a:lnTo>
                <a:lnTo>
                  <a:pt x="10950" y="2383"/>
                </a:lnTo>
                <a:lnTo>
                  <a:pt x="10950" y="2338"/>
                </a:lnTo>
                <a:lnTo>
                  <a:pt x="10915" y="2318"/>
                </a:lnTo>
                <a:lnTo>
                  <a:pt x="10900" y="2342"/>
                </a:lnTo>
                <a:lnTo>
                  <a:pt x="10898" y="2375"/>
                </a:lnTo>
                <a:lnTo>
                  <a:pt x="10858" y="2383"/>
                </a:lnTo>
                <a:lnTo>
                  <a:pt x="10846" y="2357"/>
                </a:lnTo>
                <a:lnTo>
                  <a:pt x="10821" y="2357"/>
                </a:lnTo>
                <a:lnTo>
                  <a:pt x="10809" y="2338"/>
                </a:lnTo>
                <a:lnTo>
                  <a:pt x="10759" y="2338"/>
                </a:lnTo>
                <a:lnTo>
                  <a:pt x="10680" y="2373"/>
                </a:lnTo>
                <a:lnTo>
                  <a:pt x="10662" y="2421"/>
                </a:lnTo>
                <a:lnTo>
                  <a:pt x="10631" y="2439"/>
                </a:lnTo>
                <a:lnTo>
                  <a:pt x="10607" y="2401"/>
                </a:lnTo>
                <a:lnTo>
                  <a:pt x="10585" y="2402"/>
                </a:lnTo>
                <a:lnTo>
                  <a:pt x="10543" y="2429"/>
                </a:lnTo>
                <a:lnTo>
                  <a:pt x="10432" y="2465"/>
                </a:lnTo>
                <a:lnTo>
                  <a:pt x="10296" y="2477"/>
                </a:lnTo>
                <a:lnTo>
                  <a:pt x="10273" y="2451"/>
                </a:lnTo>
                <a:lnTo>
                  <a:pt x="10239" y="2453"/>
                </a:lnTo>
                <a:lnTo>
                  <a:pt x="10246" y="2473"/>
                </a:lnTo>
                <a:lnTo>
                  <a:pt x="10221" y="2489"/>
                </a:lnTo>
                <a:lnTo>
                  <a:pt x="10179" y="2479"/>
                </a:lnTo>
                <a:lnTo>
                  <a:pt x="10148" y="2485"/>
                </a:lnTo>
                <a:lnTo>
                  <a:pt x="10126" y="2536"/>
                </a:lnTo>
                <a:lnTo>
                  <a:pt x="10066" y="2604"/>
                </a:lnTo>
                <a:lnTo>
                  <a:pt x="10045" y="2586"/>
                </a:lnTo>
                <a:lnTo>
                  <a:pt x="9997" y="2586"/>
                </a:lnTo>
                <a:lnTo>
                  <a:pt x="9985" y="2580"/>
                </a:lnTo>
                <a:lnTo>
                  <a:pt x="9929" y="2580"/>
                </a:lnTo>
                <a:lnTo>
                  <a:pt x="9895" y="2596"/>
                </a:lnTo>
                <a:lnTo>
                  <a:pt x="9863" y="2602"/>
                </a:lnTo>
                <a:lnTo>
                  <a:pt x="9840" y="2632"/>
                </a:lnTo>
                <a:lnTo>
                  <a:pt x="9796" y="2644"/>
                </a:lnTo>
                <a:lnTo>
                  <a:pt x="9758" y="2679"/>
                </a:lnTo>
                <a:lnTo>
                  <a:pt x="9696" y="2713"/>
                </a:lnTo>
                <a:lnTo>
                  <a:pt x="9617" y="2739"/>
                </a:lnTo>
                <a:lnTo>
                  <a:pt x="9591" y="2783"/>
                </a:lnTo>
                <a:lnTo>
                  <a:pt x="9586" y="2861"/>
                </a:lnTo>
                <a:lnTo>
                  <a:pt x="9595" y="2993"/>
                </a:lnTo>
                <a:lnTo>
                  <a:pt x="9583" y="3057"/>
                </a:lnTo>
                <a:lnTo>
                  <a:pt x="9560" y="3049"/>
                </a:lnTo>
                <a:lnTo>
                  <a:pt x="9524" y="3067"/>
                </a:lnTo>
                <a:lnTo>
                  <a:pt x="9424" y="3154"/>
                </a:lnTo>
                <a:lnTo>
                  <a:pt x="9424" y="3154"/>
                </a:lnTo>
                <a:lnTo>
                  <a:pt x="9454" y="3110"/>
                </a:lnTo>
                <a:lnTo>
                  <a:pt x="9500" y="3055"/>
                </a:lnTo>
                <a:lnTo>
                  <a:pt x="9508" y="3019"/>
                </a:lnTo>
                <a:lnTo>
                  <a:pt x="9484" y="3007"/>
                </a:lnTo>
                <a:lnTo>
                  <a:pt x="9484" y="2976"/>
                </a:lnTo>
                <a:lnTo>
                  <a:pt x="9431" y="2904"/>
                </a:lnTo>
                <a:lnTo>
                  <a:pt x="9397" y="2902"/>
                </a:lnTo>
                <a:lnTo>
                  <a:pt x="9376" y="2864"/>
                </a:lnTo>
                <a:lnTo>
                  <a:pt x="9349" y="2852"/>
                </a:lnTo>
                <a:lnTo>
                  <a:pt x="9343" y="2791"/>
                </a:lnTo>
                <a:lnTo>
                  <a:pt x="9294" y="2719"/>
                </a:lnTo>
                <a:lnTo>
                  <a:pt x="9282" y="2721"/>
                </a:lnTo>
                <a:lnTo>
                  <a:pt x="9251" y="2706"/>
                </a:lnTo>
                <a:lnTo>
                  <a:pt x="9244" y="2667"/>
                </a:lnTo>
                <a:lnTo>
                  <a:pt x="9213" y="2648"/>
                </a:lnTo>
                <a:lnTo>
                  <a:pt x="9196" y="2662"/>
                </a:lnTo>
                <a:lnTo>
                  <a:pt x="9154" y="2629"/>
                </a:lnTo>
                <a:lnTo>
                  <a:pt x="9075" y="2546"/>
                </a:lnTo>
                <a:lnTo>
                  <a:pt x="9059" y="2476"/>
                </a:lnTo>
                <a:lnTo>
                  <a:pt x="9057" y="2402"/>
                </a:lnTo>
                <a:lnTo>
                  <a:pt x="9043" y="2393"/>
                </a:lnTo>
                <a:lnTo>
                  <a:pt x="9025" y="2416"/>
                </a:lnTo>
                <a:lnTo>
                  <a:pt x="9003" y="2405"/>
                </a:lnTo>
                <a:lnTo>
                  <a:pt x="8984" y="2356"/>
                </a:lnTo>
                <a:lnTo>
                  <a:pt x="9007" y="2302"/>
                </a:lnTo>
                <a:lnTo>
                  <a:pt x="9000" y="2287"/>
                </a:lnTo>
                <a:lnTo>
                  <a:pt x="9010" y="2259"/>
                </a:lnTo>
                <a:lnTo>
                  <a:pt x="8957" y="2203"/>
                </a:lnTo>
                <a:lnTo>
                  <a:pt x="8957" y="2161"/>
                </a:lnTo>
                <a:lnTo>
                  <a:pt x="8910" y="2125"/>
                </a:lnTo>
                <a:lnTo>
                  <a:pt x="8892" y="2127"/>
                </a:lnTo>
                <a:lnTo>
                  <a:pt x="8874" y="2093"/>
                </a:lnTo>
                <a:lnTo>
                  <a:pt x="8831" y="2055"/>
                </a:lnTo>
                <a:lnTo>
                  <a:pt x="8790" y="2053"/>
                </a:lnTo>
                <a:lnTo>
                  <a:pt x="8656" y="1955"/>
                </a:lnTo>
                <a:lnTo>
                  <a:pt x="8628" y="1955"/>
                </a:lnTo>
                <a:lnTo>
                  <a:pt x="8617" y="1924"/>
                </a:lnTo>
                <a:lnTo>
                  <a:pt x="8610" y="1903"/>
                </a:lnTo>
                <a:lnTo>
                  <a:pt x="8560" y="1888"/>
                </a:lnTo>
                <a:lnTo>
                  <a:pt x="8522" y="1895"/>
                </a:lnTo>
                <a:lnTo>
                  <a:pt x="8496" y="1865"/>
                </a:lnTo>
                <a:lnTo>
                  <a:pt x="8479" y="1773"/>
                </a:lnTo>
                <a:lnTo>
                  <a:pt x="8453" y="1723"/>
                </a:lnTo>
                <a:lnTo>
                  <a:pt x="8422" y="1704"/>
                </a:lnTo>
                <a:lnTo>
                  <a:pt x="8412" y="1652"/>
                </a:lnTo>
                <a:lnTo>
                  <a:pt x="8381" y="1591"/>
                </a:lnTo>
                <a:lnTo>
                  <a:pt x="8360" y="1570"/>
                </a:lnTo>
                <a:lnTo>
                  <a:pt x="8276" y="1567"/>
                </a:lnTo>
                <a:lnTo>
                  <a:pt x="8262" y="1581"/>
                </a:lnTo>
                <a:lnTo>
                  <a:pt x="8193" y="1571"/>
                </a:lnTo>
                <a:lnTo>
                  <a:pt x="8133" y="1585"/>
                </a:lnTo>
                <a:lnTo>
                  <a:pt x="8106" y="1565"/>
                </a:lnTo>
                <a:lnTo>
                  <a:pt x="8087" y="1571"/>
                </a:lnTo>
                <a:lnTo>
                  <a:pt x="8066" y="1559"/>
                </a:lnTo>
                <a:lnTo>
                  <a:pt x="8050" y="1573"/>
                </a:lnTo>
                <a:lnTo>
                  <a:pt x="8024" y="1569"/>
                </a:lnTo>
                <a:lnTo>
                  <a:pt x="8020" y="1557"/>
                </a:lnTo>
                <a:lnTo>
                  <a:pt x="8042" y="1551"/>
                </a:lnTo>
                <a:lnTo>
                  <a:pt x="8046" y="1529"/>
                </a:lnTo>
                <a:lnTo>
                  <a:pt x="8004" y="1501"/>
                </a:lnTo>
                <a:lnTo>
                  <a:pt x="7977" y="1517"/>
                </a:lnTo>
                <a:lnTo>
                  <a:pt x="7946" y="1505"/>
                </a:lnTo>
                <a:lnTo>
                  <a:pt x="7953" y="1489"/>
                </a:lnTo>
                <a:lnTo>
                  <a:pt x="7974" y="1474"/>
                </a:lnTo>
                <a:lnTo>
                  <a:pt x="7956" y="1455"/>
                </a:lnTo>
                <a:lnTo>
                  <a:pt x="7929" y="1458"/>
                </a:lnTo>
                <a:lnTo>
                  <a:pt x="7893" y="1452"/>
                </a:lnTo>
                <a:lnTo>
                  <a:pt x="7896" y="1428"/>
                </a:lnTo>
                <a:lnTo>
                  <a:pt x="7861" y="1393"/>
                </a:lnTo>
                <a:lnTo>
                  <a:pt x="7791" y="1341"/>
                </a:lnTo>
                <a:lnTo>
                  <a:pt x="7776" y="1347"/>
                </a:lnTo>
                <a:lnTo>
                  <a:pt x="7757" y="1333"/>
                </a:lnTo>
                <a:lnTo>
                  <a:pt x="7736" y="1333"/>
                </a:lnTo>
                <a:lnTo>
                  <a:pt x="7714" y="1353"/>
                </a:lnTo>
                <a:lnTo>
                  <a:pt x="7714" y="1353"/>
                </a:lnTo>
                <a:lnTo>
                  <a:pt x="7719" y="1336"/>
                </a:lnTo>
                <a:lnTo>
                  <a:pt x="7712" y="1317"/>
                </a:lnTo>
                <a:lnTo>
                  <a:pt x="7678" y="1299"/>
                </a:lnTo>
                <a:lnTo>
                  <a:pt x="7650" y="1341"/>
                </a:lnTo>
                <a:lnTo>
                  <a:pt x="7626" y="1324"/>
                </a:lnTo>
                <a:lnTo>
                  <a:pt x="7628" y="1295"/>
                </a:lnTo>
                <a:lnTo>
                  <a:pt x="7645" y="1283"/>
                </a:lnTo>
                <a:lnTo>
                  <a:pt x="7631" y="1263"/>
                </a:lnTo>
                <a:lnTo>
                  <a:pt x="7593" y="1247"/>
                </a:lnTo>
                <a:lnTo>
                  <a:pt x="7559" y="1255"/>
                </a:lnTo>
                <a:lnTo>
                  <a:pt x="7559" y="1255"/>
                </a:lnTo>
                <a:lnTo>
                  <a:pt x="7571" y="1235"/>
                </a:lnTo>
                <a:lnTo>
                  <a:pt x="7567" y="1217"/>
                </a:lnTo>
                <a:lnTo>
                  <a:pt x="7529" y="1192"/>
                </a:lnTo>
                <a:lnTo>
                  <a:pt x="7496" y="1150"/>
                </a:lnTo>
                <a:lnTo>
                  <a:pt x="7502" y="1136"/>
                </a:lnTo>
                <a:lnTo>
                  <a:pt x="7489" y="1120"/>
                </a:lnTo>
                <a:lnTo>
                  <a:pt x="7458" y="1111"/>
                </a:lnTo>
                <a:lnTo>
                  <a:pt x="7437" y="1128"/>
                </a:lnTo>
                <a:lnTo>
                  <a:pt x="7344" y="1214"/>
                </a:lnTo>
                <a:lnTo>
                  <a:pt x="7245" y="1264"/>
                </a:lnTo>
                <a:lnTo>
                  <a:pt x="7332" y="1204"/>
                </a:lnTo>
                <a:lnTo>
                  <a:pt x="7386" y="1123"/>
                </a:lnTo>
                <a:lnTo>
                  <a:pt x="7439" y="1070"/>
                </a:lnTo>
                <a:lnTo>
                  <a:pt x="7450" y="1011"/>
                </a:lnTo>
                <a:lnTo>
                  <a:pt x="7420" y="991"/>
                </a:lnTo>
                <a:lnTo>
                  <a:pt x="7356" y="946"/>
                </a:lnTo>
                <a:lnTo>
                  <a:pt x="7297" y="946"/>
                </a:lnTo>
                <a:lnTo>
                  <a:pt x="7238" y="971"/>
                </a:lnTo>
                <a:lnTo>
                  <a:pt x="7200" y="971"/>
                </a:lnTo>
                <a:lnTo>
                  <a:pt x="7181" y="983"/>
                </a:lnTo>
                <a:lnTo>
                  <a:pt x="7114" y="994"/>
                </a:lnTo>
                <a:lnTo>
                  <a:pt x="7050" y="1065"/>
                </a:lnTo>
                <a:lnTo>
                  <a:pt x="6995" y="1106"/>
                </a:lnTo>
                <a:lnTo>
                  <a:pt x="7040" y="1056"/>
                </a:lnTo>
                <a:lnTo>
                  <a:pt x="7033" y="993"/>
                </a:lnTo>
                <a:lnTo>
                  <a:pt x="7043" y="937"/>
                </a:lnTo>
                <a:lnTo>
                  <a:pt x="7041" y="898"/>
                </a:lnTo>
                <a:lnTo>
                  <a:pt x="6966" y="852"/>
                </a:lnTo>
                <a:lnTo>
                  <a:pt x="6966" y="832"/>
                </a:lnTo>
                <a:lnTo>
                  <a:pt x="7009" y="815"/>
                </a:lnTo>
                <a:lnTo>
                  <a:pt x="7047" y="813"/>
                </a:lnTo>
                <a:lnTo>
                  <a:pt x="7044" y="794"/>
                </a:lnTo>
                <a:lnTo>
                  <a:pt x="6927" y="729"/>
                </a:lnTo>
                <a:lnTo>
                  <a:pt x="6916" y="700"/>
                </a:lnTo>
                <a:lnTo>
                  <a:pt x="6940" y="663"/>
                </a:lnTo>
                <a:lnTo>
                  <a:pt x="7005" y="631"/>
                </a:lnTo>
                <a:lnTo>
                  <a:pt x="7038" y="595"/>
                </a:lnTo>
                <a:lnTo>
                  <a:pt x="7014" y="568"/>
                </a:lnTo>
                <a:lnTo>
                  <a:pt x="6988" y="517"/>
                </a:lnTo>
                <a:lnTo>
                  <a:pt x="6967" y="515"/>
                </a:lnTo>
                <a:lnTo>
                  <a:pt x="6941" y="527"/>
                </a:lnTo>
                <a:lnTo>
                  <a:pt x="6923" y="496"/>
                </a:lnTo>
                <a:lnTo>
                  <a:pt x="6886" y="477"/>
                </a:lnTo>
                <a:lnTo>
                  <a:pt x="6841" y="483"/>
                </a:lnTo>
                <a:lnTo>
                  <a:pt x="6787" y="459"/>
                </a:lnTo>
                <a:lnTo>
                  <a:pt x="6760" y="451"/>
                </a:lnTo>
                <a:lnTo>
                  <a:pt x="6725" y="462"/>
                </a:lnTo>
                <a:lnTo>
                  <a:pt x="6672" y="463"/>
                </a:lnTo>
                <a:lnTo>
                  <a:pt x="6647" y="501"/>
                </a:lnTo>
                <a:lnTo>
                  <a:pt x="6646" y="524"/>
                </a:lnTo>
                <a:lnTo>
                  <a:pt x="6618" y="483"/>
                </a:lnTo>
                <a:lnTo>
                  <a:pt x="6636" y="444"/>
                </a:lnTo>
                <a:lnTo>
                  <a:pt x="6656" y="431"/>
                </a:lnTo>
                <a:lnTo>
                  <a:pt x="6652" y="392"/>
                </a:lnTo>
                <a:lnTo>
                  <a:pt x="6669" y="360"/>
                </a:lnTo>
                <a:lnTo>
                  <a:pt x="6693" y="346"/>
                </a:lnTo>
                <a:lnTo>
                  <a:pt x="6697" y="301"/>
                </a:lnTo>
                <a:lnTo>
                  <a:pt x="6711" y="259"/>
                </a:lnTo>
                <a:lnTo>
                  <a:pt x="6697" y="232"/>
                </a:lnTo>
                <a:lnTo>
                  <a:pt x="6682" y="230"/>
                </a:lnTo>
                <a:lnTo>
                  <a:pt x="6626" y="284"/>
                </a:lnTo>
                <a:lnTo>
                  <a:pt x="6614" y="325"/>
                </a:lnTo>
                <a:lnTo>
                  <a:pt x="6602" y="326"/>
                </a:lnTo>
                <a:lnTo>
                  <a:pt x="6569" y="303"/>
                </a:lnTo>
                <a:lnTo>
                  <a:pt x="6521" y="322"/>
                </a:lnTo>
                <a:lnTo>
                  <a:pt x="6512" y="346"/>
                </a:lnTo>
                <a:lnTo>
                  <a:pt x="6521" y="393"/>
                </a:lnTo>
                <a:lnTo>
                  <a:pt x="6491" y="427"/>
                </a:lnTo>
                <a:lnTo>
                  <a:pt x="6468" y="429"/>
                </a:lnTo>
                <a:lnTo>
                  <a:pt x="6455" y="411"/>
                </a:lnTo>
                <a:lnTo>
                  <a:pt x="6429" y="470"/>
                </a:lnTo>
                <a:lnTo>
                  <a:pt x="6427" y="519"/>
                </a:lnTo>
                <a:lnTo>
                  <a:pt x="6410" y="469"/>
                </a:lnTo>
                <a:lnTo>
                  <a:pt x="6409" y="420"/>
                </a:lnTo>
                <a:lnTo>
                  <a:pt x="6432" y="380"/>
                </a:lnTo>
                <a:lnTo>
                  <a:pt x="6412" y="373"/>
                </a:lnTo>
                <a:lnTo>
                  <a:pt x="6380" y="406"/>
                </a:lnTo>
                <a:lnTo>
                  <a:pt x="6368" y="437"/>
                </a:lnTo>
                <a:lnTo>
                  <a:pt x="6332" y="447"/>
                </a:lnTo>
                <a:lnTo>
                  <a:pt x="6332" y="447"/>
                </a:lnTo>
                <a:lnTo>
                  <a:pt x="6358" y="376"/>
                </a:lnTo>
                <a:lnTo>
                  <a:pt x="6332" y="331"/>
                </a:lnTo>
                <a:lnTo>
                  <a:pt x="6288" y="336"/>
                </a:lnTo>
                <a:lnTo>
                  <a:pt x="6296" y="305"/>
                </a:lnTo>
                <a:lnTo>
                  <a:pt x="6351" y="263"/>
                </a:lnTo>
                <a:lnTo>
                  <a:pt x="6399" y="251"/>
                </a:lnTo>
                <a:lnTo>
                  <a:pt x="6450" y="291"/>
                </a:lnTo>
                <a:lnTo>
                  <a:pt x="6516" y="264"/>
                </a:lnTo>
                <a:lnTo>
                  <a:pt x="6558" y="252"/>
                </a:lnTo>
                <a:lnTo>
                  <a:pt x="6606" y="204"/>
                </a:lnTo>
                <a:lnTo>
                  <a:pt x="6612" y="183"/>
                </a:lnTo>
                <a:lnTo>
                  <a:pt x="6625" y="160"/>
                </a:lnTo>
                <a:lnTo>
                  <a:pt x="6614" y="139"/>
                </a:lnTo>
                <a:lnTo>
                  <a:pt x="6558" y="116"/>
                </a:lnTo>
                <a:lnTo>
                  <a:pt x="6539" y="117"/>
                </a:lnTo>
                <a:lnTo>
                  <a:pt x="6536" y="78"/>
                </a:lnTo>
                <a:lnTo>
                  <a:pt x="6519" y="59"/>
                </a:lnTo>
                <a:lnTo>
                  <a:pt x="6503" y="46"/>
                </a:lnTo>
                <a:lnTo>
                  <a:pt x="6511" y="32"/>
                </a:lnTo>
                <a:lnTo>
                  <a:pt x="6535" y="24"/>
                </a:lnTo>
                <a:lnTo>
                  <a:pt x="6545" y="5"/>
                </a:lnTo>
                <a:lnTo>
                  <a:pt x="65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2"/>
          <p:cNvSpPr/>
          <p:nvPr/>
        </p:nvSpPr>
        <p:spPr>
          <a:xfrm>
            <a:off x="4971458" y="2152301"/>
            <a:ext cx="4343" cy="4466"/>
          </a:xfrm>
          <a:custGeom>
            <a:avLst/>
            <a:gdLst/>
            <a:ahLst/>
            <a:cxnLst/>
            <a:rect l="l" t="t" r="r" b="b"/>
            <a:pathLst>
              <a:path w="106" h="109" extrusionOk="0">
                <a:moveTo>
                  <a:pt x="84" y="1"/>
                </a:moveTo>
                <a:lnTo>
                  <a:pt x="52" y="25"/>
                </a:lnTo>
                <a:lnTo>
                  <a:pt x="28" y="37"/>
                </a:lnTo>
                <a:lnTo>
                  <a:pt x="1" y="67"/>
                </a:lnTo>
                <a:lnTo>
                  <a:pt x="10" y="109"/>
                </a:lnTo>
                <a:lnTo>
                  <a:pt x="36" y="83"/>
                </a:lnTo>
                <a:lnTo>
                  <a:pt x="59" y="46"/>
                </a:lnTo>
                <a:lnTo>
                  <a:pt x="86" y="38"/>
                </a:lnTo>
                <a:lnTo>
                  <a:pt x="105" y="4"/>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2"/>
          <p:cNvSpPr/>
          <p:nvPr/>
        </p:nvSpPr>
        <p:spPr>
          <a:xfrm>
            <a:off x="4970188" y="2135378"/>
            <a:ext cx="3073" cy="4876"/>
          </a:xfrm>
          <a:custGeom>
            <a:avLst/>
            <a:gdLst/>
            <a:ahLst/>
            <a:cxnLst/>
            <a:rect l="l" t="t" r="r" b="b"/>
            <a:pathLst>
              <a:path w="75" h="119" extrusionOk="0">
                <a:moveTo>
                  <a:pt x="7" y="1"/>
                </a:moveTo>
                <a:lnTo>
                  <a:pt x="1" y="19"/>
                </a:lnTo>
                <a:lnTo>
                  <a:pt x="19" y="78"/>
                </a:lnTo>
                <a:lnTo>
                  <a:pt x="43" y="114"/>
                </a:lnTo>
                <a:cubicBezTo>
                  <a:pt x="47" y="114"/>
                  <a:pt x="69" y="118"/>
                  <a:pt x="69" y="118"/>
                </a:cubicBezTo>
                <a:lnTo>
                  <a:pt x="74" y="85"/>
                </a:lnTo>
                <a:lnTo>
                  <a:pt x="40" y="24"/>
                </a:lnTo>
                <a:lnTo>
                  <a:pt x="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2"/>
          <p:cNvSpPr/>
          <p:nvPr/>
        </p:nvSpPr>
        <p:spPr>
          <a:xfrm>
            <a:off x="4779666" y="2032818"/>
            <a:ext cx="3196" cy="1803"/>
          </a:xfrm>
          <a:custGeom>
            <a:avLst/>
            <a:gdLst/>
            <a:ahLst/>
            <a:cxnLst/>
            <a:rect l="l" t="t" r="r" b="b"/>
            <a:pathLst>
              <a:path w="78" h="44" extrusionOk="0">
                <a:moveTo>
                  <a:pt x="0" y="0"/>
                </a:moveTo>
                <a:lnTo>
                  <a:pt x="32" y="43"/>
                </a:lnTo>
                <a:lnTo>
                  <a:pt x="78" y="42"/>
                </a:lnTo>
                <a:lnTo>
                  <a:pt x="36" y="4"/>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2"/>
          <p:cNvSpPr/>
          <p:nvPr/>
        </p:nvSpPr>
        <p:spPr>
          <a:xfrm>
            <a:off x="4788393" y="2034908"/>
            <a:ext cx="4138" cy="3442"/>
          </a:xfrm>
          <a:custGeom>
            <a:avLst/>
            <a:gdLst/>
            <a:ahLst/>
            <a:cxnLst/>
            <a:rect l="l" t="t" r="r" b="b"/>
            <a:pathLst>
              <a:path w="101" h="84" extrusionOk="0">
                <a:moveTo>
                  <a:pt x="14" y="1"/>
                </a:moveTo>
                <a:lnTo>
                  <a:pt x="0" y="25"/>
                </a:lnTo>
                <a:lnTo>
                  <a:pt x="23" y="72"/>
                </a:lnTo>
                <a:lnTo>
                  <a:pt x="77" y="84"/>
                </a:lnTo>
                <a:lnTo>
                  <a:pt x="101" y="58"/>
                </a:lnTo>
                <a:lnTo>
                  <a:pt x="59" y="52"/>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2"/>
          <p:cNvSpPr/>
          <p:nvPr/>
        </p:nvSpPr>
        <p:spPr>
          <a:xfrm>
            <a:off x="4795440" y="2035645"/>
            <a:ext cx="3769" cy="3483"/>
          </a:xfrm>
          <a:custGeom>
            <a:avLst/>
            <a:gdLst/>
            <a:ahLst/>
            <a:cxnLst/>
            <a:rect l="l" t="t" r="r" b="b"/>
            <a:pathLst>
              <a:path w="92" h="85" extrusionOk="0">
                <a:moveTo>
                  <a:pt x="47" y="0"/>
                </a:moveTo>
                <a:lnTo>
                  <a:pt x="1" y="3"/>
                </a:lnTo>
                <a:lnTo>
                  <a:pt x="21" y="43"/>
                </a:lnTo>
                <a:lnTo>
                  <a:pt x="54" y="48"/>
                </a:lnTo>
                <a:lnTo>
                  <a:pt x="82" y="84"/>
                </a:lnTo>
                <a:lnTo>
                  <a:pt x="92" y="44"/>
                </a:lnTo>
                <a:lnTo>
                  <a:pt x="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2"/>
          <p:cNvSpPr/>
          <p:nvPr/>
        </p:nvSpPr>
        <p:spPr>
          <a:xfrm>
            <a:off x="4834733" y="2047036"/>
            <a:ext cx="6719" cy="3237"/>
          </a:xfrm>
          <a:custGeom>
            <a:avLst/>
            <a:gdLst/>
            <a:ahLst/>
            <a:cxnLst/>
            <a:rect l="l" t="t" r="r" b="b"/>
            <a:pathLst>
              <a:path w="164" h="79" extrusionOk="0">
                <a:moveTo>
                  <a:pt x="1" y="59"/>
                </a:moveTo>
                <a:cubicBezTo>
                  <a:pt x="1" y="59"/>
                  <a:pt x="1" y="59"/>
                  <a:pt x="1" y="59"/>
                </a:cubicBezTo>
                <a:lnTo>
                  <a:pt x="1" y="59"/>
                </a:lnTo>
                <a:close/>
                <a:moveTo>
                  <a:pt x="144" y="1"/>
                </a:moveTo>
                <a:lnTo>
                  <a:pt x="73" y="54"/>
                </a:lnTo>
                <a:lnTo>
                  <a:pt x="50" y="23"/>
                </a:lnTo>
                <a:lnTo>
                  <a:pt x="1" y="59"/>
                </a:lnTo>
                <a:lnTo>
                  <a:pt x="1" y="59"/>
                </a:lnTo>
                <a:cubicBezTo>
                  <a:pt x="2" y="59"/>
                  <a:pt x="26" y="77"/>
                  <a:pt x="26" y="77"/>
                </a:cubicBezTo>
                <a:lnTo>
                  <a:pt x="78" y="66"/>
                </a:lnTo>
                <a:lnTo>
                  <a:pt x="126" y="79"/>
                </a:lnTo>
                <a:lnTo>
                  <a:pt x="164" y="33"/>
                </a:ln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2"/>
          <p:cNvSpPr/>
          <p:nvPr/>
        </p:nvSpPr>
        <p:spPr>
          <a:xfrm>
            <a:off x="4677439" y="2187663"/>
            <a:ext cx="3032" cy="4876"/>
          </a:xfrm>
          <a:custGeom>
            <a:avLst/>
            <a:gdLst/>
            <a:ahLst/>
            <a:cxnLst/>
            <a:rect l="l" t="t" r="r" b="b"/>
            <a:pathLst>
              <a:path w="74" h="119" extrusionOk="0">
                <a:moveTo>
                  <a:pt x="70" y="0"/>
                </a:moveTo>
                <a:lnTo>
                  <a:pt x="26" y="39"/>
                </a:lnTo>
                <a:lnTo>
                  <a:pt x="1" y="82"/>
                </a:lnTo>
                <a:lnTo>
                  <a:pt x="3" y="99"/>
                </a:lnTo>
                <a:lnTo>
                  <a:pt x="18" y="118"/>
                </a:lnTo>
                <a:lnTo>
                  <a:pt x="46" y="109"/>
                </a:lnTo>
                <a:lnTo>
                  <a:pt x="63" y="74"/>
                </a:lnTo>
                <a:lnTo>
                  <a:pt x="61" y="45"/>
                </a:lnTo>
                <a:lnTo>
                  <a:pt x="73" y="12"/>
                </a:lnTo>
                <a:lnTo>
                  <a:pt x="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2"/>
          <p:cNvSpPr/>
          <p:nvPr/>
        </p:nvSpPr>
        <p:spPr>
          <a:xfrm>
            <a:off x="4832152" y="2750700"/>
            <a:ext cx="59123" cy="42737"/>
          </a:xfrm>
          <a:custGeom>
            <a:avLst/>
            <a:gdLst/>
            <a:ahLst/>
            <a:cxnLst/>
            <a:rect l="l" t="t" r="r" b="b"/>
            <a:pathLst>
              <a:path w="1443" h="1043" extrusionOk="0">
                <a:moveTo>
                  <a:pt x="517" y="0"/>
                </a:moveTo>
                <a:lnTo>
                  <a:pt x="508" y="4"/>
                </a:lnTo>
                <a:lnTo>
                  <a:pt x="444" y="31"/>
                </a:lnTo>
                <a:lnTo>
                  <a:pt x="423" y="48"/>
                </a:lnTo>
                <a:lnTo>
                  <a:pt x="386" y="14"/>
                </a:lnTo>
                <a:lnTo>
                  <a:pt x="352" y="5"/>
                </a:lnTo>
                <a:lnTo>
                  <a:pt x="333" y="42"/>
                </a:lnTo>
                <a:lnTo>
                  <a:pt x="344" y="79"/>
                </a:lnTo>
                <a:lnTo>
                  <a:pt x="337" y="110"/>
                </a:lnTo>
                <a:lnTo>
                  <a:pt x="296" y="149"/>
                </a:lnTo>
                <a:lnTo>
                  <a:pt x="283" y="171"/>
                </a:lnTo>
                <a:lnTo>
                  <a:pt x="235" y="143"/>
                </a:lnTo>
                <a:lnTo>
                  <a:pt x="207" y="134"/>
                </a:lnTo>
                <a:lnTo>
                  <a:pt x="177" y="175"/>
                </a:lnTo>
                <a:lnTo>
                  <a:pt x="207" y="198"/>
                </a:lnTo>
                <a:lnTo>
                  <a:pt x="243" y="193"/>
                </a:lnTo>
                <a:lnTo>
                  <a:pt x="235" y="227"/>
                </a:lnTo>
                <a:lnTo>
                  <a:pt x="196" y="266"/>
                </a:lnTo>
                <a:lnTo>
                  <a:pt x="209" y="296"/>
                </a:lnTo>
                <a:lnTo>
                  <a:pt x="213" y="350"/>
                </a:lnTo>
                <a:lnTo>
                  <a:pt x="259" y="409"/>
                </a:lnTo>
                <a:lnTo>
                  <a:pt x="294" y="407"/>
                </a:lnTo>
                <a:lnTo>
                  <a:pt x="328" y="368"/>
                </a:lnTo>
                <a:lnTo>
                  <a:pt x="397" y="330"/>
                </a:lnTo>
                <a:lnTo>
                  <a:pt x="449" y="332"/>
                </a:lnTo>
                <a:lnTo>
                  <a:pt x="462" y="372"/>
                </a:lnTo>
                <a:lnTo>
                  <a:pt x="430" y="426"/>
                </a:lnTo>
                <a:lnTo>
                  <a:pt x="384" y="440"/>
                </a:lnTo>
                <a:lnTo>
                  <a:pt x="374" y="465"/>
                </a:lnTo>
                <a:lnTo>
                  <a:pt x="301" y="501"/>
                </a:lnTo>
                <a:lnTo>
                  <a:pt x="301" y="521"/>
                </a:lnTo>
                <a:lnTo>
                  <a:pt x="308" y="542"/>
                </a:lnTo>
                <a:lnTo>
                  <a:pt x="350" y="585"/>
                </a:lnTo>
                <a:lnTo>
                  <a:pt x="403" y="618"/>
                </a:lnTo>
                <a:lnTo>
                  <a:pt x="442" y="613"/>
                </a:lnTo>
                <a:lnTo>
                  <a:pt x="523" y="642"/>
                </a:lnTo>
                <a:lnTo>
                  <a:pt x="637" y="718"/>
                </a:lnTo>
                <a:lnTo>
                  <a:pt x="691" y="732"/>
                </a:lnTo>
                <a:lnTo>
                  <a:pt x="707" y="736"/>
                </a:lnTo>
                <a:lnTo>
                  <a:pt x="793" y="719"/>
                </a:lnTo>
                <a:lnTo>
                  <a:pt x="858" y="719"/>
                </a:lnTo>
                <a:lnTo>
                  <a:pt x="922" y="707"/>
                </a:lnTo>
                <a:lnTo>
                  <a:pt x="914" y="723"/>
                </a:lnTo>
                <a:lnTo>
                  <a:pt x="875" y="731"/>
                </a:lnTo>
                <a:lnTo>
                  <a:pt x="811" y="753"/>
                </a:lnTo>
                <a:lnTo>
                  <a:pt x="698" y="758"/>
                </a:lnTo>
                <a:lnTo>
                  <a:pt x="670" y="758"/>
                </a:lnTo>
                <a:lnTo>
                  <a:pt x="626" y="729"/>
                </a:lnTo>
                <a:lnTo>
                  <a:pt x="543" y="698"/>
                </a:lnTo>
                <a:lnTo>
                  <a:pt x="423" y="662"/>
                </a:lnTo>
                <a:lnTo>
                  <a:pt x="368" y="643"/>
                </a:lnTo>
                <a:lnTo>
                  <a:pt x="364" y="662"/>
                </a:lnTo>
                <a:lnTo>
                  <a:pt x="380" y="683"/>
                </a:lnTo>
                <a:lnTo>
                  <a:pt x="362" y="698"/>
                </a:lnTo>
                <a:lnTo>
                  <a:pt x="341" y="689"/>
                </a:lnTo>
                <a:lnTo>
                  <a:pt x="260" y="656"/>
                </a:lnTo>
                <a:lnTo>
                  <a:pt x="217" y="633"/>
                </a:lnTo>
                <a:lnTo>
                  <a:pt x="206" y="644"/>
                </a:lnTo>
                <a:lnTo>
                  <a:pt x="223" y="666"/>
                </a:lnTo>
                <a:lnTo>
                  <a:pt x="327" y="715"/>
                </a:lnTo>
                <a:lnTo>
                  <a:pt x="333" y="734"/>
                </a:lnTo>
                <a:lnTo>
                  <a:pt x="303" y="734"/>
                </a:lnTo>
                <a:lnTo>
                  <a:pt x="293" y="738"/>
                </a:lnTo>
                <a:lnTo>
                  <a:pt x="292" y="758"/>
                </a:lnTo>
                <a:lnTo>
                  <a:pt x="273" y="761"/>
                </a:lnTo>
                <a:lnTo>
                  <a:pt x="259" y="734"/>
                </a:lnTo>
                <a:lnTo>
                  <a:pt x="210" y="703"/>
                </a:lnTo>
                <a:lnTo>
                  <a:pt x="195" y="716"/>
                </a:lnTo>
                <a:lnTo>
                  <a:pt x="199" y="748"/>
                </a:lnTo>
                <a:lnTo>
                  <a:pt x="171" y="753"/>
                </a:lnTo>
                <a:lnTo>
                  <a:pt x="92" y="759"/>
                </a:lnTo>
                <a:lnTo>
                  <a:pt x="74" y="769"/>
                </a:lnTo>
                <a:lnTo>
                  <a:pt x="92" y="786"/>
                </a:lnTo>
                <a:lnTo>
                  <a:pt x="85" y="799"/>
                </a:lnTo>
                <a:lnTo>
                  <a:pt x="46" y="792"/>
                </a:lnTo>
                <a:lnTo>
                  <a:pt x="0" y="804"/>
                </a:lnTo>
                <a:lnTo>
                  <a:pt x="8" y="830"/>
                </a:lnTo>
                <a:lnTo>
                  <a:pt x="60" y="840"/>
                </a:lnTo>
                <a:lnTo>
                  <a:pt x="103" y="838"/>
                </a:lnTo>
                <a:lnTo>
                  <a:pt x="115" y="816"/>
                </a:lnTo>
                <a:lnTo>
                  <a:pt x="128" y="806"/>
                </a:lnTo>
                <a:lnTo>
                  <a:pt x="157" y="819"/>
                </a:lnTo>
                <a:lnTo>
                  <a:pt x="203" y="849"/>
                </a:lnTo>
                <a:lnTo>
                  <a:pt x="226" y="839"/>
                </a:lnTo>
                <a:lnTo>
                  <a:pt x="240" y="856"/>
                </a:lnTo>
                <a:lnTo>
                  <a:pt x="240" y="883"/>
                </a:lnTo>
                <a:lnTo>
                  <a:pt x="269" y="901"/>
                </a:lnTo>
                <a:lnTo>
                  <a:pt x="235" y="918"/>
                </a:lnTo>
                <a:lnTo>
                  <a:pt x="214" y="961"/>
                </a:lnTo>
                <a:lnTo>
                  <a:pt x="241" y="992"/>
                </a:lnTo>
                <a:lnTo>
                  <a:pt x="271" y="991"/>
                </a:lnTo>
                <a:lnTo>
                  <a:pt x="300" y="1002"/>
                </a:lnTo>
                <a:lnTo>
                  <a:pt x="339" y="1042"/>
                </a:lnTo>
                <a:lnTo>
                  <a:pt x="367" y="1042"/>
                </a:lnTo>
                <a:lnTo>
                  <a:pt x="373" y="1026"/>
                </a:lnTo>
                <a:lnTo>
                  <a:pt x="344" y="1005"/>
                </a:lnTo>
                <a:lnTo>
                  <a:pt x="298" y="977"/>
                </a:lnTo>
                <a:lnTo>
                  <a:pt x="292" y="953"/>
                </a:lnTo>
                <a:lnTo>
                  <a:pt x="303" y="950"/>
                </a:lnTo>
                <a:lnTo>
                  <a:pt x="338" y="966"/>
                </a:lnTo>
                <a:lnTo>
                  <a:pt x="365" y="946"/>
                </a:lnTo>
                <a:lnTo>
                  <a:pt x="373" y="925"/>
                </a:lnTo>
                <a:lnTo>
                  <a:pt x="340" y="918"/>
                </a:lnTo>
                <a:lnTo>
                  <a:pt x="315" y="901"/>
                </a:lnTo>
                <a:lnTo>
                  <a:pt x="416" y="862"/>
                </a:lnTo>
                <a:lnTo>
                  <a:pt x="457" y="841"/>
                </a:lnTo>
                <a:lnTo>
                  <a:pt x="646" y="889"/>
                </a:lnTo>
                <a:lnTo>
                  <a:pt x="670" y="873"/>
                </a:lnTo>
                <a:lnTo>
                  <a:pt x="666" y="848"/>
                </a:lnTo>
                <a:lnTo>
                  <a:pt x="746" y="848"/>
                </a:lnTo>
                <a:lnTo>
                  <a:pt x="827" y="820"/>
                </a:lnTo>
                <a:lnTo>
                  <a:pt x="926" y="829"/>
                </a:lnTo>
                <a:lnTo>
                  <a:pt x="996" y="823"/>
                </a:lnTo>
                <a:lnTo>
                  <a:pt x="1093" y="834"/>
                </a:lnTo>
                <a:lnTo>
                  <a:pt x="1147" y="863"/>
                </a:lnTo>
                <a:lnTo>
                  <a:pt x="1202" y="882"/>
                </a:lnTo>
                <a:lnTo>
                  <a:pt x="1255" y="868"/>
                </a:lnTo>
                <a:lnTo>
                  <a:pt x="1298" y="825"/>
                </a:lnTo>
                <a:lnTo>
                  <a:pt x="1308" y="783"/>
                </a:lnTo>
                <a:lnTo>
                  <a:pt x="1360" y="769"/>
                </a:lnTo>
                <a:lnTo>
                  <a:pt x="1382" y="787"/>
                </a:lnTo>
                <a:lnTo>
                  <a:pt x="1443" y="753"/>
                </a:lnTo>
                <a:lnTo>
                  <a:pt x="1433" y="712"/>
                </a:lnTo>
                <a:lnTo>
                  <a:pt x="1393" y="696"/>
                </a:lnTo>
                <a:lnTo>
                  <a:pt x="1304" y="717"/>
                </a:lnTo>
                <a:lnTo>
                  <a:pt x="1255" y="712"/>
                </a:lnTo>
                <a:lnTo>
                  <a:pt x="1196" y="658"/>
                </a:lnTo>
                <a:lnTo>
                  <a:pt x="1127" y="638"/>
                </a:lnTo>
                <a:lnTo>
                  <a:pt x="1105" y="612"/>
                </a:lnTo>
                <a:lnTo>
                  <a:pt x="920" y="552"/>
                </a:lnTo>
                <a:lnTo>
                  <a:pt x="868" y="535"/>
                </a:lnTo>
                <a:lnTo>
                  <a:pt x="865" y="479"/>
                </a:lnTo>
                <a:lnTo>
                  <a:pt x="805" y="430"/>
                </a:lnTo>
                <a:lnTo>
                  <a:pt x="742" y="421"/>
                </a:lnTo>
                <a:lnTo>
                  <a:pt x="715" y="342"/>
                </a:lnTo>
                <a:lnTo>
                  <a:pt x="690" y="296"/>
                </a:lnTo>
                <a:lnTo>
                  <a:pt x="631" y="306"/>
                </a:lnTo>
                <a:lnTo>
                  <a:pt x="579" y="287"/>
                </a:lnTo>
                <a:lnTo>
                  <a:pt x="573" y="284"/>
                </a:lnTo>
                <a:lnTo>
                  <a:pt x="576" y="275"/>
                </a:lnTo>
                <a:lnTo>
                  <a:pt x="593" y="237"/>
                </a:lnTo>
                <a:lnTo>
                  <a:pt x="629" y="222"/>
                </a:lnTo>
                <a:lnTo>
                  <a:pt x="655" y="247"/>
                </a:lnTo>
                <a:lnTo>
                  <a:pt x="631" y="131"/>
                </a:lnTo>
                <a:lnTo>
                  <a:pt x="553" y="54"/>
                </a:lnTo>
                <a:lnTo>
                  <a:pt x="5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2"/>
          <p:cNvSpPr/>
          <p:nvPr/>
        </p:nvSpPr>
        <p:spPr>
          <a:xfrm>
            <a:off x="4896765" y="2779669"/>
            <a:ext cx="7457" cy="3688"/>
          </a:xfrm>
          <a:custGeom>
            <a:avLst/>
            <a:gdLst/>
            <a:ahLst/>
            <a:cxnLst/>
            <a:rect l="l" t="t" r="r" b="b"/>
            <a:pathLst>
              <a:path w="182" h="90" extrusionOk="0">
                <a:moveTo>
                  <a:pt x="127" y="1"/>
                </a:moveTo>
                <a:lnTo>
                  <a:pt x="94" y="34"/>
                </a:lnTo>
                <a:lnTo>
                  <a:pt x="30" y="38"/>
                </a:lnTo>
                <a:lnTo>
                  <a:pt x="0" y="56"/>
                </a:lnTo>
                <a:lnTo>
                  <a:pt x="38" y="89"/>
                </a:lnTo>
                <a:lnTo>
                  <a:pt x="90" y="56"/>
                </a:lnTo>
                <a:lnTo>
                  <a:pt x="139" y="44"/>
                </a:lnTo>
                <a:lnTo>
                  <a:pt x="182" y="4"/>
                </a:lnTo>
                <a:lnTo>
                  <a:pt x="1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2"/>
          <p:cNvSpPr/>
          <p:nvPr/>
        </p:nvSpPr>
        <p:spPr>
          <a:xfrm>
            <a:off x="4781674" y="2713126"/>
            <a:ext cx="3319" cy="4425"/>
          </a:xfrm>
          <a:custGeom>
            <a:avLst/>
            <a:gdLst/>
            <a:ahLst/>
            <a:cxnLst/>
            <a:rect l="l" t="t" r="r" b="b"/>
            <a:pathLst>
              <a:path w="81" h="108" extrusionOk="0">
                <a:moveTo>
                  <a:pt x="52" y="0"/>
                </a:moveTo>
                <a:lnTo>
                  <a:pt x="0" y="30"/>
                </a:lnTo>
                <a:lnTo>
                  <a:pt x="22" y="55"/>
                </a:lnTo>
                <a:lnTo>
                  <a:pt x="14" y="82"/>
                </a:lnTo>
                <a:lnTo>
                  <a:pt x="39" y="108"/>
                </a:lnTo>
                <a:lnTo>
                  <a:pt x="69" y="87"/>
                </a:lnTo>
                <a:lnTo>
                  <a:pt x="80" y="47"/>
                </a:lnTo>
                <a:lnTo>
                  <a:pt x="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2"/>
          <p:cNvSpPr/>
          <p:nvPr/>
        </p:nvSpPr>
        <p:spPr>
          <a:xfrm>
            <a:off x="4783681" y="2701858"/>
            <a:ext cx="9137" cy="18357"/>
          </a:xfrm>
          <a:custGeom>
            <a:avLst/>
            <a:gdLst/>
            <a:ahLst/>
            <a:cxnLst/>
            <a:rect l="l" t="t" r="r" b="b"/>
            <a:pathLst>
              <a:path w="223" h="448" extrusionOk="0">
                <a:moveTo>
                  <a:pt x="50" y="1"/>
                </a:moveTo>
                <a:lnTo>
                  <a:pt x="24" y="23"/>
                </a:lnTo>
                <a:lnTo>
                  <a:pt x="26" y="76"/>
                </a:lnTo>
                <a:lnTo>
                  <a:pt x="53" y="106"/>
                </a:lnTo>
                <a:lnTo>
                  <a:pt x="40" y="147"/>
                </a:lnTo>
                <a:lnTo>
                  <a:pt x="47" y="173"/>
                </a:lnTo>
                <a:lnTo>
                  <a:pt x="67" y="171"/>
                </a:lnTo>
                <a:lnTo>
                  <a:pt x="87" y="143"/>
                </a:lnTo>
                <a:lnTo>
                  <a:pt x="83" y="176"/>
                </a:lnTo>
                <a:lnTo>
                  <a:pt x="49" y="205"/>
                </a:lnTo>
                <a:lnTo>
                  <a:pt x="0" y="214"/>
                </a:lnTo>
                <a:lnTo>
                  <a:pt x="49" y="308"/>
                </a:lnTo>
                <a:lnTo>
                  <a:pt x="64" y="365"/>
                </a:lnTo>
                <a:lnTo>
                  <a:pt x="105" y="403"/>
                </a:lnTo>
                <a:lnTo>
                  <a:pt x="127" y="388"/>
                </a:lnTo>
                <a:lnTo>
                  <a:pt x="139" y="340"/>
                </a:lnTo>
                <a:lnTo>
                  <a:pt x="153" y="380"/>
                </a:lnTo>
                <a:lnTo>
                  <a:pt x="162" y="433"/>
                </a:lnTo>
                <a:lnTo>
                  <a:pt x="188" y="447"/>
                </a:lnTo>
                <a:lnTo>
                  <a:pt x="220" y="422"/>
                </a:lnTo>
                <a:lnTo>
                  <a:pt x="222" y="350"/>
                </a:lnTo>
                <a:lnTo>
                  <a:pt x="196" y="284"/>
                </a:lnTo>
                <a:lnTo>
                  <a:pt x="206" y="267"/>
                </a:lnTo>
                <a:lnTo>
                  <a:pt x="200" y="179"/>
                </a:lnTo>
                <a:lnTo>
                  <a:pt x="172" y="128"/>
                </a:lnTo>
                <a:lnTo>
                  <a:pt x="148" y="23"/>
                </a:lnTo>
                <a:lnTo>
                  <a:pt x="1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2"/>
          <p:cNvSpPr/>
          <p:nvPr/>
        </p:nvSpPr>
        <p:spPr>
          <a:xfrm>
            <a:off x="4791958" y="2725787"/>
            <a:ext cx="5818" cy="5941"/>
          </a:xfrm>
          <a:custGeom>
            <a:avLst/>
            <a:gdLst/>
            <a:ahLst/>
            <a:cxnLst/>
            <a:rect l="l" t="t" r="r" b="b"/>
            <a:pathLst>
              <a:path w="142" h="145" extrusionOk="0">
                <a:moveTo>
                  <a:pt x="23" y="1"/>
                </a:moveTo>
                <a:lnTo>
                  <a:pt x="3" y="2"/>
                </a:lnTo>
                <a:lnTo>
                  <a:pt x="1" y="18"/>
                </a:lnTo>
                <a:lnTo>
                  <a:pt x="40" y="75"/>
                </a:lnTo>
                <a:lnTo>
                  <a:pt x="83" y="92"/>
                </a:lnTo>
                <a:lnTo>
                  <a:pt x="142" y="145"/>
                </a:lnTo>
                <a:lnTo>
                  <a:pt x="125" y="94"/>
                </a:lnTo>
                <a:lnTo>
                  <a:pt x="85" y="28"/>
                </a:lnTo>
                <a:lnTo>
                  <a:pt x="55" y="27"/>
                </a:lnTo>
                <a:lnTo>
                  <a:pt x="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2"/>
          <p:cNvSpPr/>
          <p:nvPr/>
        </p:nvSpPr>
        <p:spPr>
          <a:xfrm>
            <a:off x="4780199" y="2703046"/>
            <a:ext cx="4466" cy="6269"/>
          </a:xfrm>
          <a:custGeom>
            <a:avLst/>
            <a:gdLst/>
            <a:ahLst/>
            <a:cxnLst/>
            <a:rect l="l" t="t" r="r" b="b"/>
            <a:pathLst>
              <a:path w="109" h="153" extrusionOk="0">
                <a:moveTo>
                  <a:pt x="27" y="0"/>
                </a:moveTo>
                <a:lnTo>
                  <a:pt x="0" y="24"/>
                </a:lnTo>
                <a:lnTo>
                  <a:pt x="26" y="105"/>
                </a:lnTo>
                <a:lnTo>
                  <a:pt x="23" y="141"/>
                </a:lnTo>
                <a:lnTo>
                  <a:pt x="41" y="152"/>
                </a:lnTo>
                <a:lnTo>
                  <a:pt x="81" y="88"/>
                </a:lnTo>
                <a:lnTo>
                  <a:pt x="109" y="77"/>
                </a:lnTo>
                <a:lnTo>
                  <a:pt x="91" y="39"/>
                </a:lnTo>
                <a:lnTo>
                  <a:pt x="36" y="14"/>
                </a:lnTo>
                <a:lnTo>
                  <a:pt x="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2"/>
          <p:cNvSpPr/>
          <p:nvPr/>
        </p:nvSpPr>
        <p:spPr>
          <a:xfrm>
            <a:off x="4778232" y="2697678"/>
            <a:ext cx="2786" cy="4384"/>
          </a:xfrm>
          <a:custGeom>
            <a:avLst/>
            <a:gdLst/>
            <a:ahLst/>
            <a:cxnLst/>
            <a:rect l="l" t="t" r="r" b="b"/>
            <a:pathLst>
              <a:path w="68" h="107" extrusionOk="0">
                <a:moveTo>
                  <a:pt x="0" y="0"/>
                </a:moveTo>
                <a:lnTo>
                  <a:pt x="2" y="66"/>
                </a:lnTo>
                <a:lnTo>
                  <a:pt x="28" y="85"/>
                </a:lnTo>
                <a:lnTo>
                  <a:pt x="32" y="106"/>
                </a:lnTo>
                <a:lnTo>
                  <a:pt x="59" y="102"/>
                </a:lnTo>
                <a:lnTo>
                  <a:pt x="68" y="67"/>
                </a:lnTo>
                <a:lnTo>
                  <a:pt x="52" y="20"/>
                </a:lnTo>
                <a:lnTo>
                  <a:pt x="19" y="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2"/>
          <p:cNvSpPr/>
          <p:nvPr/>
        </p:nvSpPr>
        <p:spPr>
          <a:xfrm>
            <a:off x="4791876" y="2729598"/>
            <a:ext cx="5081" cy="5327"/>
          </a:xfrm>
          <a:custGeom>
            <a:avLst/>
            <a:gdLst/>
            <a:ahLst/>
            <a:cxnLst/>
            <a:rect l="l" t="t" r="r" b="b"/>
            <a:pathLst>
              <a:path w="124" h="130" extrusionOk="0">
                <a:moveTo>
                  <a:pt x="24" y="1"/>
                </a:moveTo>
                <a:lnTo>
                  <a:pt x="1" y="6"/>
                </a:lnTo>
                <a:lnTo>
                  <a:pt x="13" y="67"/>
                </a:lnTo>
                <a:lnTo>
                  <a:pt x="64" y="128"/>
                </a:lnTo>
                <a:lnTo>
                  <a:pt x="104" y="130"/>
                </a:lnTo>
                <a:lnTo>
                  <a:pt x="123" y="99"/>
                </a:lnTo>
                <a:lnTo>
                  <a:pt x="75" y="29"/>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2"/>
          <p:cNvSpPr/>
          <p:nvPr/>
        </p:nvSpPr>
        <p:spPr>
          <a:xfrm>
            <a:off x="4777904" y="2692557"/>
            <a:ext cx="6556" cy="10121"/>
          </a:xfrm>
          <a:custGeom>
            <a:avLst/>
            <a:gdLst/>
            <a:ahLst/>
            <a:cxnLst/>
            <a:rect l="l" t="t" r="r" b="b"/>
            <a:pathLst>
              <a:path w="160" h="247" extrusionOk="0">
                <a:moveTo>
                  <a:pt x="17" y="1"/>
                </a:moveTo>
                <a:lnTo>
                  <a:pt x="2" y="17"/>
                </a:lnTo>
                <a:lnTo>
                  <a:pt x="0" y="46"/>
                </a:lnTo>
                <a:lnTo>
                  <a:pt x="11" y="101"/>
                </a:lnTo>
                <a:lnTo>
                  <a:pt x="59" y="111"/>
                </a:lnTo>
                <a:lnTo>
                  <a:pt x="89" y="135"/>
                </a:lnTo>
                <a:lnTo>
                  <a:pt x="84" y="154"/>
                </a:lnTo>
                <a:lnTo>
                  <a:pt x="103" y="224"/>
                </a:lnTo>
                <a:lnTo>
                  <a:pt x="141" y="247"/>
                </a:lnTo>
                <a:lnTo>
                  <a:pt x="157" y="221"/>
                </a:lnTo>
                <a:lnTo>
                  <a:pt x="159" y="169"/>
                </a:lnTo>
                <a:lnTo>
                  <a:pt x="118" y="109"/>
                </a:lnTo>
                <a:lnTo>
                  <a:pt x="56" y="12"/>
                </a:lnTo>
                <a:lnTo>
                  <a:pt x="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2"/>
          <p:cNvSpPr/>
          <p:nvPr/>
        </p:nvSpPr>
        <p:spPr>
          <a:xfrm>
            <a:off x="4836863" y="2789258"/>
            <a:ext cx="2458" cy="1967"/>
          </a:xfrm>
          <a:custGeom>
            <a:avLst/>
            <a:gdLst/>
            <a:ahLst/>
            <a:cxnLst/>
            <a:rect l="l" t="t" r="r" b="b"/>
            <a:pathLst>
              <a:path w="60" h="48" extrusionOk="0">
                <a:moveTo>
                  <a:pt x="39" y="1"/>
                </a:moveTo>
                <a:lnTo>
                  <a:pt x="0" y="18"/>
                </a:lnTo>
                <a:lnTo>
                  <a:pt x="32" y="47"/>
                </a:lnTo>
                <a:lnTo>
                  <a:pt x="59" y="17"/>
                </a:lnTo>
                <a:lnTo>
                  <a:pt x="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2"/>
          <p:cNvSpPr/>
          <p:nvPr/>
        </p:nvSpPr>
        <p:spPr>
          <a:xfrm>
            <a:off x="4780772" y="2689688"/>
            <a:ext cx="8768" cy="10653"/>
          </a:xfrm>
          <a:custGeom>
            <a:avLst/>
            <a:gdLst/>
            <a:ahLst/>
            <a:cxnLst/>
            <a:rect l="l" t="t" r="r" b="b"/>
            <a:pathLst>
              <a:path w="214" h="260" extrusionOk="0">
                <a:moveTo>
                  <a:pt x="99" y="1"/>
                </a:moveTo>
                <a:lnTo>
                  <a:pt x="61" y="23"/>
                </a:lnTo>
                <a:lnTo>
                  <a:pt x="19" y="27"/>
                </a:lnTo>
                <a:lnTo>
                  <a:pt x="1" y="55"/>
                </a:lnTo>
                <a:lnTo>
                  <a:pt x="45" y="93"/>
                </a:lnTo>
                <a:lnTo>
                  <a:pt x="102" y="180"/>
                </a:lnTo>
                <a:lnTo>
                  <a:pt x="112" y="162"/>
                </a:lnTo>
                <a:lnTo>
                  <a:pt x="135" y="180"/>
                </a:lnTo>
                <a:lnTo>
                  <a:pt x="106" y="206"/>
                </a:lnTo>
                <a:lnTo>
                  <a:pt x="118" y="260"/>
                </a:lnTo>
                <a:lnTo>
                  <a:pt x="164" y="255"/>
                </a:lnTo>
                <a:lnTo>
                  <a:pt x="214" y="260"/>
                </a:lnTo>
                <a:lnTo>
                  <a:pt x="190" y="180"/>
                </a:lnTo>
                <a:lnTo>
                  <a:pt x="152" y="146"/>
                </a:lnTo>
                <a:lnTo>
                  <a:pt x="148" y="95"/>
                </a:lnTo>
                <a:lnTo>
                  <a:pt x="104" y="76"/>
                </a:lnTo>
                <a:lnTo>
                  <a:pt x="9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2"/>
          <p:cNvSpPr/>
          <p:nvPr/>
        </p:nvSpPr>
        <p:spPr>
          <a:xfrm>
            <a:off x="4780485" y="2640190"/>
            <a:ext cx="1270" cy="1680"/>
          </a:xfrm>
          <a:custGeom>
            <a:avLst/>
            <a:gdLst/>
            <a:ahLst/>
            <a:cxnLst/>
            <a:rect l="l" t="t" r="r" b="b"/>
            <a:pathLst>
              <a:path w="31" h="41" extrusionOk="0">
                <a:moveTo>
                  <a:pt x="10" y="1"/>
                </a:moveTo>
                <a:lnTo>
                  <a:pt x="1" y="13"/>
                </a:lnTo>
                <a:lnTo>
                  <a:pt x="22" y="40"/>
                </a:lnTo>
                <a:lnTo>
                  <a:pt x="31" y="15"/>
                </a:lnTo>
                <a:lnTo>
                  <a:pt x="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2"/>
          <p:cNvSpPr/>
          <p:nvPr/>
        </p:nvSpPr>
        <p:spPr>
          <a:xfrm>
            <a:off x="4779912" y="2659121"/>
            <a:ext cx="3851" cy="3196"/>
          </a:xfrm>
          <a:custGeom>
            <a:avLst/>
            <a:gdLst/>
            <a:ahLst/>
            <a:cxnLst/>
            <a:rect l="l" t="t" r="r" b="b"/>
            <a:pathLst>
              <a:path w="94" h="78" extrusionOk="0">
                <a:moveTo>
                  <a:pt x="20" y="0"/>
                </a:moveTo>
                <a:lnTo>
                  <a:pt x="1" y="28"/>
                </a:lnTo>
                <a:lnTo>
                  <a:pt x="46" y="78"/>
                </a:lnTo>
                <a:lnTo>
                  <a:pt x="94" y="68"/>
                </a:lnTo>
                <a:lnTo>
                  <a:pt x="75" y="30"/>
                </a:lnTo>
                <a:lnTo>
                  <a:pt x="34" y="21"/>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2"/>
          <p:cNvSpPr/>
          <p:nvPr/>
        </p:nvSpPr>
        <p:spPr>
          <a:xfrm>
            <a:off x="4779666" y="2648426"/>
            <a:ext cx="4589" cy="2336"/>
          </a:xfrm>
          <a:custGeom>
            <a:avLst/>
            <a:gdLst/>
            <a:ahLst/>
            <a:cxnLst/>
            <a:rect l="l" t="t" r="r" b="b"/>
            <a:pathLst>
              <a:path w="112" h="57" extrusionOk="0">
                <a:moveTo>
                  <a:pt x="12" y="0"/>
                </a:moveTo>
                <a:lnTo>
                  <a:pt x="0" y="37"/>
                </a:lnTo>
                <a:cubicBezTo>
                  <a:pt x="0" y="39"/>
                  <a:pt x="21" y="57"/>
                  <a:pt x="21" y="57"/>
                </a:cubicBezTo>
                <a:lnTo>
                  <a:pt x="30" y="37"/>
                </a:lnTo>
                <a:lnTo>
                  <a:pt x="90" y="26"/>
                </a:lnTo>
                <a:lnTo>
                  <a:pt x="112" y="1"/>
                </a:lnTo>
                <a:lnTo>
                  <a:pt x="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2"/>
          <p:cNvSpPr/>
          <p:nvPr/>
        </p:nvSpPr>
        <p:spPr>
          <a:xfrm>
            <a:off x="4780977" y="2651991"/>
            <a:ext cx="3647" cy="1721"/>
          </a:xfrm>
          <a:custGeom>
            <a:avLst/>
            <a:gdLst/>
            <a:ahLst/>
            <a:cxnLst/>
            <a:rect l="l" t="t" r="r" b="b"/>
            <a:pathLst>
              <a:path w="89" h="42" extrusionOk="0">
                <a:moveTo>
                  <a:pt x="88" y="0"/>
                </a:moveTo>
                <a:lnTo>
                  <a:pt x="54" y="4"/>
                </a:lnTo>
                <a:lnTo>
                  <a:pt x="1" y="21"/>
                </a:lnTo>
                <a:lnTo>
                  <a:pt x="24" y="42"/>
                </a:lnTo>
                <a:lnTo>
                  <a:pt x="85" y="40"/>
                </a:lnTo>
                <a:lnTo>
                  <a:pt x="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2"/>
          <p:cNvSpPr/>
          <p:nvPr/>
        </p:nvSpPr>
        <p:spPr>
          <a:xfrm>
            <a:off x="4781346" y="2657236"/>
            <a:ext cx="1680" cy="1844"/>
          </a:xfrm>
          <a:custGeom>
            <a:avLst/>
            <a:gdLst/>
            <a:ahLst/>
            <a:cxnLst/>
            <a:rect l="l" t="t" r="r" b="b"/>
            <a:pathLst>
              <a:path w="41" h="45" extrusionOk="0">
                <a:moveTo>
                  <a:pt x="40" y="0"/>
                </a:moveTo>
                <a:lnTo>
                  <a:pt x="1" y="3"/>
                </a:lnTo>
                <a:lnTo>
                  <a:pt x="39" y="44"/>
                </a:lnTo>
                <a:lnTo>
                  <a:pt x="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2"/>
          <p:cNvSpPr/>
          <p:nvPr/>
        </p:nvSpPr>
        <p:spPr>
          <a:xfrm>
            <a:off x="4782329" y="2644370"/>
            <a:ext cx="1926" cy="2581"/>
          </a:xfrm>
          <a:custGeom>
            <a:avLst/>
            <a:gdLst/>
            <a:ahLst/>
            <a:cxnLst/>
            <a:rect l="l" t="t" r="r" b="b"/>
            <a:pathLst>
              <a:path w="47" h="63" extrusionOk="0">
                <a:moveTo>
                  <a:pt x="47" y="1"/>
                </a:moveTo>
                <a:lnTo>
                  <a:pt x="1" y="18"/>
                </a:lnTo>
                <a:lnTo>
                  <a:pt x="47" y="63"/>
                </a:lnTo>
                <a:lnTo>
                  <a:pt x="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2"/>
          <p:cNvSpPr/>
          <p:nvPr/>
        </p:nvSpPr>
        <p:spPr>
          <a:xfrm>
            <a:off x="4779748" y="2636339"/>
            <a:ext cx="3073" cy="1844"/>
          </a:xfrm>
          <a:custGeom>
            <a:avLst/>
            <a:gdLst/>
            <a:ahLst/>
            <a:cxnLst/>
            <a:rect l="l" t="t" r="r" b="b"/>
            <a:pathLst>
              <a:path w="75" h="45" extrusionOk="0">
                <a:moveTo>
                  <a:pt x="11" y="1"/>
                </a:moveTo>
                <a:lnTo>
                  <a:pt x="0" y="19"/>
                </a:lnTo>
                <a:lnTo>
                  <a:pt x="27" y="45"/>
                </a:lnTo>
                <a:lnTo>
                  <a:pt x="75" y="15"/>
                </a:lnTo>
                <a:lnTo>
                  <a:pt x="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2"/>
          <p:cNvSpPr/>
          <p:nvPr/>
        </p:nvSpPr>
        <p:spPr>
          <a:xfrm>
            <a:off x="4777945" y="2641829"/>
            <a:ext cx="3155" cy="2540"/>
          </a:xfrm>
          <a:custGeom>
            <a:avLst/>
            <a:gdLst/>
            <a:ahLst/>
            <a:cxnLst/>
            <a:rect l="l" t="t" r="r" b="b"/>
            <a:pathLst>
              <a:path w="77" h="62" extrusionOk="0">
                <a:moveTo>
                  <a:pt x="17" y="0"/>
                </a:moveTo>
                <a:lnTo>
                  <a:pt x="1" y="32"/>
                </a:lnTo>
                <a:lnTo>
                  <a:pt x="9" y="56"/>
                </a:lnTo>
                <a:lnTo>
                  <a:pt x="34" y="62"/>
                </a:lnTo>
                <a:lnTo>
                  <a:pt x="71" y="47"/>
                </a:lnTo>
                <a:lnTo>
                  <a:pt x="76" y="27"/>
                </a:lnTo>
                <a:lnTo>
                  <a:pt x="52" y="2"/>
                </a:lnTo>
                <a:lnTo>
                  <a:pt x="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2"/>
          <p:cNvSpPr/>
          <p:nvPr/>
        </p:nvSpPr>
        <p:spPr>
          <a:xfrm>
            <a:off x="4771922" y="2648549"/>
            <a:ext cx="3114" cy="2377"/>
          </a:xfrm>
          <a:custGeom>
            <a:avLst/>
            <a:gdLst/>
            <a:ahLst/>
            <a:cxnLst/>
            <a:rect l="l" t="t" r="r" b="b"/>
            <a:pathLst>
              <a:path w="76" h="58" extrusionOk="0">
                <a:moveTo>
                  <a:pt x="5" y="0"/>
                </a:moveTo>
                <a:lnTo>
                  <a:pt x="0" y="32"/>
                </a:lnTo>
                <a:lnTo>
                  <a:pt x="60" y="57"/>
                </a:lnTo>
                <a:lnTo>
                  <a:pt x="76" y="28"/>
                </a:lnTo>
                <a:lnTo>
                  <a:pt x="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2"/>
          <p:cNvSpPr/>
          <p:nvPr/>
        </p:nvSpPr>
        <p:spPr>
          <a:xfrm>
            <a:off x="4784869" y="2645763"/>
            <a:ext cx="1434" cy="2254"/>
          </a:xfrm>
          <a:custGeom>
            <a:avLst/>
            <a:gdLst/>
            <a:ahLst/>
            <a:cxnLst/>
            <a:rect l="l" t="t" r="r" b="b"/>
            <a:pathLst>
              <a:path w="35" h="55" extrusionOk="0">
                <a:moveTo>
                  <a:pt x="21" y="1"/>
                </a:moveTo>
                <a:lnTo>
                  <a:pt x="0" y="52"/>
                </a:lnTo>
                <a:lnTo>
                  <a:pt x="35" y="54"/>
                </a:lnTo>
                <a:lnTo>
                  <a:pt x="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2"/>
          <p:cNvSpPr/>
          <p:nvPr/>
        </p:nvSpPr>
        <p:spPr>
          <a:xfrm>
            <a:off x="4775446" y="2646378"/>
            <a:ext cx="2008" cy="2008"/>
          </a:xfrm>
          <a:custGeom>
            <a:avLst/>
            <a:gdLst/>
            <a:ahLst/>
            <a:cxnLst/>
            <a:rect l="l" t="t" r="r" b="b"/>
            <a:pathLst>
              <a:path w="49" h="49" extrusionOk="0">
                <a:moveTo>
                  <a:pt x="23" y="1"/>
                </a:moveTo>
                <a:lnTo>
                  <a:pt x="0" y="30"/>
                </a:lnTo>
                <a:lnTo>
                  <a:pt x="19" y="49"/>
                </a:lnTo>
                <a:lnTo>
                  <a:pt x="49" y="27"/>
                </a:lnTo>
                <a:lnTo>
                  <a:pt x="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2"/>
          <p:cNvSpPr/>
          <p:nvPr/>
        </p:nvSpPr>
        <p:spPr>
          <a:xfrm>
            <a:off x="4786713" y="2726935"/>
            <a:ext cx="2294" cy="1680"/>
          </a:xfrm>
          <a:custGeom>
            <a:avLst/>
            <a:gdLst/>
            <a:ahLst/>
            <a:cxnLst/>
            <a:rect l="l" t="t" r="r" b="b"/>
            <a:pathLst>
              <a:path w="56" h="41" extrusionOk="0">
                <a:moveTo>
                  <a:pt x="1" y="0"/>
                </a:moveTo>
                <a:lnTo>
                  <a:pt x="1" y="40"/>
                </a:lnTo>
                <a:lnTo>
                  <a:pt x="25" y="23"/>
                </a:lnTo>
                <a:lnTo>
                  <a:pt x="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2"/>
          <p:cNvSpPr/>
          <p:nvPr/>
        </p:nvSpPr>
        <p:spPr>
          <a:xfrm>
            <a:off x="4783230" y="2637527"/>
            <a:ext cx="2745" cy="3114"/>
          </a:xfrm>
          <a:custGeom>
            <a:avLst/>
            <a:gdLst/>
            <a:ahLst/>
            <a:cxnLst/>
            <a:rect l="l" t="t" r="r" b="b"/>
            <a:pathLst>
              <a:path w="67" h="76" extrusionOk="0">
                <a:moveTo>
                  <a:pt x="25" y="0"/>
                </a:moveTo>
                <a:lnTo>
                  <a:pt x="1" y="21"/>
                </a:lnTo>
                <a:lnTo>
                  <a:pt x="32" y="47"/>
                </a:lnTo>
                <a:lnTo>
                  <a:pt x="35" y="76"/>
                </a:lnTo>
                <a:lnTo>
                  <a:pt x="66" y="58"/>
                </a:lnTo>
                <a:lnTo>
                  <a:pt x="60" y="11"/>
                </a:lnTo>
                <a:lnTo>
                  <a:pt x="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2"/>
          <p:cNvSpPr/>
          <p:nvPr/>
        </p:nvSpPr>
        <p:spPr>
          <a:xfrm>
            <a:off x="4773684" y="2634864"/>
            <a:ext cx="3483" cy="1885"/>
          </a:xfrm>
          <a:custGeom>
            <a:avLst/>
            <a:gdLst/>
            <a:ahLst/>
            <a:cxnLst/>
            <a:rect l="l" t="t" r="r" b="b"/>
            <a:pathLst>
              <a:path w="85" h="46" extrusionOk="0">
                <a:moveTo>
                  <a:pt x="18" y="1"/>
                </a:moveTo>
                <a:lnTo>
                  <a:pt x="1" y="22"/>
                </a:lnTo>
                <a:lnTo>
                  <a:pt x="26" y="46"/>
                </a:lnTo>
                <a:lnTo>
                  <a:pt x="85" y="23"/>
                </a:lnTo>
                <a:lnTo>
                  <a:pt x="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2"/>
          <p:cNvSpPr/>
          <p:nvPr/>
        </p:nvSpPr>
        <p:spPr>
          <a:xfrm>
            <a:off x="4874763" y="2794994"/>
            <a:ext cx="2172" cy="3606"/>
          </a:xfrm>
          <a:custGeom>
            <a:avLst/>
            <a:gdLst/>
            <a:ahLst/>
            <a:cxnLst/>
            <a:rect l="l" t="t" r="r" b="b"/>
            <a:pathLst>
              <a:path w="53" h="88" extrusionOk="0">
                <a:moveTo>
                  <a:pt x="15" y="0"/>
                </a:moveTo>
                <a:lnTo>
                  <a:pt x="27" y="26"/>
                </a:lnTo>
                <a:lnTo>
                  <a:pt x="1" y="61"/>
                </a:lnTo>
                <a:lnTo>
                  <a:pt x="23" y="86"/>
                </a:lnTo>
                <a:lnTo>
                  <a:pt x="51" y="88"/>
                </a:lnTo>
                <a:lnTo>
                  <a:pt x="52" y="48"/>
                </a:lnTo>
                <a:lnTo>
                  <a:pt x="46" y="11"/>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2"/>
          <p:cNvSpPr/>
          <p:nvPr/>
        </p:nvSpPr>
        <p:spPr>
          <a:xfrm>
            <a:off x="4838953" y="2766148"/>
            <a:ext cx="5244" cy="10244"/>
          </a:xfrm>
          <a:custGeom>
            <a:avLst/>
            <a:gdLst/>
            <a:ahLst/>
            <a:cxnLst/>
            <a:rect l="l" t="t" r="r" b="b"/>
            <a:pathLst>
              <a:path w="128" h="250" extrusionOk="0">
                <a:moveTo>
                  <a:pt x="24" y="1"/>
                </a:moveTo>
                <a:lnTo>
                  <a:pt x="17" y="49"/>
                </a:lnTo>
                <a:lnTo>
                  <a:pt x="0" y="94"/>
                </a:lnTo>
                <a:lnTo>
                  <a:pt x="22" y="135"/>
                </a:lnTo>
                <a:lnTo>
                  <a:pt x="6" y="163"/>
                </a:lnTo>
                <a:lnTo>
                  <a:pt x="6" y="198"/>
                </a:lnTo>
                <a:lnTo>
                  <a:pt x="48" y="222"/>
                </a:lnTo>
                <a:lnTo>
                  <a:pt x="93" y="234"/>
                </a:lnTo>
                <a:lnTo>
                  <a:pt x="110" y="250"/>
                </a:lnTo>
                <a:lnTo>
                  <a:pt x="127" y="228"/>
                </a:lnTo>
                <a:lnTo>
                  <a:pt x="76" y="189"/>
                </a:lnTo>
                <a:lnTo>
                  <a:pt x="106" y="159"/>
                </a:lnTo>
                <a:lnTo>
                  <a:pt x="86" y="132"/>
                </a:lnTo>
                <a:lnTo>
                  <a:pt x="91" y="114"/>
                </a:lnTo>
                <a:lnTo>
                  <a:pt x="62" y="68"/>
                </a:lnTo>
                <a:lnTo>
                  <a:pt x="53" y="18"/>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2"/>
          <p:cNvSpPr/>
          <p:nvPr/>
        </p:nvSpPr>
        <p:spPr>
          <a:xfrm>
            <a:off x="4826579" y="2777539"/>
            <a:ext cx="2663" cy="2868"/>
          </a:xfrm>
          <a:custGeom>
            <a:avLst/>
            <a:gdLst/>
            <a:ahLst/>
            <a:cxnLst/>
            <a:rect l="l" t="t" r="r" b="b"/>
            <a:pathLst>
              <a:path w="65" h="70" extrusionOk="0">
                <a:moveTo>
                  <a:pt x="42" y="0"/>
                </a:moveTo>
                <a:lnTo>
                  <a:pt x="28" y="7"/>
                </a:lnTo>
                <a:lnTo>
                  <a:pt x="1" y="38"/>
                </a:lnTo>
                <a:lnTo>
                  <a:pt x="2" y="69"/>
                </a:lnTo>
                <a:lnTo>
                  <a:pt x="33" y="59"/>
                </a:lnTo>
                <a:lnTo>
                  <a:pt x="55" y="23"/>
                </a:lnTo>
                <a:lnTo>
                  <a:pt x="64" y="1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2"/>
          <p:cNvSpPr/>
          <p:nvPr/>
        </p:nvSpPr>
        <p:spPr>
          <a:xfrm>
            <a:off x="4774626" y="2611180"/>
            <a:ext cx="9792" cy="20488"/>
          </a:xfrm>
          <a:custGeom>
            <a:avLst/>
            <a:gdLst/>
            <a:ahLst/>
            <a:cxnLst/>
            <a:rect l="l" t="t" r="r" b="b"/>
            <a:pathLst>
              <a:path w="239" h="500" extrusionOk="0">
                <a:moveTo>
                  <a:pt x="60" y="1"/>
                </a:moveTo>
                <a:lnTo>
                  <a:pt x="27" y="33"/>
                </a:lnTo>
                <a:lnTo>
                  <a:pt x="25" y="59"/>
                </a:lnTo>
                <a:lnTo>
                  <a:pt x="41" y="82"/>
                </a:lnTo>
                <a:lnTo>
                  <a:pt x="38" y="119"/>
                </a:lnTo>
                <a:lnTo>
                  <a:pt x="11" y="140"/>
                </a:lnTo>
                <a:lnTo>
                  <a:pt x="1" y="176"/>
                </a:lnTo>
                <a:lnTo>
                  <a:pt x="13" y="205"/>
                </a:lnTo>
                <a:lnTo>
                  <a:pt x="27" y="218"/>
                </a:lnTo>
                <a:lnTo>
                  <a:pt x="46" y="278"/>
                </a:lnTo>
                <a:lnTo>
                  <a:pt x="56" y="424"/>
                </a:lnTo>
                <a:lnTo>
                  <a:pt x="32" y="476"/>
                </a:lnTo>
                <a:lnTo>
                  <a:pt x="86" y="499"/>
                </a:lnTo>
                <a:lnTo>
                  <a:pt x="166" y="492"/>
                </a:lnTo>
                <a:lnTo>
                  <a:pt x="167" y="471"/>
                </a:lnTo>
                <a:lnTo>
                  <a:pt x="162" y="422"/>
                </a:lnTo>
                <a:lnTo>
                  <a:pt x="181" y="387"/>
                </a:lnTo>
                <a:lnTo>
                  <a:pt x="229" y="403"/>
                </a:lnTo>
                <a:lnTo>
                  <a:pt x="239" y="393"/>
                </a:lnTo>
                <a:lnTo>
                  <a:pt x="187" y="345"/>
                </a:lnTo>
                <a:lnTo>
                  <a:pt x="207" y="324"/>
                </a:lnTo>
                <a:lnTo>
                  <a:pt x="155" y="272"/>
                </a:lnTo>
                <a:lnTo>
                  <a:pt x="151" y="243"/>
                </a:lnTo>
                <a:lnTo>
                  <a:pt x="179" y="242"/>
                </a:lnTo>
                <a:lnTo>
                  <a:pt x="225" y="268"/>
                </a:lnTo>
                <a:lnTo>
                  <a:pt x="227" y="257"/>
                </a:lnTo>
                <a:lnTo>
                  <a:pt x="209" y="235"/>
                </a:lnTo>
                <a:lnTo>
                  <a:pt x="152" y="194"/>
                </a:lnTo>
                <a:lnTo>
                  <a:pt x="152" y="194"/>
                </a:lnTo>
                <a:lnTo>
                  <a:pt x="204" y="210"/>
                </a:lnTo>
                <a:lnTo>
                  <a:pt x="205" y="163"/>
                </a:lnTo>
                <a:lnTo>
                  <a:pt x="195" y="145"/>
                </a:lnTo>
                <a:lnTo>
                  <a:pt x="198" y="81"/>
                </a:lnTo>
                <a:lnTo>
                  <a:pt x="156" y="22"/>
                </a:lnTo>
                <a:lnTo>
                  <a:pt x="112" y="3"/>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2"/>
          <p:cNvSpPr/>
          <p:nvPr/>
        </p:nvSpPr>
        <p:spPr>
          <a:xfrm>
            <a:off x="4836863" y="2786389"/>
            <a:ext cx="1885" cy="1844"/>
          </a:xfrm>
          <a:custGeom>
            <a:avLst/>
            <a:gdLst/>
            <a:ahLst/>
            <a:cxnLst/>
            <a:rect l="l" t="t" r="r" b="b"/>
            <a:pathLst>
              <a:path w="46" h="45" extrusionOk="0">
                <a:moveTo>
                  <a:pt x="12" y="1"/>
                </a:moveTo>
                <a:lnTo>
                  <a:pt x="0" y="29"/>
                </a:lnTo>
                <a:lnTo>
                  <a:pt x="16" y="44"/>
                </a:lnTo>
                <a:lnTo>
                  <a:pt x="43" y="44"/>
                </a:lnTo>
                <a:lnTo>
                  <a:pt x="46" y="18"/>
                </a:lnTo>
                <a:lnTo>
                  <a:pt x="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2"/>
          <p:cNvSpPr/>
          <p:nvPr/>
        </p:nvSpPr>
        <p:spPr>
          <a:xfrm>
            <a:off x="4872264" y="2798805"/>
            <a:ext cx="2253" cy="1393"/>
          </a:xfrm>
          <a:custGeom>
            <a:avLst/>
            <a:gdLst/>
            <a:ahLst/>
            <a:cxnLst/>
            <a:rect l="l" t="t" r="r" b="b"/>
            <a:pathLst>
              <a:path w="55" h="34" extrusionOk="0">
                <a:moveTo>
                  <a:pt x="1" y="19"/>
                </a:moveTo>
                <a:cubicBezTo>
                  <a:pt x="1" y="19"/>
                  <a:pt x="1" y="19"/>
                  <a:pt x="1" y="19"/>
                </a:cubicBezTo>
                <a:lnTo>
                  <a:pt x="1" y="19"/>
                </a:lnTo>
                <a:lnTo>
                  <a:pt x="1" y="19"/>
                </a:lnTo>
                <a:close/>
                <a:moveTo>
                  <a:pt x="30" y="0"/>
                </a:moveTo>
                <a:cubicBezTo>
                  <a:pt x="30" y="0"/>
                  <a:pt x="5" y="19"/>
                  <a:pt x="1" y="19"/>
                </a:cubicBezTo>
                <a:cubicBezTo>
                  <a:pt x="1" y="19"/>
                  <a:pt x="1" y="19"/>
                  <a:pt x="1" y="19"/>
                </a:cubicBezTo>
                <a:lnTo>
                  <a:pt x="1" y="19"/>
                </a:lnTo>
                <a:lnTo>
                  <a:pt x="21" y="33"/>
                </a:lnTo>
                <a:lnTo>
                  <a:pt x="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2"/>
          <p:cNvSpPr/>
          <p:nvPr/>
        </p:nvSpPr>
        <p:spPr>
          <a:xfrm>
            <a:off x="4787410" y="2642034"/>
            <a:ext cx="2499" cy="1557"/>
          </a:xfrm>
          <a:custGeom>
            <a:avLst/>
            <a:gdLst/>
            <a:ahLst/>
            <a:cxnLst/>
            <a:rect l="l" t="t" r="r" b="b"/>
            <a:pathLst>
              <a:path w="61" h="38" extrusionOk="0">
                <a:moveTo>
                  <a:pt x="20" y="1"/>
                </a:moveTo>
                <a:lnTo>
                  <a:pt x="0" y="14"/>
                </a:lnTo>
                <a:lnTo>
                  <a:pt x="12" y="38"/>
                </a:lnTo>
                <a:lnTo>
                  <a:pt x="60" y="34"/>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2"/>
          <p:cNvSpPr/>
          <p:nvPr/>
        </p:nvSpPr>
        <p:spPr>
          <a:xfrm>
            <a:off x="4850876" y="2785980"/>
            <a:ext cx="25526" cy="10981"/>
          </a:xfrm>
          <a:custGeom>
            <a:avLst/>
            <a:gdLst/>
            <a:ahLst/>
            <a:cxnLst/>
            <a:rect l="l" t="t" r="r" b="b"/>
            <a:pathLst>
              <a:path w="623" h="268" extrusionOk="0">
                <a:moveTo>
                  <a:pt x="344" y="1"/>
                </a:moveTo>
                <a:lnTo>
                  <a:pt x="282" y="28"/>
                </a:lnTo>
                <a:lnTo>
                  <a:pt x="167" y="53"/>
                </a:lnTo>
                <a:lnTo>
                  <a:pt x="112" y="45"/>
                </a:lnTo>
                <a:lnTo>
                  <a:pt x="88" y="51"/>
                </a:lnTo>
                <a:lnTo>
                  <a:pt x="50" y="51"/>
                </a:lnTo>
                <a:lnTo>
                  <a:pt x="16" y="67"/>
                </a:lnTo>
                <a:lnTo>
                  <a:pt x="42" y="91"/>
                </a:lnTo>
                <a:lnTo>
                  <a:pt x="70" y="77"/>
                </a:lnTo>
                <a:lnTo>
                  <a:pt x="108" y="97"/>
                </a:lnTo>
                <a:lnTo>
                  <a:pt x="40" y="122"/>
                </a:lnTo>
                <a:lnTo>
                  <a:pt x="2" y="141"/>
                </a:lnTo>
                <a:lnTo>
                  <a:pt x="0" y="162"/>
                </a:lnTo>
                <a:lnTo>
                  <a:pt x="38" y="190"/>
                </a:lnTo>
                <a:lnTo>
                  <a:pt x="72" y="160"/>
                </a:lnTo>
                <a:lnTo>
                  <a:pt x="57" y="196"/>
                </a:lnTo>
                <a:lnTo>
                  <a:pt x="90" y="208"/>
                </a:lnTo>
                <a:lnTo>
                  <a:pt x="102" y="232"/>
                </a:lnTo>
                <a:lnTo>
                  <a:pt x="132" y="218"/>
                </a:lnTo>
                <a:lnTo>
                  <a:pt x="187" y="244"/>
                </a:lnTo>
                <a:lnTo>
                  <a:pt x="209" y="243"/>
                </a:lnTo>
                <a:lnTo>
                  <a:pt x="213" y="206"/>
                </a:lnTo>
                <a:lnTo>
                  <a:pt x="177" y="186"/>
                </a:lnTo>
                <a:lnTo>
                  <a:pt x="183" y="164"/>
                </a:lnTo>
                <a:lnTo>
                  <a:pt x="233" y="158"/>
                </a:lnTo>
                <a:lnTo>
                  <a:pt x="247" y="202"/>
                </a:lnTo>
                <a:lnTo>
                  <a:pt x="282" y="226"/>
                </a:lnTo>
                <a:lnTo>
                  <a:pt x="318" y="206"/>
                </a:lnTo>
                <a:lnTo>
                  <a:pt x="352" y="216"/>
                </a:lnTo>
                <a:lnTo>
                  <a:pt x="406" y="263"/>
                </a:lnTo>
                <a:lnTo>
                  <a:pt x="425" y="267"/>
                </a:lnTo>
                <a:lnTo>
                  <a:pt x="425" y="224"/>
                </a:lnTo>
                <a:lnTo>
                  <a:pt x="375" y="180"/>
                </a:lnTo>
                <a:lnTo>
                  <a:pt x="335" y="165"/>
                </a:lnTo>
                <a:lnTo>
                  <a:pt x="351" y="148"/>
                </a:lnTo>
                <a:lnTo>
                  <a:pt x="330" y="131"/>
                </a:lnTo>
                <a:lnTo>
                  <a:pt x="273" y="119"/>
                </a:lnTo>
                <a:lnTo>
                  <a:pt x="261" y="124"/>
                </a:lnTo>
                <a:lnTo>
                  <a:pt x="217" y="89"/>
                </a:lnTo>
                <a:lnTo>
                  <a:pt x="273" y="81"/>
                </a:lnTo>
                <a:lnTo>
                  <a:pt x="301" y="81"/>
                </a:lnTo>
                <a:lnTo>
                  <a:pt x="337" y="43"/>
                </a:lnTo>
                <a:lnTo>
                  <a:pt x="374" y="45"/>
                </a:lnTo>
                <a:lnTo>
                  <a:pt x="394" y="89"/>
                </a:lnTo>
                <a:lnTo>
                  <a:pt x="414" y="119"/>
                </a:lnTo>
                <a:lnTo>
                  <a:pt x="469" y="115"/>
                </a:lnTo>
                <a:lnTo>
                  <a:pt x="515" y="85"/>
                </a:lnTo>
                <a:lnTo>
                  <a:pt x="540" y="97"/>
                </a:lnTo>
                <a:lnTo>
                  <a:pt x="563" y="126"/>
                </a:lnTo>
                <a:lnTo>
                  <a:pt x="598" y="101"/>
                </a:lnTo>
                <a:lnTo>
                  <a:pt x="622" y="77"/>
                </a:lnTo>
                <a:lnTo>
                  <a:pt x="598" y="53"/>
                </a:lnTo>
                <a:lnTo>
                  <a:pt x="590" y="12"/>
                </a:lnTo>
                <a:lnTo>
                  <a:pt x="545" y="1"/>
                </a:lnTo>
                <a:lnTo>
                  <a:pt x="477" y="2"/>
                </a:lnTo>
                <a:lnTo>
                  <a:pt x="418" y="7"/>
                </a:lnTo>
                <a:lnTo>
                  <a:pt x="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2"/>
          <p:cNvSpPr/>
          <p:nvPr/>
        </p:nvSpPr>
        <p:spPr>
          <a:xfrm>
            <a:off x="4787696" y="2644124"/>
            <a:ext cx="6719" cy="7457"/>
          </a:xfrm>
          <a:custGeom>
            <a:avLst/>
            <a:gdLst/>
            <a:ahLst/>
            <a:cxnLst/>
            <a:rect l="l" t="t" r="r" b="b"/>
            <a:pathLst>
              <a:path w="164" h="182" extrusionOk="0">
                <a:moveTo>
                  <a:pt x="71" y="0"/>
                </a:moveTo>
                <a:lnTo>
                  <a:pt x="23" y="19"/>
                </a:lnTo>
                <a:lnTo>
                  <a:pt x="1" y="90"/>
                </a:lnTo>
                <a:lnTo>
                  <a:pt x="9" y="128"/>
                </a:lnTo>
                <a:lnTo>
                  <a:pt x="13" y="181"/>
                </a:lnTo>
                <a:lnTo>
                  <a:pt x="47" y="144"/>
                </a:lnTo>
                <a:lnTo>
                  <a:pt x="71" y="150"/>
                </a:lnTo>
                <a:lnTo>
                  <a:pt x="93" y="162"/>
                </a:lnTo>
                <a:lnTo>
                  <a:pt x="124" y="155"/>
                </a:lnTo>
                <a:lnTo>
                  <a:pt x="138" y="122"/>
                </a:lnTo>
                <a:lnTo>
                  <a:pt x="164" y="84"/>
                </a:lnTo>
                <a:lnTo>
                  <a:pt x="126" y="43"/>
                </a:lnTo>
                <a:lnTo>
                  <a:pt x="116" y="9"/>
                </a:lnTo>
                <a:lnTo>
                  <a:pt x="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2"/>
          <p:cNvSpPr/>
          <p:nvPr/>
        </p:nvSpPr>
        <p:spPr>
          <a:xfrm>
            <a:off x="4783886" y="2659613"/>
            <a:ext cx="2008" cy="1311"/>
          </a:xfrm>
          <a:custGeom>
            <a:avLst/>
            <a:gdLst/>
            <a:ahLst/>
            <a:cxnLst/>
            <a:rect l="l" t="t" r="r" b="b"/>
            <a:pathLst>
              <a:path w="49" h="32" extrusionOk="0">
                <a:moveTo>
                  <a:pt x="48" y="0"/>
                </a:moveTo>
                <a:lnTo>
                  <a:pt x="1" y="2"/>
                </a:lnTo>
                <a:lnTo>
                  <a:pt x="23" y="32"/>
                </a:lnTo>
                <a:lnTo>
                  <a:pt x="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2"/>
          <p:cNvSpPr/>
          <p:nvPr/>
        </p:nvSpPr>
        <p:spPr>
          <a:xfrm>
            <a:off x="4778109" y="2644862"/>
            <a:ext cx="2991" cy="2827"/>
          </a:xfrm>
          <a:custGeom>
            <a:avLst/>
            <a:gdLst/>
            <a:ahLst/>
            <a:cxnLst/>
            <a:rect l="l" t="t" r="r" b="b"/>
            <a:pathLst>
              <a:path w="73" h="69" extrusionOk="0">
                <a:moveTo>
                  <a:pt x="1" y="1"/>
                </a:moveTo>
                <a:lnTo>
                  <a:pt x="11" y="30"/>
                </a:lnTo>
                <a:lnTo>
                  <a:pt x="7" y="68"/>
                </a:lnTo>
                <a:lnTo>
                  <a:pt x="36" y="56"/>
                </a:lnTo>
                <a:lnTo>
                  <a:pt x="72" y="49"/>
                </a:lnTo>
                <a:lnTo>
                  <a:pt x="48" y="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2"/>
          <p:cNvSpPr/>
          <p:nvPr/>
        </p:nvSpPr>
        <p:spPr>
          <a:xfrm>
            <a:off x="4782698" y="2654040"/>
            <a:ext cx="4056" cy="4630"/>
          </a:xfrm>
          <a:custGeom>
            <a:avLst/>
            <a:gdLst/>
            <a:ahLst/>
            <a:cxnLst/>
            <a:rect l="l" t="t" r="r" b="b"/>
            <a:pathLst>
              <a:path w="99" h="113" extrusionOk="0">
                <a:moveTo>
                  <a:pt x="42" y="1"/>
                </a:moveTo>
                <a:lnTo>
                  <a:pt x="0" y="25"/>
                </a:lnTo>
                <a:lnTo>
                  <a:pt x="26" y="45"/>
                </a:lnTo>
                <a:lnTo>
                  <a:pt x="42" y="97"/>
                </a:lnTo>
                <a:lnTo>
                  <a:pt x="73" y="112"/>
                </a:lnTo>
                <a:lnTo>
                  <a:pt x="99" y="76"/>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2"/>
          <p:cNvSpPr/>
          <p:nvPr/>
        </p:nvSpPr>
        <p:spPr>
          <a:xfrm>
            <a:off x="4787205" y="2636626"/>
            <a:ext cx="1762" cy="2458"/>
          </a:xfrm>
          <a:custGeom>
            <a:avLst/>
            <a:gdLst/>
            <a:ahLst/>
            <a:cxnLst/>
            <a:rect l="l" t="t" r="r" b="b"/>
            <a:pathLst>
              <a:path w="43" h="60" extrusionOk="0">
                <a:moveTo>
                  <a:pt x="42" y="1"/>
                </a:moveTo>
                <a:lnTo>
                  <a:pt x="1" y="30"/>
                </a:lnTo>
                <a:lnTo>
                  <a:pt x="15" y="59"/>
                </a:lnTo>
                <a:lnTo>
                  <a:pt x="42" y="33"/>
                </a:lnTo>
                <a:lnTo>
                  <a:pt x="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2"/>
          <p:cNvSpPr/>
          <p:nvPr/>
        </p:nvSpPr>
        <p:spPr>
          <a:xfrm>
            <a:off x="4778273" y="2660227"/>
            <a:ext cx="1106" cy="1762"/>
          </a:xfrm>
          <a:custGeom>
            <a:avLst/>
            <a:gdLst/>
            <a:ahLst/>
            <a:cxnLst/>
            <a:rect l="l" t="t" r="r" b="b"/>
            <a:pathLst>
              <a:path w="27" h="43" extrusionOk="0">
                <a:moveTo>
                  <a:pt x="20" y="1"/>
                </a:moveTo>
                <a:lnTo>
                  <a:pt x="0" y="3"/>
                </a:lnTo>
                <a:lnTo>
                  <a:pt x="1" y="41"/>
                </a:lnTo>
                <a:lnTo>
                  <a:pt x="27" y="42"/>
                </a:ln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2"/>
          <p:cNvSpPr/>
          <p:nvPr/>
        </p:nvSpPr>
        <p:spPr>
          <a:xfrm>
            <a:off x="4785115" y="2616712"/>
            <a:ext cx="2417" cy="2090"/>
          </a:xfrm>
          <a:custGeom>
            <a:avLst/>
            <a:gdLst/>
            <a:ahLst/>
            <a:cxnLst/>
            <a:rect l="l" t="t" r="r" b="b"/>
            <a:pathLst>
              <a:path w="59" h="51" extrusionOk="0">
                <a:moveTo>
                  <a:pt x="34" y="0"/>
                </a:moveTo>
                <a:lnTo>
                  <a:pt x="0" y="16"/>
                </a:lnTo>
                <a:lnTo>
                  <a:pt x="41" y="50"/>
                </a:lnTo>
                <a:lnTo>
                  <a:pt x="58" y="24"/>
                </a:lnTo>
                <a:lnTo>
                  <a:pt x="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2"/>
          <p:cNvSpPr/>
          <p:nvPr/>
        </p:nvSpPr>
        <p:spPr>
          <a:xfrm>
            <a:off x="4828505" y="2774466"/>
            <a:ext cx="10202" cy="5163"/>
          </a:xfrm>
          <a:custGeom>
            <a:avLst/>
            <a:gdLst/>
            <a:ahLst/>
            <a:cxnLst/>
            <a:rect l="l" t="t" r="r" b="b"/>
            <a:pathLst>
              <a:path w="249" h="126" extrusionOk="0">
                <a:moveTo>
                  <a:pt x="82" y="1"/>
                </a:moveTo>
                <a:lnTo>
                  <a:pt x="65" y="15"/>
                </a:lnTo>
                <a:lnTo>
                  <a:pt x="1" y="22"/>
                </a:lnTo>
                <a:lnTo>
                  <a:pt x="2" y="45"/>
                </a:lnTo>
                <a:lnTo>
                  <a:pt x="28" y="61"/>
                </a:lnTo>
                <a:lnTo>
                  <a:pt x="50" y="98"/>
                </a:lnTo>
                <a:lnTo>
                  <a:pt x="70" y="78"/>
                </a:lnTo>
                <a:lnTo>
                  <a:pt x="112" y="84"/>
                </a:lnTo>
                <a:lnTo>
                  <a:pt x="140" y="109"/>
                </a:lnTo>
                <a:lnTo>
                  <a:pt x="160" y="91"/>
                </a:lnTo>
                <a:lnTo>
                  <a:pt x="176" y="114"/>
                </a:lnTo>
                <a:lnTo>
                  <a:pt x="215" y="125"/>
                </a:lnTo>
                <a:lnTo>
                  <a:pt x="242" y="104"/>
                </a:lnTo>
                <a:lnTo>
                  <a:pt x="230" y="77"/>
                </a:lnTo>
                <a:lnTo>
                  <a:pt x="249" y="40"/>
                </a:lnTo>
                <a:lnTo>
                  <a:pt x="229" y="28"/>
                </a:lnTo>
                <a:lnTo>
                  <a:pt x="206" y="33"/>
                </a:lnTo>
                <a:lnTo>
                  <a:pt x="186" y="53"/>
                </a:lnTo>
                <a:lnTo>
                  <a:pt x="165" y="24"/>
                </a:lnTo>
                <a:lnTo>
                  <a:pt x="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2"/>
          <p:cNvSpPr/>
          <p:nvPr/>
        </p:nvSpPr>
        <p:spPr>
          <a:xfrm>
            <a:off x="4811583" y="2768565"/>
            <a:ext cx="16348" cy="10408"/>
          </a:xfrm>
          <a:custGeom>
            <a:avLst/>
            <a:gdLst/>
            <a:ahLst/>
            <a:cxnLst/>
            <a:rect l="l" t="t" r="r" b="b"/>
            <a:pathLst>
              <a:path w="399" h="254" extrusionOk="0">
                <a:moveTo>
                  <a:pt x="52" y="0"/>
                </a:moveTo>
                <a:lnTo>
                  <a:pt x="15" y="4"/>
                </a:lnTo>
                <a:lnTo>
                  <a:pt x="0" y="22"/>
                </a:lnTo>
                <a:lnTo>
                  <a:pt x="4" y="47"/>
                </a:lnTo>
                <a:lnTo>
                  <a:pt x="49" y="72"/>
                </a:lnTo>
                <a:lnTo>
                  <a:pt x="65" y="114"/>
                </a:lnTo>
                <a:lnTo>
                  <a:pt x="110" y="124"/>
                </a:lnTo>
                <a:lnTo>
                  <a:pt x="157" y="181"/>
                </a:lnTo>
                <a:lnTo>
                  <a:pt x="193" y="186"/>
                </a:lnTo>
                <a:lnTo>
                  <a:pt x="245" y="176"/>
                </a:lnTo>
                <a:lnTo>
                  <a:pt x="270" y="192"/>
                </a:lnTo>
                <a:lnTo>
                  <a:pt x="275" y="224"/>
                </a:lnTo>
                <a:lnTo>
                  <a:pt x="304" y="253"/>
                </a:lnTo>
                <a:lnTo>
                  <a:pt x="338" y="239"/>
                </a:lnTo>
                <a:lnTo>
                  <a:pt x="325" y="217"/>
                </a:lnTo>
                <a:lnTo>
                  <a:pt x="361" y="182"/>
                </a:lnTo>
                <a:lnTo>
                  <a:pt x="359" y="158"/>
                </a:lnTo>
                <a:lnTo>
                  <a:pt x="339" y="144"/>
                </a:lnTo>
                <a:lnTo>
                  <a:pt x="363" y="133"/>
                </a:lnTo>
                <a:lnTo>
                  <a:pt x="398" y="135"/>
                </a:lnTo>
                <a:lnTo>
                  <a:pt x="382" y="100"/>
                </a:lnTo>
                <a:lnTo>
                  <a:pt x="348" y="87"/>
                </a:lnTo>
                <a:lnTo>
                  <a:pt x="300" y="102"/>
                </a:lnTo>
                <a:lnTo>
                  <a:pt x="288" y="76"/>
                </a:lnTo>
                <a:lnTo>
                  <a:pt x="259" y="62"/>
                </a:lnTo>
                <a:lnTo>
                  <a:pt x="193" y="15"/>
                </a:lnTo>
                <a:lnTo>
                  <a:pt x="141" y="18"/>
                </a:lnTo>
                <a:lnTo>
                  <a:pt x="100" y="35"/>
                </a:lnTo>
                <a:lnTo>
                  <a:pt x="77" y="23"/>
                </a:lnTo>
                <a:lnTo>
                  <a:pt x="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2"/>
          <p:cNvSpPr/>
          <p:nvPr/>
        </p:nvSpPr>
        <p:spPr>
          <a:xfrm>
            <a:off x="4786180" y="2720829"/>
            <a:ext cx="4384" cy="4958"/>
          </a:xfrm>
          <a:custGeom>
            <a:avLst/>
            <a:gdLst/>
            <a:ahLst/>
            <a:cxnLst/>
            <a:rect l="l" t="t" r="r" b="b"/>
            <a:pathLst>
              <a:path w="107" h="121" extrusionOk="0">
                <a:moveTo>
                  <a:pt x="31" y="0"/>
                </a:moveTo>
                <a:lnTo>
                  <a:pt x="20" y="10"/>
                </a:lnTo>
                <a:lnTo>
                  <a:pt x="18" y="38"/>
                </a:lnTo>
                <a:lnTo>
                  <a:pt x="1" y="62"/>
                </a:lnTo>
                <a:lnTo>
                  <a:pt x="28" y="84"/>
                </a:lnTo>
                <a:lnTo>
                  <a:pt x="41" y="120"/>
                </a:lnTo>
                <a:lnTo>
                  <a:pt x="62" y="121"/>
                </a:lnTo>
                <a:lnTo>
                  <a:pt x="89" y="99"/>
                </a:lnTo>
                <a:lnTo>
                  <a:pt x="87" y="58"/>
                </a:lnTo>
                <a:lnTo>
                  <a:pt x="107" y="19"/>
                </a:lnTo>
                <a:lnTo>
                  <a:pt x="53" y="11"/>
                </a:lnTo>
                <a:lnTo>
                  <a:pt x="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2"/>
          <p:cNvSpPr/>
          <p:nvPr/>
        </p:nvSpPr>
        <p:spPr>
          <a:xfrm>
            <a:off x="4797858" y="2748733"/>
            <a:ext cx="2131" cy="3647"/>
          </a:xfrm>
          <a:custGeom>
            <a:avLst/>
            <a:gdLst/>
            <a:ahLst/>
            <a:cxnLst/>
            <a:rect l="l" t="t" r="r" b="b"/>
            <a:pathLst>
              <a:path w="52" h="89" extrusionOk="0">
                <a:moveTo>
                  <a:pt x="39" y="0"/>
                </a:moveTo>
                <a:lnTo>
                  <a:pt x="16" y="8"/>
                </a:lnTo>
                <a:lnTo>
                  <a:pt x="17" y="55"/>
                </a:lnTo>
                <a:lnTo>
                  <a:pt x="1" y="73"/>
                </a:lnTo>
                <a:lnTo>
                  <a:pt x="7" y="89"/>
                </a:lnTo>
                <a:lnTo>
                  <a:pt x="29" y="77"/>
                </a:lnTo>
                <a:lnTo>
                  <a:pt x="51" y="23"/>
                </a:lnTo>
                <a:lnTo>
                  <a:pt x="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2"/>
          <p:cNvSpPr/>
          <p:nvPr/>
        </p:nvSpPr>
        <p:spPr>
          <a:xfrm>
            <a:off x="4796547" y="2743038"/>
            <a:ext cx="2868" cy="4425"/>
          </a:xfrm>
          <a:custGeom>
            <a:avLst/>
            <a:gdLst/>
            <a:ahLst/>
            <a:cxnLst/>
            <a:rect l="l" t="t" r="r" b="b"/>
            <a:pathLst>
              <a:path w="70" h="108" extrusionOk="0">
                <a:moveTo>
                  <a:pt x="24" y="1"/>
                </a:moveTo>
                <a:lnTo>
                  <a:pt x="9" y="11"/>
                </a:lnTo>
                <a:lnTo>
                  <a:pt x="0" y="35"/>
                </a:lnTo>
                <a:lnTo>
                  <a:pt x="9" y="70"/>
                </a:lnTo>
                <a:lnTo>
                  <a:pt x="18" y="83"/>
                </a:lnTo>
                <a:lnTo>
                  <a:pt x="22" y="103"/>
                </a:lnTo>
                <a:lnTo>
                  <a:pt x="42" y="108"/>
                </a:lnTo>
                <a:lnTo>
                  <a:pt x="69" y="89"/>
                </a:lnTo>
                <a:lnTo>
                  <a:pt x="68" y="47"/>
                </a:lnTo>
                <a:lnTo>
                  <a:pt x="44" y="23"/>
                </a:ln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2"/>
          <p:cNvSpPr/>
          <p:nvPr/>
        </p:nvSpPr>
        <p:spPr>
          <a:xfrm>
            <a:off x="4793515" y="2742300"/>
            <a:ext cx="2745" cy="5409"/>
          </a:xfrm>
          <a:custGeom>
            <a:avLst/>
            <a:gdLst/>
            <a:ahLst/>
            <a:cxnLst/>
            <a:rect l="l" t="t" r="r" b="b"/>
            <a:pathLst>
              <a:path w="67" h="132" extrusionOk="0">
                <a:moveTo>
                  <a:pt x="49" y="1"/>
                </a:moveTo>
                <a:lnTo>
                  <a:pt x="12" y="4"/>
                </a:lnTo>
                <a:lnTo>
                  <a:pt x="21" y="24"/>
                </a:lnTo>
                <a:lnTo>
                  <a:pt x="33" y="34"/>
                </a:lnTo>
                <a:lnTo>
                  <a:pt x="13" y="50"/>
                </a:lnTo>
                <a:lnTo>
                  <a:pt x="1" y="75"/>
                </a:lnTo>
                <a:lnTo>
                  <a:pt x="13" y="110"/>
                </a:lnTo>
                <a:lnTo>
                  <a:pt x="36" y="126"/>
                </a:lnTo>
                <a:lnTo>
                  <a:pt x="65" y="131"/>
                </a:lnTo>
                <a:lnTo>
                  <a:pt x="41" y="95"/>
                </a:lnTo>
                <a:lnTo>
                  <a:pt x="65" y="76"/>
                </a:lnTo>
                <a:lnTo>
                  <a:pt x="67" y="31"/>
                </a:lnTo>
                <a:lnTo>
                  <a:pt x="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2"/>
          <p:cNvSpPr/>
          <p:nvPr/>
        </p:nvSpPr>
        <p:spPr>
          <a:xfrm>
            <a:off x="4789991" y="2727508"/>
            <a:ext cx="1106" cy="3524"/>
          </a:xfrm>
          <a:custGeom>
            <a:avLst/>
            <a:gdLst/>
            <a:ahLst/>
            <a:cxnLst/>
            <a:rect l="l" t="t" r="r" b="b"/>
            <a:pathLst>
              <a:path w="27" h="86" extrusionOk="0">
                <a:moveTo>
                  <a:pt x="13" y="0"/>
                </a:moveTo>
                <a:lnTo>
                  <a:pt x="1" y="35"/>
                </a:lnTo>
                <a:lnTo>
                  <a:pt x="15" y="85"/>
                </a:lnTo>
                <a:lnTo>
                  <a:pt x="27" y="68"/>
                </a:lnTo>
                <a:lnTo>
                  <a:pt x="27" y="26"/>
                </a:lnTo>
                <a:lnTo>
                  <a:pt x="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2"/>
          <p:cNvSpPr/>
          <p:nvPr/>
        </p:nvSpPr>
        <p:spPr>
          <a:xfrm>
            <a:off x="4790196" y="2734597"/>
            <a:ext cx="7416" cy="5450"/>
          </a:xfrm>
          <a:custGeom>
            <a:avLst/>
            <a:gdLst/>
            <a:ahLst/>
            <a:cxnLst/>
            <a:rect l="l" t="t" r="r" b="b"/>
            <a:pathLst>
              <a:path w="181" h="133" extrusionOk="0">
                <a:moveTo>
                  <a:pt x="50" y="1"/>
                </a:moveTo>
                <a:lnTo>
                  <a:pt x="21" y="8"/>
                </a:lnTo>
                <a:lnTo>
                  <a:pt x="45" y="48"/>
                </a:lnTo>
                <a:lnTo>
                  <a:pt x="21" y="96"/>
                </a:lnTo>
                <a:lnTo>
                  <a:pt x="0" y="117"/>
                </a:lnTo>
                <a:lnTo>
                  <a:pt x="22" y="132"/>
                </a:lnTo>
                <a:lnTo>
                  <a:pt x="88" y="119"/>
                </a:lnTo>
                <a:lnTo>
                  <a:pt x="137" y="115"/>
                </a:lnTo>
                <a:lnTo>
                  <a:pt x="141" y="100"/>
                </a:lnTo>
                <a:lnTo>
                  <a:pt x="178" y="98"/>
                </a:lnTo>
                <a:lnTo>
                  <a:pt x="180" y="72"/>
                </a:lnTo>
                <a:lnTo>
                  <a:pt x="113" y="28"/>
                </a:lnTo>
                <a:lnTo>
                  <a:pt x="83" y="30"/>
                </a:lnTo>
                <a:lnTo>
                  <a:pt x="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2"/>
          <p:cNvSpPr/>
          <p:nvPr/>
        </p:nvSpPr>
        <p:spPr>
          <a:xfrm>
            <a:off x="4799824" y="2745373"/>
            <a:ext cx="2458" cy="2213"/>
          </a:xfrm>
          <a:custGeom>
            <a:avLst/>
            <a:gdLst/>
            <a:ahLst/>
            <a:cxnLst/>
            <a:rect l="l" t="t" r="r" b="b"/>
            <a:pathLst>
              <a:path w="60" h="54" extrusionOk="0">
                <a:moveTo>
                  <a:pt x="0" y="0"/>
                </a:moveTo>
                <a:lnTo>
                  <a:pt x="10" y="28"/>
                </a:lnTo>
                <a:lnTo>
                  <a:pt x="47" y="54"/>
                </a:lnTo>
                <a:lnTo>
                  <a:pt x="59" y="52"/>
                </a:lnTo>
                <a:lnTo>
                  <a:pt x="48" y="25"/>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2"/>
          <p:cNvSpPr/>
          <p:nvPr/>
        </p:nvSpPr>
        <p:spPr>
          <a:xfrm>
            <a:off x="4801176" y="2741563"/>
            <a:ext cx="4097" cy="5327"/>
          </a:xfrm>
          <a:custGeom>
            <a:avLst/>
            <a:gdLst/>
            <a:ahLst/>
            <a:cxnLst/>
            <a:rect l="l" t="t" r="r" b="b"/>
            <a:pathLst>
              <a:path w="100" h="130" extrusionOk="0">
                <a:moveTo>
                  <a:pt x="20" y="0"/>
                </a:moveTo>
                <a:lnTo>
                  <a:pt x="1" y="1"/>
                </a:lnTo>
                <a:lnTo>
                  <a:pt x="2" y="73"/>
                </a:lnTo>
                <a:lnTo>
                  <a:pt x="27" y="102"/>
                </a:lnTo>
                <a:lnTo>
                  <a:pt x="84" y="129"/>
                </a:lnTo>
                <a:lnTo>
                  <a:pt x="99" y="127"/>
                </a:lnTo>
                <a:lnTo>
                  <a:pt x="86" y="101"/>
                </a:lnTo>
                <a:lnTo>
                  <a:pt x="46" y="57"/>
                </a:lnTo>
                <a:lnTo>
                  <a:pt x="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2"/>
          <p:cNvSpPr/>
          <p:nvPr/>
        </p:nvSpPr>
        <p:spPr>
          <a:xfrm>
            <a:off x="4801013" y="2759305"/>
            <a:ext cx="16307" cy="9301"/>
          </a:xfrm>
          <a:custGeom>
            <a:avLst/>
            <a:gdLst/>
            <a:ahLst/>
            <a:cxnLst/>
            <a:rect l="l" t="t" r="r" b="b"/>
            <a:pathLst>
              <a:path w="398" h="227" extrusionOk="0">
                <a:moveTo>
                  <a:pt x="14" y="0"/>
                </a:moveTo>
                <a:lnTo>
                  <a:pt x="1" y="22"/>
                </a:lnTo>
                <a:lnTo>
                  <a:pt x="12" y="68"/>
                </a:lnTo>
                <a:lnTo>
                  <a:pt x="42" y="126"/>
                </a:lnTo>
                <a:lnTo>
                  <a:pt x="91" y="133"/>
                </a:lnTo>
                <a:lnTo>
                  <a:pt x="158" y="162"/>
                </a:lnTo>
                <a:lnTo>
                  <a:pt x="181" y="196"/>
                </a:lnTo>
                <a:lnTo>
                  <a:pt x="217" y="196"/>
                </a:lnTo>
                <a:lnTo>
                  <a:pt x="236" y="185"/>
                </a:lnTo>
                <a:lnTo>
                  <a:pt x="300" y="209"/>
                </a:lnTo>
                <a:lnTo>
                  <a:pt x="343" y="226"/>
                </a:lnTo>
                <a:lnTo>
                  <a:pt x="389" y="226"/>
                </a:lnTo>
                <a:lnTo>
                  <a:pt x="397" y="211"/>
                </a:lnTo>
                <a:lnTo>
                  <a:pt x="384" y="194"/>
                </a:lnTo>
                <a:lnTo>
                  <a:pt x="364" y="191"/>
                </a:lnTo>
                <a:lnTo>
                  <a:pt x="318" y="157"/>
                </a:lnTo>
                <a:lnTo>
                  <a:pt x="297" y="135"/>
                </a:lnTo>
                <a:lnTo>
                  <a:pt x="241" y="135"/>
                </a:lnTo>
                <a:lnTo>
                  <a:pt x="204" y="114"/>
                </a:lnTo>
                <a:lnTo>
                  <a:pt x="163" y="99"/>
                </a:lnTo>
                <a:lnTo>
                  <a:pt x="123" y="97"/>
                </a:lnTo>
                <a:lnTo>
                  <a:pt x="91" y="77"/>
                </a:lnTo>
                <a:lnTo>
                  <a:pt x="41" y="19"/>
                </a:lnTo>
                <a:lnTo>
                  <a:pt x="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2"/>
          <p:cNvSpPr/>
          <p:nvPr/>
        </p:nvSpPr>
        <p:spPr>
          <a:xfrm>
            <a:off x="4806093" y="2768647"/>
            <a:ext cx="2172" cy="1352"/>
          </a:xfrm>
          <a:custGeom>
            <a:avLst/>
            <a:gdLst/>
            <a:ahLst/>
            <a:cxnLst/>
            <a:rect l="l" t="t" r="r" b="b"/>
            <a:pathLst>
              <a:path w="53" h="33" extrusionOk="0">
                <a:moveTo>
                  <a:pt x="22" y="1"/>
                </a:moveTo>
                <a:lnTo>
                  <a:pt x="0" y="17"/>
                </a:lnTo>
                <a:lnTo>
                  <a:pt x="52" y="32"/>
                </a:lnTo>
                <a:cubicBezTo>
                  <a:pt x="52" y="32"/>
                  <a:pt x="20" y="3"/>
                  <a:pt x="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2"/>
          <p:cNvSpPr/>
          <p:nvPr/>
        </p:nvSpPr>
        <p:spPr>
          <a:xfrm>
            <a:off x="4819942" y="2776432"/>
            <a:ext cx="2090" cy="1721"/>
          </a:xfrm>
          <a:custGeom>
            <a:avLst/>
            <a:gdLst/>
            <a:ahLst/>
            <a:cxnLst/>
            <a:rect l="l" t="t" r="r" b="b"/>
            <a:pathLst>
              <a:path w="51" h="42" extrusionOk="0">
                <a:moveTo>
                  <a:pt x="26" y="1"/>
                </a:moveTo>
                <a:lnTo>
                  <a:pt x="1" y="19"/>
                </a:lnTo>
                <a:lnTo>
                  <a:pt x="13" y="26"/>
                </a:lnTo>
                <a:lnTo>
                  <a:pt x="32" y="41"/>
                </a:lnTo>
                <a:lnTo>
                  <a:pt x="50" y="25"/>
                </a:lnTo>
                <a:lnTo>
                  <a:pt x="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2"/>
          <p:cNvSpPr/>
          <p:nvPr/>
        </p:nvSpPr>
        <p:spPr>
          <a:xfrm>
            <a:off x="4802406" y="2749348"/>
            <a:ext cx="3688" cy="4220"/>
          </a:xfrm>
          <a:custGeom>
            <a:avLst/>
            <a:gdLst/>
            <a:ahLst/>
            <a:cxnLst/>
            <a:rect l="l" t="t" r="r" b="b"/>
            <a:pathLst>
              <a:path w="90" h="103" extrusionOk="0">
                <a:moveTo>
                  <a:pt x="13" y="1"/>
                </a:moveTo>
                <a:lnTo>
                  <a:pt x="0" y="17"/>
                </a:lnTo>
                <a:lnTo>
                  <a:pt x="18" y="46"/>
                </a:lnTo>
                <a:lnTo>
                  <a:pt x="70" y="102"/>
                </a:lnTo>
                <a:lnTo>
                  <a:pt x="89" y="96"/>
                </a:lnTo>
                <a:lnTo>
                  <a:pt x="89" y="60"/>
                </a:lnTo>
                <a:lnTo>
                  <a:pt x="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2"/>
          <p:cNvSpPr/>
          <p:nvPr/>
        </p:nvSpPr>
        <p:spPr>
          <a:xfrm>
            <a:off x="4802856" y="2747832"/>
            <a:ext cx="2294" cy="1967"/>
          </a:xfrm>
          <a:custGeom>
            <a:avLst/>
            <a:gdLst/>
            <a:ahLst/>
            <a:cxnLst/>
            <a:rect l="l" t="t" r="r" b="b"/>
            <a:pathLst>
              <a:path w="56" h="48" extrusionOk="0">
                <a:moveTo>
                  <a:pt x="14" y="1"/>
                </a:moveTo>
                <a:lnTo>
                  <a:pt x="0" y="12"/>
                </a:lnTo>
                <a:lnTo>
                  <a:pt x="36" y="48"/>
                </a:lnTo>
                <a:lnTo>
                  <a:pt x="55" y="45"/>
                </a:lnTo>
                <a:lnTo>
                  <a:pt x="46" y="8"/>
                </a:lnTo>
                <a:lnTo>
                  <a:pt x="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2"/>
          <p:cNvSpPr/>
          <p:nvPr/>
        </p:nvSpPr>
        <p:spPr>
          <a:xfrm>
            <a:off x="4802651" y="2754552"/>
            <a:ext cx="5777" cy="3483"/>
          </a:xfrm>
          <a:custGeom>
            <a:avLst/>
            <a:gdLst/>
            <a:ahLst/>
            <a:cxnLst/>
            <a:rect l="l" t="t" r="r" b="b"/>
            <a:pathLst>
              <a:path w="141" h="85" extrusionOk="0">
                <a:moveTo>
                  <a:pt x="126" y="0"/>
                </a:moveTo>
                <a:lnTo>
                  <a:pt x="70" y="9"/>
                </a:lnTo>
                <a:lnTo>
                  <a:pt x="36" y="2"/>
                </a:lnTo>
                <a:lnTo>
                  <a:pt x="1" y="16"/>
                </a:lnTo>
                <a:lnTo>
                  <a:pt x="19" y="31"/>
                </a:lnTo>
                <a:lnTo>
                  <a:pt x="64" y="29"/>
                </a:lnTo>
                <a:lnTo>
                  <a:pt x="72" y="54"/>
                </a:lnTo>
                <a:lnTo>
                  <a:pt x="96" y="74"/>
                </a:lnTo>
                <a:lnTo>
                  <a:pt x="117" y="85"/>
                </a:lnTo>
                <a:lnTo>
                  <a:pt x="141" y="46"/>
                </a:lnTo>
                <a:lnTo>
                  <a:pt x="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2"/>
          <p:cNvSpPr/>
          <p:nvPr/>
        </p:nvSpPr>
        <p:spPr>
          <a:xfrm>
            <a:off x="4857227" y="1989548"/>
            <a:ext cx="1434" cy="1926"/>
          </a:xfrm>
          <a:custGeom>
            <a:avLst/>
            <a:gdLst/>
            <a:ahLst/>
            <a:cxnLst/>
            <a:rect l="l" t="t" r="r" b="b"/>
            <a:pathLst>
              <a:path w="35" h="47" extrusionOk="0">
                <a:moveTo>
                  <a:pt x="18" y="1"/>
                </a:moveTo>
                <a:lnTo>
                  <a:pt x="0" y="47"/>
                </a:lnTo>
                <a:lnTo>
                  <a:pt x="0" y="47"/>
                </a:lnTo>
                <a:lnTo>
                  <a:pt x="34" y="41"/>
                </a:lnTo>
                <a:lnTo>
                  <a:pt x="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2"/>
          <p:cNvSpPr/>
          <p:nvPr/>
        </p:nvSpPr>
        <p:spPr>
          <a:xfrm>
            <a:off x="4865094" y="1991679"/>
            <a:ext cx="3401" cy="4138"/>
          </a:xfrm>
          <a:custGeom>
            <a:avLst/>
            <a:gdLst/>
            <a:ahLst/>
            <a:cxnLst/>
            <a:rect l="l" t="t" r="r" b="b"/>
            <a:pathLst>
              <a:path w="83" h="101" extrusionOk="0">
                <a:moveTo>
                  <a:pt x="49" y="0"/>
                </a:moveTo>
                <a:lnTo>
                  <a:pt x="1" y="45"/>
                </a:lnTo>
                <a:lnTo>
                  <a:pt x="28" y="94"/>
                </a:lnTo>
                <a:lnTo>
                  <a:pt x="83" y="100"/>
                </a:lnTo>
                <a:lnTo>
                  <a:pt x="83" y="100"/>
                </a:lnTo>
                <a:lnTo>
                  <a:pt x="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2"/>
          <p:cNvSpPr/>
          <p:nvPr/>
        </p:nvSpPr>
        <p:spPr>
          <a:xfrm>
            <a:off x="4866364" y="1998153"/>
            <a:ext cx="1639" cy="1803"/>
          </a:xfrm>
          <a:custGeom>
            <a:avLst/>
            <a:gdLst/>
            <a:ahLst/>
            <a:cxnLst/>
            <a:rect l="l" t="t" r="r" b="b"/>
            <a:pathLst>
              <a:path w="40" h="44" extrusionOk="0">
                <a:moveTo>
                  <a:pt x="40" y="0"/>
                </a:moveTo>
                <a:lnTo>
                  <a:pt x="0" y="28"/>
                </a:lnTo>
                <a:lnTo>
                  <a:pt x="35" y="43"/>
                </a:lnTo>
                <a:lnTo>
                  <a:pt x="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2"/>
          <p:cNvSpPr/>
          <p:nvPr/>
        </p:nvSpPr>
        <p:spPr>
          <a:xfrm>
            <a:off x="4861447" y="1993646"/>
            <a:ext cx="3769" cy="5818"/>
          </a:xfrm>
          <a:custGeom>
            <a:avLst/>
            <a:gdLst/>
            <a:ahLst/>
            <a:cxnLst/>
            <a:rect l="l" t="t" r="r" b="b"/>
            <a:pathLst>
              <a:path w="92" h="142" extrusionOk="0">
                <a:moveTo>
                  <a:pt x="47" y="0"/>
                </a:moveTo>
                <a:lnTo>
                  <a:pt x="16" y="2"/>
                </a:lnTo>
                <a:lnTo>
                  <a:pt x="0" y="50"/>
                </a:lnTo>
                <a:lnTo>
                  <a:pt x="60" y="141"/>
                </a:lnTo>
                <a:lnTo>
                  <a:pt x="92" y="52"/>
                </a:lnTo>
                <a:lnTo>
                  <a:pt x="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2"/>
          <p:cNvSpPr/>
          <p:nvPr/>
        </p:nvSpPr>
        <p:spPr>
          <a:xfrm>
            <a:off x="4865749" y="2002046"/>
            <a:ext cx="41" cy="0"/>
          </a:xfrm>
          <a:custGeom>
            <a:avLst/>
            <a:gdLst/>
            <a:ahLst/>
            <a:cxnLst/>
            <a:rect l="l" t="t" r="r" b="b"/>
            <a:pathLst>
              <a:path w="1" extrusionOk="0">
                <a:moveTo>
                  <a:pt x="0" y="0"/>
                </a:moveTo>
                <a:lnTo>
                  <a:pt x="0" y="0"/>
                </a:lnTo>
                <a:cubicBezTo>
                  <a:pt x="0" y="0"/>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2"/>
          <p:cNvSpPr/>
          <p:nvPr/>
        </p:nvSpPr>
        <p:spPr>
          <a:xfrm>
            <a:off x="4864684" y="2002046"/>
            <a:ext cx="2663" cy="4753"/>
          </a:xfrm>
          <a:custGeom>
            <a:avLst/>
            <a:gdLst/>
            <a:ahLst/>
            <a:cxnLst/>
            <a:rect l="l" t="t" r="r" b="b"/>
            <a:pathLst>
              <a:path w="65" h="116" extrusionOk="0">
                <a:moveTo>
                  <a:pt x="26" y="0"/>
                </a:moveTo>
                <a:cubicBezTo>
                  <a:pt x="24" y="4"/>
                  <a:pt x="1" y="41"/>
                  <a:pt x="1" y="41"/>
                </a:cubicBezTo>
                <a:lnTo>
                  <a:pt x="19" y="115"/>
                </a:lnTo>
                <a:lnTo>
                  <a:pt x="64" y="105"/>
                </a:lnTo>
                <a:lnTo>
                  <a:pt x="62" y="38"/>
                </a:lnTo>
                <a:lnTo>
                  <a:pt x="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2"/>
          <p:cNvSpPr/>
          <p:nvPr/>
        </p:nvSpPr>
        <p:spPr>
          <a:xfrm>
            <a:off x="4867224" y="2017739"/>
            <a:ext cx="2991" cy="5818"/>
          </a:xfrm>
          <a:custGeom>
            <a:avLst/>
            <a:gdLst/>
            <a:ahLst/>
            <a:cxnLst/>
            <a:rect l="l" t="t" r="r" b="b"/>
            <a:pathLst>
              <a:path w="73" h="142" extrusionOk="0">
                <a:moveTo>
                  <a:pt x="57" y="0"/>
                </a:moveTo>
                <a:lnTo>
                  <a:pt x="0" y="76"/>
                </a:lnTo>
                <a:lnTo>
                  <a:pt x="9" y="122"/>
                </a:lnTo>
                <a:lnTo>
                  <a:pt x="48" y="141"/>
                </a:lnTo>
                <a:lnTo>
                  <a:pt x="72" y="76"/>
                </a:lnTo>
                <a:lnTo>
                  <a:pt x="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2"/>
          <p:cNvSpPr/>
          <p:nvPr/>
        </p:nvSpPr>
        <p:spPr>
          <a:xfrm>
            <a:off x="4865462" y="2009421"/>
            <a:ext cx="5040" cy="6392"/>
          </a:xfrm>
          <a:custGeom>
            <a:avLst/>
            <a:gdLst/>
            <a:ahLst/>
            <a:cxnLst/>
            <a:rect l="l" t="t" r="r" b="b"/>
            <a:pathLst>
              <a:path w="123" h="156" extrusionOk="0">
                <a:moveTo>
                  <a:pt x="0" y="1"/>
                </a:moveTo>
                <a:lnTo>
                  <a:pt x="0" y="38"/>
                </a:lnTo>
                <a:lnTo>
                  <a:pt x="61" y="100"/>
                </a:lnTo>
                <a:lnTo>
                  <a:pt x="50" y="133"/>
                </a:lnTo>
                <a:lnTo>
                  <a:pt x="81" y="136"/>
                </a:lnTo>
                <a:lnTo>
                  <a:pt x="119" y="155"/>
                </a:lnTo>
                <a:lnTo>
                  <a:pt x="123" y="112"/>
                </a:lnTo>
                <a:lnTo>
                  <a:pt x="99" y="2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2"/>
          <p:cNvSpPr/>
          <p:nvPr/>
        </p:nvSpPr>
        <p:spPr>
          <a:xfrm>
            <a:off x="4881892" y="2025238"/>
            <a:ext cx="3688" cy="3647"/>
          </a:xfrm>
          <a:custGeom>
            <a:avLst/>
            <a:gdLst/>
            <a:ahLst/>
            <a:cxnLst/>
            <a:rect l="l" t="t" r="r" b="b"/>
            <a:pathLst>
              <a:path w="90" h="89" extrusionOk="0">
                <a:moveTo>
                  <a:pt x="45" y="1"/>
                </a:moveTo>
                <a:lnTo>
                  <a:pt x="0" y="46"/>
                </a:lnTo>
                <a:lnTo>
                  <a:pt x="30" y="88"/>
                </a:lnTo>
                <a:lnTo>
                  <a:pt x="89" y="86"/>
                </a:lnTo>
                <a:lnTo>
                  <a:pt x="88" y="42"/>
                </a:lnTo>
                <a:lnTo>
                  <a:pt x="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2"/>
          <p:cNvSpPr/>
          <p:nvPr/>
        </p:nvSpPr>
        <p:spPr>
          <a:xfrm>
            <a:off x="4860791" y="2036629"/>
            <a:ext cx="3565" cy="2868"/>
          </a:xfrm>
          <a:custGeom>
            <a:avLst/>
            <a:gdLst/>
            <a:ahLst/>
            <a:cxnLst/>
            <a:rect l="l" t="t" r="r" b="b"/>
            <a:pathLst>
              <a:path w="87" h="70" extrusionOk="0">
                <a:moveTo>
                  <a:pt x="68" y="0"/>
                </a:moveTo>
                <a:lnTo>
                  <a:pt x="18" y="10"/>
                </a:lnTo>
                <a:lnTo>
                  <a:pt x="1" y="67"/>
                </a:lnTo>
                <a:lnTo>
                  <a:pt x="58" y="69"/>
                </a:lnTo>
                <a:lnTo>
                  <a:pt x="86" y="30"/>
                </a:lnTo>
                <a:lnTo>
                  <a:pt x="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2"/>
          <p:cNvSpPr/>
          <p:nvPr/>
        </p:nvSpPr>
        <p:spPr>
          <a:xfrm>
            <a:off x="4866159" y="2024664"/>
            <a:ext cx="1516" cy="5081"/>
          </a:xfrm>
          <a:custGeom>
            <a:avLst/>
            <a:gdLst/>
            <a:ahLst/>
            <a:cxnLst/>
            <a:rect l="l" t="t" r="r" b="b"/>
            <a:pathLst>
              <a:path w="37" h="124" extrusionOk="0">
                <a:moveTo>
                  <a:pt x="16" y="0"/>
                </a:moveTo>
                <a:lnTo>
                  <a:pt x="1" y="124"/>
                </a:lnTo>
                <a:lnTo>
                  <a:pt x="37" y="53"/>
                </a:lnTo>
                <a:lnTo>
                  <a:pt x="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2"/>
          <p:cNvSpPr/>
          <p:nvPr/>
        </p:nvSpPr>
        <p:spPr>
          <a:xfrm>
            <a:off x="4864602" y="2033351"/>
            <a:ext cx="1516" cy="1926"/>
          </a:xfrm>
          <a:custGeom>
            <a:avLst/>
            <a:gdLst/>
            <a:ahLst/>
            <a:cxnLst/>
            <a:rect l="l" t="t" r="r" b="b"/>
            <a:pathLst>
              <a:path w="37" h="47" extrusionOk="0">
                <a:moveTo>
                  <a:pt x="13" y="1"/>
                </a:moveTo>
                <a:cubicBezTo>
                  <a:pt x="13" y="5"/>
                  <a:pt x="1" y="46"/>
                  <a:pt x="1" y="46"/>
                </a:cubicBezTo>
                <a:lnTo>
                  <a:pt x="37" y="46"/>
                </a:lnTo>
                <a:lnTo>
                  <a:pt x="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2"/>
          <p:cNvSpPr/>
          <p:nvPr/>
        </p:nvSpPr>
        <p:spPr>
          <a:xfrm>
            <a:off x="4859112" y="2050028"/>
            <a:ext cx="10243" cy="9342"/>
          </a:xfrm>
          <a:custGeom>
            <a:avLst/>
            <a:gdLst/>
            <a:ahLst/>
            <a:cxnLst/>
            <a:rect l="l" t="t" r="r" b="b"/>
            <a:pathLst>
              <a:path w="250" h="228" extrusionOk="0">
                <a:moveTo>
                  <a:pt x="245" y="0"/>
                </a:moveTo>
                <a:lnTo>
                  <a:pt x="159" y="38"/>
                </a:lnTo>
                <a:lnTo>
                  <a:pt x="115" y="20"/>
                </a:lnTo>
                <a:lnTo>
                  <a:pt x="62" y="35"/>
                </a:lnTo>
                <a:lnTo>
                  <a:pt x="47" y="64"/>
                </a:lnTo>
                <a:lnTo>
                  <a:pt x="92" y="104"/>
                </a:lnTo>
                <a:lnTo>
                  <a:pt x="96" y="148"/>
                </a:lnTo>
                <a:lnTo>
                  <a:pt x="50" y="187"/>
                </a:lnTo>
                <a:lnTo>
                  <a:pt x="0" y="207"/>
                </a:lnTo>
                <a:lnTo>
                  <a:pt x="55" y="228"/>
                </a:lnTo>
                <a:lnTo>
                  <a:pt x="173" y="210"/>
                </a:lnTo>
                <a:lnTo>
                  <a:pt x="221" y="168"/>
                </a:lnTo>
                <a:lnTo>
                  <a:pt x="220" y="116"/>
                </a:lnTo>
                <a:lnTo>
                  <a:pt x="195" y="73"/>
                </a:lnTo>
                <a:lnTo>
                  <a:pt x="249" y="18"/>
                </a:lnTo>
                <a:lnTo>
                  <a:pt x="2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2"/>
          <p:cNvSpPr/>
          <p:nvPr/>
        </p:nvSpPr>
        <p:spPr>
          <a:xfrm>
            <a:off x="4870133" y="2047487"/>
            <a:ext cx="2090" cy="1680"/>
          </a:xfrm>
          <a:custGeom>
            <a:avLst/>
            <a:gdLst/>
            <a:ahLst/>
            <a:cxnLst/>
            <a:rect l="l" t="t" r="r" b="b"/>
            <a:pathLst>
              <a:path w="51" h="41" extrusionOk="0">
                <a:moveTo>
                  <a:pt x="50" y="1"/>
                </a:moveTo>
                <a:lnTo>
                  <a:pt x="0" y="24"/>
                </a:lnTo>
                <a:lnTo>
                  <a:pt x="41" y="40"/>
                </a:lnTo>
                <a:lnTo>
                  <a:pt x="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2"/>
          <p:cNvSpPr/>
          <p:nvPr/>
        </p:nvSpPr>
        <p:spPr>
          <a:xfrm>
            <a:off x="5584980" y="1866746"/>
            <a:ext cx="18602" cy="27453"/>
          </a:xfrm>
          <a:custGeom>
            <a:avLst/>
            <a:gdLst/>
            <a:ahLst/>
            <a:cxnLst/>
            <a:rect l="l" t="t" r="r" b="b"/>
            <a:pathLst>
              <a:path w="454" h="670" extrusionOk="0">
                <a:moveTo>
                  <a:pt x="231" y="0"/>
                </a:moveTo>
                <a:cubicBezTo>
                  <a:pt x="107" y="0"/>
                  <a:pt x="8" y="100"/>
                  <a:pt x="8" y="224"/>
                </a:cubicBezTo>
                <a:cubicBezTo>
                  <a:pt x="8" y="296"/>
                  <a:pt x="7" y="369"/>
                  <a:pt x="4" y="440"/>
                </a:cubicBezTo>
                <a:cubicBezTo>
                  <a:pt x="1" y="563"/>
                  <a:pt x="97" y="666"/>
                  <a:pt x="220" y="670"/>
                </a:cubicBezTo>
                <a:lnTo>
                  <a:pt x="227" y="670"/>
                </a:lnTo>
                <a:cubicBezTo>
                  <a:pt x="348" y="670"/>
                  <a:pt x="447" y="575"/>
                  <a:pt x="450" y="454"/>
                </a:cubicBezTo>
                <a:cubicBezTo>
                  <a:pt x="453" y="378"/>
                  <a:pt x="454" y="300"/>
                  <a:pt x="454" y="224"/>
                </a:cubicBezTo>
                <a:cubicBezTo>
                  <a:pt x="454" y="100"/>
                  <a:pt x="354"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2"/>
          <p:cNvSpPr/>
          <p:nvPr/>
        </p:nvSpPr>
        <p:spPr>
          <a:xfrm>
            <a:off x="4453771" y="1912106"/>
            <a:ext cx="1146902" cy="371725"/>
          </a:xfrm>
          <a:custGeom>
            <a:avLst/>
            <a:gdLst/>
            <a:ahLst/>
            <a:cxnLst/>
            <a:rect l="l" t="t" r="r" b="b"/>
            <a:pathLst>
              <a:path w="27992" h="9072" extrusionOk="0">
                <a:moveTo>
                  <a:pt x="27751" y="1"/>
                </a:moveTo>
                <a:cubicBezTo>
                  <a:pt x="27643" y="1"/>
                  <a:pt x="27549" y="78"/>
                  <a:pt x="27531" y="189"/>
                </a:cubicBezTo>
                <a:cubicBezTo>
                  <a:pt x="27508" y="329"/>
                  <a:pt x="27481" y="471"/>
                  <a:pt x="27449" y="610"/>
                </a:cubicBezTo>
                <a:cubicBezTo>
                  <a:pt x="27422" y="731"/>
                  <a:pt x="27497" y="850"/>
                  <a:pt x="27618" y="877"/>
                </a:cubicBezTo>
                <a:cubicBezTo>
                  <a:pt x="27634" y="881"/>
                  <a:pt x="27651" y="883"/>
                  <a:pt x="27668" y="883"/>
                </a:cubicBezTo>
                <a:cubicBezTo>
                  <a:pt x="27769" y="883"/>
                  <a:pt x="27861" y="813"/>
                  <a:pt x="27885" y="709"/>
                </a:cubicBezTo>
                <a:cubicBezTo>
                  <a:pt x="27918" y="560"/>
                  <a:pt x="27948" y="409"/>
                  <a:pt x="27972" y="260"/>
                </a:cubicBezTo>
                <a:cubicBezTo>
                  <a:pt x="27991" y="138"/>
                  <a:pt x="27909" y="23"/>
                  <a:pt x="27786" y="4"/>
                </a:cubicBezTo>
                <a:cubicBezTo>
                  <a:pt x="27775" y="2"/>
                  <a:pt x="27763" y="1"/>
                  <a:pt x="27751" y="1"/>
                </a:cubicBezTo>
                <a:close/>
                <a:moveTo>
                  <a:pt x="242" y="8"/>
                </a:moveTo>
                <a:cubicBezTo>
                  <a:pt x="229" y="8"/>
                  <a:pt x="217" y="9"/>
                  <a:pt x="205" y="11"/>
                </a:cubicBezTo>
                <a:cubicBezTo>
                  <a:pt x="82" y="30"/>
                  <a:pt x="0" y="145"/>
                  <a:pt x="20" y="267"/>
                </a:cubicBezTo>
                <a:cubicBezTo>
                  <a:pt x="44" y="416"/>
                  <a:pt x="73" y="568"/>
                  <a:pt x="107" y="715"/>
                </a:cubicBezTo>
                <a:cubicBezTo>
                  <a:pt x="130" y="819"/>
                  <a:pt x="222" y="889"/>
                  <a:pt x="325" y="889"/>
                </a:cubicBezTo>
                <a:cubicBezTo>
                  <a:pt x="341" y="889"/>
                  <a:pt x="358" y="887"/>
                  <a:pt x="374" y="884"/>
                </a:cubicBezTo>
                <a:cubicBezTo>
                  <a:pt x="494" y="856"/>
                  <a:pt x="570" y="736"/>
                  <a:pt x="542" y="616"/>
                </a:cubicBezTo>
                <a:cubicBezTo>
                  <a:pt x="511" y="477"/>
                  <a:pt x="483" y="335"/>
                  <a:pt x="460" y="195"/>
                </a:cubicBezTo>
                <a:cubicBezTo>
                  <a:pt x="443" y="86"/>
                  <a:pt x="349" y="8"/>
                  <a:pt x="242" y="8"/>
                </a:cubicBezTo>
                <a:close/>
                <a:moveTo>
                  <a:pt x="27418" y="1288"/>
                </a:moveTo>
                <a:cubicBezTo>
                  <a:pt x="27326" y="1288"/>
                  <a:pt x="27240" y="1344"/>
                  <a:pt x="27208" y="1436"/>
                </a:cubicBezTo>
                <a:cubicBezTo>
                  <a:pt x="27160" y="1569"/>
                  <a:pt x="27106" y="1704"/>
                  <a:pt x="27050" y="1837"/>
                </a:cubicBezTo>
                <a:cubicBezTo>
                  <a:pt x="27001" y="1950"/>
                  <a:pt x="27054" y="2081"/>
                  <a:pt x="27167" y="2130"/>
                </a:cubicBezTo>
                <a:cubicBezTo>
                  <a:pt x="27196" y="2142"/>
                  <a:pt x="27226" y="2147"/>
                  <a:pt x="27255" y="2147"/>
                </a:cubicBezTo>
                <a:cubicBezTo>
                  <a:pt x="27342" y="2147"/>
                  <a:pt x="27424" y="2096"/>
                  <a:pt x="27460" y="2012"/>
                </a:cubicBezTo>
                <a:cubicBezTo>
                  <a:pt x="27521" y="1872"/>
                  <a:pt x="27577" y="1729"/>
                  <a:pt x="27628" y="1587"/>
                </a:cubicBezTo>
                <a:cubicBezTo>
                  <a:pt x="27669" y="1471"/>
                  <a:pt x="27610" y="1343"/>
                  <a:pt x="27493" y="1301"/>
                </a:cubicBezTo>
                <a:cubicBezTo>
                  <a:pt x="27468" y="1292"/>
                  <a:pt x="27443" y="1288"/>
                  <a:pt x="27418" y="1288"/>
                </a:cubicBezTo>
                <a:close/>
                <a:moveTo>
                  <a:pt x="574" y="1293"/>
                </a:moveTo>
                <a:cubicBezTo>
                  <a:pt x="549" y="1293"/>
                  <a:pt x="524" y="1298"/>
                  <a:pt x="499" y="1307"/>
                </a:cubicBezTo>
                <a:cubicBezTo>
                  <a:pt x="383" y="1349"/>
                  <a:pt x="323" y="1477"/>
                  <a:pt x="364" y="1593"/>
                </a:cubicBezTo>
                <a:cubicBezTo>
                  <a:pt x="416" y="1735"/>
                  <a:pt x="472" y="1879"/>
                  <a:pt x="533" y="2019"/>
                </a:cubicBezTo>
                <a:cubicBezTo>
                  <a:pt x="569" y="2104"/>
                  <a:pt x="652" y="2154"/>
                  <a:pt x="738" y="2154"/>
                </a:cubicBezTo>
                <a:cubicBezTo>
                  <a:pt x="768" y="2154"/>
                  <a:pt x="797" y="2149"/>
                  <a:pt x="826" y="2136"/>
                </a:cubicBezTo>
                <a:cubicBezTo>
                  <a:pt x="939" y="2087"/>
                  <a:pt x="992" y="1956"/>
                  <a:pt x="943" y="1843"/>
                </a:cubicBezTo>
                <a:cubicBezTo>
                  <a:pt x="887" y="1710"/>
                  <a:pt x="833" y="1576"/>
                  <a:pt x="785" y="1441"/>
                </a:cubicBezTo>
                <a:cubicBezTo>
                  <a:pt x="752" y="1350"/>
                  <a:pt x="666" y="1293"/>
                  <a:pt x="574" y="1293"/>
                </a:cubicBezTo>
                <a:close/>
                <a:moveTo>
                  <a:pt x="26861" y="2496"/>
                </a:moveTo>
                <a:cubicBezTo>
                  <a:pt x="26783" y="2496"/>
                  <a:pt x="26708" y="2537"/>
                  <a:pt x="26667" y="2609"/>
                </a:cubicBezTo>
                <a:cubicBezTo>
                  <a:pt x="26596" y="2732"/>
                  <a:pt x="26521" y="2858"/>
                  <a:pt x="26443" y="2979"/>
                </a:cubicBezTo>
                <a:cubicBezTo>
                  <a:pt x="26376" y="3083"/>
                  <a:pt x="26407" y="3221"/>
                  <a:pt x="26511" y="3287"/>
                </a:cubicBezTo>
                <a:cubicBezTo>
                  <a:pt x="26549" y="3311"/>
                  <a:pt x="26590" y="3323"/>
                  <a:pt x="26631" y="3323"/>
                </a:cubicBezTo>
                <a:cubicBezTo>
                  <a:pt x="26705" y="3323"/>
                  <a:pt x="26777" y="3286"/>
                  <a:pt x="26820" y="3220"/>
                </a:cubicBezTo>
                <a:cubicBezTo>
                  <a:pt x="26902" y="3091"/>
                  <a:pt x="26981" y="2960"/>
                  <a:pt x="27055" y="2829"/>
                </a:cubicBezTo>
                <a:cubicBezTo>
                  <a:pt x="27116" y="2722"/>
                  <a:pt x="27078" y="2586"/>
                  <a:pt x="26971" y="2525"/>
                </a:cubicBezTo>
                <a:cubicBezTo>
                  <a:pt x="26936" y="2505"/>
                  <a:pt x="26898" y="2496"/>
                  <a:pt x="26861" y="2496"/>
                </a:cubicBezTo>
                <a:close/>
                <a:moveTo>
                  <a:pt x="1133" y="2502"/>
                </a:moveTo>
                <a:cubicBezTo>
                  <a:pt x="1096" y="2502"/>
                  <a:pt x="1058" y="2512"/>
                  <a:pt x="1023" y="2531"/>
                </a:cubicBezTo>
                <a:cubicBezTo>
                  <a:pt x="916" y="2592"/>
                  <a:pt x="879" y="2729"/>
                  <a:pt x="939" y="2835"/>
                </a:cubicBezTo>
                <a:cubicBezTo>
                  <a:pt x="1013" y="2966"/>
                  <a:pt x="1092" y="3097"/>
                  <a:pt x="1175" y="3226"/>
                </a:cubicBezTo>
                <a:cubicBezTo>
                  <a:pt x="1218" y="3293"/>
                  <a:pt x="1290" y="3329"/>
                  <a:pt x="1363" y="3329"/>
                </a:cubicBezTo>
                <a:cubicBezTo>
                  <a:pt x="1405" y="3329"/>
                  <a:pt x="1446" y="3317"/>
                  <a:pt x="1483" y="3294"/>
                </a:cubicBezTo>
                <a:cubicBezTo>
                  <a:pt x="1587" y="3227"/>
                  <a:pt x="1618" y="3089"/>
                  <a:pt x="1551" y="2985"/>
                </a:cubicBezTo>
                <a:cubicBezTo>
                  <a:pt x="1473" y="2863"/>
                  <a:pt x="1398" y="2739"/>
                  <a:pt x="1327" y="2615"/>
                </a:cubicBezTo>
                <a:cubicBezTo>
                  <a:pt x="1286" y="2543"/>
                  <a:pt x="1211" y="2502"/>
                  <a:pt x="1133" y="2502"/>
                </a:cubicBezTo>
                <a:close/>
                <a:moveTo>
                  <a:pt x="26117" y="3599"/>
                </a:moveTo>
                <a:cubicBezTo>
                  <a:pt x="26051" y="3599"/>
                  <a:pt x="25986" y="3628"/>
                  <a:pt x="25941" y="3684"/>
                </a:cubicBezTo>
                <a:cubicBezTo>
                  <a:pt x="25853" y="3797"/>
                  <a:pt x="25760" y="3909"/>
                  <a:pt x="25665" y="4019"/>
                </a:cubicBezTo>
                <a:cubicBezTo>
                  <a:pt x="25584" y="4112"/>
                  <a:pt x="25595" y="4254"/>
                  <a:pt x="25688" y="4334"/>
                </a:cubicBezTo>
                <a:cubicBezTo>
                  <a:pt x="25730" y="4371"/>
                  <a:pt x="25782" y="4388"/>
                  <a:pt x="25834" y="4388"/>
                </a:cubicBezTo>
                <a:cubicBezTo>
                  <a:pt x="25896" y="4388"/>
                  <a:pt x="25959" y="4363"/>
                  <a:pt x="26003" y="4311"/>
                </a:cubicBezTo>
                <a:cubicBezTo>
                  <a:pt x="26102" y="4197"/>
                  <a:pt x="26200" y="4079"/>
                  <a:pt x="26293" y="3961"/>
                </a:cubicBezTo>
                <a:cubicBezTo>
                  <a:pt x="26368" y="3864"/>
                  <a:pt x="26352" y="3724"/>
                  <a:pt x="26255" y="3647"/>
                </a:cubicBezTo>
                <a:cubicBezTo>
                  <a:pt x="26214" y="3615"/>
                  <a:pt x="26165" y="3599"/>
                  <a:pt x="26117" y="3599"/>
                </a:cubicBezTo>
                <a:close/>
                <a:moveTo>
                  <a:pt x="1878" y="3605"/>
                </a:moveTo>
                <a:cubicBezTo>
                  <a:pt x="1830" y="3605"/>
                  <a:pt x="1781" y="3621"/>
                  <a:pt x="1740" y="3653"/>
                </a:cubicBezTo>
                <a:cubicBezTo>
                  <a:pt x="1643" y="3729"/>
                  <a:pt x="1627" y="3870"/>
                  <a:pt x="1703" y="3966"/>
                </a:cubicBezTo>
                <a:cubicBezTo>
                  <a:pt x="1795" y="4084"/>
                  <a:pt x="1893" y="4202"/>
                  <a:pt x="1993" y="4316"/>
                </a:cubicBezTo>
                <a:cubicBezTo>
                  <a:pt x="2037" y="4368"/>
                  <a:pt x="2099" y="4394"/>
                  <a:pt x="2161" y="4394"/>
                </a:cubicBezTo>
                <a:cubicBezTo>
                  <a:pt x="2213" y="4394"/>
                  <a:pt x="2265" y="4376"/>
                  <a:pt x="2308" y="4340"/>
                </a:cubicBezTo>
                <a:cubicBezTo>
                  <a:pt x="2401" y="4258"/>
                  <a:pt x="2411" y="4117"/>
                  <a:pt x="2330" y="4024"/>
                </a:cubicBezTo>
                <a:cubicBezTo>
                  <a:pt x="2235" y="3915"/>
                  <a:pt x="2142" y="3802"/>
                  <a:pt x="2054" y="3690"/>
                </a:cubicBezTo>
                <a:cubicBezTo>
                  <a:pt x="2009" y="3634"/>
                  <a:pt x="1944" y="3605"/>
                  <a:pt x="1878" y="3605"/>
                </a:cubicBezTo>
                <a:close/>
                <a:moveTo>
                  <a:pt x="25225" y="4587"/>
                </a:moveTo>
                <a:cubicBezTo>
                  <a:pt x="25169" y="4587"/>
                  <a:pt x="25112" y="4608"/>
                  <a:pt x="25069" y="4651"/>
                </a:cubicBezTo>
                <a:cubicBezTo>
                  <a:pt x="24966" y="4751"/>
                  <a:pt x="24859" y="4851"/>
                  <a:pt x="24751" y="4948"/>
                </a:cubicBezTo>
                <a:cubicBezTo>
                  <a:pt x="24659" y="5030"/>
                  <a:pt x="24651" y="5172"/>
                  <a:pt x="24733" y="5263"/>
                </a:cubicBezTo>
                <a:cubicBezTo>
                  <a:pt x="24778" y="5313"/>
                  <a:pt x="24838" y="5338"/>
                  <a:pt x="24900" y="5338"/>
                </a:cubicBezTo>
                <a:cubicBezTo>
                  <a:pt x="24953" y="5338"/>
                  <a:pt x="25006" y="5318"/>
                  <a:pt x="25048" y="5280"/>
                </a:cubicBezTo>
                <a:cubicBezTo>
                  <a:pt x="25162" y="5179"/>
                  <a:pt x="25273" y="5075"/>
                  <a:pt x="25380" y="4971"/>
                </a:cubicBezTo>
                <a:cubicBezTo>
                  <a:pt x="25469" y="4885"/>
                  <a:pt x="25471" y="4743"/>
                  <a:pt x="25384" y="4655"/>
                </a:cubicBezTo>
                <a:cubicBezTo>
                  <a:pt x="25340" y="4610"/>
                  <a:pt x="25283" y="4587"/>
                  <a:pt x="25225" y="4587"/>
                </a:cubicBezTo>
                <a:close/>
                <a:moveTo>
                  <a:pt x="2771" y="4593"/>
                </a:moveTo>
                <a:cubicBezTo>
                  <a:pt x="2713" y="4593"/>
                  <a:pt x="2655" y="4615"/>
                  <a:pt x="2611" y="4660"/>
                </a:cubicBezTo>
                <a:cubicBezTo>
                  <a:pt x="2525" y="4749"/>
                  <a:pt x="2527" y="4890"/>
                  <a:pt x="2616" y="4976"/>
                </a:cubicBezTo>
                <a:cubicBezTo>
                  <a:pt x="2723" y="5080"/>
                  <a:pt x="2834" y="5184"/>
                  <a:pt x="2947" y="5285"/>
                </a:cubicBezTo>
                <a:cubicBezTo>
                  <a:pt x="2990" y="5324"/>
                  <a:pt x="3043" y="5342"/>
                  <a:pt x="3096" y="5342"/>
                </a:cubicBezTo>
                <a:cubicBezTo>
                  <a:pt x="3158" y="5342"/>
                  <a:pt x="3218" y="5317"/>
                  <a:pt x="3263" y="5268"/>
                </a:cubicBezTo>
                <a:cubicBezTo>
                  <a:pt x="3345" y="5176"/>
                  <a:pt x="3337" y="5034"/>
                  <a:pt x="3245" y="4952"/>
                </a:cubicBezTo>
                <a:cubicBezTo>
                  <a:pt x="3136" y="4856"/>
                  <a:pt x="3029" y="4755"/>
                  <a:pt x="2927" y="4656"/>
                </a:cubicBezTo>
                <a:cubicBezTo>
                  <a:pt x="2884" y="4614"/>
                  <a:pt x="2827" y="4593"/>
                  <a:pt x="2771" y="4593"/>
                </a:cubicBezTo>
                <a:close/>
                <a:moveTo>
                  <a:pt x="24216" y="5458"/>
                </a:moveTo>
                <a:cubicBezTo>
                  <a:pt x="24168" y="5458"/>
                  <a:pt x="24121" y="5473"/>
                  <a:pt x="24080" y="5504"/>
                </a:cubicBezTo>
                <a:cubicBezTo>
                  <a:pt x="23966" y="5592"/>
                  <a:pt x="23848" y="5679"/>
                  <a:pt x="23730" y="5764"/>
                </a:cubicBezTo>
                <a:cubicBezTo>
                  <a:pt x="23629" y="5835"/>
                  <a:pt x="23606" y="5975"/>
                  <a:pt x="23677" y="6076"/>
                </a:cubicBezTo>
                <a:cubicBezTo>
                  <a:pt x="23721" y="6137"/>
                  <a:pt x="23790" y="6169"/>
                  <a:pt x="23860" y="6169"/>
                </a:cubicBezTo>
                <a:cubicBezTo>
                  <a:pt x="23904" y="6169"/>
                  <a:pt x="23950" y="6156"/>
                  <a:pt x="23989" y="6127"/>
                </a:cubicBezTo>
                <a:cubicBezTo>
                  <a:pt x="24112" y="6040"/>
                  <a:pt x="24234" y="5949"/>
                  <a:pt x="24353" y="5858"/>
                </a:cubicBezTo>
                <a:cubicBezTo>
                  <a:pt x="24450" y="5783"/>
                  <a:pt x="24469" y="5643"/>
                  <a:pt x="24393" y="5545"/>
                </a:cubicBezTo>
                <a:cubicBezTo>
                  <a:pt x="24349" y="5488"/>
                  <a:pt x="24283" y="5458"/>
                  <a:pt x="24216" y="5458"/>
                </a:cubicBezTo>
                <a:close/>
                <a:moveTo>
                  <a:pt x="3780" y="5462"/>
                </a:moveTo>
                <a:cubicBezTo>
                  <a:pt x="3713" y="5462"/>
                  <a:pt x="3647" y="5492"/>
                  <a:pt x="3603" y="5550"/>
                </a:cubicBezTo>
                <a:cubicBezTo>
                  <a:pt x="3528" y="5647"/>
                  <a:pt x="3546" y="5787"/>
                  <a:pt x="3644" y="5863"/>
                </a:cubicBezTo>
                <a:cubicBezTo>
                  <a:pt x="3762" y="5954"/>
                  <a:pt x="3885" y="6044"/>
                  <a:pt x="4007" y="6132"/>
                </a:cubicBezTo>
                <a:cubicBezTo>
                  <a:pt x="4047" y="6160"/>
                  <a:pt x="4092" y="6173"/>
                  <a:pt x="4137" y="6173"/>
                </a:cubicBezTo>
                <a:cubicBezTo>
                  <a:pt x="4206" y="6173"/>
                  <a:pt x="4275" y="6140"/>
                  <a:pt x="4319" y="6079"/>
                </a:cubicBezTo>
                <a:cubicBezTo>
                  <a:pt x="4391" y="5979"/>
                  <a:pt x="4367" y="5840"/>
                  <a:pt x="4266" y="5768"/>
                </a:cubicBezTo>
                <a:cubicBezTo>
                  <a:pt x="4148" y="5683"/>
                  <a:pt x="4030" y="5597"/>
                  <a:pt x="3916" y="5509"/>
                </a:cubicBezTo>
                <a:cubicBezTo>
                  <a:pt x="3875" y="5478"/>
                  <a:pt x="3828" y="5462"/>
                  <a:pt x="3780" y="5462"/>
                </a:cubicBezTo>
                <a:close/>
                <a:moveTo>
                  <a:pt x="23118" y="6213"/>
                </a:moveTo>
                <a:cubicBezTo>
                  <a:pt x="23078" y="6213"/>
                  <a:pt x="23038" y="6224"/>
                  <a:pt x="23002" y="6246"/>
                </a:cubicBezTo>
                <a:cubicBezTo>
                  <a:pt x="22879" y="6323"/>
                  <a:pt x="22753" y="6397"/>
                  <a:pt x="22626" y="6470"/>
                </a:cubicBezTo>
                <a:cubicBezTo>
                  <a:pt x="22519" y="6531"/>
                  <a:pt x="22482" y="6667"/>
                  <a:pt x="22544" y="6775"/>
                </a:cubicBezTo>
                <a:cubicBezTo>
                  <a:pt x="22584" y="6847"/>
                  <a:pt x="22660" y="6887"/>
                  <a:pt x="22737" y="6887"/>
                </a:cubicBezTo>
                <a:cubicBezTo>
                  <a:pt x="22775" y="6887"/>
                  <a:pt x="22813" y="6878"/>
                  <a:pt x="22848" y="6857"/>
                </a:cubicBezTo>
                <a:cubicBezTo>
                  <a:pt x="22979" y="6783"/>
                  <a:pt x="23110" y="6705"/>
                  <a:pt x="23236" y="6627"/>
                </a:cubicBezTo>
                <a:cubicBezTo>
                  <a:pt x="23341" y="6562"/>
                  <a:pt x="23374" y="6425"/>
                  <a:pt x="23309" y="6320"/>
                </a:cubicBezTo>
                <a:cubicBezTo>
                  <a:pt x="23267" y="6251"/>
                  <a:pt x="23193" y="6213"/>
                  <a:pt x="23118" y="6213"/>
                </a:cubicBezTo>
                <a:close/>
                <a:moveTo>
                  <a:pt x="4878" y="6217"/>
                </a:moveTo>
                <a:cubicBezTo>
                  <a:pt x="4803" y="6217"/>
                  <a:pt x="4730" y="6255"/>
                  <a:pt x="4687" y="6324"/>
                </a:cubicBezTo>
                <a:cubicBezTo>
                  <a:pt x="4623" y="6429"/>
                  <a:pt x="4655" y="6566"/>
                  <a:pt x="4760" y="6631"/>
                </a:cubicBezTo>
                <a:cubicBezTo>
                  <a:pt x="4887" y="6709"/>
                  <a:pt x="5018" y="6786"/>
                  <a:pt x="5149" y="6861"/>
                </a:cubicBezTo>
                <a:cubicBezTo>
                  <a:pt x="5183" y="6881"/>
                  <a:pt x="5222" y="6890"/>
                  <a:pt x="5260" y="6890"/>
                </a:cubicBezTo>
                <a:cubicBezTo>
                  <a:pt x="5337" y="6890"/>
                  <a:pt x="5412" y="6850"/>
                  <a:pt x="5453" y="6778"/>
                </a:cubicBezTo>
                <a:cubicBezTo>
                  <a:pt x="5515" y="6671"/>
                  <a:pt x="5477" y="6535"/>
                  <a:pt x="5370" y="6474"/>
                </a:cubicBezTo>
                <a:cubicBezTo>
                  <a:pt x="5244" y="6401"/>
                  <a:pt x="5118" y="6325"/>
                  <a:pt x="4994" y="6250"/>
                </a:cubicBezTo>
                <a:cubicBezTo>
                  <a:pt x="4958" y="6228"/>
                  <a:pt x="4918" y="6217"/>
                  <a:pt x="4878" y="6217"/>
                </a:cubicBezTo>
                <a:close/>
                <a:moveTo>
                  <a:pt x="21953" y="6858"/>
                </a:moveTo>
                <a:cubicBezTo>
                  <a:pt x="21920" y="6858"/>
                  <a:pt x="21886" y="6866"/>
                  <a:pt x="21854" y="6881"/>
                </a:cubicBezTo>
                <a:cubicBezTo>
                  <a:pt x="21724" y="6946"/>
                  <a:pt x="21592" y="7008"/>
                  <a:pt x="21459" y="7069"/>
                </a:cubicBezTo>
                <a:cubicBezTo>
                  <a:pt x="21347" y="7121"/>
                  <a:pt x="21298" y="7254"/>
                  <a:pt x="21349" y="7366"/>
                </a:cubicBezTo>
                <a:cubicBezTo>
                  <a:pt x="21386" y="7448"/>
                  <a:pt x="21467" y="7496"/>
                  <a:pt x="21552" y="7496"/>
                </a:cubicBezTo>
                <a:cubicBezTo>
                  <a:pt x="21583" y="7496"/>
                  <a:pt x="21615" y="7489"/>
                  <a:pt x="21645" y="7476"/>
                </a:cubicBezTo>
                <a:cubicBezTo>
                  <a:pt x="21782" y="7413"/>
                  <a:pt x="21919" y="7348"/>
                  <a:pt x="22052" y="7282"/>
                </a:cubicBezTo>
                <a:cubicBezTo>
                  <a:pt x="22162" y="7227"/>
                  <a:pt x="22208" y="7093"/>
                  <a:pt x="22153" y="6983"/>
                </a:cubicBezTo>
                <a:cubicBezTo>
                  <a:pt x="22114" y="6904"/>
                  <a:pt x="22035" y="6858"/>
                  <a:pt x="21953" y="6858"/>
                </a:cubicBezTo>
                <a:close/>
                <a:moveTo>
                  <a:pt x="6043" y="6861"/>
                </a:moveTo>
                <a:cubicBezTo>
                  <a:pt x="5961" y="6861"/>
                  <a:pt x="5883" y="6907"/>
                  <a:pt x="5844" y="6985"/>
                </a:cubicBezTo>
                <a:cubicBezTo>
                  <a:pt x="5789" y="7096"/>
                  <a:pt x="5835" y="7230"/>
                  <a:pt x="5945" y="7285"/>
                </a:cubicBezTo>
                <a:cubicBezTo>
                  <a:pt x="6078" y="7351"/>
                  <a:pt x="6215" y="7416"/>
                  <a:pt x="6352" y="7478"/>
                </a:cubicBezTo>
                <a:cubicBezTo>
                  <a:pt x="6382" y="7492"/>
                  <a:pt x="6413" y="7499"/>
                  <a:pt x="6445" y="7499"/>
                </a:cubicBezTo>
                <a:cubicBezTo>
                  <a:pt x="6530" y="7499"/>
                  <a:pt x="6611" y="7451"/>
                  <a:pt x="6648" y="7369"/>
                </a:cubicBezTo>
                <a:cubicBezTo>
                  <a:pt x="6699" y="7256"/>
                  <a:pt x="6650" y="7124"/>
                  <a:pt x="6538" y="7073"/>
                </a:cubicBezTo>
                <a:cubicBezTo>
                  <a:pt x="6405" y="7012"/>
                  <a:pt x="6272" y="6948"/>
                  <a:pt x="6143" y="6885"/>
                </a:cubicBezTo>
                <a:cubicBezTo>
                  <a:pt x="6110" y="6869"/>
                  <a:pt x="6076" y="6861"/>
                  <a:pt x="6043" y="6861"/>
                </a:cubicBezTo>
                <a:close/>
                <a:moveTo>
                  <a:pt x="20734" y="7397"/>
                </a:moveTo>
                <a:cubicBezTo>
                  <a:pt x="20707" y="7397"/>
                  <a:pt x="20679" y="7402"/>
                  <a:pt x="20653" y="7412"/>
                </a:cubicBezTo>
                <a:cubicBezTo>
                  <a:pt x="20518" y="7465"/>
                  <a:pt x="20380" y="7517"/>
                  <a:pt x="20243" y="7567"/>
                </a:cubicBezTo>
                <a:cubicBezTo>
                  <a:pt x="20126" y="7608"/>
                  <a:pt x="20066" y="7736"/>
                  <a:pt x="20109" y="7853"/>
                </a:cubicBezTo>
                <a:cubicBezTo>
                  <a:pt x="20141" y="7944"/>
                  <a:pt x="20227" y="8000"/>
                  <a:pt x="20319" y="8000"/>
                </a:cubicBezTo>
                <a:cubicBezTo>
                  <a:pt x="20344" y="8000"/>
                  <a:pt x="20370" y="7995"/>
                  <a:pt x="20395" y="7987"/>
                </a:cubicBezTo>
                <a:cubicBezTo>
                  <a:pt x="20536" y="7935"/>
                  <a:pt x="20677" y="7882"/>
                  <a:pt x="20816" y="7828"/>
                </a:cubicBezTo>
                <a:cubicBezTo>
                  <a:pt x="20931" y="7782"/>
                  <a:pt x="20987" y="7653"/>
                  <a:pt x="20942" y="7538"/>
                </a:cubicBezTo>
                <a:cubicBezTo>
                  <a:pt x="20907" y="7451"/>
                  <a:pt x="20823" y="7397"/>
                  <a:pt x="20734" y="7397"/>
                </a:cubicBezTo>
                <a:close/>
                <a:moveTo>
                  <a:pt x="7263" y="7399"/>
                </a:moveTo>
                <a:cubicBezTo>
                  <a:pt x="7174" y="7399"/>
                  <a:pt x="7090" y="7453"/>
                  <a:pt x="7055" y="7541"/>
                </a:cubicBezTo>
                <a:cubicBezTo>
                  <a:pt x="7010" y="7656"/>
                  <a:pt x="7067" y="7785"/>
                  <a:pt x="7181" y="7830"/>
                </a:cubicBezTo>
                <a:cubicBezTo>
                  <a:pt x="7320" y="7885"/>
                  <a:pt x="7462" y="7938"/>
                  <a:pt x="7603" y="7989"/>
                </a:cubicBezTo>
                <a:cubicBezTo>
                  <a:pt x="7628" y="7998"/>
                  <a:pt x="7653" y="8003"/>
                  <a:pt x="7679" y="8003"/>
                </a:cubicBezTo>
                <a:cubicBezTo>
                  <a:pt x="7770" y="8003"/>
                  <a:pt x="7856" y="7946"/>
                  <a:pt x="7889" y="7855"/>
                </a:cubicBezTo>
                <a:cubicBezTo>
                  <a:pt x="7930" y="7739"/>
                  <a:pt x="7870" y="7611"/>
                  <a:pt x="7754" y="7569"/>
                </a:cubicBezTo>
                <a:cubicBezTo>
                  <a:pt x="7617" y="7520"/>
                  <a:pt x="7480" y="7467"/>
                  <a:pt x="7344" y="7415"/>
                </a:cubicBezTo>
                <a:cubicBezTo>
                  <a:pt x="7317" y="7404"/>
                  <a:pt x="7290" y="7399"/>
                  <a:pt x="7263" y="7399"/>
                </a:cubicBezTo>
                <a:close/>
                <a:moveTo>
                  <a:pt x="19476" y="7834"/>
                </a:moveTo>
                <a:cubicBezTo>
                  <a:pt x="19454" y="7834"/>
                  <a:pt x="19432" y="7837"/>
                  <a:pt x="19410" y="7843"/>
                </a:cubicBezTo>
                <a:cubicBezTo>
                  <a:pt x="19271" y="7885"/>
                  <a:pt x="19130" y="7926"/>
                  <a:pt x="18989" y="7965"/>
                </a:cubicBezTo>
                <a:cubicBezTo>
                  <a:pt x="18870" y="7997"/>
                  <a:pt x="18800" y="8121"/>
                  <a:pt x="18833" y="8240"/>
                </a:cubicBezTo>
                <a:cubicBezTo>
                  <a:pt x="18860" y="8338"/>
                  <a:pt x="18950" y="8404"/>
                  <a:pt x="19048" y="8404"/>
                </a:cubicBezTo>
                <a:cubicBezTo>
                  <a:pt x="19068" y="8404"/>
                  <a:pt x="19088" y="8401"/>
                  <a:pt x="19108" y="8395"/>
                </a:cubicBezTo>
                <a:cubicBezTo>
                  <a:pt x="19252" y="8356"/>
                  <a:pt x="19397" y="8313"/>
                  <a:pt x="19540" y="8270"/>
                </a:cubicBezTo>
                <a:cubicBezTo>
                  <a:pt x="19658" y="8234"/>
                  <a:pt x="19725" y="8110"/>
                  <a:pt x="19689" y="7992"/>
                </a:cubicBezTo>
                <a:cubicBezTo>
                  <a:pt x="19660" y="7895"/>
                  <a:pt x="19571" y="7834"/>
                  <a:pt x="19476" y="7834"/>
                </a:cubicBezTo>
                <a:close/>
                <a:moveTo>
                  <a:pt x="8521" y="7835"/>
                </a:moveTo>
                <a:cubicBezTo>
                  <a:pt x="8426" y="7835"/>
                  <a:pt x="8338" y="7897"/>
                  <a:pt x="8308" y="7994"/>
                </a:cubicBezTo>
                <a:cubicBezTo>
                  <a:pt x="8272" y="8112"/>
                  <a:pt x="8340" y="8237"/>
                  <a:pt x="8457" y="8273"/>
                </a:cubicBezTo>
                <a:cubicBezTo>
                  <a:pt x="8599" y="8315"/>
                  <a:pt x="8745" y="8358"/>
                  <a:pt x="8890" y="8397"/>
                </a:cubicBezTo>
                <a:cubicBezTo>
                  <a:pt x="8909" y="8403"/>
                  <a:pt x="8929" y="8405"/>
                  <a:pt x="8949" y="8405"/>
                </a:cubicBezTo>
                <a:cubicBezTo>
                  <a:pt x="9047" y="8405"/>
                  <a:pt x="9137" y="8340"/>
                  <a:pt x="9164" y="8241"/>
                </a:cubicBezTo>
                <a:cubicBezTo>
                  <a:pt x="9197" y="8123"/>
                  <a:pt x="9127" y="7999"/>
                  <a:pt x="9008" y="7967"/>
                </a:cubicBezTo>
                <a:cubicBezTo>
                  <a:pt x="8868" y="7928"/>
                  <a:pt x="8726" y="7887"/>
                  <a:pt x="8587" y="7845"/>
                </a:cubicBezTo>
                <a:cubicBezTo>
                  <a:pt x="8565" y="7839"/>
                  <a:pt x="8543" y="7835"/>
                  <a:pt x="8521" y="7835"/>
                </a:cubicBezTo>
                <a:close/>
                <a:moveTo>
                  <a:pt x="18187" y="8172"/>
                </a:moveTo>
                <a:cubicBezTo>
                  <a:pt x="18170" y="8172"/>
                  <a:pt x="18154" y="8173"/>
                  <a:pt x="18138" y="8177"/>
                </a:cubicBezTo>
                <a:cubicBezTo>
                  <a:pt x="17996" y="8208"/>
                  <a:pt x="17851" y="8239"/>
                  <a:pt x="17708" y="8267"/>
                </a:cubicBezTo>
                <a:cubicBezTo>
                  <a:pt x="17587" y="8291"/>
                  <a:pt x="17508" y="8408"/>
                  <a:pt x="17532" y="8530"/>
                </a:cubicBezTo>
                <a:cubicBezTo>
                  <a:pt x="17553" y="8636"/>
                  <a:pt x="17647" y="8710"/>
                  <a:pt x="17752" y="8710"/>
                </a:cubicBezTo>
                <a:cubicBezTo>
                  <a:pt x="17765" y="8710"/>
                  <a:pt x="17780" y="8709"/>
                  <a:pt x="17795" y="8705"/>
                </a:cubicBezTo>
                <a:cubicBezTo>
                  <a:pt x="17941" y="8676"/>
                  <a:pt x="18090" y="8645"/>
                  <a:pt x="18235" y="8613"/>
                </a:cubicBezTo>
                <a:cubicBezTo>
                  <a:pt x="18355" y="8586"/>
                  <a:pt x="18432" y="8466"/>
                  <a:pt x="18404" y="8347"/>
                </a:cubicBezTo>
                <a:cubicBezTo>
                  <a:pt x="18381" y="8242"/>
                  <a:pt x="18289" y="8172"/>
                  <a:pt x="18187" y="8172"/>
                </a:cubicBezTo>
                <a:close/>
                <a:moveTo>
                  <a:pt x="9811" y="8173"/>
                </a:moveTo>
                <a:cubicBezTo>
                  <a:pt x="9709" y="8173"/>
                  <a:pt x="9616" y="8244"/>
                  <a:pt x="9593" y="8347"/>
                </a:cubicBezTo>
                <a:cubicBezTo>
                  <a:pt x="9566" y="8468"/>
                  <a:pt x="9642" y="8588"/>
                  <a:pt x="9762" y="8615"/>
                </a:cubicBezTo>
                <a:cubicBezTo>
                  <a:pt x="9908" y="8647"/>
                  <a:pt x="10055" y="8677"/>
                  <a:pt x="10203" y="8707"/>
                </a:cubicBezTo>
                <a:cubicBezTo>
                  <a:pt x="10217" y="8710"/>
                  <a:pt x="10232" y="8711"/>
                  <a:pt x="10246" y="8711"/>
                </a:cubicBezTo>
                <a:cubicBezTo>
                  <a:pt x="10350" y="8711"/>
                  <a:pt x="10443" y="8638"/>
                  <a:pt x="10465" y="8531"/>
                </a:cubicBezTo>
                <a:cubicBezTo>
                  <a:pt x="10489" y="8410"/>
                  <a:pt x="10410" y="8292"/>
                  <a:pt x="10289" y="8268"/>
                </a:cubicBezTo>
                <a:cubicBezTo>
                  <a:pt x="10146" y="8241"/>
                  <a:pt x="10001" y="8210"/>
                  <a:pt x="9859" y="8179"/>
                </a:cubicBezTo>
                <a:cubicBezTo>
                  <a:pt x="9843" y="8175"/>
                  <a:pt x="9827" y="8173"/>
                  <a:pt x="9811" y="8173"/>
                </a:cubicBezTo>
                <a:close/>
                <a:moveTo>
                  <a:pt x="16876" y="8414"/>
                </a:moveTo>
                <a:cubicBezTo>
                  <a:pt x="16865" y="8414"/>
                  <a:pt x="16855" y="8415"/>
                  <a:pt x="16844" y="8417"/>
                </a:cubicBezTo>
                <a:cubicBezTo>
                  <a:pt x="16699" y="8439"/>
                  <a:pt x="16553" y="8458"/>
                  <a:pt x="16409" y="8476"/>
                </a:cubicBezTo>
                <a:cubicBezTo>
                  <a:pt x="16286" y="8492"/>
                  <a:pt x="16200" y="8604"/>
                  <a:pt x="16214" y="8725"/>
                </a:cubicBezTo>
                <a:cubicBezTo>
                  <a:pt x="16228" y="8839"/>
                  <a:pt x="16325" y="8922"/>
                  <a:pt x="16436" y="8922"/>
                </a:cubicBezTo>
                <a:cubicBezTo>
                  <a:pt x="16445" y="8922"/>
                  <a:pt x="16454" y="8921"/>
                  <a:pt x="16464" y="8920"/>
                </a:cubicBezTo>
                <a:cubicBezTo>
                  <a:pt x="16612" y="8901"/>
                  <a:pt x="16762" y="8880"/>
                  <a:pt x="16909" y="8859"/>
                </a:cubicBezTo>
                <a:cubicBezTo>
                  <a:pt x="17031" y="8840"/>
                  <a:pt x="17116" y="8727"/>
                  <a:pt x="17097" y="8605"/>
                </a:cubicBezTo>
                <a:cubicBezTo>
                  <a:pt x="17080" y="8494"/>
                  <a:pt x="16985" y="8414"/>
                  <a:pt x="16876" y="8414"/>
                </a:cubicBezTo>
                <a:close/>
                <a:moveTo>
                  <a:pt x="11122" y="8415"/>
                </a:moveTo>
                <a:cubicBezTo>
                  <a:pt x="11013" y="8415"/>
                  <a:pt x="10917" y="8495"/>
                  <a:pt x="10901" y="8606"/>
                </a:cubicBezTo>
                <a:cubicBezTo>
                  <a:pt x="10882" y="8728"/>
                  <a:pt x="10967" y="8841"/>
                  <a:pt x="11089" y="8860"/>
                </a:cubicBezTo>
                <a:cubicBezTo>
                  <a:pt x="11236" y="8882"/>
                  <a:pt x="11385" y="8902"/>
                  <a:pt x="11534" y="8921"/>
                </a:cubicBezTo>
                <a:cubicBezTo>
                  <a:pt x="11543" y="8922"/>
                  <a:pt x="11552" y="8922"/>
                  <a:pt x="11561" y="8922"/>
                </a:cubicBezTo>
                <a:cubicBezTo>
                  <a:pt x="11673" y="8922"/>
                  <a:pt x="11769" y="8840"/>
                  <a:pt x="11783" y="8726"/>
                </a:cubicBezTo>
                <a:cubicBezTo>
                  <a:pt x="11798" y="8605"/>
                  <a:pt x="11712" y="8492"/>
                  <a:pt x="11589" y="8477"/>
                </a:cubicBezTo>
                <a:cubicBezTo>
                  <a:pt x="11444" y="8459"/>
                  <a:pt x="11298" y="8440"/>
                  <a:pt x="11154" y="8417"/>
                </a:cubicBezTo>
                <a:cubicBezTo>
                  <a:pt x="11143" y="8416"/>
                  <a:pt x="11132" y="8415"/>
                  <a:pt x="11122" y="8415"/>
                </a:cubicBezTo>
                <a:close/>
                <a:moveTo>
                  <a:pt x="12446" y="8565"/>
                </a:moveTo>
                <a:cubicBezTo>
                  <a:pt x="12330" y="8565"/>
                  <a:pt x="12232" y="8654"/>
                  <a:pt x="12223" y="8771"/>
                </a:cubicBezTo>
                <a:cubicBezTo>
                  <a:pt x="12213" y="8894"/>
                  <a:pt x="12305" y="9002"/>
                  <a:pt x="12428" y="9011"/>
                </a:cubicBezTo>
                <a:cubicBezTo>
                  <a:pt x="12576" y="9023"/>
                  <a:pt x="12727" y="9033"/>
                  <a:pt x="12876" y="9041"/>
                </a:cubicBezTo>
                <a:lnTo>
                  <a:pt x="12889" y="9041"/>
                </a:lnTo>
                <a:cubicBezTo>
                  <a:pt x="13006" y="9041"/>
                  <a:pt x="13105" y="8949"/>
                  <a:pt x="13111" y="8830"/>
                </a:cubicBezTo>
                <a:cubicBezTo>
                  <a:pt x="13119" y="8708"/>
                  <a:pt x="13024" y="8602"/>
                  <a:pt x="12901" y="8595"/>
                </a:cubicBezTo>
                <a:cubicBezTo>
                  <a:pt x="12755" y="8587"/>
                  <a:pt x="12608" y="8577"/>
                  <a:pt x="12463" y="8566"/>
                </a:cubicBezTo>
                <a:cubicBezTo>
                  <a:pt x="12457" y="8565"/>
                  <a:pt x="12451" y="8565"/>
                  <a:pt x="12446" y="8565"/>
                </a:cubicBezTo>
                <a:close/>
                <a:moveTo>
                  <a:pt x="15551" y="8564"/>
                </a:moveTo>
                <a:cubicBezTo>
                  <a:pt x="15546" y="8564"/>
                  <a:pt x="15540" y="8564"/>
                  <a:pt x="15534" y="8565"/>
                </a:cubicBezTo>
                <a:cubicBezTo>
                  <a:pt x="15390" y="8577"/>
                  <a:pt x="15242" y="8587"/>
                  <a:pt x="15096" y="8594"/>
                </a:cubicBezTo>
                <a:cubicBezTo>
                  <a:pt x="14973" y="8602"/>
                  <a:pt x="14879" y="8707"/>
                  <a:pt x="14886" y="8830"/>
                </a:cubicBezTo>
                <a:cubicBezTo>
                  <a:pt x="14893" y="8949"/>
                  <a:pt x="14991" y="9041"/>
                  <a:pt x="15108" y="9041"/>
                </a:cubicBezTo>
                <a:cubicBezTo>
                  <a:pt x="15113" y="9041"/>
                  <a:pt x="15117" y="9041"/>
                  <a:pt x="15121" y="9040"/>
                </a:cubicBezTo>
                <a:cubicBezTo>
                  <a:pt x="15271" y="9032"/>
                  <a:pt x="15421" y="9022"/>
                  <a:pt x="15569" y="9011"/>
                </a:cubicBezTo>
                <a:cubicBezTo>
                  <a:pt x="15693" y="9001"/>
                  <a:pt x="15785" y="8893"/>
                  <a:pt x="15775" y="8770"/>
                </a:cubicBezTo>
                <a:cubicBezTo>
                  <a:pt x="15766" y="8654"/>
                  <a:pt x="15667" y="8564"/>
                  <a:pt x="15551" y="8564"/>
                </a:cubicBezTo>
                <a:close/>
                <a:moveTo>
                  <a:pt x="13778" y="8624"/>
                </a:moveTo>
                <a:cubicBezTo>
                  <a:pt x="13655" y="8624"/>
                  <a:pt x="13555" y="8722"/>
                  <a:pt x="13554" y="8845"/>
                </a:cubicBezTo>
                <a:cubicBezTo>
                  <a:pt x="13552" y="8969"/>
                  <a:pt x="13651" y="9070"/>
                  <a:pt x="13774" y="9071"/>
                </a:cubicBezTo>
                <a:cubicBezTo>
                  <a:pt x="13848" y="9072"/>
                  <a:pt x="13921" y="9072"/>
                  <a:pt x="13995" y="9072"/>
                </a:cubicBezTo>
                <a:cubicBezTo>
                  <a:pt x="14072" y="9072"/>
                  <a:pt x="14148" y="9072"/>
                  <a:pt x="14224" y="9071"/>
                </a:cubicBezTo>
                <a:cubicBezTo>
                  <a:pt x="14347" y="9069"/>
                  <a:pt x="14446" y="8969"/>
                  <a:pt x="14444" y="8845"/>
                </a:cubicBezTo>
                <a:cubicBezTo>
                  <a:pt x="14443" y="8722"/>
                  <a:pt x="14343" y="8624"/>
                  <a:pt x="14220" y="8624"/>
                </a:cubicBezTo>
                <a:cubicBezTo>
                  <a:pt x="14219" y="8624"/>
                  <a:pt x="14219" y="8624"/>
                  <a:pt x="14218" y="8624"/>
                </a:cubicBezTo>
                <a:cubicBezTo>
                  <a:pt x="14146" y="8625"/>
                  <a:pt x="14073" y="8625"/>
                  <a:pt x="13999" y="8625"/>
                </a:cubicBezTo>
                <a:cubicBezTo>
                  <a:pt x="13926" y="8625"/>
                  <a:pt x="13852" y="8625"/>
                  <a:pt x="13780" y="8624"/>
                </a:cubicBezTo>
                <a:cubicBezTo>
                  <a:pt x="13779" y="8624"/>
                  <a:pt x="13778" y="8624"/>
                  <a:pt x="13778" y="86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2"/>
          <p:cNvSpPr/>
          <p:nvPr/>
        </p:nvSpPr>
        <p:spPr>
          <a:xfrm>
            <a:off x="4450780" y="1866746"/>
            <a:ext cx="18602" cy="27453"/>
          </a:xfrm>
          <a:custGeom>
            <a:avLst/>
            <a:gdLst/>
            <a:ahLst/>
            <a:cxnLst/>
            <a:rect l="l" t="t" r="r" b="b"/>
            <a:pathLst>
              <a:path w="454" h="670" extrusionOk="0">
                <a:moveTo>
                  <a:pt x="223" y="0"/>
                </a:moveTo>
                <a:cubicBezTo>
                  <a:pt x="100" y="0"/>
                  <a:pt x="0" y="100"/>
                  <a:pt x="0" y="224"/>
                </a:cubicBezTo>
                <a:cubicBezTo>
                  <a:pt x="0" y="300"/>
                  <a:pt x="1" y="378"/>
                  <a:pt x="4" y="454"/>
                </a:cubicBezTo>
                <a:cubicBezTo>
                  <a:pt x="8" y="575"/>
                  <a:pt x="106" y="670"/>
                  <a:pt x="227" y="670"/>
                </a:cubicBezTo>
                <a:lnTo>
                  <a:pt x="235" y="670"/>
                </a:lnTo>
                <a:cubicBezTo>
                  <a:pt x="357" y="666"/>
                  <a:pt x="454" y="563"/>
                  <a:pt x="450" y="440"/>
                </a:cubicBezTo>
                <a:cubicBezTo>
                  <a:pt x="448" y="369"/>
                  <a:pt x="446" y="296"/>
                  <a:pt x="446" y="224"/>
                </a:cubicBezTo>
                <a:cubicBezTo>
                  <a:pt x="446" y="100"/>
                  <a:pt x="347" y="0"/>
                  <a:pt x="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2"/>
          <p:cNvSpPr/>
          <p:nvPr/>
        </p:nvSpPr>
        <p:spPr>
          <a:xfrm>
            <a:off x="4420624" y="1834458"/>
            <a:ext cx="65802" cy="65847"/>
          </a:xfrm>
          <a:custGeom>
            <a:avLst/>
            <a:gdLst/>
            <a:ahLst/>
            <a:cxnLst/>
            <a:rect l="l" t="t" r="r" b="b"/>
            <a:pathLst>
              <a:path w="1606" h="1607" extrusionOk="0">
                <a:moveTo>
                  <a:pt x="803" y="0"/>
                </a:moveTo>
                <a:cubicBezTo>
                  <a:pt x="360" y="0"/>
                  <a:pt x="0" y="360"/>
                  <a:pt x="0" y="804"/>
                </a:cubicBezTo>
                <a:cubicBezTo>
                  <a:pt x="0" y="1247"/>
                  <a:pt x="360" y="1606"/>
                  <a:pt x="803" y="1606"/>
                </a:cubicBezTo>
                <a:cubicBezTo>
                  <a:pt x="1246" y="1606"/>
                  <a:pt x="1605" y="1247"/>
                  <a:pt x="1605" y="804"/>
                </a:cubicBezTo>
                <a:cubicBezTo>
                  <a:pt x="1605" y="360"/>
                  <a:pt x="1246" y="0"/>
                  <a:pt x="803" y="0"/>
                </a:cubicBezTo>
                <a:close/>
              </a:path>
            </a:pathLst>
          </a:custGeom>
          <a:solidFill>
            <a:schemeClr val="accent6"/>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2"/>
          <p:cNvSpPr/>
          <p:nvPr/>
        </p:nvSpPr>
        <p:spPr>
          <a:xfrm>
            <a:off x="4676579" y="1727636"/>
            <a:ext cx="18520" cy="27494"/>
          </a:xfrm>
          <a:custGeom>
            <a:avLst/>
            <a:gdLst/>
            <a:ahLst/>
            <a:cxnLst/>
            <a:rect l="l" t="t" r="r" b="b"/>
            <a:pathLst>
              <a:path w="452" h="671" extrusionOk="0">
                <a:moveTo>
                  <a:pt x="227" y="1"/>
                </a:moveTo>
                <a:cubicBezTo>
                  <a:pt x="105" y="1"/>
                  <a:pt x="6" y="97"/>
                  <a:pt x="3" y="219"/>
                </a:cubicBezTo>
                <a:cubicBezTo>
                  <a:pt x="1" y="295"/>
                  <a:pt x="0" y="371"/>
                  <a:pt x="0" y="448"/>
                </a:cubicBezTo>
                <a:cubicBezTo>
                  <a:pt x="0" y="570"/>
                  <a:pt x="101" y="671"/>
                  <a:pt x="223" y="671"/>
                </a:cubicBezTo>
                <a:cubicBezTo>
                  <a:pt x="347" y="671"/>
                  <a:pt x="447" y="570"/>
                  <a:pt x="447" y="448"/>
                </a:cubicBezTo>
                <a:cubicBezTo>
                  <a:pt x="447" y="375"/>
                  <a:pt x="448" y="301"/>
                  <a:pt x="449" y="229"/>
                </a:cubicBezTo>
                <a:cubicBezTo>
                  <a:pt x="452" y="106"/>
                  <a:pt x="354" y="4"/>
                  <a:pt x="232" y="1"/>
                </a:cubicBezTo>
                <a:cubicBezTo>
                  <a:pt x="230" y="1"/>
                  <a:pt x="228"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2"/>
          <p:cNvSpPr/>
          <p:nvPr/>
        </p:nvSpPr>
        <p:spPr>
          <a:xfrm>
            <a:off x="4678669" y="1171073"/>
            <a:ext cx="1456163" cy="538330"/>
          </a:xfrm>
          <a:custGeom>
            <a:avLst/>
            <a:gdLst/>
            <a:ahLst/>
            <a:cxnLst/>
            <a:rect l="l" t="t" r="r" b="b"/>
            <a:pathLst>
              <a:path w="35540" h="13138" extrusionOk="0">
                <a:moveTo>
                  <a:pt x="19970" y="1"/>
                </a:moveTo>
                <a:cubicBezTo>
                  <a:pt x="19847" y="1"/>
                  <a:pt x="19746" y="99"/>
                  <a:pt x="19745" y="223"/>
                </a:cubicBezTo>
                <a:cubicBezTo>
                  <a:pt x="19745" y="346"/>
                  <a:pt x="19844" y="447"/>
                  <a:pt x="19967" y="448"/>
                </a:cubicBezTo>
                <a:cubicBezTo>
                  <a:pt x="20115" y="449"/>
                  <a:pt x="20264" y="451"/>
                  <a:pt x="20411" y="453"/>
                </a:cubicBezTo>
                <a:lnTo>
                  <a:pt x="20417" y="453"/>
                </a:lnTo>
                <a:cubicBezTo>
                  <a:pt x="20537" y="453"/>
                  <a:pt x="20637" y="357"/>
                  <a:pt x="20640" y="235"/>
                </a:cubicBezTo>
                <a:cubicBezTo>
                  <a:pt x="20642" y="111"/>
                  <a:pt x="20544" y="9"/>
                  <a:pt x="20421" y="7"/>
                </a:cubicBezTo>
                <a:cubicBezTo>
                  <a:pt x="20271" y="4"/>
                  <a:pt x="20120" y="2"/>
                  <a:pt x="19970" y="1"/>
                </a:cubicBezTo>
                <a:close/>
                <a:moveTo>
                  <a:pt x="19073" y="10"/>
                </a:moveTo>
                <a:cubicBezTo>
                  <a:pt x="19071" y="10"/>
                  <a:pt x="19069" y="10"/>
                  <a:pt x="19067" y="10"/>
                </a:cubicBezTo>
                <a:cubicBezTo>
                  <a:pt x="18917" y="14"/>
                  <a:pt x="18766" y="19"/>
                  <a:pt x="18617" y="26"/>
                </a:cubicBezTo>
                <a:cubicBezTo>
                  <a:pt x="18493" y="30"/>
                  <a:pt x="18397" y="134"/>
                  <a:pt x="18403" y="258"/>
                </a:cubicBezTo>
                <a:cubicBezTo>
                  <a:pt x="18408" y="378"/>
                  <a:pt x="18507" y="472"/>
                  <a:pt x="18626" y="472"/>
                </a:cubicBezTo>
                <a:lnTo>
                  <a:pt x="18635" y="472"/>
                </a:lnTo>
                <a:cubicBezTo>
                  <a:pt x="18783" y="465"/>
                  <a:pt x="18932" y="461"/>
                  <a:pt x="19079" y="457"/>
                </a:cubicBezTo>
                <a:cubicBezTo>
                  <a:pt x="19202" y="453"/>
                  <a:pt x="19300" y="351"/>
                  <a:pt x="19297" y="227"/>
                </a:cubicBezTo>
                <a:cubicBezTo>
                  <a:pt x="19293" y="106"/>
                  <a:pt x="19194" y="10"/>
                  <a:pt x="19073" y="10"/>
                </a:cubicBezTo>
                <a:close/>
                <a:moveTo>
                  <a:pt x="21310" y="40"/>
                </a:moveTo>
                <a:cubicBezTo>
                  <a:pt x="21192" y="40"/>
                  <a:pt x="21094" y="132"/>
                  <a:pt x="21087" y="251"/>
                </a:cubicBezTo>
                <a:cubicBezTo>
                  <a:pt x="21081" y="375"/>
                  <a:pt x="21176" y="480"/>
                  <a:pt x="21298" y="486"/>
                </a:cubicBezTo>
                <a:cubicBezTo>
                  <a:pt x="21446" y="494"/>
                  <a:pt x="21595" y="503"/>
                  <a:pt x="21742" y="513"/>
                </a:cubicBezTo>
                <a:cubicBezTo>
                  <a:pt x="21747" y="514"/>
                  <a:pt x="21753" y="514"/>
                  <a:pt x="21757" y="514"/>
                </a:cubicBezTo>
                <a:cubicBezTo>
                  <a:pt x="21874" y="514"/>
                  <a:pt x="21972" y="424"/>
                  <a:pt x="21980" y="306"/>
                </a:cubicBezTo>
                <a:cubicBezTo>
                  <a:pt x="21989" y="183"/>
                  <a:pt x="21896" y="76"/>
                  <a:pt x="21773" y="68"/>
                </a:cubicBezTo>
                <a:cubicBezTo>
                  <a:pt x="21624" y="57"/>
                  <a:pt x="21473" y="48"/>
                  <a:pt x="21322" y="40"/>
                </a:cubicBezTo>
                <a:cubicBezTo>
                  <a:pt x="21318" y="40"/>
                  <a:pt x="21314" y="40"/>
                  <a:pt x="21310" y="40"/>
                </a:cubicBezTo>
                <a:close/>
                <a:moveTo>
                  <a:pt x="17731" y="77"/>
                </a:moveTo>
                <a:cubicBezTo>
                  <a:pt x="17726" y="77"/>
                  <a:pt x="17721" y="77"/>
                  <a:pt x="17715" y="77"/>
                </a:cubicBezTo>
                <a:cubicBezTo>
                  <a:pt x="17566" y="89"/>
                  <a:pt x="17415" y="101"/>
                  <a:pt x="17266" y="115"/>
                </a:cubicBezTo>
                <a:cubicBezTo>
                  <a:pt x="17143" y="126"/>
                  <a:pt x="17053" y="234"/>
                  <a:pt x="17064" y="357"/>
                </a:cubicBezTo>
                <a:cubicBezTo>
                  <a:pt x="17074" y="474"/>
                  <a:pt x="17172" y="560"/>
                  <a:pt x="17286" y="560"/>
                </a:cubicBezTo>
                <a:cubicBezTo>
                  <a:pt x="17292" y="560"/>
                  <a:pt x="17299" y="560"/>
                  <a:pt x="17306" y="559"/>
                </a:cubicBezTo>
                <a:cubicBezTo>
                  <a:pt x="17453" y="546"/>
                  <a:pt x="17601" y="534"/>
                  <a:pt x="17749" y="523"/>
                </a:cubicBezTo>
                <a:cubicBezTo>
                  <a:pt x="17871" y="514"/>
                  <a:pt x="17964" y="407"/>
                  <a:pt x="17955" y="284"/>
                </a:cubicBezTo>
                <a:cubicBezTo>
                  <a:pt x="17946" y="166"/>
                  <a:pt x="17847" y="77"/>
                  <a:pt x="17731" y="77"/>
                </a:cubicBezTo>
                <a:close/>
                <a:moveTo>
                  <a:pt x="22649" y="143"/>
                </a:moveTo>
                <a:cubicBezTo>
                  <a:pt x="22535" y="143"/>
                  <a:pt x="22439" y="229"/>
                  <a:pt x="22427" y="344"/>
                </a:cubicBezTo>
                <a:cubicBezTo>
                  <a:pt x="22415" y="467"/>
                  <a:pt x="22504" y="576"/>
                  <a:pt x="22626" y="589"/>
                </a:cubicBezTo>
                <a:cubicBezTo>
                  <a:pt x="22774" y="604"/>
                  <a:pt x="22922" y="620"/>
                  <a:pt x="23068" y="638"/>
                </a:cubicBezTo>
                <a:cubicBezTo>
                  <a:pt x="23077" y="639"/>
                  <a:pt x="23086" y="639"/>
                  <a:pt x="23095" y="639"/>
                </a:cubicBezTo>
                <a:cubicBezTo>
                  <a:pt x="23206" y="639"/>
                  <a:pt x="23303" y="556"/>
                  <a:pt x="23316" y="441"/>
                </a:cubicBezTo>
                <a:cubicBezTo>
                  <a:pt x="23331" y="320"/>
                  <a:pt x="23243" y="208"/>
                  <a:pt x="23120" y="193"/>
                </a:cubicBezTo>
                <a:cubicBezTo>
                  <a:pt x="22972" y="176"/>
                  <a:pt x="22821" y="159"/>
                  <a:pt x="22673" y="145"/>
                </a:cubicBezTo>
                <a:cubicBezTo>
                  <a:pt x="22665" y="144"/>
                  <a:pt x="22657" y="143"/>
                  <a:pt x="22649" y="143"/>
                </a:cubicBezTo>
                <a:close/>
                <a:moveTo>
                  <a:pt x="16397" y="209"/>
                </a:moveTo>
                <a:cubicBezTo>
                  <a:pt x="16387" y="209"/>
                  <a:pt x="16378" y="210"/>
                  <a:pt x="16368" y="211"/>
                </a:cubicBezTo>
                <a:cubicBezTo>
                  <a:pt x="16220" y="228"/>
                  <a:pt x="16070" y="249"/>
                  <a:pt x="15921" y="270"/>
                </a:cubicBezTo>
                <a:cubicBezTo>
                  <a:pt x="15799" y="286"/>
                  <a:pt x="15714" y="400"/>
                  <a:pt x="15730" y="521"/>
                </a:cubicBezTo>
                <a:cubicBezTo>
                  <a:pt x="15746" y="633"/>
                  <a:pt x="15842" y="714"/>
                  <a:pt x="15952" y="714"/>
                </a:cubicBezTo>
                <a:cubicBezTo>
                  <a:pt x="15962" y="714"/>
                  <a:pt x="15973" y="713"/>
                  <a:pt x="15983" y="711"/>
                </a:cubicBezTo>
                <a:cubicBezTo>
                  <a:pt x="16128" y="691"/>
                  <a:pt x="16277" y="672"/>
                  <a:pt x="16423" y="654"/>
                </a:cubicBezTo>
                <a:cubicBezTo>
                  <a:pt x="16546" y="639"/>
                  <a:pt x="16633" y="527"/>
                  <a:pt x="16618" y="404"/>
                </a:cubicBezTo>
                <a:cubicBezTo>
                  <a:pt x="16603" y="292"/>
                  <a:pt x="16507" y="209"/>
                  <a:pt x="16397" y="209"/>
                </a:cubicBezTo>
                <a:close/>
                <a:moveTo>
                  <a:pt x="23982" y="312"/>
                </a:moveTo>
                <a:cubicBezTo>
                  <a:pt x="23873" y="312"/>
                  <a:pt x="23778" y="391"/>
                  <a:pt x="23761" y="502"/>
                </a:cubicBezTo>
                <a:cubicBezTo>
                  <a:pt x="23743" y="624"/>
                  <a:pt x="23826" y="737"/>
                  <a:pt x="23948" y="756"/>
                </a:cubicBezTo>
                <a:cubicBezTo>
                  <a:pt x="24094" y="779"/>
                  <a:pt x="24241" y="802"/>
                  <a:pt x="24387" y="827"/>
                </a:cubicBezTo>
                <a:cubicBezTo>
                  <a:pt x="24399" y="828"/>
                  <a:pt x="24412" y="829"/>
                  <a:pt x="24424" y="829"/>
                </a:cubicBezTo>
                <a:cubicBezTo>
                  <a:pt x="24531" y="829"/>
                  <a:pt x="24625" y="753"/>
                  <a:pt x="24644" y="643"/>
                </a:cubicBezTo>
                <a:cubicBezTo>
                  <a:pt x="24664" y="521"/>
                  <a:pt x="24583" y="406"/>
                  <a:pt x="24461" y="386"/>
                </a:cubicBezTo>
                <a:cubicBezTo>
                  <a:pt x="24314" y="361"/>
                  <a:pt x="24164" y="337"/>
                  <a:pt x="24015" y="314"/>
                </a:cubicBezTo>
                <a:cubicBezTo>
                  <a:pt x="24004" y="312"/>
                  <a:pt x="23993" y="312"/>
                  <a:pt x="23982" y="312"/>
                </a:cubicBezTo>
                <a:close/>
                <a:moveTo>
                  <a:pt x="15068" y="407"/>
                </a:moveTo>
                <a:cubicBezTo>
                  <a:pt x="15055" y="407"/>
                  <a:pt x="15042" y="408"/>
                  <a:pt x="15029" y="410"/>
                </a:cubicBezTo>
                <a:cubicBezTo>
                  <a:pt x="14882" y="436"/>
                  <a:pt x="14732" y="462"/>
                  <a:pt x="14585" y="491"/>
                </a:cubicBezTo>
                <a:cubicBezTo>
                  <a:pt x="14464" y="514"/>
                  <a:pt x="14385" y="631"/>
                  <a:pt x="14408" y="753"/>
                </a:cubicBezTo>
                <a:cubicBezTo>
                  <a:pt x="14428" y="860"/>
                  <a:pt x="14522" y="933"/>
                  <a:pt x="14627" y="933"/>
                </a:cubicBezTo>
                <a:cubicBezTo>
                  <a:pt x="14641" y="933"/>
                  <a:pt x="14655" y="933"/>
                  <a:pt x="14670" y="930"/>
                </a:cubicBezTo>
                <a:cubicBezTo>
                  <a:pt x="14813" y="902"/>
                  <a:pt x="14961" y="875"/>
                  <a:pt x="15106" y="850"/>
                </a:cubicBezTo>
                <a:cubicBezTo>
                  <a:pt x="15227" y="828"/>
                  <a:pt x="15308" y="713"/>
                  <a:pt x="15287" y="592"/>
                </a:cubicBezTo>
                <a:cubicBezTo>
                  <a:pt x="15268" y="483"/>
                  <a:pt x="15174" y="407"/>
                  <a:pt x="15068" y="407"/>
                </a:cubicBezTo>
                <a:close/>
                <a:moveTo>
                  <a:pt x="25303" y="547"/>
                </a:moveTo>
                <a:cubicBezTo>
                  <a:pt x="25199" y="547"/>
                  <a:pt x="25107" y="620"/>
                  <a:pt x="25085" y="726"/>
                </a:cubicBezTo>
                <a:cubicBezTo>
                  <a:pt x="25060" y="847"/>
                  <a:pt x="25139" y="965"/>
                  <a:pt x="25259" y="989"/>
                </a:cubicBezTo>
                <a:cubicBezTo>
                  <a:pt x="25404" y="1018"/>
                  <a:pt x="25550" y="1050"/>
                  <a:pt x="25693" y="1082"/>
                </a:cubicBezTo>
                <a:cubicBezTo>
                  <a:pt x="25709" y="1085"/>
                  <a:pt x="25726" y="1087"/>
                  <a:pt x="25741" y="1087"/>
                </a:cubicBezTo>
                <a:cubicBezTo>
                  <a:pt x="25845" y="1087"/>
                  <a:pt x="25937" y="1016"/>
                  <a:pt x="25960" y="912"/>
                </a:cubicBezTo>
                <a:cubicBezTo>
                  <a:pt x="25987" y="792"/>
                  <a:pt x="25910" y="673"/>
                  <a:pt x="25790" y="646"/>
                </a:cubicBezTo>
                <a:cubicBezTo>
                  <a:pt x="25644" y="614"/>
                  <a:pt x="25495" y="581"/>
                  <a:pt x="25349" y="552"/>
                </a:cubicBezTo>
                <a:cubicBezTo>
                  <a:pt x="25333" y="549"/>
                  <a:pt x="25318" y="547"/>
                  <a:pt x="25303" y="547"/>
                </a:cubicBezTo>
                <a:close/>
                <a:moveTo>
                  <a:pt x="13751" y="671"/>
                </a:moveTo>
                <a:cubicBezTo>
                  <a:pt x="13735" y="671"/>
                  <a:pt x="13718" y="672"/>
                  <a:pt x="13701" y="676"/>
                </a:cubicBezTo>
                <a:cubicBezTo>
                  <a:pt x="13555" y="709"/>
                  <a:pt x="13407" y="745"/>
                  <a:pt x="13262" y="780"/>
                </a:cubicBezTo>
                <a:cubicBezTo>
                  <a:pt x="13143" y="810"/>
                  <a:pt x="13069" y="931"/>
                  <a:pt x="13098" y="1050"/>
                </a:cubicBezTo>
                <a:cubicBezTo>
                  <a:pt x="13123" y="1153"/>
                  <a:pt x="13214" y="1221"/>
                  <a:pt x="13315" y="1221"/>
                </a:cubicBezTo>
                <a:cubicBezTo>
                  <a:pt x="13333" y="1221"/>
                  <a:pt x="13351" y="1219"/>
                  <a:pt x="13368" y="1215"/>
                </a:cubicBezTo>
                <a:cubicBezTo>
                  <a:pt x="13511" y="1179"/>
                  <a:pt x="13657" y="1144"/>
                  <a:pt x="13801" y="1112"/>
                </a:cubicBezTo>
                <a:cubicBezTo>
                  <a:pt x="13921" y="1085"/>
                  <a:pt x="13996" y="965"/>
                  <a:pt x="13968" y="845"/>
                </a:cubicBezTo>
                <a:cubicBezTo>
                  <a:pt x="13945" y="741"/>
                  <a:pt x="13853" y="671"/>
                  <a:pt x="13751" y="671"/>
                </a:cubicBezTo>
                <a:close/>
                <a:moveTo>
                  <a:pt x="26612" y="850"/>
                </a:moveTo>
                <a:cubicBezTo>
                  <a:pt x="26512" y="850"/>
                  <a:pt x="26422" y="916"/>
                  <a:pt x="26396" y="1017"/>
                </a:cubicBezTo>
                <a:cubicBezTo>
                  <a:pt x="26365" y="1136"/>
                  <a:pt x="26436" y="1258"/>
                  <a:pt x="26556" y="1289"/>
                </a:cubicBezTo>
                <a:cubicBezTo>
                  <a:pt x="26699" y="1326"/>
                  <a:pt x="26843" y="1365"/>
                  <a:pt x="26985" y="1404"/>
                </a:cubicBezTo>
                <a:cubicBezTo>
                  <a:pt x="27005" y="1410"/>
                  <a:pt x="27024" y="1413"/>
                  <a:pt x="27044" y="1413"/>
                </a:cubicBezTo>
                <a:cubicBezTo>
                  <a:pt x="27142" y="1413"/>
                  <a:pt x="27232" y="1348"/>
                  <a:pt x="27259" y="1250"/>
                </a:cubicBezTo>
                <a:cubicBezTo>
                  <a:pt x="27292" y="1131"/>
                  <a:pt x="27223" y="1007"/>
                  <a:pt x="27104" y="974"/>
                </a:cubicBezTo>
                <a:cubicBezTo>
                  <a:pt x="26961" y="934"/>
                  <a:pt x="26813" y="895"/>
                  <a:pt x="26668" y="857"/>
                </a:cubicBezTo>
                <a:cubicBezTo>
                  <a:pt x="26649" y="852"/>
                  <a:pt x="26630" y="850"/>
                  <a:pt x="26612" y="850"/>
                </a:cubicBezTo>
                <a:close/>
                <a:moveTo>
                  <a:pt x="12449" y="1003"/>
                </a:moveTo>
                <a:cubicBezTo>
                  <a:pt x="12429" y="1003"/>
                  <a:pt x="12409" y="1006"/>
                  <a:pt x="12389" y="1012"/>
                </a:cubicBezTo>
                <a:cubicBezTo>
                  <a:pt x="12244" y="1053"/>
                  <a:pt x="12098" y="1097"/>
                  <a:pt x="11956" y="1140"/>
                </a:cubicBezTo>
                <a:cubicBezTo>
                  <a:pt x="11838" y="1176"/>
                  <a:pt x="11771" y="1300"/>
                  <a:pt x="11807" y="1418"/>
                </a:cubicBezTo>
                <a:cubicBezTo>
                  <a:pt x="11836" y="1515"/>
                  <a:pt x="11925" y="1577"/>
                  <a:pt x="12020" y="1577"/>
                </a:cubicBezTo>
                <a:cubicBezTo>
                  <a:pt x="12042" y="1577"/>
                  <a:pt x="12064" y="1574"/>
                  <a:pt x="12086" y="1567"/>
                </a:cubicBezTo>
                <a:cubicBezTo>
                  <a:pt x="12226" y="1524"/>
                  <a:pt x="12369" y="1482"/>
                  <a:pt x="12511" y="1442"/>
                </a:cubicBezTo>
                <a:cubicBezTo>
                  <a:pt x="12630" y="1408"/>
                  <a:pt x="12698" y="1285"/>
                  <a:pt x="12665" y="1166"/>
                </a:cubicBezTo>
                <a:cubicBezTo>
                  <a:pt x="12637" y="1068"/>
                  <a:pt x="12547" y="1003"/>
                  <a:pt x="12449" y="1003"/>
                </a:cubicBezTo>
                <a:close/>
                <a:moveTo>
                  <a:pt x="27903" y="1222"/>
                </a:moveTo>
                <a:cubicBezTo>
                  <a:pt x="27808" y="1222"/>
                  <a:pt x="27719" y="1282"/>
                  <a:pt x="27690" y="1378"/>
                </a:cubicBezTo>
                <a:cubicBezTo>
                  <a:pt x="27652" y="1495"/>
                  <a:pt x="27717" y="1620"/>
                  <a:pt x="27834" y="1658"/>
                </a:cubicBezTo>
                <a:cubicBezTo>
                  <a:pt x="27975" y="1703"/>
                  <a:pt x="28117" y="1749"/>
                  <a:pt x="28256" y="1796"/>
                </a:cubicBezTo>
                <a:cubicBezTo>
                  <a:pt x="28279" y="1804"/>
                  <a:pt x="28304" y="1808"/>
                  <a:pt x="28327" y="1808"/>
                </a:cubicBezTo>
                <a:cubicBezTo>
                  <a:pt x="28420" y="1808"/>
                  <a:pt x="28508" y="1749"/>
                  <a:pt x="28539" y="1656"/>
                </a:cubicBezTo>
                <a:cubicBezTo>
                  <a:pt x="28579" y="1540"/>
                  <a:pt x="28516" y="1413"/>
                  <a:pt x="28399" y="1373"/>
                </a:cubicBezTo>
                <a:cubicBezTo>
                  <a:pt x="28257" y="1325"/>
                  <a:pt x="28114" y="1278"/>
                  <a:pt x="27970" y="1232"/>
                </a:cubicBezTo>
                <a:cubicBezTo>
                  <a:pt x="27947" y="1225"/>
                  <a:pt x="27925" y="1222"/>
                  <a:pt x="27903" y="1222"/>
                </a:cubicBezTo>
                <a:close/>
                <a:moveTo>
                  <a:pt x="11168" y="1406"/>
                </a:moveTo>
                <a:cubicBezTo>
                  <a:pt x="11144" y="1406"/>
                  <a:pt x="11120" y="1410"/>
                  <a:pt x="11096" y="1418"/>
                </a:cubicBezTo>
                <a:cubicBezTo>
                  <a:pt x="10954" y="1468"/>
                  <a:pt x="10811" y="1519"/>
                  <a:pt x="10670" y="1570"/>
                </a:cubicBezTo>
                <a:cubicBezTo>
                  <a:pt x="10555" y="1613"/>
                  <a:pt x="10495" y="1741"/>
                  <a:pt x="10537" y="1857"/>
                </a:cubicBezTo>
                <a:cubicBezTo>
                  <a:pt x="10571" y="1947"/>
                  <a:pt x="10656" y="2003"/>
                  <a:pt x="10747" y="2003"/>
                </a:cubicBezTo>
                <a:cubicBezTo>
                  <a:pt x="10773" y="2003"/>
                  <a:pt x="10799" y="1999"/>
                  <a:pt x="10824" y="1990"/>
                </a:cubicBezTo>
                <a:cubicBezTo>
                  <a:pt x="10962" y="1939"/>
                  <a:pt x="11102" y="1889"/>
                  <a:pt x="11242" y="1841"/>
                </a:cubicBezTo>
                <a:cubicBezTo>
                  <a:pt x="11358" y="1801"/>
                  <a:pt x="11420" y="1673"/>
                  <a:pt x="11381" y="1556"/>
                </a:cubicBezTo>
                <a:cubicBezTo>
                  <a:pt x="11348" y="1464"/>
                  <a:pt x="11261" y="1406"/>
                  <a:pt x="11168" y="1406"/>
                </a:cubicBezTo>
                <a:close/>
                <a:moveTo>
                  <a:pt x="29170" y="1664"/>
                </a:moveTo>
                <a:cubicBezTo>
                  <a:pt x="29080" y="1664"/>
                  <a:pt x="28996" y="1719"/>
                  <a:pt x="28961" y="1808"/>
                </a:cubicBezTo>
                <a:cubicBezTo>
                  <a:pt x="28917" y="1923"/>
                  <a:pt x="28975" y="2052"/>
                  <a:pt x="29090" y="2096"/>
                </a:cubicBezTo>
                <a:cubicBezTo>
                  <a:pt x="29228" y="2149"/>
                  <a:pt x="29367" y="2203"/>
                  <a:pt x="29503" y="2259"/>
                </a:cubicBezTo>
                <a:cubicBezTo>
                  <a:pt x="29531" y="2270"/>
                  <a:pt x="29559" y="2274"/>
                  <a:pt x="29586" y="2274"/>
                </a:cubicBezTo>
                <a:cubicBezTo>
                  <a:pt x="29675" y="2274"/>
                  <a:pt x="29759" y="2222"/>
                  <a:pt x="29794" y="2135"/>
                </a:cubicBezTo>
                <a:cubicBezTo>
                  <a:pt x="29840" y="2021"/>
                  <a:pt x="29784" y="1891"/>
                  <a:pt x="29670" y="1844"/>
                </a:cubicBezTo>
                <a:cubicBezTo>
                  <a:pt x="29532" y="1789"/>
                  <a:pt x="29390" y="1732"/>
                  <a:pt x="29250" y="1679"/>
                </a:cubicBezTo>
                <a:cubicBezTo>
                  <a:pt x="29224" y="1669"/>
                  <a:pt x="29197" y="1664"/>
                  <a:pt x="29170" y="1664"/>
                </a:cubicBezTo>
                <a:close/>
                <a:moveTo>
                  <a:pt x="9913" y="1880"/>
                </a:moveTo>
                <a:cubicBezTo>
                  <a:pt x="9884" y="1880"/>
                  <a:pt x="9856" y="1886"/>
                  <a:pt x="9828" y="1897"/>
                </a:cubicBezTo>
                <a:cubicBezTo>
                  <a:pt x="9689" y="1955"/>
                  <a:pt x="9548" y="2014"/>
                  <a:pt x="9411" y="2073"/>
                </a:cubicBezTo>
                <a:cubicBezTo>
                  <a:pt x="9299" y="2122"/>
                  <a:pt x="9246" y="2254"/>
                  <a:pt x="9296" y="2367"/>
                </a:cubicBezTo>
                <a:cubicBezTo>
                  <a:pt x="9332" y="2451"/>
                  <a:pt x="9414" y="2502"/>
                  <a:pt x="9501" y="2502"/>
                </a:cubicBezTo>
                <a:cubicBezTo>
                  <a:pt x="9530" y="2502"/>
                  <a:pt x="9560" y="2495"/>
                  <a:pt x="9589" y="2483"/>
                </a:cubicBezTo>
                <a:cubicBezTo>
                  <a:pt x="9724" y="2425"/>
                  <a:pt x="9861" y="2366"/>
                  <a:pt x="9997" y="2310"/>
                </a:cubicBezTo>
                <a:cubicBezTo>
                  <a:pt x="10112" y="2263"/>
                  <a:pt x="10166" y="2133"/>
                  <a:pt x="10119" y="2019"/>
                </a:cubicBezTo>
                <a:cubicBezTo>
                  <a:pt x="10083" y="1933"/>
                  <a:pt x="10000" y="1880"/>
                  <a:pt x="9913" y="1880"/>
                </a:cubicBezTo>
                <a:close/>
                <a:moveTo>
                  <a:pt x="30410" y="2180"/>
                </a:moveTo>
                <a:cubicBezTo>
                  <a:pt x="30325" y="2180"/>
                  <a:pt x="30244" y="2229"/>
                  <a:pt x="30206" y="2311"/>
                </a:cubicBezTo>
                <a:cubicBezTo>
                  <a:pt x="30156" y="2424"/>
                  <a:pt x="30205" y="2556"/>
                  <a:pt x="30318" y="2607"/>
                </a:cubicBezTo>
                <a:cubicBezTo>
                  <a:pt x="30452" y="2667"/>
                  <a:pt x="30588" y="2730"/>
                  <a:pt x="30720" y="2793"/>
                </a:cubicBezTo>
                <a:cubicBezTo>
                  <a:pt x="30751" y="2808"/>
                  <a:pt x="30783" y="2814"/>
                  <a:pt x="30816" y="2814"/>
                </a:cubicBezTo>
                <a:cubicBezTo>
                  <a:pt x="30899" y="2814"/>
                  <a:pt x="30980" y="2767"/>
                  <a:pt x="31017" y="2687"/>
                </a:cubicBezTo>
                <a:cubicBezTo>
                  <a:pt x="31071" y="2576"/>
                  <a:pt x="31024" y="2443"/>
                  <a:pt x="30912" y="2390"/>
                </a:cubicBezTo>
                <a:cubicBezTo>
                  <a:pt x="30777" y="2326"/>
                  <a:pt x="30639" y="2261"/>
                  <a:pt x="30502" y="2200"/>
                </a:cubicBezTo>
                <a:cubicBezTo>
                  <a:pt x="30472" y="2186"/>
                  <a:pt x="30441" y="2180"/>
                  <a:pt x="30410" y="2180"/>
                </a:cubicBezTo>
                <a:close/>
                <a:moveTo>
                  <a:pt x="8687" y="2428"/>
                </a:moveTo>
                <a:cubicBezTo>
                  <a:pt x="8654" y="2428"/>
                  <a:pt x="8621" y="2435"/>
                  <a:pt x="8589" y="2450"/>
                </a:cubicBezTo>
                <a:cubicBezTo>
                  <a:pt x="8454" y="2517"/>
                  <a:pt x="8317" y="2584"/>
                  <a:pt x="8185" y="2652"/>
                </a:cubicBezTo>
                <a:cubicBezTo>
                  <a:pt x="8075" y="2708"/>
                  <a:pt x="8031" y="2843"/>
                  <a:pt x="8087" y="2953"/>
                </a:cubicBezTo>
                <a:cubicBezTo>
                  <a:pt x="8127" y="3030"/>
                  <a:pt x="8205" y="3074"/>
                  <a:pt x="8286" y="3074"/>
                </a:cubicBezTo>
                <a:cubicBezTo>
                  <a:pt x="8320" y="3074"/>
                  <a:pt x="8355" y="3066"/>
                  <a:pt x="8387" y="3049"/>
                </a:cubicBezTo>
                <a:cubicBezTo>
                  <a:pt x="8518" y="2983"/>
                  <a:pt x="8651" y="2917"/>
                  <a:pt x="8785" y="2853"/>
                </a:cubicBezTo>
                <a:cubicBezTo>
                  <a:pt x="8895" y="2799"/>
                  <a:pt x="8941" y="2665"/>
                  <a:pt x="8888" y="2554"/>
                </a:cubicBezTo>
                <a:cubicBezTo>
                  <a:pt x="8849" y="2474"/>
                  <a:pt x="8770" y="2428"/>
                  <a:pt x="8687" y="2428"/>
                </a:cubicBezTo>
                <a:close/>
                <a:moveTo>
                  <a:pt x="31616" y="2770"/>
                </a:moveTo>
                <a:cubicBezTo>
                  <a:pt x="31536" y="2770"/>
                  <a:pt x="31459" y="2813"/>
                  <a:pt x="31418" y="2889"/>
                </a:cubicBezTo>
                <a:cubicBezTo>
                  <a:pt x="31361" y="2998"/>
                  <a:pt x="31403" y="3133"/>
                  <a:pt x="31511" y="3190"/>
                </a:cubicBezTo>
                <a:cubicBezTo>
                  <a:pt x="31642" y="3259"/>
                  <a:pt x="31773" y="3330"/>
                  <a:pt x="31900" y="3402"/>
                </a:cubicBezTo>
                <a:cubicBezTo>
                  <a:pt x="31935" y="3421"/>
                  <a:pt x="31972" y="3430"/>
                  <a:pt x="32009" y="3430"/>
                </a:cubicBezTo>
                <a:cubicBezTo>
                  <a:pt x="32087" y="3430"/>
                  <a:pt x="32164" y="3388"/>
                  <a:pt x="32204" y="3316"/>
                </a:cubicBezTo>
                <a:cubicBezTo>
                  <a:pt x="32264" y="3208"/>
                  <a:pt x="32226" y="3071"/>
                  <a:pt x="32118" y="3012"/>
                </a:cubicBezTo>
                <a:cubicBezTo>
                  <a:pt x="31988" y="2939"/>
                  <a:pt x="31854" y="2866"/>
                  <a:pt x="31721" y="2796"/>
                </a:cubicBezTo>
                <a:cubicBezTo>
                  <a:pt x="31687" y="2778"/>
                  <a:pt x="31651" y="2770"/>
                  <a:pt x="31616" y="2770"/>
                </a:cubicBezTo>
                <a:close/>
                <a:moveTo>
                  <a:pt x="7497" y="3052"/>
                </a:moveTo>
                <a:cubicBezTo>
                  <a:pt x="7460" y="3052"/>
                  <a:pt x="7422" y="3061"/>
                  <a:pt x="7387" y="3081"/>
                </a:cubicBezTo>
                <a:cubicBezTo>
                  <a:pt x="7257" y="3155"/>
                  <a:pt x="7125" y="3232"/>
                  <a:pt x="6996" y="3308"/>
                </a:cubicBezTo>
                <a:cubicBezTo>
                  <a:pt x="6890" y="3372"/>
                  <a:pt x="6856" y="3508"/>
                  <a:pt x="6918" y="3614"/>
                </a:cubicBezTo>
                <a:cubicBezTo>
                  <a:pt x="6961" y="3684"/>
                  <a:pt x="7034" y="3723"/>
                  <a:pt x="7111" y="3723"/>
                </a:cubicBezTo>
                <a:cubicBezTo>
                  <a:pt x="7150" y="3723"/>
                  <a:pt x="7189" y="3713"/>
                  <a:pt x="7225" y="3692"/>
                </a:cubicBezTo>
                <a:cubicBezTo>
                  <a:pt x="7351" y="3617"/>
                  <a:pt x="7480" y="3542"/>
                  <a:pt x="7608" y="3470"/>
                </a:cubicBezTo>
                <a:cubicBezTo>
                  <a:pt x="7715" y="3409"/>
                  <a:pt x="7752" y="3272"/>
                  <a:pt x="7692" y="3165"/>
                </a:cubicBezTo>
                <a:cubicBezTo>
                  <a:pt x="7650" y="3092"/>
                  <a:pt x="7575" y="3052"/>
                  <a:pt x="7497" y="3052"/>
                </a:cubicBezTo>
                <a:close/>
                <a:moveTo>
                  <a:pt x="32782" y="3437"/>
                </a:moveTo>
                <a:cubicBezTo>
                  <a:pt x="32707" y="3437"/>
                  <a:pt x="32633" y="3475"/>
                  <a:pt x="32591" y="3542"/>
                </a:cubicBezTo>
                <a:cubicBezTo>
                  <a:pt x="32527" y="3647"/>
                  <a:pt x="32559" y="3786"/>
                  <a:pt x="32664" y="3850"/>
                </a:cubicBezTo>
                <a:cubicBezTo>
                  <a:pt x="32790" y="3928"/>
                  <a:pt x="32915" y="4008"/>
                  <a:pt x="33037" y="4087"/>
                </a:cubicBezTo>
                <a:cubicBezTo>
                  <a:pt x="33075" y="4112"/>
                  <a:pt x="33118" y="4123"/>
                  <a:pt x="33159" y="4123"/>
                </a:cubicBezTo>
                <a:cubicBezTo>
                  <a:pt x="33232" y="4123"/>
                  <a:pt x="33304" y="4088"/>
                  <a:pt x="33346" y="4022"/>
                </a:cubicBezTo>
                <a:cubicBezTo>
                  <a:pt x="33413" y="3918"/>
                  <a:pt x="33385" y="3780"/>
                  <a:pt x="33281" y="3713"/>
                </a:cubicBezTo>
                <a:cubicBezTo>
                  <a:pt x="33155" y="3631"/>
                  <a:pt x="33027" y="3550"/>
                  <a:pt x="32899" y="3471"/>
                </a:cubicBezTo>
                <a:cubicBezTo>
                  <a:pt x="32863" y="3448"/>
                  <a:pt x="32822" y="3437"/>
                  <a:pt x="32782" y="3437"/>
                </a:cubicBezTo>
                <a:close/>
                <a:moveTo>
                  <a:pt x="6352" y="3753"/>
                </a:moveTo>
                <a:cubicBezTo>
                  <a:pt x="6310" y="3753"/>
                  <a:pt x="6267" y="3765"/>
                  <a:pt x="6229" y="3790"/>
                </a:cubicBezTo>
                <a:cubicBezTo>
                  <a:pt x="6104" y="3873"/>
                  <a:pt x="5977" y="3959"/>
                  <a:pt x="5855" y="4045"/>
                </a:cubicBezTo>
                <a:cubicBezTo>
                  <a:pt x="5753" y="4116"/>
                  <a:pt x="5729" y="4255"/>
                  <a:pt x="5800" y="4355"/>
                </a:cubicBezTo>
                <a:cubicBezTo>
                  <a:pt x="5843" y="4418"/>
                  <a:pt x="5912" y="4451"/>
                  <a:pt x="5983" y="4451"/>
                </a:cubicBezTo>
                <a:cubicBezTo>
                  <a:pt x="6026" y="4451"/>
                  <a:pt x="6071" y="4438"/>
                  <a:pt x="6110" y="4411"/>
                </a:cubicBezTo>
                <a:cubicBezTo>
                  <a:pt x="6230" y="4328"/>
                  <a:pt x="6352" y="4244"/>
                  <a:pt x="6476" y="4163"/>
                </a:cubicBezTo>
                <a:cubicBezTo>
                  <a:pt x="6578" y="4094"/>
                  <a:pt x="6607" y="3956"/>
                  <a:pt x="6539" y="3853"/>
                </a:cubicBezTo>
                <a:cubicBezTo>
                  <a:pt x="6496" y="3788"/>
                  <a:pt x="6425" y="3753"/>
                  <a:pt x="6352" y="3753"/>
                </a:cubicBezTo>
                <a:close/>
                <a:moveTo>
                  <a:pt x="33898" y="4183"/>
                </a:moveTo>
                <a:cubicBezTo>
                  <a:pt x="33828" y="4183"/>
                  <a:pt x="33760" y="4215"/>
                  <a:pt x="33717" y="4276"/>
                </a:cubicBezTo>
                <a:cubicBezTo>
                  <a:pt x="33644" y="4375"/>
                  <a:pt x="33667" y="4516"/>
                  <a:pt x="33766" y="4587"/>
                </a:cubicBezTo>
                <a:cubicBezTo>
                  <a:pt x="33886" y="4674"/>
                  <a:pt x="34005" y="4763"/>
                  <a:pt x="34121" y="4851"/>
                </a:cubicBezTo>
                <a:cubicBezTo>
                  <a:pt x="34162" y="4881"/>
                  <a:pt x="34210" y="4896"/>
                  <a:pt x="34257" y="4896"/>
                </a:cubicBezTo>
                <a:cubicBezTo>
                  <a:pt x="34324" y="4896"/>
                  <a:pt x="34390" y="4867"/>
                  <a:pt x="34435" y="4809"/>
                </a:cubicBezTo>
                <a:cubicBezTo>
                  <a:pt x="34509" y="4711"/>
                  <a:pt x="34491" y="4571"/>
                  <a:pt x="34392" y="4495"/>
                </a:cubicBezTo>
                <a:cubicBezTo>
                  <a:pt x="34273" y="4405"/>
                  <a:pt x="34151" y="4314"/>
                  <a:pt x="34028" y="4225"/>
                </a:cubicBezTo>
                <a:cubicBezTo>
                  <a:pt x="33989" y="4197"/>
                  <a:pt x="33943" y="4183"/>
                  <a:pt x="33898" y="4183"/>
                </a:cubicBezTo>
                <a:close/>
                <a:moveTo>
                  <a:pt x="5261" y="4535"/>
                </a:moveTo>
                <a:cubicBezTo>
                  <a:pt x="5213" y="4535"/>
                  <a:pt x="5165" y="4550"/>
                  <a:pt x="5124" y="4582"/>
                </a:cubicBezTo>
                <a:cubicBezTo>
                  <a:pt x="5005" y="4674"/>
                  <a:pt x="4885" y="4769"/>
                  <a:pt x="4769" y="4864"/>
                </a:cubicBezTo>
                <a:cubicBezTo>
                  <a:pt x="4674" y="4942"/>
                  <a:pt x="4660" y="5083"/>
                  <a:pt x="4738" y="5178"/>
                </a:cubicBezTo>
                <a:cubicBezTo>
                  <a:pt x="4782" y="5233"/>
                  <a:pt x="4847" y="5260"/>
                  <a:pt x="4911" y="5260"/>
                </a:cubicBezTo>
                <a:cubicBezTo>
                  <a:pt x="4961" y="5260"/>
                  <a:pt x="5011" y="5244"/>
                  <a:pt x="5052" y="5210"/>
                </a:cubicBezTo>
                <a:cubicBezTo>
                  <a:pt x="5166" y="5117"/>
                  <a:pt x="5282" y="5025"/>
                  <a:pt x="5398" y="4935"/>
                </a:cubicBezTo>
                <a:cubicBezTo>
                  <a:pt x="5495" y="4859"/>
                  <a:pt x="5513" y="4719"/>
                  <a:pt x="5437" y="4622"/>
                </a:cubicBezTo>
                <a:cubicBezTo>
                  <a:pt x="5393" y="4565"/>
                  <a:pt x="5328" y="4535"/>
                  <a:pt x="5261" y="4535"/>
                </a:cubicBezTo>
                <a:close/>
                <a:moveTo>
                  <a:pt x="34954" y="5011"/>
                </a:moveTo>
                <a:cubicBezTo>
                  <a:pt x="34891" y="5011"/>
                  <a:pt x="34828" y="5038"/>
                  <a:pt x="34784" y="5090"/>
                </a:cubicBezTo>
                <a:cubicBezTo>
                  <a:pt x="34705" y="5184"/>
                  <a:pt x="34716" y="5325"/>
                  <a:pt x="34810" y="5405"/>
                </a:cubicBezTo>
                <a:cubicBezTo>
                  <a:pt x="34922" y="5500"/>
                  <a:pt x="35034" y="5598"/>
                  <a:pt x="35142" y="5695"/>
                </a:cubicBezTo>
                <a:cubicBezTo>
                  <a:pt x="35185" y="5733"/>
                  <a:pt x="35238" y="5752"/>
                  <a:pt x="35292" y="5752"/>
                </a:cubicBezTo>
                <a:cubicBezTo>
                  <a:pt x="35352" y="5752"/>
                  <a:pt x="35413" y="5727"/>
                  <a:pt x="35457" y="5679"/>
                </a:cubicBezTo>
                <a:cubicBezTo>
                  <a:pt x="35540" y="5586"/>
                  <a:pt x="35532" y="5445"/>
                  <a:pt x="35441" y="5363"/>
                </a:cubicBezTo>
                <a:cubicBezTo>
                  <a:pt x="35329" y="5263"/>
                  <a:pt x="35214" y="5163"/>
                  <a:pt x="35099" y="5064"/>
                </a:cubicBezTo>
                <a:cubicBezTo>
                  <a:pt x="35057" y="5028"/>
                  <a:pt x="35006" y="5011"/>
                  <a:pt x="34954" y="5011"/>
                </a:cubicBezTo>
                <a:close/>
                <a:moveTo>
                  <a:pt x="4234" y="5399"/>
                </a:moveTo>
                <a:cubicBezTo>
                  <a:pt x="4180" y="5399"/>
                  <a:pt x="4126" y="5418"/>
                  <a:pt x="4084" y="5457"/>
                </a:cubicBezTo>
                <a:cubicBezTo>
                  <a:pt x="3971" y="5560"/>
                  <a:pt x="3861" y="5665"/>
                  <a:pt x="3753" y="5769"/>
                </a:cubicBezTo>
                <a:cubicBezTo>
                  <a:pt x="3664" y="5855"/>
                  <a:pt x="3662" y="5996"/>
                  <a:pt x="3747" y="6084"/>
                </a:cubicBezTo>
                <a:cubicBezTo>
                  <a:pt x="3791" y="6129"/>
                  <a:pt x="3850" y="6152"/>
                  <a:pt x="3908" y="6152"/>
                </a:cubicBezTo>
                <a:cubicBezTo>
                  <a:pt x="3964" y="6152"/>
                  <a:pt x="4020" y="6131"/>
                  <a:pt x="4063" y="6090"/>
                </a:cubicBezTo>
                <a:cubicBezTo>
                  <a:pt x="4167" y="5988"/>
                  <a:pt x="4276" y="5887"/>
                  <a:pt x="4385" y="5787"/>
                </a:cubicBezTo>
                <a:cubicBezTo>
                  <a:pt x="4475" y="5703"/>
                  <a:pt x="4482" y="5562"/>
                  <a:pt x="4399" y="5471"/>
                </a:cubicBezTo>
                <a:cubicBezTo>
                  <a:pt x="4355" y="5423"/>
                  <a:pt x="4294" y="5399"/>
                  <a:pt x="4234" y="5399"/>
                </a:cubicBezTo>
                <a:close/>
                <a:moveTo>
                  <a:pt x="3284" y="6347"/>
                </a:moveTo>
                <a:cubicBezTo>
                  <a:pt x="3223" y="6347"/>
                  <a:pt x="3163" y="6371"/>
                  <a:pt x="3119" y="6420"/>
                </a:cubicBezTo>
                <a:cubicBezTo>
                  <a:pt x="3016" y="6532"/>
                  <a:pt x="2915" y="6646"/>
                  <a:pt x="2817" y="6760"/>
                </a:cubicBezTo>
                <a:cubicBezTo>
                  <a:pt x="2737" y="6854"/>
                  <a:pt x="2748" y="6995"/>
                  <a:pt x="2841" y="7075"/>
                </a:cubicBezTo>
                <a:cubicBezTo>
                  <a:pt x="2884" y="7111"/>
                  <a:pt x="2935" y="7129"/>
                  <a:pt x="2987" y="7129"/>
                </a:cubicBezTo>
                <a:cubicBezTo>
                  <a:pt x="3050" y="7129"/>
                  <a:pt x="3112" y="7102"/>
                  <a:pt x="3156" y="7051"/>
                </a:cubicBezTo>
                <a:cubicBezTo>
                  <a:pt x="3251" y="6940"/>
                  <a:pt x="3349" y="6830"/>
                  <a:pt x="3449" y="6721"/>
                </a:cubicBezTo>
                <a:cubicBezTo>
                  <a:pt x="3532" y="6631"/>
                  <a:pt x="3525" y="6489"/>
                  <a:pt x="3435" y="6406"/>
                </a:cubicBezTo>
                <a:cubicBezTo>
                  <a:pt x="3392" y="6367"/>
                  <a:pt x="3338" y="6347"/>
                  <a:pt x="3284" y="6347"/>
                </a:cubicBezTo>
                <a:close/>
                <a:moveTo>
                  <a:pt x="2427" y="7380"/>
                </a:moveTo>
                <a:cubicBezTo>
                  <a:pt x="2359" y="7380"/>
                  <a:pt x="2292" y="7411"/>
                  <a:pt x="2248" y="7469"/>
                </a:cubicBezTo>
                <a:cubicBezTo>
                  <a:pt x="2157" y="7591"/>
                  <a:pt x="2067" y="7714"/>
                  <a:pt x="1981" y="7838"/>
                </a:cubicBezTo>
                <a:cubicBezTo>
                  <a:pt x="1911" y="7939"/>
                  <a:pt x="1935" y="8078"/>
                  <a:pt x="2037" y="8148"/>
                </a:cubicBezTo>
                <a:cubicBezTo>
                  <a:pt x="2075" y="8176"/>
                  <a:pt x="2120" y="8189"/>
                  <a:pt x="2164" y="8189"/>
                </a:cubicBezTo>
                <a:cubicBezTo>
                  <a:pt x="2235" y="8189"/>
                  <a:pt x="2304" y="8156"/>
                  <a:pt x="2347" y="8093"/>
                </a:cubicBezTo>
                <a:cubicBezTo>
                  <a:pt x="2430" y="7974"/>
                  <a:pt x="2517" y="7854"/>
                  <a:pt x="2605" y="7736"/>
                </a:cubicBezTo>
                <a:cubicBezTo>
                  <a:pt x="2679" y="7638"/>
                  <a:pt x="2659" y="7499"/>
                  <a:pt x="2560" y="7424"/>
                </a:cubicBezTo>
                <a:cubicBezTo>
                  <a:pt x="2520" y="7394"/>
                  <a:pt x="2473" y="7380"/>
                  <a:pt x="2427" y="7380"/>
                </a:cubicBezTo>
                <a:close/>
                <a:moveTo>
                  <a:pt x="1680" y="8494"/>
                </a:moveTo>
                <a:cubicBezTo>
                  <a:pt x="1604" y="8494"/>
                  <a:pt x="1529" y="8533"/>
                  <a:pt x="1488" y="8604"/>
                </a:cubicBezTo>
                <a:cubicBezTo>
                  <a:pt x="1410" y="8735"/>
                  <a:pt x="1335" y="8868"/>
                  <a:pt x="1263" y="9000"/>
                </a:cubicBezTo>
                <a:cubicBezTo>
                  <a:pt x="1204" y="9109"/>
                  <a:pt x="1243" y="9244"/>
                  <a:pt x="1352" y="9303"/>
                </a:cubicBezTo>
                <a:cubicBezTo>
                  <a:pt x="1386" y="9322"/>
                  <a:pt x="1422" y="9330"/>
                  <a:pt x="1458" y="9330"/>
                </a:cubicBezTo>
                <a:cubicBezTo>
                  <a:pt x="1537" y="9330"/>
                  <a:pt x="1615" y="9287"/>
                  <a:pt x="1655" y="9213"/>
                </a:cubicBezTo>
                <a:cubicBezTo>
                  <a:pt x="1724" y="9086"/>
                  <a:pt x="1797" y="8958"/>
                  <a:pt x="1872" y="8831"/>
                </a:cubicBezTo>
                <a:cubicBezTo>
                  <a:pt x="1934" y="8725"/>
                  <a:pt x="1899" y="8589"/>
                  <a:pt x="1793" y="8525"/>
                </a:cubicBezTo>
                <a:cubicBezTo>
                  <a:pt x="1758" y="8504"/>
                  <a:pt x="1719" y="8494"/>
                  <a:pt x="1680" y="8494"/>
                </a:cubicBezTo>
                <a:close/>
                <a:moveTo>
                  <a:pt x="1063" y="9685"/>
                </a:moveTo>
                <a:cubicBezTo>
                  <a:pt x="977" y="9685"/>
                  <a:pt x="896" y="9735"/>
                  <a:pt x="859" y="9818"/>
                </a:cubicBezTo>
                <a:cubicBezTo>
                  <a:pt x="797" y="9957"/>
                  <a:pt x="737" y="10098"/>
                  <a:pt x="682" y="10239"/>
                </a:cubicBezTo>
                <a:cubicBezTo>
                  <a:pt x="637" y="10354"/>
                  <a:pt x="693" y="10484"/>
                  <a:pt x="807" y="10529"/>
                </a:cubicBezTo>
                <a:cubicBezTo>
                  <a:pt x="834" y="10540"/>
                  <a:pt x="863" y="10545"/>
                  <a:pt x="889" y="10545"/>
                </a:cubicBezTo>
                <a:cubicBezTo>
                  <a:pt x="979" y="10545"/>
                  <a:pt x="1063" y="10491"/>
                  <a:pt x="1098" y="10404"/>
                </a:cubicBezTo>
                <a:cubicBezTo>
                  <a:pt x="1150" y="10269"/>
                  <a:pt x="1207" y="10133"/>
                  <a:pt x="1267" y="10000"/>
                </a:cubicBezTo>
                <a:cubicBezTo>
                  <a:pt x="1317" y="9887"/>
                  <a:pt x="1266" y="9755"/>
                  <a:pt x="1154" y="9705"/>
                </a:cubicBezTo>
                <a:cubicBezTo>
                  <a:pt x="1124" y="9692"/>
                  <a:pt x="1093" y="9685"/>
                  <a:pt x="1063" y="9685"/>
                </a:cubicBezTo>
                <a:close/>
                <a:moveTo>
                  <a:pt x="596" y="10941"/>
                </a:moveTo>
                <a:cubicBezTo>
                  <a:pt x="500" y="10941"/>
                  <a:pt x="412" y="11004"/>
                  <a:pt x="383" y="11100"/>
                </a:cubicBezTo>
                <a:cubicBezTo>
                  <a:pt x="339" y="11246"/>
                  <a:pt x="298" y="11393"/>
                  <a:pt x="261" y="11540"/>
                </a:cubicBezTo>
                <a:cubicBezTo>
                  <a:pt x="231" y="11660"/>
                  <a:pt x="303" y="11781"/>
                  <a:pt x="422" y="11811"/>
                </a:cubicBezTo>
                <a:cubicBezTo>
                  <a:pt x="441" y="11816"/>
                  <a:pt x="459" y="11818"/>
                  <a:pt x="477" y="11818"/>
                </a:cubicBezTo>
                <a:cubicBezTo>
                  <a:pt x="577" y="11818"/>
                  <a:pt x="668" y="11751"/>
                  <a:pt x="694" y="11649"/>
                </a:cubicBezTo>
                <a:cubicBezTo>
                  <a:pt x="729" y="11509"/>
                  <a:pt x="769" y="11367"/>
                  <a:pt x="810" y="11228"/>
                </a:cubicBezTo>
                <a:cubicBezTo>
                  <a:pt x="846" y="11110"/>
                  <a:pt x="779" y="10986"/>
                  <a:pt x="661" y="10951"/>
                </a:cubicBezTo>
                <a:cubicBezTo>
                  <a:pt x="639" y="10944"/>
                  <a:pt x="618" y="10941"/>
                  <a:pt x="596" y="10941"/>
                </a:cubicBezTo>
                <a:close/>
                <a:moveTo>
                  <a:pt x="297" y="12247"/>
                </a:moveTo>
                <a:cubicBezTo>
                  <a:pt x="189" y="12247"/>
                  <a:pt x="94" y="12325"/>
                  <a:pt x="77" y="12435"/>
                </a:cubicBezTo>
                <a:cubicBezTo>
                  <a:pt x="53" y="12586"/>
                  <a:pt x="31" y="12738"/>
                  <a:pt x="14" y="12889"/>
                </a:cubicBezTo>
                <a:cubicBezTo>
                  <a:pt x="0" y="13012"/>
                  <a:pt x="89" y="13122"/>
                  <a:pt x="211" y="13136"/>
                </a:cubicBezTo>
                <a:cubicBezTo>
                  <a:pt x="219" y="13137"/>
                  <a:pt x="228" y="13138"/>
                  <a:pt x="236" y="13138"/>
                </a:cubicBezTo>
                <a:cubicBezTo>
                  <a:pt x="348" y="13138"/>
                  <a:pt x="445" y="13053"/>
                  <a:pt x="458" y="12940"/>
                </a:cubicBezTo>
                <a:cubicBezTo>
                  <a:pt x="475" y="12795"/>
                  <a:pt x="494" y="12649"/>
                  <a:pt x="517" y="12506"/>
                </a:cubicBezTo>
                <a:cubicBezTo>
                  <a:pt x="536" y="12384"/>
                  <a:pt x="454" y="12270"/>
                  <a:pt x="332" y="12249"/>
                </a:cubicBezTo>
                <a:cubicBezTo>
                  <a:pt x="320" y="12248"/>
                  <a:pt x="308" y="12247"/>
                  <a:pt x="297" y="122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2"/>
          <p:cNvSpPr/>
          <p:nvPr/>
        </p:nvSpPr>
        <p:spPr>
          <a:xfrm>
            <a:off x="6141346" y="1413932"/>
            <a:ext cx="26591" cy="24913"/>
          </a:xfrm>
          <a:custGeom>
            <a:avLst/>
            <a:gdLst/>
            <a:ahLst/>
            <a:cxnLst/>
            <a:rect l="l" t="t" r="r" b="b"/>
            <a:pathLst>
              <a:path w="649" h="608" extrusionOk="0">
                <a:moveTo>
                  <a:pt x="246" y="1"/>
                </a:moveTo>
                <a:cubicBezTo>
                  <a:pt x="190" y="1"/>
                  <a:pt x="133" y="22"/>
                  <a:pt x="89" y="66"/>
                </a:cubicBezTo>
                <a:cubicBezTo>
                  <a:pt x="1" y="152"/>
                  <a:pt x="1" y="293"/>
                  <a:pt x="87" y="381"/>
                </a:cubicBezTo>
                <a:cubicBezTo>
                  <a:pt x="139" y="434"/>
                  <a:pt x="191" y="486"/>
                  <a:pt x="241" y="539"/>
                </a:cubicBezTo>
                <a:cubicBezTo>
                  <a:pt x="285" y="585"/>
                  <a:pt x="344" y="608"/>
                  <a:pt x="402" y="608"/>
                </a:cubicBezTo>
                <a:cubicBezTo>
                  <a:pt x="458" y="608"/>
                  <a:pt x="513" y="587"/>
                  <a:pt x="557" y="545"/>
                </a:cubicBezTo>
                <a:cubicBezTo>
                  <a:pt x="646" y="459"/>
                  <a:pt x="649" y="318"/>
                  <a:pt x="563" y="229"/>
                </a:cubicBezTo>
                <a:cubicBezTo>
                  <a:pt x="511" y="176"/>
                  <a:pt x="458" y="120"/>
                  <a:pt x="405" y="67"/>
                </a:cubicBezTo>
                <a:cubicBezTo>
                  <a:pt x="361" y="23"/>
                  <a:pt x="304"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2"/>
          <p:cNvSpPr/>
          <p:nvPr/>
        </p:nvSpPr>
        <p:spPr>
          <a:xfrm>
            <a:off x="6178862" y="1454534"/>
            <a:ext cx="65802" cy="65806"/>
          </a:xfrm>
          <a:custGeom>
            <a:avLst/>
            <a:gdLst/>
            <a:ahLst/>
            <a:cxnLst/>
            <a:rect l="l" t="t" r="r" b="b"/>
            <a:pathLst>
              <a:path w="1606" h="1606" extrusionOk="0">
                <a:moveTo>
                  <a:pt x="803" y="0"/>
                </a:moveTo>
                <a:cubicBezTo>
                  <a:pt x="360" y="0"/>
                  <a:pt x="0" y="359"/>
                  <a:pt x="0" y="803"/>
                </a:cubicBezTo>
                <a:cubicBezTo>
                  <a:pt x="0" y="1246"/>
                  <a:pt x="360" y="1605"/>
                  <a:pt x="803" y="1605"/>
                </a:cubicBezTo>
                <a:cubicBezTo>
                  <a:pt x="1246" y="1605"/>
                  <a:pt x="1606" y="1246"/>
                  <a:pt x="1606" y="803"/>
                </a:cubicBezTo>
                <a:cubicBezTo>
                  <a:pt x="1606" y="359"/>
                  <a:pt x="1246" y="0"/>
                  <a:pt x="803"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2"/>
          <p:cNvSpPr/>
          <p:nvPr/>
        </p:nvSpPr>
        <p:spPr>
          <a:xfrm>
            <a:off x="4695303" y="1682154"/>
            <a:ext cx="18602" cy="27494"/>
          </a:xfrm>
          <a:custGeom>
            <a:avLst/>
            <a:gdLst/>
            <a:ahLst/>
            <a:cxnLst/>
            <a:rect l="l" t="t" r="r" b="b"/>
            <a:pathLst>
              <a:path w="454" h="671" extrusionOk="0">
                <a:moveTo>
                  <a:pt x="227" y="0"/>
                </a:moveTo>
                <a:cubicBezTo>
                  <a:pt x="106" y="0"/>
                  <a:pt x="8" y="96"/>
                  <a:pt x="4" y="217"/>
                </a:cubicBezTo>
                <a:cubicBezTo>
                  <a:pt x="1" y="292"/>
                  <a:pt x="1" y="370"/>
                  <a:pt x="1" y="446"/>
                </a:cubicBezTo>
                <a:cubicBezTo>
                  <a:pt x="1" y="570"/>
                  <a:pt x="100" y="670"/>
                  <a:pt x="224" y="670"/>
                </a:cubicBezTo>
                <a:cubicBezTo>
                  <a:pt x="347" y="670"/>
                  <a:pt x="447" y="570"/>
                  <a:pt x="447" y="446"/>
                </a:cubicBezTo>
                <a:cubicBezTo>
                  <a:pt x="447" y="375"/>
                  <a:pt x="448" y="302"/>
                  <a:pt x="450" y="231"/>
                </a:cubicBezTo>
                <a:cubicBezTo>
                  <a:pt x="454" y="107"/>
                  <a:pt x="357" y="4"/>
                  <a:pt x="234" y="0"/>
                </a:cubicBezTo>
                <a:cubicBezTo>
                  <a:pt x="231" y="0"/>
                  <a:pt x="229"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2"/>
          <p:cNvSpPr/>
          <p:nvPr/>
        </p:nvSpPr>
        <p:spPr>
          <a:xfrm>
            <a:off x="4698131" y="1277280"/>
            <a:ext cx="1191030" cy="386845"/>
          </a:xfrm>
          <a:custGeom>
            <a:avLst/>
            <a:gdLst/>
            <a:ahLst/>
            <a:cxnLst/>
            <a:rect l="l" t="t" r="r" b="b"/>
            <a:pathLst>
              <a:path w="29069" h="9441" extrusionOk="0">
                <a:moveTo>
                  <a:pt x="14977" y="0"/>
                </a:moveTo>
                <a:cubicBezTo>
                  <a:pt x="14855" y="0"/>
                  <a:pt x="14757" y="98"/>
                  <a:pt x="14754" y="219"/>
                </a:cubicBezTo>
                <a:cubicBezTo>
                  <a:pt x="14751" y="342"/>
                  <a:pt x="14849" y="444"/>
                  <a:pt x="14972" y="447"/>
                </a:cubicBezTo>
                <a:cubicBezTo>
                  <a:pt x="15119" y="450"/>
                  <a:pt x="15267" y="455"/>
                  <a:pt x="15413" y="461"/>
                </a:cubicBezTo>
                <a:lnTo>
                  <a:pt x="15423" y="461"/>
                </a:lnTo>
                <a:cubicBezTo>
                  <a:pt x="15542" y="461"/>
                  <a:pt x="15641" y="367"/>
                  <a:pt x="15645" y="247"/>
                </a:cubicBezTo>
                <a:cubicBezTo>
                  <a:pt x="15651" y="125"/>
                  <a:pt x="15555" y="21"/>
                  <a:pt x="15432" y="15"/>
                </a:cubicBezTo>
                <a:cubicBezTo>
                  <a:pt x="15283" y="9"/>
                  <a:pt x="15132" y="4"/>
                  <a:pt x="14982" y="0"/>
                </a:cubicBezTo>
                <a:cubicBezTo>
                  <a:pt x="14980" y="0"/>
                  <a:pt x="14978" y="0"/>
                  <a:pt x="14977" y="0"/>
                </a:cubicBezTo>
                <a:close/>
                <a:moveTo>
                  <a:pt x="14086" y="0"/>
                </a:moveTo>
                <a:cubicBezTo>
                  <a:pt x="14085" y="0"/>
                  <a:pt x="14083" y="0"/>
                  <a:pt x="14081" y="0"/>
                </a:cubicBezTo>
                <a:cubicBezTo>
                  <a:pt x="13932" y="4"/>
                  <a:pt x="13780" y="9"/>
                  <a:pt x="13632" y="15"/>
                </a:cubicBezTo>
                <a:cubicBezTo>
                  <a:pt x="13508" y="21"/>
                  <a:pt x="13412" y="125"/>
                  <a:pt x="13418" y="248"/>
                </a:cubicBezTo>
                <a:cubicBezTo>
                  <a:pt x="13423" y="368"/>
                  <a:pt x="13522" y="462"/>
                  <a:pt x="13641" y="462"/>
                </a:cubicBezTo>
                <a:cubicBezTo>
                  <a:pt x="13644" y="462"/>
                  <a:pt x="13647" y="462"/>
                  <a:pt x="13650" y="461"/>
                </a:cubicBezTo>
                <a:cubicBezTo>
                  <a:pt x="13797" y="456"/>
                  <a:pt x="13945" y="450"/>
                  <a:pt x="14091" y="447"/>
                </a:cubicBezTo>
                <a:cubicBezTo>
                  <a:pt x="14214" y="444"/>
                  <a:pt x="14312" y="342"/>
                  <a:pt x="14310" y="219"/>
                </a:cubicBezTo>
                <a:cubicBezTo>
                  <a:pt x="14307" y="98"/>
                  <a:pt x="14208" y="0"/>
                  <a:pt x="14086" y="0"/>
                </a:cubicBezTo>
                <a:close/>
                <a:moveTo>
                  <a:pt x="16311" y="72"/>
                </a:moveTo>
                <a:cubicBezTo>
                  <a:pt x="16197" y="72"/>
                  <a:pt x="16099" y="160"/>
                  <a:pt x="16089" y="276"/>
                </a:cubicBezTo>
                <a:cubicBezTo>
                  <a:pt x="16078" y="399"/>
                  <a:pt x="16170" y="507"/>
                  <a:pt x="16292" y="518"/>
                </a:cubicBezTo>
                <a:cubicBezTo>
                  <a:pt x="16439" y="530"/>
                  <a:pt x="16586" y="545"/>
                  <a:pt x="16731" y="561"/>
                </a:cubicBezTo>
                <a:cubicBezTo>
                  <a:pt x="16739" y="561"/>
                  <a:pt x="16747" y="562"/>
                  <a:pt x="16756" y="562"/>
                </a:cubicBezTo>
                <a:cubicBezTo>
                  <a:pt x="16868" y="562"/>
                  <a:pt x="16965" y="478"/>
                  <a:pt x="16977" y="363"/>
                </a:cubicBezTo>
                <a:cubicBezTo>
                  <a:pt x="16991" y="240"/>
                  <a:pt x="16902" y="130"/>
                  <a:pt x="16780" y="116"/>
                </a:cubicBezTo>
                <a:cubicBezTo>
                  <a:pt x="16631" y="101"/>
                  <a:pt x="16480" y="86"/>
                  <a:pt x="16331" y="73"/>
                </a:cubicBezTo>
                <a:cubicBezTo>
                  <a:pt x="16324" y="72"/>
                  <a:pt x="16317" y="72"/>
                  <a:pt x="16311" y="72"/>
                </a:cubicBezTo>
                <a:close/>
                <a:moveTo>
                  <a:pt x="12752" y="73"/>
                </a:moveTo>
                <a:cubicBezTo>
                  <a:pt x="12746" y="73"/>
                  <a:pt x="12739" y="73"/>
                  <a:pt x="12732" y="74"/>
                </a:cubicBezTo>
                <a:cubicBezTo>
                  <a:pt x="12583" y="87"/>
                  <a:pt x="12433" y="102"/>
                  <a:pt x="12284" y="117"/>
                </a:cubicBezTo>
                <a:cubicBezTo>
                  <a:pt x="12162" y="131"/>
                  <a:pt x="12073" y="241"/>
                  <a:pt x="12086" y="363"/>
                </a:cubicBezTo>
                <a:cubicBezTo>
                  <a:pt x="12099" y="479"/>
                  <a:pt x="12196" y="563"/>
                  <a:pt x="12308" y="563"/>
                </a:cubicBezTo>
                <a:cubicBezTo>
                  <a:pt x="12316" y="563"/>
                  <a:pt x="12324" y="562"/>
                  <a:pt x="12332" y="561"/>
                </a:cubicBezTo>
                <a:cubicBezTo>
                  <a:pt x="12478" y="546"/>
                  <a:pt x="12625" y="531"/>
                  <a:pt x="12771" y="518"/>
                </a:cubicBezTo>
                <a:cubicBezTo>
                  <a:pt x="12893" y="508"/>
                  <a:pt x="12985" y="399"/>
                  <a:pt x="12974" y="277"/>
                </a:cubicBezTo>
                <a:cubicBezTo>
                  <a:pt x="12964" y="161"/>
                  <a:pt x="12866" y="73"/>
                  <a:pt x="12752" y="73"/>
                </a:cubicBezTo>
                <a:close/>
                <a:moveTo>
                  <a:pt x="17639" y="232"/>
                </a:moveTo>
                <a:cubicBezTo>
                  <a:pt x="17530" y="232"/>
                  <a:pt x="17435" y="310"/>
                  <a:pt x="17418" y="420"/>
                </a:cubicBezTo>
                <a:cubicBezTo>
                  <a:pt x="17399" y="543"/>
                  <a:pt x="17483" y="657"/>
                  <a:pt x="17604" y="676"/>
                </a:cubicBezTo>
                <a:cubicBezTo>
                  <a:pt x="17749" y="698"/>
                  <a:pt x="17896" y="723"/>
                  <a:pt x="18039" y="748"/>
                </a:cubicBezTo>
                <a:cubicBezTo>
                  <a:pt x="18052" y="750"/>
                  <a:pt x="18065" y="751"/>
                  <a:pt x="18078" y="751"/>
                </a:cubicBezTo>
                <a:cubicBezTo>
                  <a:pt x="18185" y="751"/>
                  <a:pt x="18279" y="676"/>
                  <a:pt x="18298" y="567"/>
                </a:cubicBezTo>
                <a:cubicBezTo>
                  <a:pt x="18320" y="446"/>
                  <a:pt x="18238" y="330"/>
                  <a:pt x="18118" y="308"/>
                </a:cubicBezTo>
                <a:cubicBezTo>
                  <a:pt x="17970" y="282"/>
                  <a:pt x="17821" y="257"/>
                  <a:pt x="17673" y="234"/>
                </a:cubicBezTo>
                <a:cubicBezTo>
                  <a:pt x="17661" y="233"/>
                  <a:pt x="17650" y="232"/>
                  <a:pt x="17639" y="232"/>
                </a:cubicBezTo>
                <a:close/>
                <a:moveTo>
                  <a:pt x="11424" y="233"/>
                </a:moveTo>
                <a:cubicBezTo>
                  <a:pt x="11413" y="233"/>
                  <a:pt x="11402" y="234"/>
                  <a:pt x="11390" y="235"/>
                </a:cubicBezTo>
                <a:cubicBezTo>
                  <a:pt x="11243" y="258"/>
                  <a:pt x="11093" y="283"/>
                  <a:pt x="10946" y="310"/>
                </a:cubicBezTo>
                <a:cubicBezTo>
                  <a:pt x="10824" y="331"/>
                  <a:pt x="10743" y="447"/>
                  <a:pt x="10765" y="569"/>
                </a:cubicBezTo>
                <a:cubicBezTo>
                  <a:pt x="10785" y="677"/>
                  <a:pt x="10879" y="753"/>
                  <a:pt x="10985" y="753"/>
                </a:cubicBezTo>
                <a:cubicBezTo>
                  <a:pt x="10998" y="753"/>
                  <a:pt x="11012" y="751"/>
                  <a:pt x="11024" y="749"/>
                </a:cubicBezTo>
                <a:cubicBezTo>
                  <a:pt x="11168" y="724"/>
                  <a:pt x="11314" y="699"/>
                  <a:pt x="11459" y="677"/>
                </a:cubicBezTo>
                <a:cubicBezTo>
                  <a:pt x="11581" y="658"/>
                  <a:pt x="11664" y="544"/>
                  <a:pt x="11646" y="422"/>
                </a:cubicBezTo>
                <a:cubicBezTo>
                  <a:pt x="11628" y="311"/>
                  <a:pt x="11533" y="233"/>
                  <a:pt x="11424" y="233"/>
                </a:cubicBezTo>
                <a:close/>
                <a:moveTo>
                  <a:pt x="18951" y="481"/>
                </a:moveTo>
                <a:cubicBezTo>
                  <a:pt x="18849" y="481"/>
                  <a:pt x="18757" y="552"/>
                  <a:pt x="18733" y="655"/>
                </a:cubicBezTo>
                <a:cubicBezTo>
                  <a:pt x="18707" y="775"/>
                  <a:pt x="18782" y="895"/>
                  <a:pt x="18902" y="923"/>
                </a:cubicBezTo>
                <a:cubicBezTo>
                  <a:pt x="19045" y="955"/>
                  <a:pt x="19190" y="989"/>
                  <a:pt x="19331" y="1025"/>
                </a:cubicBezTo>
                <a:cubicBezTo>
                  <a:pt x="19349" y="1030"/>
                  <a:pt x="19367" y="1031"/>
                  <a:pt x="19385" y="1031"/>
                </a:cubicBezTo>
                <a:cubicBezTo>
                  <a:pt x="19485" y="1031"/>
                  <a:pt x="19576" y="964"/>
                  <a:pt x="19601" y="863"/>
                </a:cubicBezTo>
                <a:cubicBezTo>
                  <a:pt x="19632" y="743"/>
                  <a:pt x="19559" y="621"/>
                  <a:pt x="19439" y="592"/>
                </a:cubicBezTo>
                <a:cubicBezTo>
                  <a:pt x="19295" y="555"/>
                  <a:pt x="19147" y="520"/>
                  <a:pt x="19001" y="487"/>
                </a:cubicBezTo>
                <a:cubicBezTo>
                  <a:pt x="18984" y="483"/>
                  <a:pt x="18967" y="481"/>
                  <a:pt x="18951" y="481"/>
                </a:cubicBezTo>
                <a:close/>
                <a:moveTo>
                  <a:pt x="10113" y="483"/>
                </a:moveTo>
                <a:cubicBezTo>
                  <a:pt x="10096" y="483"/>
                  <a:pt x="10079" y="485"/>
                  <a:pt x="10062" y="489"/>
                </a:cubicBezTo>
                <a:cubicBezTo>
                  <a:pt x="9916" y="522"/>
                  <a:pt x="9768" y="557"/>
                  <a:pt x="9624" y="594"/>
                </a:cubicBezTo>
                <a:cubicBezTo>
                  <a:pt x="9505" y="623"/>
                  <a:pt x="9432" y="745"/>
                  <a:pt x="9462" y="865"/>
                </a:cubicBezTo>
                <a:cubicBezTo>
                  <a:pt x="9487" y="966"/>
                  <a:pt x="9579" y="1033"/>
                  <a:pt x="9678" y="1033"/>
                </a:cubicBezTo>
                <a:cubicBezTo>
                  <a:pt x="9696" y="1033"/>
                  <a:pt x="9715" y="1031"/>
                  <a:pt x="9733" y="1027"/>
                </a:cubicBezTo>
                <a:cubicBezTo>
                  <a:pt x="9874" y="991"/>
                  <a:pt x="10018" y="957"/>
                  <a:pt x="10161" y="924"/>
                </a:cubicBezTo>
                <a:cubicBezTo>
                  <a:pt x="10282" y="897"/>
                  <a:pt x="10357" y="777"/>
                  <a:pt x="10330" y="656"/>
                </a:cubicBezTo>
                <a:cubicBezTo>
                  <a:pt x="10306" y="553"/>
                  <a:pt x="10214" y="483"/>
                  <a:pt x="10113" y="483"/>
                </a:cubicBezTo>
                <a:close/>
                <a:moveTo>
                  <a:pt x="20243" y="824"/>
                </a:moveTo>
                <a:cubicBezTo>
                  <a:pt x="20148" y="824"/>
                  <a:pt x="20059" y="885"/>
                  <a:pt x="20030" y="982"/>
                </a:cubicBezTo>
                <a:cubicBezTo>
                  <a:pt x="19994" y="1100"/>
                  <a:pt x="20060" y="1224"/>
                  <a:pt x="20178" y="1260"/>
                </a:cubicBezTo>
                <a:cubicBezTo>
                  <a:pt x="20318" y="1303"/>
                  <a:pt x="20459" y="1348"/>
                  <a:pt x="20598" y="1394"/>
                </a:cubicBezTo>
                <a:cubicBezTo>
                  <a:pt x="20621" y="1401"/>
                  <a:pt x="20645" y="1405"/>
                  <a:pt x="20669" y="1405"/>
                </a:cubicBezTo>
                <a:cubicBezTo>
                  <a:pt x="20762" y="1405"/>
                  <a:pt x="20849" y="1346"/>
                  <a:pt x="20880" y="1252"/>
                </a:cubicBezTo>
                <a:cubicBezTo>
                  <a:pt x="20919" y="1135"/>
                  <a:pt x="20856" y="1008"/>
                  <a:pt x="20739" y="970"/>
                </a:cubicBezTo>
                <a:cubicBezTo>
                  <a:pt x="20597" y="923"/>
                  <a:pt x="20452" y="877"/>
                  <a:pt x="20308" y="833"/>
                </a:cubicBezTo>
                <a:cubicBezTo>
                  <a:pt x="20287" y="827"/>
                  <a:pt x="20265" y="824"/>
                  <a:pt x="20243" y="824"/>
                </a:cubicBezTo>
                <a:close/>
                <a:moveTo>
                  <a:pt x="8820" y="825"/>
                </a:moveTo>
                <a:cubicBezTo>
                  <a:pt x="8798" y="825"/>
                  <a:pt x="8776" y="829"/>
                  <a:pt x="8755" y="835"/>
                </a:cubicBezTo>
                <a:cubicBezTo>
                  <a:pt x="8612" y="879"/>
                  <a:pt x="8467" y="925"/>
                  <a:pt x="8325" y="973"/>
                </a:cubicBezTo>
                <a:cubicBezTo>
                  <a:pt x="8208" y="1011"/>
                  <a:pt x="8145" y="1137"/>
                  <a:pt x="8183" y="1255"/>
                </a:cubicBezTo>
                <a:cubicBezTo>
                  <a:pt x="8215" y="1349"/>
                  <a:pt x="8302" y="1407"/>
                  <a:pt x="8395" y="1407"/>
                </a:cubicBezTo>
                <a:cubicBezTo>
                  <a:pt x="8419" y="1407"/>
                  <a:pt x="8442" y="1404"/>
                  <a:pt x="8466" y="1396"/>
                </a:cubicBezTo>
                <a:cubicBezTo>
                  <a:pt x="8604" y="1350"/>
                  <a:pt x="8745" y="1305"/>
                  <a:pt x="8885" y="1263"/>
                </a:cubicBezTo>
                <a:cubicBezTo>
                  <a:pt x="9003" y="1227"/>
                  <a:pt x="9070" y="1102"/>
                  <a:pt x="9034" y="984"/>
                </a:cubicBezTo>
                <a:cubicBezTo>
                  <a:pt x="9005" y="887"/>
                  <a:pt x="8916" y="825"/>
                  <a:pt x="8820" y="825"/>
                </a:cubicBezTo>
                <a:close/>
                <a:moveTo>
                  <a:pt x="21507" y="1261"/>
                </a:moveTo>
                <a:cubicBezTo>
                  <a:pt x="21417" y="1261"/>
                  <a:pt x="21333" y="1314"/>
                  <a:pt x="21298" y="1403"/>
                </a:cubicBezTo>
                <a:cubicBezTo>
                  <a:pt x="21254" y="1518"/>
                  <a:pt x="21310" y="1647"/>
                  <a:pt x="21425" y="1692"/>
                </a:cubicBezTo>
                <a:cubicBezTo>
                  <a:pt x="21562" y="1746"/>
                  <a:pt x="21699" y="1801"/>
                  <a:pt x="21833" y="1857"/>
                </a:cubicBezTo>
                <a:cubicBezTo>
                  <a:pt x="21861" y="1869"/>
                  <a:pt x="21891" y="1875"/>
                  <a:pt x="21919" y="1875"/>
                </a:cubicBezTo>
                <a:cubicBezTo>
                  <a:pt x="22007" y="1875"/>
                  <a:pt x="22089" y="1824"/>
                  <a:pt x="22125" y="1738"/>
                </a:cubicBezTo>
                <a:cubicBezTo>
                  <a:pt x="22173" y="1625"/>
                  <a:pt x="22120" y="1494"/>
                  <a:pt x="22006" y="1446"/>
                </a:cubicBezTo>
                <a:cubicBezTo>
                  <a:pt x="21869" y="1388"/>
                  <a:pt x="21728" y="1331"/>
                  <a:pt x="21587" y="1276"/>
                </a:cubicBezTo>
                <a:cubicBezTo>
                  <a:pt x="21561" y="1265"/>
                  <a:pt x="21533" y="1261"/>
                  <a:pt x="21507" y="1261"/>
                </a:cubicBezTo>
                <a:close/>
                <a:moveTo>
                  <a:pt x="7557" y="1263"/>
                </a:moveTo>
                <a:cubicBezTo>
                  <a:pt x="7530" y="1263"/>
                  <a:pt x="7503" y="1268"/>
                  <a:pt x="7476" y="1278"/>
                </a:cubicBezTo>
                <a:cubicBezTo>
                  <a:pt x="7336" y="1334"/>
                  <a:pt x="7195" y="1391"/>
                  <a:pt x="7058" y="1449"/>
                </a:cubicBezTo>
                <a:cubicBezTo>
                  <a:pt x="6944" y="1497"/>
                  <a:pt x="6891" y="1628"/>
                  <a:pt x="6939" y="1741"/>
                </a:cubicBezTo>
                <a:cubicBezTo>
                  <a:pt x="6975" y="1827"/>
                  <a:pt x="7058" y="1877"/>
                  <a:pt x="7145" y="1877"/>
                </a:cubicBezTo>
                <a:cubicBezTo>
                  <a:pt x="7173" y="1877"/>
                  <a:pt x="7203" y="1872"/>
                  <a:pt x="7231" y="1860"/>
                </a:cubicBezTo>
                <a:cubicBezTo>
                  <a:pt x="7365" y="1804"/>
                  <a:pt x="7502" y="1748"/>
                  <a:pt x="7639" y="1695"/>
                </a:cubicBezTo>
                <a:cubicBezTo>
                  <a:pt x="7754" y="1650"/>
                  <a:pt x="7810" y="1520"/>
                  <a:pt x="7766" y="1406"/>
                </a:cubicBezTo>
                <a:cubicBezTo>
                  <a:pt x="7731" y="1317"/>
                  <a:pt x="7646" y="1263"/>
                  <a:pt x="7557" y="1263"/>
                </a:cubicBezTo>
                <a:close/>
                <a:moveTo>
                  <a:pt x="22730" y="1797"/>
                </a:moveTo>
                <a:cubicBezTo>
                  <a:pt x="22648" y="1797"/>
                  <a:pt x="22568" y="1843"/>
                  <a:pt x="22530" y="1922"/>
                </a:cubicBezTo>
                <a:cubicBezTo>
                  <a:pt x="22476" y="2033"/>
                  <a:pt x="22522" y="2167"/>
                  <a:pt x="22633" y="2220"/>
                </a:cubicBezTo>
                <a:cubicBezTo>
                  <a:pt x="22764" y="2285"/>
                  <a:pt x="22896" y="2352"/>
                  <a:pt x="23024" y="2419"/>
                </a:cubicBezTo>
                <a:cubicBezTo>
                  <a:pt x="23057" y="2437"/>
                  <a:pt x="23093" y="2444"/>
                  <a:pt x="23128" y="2444"/>
                </a:cubicBezTo>
                <a:cubicBezTo>
                  <a:pt x="23209" y="2444"/>
                  <a:pt x="23286" y="2401"/>
                  <a:pt x="23326" y="2325"/>
                </a:cubicBezTo>
                <a:cubicBezTo>
                  <a:pt x="23384" y="2216"/>
                  <a:pt x="23341" y="2081"/>
                  <a:pt x="23232" y="2023"/>
                </a:cubicBezTo>
                <a:cubicBezTo>
                  <a:pt x="23100" y="1954"/>
                  <a:pt x="22964" y="1886"/>
                  <a:pt x="22829" y="1819"/>
                </a:cubicBezTo>
                <a:cubicBezTo>
                  <a:pt x="22797" y="1804"/>
                  <a:pt x="22763" y="1797"/>
                  <a:pt x="22730" y="1797"/>
                </a:cubicBezTo>
                <a:close/>
                <a:moveTo>
                  <a:pt x="6333" y="1800"/>
                </a:moveTo>
                <a:cubicBezTo>
                  <a:pt x="6300" y="1800"/>
                  <a:pt x="6267" y="1807"/>
                  <a:pt x="6235" y="1822"/>
                </a:cubicBezTo>
                <a:cubicBezTo>
                  <a:pt x="6100" y="1889"/>
                  <a:pt x="5964" y="1958"/>
                  <a:pt x="5832" y="2027"/>
                </a:cubicBezTo>
                <a:cubicBezTo>
                  <a:pt x="5723" y="2084"/>
                  <a:pt x="5681" y="2219"/>
                  <a:pt x="5738" y="2328"/>
                </a:cubicBezTo>
                <a:cubicBezTo>
                  <a:pt x="5778" y="2405"/>
                  <a:pt x="5856" y="2448"/>
                  <a:pt x="5936" y="2448"/>
                </a:cubicBezTo>
                <a:cubicBezTo>
                  <a:pt x="5971" y="2448"/>
                  <a:pt x="6007" y="2440"/>
                  <a:pt x="6040" y="2422"/>
                </a:cubicBezTo>
                <a:cubicBezTo>
                  <a:pt x="6169" y="2355"/>
                  <a:pt x="6300" y="2289"/>
                  <a:pt x="6431" y="2224"/>
                </a:cubicBezTo>
                <a:cubicBezTo>
                  <a:pt x="6542" y="2170"/>
                  <a:pt x="6588" y="2036"/>
                  <a:pt x="6534" y="1925"/>
                </a:cubicBezTo>
                <a:cubicBezTo>
                  <a:pt x="6495" y="1846"/>
                  <a:pt x="6416" y="1800"/>
                  <a:pt x="6333" y="1800"/>
                </a:cubicBezTo>
                <a:close/>
                <a:moveTo>
                  <a:pt x="23905" y="2435"/>
                </a:moveTo>
                <a:cubicBezTo>
                  <a:pt x="23829" y="2435"/>
                  <a:pt x="23755" y="2474"/>
                  <a:pt x="23714" y="2543"/>
                </a:cubicBezTo>
                <a:cubicBezTo>
                  <a:pt x="23650" y="2649"/>
                  <a:pt x="23683" y="2786"/>
                  <a:pt x="23789" y="2850"/>
                </a:cubicBezTo>
                <a:cubicBezTo>
                  <a:pt x="23914" y="2925"/>
                  <a:pt x="24039" y="3004"/>
                  <a:pt x="24161" y="3082"/>
                </a:cubicBezTo>
                <a:cubicBezTo>
                  <a:pt x="24198" y="3107"/>
                  <a:pt x="24241" y="3118"/>
                  <a:pt x="24282" y="3118"/>
                </a:cubicBezTo>
                <a:cubicBezTo>
                  <a:pt x="24355" y="3118"/>
                  <a:pt x="24427" y="3082"/>
                  <a:pt x="24469" y="3017"/>
                </a:cubicBezTo>
                <a:cubicBezTo>
                  <a:pt x="24537" y="2913"/>
                  <a:pt x="24507" y="2775"/>
                  <a:pt x="24404" y="2708"/>
                </a:cubicBezTo>
                <a:cubicBezTo>
                  <a:pt x="24278" y="2627"/>
                  <a:pt x="24149" y="2546"/>
                  <a:pt x="24020" y="2467"/>
                </a:cubicBezTo>
                <a:cubicBezTo>
                  <a:pt x="23984" y="2446"/>
                  <a:pt x="23944" y="2435"/>
                  <a:pt x="23905" y="2435"/>
                </a:cubicBezTo>
                <a:close/>
                <a:moveTo>
                  <a:pt x="5159" y="2439"/>
                </a:moveTo>
                <a:cubicBezTo>
                  <a:pt x="5120" y="2439"/>
                  <a:pt x="5080" y="2449"/>
                  <a:pt x="5044" y="2471"/>
                </a:cubicBezTo>
                <a:cubicBezTo>
                  <a:pt x="4915" y="2549"/>
                  <a:pt x="4786" y="2630"/>
                  <a:pt x="4661" y="2712"/>
                </a:cubicBezTo>
                <a:cubicBezTo>
                  <a:pt x="4557" y="2779"/>
                  <a:pt x="4528" y="2917"/>
                  <a:pt x="4595" y="3020"/>
                </a:cubicBezTo>
                <a:cubicBezTo>
                  <a:pt x="4638" y="3087"/>
                  <a:pt x="4710" y="3123"/>
                  <a:pt x="4783" y="3123"/>
                </a:cubicBezTo>
                <a:cubicBezTo>
                  <a:pt x="4824" y="3123"/>
                  <a:pt x="4867" y="3111"/>
                  <a:pt x="4904" y="3087"/>
                </a:cubicBezTo>
                <a:cubicBezTo>
                  <a:pt x="5025" y="3007"/>
                  <a:pt x="5150" y="2929"/>
                  <a:pt x="5276" y="2853"/>
                </a:cubicBezTo>
                <a:cubicBezTo>
                  <a:pt x="5381" y="2790"/>
                  <a:pt x="5415" y="2653"/>
                  <a:pt x="5351" y="2547"/>
                </a:cubicBezTo>
                <a:cubicBezTo>
                  <a:pt x="5309" y="2477"/>
                  <a:pt x="5235" y="2439"/>
                  <a:pt x="5159" y="2439"/>
                </a:cubicBezTo>
                <a:close/>
                <a:moveTo>
                  <a:pt x="25013" y="3180"/>
                </a:moveTo>
                <a:cubicBezTo>
                  <a:pt x="24945" y="3180"/>
                  <a:pt x="24878" y="3211"/>
                  <a:pt x="24834" y="3270"/>
                </a:cubicBezTo>
                <a:cubicBezTo>
                  <a:pt x="24760" y="3370"/>
                  <a:pt x="24781" y="3509"/>
                  <a:pt x="24879" y="3583"/>
                </a:cubicBezTo>
                <a:cubicBezTo>
                  <a:pt x="24996" y="3671"/>
                  <a:pt x="25113" y="3760"/>
                  <a:pt x="25226" y="3851"/>
                </a:cubicBezTo>
                <a:cubicBezTo>
                  <a:pt x="25266" y="3884"/>
                  <a:pt x="25316" y="3900"/>
                  <a:pt x="25365" y="3900"/>
                </a:cubicBezTo>
                <a:cubicBezTo>
                  <a:pt x="25430" y="3900"/>
                  <a:pt x="25495" y="3872"/>
                  <a:pt x="25539" y="3816"/>
                </a:cubicBezTo>
                <a:cubicBezTo>
                  <a:pt x="25617" y="3721"/>
                  <a:pt x="25602" y="3581"/>
                  <a:pt x="25505" y="3503"/>
                </a:cubicBezTo>
                <a:cubicBezTo>
                  <a:pt x="25389" y="3409"/>
                  <a:pt x="25268" y="3316"/>
                  <a:pt x="25147" y="3225"/>
                </a:cubicBezTo>
                <a:cubicBezTo>
                  <a:pt x="25107" y="3195"/>
                  <a:pt x="25060" y="3180"/>
                  <a:pt x="25013" y="3180"/>
                </a:cubicBezTo>
                <a:close/>
                <a:moveTo>
                  <a:pt x="4051" y="3185"/>
                </a:moveTo>
                <a:cubicBezTo>
                  <a:pt x="4005" y="3185"/>
                  <a:pt x="3958" y="3200"/>
                  <a:pt x="3917" y="3229"/>
                </a:cubicBezTo>
                <a:cubicBezTo>
                  <a:pt x="3797" y="3321"/>
                  <a:pt x="3676" y="3414"/>
                  <a:pt x="3560" y="3508"/>
                </a:cubicBezTo>
                <a:cubicBezTo>
                  <a:pt x="3463" y="3585"/>
                  <a:pt x="3448" y="3725"/>
                  <a:pt x="3526" y="3821"/>
                </a:cubicBezTo>
                <a:cubicBezTo>
                  <a:pt x="3570" y="3876"/>
                  <a:pt x="3634" y="3905"/>
                  <a:pt x="3700" y="3905"/>
                </a:cubicBezTo>
                <a:cubicBezTo>
                  <a:pt x="3749" y="3905"/>
                  <a:pt x="3798" y="3888"/>
                  <a:pt x="3840" y="3855"/>
                </a:cubicBezTo>
                <a:cubicBezTo>
                  <a:pt x="3952" y="3765"/>
                  <a:pt x="4068" y="3675"/>
                  <a:pt x="4185" y="3587"/>
                </a:cubicBezTo>
                <a:cubicBezTo>
                  <a:pt x="4284" y="3513"/>
                  <a:pt x="4304" y="3373"/>
                  <a:pt x="4231" y="3275"/>
                </a:cubicBezTo>
                <a:cubicBezTo>
                  <a:pt x="4186" y="3216"/>
                  <a:pt x="4119" y="3185"/>
                  <a:pt x="4051" y="3185"/>
                </a:cubicBezTo>
                <a:close/>
                <a:moveTo>
                  <a:pt x="26038" y="4037"/>
                </a:moveTo>
                <a:cubicBezTo>
                  <a:pt x="25979" y="4037"/>
                  <a:pt x="25919" y="4061"/>
                  <a:pt x="25876" y="4108"/>
                </a:cubicBezTo>
                <a:cubicBezTo>
                  <a:pt x="25792" y="4198"/>
                  <a:pt x="25796" y="4339"/>
                  <a:pt x="25886" y="4424"/>
                </a:cubicBezTo>
                <a:cubicBezTo>
                  <a:pt x="25993" y="4523"/>
                  <a:pt x="26098" y="4626"/>
                  <a:pt x="26199" y="4728"/>
                </a:cubicBezTo>
                <a:cubicBezTo>
                  <a:pt x="26242" y="4772"/>
                  <a:pt x="26300" y="4794"/>
                  <a:pt x="26358" y="4794"/>
                </a:cubicBezTo>
                <a:cubicBezTo>
                  <a:pt x="26415" y="4794"/>
                  <a:pt x="26471" y="4773"/>
                  <a:pt x="26515" y="4730"/>
                </a:cubicBezTo>
                <a:cubicBezTo>
                  <a:pt x="26603" y="4643"/>
                  <a:pt x="26604" y="4502"/>
                  <a:pt x="26517" y="4414"/>
                </a:cubicBezTo>
                <a:cubicBezTo>
                  <a:pt x="26412" y="4308"/>
                  <a:pt x="26302" y="4201"/>
                  <a:pt x="26191" y="4098"/>
                </a:cubicBezTo>
                <a:cubicBezTo>
                  <a:pt x="26148" y="4057"/>
                  <a:pt x="26093" y="4037"/>
                  <a:pt x="26038" y="4037"/>
                </a:cubicBezTo>
                <a:close/>
                <a:moveTo>
                  <a:pt x="3027" y="4042"/>
                </a:moveTo>
                <a:cubicBezTo>
                  <a:pt x="2972" y="4042"/>
                  <a:pt x="2917" y="4062"/>
                  <a:pt x="2874" y="4102"/>
                </a:cubicBezTo>
                <a:cubicBezTo>
                  <a:pt x="2764" y="4206"/>
                  <a:pt x="2654" y="4313"/>
                  <a:pt x="2549" y="4419"/>
                </a:cubicBezTo>
                <a:cubicBezTo>
                  <a:pt x="2462" y="4508"/>
                  <a:pt x="2463" y="4649"/>
                  <a:pt x="2551" y="4735"/>
                </a:cubicBezTo>
                <a:cubicBezTo>
                  <a:pt x="2594" y="4778"/>
                  <a:pt x="2651" y="4800"/>
                  <a:pt x="2707" y="4800"/>
                </a:cubicBezTo>
                <a:cubicBezTo>
                  <a:pt x="2765" y="4800"/>
                  <a:pt x="2822" y="4778"/>
                  <a:pt x="2867" y="4733"/>
                </a:cubicBezTo>
                <a:cubicBezTo>
                  <a:pt x="2967" y="4630"/>
                  <a:pt x="3073" y="4528"/>
                  <a:pt x="3179" y="4428"/>
                </a:cubicBezTo>
                <a:cubicBezTo>
                  <a:pt x="3269" y="4344"/>
                  <a:pt x="3274" y="4203"/>
                  <a:pt x="3189" y="4112"/>
                </a:cubicBezTo>
                <a:cubicBezTo>
                  <a:pt x="3146" y="4066"/>
                  <a:pt x="3086" y="4042"/>
                  <a:pt x="3027" y="4042"/>
                </a:cubicBezTo>
                <a:close/>
                <a:moveTo>
                  <a:pt x="26957" y="5007"/>
                </a:moveTo>
                <a:cubicBezTo>
                  <a:pt x="26906" y="5007"/>
                  <a:pt x="26856" y="5024"/>
                  <a:pt x="26814" y="5059"/>
                </a:cubicBezTo>
                <a:cubicBezTo>
                  <a:pt x="26719" y="5138"/>
                  <a:pt x="26706" y="5278"/>
                  <a:pt x="26785" y="5373"/>
                </a:cubicBezTo>
                <a:cubicBezTo>
                  <a:pt x="26878" y="5485"/>
                  <a:pt x="26969" y="5600"/>
                  <a:pt x="27056" y="5714"/>
                </a:cubicBezTo>
                <a:cubicBezTo>
                  <a:pt x="27099" y="5772"/>
                  <a:pt x="27167" y="5802"/>
                  <a:pt x="27234" y="5802"/>
                </a:cubicBezTo>
                <a:cubicBezTo>
                  <a:pt x="27281" y="5802"/>
                  <a:pt x="27328" y="5788"/>
                  <a:pt x="27368" y="5757"/>
                </a:cubicBezTo>
                <a:cubicBezTo>
                  <a:pt x="27467" y="5683"/>
                  <a:pt x="27486" y="5543"/>
                  <a:pt x="27412" y="5444"/>
                </a:cubicBezTo>
                <a:cubicBezTo>
                  <a:pt x="27321" y="5324"/>
                  <a:pt x="27226" y="5204"/>
                  <a:pt x="27128" y="5087"/>
                </a:cubicBezTo>
                <a:cubicBezTo>
                  <a:pt x="27084" y="5034"/>
                  <a:pt x="27021" y="5007"/>
                  <a:pt x="26957" y="5007"/>
                </a:cubicBezTo>
                <a:close/>
                <a:moveTo>
                  <a:pt x="2110" y="5013"/>
                </a:moveTo>
                <a:cubicBezTo>
                  <a:pt x="2045" y="5013"/>
                  <a:pt x="1982" y="5040"/>
                  <a:pt x="1938" y="5093"/>
                </a:cubicBezTo>
                <a:cubicBezTo>
                  <a:pt x="1840" y="5210"/>
                  <a:pt x="1745" y="5331"/>
                  <a:pt x="1655" y="5450"/>
                </a:cubicBezTo>
                <a:cubicBezTo>
                  <a:pt x="1580" y="5548"/>
                  <a:pt x="1600" y="5688"/>
                  <a:pt x="1697" y="5763"/>
                </a:cubicBezTo>
                <a:cubicBezTo>
                  <a:pt x="1738" y="5793"/>
                  <a:pt x="1786" y="5808"/>
                  <a:pt x="1833" y="5808"/>
                </a:cubicBezTo>
                <a:cubicBezTo>
                  <a:pt x="1900" y="5808"/>
                  <a:pt x="1966" y="5778"/>
                  <a:pt x="2011" y="5720"/>
                </a:cubicBezTo>
                <a:cubicBezTo>
                  <a:pt x="2097" y="5605"/>
                  <a:pt x="2188" y="5491"/>
                  <a:pt x="2282" y="5379"/>
                </a:cubicBezTo>
                <a:cubicBezTo>
                  <a:pt x="2360" y="5284"/>
                  <a:pt x="2347" y="5144"/>
                  <a:pt x="2252" y="5064"/>
                </a:cubicBezTo>
                <a:cubicBezTo>
                  <a:pt x="2210" y="5029"/>
                  <a:pt x="2160" y="5013"/>
                  <a:pt x="2110" y="5013"/>
                </a:cubicBezTo>
                <a:close/>
                <a:moveTo>
                  <a:pt x="27737" y="6090"/>
                </a:moveTo>
                <a:cubicBezTo>
                  <a:pt x="27697" y="6090"/>
                  <a:pt x="27657" y="6101"/>
                  <a:pt x="27620" y="6123"/>
                </a:cubicBezTo>
                <a:cubicBezTo>
                  <a:pt x="27515" y="6188"/>
                  <a:pt x="27483" y="6325"/>
                  <a:pt x="27547" y="6430"/>
                </a:cubicBezTo>
                <a:cubicBezTo>
                  <a:pt x="27623" y="6554"/>
                  <a:pt x="27697" y="6680"/>
                  <a:pt x="27766" y="6805"/>
                </a:cubicBezTo>
                <a:cubicBezTo>
                  <a:pt x="27806" y="6880"/>
                  <a:pt x="27883" y="6921"/>
                  <a:pt x="27961" y="6921"/>
                </a:cubicBezTo>
                <a:cubicBezTo>
                  <a:pt x="27998" y="6921"/>
                  <a:pt x="28035" y="6913"/>
                  <a:pt x="28068" y="6894"/>
                </a:cubicBezTo>
                <a:cubicBezTo>
                  <a:pt x="28177" y="6835"/>
                  <a:pt x="28216" y="6699"/>
                  <a:pt x="28157" y="6590"/>
                </a:cubicBezTo>
                <a:cubicBezTo>
                  <a:pt x="28085" y="6459"/>
                  <a:pt x="28007" y="6326"/>
                  <a:pt x="27928" y="6196"/>
                </a:cubicBezTo>
                <a:cubicBezTo>
                  <a:pt x="27885" y="6128"/>
                  <a:pt x="27812" y="6090"/>
                  <a:pt x="27737" y="6090"/>
                </a:cubicBezTo>
                <a:close/>
                <a:moveTo>
                  <a:pt x="1329" y="6096"/>
                </a:moveTo>
                <a:cubicBezTo>
                  <a:pt x="1255" y="6096"/>
                  <a:pt x="1181" y="6134"/>
                  <a:pt x="1139" y="6202"/>
                </a:cubicBezTo>
                <a:cubicBezTo>
                  <a:pt x="1060" y="6332"/>
                  <a:pt x="982" y="6465"/>
                  <a:pt x="910" y="6598"/>
                </a:cubicBezTo>
                <a:cubicBezTo>
                  <a:pt x="850" y="6706"/>
                  <a:pt x="891" y="6841"/>
                  <a:pt x="999" y="6901"/>
                </a:cubicBezTo>
                <a:cubicBezTo>
                  <a:pt x="1033" y="6919"/>
                  <a:pt x="1070" y="6928"/>
                  <a:pt x="1106" y="6928"/>
                </a:cubicBezTo>
                <a:cubicBezTo>
                  <a:pt x="1185" y="6928"/>
                  <a:pt x="1261" y="6886"/>
                  <a:pt x="1302" y="6812"/>
                </a:cubicBezTo>
                <a:cubicBezTo>
                  <a:pt x="1370" y="6686"/>
                  <a:pt x="1444" y="6560"/>
                  <a:pt x="1519" y="6437"/>
                </a:cubicBezTo>
                <a:cubicBezTo>
                  <a:pt x="1584" y="6331"/>
                  <a:pt x="1552" y="6194"/>
                  <a:pt x="1447" y="6130"/>
                </a:cubicBezTo>
                <a:cubicBezTo>
                  <a:pt x="1410" y="6107"/>
                  <a:pt x="1369" y="6096"/>
                  <a:pt x="1329" y="6096"/>
                </a:cubicBezTo>
                <a:close/>
                <a:moveTo>
                  <a:pt x="28346" y="7277"/>
                </a:moveTo>
                <a:cubicBezTo>
                  <a:pt x="28318" y="7277"/>
                  <a:pt x="28289" y="7283"/>
                  <a:pt x="28261" y="7295"/>
                </a:cubicBezTo>
                <a:cubicBezTo>
                  <a:pt x="28146" y="7342"/>
                  <a:pt x="28093" y="7472"/>
                  <a:pt x="28140" y="7586"/>
                </a:cubicBezTo>
                <a:cubicBezTo>
                  <a:pt x="28195" y="7719"/>
                  <a:pt x="28247" y="7856"/>
                  <a:pt x="28294" y="7991"/>
                </a:cubicBezTo>
                <a:cubicBezTo>
                  <a:pt x="28326" y="8083"/>
                  <a:pt x="28413" y="8141"/>
                  <a:pt x="28505" y="8141"/>
                </a:cubicBezTo>
                <a:cubicBezTo>
                  <a:pt x="28529" y="8141"/>
                  <a:pt x="28554" y="8137"/>
                  <a:pt x="28579" y="8129"/>
                </a:cubicBezTo>
                <a:cubicBezTo>
                  <a:pt x="28695" y="8088"/>
                  <a:pt x="28756" y="7961"/>
                  <a:pt x="28716" y="7844"/>
                </a:cubicBezTo>
                <a:cubicBezTo>
                  <a:pt x="28666" y="7701"/>
                  <a:pt x="28611" y="7557"/>
                  <a:pt x="28553" y="7415"/>
                </a:cubicBezTo>
                <a:cubicBezTo>
                  <a:pt x="28517" y="7329"/>
                  <a:pt x="28434" y="7277"/>
                  <a:pt x="28346" y="7277"/>
                </a:cubicBezTo>
                <a:close/>
                <a:moveTo>
                  <a:pt x="722" y="7284"/>
                </a:moveTo>
                <a:cubicBezTo>
                  <a:pt x="634" y="7284"/>
                  <a:pt x="550" y="7336"/>
                  <a:pt x="515" y="7423"/>
                </a:cubicBezTo>
                <a:cubicBezTo>
                  <a:pt x="457" y="7564"/>
                  <a:pt x="402" y="7707"/>
                  <a:pt x="353" y="7850"/>
                </a:cubicBezTo>
                <a:cubicBezTo>
                  <a:pt x="312" y="7967"/>
                  <a:pt x="374" y="8094"/>
                  <a:pt x="491" y="8135"/>
                </a:cubicBezTo>
                <a:cubicBezTo>
                  <a:pt x="515" y="8143"/>
                  <a:pt x="540" y="8147"/>
                  <a:pt x="564" y="8147"/>
                </a:cubicBezTo>
                <a:cubicBezTo>
                  <a:pt x="656" y="8147"/>
                  <a:pt x="743" y="8089"/>
                  <a:pt x="775" y="7997"/>
                </a:cubicBezTo>
                <a:cubicBezTo>
                  <a:pt x="822" y="7862"/>
                  <a:pt x="873" y="7726"/>
                  <a:pt x="928" y="7593"/>
                </a:cubicBezTo>
                <a:cubicBezTo>
                  <a:pt x="975" y="7479"/>
                  <a:pt x="920" y="7348"/>
                  <a:pt x="807" y="7301"/>
                </a:cubicBezTo>
                <a:cubicBezTo>
                  <a:pt x="779" y="7289"/>
                  <a:pt x="750" y="7284"/>
                  <a:pt x="722" y="7284"/>
                </a:cubicBezTo>
                <a:close/>
                <a:moveTo>
                  <a:pt x="28747" y="8550"/>
                </a:moveTo>
                <a:cubicBezTo>
                  <a:pt x="28731" y="8550"/>
                  <a:pt x="28715" y="8552"/>
                  <a:pt x="28699" y="8555"/>
                </a:cubicBezTo>
                <a:cubicBezTo>
                  <a:pt x="28579" y="8582"/>
                  <a:pt x="28503" y="8701"/>
                  <a:pt x="28529" y="8822"/>
                </a:cubicBezTo>
                <a:cubicBezTo>
                  <a:pt x="28560" y="8962"/>
                  <a:pt x="28587" y="9104"/>
                  <a:pt x="28609" y="9245"/>
                </a:cubicBezTo>
                <a:cubicBezTo>
                  <a:pt x="28626" y="9355"/>
                  <a:pt x="28720" y="9433"/>
                  <a:pt x="28829" y="9433"/>
                </a:cubicBezTo>
                <a:cubicBezTo>
                  <a:pt x="28840" y="9433"/>
                  <a:pt x="28852" y="9433"/>
                  <a:pt x="28863" y="9431"/>
                </a:cubicBezTo>
                <a:cubicBezTo>
                  <a:pt x="28986" y="9412"/>
                  <a:pt x="29069" y="9298"/>
                  <a:pt x="29049" y="9176"/>
                </a:cubicBezTo>
                <a:cubicBezTo>
                  <a:pt x="29026" y="9026"/>
                  <a:pt x="28998" y="8875"/>
                  <a:pt x="28966" y="8726"/>
                </a:cubicBezTo>
                <a:cubicBezTo>
                  <a:pt x="28942" y="8621"/>
                  <a:pt x="28850" y="8550"/>
                  <a:pt x="28747" y="8550"/>
                </a:cubicBezTo>
                <a:close/>
                <a:moveTo>
                  <a:pt x="323" y="8557"/>
                </a:moveTo>
                <a:cubicBezTo>
                  <a:pt x="220" y="8557"/>
                  <a:pt x="127" y="8627"/>
                  <a:pt x="104" y="8732"/>
                </a:cubicBezTo>
                <a:cubicBezTo>
                  <a:pt x="72" y="8881"/>
                  <a:pt x="43" y="9034"/>
                  <a:pt x="20" y="9184"/>
                </a:cubicBezTo>
                <a:cubicBezTo>
                  <a:pt x="1" y="9305"/>
                  <a:pt x="85" y="9420"/>
                  <a:pt x="206" y="9438"/>
                </a:cubicBezTo>
                <a:cubicBezTo>
                  <a:pt x="217" y="9440"/>
                  <a:pt x="229" y="9441"/>
                  <a:pt x="240" y="9441"/>
                </a:cubicBezTo>
                <a:cubicBezTo>
                  <a:pt x="349" y="9441"/>
                  <a:pt x="444" y="9363"/>
                  <a:pt x="461" y="9252"/>
                </a:cubicBezTo>
                <a:cubicBezTo>
                  <a:pt x="483" y="9111"/>
                  <a:pt x="509" y="8968"/>
                  <a:pt x="541" y="8828"/>
                </a:cubicBezTo>
                <a:cubicBezTo>
                  <a:pt x="566" y="8707"/>
                  <a:pt x="490" y="8588"/>
                  <a:pt x="370" y="8562"/>
                </a:cubicBezTo>
                <a:cubicBezTo>
                  <a:pt x="354" y="8558"/>
                  <a:pt x="338" y="8557"/>
                  <a:pt x="323" y="85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2"/>
          <p:cNvSpPr/>
          <p:nvPr/>
        </p:nvSpPr>
        <p:spPr>
          <a:xfrm>
            <a:off x="5873427" y="1682154"/>
            <a:ext cx="18642" cy="27494"/>
          </a:xfrm>
          <a:custGeom>
            <a:avLst/>
            <a:gdLst/>
            <a:ahLst/>
            <a:cxnLst/>
            <a:rect l="l" t="t" r="r" b="b"/>
            <a:pathLst>
              <a:path w="455" h="671" extrusionOk="0">
                <a:moveTo>
                  <a:pt x="227" y="0"/>
                </a:moveTo>
                <a:cubicBezTo>
                  <a:pt x="225" y="0"/>
                  <a:pt x="223" y="0"/>
                  <a:pt x="221" y="0"/>
                </a:cubicBezTo>
                <a:cubicBezTo>
                  <a:pt x="97" y="4"/>
                  <a:pt x="0" y="107"/>
                  <a:pt x="4" y="231"/>
                </a:cubicBezTo>
                <a:cubicBezTo>
                  <a:pt x="7" y="303"/>
                  <a:pt x="8" y="375"/>
                  <a:pt x="8" y="446"/>
                </a:cubicBezTo>
                <a:cubicBezTo>
                  <a:pt x="8" y="570"/>
                  <a:pt x="107" y="670"/>
                  <a:pt x="231" y="670"/>
                </a:cubicBezTo>
                <a:cubicBezTo>
                  <a:pt x="354" y="670"/>
                  <a:pt x="455" y="570"/>
                  <a:pt x="455" y="446"/>
                </a:cubicBezTo>
                <a:cubicBezTo>
                  <a:pt x="455" y="371"/>
                  <a:pt x="453" y="293"/>
                  <a:pt x="451" y="217"/>
                </a:cubicBezTo>
                <a:cubicBezTo>
                  <a:pt x="447" y="96"/>
                  <a:pt x="348"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2"/>
          <p:cNvSpPr/>
          <p:nvPr/>
        </p:nvSpPr>
        <p:spPr>
          <a:xfrm>
            <a:off x="5844822" y="1728807"/>
            <a:ext cx="65843" cy="65888"/>
          </a:xfrm>
          <a:custGeom>
            <a:avLst/>
            <a:gdLst/>
            <a:ahLst/>
            <a:cxnLst/>
            <a:rect l="l" t="t" r="r" b="b"/>
            <a:pathLst>
              <a:path w="1607" h="1608" extrusionOk="0">
                <a:moveTo>
                  <a:pt x="804" y="1"/>
                </a:moveTo>
                <a:cubicBezTo>
                  <a:pt x="361" y="1"/>
                  <a:pt x="1" y="360"/>
                  <a:pt x="1" y="804"/>
                </a:cubicBezTo>
                <a:cubicBezTo>
                  <a:pt x="1" y="1248"/>
                  <a:pt x="361" y="1607"/>
                  <a:pt x="804" y="1607"/>
                </a:cubicBezTo>
                <a:cubicBezTo>
                  <a:pt x="1247" y="1607"/>
                  <a:pt x="1607" y="1248"/>
                  <a:pt x="1607" y="804"/>
                </a:cubicBezTo>
                <a:cubicBezTo>
                  <a:pt x="1607" y="360"/>
                  <a:pt x="1247" y="1"/>
                  <a:pt x="804" y="1"/>
                </a:cubicBezTo>
                <a:close/>
              </a:path>
            </a:pathLst>
          </a:custGeom>
          <a:solidFill>
            <a:schemeClr val="accent4"/>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2"/>
          <p:cNvSpPr/>
          <p:nvPr/>
        </p:nvSpPr>
        <p:spPr>
          <a:xfrm>
            <a:off x="4687846" y="1635115"/>
            <a:ext cx="18520" cy="27494"/>
          </a:xfrm>
          <a:custGeom>
            <a:avLst/>
            <a:gdLst/>
            <a:ahLst/>
            <a:cxnLst/>
            <a:rect l="l" t="t" r="r" b="b"/>
            <a:pathLst>
              <a:path w="452" h="671" extrusionOk="0">
                <a:moveTo>
                  <a:pt x="227" y="0"/>
                </a:moveTo>
                <a:cubicBezTo>
                  <a:pt x="104" y="0"/>
                  <a:pt x="5" y="97"/>
                  <a:pt x="3" y="219"/>
                </a:cubicBezTo>
                <a:cubicBezTo>
                  <a:pt x="1" y="295"/>
                  <a:pt x="0" y="371"/>
                  <a:pt x="0" y="447"/>
                </a:cubicBezTo>
                <a:cubicBezTo>
                  <a:pt x="0" y="571"/>
                  <a:pt x="101" y="670"/>
                  <a:pt x="224" y="670"/>
                </a:cubicBezTo>
                <a:cubicBezTo>
                  <a:pt x="347" y="670"/>
                  <a:pt x="447" y="571"/>
                  <a:pt x="447" y="447"/>
                </a:cubicBezTo>
                <a:cubicBezTo>
                  <a:pt x="447" y="374"/>
                  <a:pt x="448" y="301"/>
                  <a:pt x="449" y="228"/>
                </a:cubicBezTo>
                <a:cubicBezTo>
                  <a:pt x="452" y="104"/>
                  <a:pt x="353" y="3"/>
                  <a:pt x="230" y="0"/>
                </a:cubicBezTo>
                <a:cubicBezTo>
                  <a:pt x="229" y="0"/>
                  <a:pt x="228"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2"/>
          <p:cNvSpPr/>
          <p:nvPr/>
        </p:nvSpPr>
        <p:spPr>
          <a:xfrm>
            <a:off x="4689608" y="943293"/>
            <a:ext cx="2048871" cy="673260"/>
          </a:xfrm>
          <a:custGeom>
            <a:avLst/>
            <a:gdLst/>
            <a:ahLst/>
            <a:cxnLst/>
            <a:rect l="l" t="t" r="r" b="b"/>
            <a:pathLst>
              <a:path w="50006" h="16431" extrusionOk="0">
                <a:moveTo>
                  <a:pt x="25440" y="1"/>
                </a:moveTo>
                <a:cubicBezTo>
                  <a:pt x="25317" y="1"/>
                  <a:pt x="25217" y="101"/>
                  <a:pt x="25217" y="224"/>
                </a:cubicBezTo>
                <a:cubicBezTo>
                  <a:pt x="25217" y="347"/>
                  <a:pt x="25317" y="448"/>
                  <a:pt x="25440" y="448"/>
                </a:cubicBezTo>
                <a:cubicBezTo>
                  <a:pt x="25589" y="448"/>
                  <a:pt x="25740" y="449"/>
                  <a:pt x="25888" y="451"/>
                </a:cubicBezTo>
                <a:lnTo>
                  <a:pt x="25892" y="451"/>
                </a:lnTo>
                <a:cubicBezTo>
                  <a:pt x="26014" y="451"/>
                  <a:pt x="26113" y="352"/>
                  <a:pt x="26115" y="230"/>
                </a:cubicBezTo>
                <a:cubicBezTo>
                  <a:pt x="26116" y="107"/>
                  <a:pt x="26017" y="5"/>
                  <a:pt x="25894" y="4"/>
                </a:cubicBezTo>
                <a:cubicBezTo>
                  <a:pt x="25743" y="2"/>
                  <a:pt x="25591" y="1"/>
                  <a:pt x="25440" y="1"/>
                </a:cubicBezTo>
                <a:close/>
                <a:moveTo>
                  <a:pt x="24539" y="11"/>
                </a:moveTo>
                <a:cubicBezTo>
                  <a:pt x="24537" y="11"/>
                  <a:pt x="24535" y="11"/>
                  <a:pt x="24533" y="11"/>
                </a:cubicBezTo>
                <a:cubicBezTo>
                  <a:pt x="24382" y="15"/>
                  <a:pt x="24230" y="19"/>
                  <a:pt x="24080" y="25"/>
                </a:cubicBezTo>
                <a:cubicBezTo>
                  <a:pt x="23957" y="29"/>
                  <a:pt x="23860" y="133"/>
                  <a:pt x="23864" y="255"/>
                </a:cubicBezTo>
                <a:cubicBezTo>
                  <a:pt x="23869" y="376"/>
                  <a:pt x="23968" y="471"/>
                  <a:pt x="24087" y="471"/>
                </a:cubicBezTo>
                <a:lnTo>
                  <a:pt x="24096" y="471"/>
                </a:lnTo>
                <a:cubicBezTo>
                  <a:pt x="24244" y="465"/>
                  <a:pt x="24394" y="462"/>
                  <a:pt x="24544" y="458"/>
                </a:cubicBezTo>
                <a:cubicBezTo>
                  <a:pt x="24667" y="455"/>
                  <a:pt x="24765" y="353"/>
                  <a:pt x="24762" y="229"/>
                </a:cubicBezTo>
                <a:cubicBezTo>
                  <a:pt x="24759" y="108"/>
                  <a:pt x="24659" y="11"/>
                  <a:pt x="24539" y="11"/>
                </a:cubicBezTo>
                <a:close/>
                <a:moveTo>
                  <a:pt x="26793" y="26"/>
                </a:moveTo>
                <a:cubicBezTo>
                  <a:pt x="26673" y="26"/>
                  <a:pt x="26575" y="121"/>
                  <a:pt x="26570" y="241"/>
                </a:cubicBezTo>
                <a:cubicBezTo>
                  <a:pt x="26566" y="364"/>
                  <a:pt x="26661" y="468"/>
                  <a:pt x="26785" y="472"/>
                </a:cubicBezTo>
                <a:cubicBezTo>
                  <a:pt x="26934" y="477"/>
                  <a:pt x="27084" y="484"/>
                  <a:pt x="27233" y="491"/>
                </a:cubicBezTo>
                <a:lnTo>
                  <a:pt x="27244" y="491"/>
                </a:lnTo>
                <a:cubicBezTo>
                  <a:pt x="27363" y="491"/>
                  <a:pt x="27461" y="398"/>
                  <a:pt x="27467" y="279"/>
                </a:cubicBezTo>
                <a:cubicBezTo>
                  <a:pt x="27472" y="156"/>
                  <a:pt x="27377" y="51"/>
                  <a:pt x="27255" y="45"/>
                </a:cubicBezTo>
                <a:cubicBezTo>
                  <a:pt x="27105" y="38"/>
                  <a:pt x="26952" y="31"/>
                  <a:pt x="26801" y="26"/>
                </a:cubicBezTo>
                <a:cubicBezTo>
                  <a:pt x="26799" y="26"/>
                  <a:pt x="26796" y="26"/>
                  <a:pt x="26793" y="26"/>
                </a:cubicBezTo>
                <a:close/>
                <a:moveTo>
                  <a:pt x="23187" y="67"/>
                </a:moveTo>
                <a:cubicBezTo>
                  <a:pt x="23182" y="67"/>
                  <a:pt x="23178" y="67"/>
                  <a:pt x="23173" y="67"/>
                </a:cubicBezTo>
                <a:cubicBezTo>
                  <a:pt x="23023" y="76"/>
                  <a:pt x="22871" y="87"/>
                  <a:pt x="22721" y="98"/>
                </a:cubicBezTo>
                <a:cubicBezTo>
                  <a:pt x="22597" y="106"/>
                  <a:pt x="22505" y="213"/>
                  <a:pt x="22514" y="336"/>
                </a:cubicBezTo>
                <a:cubicBezTo>
                  <a:pt x="22523" y="453"/>
                  <a:pt x="22620" y="544"/>
                  <a:pt x="22736" y="544"/>
                </a:cubicBezTo>
                <a:cubicBezTo>
                  <a:pt x="22742" y="544"/>
                  <a:pt x="22747" y="543"/>
                  <a:pt x="22753" y="543"/>
                </a:cubicBezTo>
                <a:cubicBezTo>
                  <a:pt x="22900" y="532"/>
                  <a:pt x="23052" y="522"/>
                  <a:pt x="23200" y="513"/>
                </a:cubicBezTo>
                <a:cubicBezTo>
                  <a:pt x="23323" y="506"/>
                  <a:pt x="23417" y="400"/>
                  <a:pt x="23409" y="277"/>
                </a:cubicBezTo>
                <a:cubicBezTo>
                  <a:pt x="23403" y="158"/>
                  <a:pt x="23304" y="67"/>
                  <a:pt x="23187" y="67"/>
                </a:cubicBezTo>
                <a:close/>
                <a:moveTo>
                  <a:pt x="28145" y="99"/>
                </a:moveTo>
                <a:cubicBezTo>
                  <a:pt x="28028" y="99"/>
                  <a:pt x="27930" y="188"/>
                  <a:pt x="27921" y="306"/>
                </a:cubicBezTo>
                <a:cubicBezTo>
                  <a:pt x="27913" y="429"/>
                  <a:pt x="28005" y="536"/>
                  <a:pt x="28128" y="546"/>
                </a:cubicBezTo>
                <a:cubicBezTo>
                  <a:pt x="28276" y="556"/>
                  <a:pt x="28427" y="568"/>
                  <a:pt x="28575" y="581"/>
                </a:cubicBezTo>
                <a:cubicBezTo>
                  <a:pt x="28581" y="581"/>
                  <a:pt x="28587" y="581"/>
                  <a:pt x="28594" y="581"/>
                </a:cubicBezTo>
                <a:cubicBezTo>
                  <a:pt x="28709" y="581"/>
                  <a:pt x="28806" y="493"/>
                  <a:pt x="28816" y="377"/>
                </a:cubicBezTo>
                <a:cubicBezTo>
                  <a:pt x="28827" y="254"/>
                  <a:pt x="28736" y="146"/>
                  <a:pt x="28612" y="135"/>
                </a:cubicBezTo>
                <a:cubicBezTo>
                  <a:pt x="28463" y="123"/>
                  <a:pt x="28310" y="111"/>
                  <a:pt x="28160" y="99"/>
                </a:cubicBezTo>
                <a:cubicBezTo>
                  <a:pt x="28155" y="99"/>
                  <a:pt x="28150" y="99"/>
                  <a:pt x="28145" y="99"/>
                </a:cubicBezTo>
                <a:close/>
                <a:moveTo>
                  <a:pt x="21838" y="172"/>
                </a:moveTo>
                <a:cubicBezTo>
                  <a:pt x="21831" y="172"/>
                  <a:pt x="21824" y="172"/>
                  <a:pt x="21817" y="173"/>
                </a:cubicBezTo>
                <a:cubicBezTo>
                  <a:pt x="21666" y="188"/>
                  <a:pt x="21514" y="204"/>
                  <a:pt x="21365" y="219"/>
                </a:cubicBezTo>
                <a:cubicBezTo>
                  <a:pt x="21243" y="233"/>
                  <a:pt x="21154" y="343"/>
                  <a:pt x="21167" y="465"/>
                </a:cubicBezTo>
                <a:cubicBezTo>
                  <a:pt x="21180" y="580"/>
                  <a:pt x="21277" y="664"/>
                  <a:pt x="21389" y="664"/>
                </a:cubicBezTo>
                <a:cubicBezTo>
                  <a:pt x="21396" y="664"/>
                  <a:pt x="21405" y="664"/>
                  <a:pt x="21413" y="663"/>
                </a:cubicBezTo>
                <a:cubicBezTo>
                  <a:pt x="21560" y="648"/>
                  <a:pt x="21711" y="632"/>
                  <a:pt x="21859" y="617"/>
                </a:cubicBezTo>
                <a:cubicBezTo>
                  <a:pt x="21982" y="606"/>
                  <a:pt x="22072" y="497"/>
                  <a:pt x="22060" y="374"/>
                </a:cubicBezTo>
                <a:cubicBezTo>
                  <a:pt x="22049" y="259"/>
                  <a:pt x="21952" y="172"/>
                  <a:pt x="21838" y="172"/>
                </a:cubicBezTo>
                <a:close/>
                <a:moveTo>
                  <a:pt x="29492" y="222"/>
                </a:moveTo>
                <a:cubicBezTo>
                  <a:pt x="29379" y="222"/>
                  <a:pt x="29282" y="307"/>
                  <a:pt x="29269" y="421"/>
                </a:cubicBezTo>
                <a:cubicBezTo>
                  <a:pt x="29256" y="544"/>
                  <a:pt x="29344" y="654"/>
                  <a:pt x="29467" y="667"/>
                </a:cubicBezTo>
                <a:cubicBezTo>
                  <a:pt x="29615" y="684"/>
                  <a:pt x="29765" y="701"/>
                  <a:pt x="29913" y="719"/>
                </a:cubicBezTo>
                <a:cubicBezTo>
                  <a:pt x="29922" y="721"/>
                  <a:pt x="29931" y="721"/>
                  <a:pt x="29939" y="721"/>
                </a:cubicBezTo>
                <a:cubicBezTo>
                  <a:pt x="30051" y="721"/>
                  <a:pt x="30148" y="638"/>
                  <a:pt x="30161" y="524"/>
                </a:cubicBezTo>
                <a:cubicBezTo>
                  <a:pt x="30176" y="402"/>
                  <a:pt x="30089" y="291"/>
                  <a:pt x="29967" y="275"/>
                </a:cubicBezTo>
                <a:cubicBezTo>
                  <a:pt x="29818" y="257"/>
                  <a:pt x="29666" y="240"/>
                  <a:pt x="29515" y="223"/>
                </a:cubicBezTo>
                <a:cubicBezTo>
                  <a:pt x="29507" y="222"/>
                  <a:pt x="29500" y="222"/>
                  <a:pt x="29492" y="222"/>
                </a:cubicBezTo>
                <a:close/>
                <a:moveTo>
                  <a:pt x="20494" y="327"/>
                </a:moveTo>
                <a:cubicBezTo>
                  <a:pt x="20484" y="327"/>
                  <a:pt x="20474" y="328"/>
                  <a:pt x="20464" y="329"/>
                </a:cubicBezTo>
                <a:cubicBezTo>
                  <a:pt x="20315" y="349"/>
                  <a:pt x="20163" y="370"/>
                  <a:pt x="20015" y="392"/>
                </a:cubicBezTo>
                <a:cubicBezTo>
                  <a:pt x="19892" y="410"/>
                  <a:pt x="19809" y="523"/>
                  <a:pt x="19826" y="645"/>
                </a:cubicBezTo>
                <a:cubicBezTo>
                  <a:pt x="19843" y="757"/>
                  <a:pt x="19938" y="837"/>
                  <a:pt x="20046" y="837"/>
                </a:cubicBezTo>
                <a:cubicBezTo>
                  <a:pt x="20057" y="837"/>
                  <a:pt x="20068" y="836"/>
                  <a:pt x="20080" y="834"/>
                </a:cubicBezTo>
                <a:cubicBezTo>
                  <a:pt x="20227" y="813"/>
                  <a:pt x="20376" y="792"/>
                  <a:pt x="20524" y="771"/>
                </a:cubicBezTo>
                <a:cubicBezTo>
                  <a:pt x="20645" y="756"/>
                  <a:pt x="20731" y="643"/>
                  <a:pt x="20715" y="521"/>
                </a:cubicBezTo>
                <a:cubicBezTo>
                  <a:pt x="20700" y="408"/>
                  <a:pt x="20604" y="327"/>
                  <a:pt x="20494" y="327"/>
                </a:cubicBezTo>
                <a:close/>
                <a:moveTo>
                  <a:pt x="30834" y="395"/>
                </a:moveTo>
                <a:cubicBezTo>
                  <a:pt x="30725" y="395"/>
                  <a:pt x="30629" y="474"/>
                  <a:pt x="30612" y="585"/>
                </a:cubicBezTo>
                <a:cubicBezTo>
                  <a:pt x="30595" y="708"/>
                  <a:pt x="30678" y="821"/>
                  <a:pt x="30801" y="839"/>
                </a:cubicBezTo>
                <a:cubicBezTo>
                  <a:pt x="30948" y="861"/>
                  <a:pt x="31097" y="884"/>
                  <a:pt x="31243" y="908"/>
                </a:cubicBezTo>
                <a:cubicBezTo>
                  <a:pt x="31255" y="910"/>
                  <a:pt x="31267" y="910"/>
                  <a:pt x="31279" y="910"/>
                </a:cubicBezTo>
                <a:cubicBezTo>
                  <a:pt x="31387" y="910"/>
                  <a:pt x="31482" y="832"/>
                  <a:pt x="31500" y="722"/>
                </a:cubicBezTo>
                <a:cubicBezTo>
                  <a:pt x="31519" y="601"/>
                  <a:pt x="31436" y="487"/>
                  <a:pt x="31314" y="466"/>
                </a:cubicBezTo>
                <a:cubicBezTo>
                  <a:pt x="31166" y="442"/>
                  <a:pt x="31015" y="419"/>
                  <a:pt x="30866" y="397"/>
                </a:cubicBezTo>
                <a:cubicBezTo>
                  <a:pt x="30856" y="396"/>
                  <a:pt x="30845" y="395"/>
                  <a:pt x="30834" y="395"/>
                </a:cubicBezTo>
                <a:close/>
                <a:moveTo>
                  <a:pt x="19157" y="532"/>
                </a:moveTo>
                <a:cubicBezTo>
                  <a:pt x="19144" y="532"/>
                  <a:pt x="19131" y="533"/>
                  <a:pt x="19118" y="535"/>
                </a:cubicBezTo>
                <a:cubicBezTo>
                  <a:pt x="18970" y="561"/>
                  <a:pt x="18819" y="588"/>
                  <a:pt x="18671" y="616"/>
                </a:cubicBezTo>
                <a:cubicBezTo>
                  <a:pt x="18551" y="639"/>
                  <a:pt x="18470" y="755"/>
                  <a:pt x="18493" y="876"/>
                </a:cubicBezTo>
                <a:cubicBezTo>
                  <a:pt x="18513" y="983"/>
                  <a:pt x="18607" y="1059"/>
                  <a:pt x="18712" y="1059"/>
                </a:cubicBezTo>
                <a:cubicBezTo>
                  <a:pt x="18726" y="1059"/>
                  <a:pt x="18740" y="1057"/>
                  <a:pt x="18753" y="1055"/>
                </a:cubicBezTo>
                <a:cubicBezTo>
                  <a:pt x="18899" y="1027"/>
                  <a:pt x="19047" y="1001"/>
                  <a:pt x="19195" y="976"/>
                </a:cubicBezTo>
                <a:cubicBezTo>
                  <a:pt x="19316" y="955"/>
                  <a:pt x="19398" y="839"/>
                  <a:pt x="19376" y="718"/>
                </a:cubicBezTo>
                <a:cubicBezTo>
                  <a:pt x="19357" y="609"/>
                  <a:pt x="19263" y="532"/>
                  <a:pt x="19157" y="532"/>
                </a:cubicBezTo>
                <a:close/>
                <a:moveTo>
                  <a:pt x="32168" y="618"/>
                </a:moveTo>
                <a:cubicBezTo>
                  <a:pt x="32062" y="618"/>
                  <a:pt x="31968" y="693"/>
                  <a:pt x="31948" y="801"/>
                </a:cubicBezTo>
                <a:cubicBezTo>
                  <a:pt x="31925" y="922"/>
                  <a:pt x="32006" y="1039"/>
                  <a:pt x="32126" y="1062"/>
                </a:cubicBezTo>
                <a:cubicBezTo>
                  <a:pt x="32273" y="1089"/>
                  <a:pt x="32421" y="1118"/>
                  <a:pt x="32567" y="1146"/>
                </a:cubicBezTo>
                <a:cubicBezTo>
                  <a:pt x="32582" y="1150"/>
                  <a:pt x="32596" y="1151"/>
                  <a:pt x="32611" y="1151"/>
                </a:cubicBezTo>
                <a:cubicBezTo>
                  <a:pt x="32715" y="1151"/>
                  <a:pt x="32808" y="1078"/>
                  <a:pt x="32829" y="972"/>
                </a:cubicBezTo>
                <a:cubicBezTo>
                  <a:pt x="32853" y="851"/>
                  <a:pt x="32775" y="734"/>
                  <a:pt x="32654" y="709"/>
                </a:cubicBezTo>
                <a:cubicBezTo>
                  <a:pt x="32507" y="679"/>
                  <a:pt x="32357" y="651"/>
                  <a:pt x="32209" y="622"/>
                </a:cubicBezTo>
                <a:cubicBezTo>
                  <a:pt x="32195" y="620"/>
                  <a:pt x="32182" y="618"/>
                  <a:pt x="32168" y="618"/>
                </a:cubicBezTo>
                <a:close/>
                <a:moveTo>
                  <a:pt x="17828" y="788"/>
                </a:moveTo>
                <a:cubicBezTo>
                  <a:pt x="17812" y="788"/>
                  <a:pt x="17797" y="790"/>
                  <a:pt x="17781" y="793"/>
                </a:cubicBezTo>
                <a:cubicBezTo>
                  <a:pt x="17634" y="826"/>
                  <a:pt x="17484" y="858"/>
                  <a:pt x="17338" y="891"/>
                </a:cubicBezTo>
                <a:cubicBezTo>
                  <a:pt x="17218" y="919"/>
                  <a:pt x="17142" y="1039"/>
                  <a:pt x="17170" y="1158"/>
                </a:cubicBezTo>
                <a:cubicBezTo>
                  <a:pt x="17193" y="1262"/>
                  <a:pt x="17285" y="1333"/>
                  <a:pt x="17388" y="1333"/>
                </a:cubicBezTo>
                <a:cubicBezTo>
                  <a:pt x="17403" y="1333"/>
                  <a:pt x="17420" y="1331"/>
                  <a:pt x="17437" y="1327"/>
                </a:cubicBezTo>
                <a:cubicBezTo>
                  <a:pt x="17582" y="1294"/>
                  <a:pt x="17729" y="1262"/>
                  <a:pt x="17874" y="1230"/>
                </a:cubicBezTo>
                <a:cubicBezTo>
                  <a:pt x="17995" y="1204"/>
                  <a:pt x="18072" y="1086"/>
                  <a:pt x="18047" y="966"/>
                </a:cubicBezTo>
                <a:cubicBezTo>
                  <a:pt x="18024" y="861"/>
                  <a:pt x="17931" y="788"/>
                  <a:pt x="17828" y="788"/>
                </a:cubicBezTo>
                <a:close/>
                <a:moveTo>
                  <a:pt x="33492" y="894"/>
                </a:moveTo>
                <a:cubicBezTo>
                  <a:pt x="33390" y="894"/>
                  <a:pt x="33298" y="964"/>
                  <a:pt x="33275" y="1067"/>
                </a:cubicBezTo>
                <a:cubicBezTo>
                  <a:pt x="33247" y="1188"/>
                  <a:pt x="33322" y="1308"/>
                  <a:pt x="33442" y="1335"/>
                </a:cubicBezTo>
                <a:cubicBezTo>
                  <a:pt x="33588" y="1368"/>
                  <a:pt x="33734" y="1403"/>
                  <a:pt x="33879" y="1438"/>
                </a:cubicBezTo>
                <a:cubicBezTo>
                  <a:pt x="33897" y="1442"/>
                  <a:pt x="33914" y="1444"/>
                  <a:pt x="33932" y="1444"/>
                </a:cubicBezTo>
                <a:cubicBezTo>
                  <a:pt x="34032" y="1444"/>
                  <a:pt x="34123" y="1375"/>
                  <a:pt x="34148" y="1274"/>
                </a:cubicBezTo>
                <a:cubicBezTo>
                  <a:pt x="34178" y="1154"/>
                  <a:pt x="34104" y="1033"/>
                  <a:pt x="33984" y="1004"/>
                </a:cubicBezTo>
                <a:cubicBezTo>
                  <a:pt x="33838" y="969"/>
                  <a:pt x="33689" y="933"/>
                  <a:pt x="33542" y="899"/>
                </a:cubicBezTo>
                <a:cubicBezTo>
                  <a:pt x="33525" y="896"/>
                  <a:pt x="33508" y="894"/>
                  <a:pt x="33492" y="894"/>
                </a:cubicBezTo>
                <a:close/>
                <a:moveTo>
                  <a:pt x="16511" y="1098"/>
                </a:moveTo>
                <a:cubicBezTo>
                  <a:pt x="16492" y="1098"/>
                  <a:pt x="16474" y="1100"/>
                  <a:pt x="16455" y="1105"/>
                </a:cubicBezTo>
                <a:cubicBezTo>
                  <a:pt x="16309" y="1142"/>
                  <a:pt x="16161" y="1180"/>
                  <a:pt x="16016" y="1220"/>
                </a:cubicBezTo>
                <a:cubicBezTo>
                  <a:pt x="15897" y="1252"/>
                  <a:pt x="15826" y="1375"/>
                  <a:pt x="15859" y="1494"/>
                </a:cubicBezTo>
                <a:cubicBezTo>
                  <a:pt x="15885" y="1593"/>
                  <a:pt x="15976" y="1659"/>
                  <a:pt x="16074" y="1659"/>
                </a:cubicBezTo>
                <a:cubicBezTo>
                  <a:pt x="16094" y="1659"/>
                  <a:pt x="16113" y="1657"/>
                  <a:pt x="16132" y="1651"/>
                </a:cubicBezTo>
                <a:cubicBezTo>
                  <a:pt x="16276" y="1613"/>
                  <a:pt x="16422" y="1574"/>
                  <a:pt x="16566" y="1537"/>
                </a:cubicBezTo>
                <a:cubicBezTo>
                  <a:pt x="16685" y="1507"/>
                  <a:pt x="16757" y="1385"/>
                  <a:pt x="16727" y="1265"/>
                </a:cubicBezTo>
                <a:cubicBezTo>
                  <a:pt x="16701" y="1165"/>
                  <a:pt x="16610" y="1098"/>
                  <a:pt x="16511" y="1098"/>
                </a:cubicBezTo>
                <a:close/>
                <a:moveTo>
                  <a:pt x="34805" y="1221"/>
                </a:moveTo>
                <a:cubicBezTo>
                  <a:pt x="34707" y="1221"/>
                  <a:pt x="34617" y="1287"/>
                  <a:pt x="34590" y="1387"/>
                </a:cubicBezTo>
                <a:cubicBezTo>
                  <a:pt x="34557" y="1506"/>
                  <a:pt x="34627" y="1628"/>
                  <a:pt x="34746" y="1661"/>
                </a:cubicBezTo>
                <a:cubicBezTo>
                  <a:pt x="34890" y="1699"/>
                  <a:pt x="35036" y="1740"/>
                  <a:pt x="35178" y="1781"/>
                </a:cubicBezTo>
                <a:cubicBezTo>
                  <a:pt x="35199" y="1787"/>
                  <a:pt x="35219" y="1790"/>
                  <a:pt x="35239" y="1790"/>
                </a:cubicBezTo>
                <a:cubicBezTo>
                  <a:pt x="35337" y="1790"/>
                  <a:pt x="35426" y="1726"/>
                  <a:pt x="35454" y="1627"/>
                </a:cubicBezTo>
                <a:cubicBezTo>
                  <a:pt x="35488" y="1509"/>
                  <a:pt x="35420" y="1385"/>
                  <a:pt x="35301" y="1352"/>
                </a:cubicBezTo>
                <a:cubicBezTo>
                  <a:pt x="35156" y="1310"/>
                  <a:pt x="35009" y="1269"/>
                  <a:pt x="34863" y="1229"/>
                </a:cubicBezTo>
                <a:cubicBezTo>
                  <a:pt x="34844" y="1224"/>
                  <a:pt x="34824" y="1221"/>
                  <a:pt x="34805" y="1221"/>
                </a:cubicBezTo>
                <a:close/>
                <a:moveTo>
                  <a:pt x="15206" y="1460"/>
                </a:moveTo>
                <a:cubicBezTo>
                  <a:pt x="15185" y="1460"/>
                  <a:pt x="15164" y="1463"/>
                  <a:pt x="15143" y="1469"/>
                </a:cubicBezTo>
                <a:cubicBezTo>
                  <a:pt x="14998" y="1512"/>
                  <a:pt x="14852" y="1557"/>
                  <a:pt x="14709" y="1603"/>
                </a:cubicBezTo>
                <a:cubicBezTo>
                  <a:pt x="14592" y="1640"/>
                  <a:pt x="14526" y="1766"/>
                  <a:pt x="14563" y="1883"/>
                </a:cubicBezTo>
                <a:cubicBezTo>
                  <a:pt x="14593" y="1979"/>
                  <a:pt x="14681" y="2039"/>
                  <a:pt x="14776" y="2039"/>
                </a:cubicBezTo>
                <a:cubicBezTo>
                  <a:pt x="14798" y="2039"/>
                  <a:pt x="14821" y="2036"/>
                  <a:pt x="14843" y="2029"/>
                </a:cubicBezTo>
                <a:cubicBezTo>
                  <a:pt x="14985" y="1984"/>
                  <a:pt x="15129" y="1940"/>
                  <a:pt x="15272" y="1897"/>
                </a:cubicBezTo>
                <a:cubicBezTo>
                  <a:pt x="15390" y="1862"/>
                  <a:pt x="15456" y="1737"/>
                  <a:pt x="15421" y="1619"/>
                </a:cubicBezTo>
                <a:cubicBezTo>
                  <a:pt x="15391" y="1522"/>
                  <a:pt x="15302" y="1460"/>
                  <a:pt x="15206" y="1460"/>
                </a:cubicBezTo>
                <a:close/>
                <a:moveTo>
                  <a:pt x="36104" y="1603"/>
                </a:moveTo>
                <a:cubicBezTo>
                  <a:pt x="36009" y="1603"/>
                  <a:pt x="35921" y="1664"/>
                  <a:pt x="35890" y="1759"/>
                </a:cubicBezTo>
                <a:cubicBezTo>
                  <a:pt x="35853" y="1876"/>
                  <a:pt x="35919" y="2003"/>
                  <a:pt x="36036" y="2039"/>
                </a:cubicBezTo>
                <a:cubicBezTo>
                  <a:pt x="36177" y="2085"/>
                  <a:pt x="36320" y="2131"/>
                  <a:pt x="36461" y="2178"/>
                </a:cubicBezTo>
                <a:cubicBezTo>
                  <a:pt x="36485" y="2186"/>
                  <a:pt x="36508" y="2190"/>
                  <a:pt x="36532" y="2190"/>
                </a:cubicBezTo>
                <a:cubicBezTo>
                  <a:pt x="36625" y="2190"/>
                  <a:pt x="36713" y="2130"/>
                  <a:pt x="36744" y="2037"/>
                </a:cubicBezTo>
                <a:cubicBezTo>
                  <a:pt x="36783" y="1920"/>
                  <a:pt x="36719" y="1793"/>
                  <a:pt x="36602" y="1754"/>
                </a:cubicBezTo>
                <a:cubicBezTo>
                  <a:pt x="36459" y="1707"/>
                  <a:pt x="36315" y="1660"/>
                  <a:pt x="36171" y="1614"/>
                </a:cubicBezTo>
                <a:cubicBezTo>
                  <a:pt x="36149" y="1607"/>
                  <a:pt x="36126" y="1603"/>
                  <a:pt x="36104" y="1603"/>
                </a:cubicBezTo>
                <a:close/>
                <a:moveTo>
                  <a:pt x="13920" y="1877"/>
                </a:moveTo>
                <a:cubicBezTo>
                  <a:pt x="13896" y="1877"/>
                  <a:pt x="13871" y="1881"/>
                  <a:pt x="13846" y="1889"/>
                </a:cubicBezTo>
                <a:cubicBezTo>
                  <a:pt x="13704" y="1938"/>
                  <a:pt x="13559" y="1990"/>
                  <a:pt x="13418" y="2041"/>
                </a:cubicBezTo>
                <a:cubicBezTo>
                  <a:pt x="13302" y="2084"/>
                  <a:pt x="13242" y="2212"/>
                  <a:pt x="13285" y="2327"/>
                </a:cubicBezTo>
                <a:cubicBezTo>
                  <a:pt x="13318" y="2418"/>
                  <a:pt x="13404" y="2474"/>
                  <a:pt x="13495" y="2474"/>
                </a:cubicBezTo>
                <a:cubicBezTo>
                  <a:pt x="13520" y="2474"/>
                  <a:pt x="13546" y="2470"/>
                  <a:pt x="13571" y="2461"/>
                </a:cubicBezTo>
                <a:cubicBezTo>
                  <a:pt x="13711" y="2410"/>
                  <a:pt x="13852" y="2359"/>
                  <a:pt x="13993" y="2310"/>
                </a:cubicBezTo>
                <a:cubicBezTo>
                  <a:pt x="14110" y="2270"/>
                  <a:pt x="14171" y="2143"/>
                  <a:pt x="14131" y="2026"/>
                </a:cubicBezTo>
                <a:cubicBezTo>
                  <a:pt x="14099" y="1934"/>
                  <a:pt x="14013" y="1877"/>
                  <a:pt x="13920" y="1877"/>
                </a:cubicBezTo>
                <a:close/>
                <a:moveTo>
                  <a:pt x="37384" y="2040"/>
                </a:moveTo>
                <a:cubicBezTo>
                  <a:pt x="37292" y="2040"/>
                  <a:pt x="37207" y="2096"/>
                  <a:pt x="37174" y="2187"/>
                </a:cubicBezTo>
                <a:cubicBezTo>
                  <a:pt x="37131" y="2302"/>
                  <a:pt x="37191" y="2430"/>
                  <a:pt x="37307" y="2473"/>
                </a:cubicBezTo>
                <a:cubicBezTo>
                  <a:pt x="37447" y="2524"/>
                  <a:pt x="37588" y="2577"/>
                  <a:pt x="37727" y="2629"/>
                </a:cubicBezTo>
                <a:cubicBezTo>
                  <a:pt x="37752" y="2639"/>
                  <a:pt x="37780" y="2644"/>
                  <a:pt x="37806" y="2644"/>
                </a:cubicBezTo>
                <a:cubicBezTo>
                  <a:pt x="37896" y="2644"/>
                  <a:pt x="37981" y="2590"/>
                  <a:pt x="38015" y="2501"/>
                </a:cubicBezTo>
                <a:cubicBezTo>
                  <a:pt x="38058" y="2386"/>
                  <a:pt x="38001" y="2257"/>
                  <a:pt x="37886" y="2213"/>
                </a:cubicBezTo>
                <a:cubicBezTo>
                  <a:pt x="37745" y="2158"/>
                  <a:pt x="37602" y="2105"/>
                  <a:pt x="37460" y="2053"/>
                </a:cubicBezTo>
                <a:cubicBezTo>
                  <a:pt x="37435" y="2044"/>
                  <a:pt x="37409" y="2040"/>
                  <a:pt x="37384" y="2040"/>
                </a:cubicBezTo>
                <a:close/>
                <a:moveTo>
                  <a:pt x="12652" y="2349"/>
                </a:moveTo>
                <a:cubicBezTo>
                  <a:pt x="12625" y="2349"/>
                  <a:pt x="12597" y="2354"/>
                  <a:pt x="12570" y="2365"/>
                </a:cubicBezTo>
                <a:cubicBezTo>
                  <a:pt x="12429" y="2420"/>
                  <a:pt x="12288" y="2478"/>
                  <a:pt x="12148" y="2536"/>
                </a:cubicBezTo>
                <a:cubicBezTo>
                  <a:pt x="12034" y="2583"/>
                  <a:pt x="11981" y="2714"/>
                  <a:pt x="12028" y="2828"/>
                </a:cubicBezTo>
                <a:cubicBezTo>
                  <a:pt x="12064" y="2914"/>
                  <a:pt x="12147" y="2966"/>
                  <a:pt x="12234" y="2966"/>
                </a:cubicBezTo>
                <a:cubicBezTo>
                  <a:pt x="12263" y="2966"/>
                  <a:pt x="12292" y="2960"/>
                  <a:pt x="12320" y="2948"/>
                </a:cubicBezTo>
                <a:cubicBezTo>
                  <a:pt x="12457" y="2891"/>
                  <a:pt x="12596" y="2835"/>
                  <a:pt x="12735" y="2779"/>
                </a:cubicBezTo>
                <a:cubicBezTo>
                  <a:pt x="12849" y="2734"/>
                  <a:pt x="12905" y="2604"/>
                  <a:pt x="12859" y="2489"/>
                </a:cubicBezTo>
                <a:cubicBezTo>
                  <a:pt x="12825" y="2402"/>
                  <a:pt x="12741" y="2349"/>
                  <a:pt x="12652" y="2349"/>
                </a:cubicBezTo>
                <a:close/>
                <a:moveTo>
                  <a:pt x="38644" y="2532"/>
                </a:moveTo>
                <a:cubicBezTo>
                  <a:pt x="38556" y="2532"/>
                  <a:pt x="38473" y="2584"/>
                  <a:pt x="38438" y="2670"/>
                </a:cubicBezTo>
                <a:cubicBezTo>
                  <a:pt x="38390" y="2783"/>
                  <a:pt x="38444" y="2914"/>
                  <a:pt x="38558" y="2962"/>
                </a:cubicBezTo>
                <a:cubicBezTo>
                  <a:pt x="38695" y="3019"/>
                  <a:pt x="38833" y="3078"/>
                  <a:pt x="38970" y="3138"/>
                </a:cubicBezTo>
                <a:cubicBezTo>
                  <a:pt x="38998" y="3150"/>
                  <a:pt x="39029" y="3156"/>
                  <a:pt x="39058" y="3156"/>
                </a:cubicBezTo>
                <a:cubicBezTo>
                  <a:pt x="39145" y="3156"/>
                  <a:pt x="39227" y="3106"/>
                  <a:pt x="39263" y="3022"/>
                </a:cubicBezTo>
                <a:cubicBezTo>
                  <a:pt x="39313" y="2909"/>
                  <a:pt x="39261" y="2778"/>
                  <a:pt x="39148" y="2728"/>
                </a:cubicBezTo>
                <a:cubicBezTo>
                  <a:pt x="39009" y="2668"/>
                  <a:pt x="38869" y="2608"/>
                  <a:pt x="38730" y="2550"/>
                </a:cubicBezTo>
                <a:cubicBezTo>
                  <a:pt x="38702" y="2538"/>
                  <a:pt x="38673" y="2532"/>
                  <a:pt x="38644" y="2532"/>
                </a:cubicBezTo>
                <a:close/>
                <a:moveTo>
                  <a:pt x="11407" y="2878"/>
                </a:moveTo>
                <a:cubicBezTo>
                  <a:pt x="11376" y="2878"/>
                  <a:pt x="11344" y="2885"/>
                  <a:pt x="11314" y="2898"/>
                </a:cubicBezTo>
                <a:cubicBezTo>
                  <a:pt x="11177" y="2961"/>
                  <a:pt x="11038" y="3025"/>
                  <a:pt x="10903" y="3089"/>
                </a:cubicBezTo>
                <a:cubicBezTo>
                  <a:pt x="10791" y="3142"/>
                  <a:pt x="10743" y="3275"/>
                  <a:pt x="10796" y="3387"/>
                </a:cubicBezTo>
                <a:cubicBezTo>
                  <a:pt x="10833" y="3467"/>
                  <a:pt x="10914" y="3515"/>
                  <a:pt x="10997" y="3515"/>
                </a:cubicBezTo>
                <a:cubicBezTo>
                  <a:pt x="11030" y="3515"/>
                  <a:pt x="11062" y="3507"/>
                  <a:pt x="11093" y="3493"/>
                </a:cubicBezTo>
                <a:cubicBezTo>
                  <a:pt x="11227" y="3430"/>
                  <a:pt x="11363" y="3366"/>
                  <a:pt x="11499" y="3305"/>
                </a:cubicBezTo>
                <a:cubicBezTo>
                  <a:pt x="11611" y="3254"/>
                  <a:pt x="11661" y="3121"/>
                  <a:pt x="11610" y="3009"/>
                </a:cubicBezTo>
                <a:cubicBezTo>
                  <a:pt x="11573" y="2927"/>
                  <a:pt x="11492" y="2878"/>
                  <a:pt x="11407" y="2878"/>
                </a:cubicBezTo>
                <a:close/>
                <a:moveTo>
                  <a:pt x="39880" y="3083"/>
                </a:moveTo>
                <a:cubicBezTo>
                  <a:pt x="39796" y="3083"/>
                  <a:pt x="39716" y="3130"/>
                  <a:pt x="39678" y="3211"/>
                </a:cubicBezTo>
                <a:cubicBezTo>
                  <a:pt x="39625" y="3322"/>
                  <a:pt x="39673" y="3455"/>
                  <a:pt x="39784" y="3508"/>
                </a:cubicBezTo>
                <a:cubicBezTo>
                  <a:pt x="39918" y="3572"/>
                  <a:pt x="40054" y="3637"/>
                  <a:pt x="40186" y="3703"/>
                </a:cubicBezTo>
                <a:cubicBezTo>
                  <a:pt x="40219" y="3718"/>
                  <a:pt x="40252" y="3726"/>
                  <a:pt x="40286" y="3726"/>
                </a:cubicBezTo>
                <a:cubicBezTo>
                  <a:pt x="40368" y="3726"/>
                  <a:pt x="40447" y="3681"/>
                  <a:pt x="40486" y="3601"/>
                </a:cubicBezTo>
                <a:cubicBezTo>
                  <a:pt x="40540" y="3491"/>
                  <a:pt x="40495" y="3357"/>
                  <a:pt x="40384" y="3303"/>
                </a:cubicBezTo>
                <a:cubicBezTo>
                  <a:pt x="40250" y="3236"/>
                  <a:pt x="40112" y="3169"/>
                  <a:pt x="39975" y="3105"/>
                </a:cubicBezTo>
                <a:cubicBezTo>
                  <a:pt x="39944" y="3090"/>
                  <a:pt x="39912" y="3083"/>
                  <a:pt x="39880" y="3083"/>
                </a:cubicBezTo>
                <a:close/>
                <a:moveTo>
                  <a:pt x="10189" y="3466"/>
                </a:moveTo>
                <a:cubicBezTo>
                  <a:pt x="10154" y="3466"/>
                  <a:pt x="10120" y="3474"/>
                  <a:pt x="10087" y="3491"/>
                </a:cubicBezTo>
                <a:cubicBezTo>
                  <a:pt x="9951" y="3560"/>
                  <a:pt x="9816" y="3632"/>
                  <a:pt x="9683" y="3703"/>
                </a:cubicBezTo>
                <a:cubicBezTo>
                  <a:pt x="9575" y="3761"/>
                  <a:pt x="9534" y="3896"/>
                  <a:pt x="9592" y="4005"/>
                </a:cubicBezTo>
                <a:cubicBezTo>
                  <a:pt x="9633" y="4080"/>
                  <a:pt x="9710" y="4123"/>
                  <a:pt x="9789" y="4123"/>
                </a:cubicBezTo>
                <a:cubicBezTo>
                  <a:pt x="9825" y="4123"/>
                  <a:pt x="9861" y="4114"/>
                  <a:pt x="9894" y="4096"/>
                </a:cubicBezTo>
                <a:cubicBezTo>
                  <a:pt x="10025" y="4026"/>
                  <a:pt x="10158" y="3956"/>
                  <a:pt x="10291" y="3888"/>
                </a:cubicBezTo>
                <a:cubicBezTo>
                  <a:pt x="10400" y="3832"/>
                  <a:pt x="10444" y="3697"/>
                  <a:pt x="10387" y="3588"/>
                </a:cubicBezTo>
                <a:cubicBezTo>
                  <a:pt x="10348" y="3511"/>
                  <a:pt x="10270" y="3466"/>
                  <a:pt x="10189" y="3466"/>
                </a:cubicBezTo>
                <a:close/>
                <a:moveTo>
                  <a:pt x="41087" y="3693"/>
                </a:moveTo>
                <a:cubicBezTo>
                  <a:pt x="41008" y="3693"/>
                  <a:pt x="40931" y="3736"/>
                  <a:pt x="40890" y="3811"/>
                </a:cubicBezTo>
                <a:cubicBezTo>
                  <a:pt x="40832" y="3919"/>
                  <a:pt x="40873" y="4055"/>
                  <a:pt x="40982" y="4113"/>
                </a:cubicBezTo>
                <a:cubicBezTo>
                  <a:pt x="41112" y="4183"/>
                  <a:pt x="41244" y="4256"/>
                  <a:pt x="41374" y="4328"/>
                </a:cubicBezTo>
                <a:cubicBezTo>
                  <a:pt x="41408" y="4347"/>
                  <a:pt x="41446" y="4356"/>
                  <a:pt x="41483" y="4356"/>
                </a:cubicBezTo>
                <a:cubicBezTo>
                  <a:pt x="41560" y="4356"/>
                  <a:pt x="41637" y="4315"/>
                  <a:pt x="41677" y="4242"/>
                </a:cubicBezTo>
                <a:cubicBezTo>
                  <a:pt x="41738" y="4134"/>
                  <a:pt x="41700" y="3999"/>
                  <a:pt x="41592" y="3938"/>
                </a:cubicBezTo>
                <a:cubicBezTo>
                  <a:pt x="41461" y="3864"/>
                  <a:pt x="41326" y="3791"/>
                  <a:pt x="41193" y="3719"/>
                </a:cubicBezTo>
                <a:cubicBezTo>
                  <a:pt x="41159" y="3701"/>
                  <a:pt x="41123" y="3693"/>
                  <a:pt x="41087" y="3693"/>
                </a:cubicBezTo>
                <a:close/>
                <a:moveTo>
                  <a:pt x="9000" y="4115"/>
                </a:moveTo>
                <a:cubicBezTo>
                  <a:pt x="8963" y="4115"/>
                  <a:pt x="8924" y="4125"/>
                  <a:pt x="8889" y="4145"/>
                </a:cubicBezTo>
                <a:cubicBezTo>
                  <a:pt x="8758" y="4222"/>
                  <a:pt x="8626" y="4300"/>
                  <a:pt x="8498" y="4377"/>
                </a:cubicBezTo>
                <a:cubicBezTo>
                  <a:pt x="8392" y="4442"/>
                  <a:pt x="8359" y="4579"/>
                  <a:pt x="8423" y="4684"/>
                </a:cubicBezTo>
                <a:cubicBezTo>
                  <a:pt x="8464" y="4753"/>
                  <a:pt x="8538" y="4792"/>
                  <a:pt x="8613" y="4792"/>
                </a:cubicBezTo>
                <a:cubicBezTo>
                  <a:pt x="8653" y="4792"/>
                  <a:pt x="8693" y="4782"/>
                  <a:pt x="8729" y="4760"/>
                </a:cubicBezTo>
                <a:cubicBezTo>
                  <a:pt x="8856" y="4683"/>
                  <a:pt x="8985" y="4607"/>
                  <a:pt x="9114" y="4532"/>
                </a:cubicBezTo>
                <a:cubicBezTo>
                  <a:pt x="9221" y="4470"/>
                  <a:pt x="9257" y="4333"/>
                  <a:pt x="9195" y="4226"/>
                </a:cubicBezTo>
                <a:cubicBezTo>
                  <a:pt x="9153" y="4155"/>
                  <a:pt x="9078" y="4115"/>
                  <a:pt x="9000" y="4115"/>
                </a:cubicBezTo>
                <a:close/>
                <a:moveTo>
                  <a:pt x="42262" y="4364"/>
                </a:moveTo>
                <a:cubicBezTo>
                  <a:pt x="42187" y="4364"/>
                  <a:pt x="42113" y="4402"/>
                  <a:pt x="42071" y="4471"/>
                </a:cubicBezTo>
                <a:cubicBezTo>
                  <a:pt x="42007" y="4576"/>
                  <a:pt x="42041" y="4714"/>
                  <a:pt x="42146" y="4778"/>
                </a:cubicBezTo>
                <a:cubicBezTo>
                  <a:pt x="42274" y="4856"/>
                  <a:pt x="42401" y="4935"/>
                  <a:pt x="42526" y="5013"/>
                </a:cubicBezTo>
                <a:cubicBezTo>
                  <a:pt x="42563" y="5037"/>
                  <a:pt x="42605" y="5048"/>
                  <a:pt x="42645" y="5048"/>
                </a:cubicBezTo>
                <a:cubicBezTo>
                  <a:pt x="42719" y="5048"/>
                  <a:pt x="42792" y="5011"/>
                  <a:pt x="42834" y="4944"/>
                </a:cubicBezTo>
                <a:cubicBezTo>
                  <a:pt x="42900" y="4840"/>
                  <a:pt x="42869" y="4702"/>
                  <a:pt x="42765" y="4636"/>
                </a:cubicBezTo>
                <a:cubicBezTo>
                  <a:pt x="42638" y="4556"/>
                  <a:pt x="42508" y="4475"/>
                  <a:pt x="42378" y="4397"/>
                </a:cubicBezTo>
                <a:cubicBezTo>
                  <a:pt x="42342" y="4374"/>
                  <a:pt x="42301" y="4364"/>
                  <a:pt x="42262" y="4364"/>
                </a:cubicBezTo>
                <a:close/>
                <a:moveTo>
                  <a:pt x="7850" y="4827"/>
                </a:moveTo>
                <a:cubicBezTo>
                  <a:pt x="7808" y="4827"/>
                  <a:pt x="7765" y="4838"/>
                  <a:pt x="7728" y="4863"/>
                </a:cubicBezTo>
                <a:cubicBezTo>
                  <a:pt x="7601" y="4947"/>
                  <a:pt x="7474" y="5032"/>
                  <a:pt x="7350" y="5117"/>
                </a:cubicBezTo>
                <a:cubicBezTo>
                  <a:pt x="7249" y="5187"/>
                  <a:pt x="7222" y="5326"/>
                  <a:pt x="7292" y="5428"/>
                </a:cubicBezTo>
                <a:cubicBezTo>
                  <a:pt x="7335" y="5491"/>
                  <a:pt x="7405" y="5525"/>
                  <a:pt x="7476" y="5525"/>
                </a:cubicBezTo>
                <a:cubicBezTo>
                  <a:pt x="7519" y="5525"/>
                  <a:pt x="7564" y="5512"/>
                  <a:pt x="7602" y="5485"/>
                </a:cubicBezTo>
                <a:cubicBezTo>
                  <a:pt x="7724" y="5402"/>
                  <a:pt x="7849" y="5318"/>
                  <a:pt x="7973" y="5236"/>
                </a:cubicBezTo>
                <a:cubicBezTo>
                  <a:pt x="8076" y="5169"/>
                  <a:pt x="8105" y="5031"/>
                  <a:pt x="8037" y="4928"/>
                </a:cubicBezTo>
                <a:cubicBezTo>
                  <a:pt x="7994" y="4862"/>
                  <a:pt x="7923" y="4827"/>
                  <a:pt x="7850" y="4827"/>
                </a:cubicBezTo>
                <a:close/>
                <a:moveTo>
                  <a:pt x="43398" y="5098"/>
                </a:moveTo>
                <a:cubicBezTo>
                  <a:pt x="43327" y="5098"/>
                  <a:pt x="43257" y="5132"/>
                  <a:pt x="43215" y="5195"/>
                </a:cubicBezTo>
                <a:cubicBezTo>
                  <a:pt x="43145" y="5296"/>
                  <a:pt x="43170" y="5435"/>
                  <a:pt x="43272" y="5505"/>
                </a:cubicBezTo>
                <a:cubicBezTo>
                  <a:pt x="43394" y="5589"/>
                  <a:pt x="43517" y="5676"/>
                  <a:pt x="43638" y="5762"/>
                </a:cubicBezTo>
                <a:cubicBezTo>
                  <a:pt x="43676" y="5790"/>
                  <a:pt x="43722" y="5804"/>
                  <a:pt x="43768" y="5804"/>
                </a:cubicBezTo>
                <a:cubicBezTo>
                  <a:pt x="43837" y="5804"/>
                  <a:pt x="43905" y="5772"/>
                  <a:pt x="43949" y="5711"/>
                </a:cubicBezTo>
                <a:cubicBezTo>
                  <a:pt x="44021" y="5610"/>
                  <a:pt x="43998" y="5471"/>
                  <a:pt x="43897" y="5399"/>
                </a:cubicBezTo>
                <a:cubicBezTo>
                  <a:pt x="43775" y="5311"/>
                  <a:pt x="43650" y="5223"/>
                  <a:pt x="43525" y="5138"/>
                </a:cubicBezTo>
                <a:cubicBezTo>
                  <a:pt x="43486" y="5111"/>
                  <a:pt x="43442" y="5098"/>
                  <a:pt x="43398" y="5098"/>
                </a:cubicBezTo>
                <a:close/>
                <a:moveTo>
                  <a:pt x="6742" y="5602"/>
                </a:moveTo>
                <a:cubicBezTo>
                  <a:pt x="6696" y="5602"/>
                  <a:pt x="6649" y="5617"/>
                  <a:pt x="6609" y="5646"/>
                </a:cubicBezTo>
                <a:cubicBezTo>
                  <a:pt x="6487" y="5738"/>
                  <a:pt x="6365" y="5830"/>
                  <a:pt x="6247" y="5923"/>
                </a:cubicBezTo>
                <a:cubicBezTo>
                  <a:pt x="6149" y="5998"/>
                  <a:pt x="6132" y="6139"/>
                  <a:pt x="6207" y="6236"/>
                </a:cubicBezTo>
                <a:cubicBezTo>
                  <a:pt x="6251" y="6292"/>
                  <a:pt x="6317" y="6322"/>
                  <a:pt x="6384" y="6322"/>
                </a:cubicBezTo>
                <a:cubicBezTo>
                  <a:pt x="6432" y="6322"/>
                  <a:pt x="6480" y="6307"/>
                  <a:pt x="6520" y="6275"/>
                </a:cubicBezTo>
                <a:cubicBezTo>
                  <a:pt x="6637" y="6185"/>
                  <a:pt x="6756" y="6093"/>
                  <a:pt x="6876" y="6005"/>
                </a:cubicBezTo>
                <a:cubicBezTo>
                  <a:pt x="6975" y="5931"/>
                  <a:pt x="6995" y="5791"/>
                  <a:pt x="6921" y="5692"/>
                </a:cubicBezTo>
                <a:cubicBezTo>
                  <a:pt x="6877" y="5633"/>
                  <a:pt x="6810" y="5602"/>
                  <a:pt x="6742" y="5602"/>
                </a:cubicBezTo>
                <a:close/>
                <a:moveTo>
                  <a:pt x="44490" y="5897"/>
                </a:moveTo>
                <a:cubicBezTo>
                  <a:pt x="44423" y="5897"/>
                  <a:pt x="44357" y="5927"/>
                  <a:pt x="44313" y="5984"/>
                </a:cubicBezTo>
                <a:cubicBezTo>
                  <a:pt x="44238" y="6080"/>
                  <a:pt x="44255" y="6221"/>
                  <a:pt x="44352" y="6297"/>
                </a:cubicBezTo>
                <a:cubicBezTo>
                  <a:pt x="44470" y="6388"/>
                  <a:pt x="44587" y="6482"/>
                  <a:pt x="44701" y="6575"/>
                </a:cubicBezTo>
                <a:cubicBezTo>
                  <a:pt x="44743" y="6609"/>
                  <a:pt x="44792" y="6625"/>
                  <a:pt x="44842" y="6625"/>
                </a:cubicBezTo>
                <a:cubicBezTo>
                  <a:pt x="44907" y="6625"/>
                  <a:pt x="44971" y="6597"/>
                  <a:pt x="45015" y="6543"/>
                </a:cubicBezTo>
                <a:cubicBezTo>
                  <a:pt x="45093" y="6447"/>
                  <a:pt x="45079" y="6307"/>
                  <a:pt x="44983" y="6229"/>
                </a:cubicBezTo>
                <a:cubicBezTo>
                  <a:pt x="44867" y="6134"/>
                  <a:pt x="44747" y="6038"/>
                  <a:pt x="44627" y="5945"/>
                </a:cubicBezTo>
                <a:cubicBezTo>
                  <a:pt x="44586" y="5913"/>
                  <a:pt x="44538" y="5897"/>
                  <a:pt x="44490" y="5897"/>
                </a:cubicBezTo>
                <a:close/>
                <a:moveTo>
                  <a:pt x="5684" y="6444"/>
                </a:moveTo>
                <a:cubicBezTo>
                  <a:pt x="5632" y="6444"/>
                  <a:pt x="5581" y="6462"/>
                  <a:pt x="5539" y="6497"/>
                </a:cubicBezTo>
                <a:cubicBezTo>
                  <a:pt x="5423" y="6596"/>
                  <a:pt x="5308" y="6696"/>
                  <a:pt x="5194" y="6797"/>
                </a:cubicBezTo>
                <a:cubicBezTo>
                  <a:pt x="5102" y="6879"/>
                  <a:pt x="5094" y="7020"/>
                  <a:pt x="5176" y="7112"/>
                </a:cubicBezTo>
                <a:cubicBezTo>
                  <a:pt x="5220" y="7161"/>
                  <a:pt x="5282" y="7186"/>
                  <a:pt x="5343" y="7186"/>
                </a:cubicBezTo>
                <a:cubicBezTo>
                  <a:pt x="5396" y="7186"/>
                  <a:pt x="5449" y="7168"/>
                  <a:pt x="5491" y="7130"/>
                </a:cubicBezTo>
                <a:cubicBezTo>
                  <a:pt x="5602" y="7032"/>
                  <a:pt x="5715" y="6934"/>
                  <a:pt x="5828" y="6838"/>
                </a:cubicBezTo>
                <a:cubicBezTo>
                  <a:pt x="5922" y="6758"/>
                  <a:pt x="5933" y="6617"/>
                  <a:pt x="5854" y="6523"/>
                </a:cubicBezTo>
                <a:cubicBezTo>
                  <a:pt x="5810" y="6471"/>
                  <a:pt x="5747" y="6444"/>
                  <a:pt x="5684" y="6444"/>
                </a:cubicBezTo>
                <a:close/>
                <a:moveTo>
                  <a:pt x="45528" y="6764"/>
                </a:moveTo>
                <a:cubicBezTo>
                  <a:pt x="45467" y="6764"/>
                  <a:pt x="45406" y="6789"/>
                  <a:pt x="45362" y="6838"/>
                </a:cubicBezTo>
                <a:cubicBezTo>
                  <a:pt x="45280" y="6930"/>
                  <a:pt x="45288" y="7071"/>
                  <a:pt x="45380" y="7153"/>
                </a:cubicBezTo>
                <a:cubicBezTo>
                  <a:pt x="45491" y="7253"/>
                  <a:pt x="45601" y="7353"/>
                  <a:pt x="45709" y="7454"/>
                </a:cubicBezTo>
                <a:cubicBezTo>
                  <a:pt x="45753" y="7494"/>
                  <a:pt x="45807" y="7514"/>
                  <a:pt x="45861" y="7514"/>
                </a:cubicBezTo>
                <a:cubicBezTo>
                  <a:pt x="45921" y="7514"/>
                  <a:pt x="45981" y="7490"/>
                  <a:pt x="46025" y="7443"/>
                </a:cubicBezTo>
                <a:cubicBezTo>
                  <a:pt x="46109" y="7353"/>
                  <a:pt x="46105" y="7211"/>
                  <a:pt x="46014" y="7127"/>
                </a:cubicBezTo>
                <a:cubicBezTo>
                  <a:pt x="45904" y="7025"/>
                  <a:pt x="45790" y="6921"/>
                  <a:pt x="45677" y="6821"/>
                </a:cubicBezTo>
                <a:cubicBezTo>
                  <a:pt x="45634" y="6782"/>
                  <a:pt x="45581" y="6764"/>
                  <a:pt x="45528" y="6764"/>
                </a:cubicBezTo>
                <a:close/>
                <a:moveTo>
                  <a:pt x="4683" y="7354"/>
                </a:moveTo>
                <a:cubicBezTo>
                  <a:pt x="4627" y="7354"/>
                  <a:pt x="4571" y="7375"/>
                  <a:pt x="4527" y="7418"/>
                </a:cubicBezTo>
                <a:cubicBezTo>
                  <a:pt x="4418" y="7524"/>
                  <a:pt x="4310" y="7632"/>
                  <a:pt x="4204" y="7740"/>
                </a:cubicBezTo>
                <a:cubicBezTo>
                  <a:pt x="4118" y="7828"/>
                  <a:pt x="4120" y="7970"/>
                  <a:pt x="4207" y="8055"/>
                </a:cubicBezTo>
                <a:cubicBezTo>
                  <a:pt x="4251" y="8099"/>
                  <a:pt x="4308" y="8119"/>
                  <a:pt x="4364" y="8119"/>
                </a:cubicBezTo>
                <a:cubicBezTo>
                  <a:pt x="4422" y="8119"/>
                  <a:pt x="4479" y="8097"/>
                  <a:pt x="4523" y="8053"/>
                </a:cubicBezTo>
                <a:cubicBezTo>
                  <a:pt x="4627" y="7947"/>
                  <a:pt x="4733" y="7841"/>
                  <a:pt x="4839" y="7737"/>
                </a:cubicBezTo>
                <a:cubicBezTo>
                  <a:pt x="4927" y="7652"/>
                  <a:pt x="4929" y="7510"/>
                  <a:pt x="4842" y="7421"/>
                </a:cubicBezTo>
                <a:cubicBezTo>
                  <a:pt x="4799" y="7376"/>
                  <a:pt x="4741" y="7354"/>
                  <a:pt x="4683" y="7354"/>
                </a:cubicBezTo>
                <a:close/>
                <a:moveTo>
                  <a:pt x="46506" y="7698"/>
                </a:moveTo>
                <a:cubicBezTo>
                  <a:pt x="46450" y="7698"/>
                  <a:pt x="46394" y="7719"/>
                  <a:pt x="46351" y="7761"/>
                </a:cubicBezTo>
                <a:cubicBezTo>
                  <a:pt x="46262" y="7847"/>
                  <a:pt x="46260" y="7989"/>
                  <a:pt x="46346" y="8078"/>
                </a:cubicBezTo>
                <a:cubicBezTo>
                  <a:pt x="46449" y="8184"/>
                  <a:pt x="46553" y="8292"/>
                  <a:pt x="46653" y="8400"/>
                </a:cubicBezTo>
                <a:cubicBezTo>
                  <a:pt x="46697" y="8448"/>
                  <a:pt x="46757" y="8472"/>
                  <a:pt x="46817" y="8472"/>
                </a:cubicBezTo>
                <a:cubicBezTo>
                  <a:pt x="46871" y="8472"/>
                  <a:pt x="46926" y="8452"/>
                  <a:pt x="46968" y="8412"/>
                </a:cubicBezTo>
                <a:cubicBezTo>
                  <a:pt x="47059" y="8328"/>
                  <a:pt x="47064" y="8187"/>
                  <a:pt x="46980" y="8097"/>
                </a:cubicBezTo>
                <a:cubicBezTo>
                  <a:pt x="46878" y="7986"/>
                  <a:pt x="46772" y="7875"/>
                  <a:pt x="46666" y="7766"/>
                </a:cubicBezTo>
                <a:cubicBezTo>
                  <a:pt x="46622" y="7721"/>
                  <a:pt x="46564" y="7698"/>
                  <a:pt x="46506" y="7698"/>
                </a:cubicBezTo>
                <a:close/>
                <a:moveTo>
                  <a:pt x="3750" y="8333"/>
                </a:moveTo>
                <a:cubicBezTo>
                  <a:pt x="3688" y="8333"/>
                  <a:pt x="3626" y="8359"/>
                  <a:pt x="3583" y="8408"/>
                </a:cubicBezTo>
                <a:cubicBezTo>
                  <a:pt x="3481" y="8523"/>
                  <a:pt x="3382" y="8640"/>
                  <a:pt x="3285" y="8755"/>
                </a:cubicBezTo>
                <a:cubicBezTo>
                  <a:pt x="3206" y="8850"/>
                  <a:pt x="3218" y="8990"/>
                  <a:pt x="3312" y="9069"/>
                </a:cubicBezTo>
                <a:cubicBezTo>
                  <a:pt x="3354" y="9104"/>
                  <a:pt x="3405" y="9122"/>
                  <a:pt x="3455" y="9122"/>
                </a:cubicBezTo>
                <a:cubicBezTo>
                  <a:pt x="3519" y="9122"/>
                  <a:pt x="3583" y="9094"/>
                  <a:pt x="3627" y="9041"/>
                </a:cubicBezTo>
                <a:cubicBezTo>
                  <a:pt x="3721" y="8929"/>
                  <a:pt x="3818" y="8816"/>
                  <a:pt x="3917" y="8704"/>
                </a:cubicBezTo>
                <a:cubicBezTo>
                  <a:pt x="3999" y="8612"/>
                  <a:pt x="3990" y="8471"/>
                  <a:pt x="3898" y="8389"/>
                </a:cubicBezTo>
                <a:cubicBezTo>
                  <a:pt x="3855" y="8352"/>
                  <a:pt x="3802" y="8333"/>
                  <a:pt x="3750" y="8333"/>
                </a:cubicBezTo>
                <a:close/>
                <a:moveTo>
                  <a:pt x="47412" y="8702"/>
                </a:moveTo>
                <a:cubicBezTo>
                  <a:pt x="47361" y="8702"/>
                  <a:pt x="47311" y="8719"/>
                  <a:pt x="47269" y="8754"/>
                </a:cubicBezTo>
                <a:cubicBezTo>
                  <a:pt x="47175" y="8833"/>
                  <a:pt x="47162" y="8974"/>
                  <a:pt x="47241" y="9068"/>
                </a:cubicBezTo>
                <a:cubicBezTo>
                  <a:pt x="47336" y="9182"/>
                  <a:pt x="47430" y="9299"/>
                  <a:pt x="47521" y="9414"/>
                </a:cubicBezTo>
                <a:cubicBezTo>
                  <a:pt x="47565" y="9470"/>
                  <a:pt x="47631" y="9499"/>
                  <a:pt x="47696" y="9499"/>
                </a:cubicBezTo>
                <a:cubicBezTo>
                  <a:pt x="47745" y="9499"/>
                  <a:pt x="47794" y="9483"/>
                  <a:pt x="47834" y="9451"/>
                </a:cubicBezTo>
                <a:cubicBezTo>
                  <a:pt x="47931" y="9374"/>
                  <a:pt x="47948" y="9234"/>
                  <a:pt x="47871" y="9137"/>
                </a:cubicBezTo>
                <a:cubicBezTo>
                  <a:pt x="47778" y="9018"/>
                  <a:pt x="47681" y="8900"/>
                  <a:pt x="47584" y="8783"/>
                </a:cubicBezTo>
                <a:cubicBezTo>
                  <a:pt x="47539" y="8729"/>
                  <a:pt x="47476" y="8702"/>
                  <a:pt x="47412" y="8702"/>
                </a:cubicBezTo>
                <a:close/>
                <a:moveTo>
                  <a:pt x="2896" y="9381"/>
                </a:moveTo>
                <a:cubicBezTo>
                  <a:pt x="2828" y="9381"/>
                  <a:pt x="2761" y="9412"/>
                  <a:pt x="2717" y="9471"/>
                </a:cubicBezTo>
                <a:cubicBezTo>
                  <a:pt x="2626" y="9594"/>
                  <a:pt x="2536" y="9718"/>
                  <a:pt x="2448" y="9841"/>
                </a:cubicBezTo>
                <a:cubicBezTo>
                  <a:pt x="2377" y="9942"/>
                  <a:pt x="2401" y="10081"/>
                  <a:pt x="2502" y="10152"/>
                </a:cubicBezTo>
                <a:cubicBezTo>
                  <a:pt x="2541" y="10180"/>
                  <a:pt x="2586" y="10193"/>
                  <a:pt x="2631" y="10193"/>
                </a:cubicBezTo>
                <a:cubicBezTo>
                  <a:pt x="2701" y="10193"/>
                  <a:pt x="2770" y="10160"/>
                  <a:pt x="2813" y="10099"/>
                </a:cubicBezTo>
                <a:cubicBezTo>
                  <a:pt x="2898" y="9979"/>
                  <a:pt x="2985" y="9857"/>
                  <a:pt x="3075" y="9739"/>
                </a:cubicBezTo>
                <a:cubicBezTo>
                  <a:pt x="3148" y="9640"/>
                  <a:pt x="3128" y="9500"/>
                  <a:pt x="3030" y="9426"/>
                </a:cubicBezTo>
                <a:cubicBezTo>
                  <a:pt x="2990" y="9396"/>
                  <a:pt x="2943" y="9381"/>
                  <a:pt x="2896" y="9381"/>
                </a:cubicBezTo>
                <a:close/>
                <a:moveTo>
                  <a:pt x="48234" y="9776"/>
                </a:moveTo>
                <a:cubicBezTo>
                  <a:pt x="48190" y="9776"/>
                  <a:pt x="48145" y="9789"/>
                  <a:pt x="48106" y="9816"/>
                </a:cubicBezTo>
                <a:cubicBezTo>
                  <a:pt x="48006" y="9887"/>
                  <a:pt x="47981" y="10026"/>
                  <a:pt x="48052" y="10127"/>
                </a:cubicBezTo>
                <a:cubicBezTo>
                  <a:pt x="48137" y="10248"/>
                  <a:pt x="48221" y="10372"/>
                  <a:pt x="48302" y="10495"/>
                </a:cubicBezTo>
                <a:cubicBezTo>
                  <a:pt x="48344" y="10559"/>
                  <a:pt x="48416" y="10595"/>
                  <a:pt x="48488" y="10595"/>
                </a:cubicBezTo>
                <a:cubicBezTo>
                  <a:pt x="48530" y="10595"/>
                  <a:pt x="48573" y="10583"/>
                  <a:pt x="48610" y="10558"/>
                </a:cubicBezTo>
                <a:cubicBezTo>
                  <a:pt x="48714" y="10490"/>
                  <a:pt x="48742" y="10352"/>
                  <a:pt x="48675" y="10249"/>
                </a:cubicBezTo>
                <a:cubicBezTo>
                  <a:pt x="48592" y="10122"/>
                  <a:pt x="48505" y="9995"/>
                  <a:pt x="48418" y="9871"/>
                </a:cubicBezTo>
                <a:cubicBezTo>
                  <a:pt x="48374" y="9809"/>
                  <a:pt x="48305" y="9776"/>
                  <a:pt x="48234" y="9776"/>
                </a:cubicBezTo>
                <a:close/>
                <a:moveTo>
                  <a:pt x="2134" y="10498"/>
                </a:moveTo>
                <a:cubicBezTo>
                  <a:pt x="2059" y="10498"/>
                  <a:pt x="1986" y="10536"/>
                  <a:pt x="1944" y="10604"/>
                </a:cubicBezTo>
                <a:cubicBezTo>
                  <a:pt x="1864" y="10734"/>
                  <a:pt x="1785" y="10866"/>
                  <a:pt x="1709" y="10997"/>
                </a:cubicBezTo>
                <a:cubicBezTo>
                  <a:pt x="1647" y="11104"/>
                  <a:pt x="1684" y="11240"/>
                  <a:pt x="1791" y="11302"/>
                </a:cubicBezTo>
                <a:cubicBezTo>
                  <a:pt x="1826" y="11322"/>
                  <a:pt x="1865" y="11333"/>
                  <a:pt x="1902" y="11333"/>
                </a:cubicBezTo>
                <a:cubicBezTo>
                  <a:pt x="1980" y="11333"/>
                  <a:pt x="2055" y="11292"/>
                  <a:pt x="2096" y="11220"/>
                </a:cubicBezTo>
                <a:cubicBezTo>
                  <a:pt x="2169" y="11093"/>
                  <a:pt x="2245" y="10965"/>
                  <a:pt x="2324" y="10839"/>
                </a:cubicBezTo>
                <a:cubicBezTo>
                  <a:pt x="2388" y="10734"/>
                  <a:pt x="2356" y="10597"/>
                  <a:pt x="2251" y="10532"/>
                </a:cubicBezTo>
                <a:cubicBezTo>
                  <a:pt x="2215" y="10509"/>
                  <a:pt x="2174" y="10498"/>
                  <a:pt x="2134" y="10498"/>
                </a:cubicBezTo>
                <a:close/>
                <a:moveTo>
                  <a:pt x="48960" y="10916"/>
                </a:moveTo>
                <a:cubicBezTo>
                  <a:pt x="48922" y="10916"/>
                  <a:pt x="48884" y="10926"/>
                  <a:pt x="48849" y="10945"/>
                </a:cubicBezTo>
                <a:cubicBezTo>
                  <a:pt x="48742" y="11007"/>
                  <a:pt x="48705" y="11144"/>
                  <a:pt x="48766" y="11251"/>
                </a:cubicBezTo>
                <a:cubicBezTo>
                  <a:pt x="48840" y="11379"/>
                  <a:pt x="48913" y="11509"/>
                  <a:pt x="48981" y="11638"/>
                </a:cubicBezTo>
                <a:cubicBezTo>
                  <a:pt x="49021" y="11714"/>
                  <a:pt x="49099" y="11757"/>
                  <a:pt x="49178" y="11757"/>
                </a:cubicBezTo>
                <a:cubicBezTo>
                  <a:pt x="49214" y="11757"/>
                  <a:pt x="49250" y="11749"/>
                  <a:pt x="49283" y="11732"/>
                </a:cubicBezTo>
                <a:cubicBezTo>
                  <a:pt x="49392" y="11674"/>
                  <a:pt x="49433" y="11538"/>
                  <a:pt x="49375" y="11429"/>
                </a:cubicBezTo>
                <a:cubicBezTo>
                  <a:pt x="49304" y="11296"/>
                  <a:pt x="49230" y="11161"/>
                  <a:pt x="49154" y="11028"/>
                </a:cubicBezTo>
                <a:cubicBezTo>
                  <a:pt x="49113" y="10956"/>
                  <a:pt x="49037" y="10916"/>
                  <a:pt x="48960" y="10916"/>
                </a:cubicBezTo>
                <a:close/>
                <a:moveTo>
                  <a:pt x="1478" y="11680"/>
                </a:moveTo>
                <a:cubicBezTo>
                  <a:pt x="1395" y="11680"/>
                  <a:pt x="1316" y="11726"/>
                  <a:pt x="1278" y="11804"/>
                </a:cubicBezTo>
                <a:cubicBezTo>
                  <a:pt x="1209" y="11942"/>
                  <a:pt x="1144" y="12081"/>
                  <a:pt x="1081" y="12219"/>
                </a:cubicBezTo>
                <a:cubicBezTo>
                  <a:pt x="1031" y="12332"/>
                  <a:pt x="1080" y="12464"/>
                  <a:pt x="1193" y="12515"/>
                </a:cubicBezTo>
                <a:cubicBezTo>
                  <a:pt x="1222" y="12528"/>
                  <a:pt x="1254" y="12534"/>
                  <a:pt x="1285" y="12534"/>
                </a:cubicBezTo>
                <a:cubicBezTo>
                  <a:pt x="1370" y="12534"/>
                  <a:pt x="1451" y="12485"/>
                  <a:pt x="1489" y="12403"/>
                </a:cubicBezTo>
                <a:cubicBezTo>
                  <a:pt x="1549" y="12270"/>
                  <a:pt x="1612" y="12135"/>
                  <a:pt x="1678" y="12003"/>
                </a:cubicBezTo>
                <a:cubicBezTo>
                  <a:pt x="1732" y="11892"/>
                  <a:pt x="1687" y="11758"/>
                  <a:pt x="1576" y="11703"/>
                </a:cubicBezTo>
                <a:cubicBezTo>
                  <a:pt x="1544" y="11687"/>
                  <a:pt x="1511" y="11680"/>
                  <a:pt x="1478" y="11680"/>
                </a:cubicBezTo>
                <a:close/>
                <a:moveTo>
                  <a:pt x="49574" y="12120"/>
                </a:moveTo>
                <a:cubicBezTo>
                  <a:pt x="49544" y="12120"/>
                  <a:pt x="49513" y="12126"/>
                  <a:pt x="49483" y="12140"/>
                </a:cubicBezTo>
                <a:cubicBezTo>
                  <a:pt x="49371" y="12191"/>
                  <a:pt x="49321" y="12322"/>
                  <a:pt x="49371" y="12435"/>
                </a:cubicBezTo>
                <a:cubicBezTo>
                  <a:pt x="49431" y="12570"/>
                  <a:pt x="49490" y="12708"/>
                  <a:pt x="49546" y="12843"/>
                </a:cubicBezTo>
                <a:cubicBezTo>
                  <a:pt x="49582" y="12930"/>
                  <a:pt x="49665" y="12982"/>
                  <a:pt x="49753" y="12982"/>
                </a:cubicBezTo>
                <a:cubicBezTo>
                  <a:pt x="49781" y="12982"/>
                  <a:pt x="49809" y="12977"/>
                  <a:pt x="49837" y="12966"/>
                </a:cubicBezTo>
                <a:cubicBezTo>
                  <a:pt x="49951" y="12919"/>
                  <a:pt x="50006" y="12789"/>
                  <a:pt x="49960" y="12674"/>
                </a:cubicBezTo>
                <a:cubicBezTo>
                  <a:pt x="49902" y="12533"/>
                  <a:pt x="49841" y="12391"/>
                  <a:pt x="49778" y="12252"/>
                </a:cubicBezTo>
                <a:cubicBezTo>
                  <a:pt x="49741" y="12169"/>
                  <a:pt x="49660" y="12120"/>
                  <a:pt x="49574" y="12120"/>
                </a:cubicBezTo>
                <a:close/>
                <a:moveTo>
                  <a:pt x="942" y="12921"/>
                </a:moveTo>
                <a:cubicBezTo>
                  <a:pt x="851" y="12921"/>
                  <a:pt x="766" y="12977"/>
                  <a:pt x="733" y="13067"/>
                </a:cubicBezTo>
                <a:cubicBezTo>
                  <a:pt x="680" y="13210"/>
                  <a:pt x="629" y="13355"/>
                  <a:pt x="581" y="13499"/>
                </a:cubicBezTo>
                <a:cubicBezTo>
                  <a:pt x="542" y="13616"/>
                  <a:pt x="606" y="13743"/>
                  <a:pt x="723" y="13782"/>
                </a:cubicBezTo>
                <a:cubicBezTo>
                  <a:pt x="746" y="13789"/>
                  <a:pt x="770" y="13793"/>
                  <a:pt x="793" y="13793"/>
                </a:cubicBezTo>
                <a:cubicBezTo>
                  <a:pt x="887" y="13793"/>
                  <a:pt x="974" y="13734"/>
                  <a:pt x="1005" y="13640"/>
                </a:cubicBezTo>
                <a:cubicBezTo>
                  <a:pt x="1051" y="13501"/>
                  <a:pt x="1100" y="13360"/>
                  <a:pt x="1151" y="13222"/>
                </a:cubicBezTo>
                <a:cubicBezTo>
                  <a:pt x="1195" y="13107"/>
                  <a:pt x="1136" y="12978"/>
                  <a:pt x="1020" y="12935"/>
                </a:cubicBezTo>
                <a:cubicBezTo>
                  <a:pt x="994" y="12925"/>
                  <a:pt x="968" y="12921"/>
                  <a:pt x="942" y="12921"/>
                </a:cubicBezTo>
                <a:close/>
                <a:moveTo>
                  <a:pt x="542" y="14210"/>
                </a:moveTo>
                <a:cubicBezTo>
                  <a:pt x="442" y="14210"/>
                  <a:pt x="351" y="14277"/>
                  <a:pt x="325" y="14378"/>
                </a:cubicBezTo>
                <a:cubicBezTo>
                  <a:pt x="288" y="14526"/>
                  <a:pt x="253" y="14676"/>
                  <a:pt x="222" y="14824"/>
                </a:cubicBezTo>
                <a:cubicBezTo>
                  <a:pt x="196" y="14945"/>
                  <a:pt x="273" y="15064"/>
                  <a:pt x="393" y="15090"/>
                </a:cubicBezTo>
                <a:cubicBezTo>
                  <a:pt x="409" y="15093"/>
                  <a:pt x="424" y="15094"/>
                  <a:pt x="440" y="15094"/>
                </a:cubicBezTo>
                <a:cubicBezTo>
                  <a:pt x="543" y="15094"/>
                  <a:pt x="636" y="15023"/>
                  <a:pt x="658" y="14917"/>
                </a:cubicBezTo>
                <a:cubicBezTo>
                  <a:pt x="689" y="14775"/>
                  <a:pt x="722" y="14630"/>
                  <a:pt x="758" y="14487"/>
                </a:cubicBezTo>
                <a:cubicBezTo>
                  <a:pt x="788" y="14368"/>
                  <a:pt x="716" y="14247"/>
                  <a:pt x="596" y="14216"/>
                </a:cubicBezTo>
                <a:cubicBezTo>
                  <a:pt x="578" y="14212"/>
                  <a:pt x="560" y="14210"/>
                  <a:pt x="542" y="14210"/>
                </a:cubicBezTo>
                <a:close/>
                <a:moveTo>
                  <a:pt x="285" y="15536"/>
                </a:moveTo>
                <a:cubicBezTo>
                  <a:pt x="176" y="15536"/>
                  <a:pt x="80" y="15617"/>
                  <a:pt x="65" y="15729"/>
                </a:cubicBezTo>
                <a:cubicBezTo>
                  <a:pt x="45" y="15880"/>
                  <a:pt x="26" y="16034"/>
                  <a:pt x="12" y="16186"/>
                </a:cubicBezTo>
                <a:cubicBezTo>
                  <a:pt x="0" y="16309"/>
                  <a:pt x="91" y="16418"/>
                  <a:pt x="213" y="16430"/>
                </a:cubicBezTo>
                <a:cubicBezTo>
                  <a:pt x="221" y="16431"/>
                  <a:pt x="227" y="16431"/>
                  <a:pt x="234" y="16431"/>
                </a:cubicBezTo>
                <a:cubicBezTo>
                  <a:pt x="349" y="16431"/>
                  <a:pt x="445" y="16344"/>
                  <a:pt x="457" y="16229"/>
                </a:cubicBezTo>
                <a:cubicBezTo>
                  <a:pt x="470" y="16082"/>
                  <a:pt x="488" y="15934"/>
                  <a:pt x="507" y="15788"/>
                </a:cubicBezTo>
                <a:cubicBezTo>
                  <a:pt x="524" y="15667"/>
                  <a:pt x="438" y="15554"/>
                  <a:pt x="316" y="15538"/>
                </a:cubicBezTo>
                <a:cubicBezTo>
                  <a:pt x="305" y="15536"/>
                  <a:pt x="295" y="15536"/>
                  <a:pt x="285" y="155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2"/>
          <p:cNvSpPr/>
          <p:nvPr/>
        </p:nvSpPr>
        <p:spPr>
          <a:xfrm>
            <a:off x="6730694" y="1491989"/>
            <a:ext cx="23313" cy="27043"/>
          </a:xfrm>
          <a:custGeom>
            <a:avLst/>
            <a:gdLst/>
            <a:ahLst/>
            <a:cxnLst/>
            <a:rect l="l" t="t" r="r" b="b"/>
            <a:pathLst>
              <a:path w="569" h="660" extrusionOk="0">
                <a:moveTo>
                  <a:pt x="251" y="0"/>
                </a:moveTo>
                <a:cubicBezTo>
                  <a:pt x="228" y="0"/>
                  <a:pt x="205" y="4"/>
                  <a:pt x="181" y="11"/>
                </a:cubicBezTo>
                <a:cubicBezTo>
                  <a:pt x="64" y="49"/>
                  <a:pt x="1" y="175"/>
                  <a:pt x="38" y="292"/>
                </a:cubicBezTo>
                <a:cubicBezTo>
                  <a:pt x="62" y="362"/>
                  <a:pt x="84" y="433"/>
                  <a:pt x="105" y="502"/>
                </a:cubicBezTo>
                <a:cubicBezTo>
                  <a:pt x="134" y="597"/>
                  <a:pt x="223" y="659"/>
                  <a:pt x="319" y="659"/>
                </a:cubicBezTo>
                <a:cubicBezTo>
                  <a:pt x="340" y="659"/>
                  <a:pt x="362" y="656"/>
                  <a:pt x="384" y="650"/>
                </a:cubicBezTo>
                <a:cubicBezTo>
                  <a:pt x="502" y="613"/>
                  <a:pt x="568" y="489"/>
                  <a:pt x="532" y="371"/>
                </a:cubicBezTo>
                <a:cubicBezTo>
                  <a:pt x="509" y="299"/>
                  <a:pt x="486" y="226"/>
                  <a:pt x="463" y="154"/>
                </a:cubicBezTo>
                <a:cubicBezTo>
                  <a:pt x="432" y="60"/>
                  <a:pt x="345"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2"/>
          <p:cNvSpPr/>
          <p:nvPr/>
        </p:nvSpPr>
        <p:spPr>
          <a:xfrm>
            <a:off x="6729674" y="1530023"/>
            <a:ext cx="65802" cy="65806"/>
          </a:xfrm>
          <a:custGeom>
            <a:avLst/>
            <a:gdLst/>
            <a:ahLst/>
            <a:cxnLst/>
            <a:rect l="l" t="t" r="r" b="b"/>
            <a:pathLst>
              <a:path w="1606" h="1606" extrusionOk="0">
                <a:moveTo>
                  <a:pt x="803" y="0"/>
                </a:moveTo>
                <a:cubicBezTo>
                  <a:pt x="360" y="0"/>
                  <a:pt x="1" y="359"/>
                  <a:pt x="1" y="803"/>
                </a:cubicBezTo>
                <a:cubicBezTo>
                  <a:pt x="1" y="1246"/>
                  <a:pt x="360" y="1605"/>
                  <a:pt x="803" y="1605"/>
                </a:cubicBezTo>
                <a:cubicBezTo>
                  <a:pt x="1247" y="1605"/>
                  <a:pt x="1606" y="1246"/>
                  <a:pt x="1606" y="803"/>
                </a:cubicBezTo>
                <a:cubicBezTo>
                  <a:pt x="1606" y="359"/>
                  <a:pt x="1247"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6043176" y="1880760"/>
            <a:ext cx="317988" cy="313418"/>
          </a:xfrm>
          <a:custGeom>
            <a:avLst/>
            <a:gdLst/>
            <a:ahLst/>
            <a:cxnLst/>
            <a:rect l="l" t="t" r="r" b="b"/>
            <a:pathLst>
              <a:path w="7761" h="7649" extrusionOk="0">
                <a:moveTo>
                  <a:pt x="7485" y="1"/>
                </a:moveTo>
                <a:cubicBezTo>
                  <a:pt x="7304" y="1"/>
                  <a:pt x="7043" y="32"/>
                  <a:pt x="6866" y="189"/>
                </a:cubicBezTo>
                <a:cubicBezTo>
                  <a:pt x="6572" y="449"/>
                  <a:pt x="5446" y="1571"/>
                  <a:pt x="5446" y="1571"/>
                </a:cubicBezTo>
                <a:lnTo>
                  <a:pt x="4453" y="1462"/>
                </a:lnTo>
                <a:cubicBezTo>
                  <a:pt x="4491" y="1378"/>
                  <a:pt x="4477" y="1275"/>
                  <a:pt x="4409" y="1205"/>
                </a:cubicBezTo>
                <a:lnTo>
                  <a:pt x="4188" y="981"/>
                </a:lnTo>
                <a:cubicBezTo>
                  <a:pt x="4143" y="936"/>
                  <a:pt x="4084" y="912"/>
                  <a:pt x="4024" y="912"/>
                </a:cubicBezTo>
                <a:cubicBezTo>
                  <a:pt x="3966" y="912"/>
                  <a:pt x="3908" y="934"/>
                  <a:pt x="3863" y="978"/>
                </a:cubicBezTo>
                <a:lnTo>
                  <a:pt x="3517" y="1317"/>
                </a:lnTo>
                <a:cubicBezTo>
                  <a:pt x="3506" y="1328"/>
                  <a:pt x="3500" y="1343"/>
                  <a:pt x="3491" y="1356"/>
                </a:cubicBezTo>
                <a:lnTo>
                  <a:pt x="1431" y="1129"/>
                </a:lnTo>
                <a:cubicBezTo>
                  <a:pt x="1431" y="1129"/>
                  <a:pt x="1221" y="1101"/>
                  <a:pt x="962" y="1101"/>
                </a:cubicBezTo>
                <a:cubicBezTo>
                  <a:pt x="567" y="1101"/>
                  <a:pt x="58" y="1166"/>
                  <a:pt x="1" y="1497"/>
                </a:cubicBezTo>
                <a:lnTo>
                  <a:pt x="3999" y="3032"/>
                </a:lnTo>
                <a:lnTo>
                  <a:pt x="2218" y="4831"/>
                </a:lnTo>
                <a:lnTo>
                  <a:pt x="1349" y="4736"/>
                </a:lnTo>
                <a:cubicBezTo>
                  <a:pt x="1349" y="4736"/>
                  <a:pt x="1287" y="4727"/>
                  <a:pt x="1210" y="4727"/>
                </a:cubicBezTo>
                <a:cubicBezTo>
                  <a:pt x="1093" y="4727"/>
                  <a:pt x="945" y="4747"/>
                  <a:pt x="928" y="4844"/>
                </a:cubicBezTo>
                <a:lnTo>
                  <a:pt x="1896" y="5215"/>
                </a:lnTo>
                <a:cubicBezTo>
                  <a:pt x="1800" y="5345"/>
                  <a:pt x="1804" y="5528"/>
                  <a:pt x="1920" y="5646"/>
                </a:cubicBezTo>
                <a:cubicBezTo>
                  <a:pt x="1984" y="5712"/>
                  <a:pt x="2068" y="5743"/>
                  <a:pt x="2152" y="5743"/>
                </a:cubicBezTo>
                <a:cubicBezTo>
                  <a:pt x="2221" y="5743"/>
                  <a:pt x="2291" y="5722"/>
                  <a:pt x="2351" y="5680"/>
                </a:cubicBezTo>
                <a:lnTo>
                  <a:pt x="2704" y="6656"/>
                </a:lnTo>
                <a:cubicBezTo>
                  <a:pt x="2866" y="6631"/>
                  <a:pt x="2821" y="6236"/>
                  <a:pt x="2821" y="6236"/>
                </a:cubicBezTo>
                <a:lnTo>
                  <a:pt x="2740" y="5338"/>
                </a:lnTo>
                <a:lnTo>
                  <a:pt x="4572" y="3622"/>
                </a:lnTo>
                <a:cubicBezTo>
                  <a:pt x="4575" y="3624"/>
                  <a:pt x="4577" y="3627"/>
                  <a:pt x="4580" y="3630"/>
                </a:cubicBezTo>
                <a:lnTo>
                  <a:pt x="6032" y="7649"/>
                </a:lnTo>
                <a:cubicBezTo>
                  <a:pt x="6581" y="7565"/>
                  <a:pt x="6428" y="6226"/>
                  <a:pt x="6428" y="6226"/>
                </a:cubicBezTo>
                <a:lnTo>
                  <a:pt x="6250" y="4247"/>
                </a:lnTo>
                <a:cubicBezTo>
                  <a:pt x="6282" y="4237"/>
                  <a:pt x="6314" y="4222"/>
                  <a:pt x="6339" y="4196"/>
                </a:cubicBezTo>
                <a:lnTo>
                  <a:pt x="6685" y="3857"/>
                </a:lnTo>
                <a:cubicBezTo>
                  <a:pt x="6775" y="3768"/>
                  <a:pt x="6777" y="3622"/>
                  <a:pt x="6689" y="3531"/>
                </a:cubicBezTo>
                <a:lnTo>
                  <a:pt x="6468" y="3307"/>
                </a:lnTo>
                <a:cubicBezTo>
                  <a:pt x="6426" y="3263"/>
                  <a:pt x="6370" y="3242"/>
                  <a:pt x="6313" y="3239"/>
                </a:cubicBezTo>
                <a:lnTo>
                  <a:pt x="6310" y="3236"/>
                </a:lnTo>
                <a:lnTo>
                  <a:pt x="6307" y="3238"/>
                </a:lnTo>
                <a:cubicBezTo>
                  <a:pt x="6306" y="3238"/>
                  <a:pt x="6305" y="3238"/>
                  <a:pt x="6304" y="3238"/>
                </a:cubicBezTo>
                <a:cubicBezTo>
                  <a:pt x="6253" y="3238"/>
                  <a:pt x="6205" y="3258"/>
                  <a:pt x="6163" y="3290"/>
                </a:cubicBezTo>
                <a:lnTo>
                  <a:pt x="6073" y="2285"/>
                </a:lnTo>
                <a:lnTo>
                  <a:pt x="6072" y="2214"/>
                </a:lnTo>
                <a:cubicBezTo>
                  <a:pt x="6072" y="2214"/>
                  <a:pt x="7224" y="1120"/>
                  <a:pt x="7492" y="832"/>
                </a:cubicBezTo>
                <a:cubicBezTo>
                  <a:pt x="7760" y="545"/>
                  <a:pt x="7689" y="15"/>
                  <a:pt x="7689" y="15"/>
                </a:cubicBezTo>
                <a:cubicBezTo>
                  <a:pt x="7689" y="15"/>
                  <a:pt x="7604" y="1"/>
                  <a:pt x="7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6426228" y="2384056"/>
            <a:ext cx="317988" cy="313418"/>
          </a:xfrm>
          <a:custGeom>
            <a:avLst/>
            <a:gdLst/>
            <a:ahLst/>
            <a:cxnLst/>
            <a:rect l="l" t="t" r="r" b="b"/>
            <a:pathLst>
              <a:path w="7761" h="7649" extrusionOk="0">
                <a:moveTo>
                  <a:pt x="7485" y="1"/>
                </a:moveTo>
                <a:cubicBezTo>
                  <a:pt x="7305" y="1"/>
                  <a:pt x="7043" y="32"/>
                  <a:pt x="6867" y="189"/>
                </a:cubicBezTo>
                <a:cubicBezTo>
                  <a:pt x="6572" y="448"/>
                  <a:pt x="5446" y="1570"/>
                  <a:pt x="5446" y="1570"/>
                </a:cubicBezTo>
                <a:lnTo>
                  <a:pt x="4452" y="1461"/>
                </a:lnTo>
                <a:cubicBezTo>
                  <a:pt x="4490" y="1377"/>
                  <a:pt x="4476" y="1275"/>
                  <a:pt x="4408" y="1205"/>
                </a:cubicBezTo>
                <a:lnTo>
                  <a:pt x="4188" y="981"/>
                </a:lnTo>
                <a:cubicBezTo>
                  <a:pt x="4143" y="935"/>
                  <a:pt x="4083" y="912"/>
                  <a:pt x="4023" y="912"/>
                </a:cubicBezTo>
                <a:cubicBezTo>
                  <a:pt x="3965" y="912"/>
                  <a:pt x="3907" y="934"/>
                  <a:pt x="3862" y="977"/>
                </a:cubicBezTo>
                <a:lnTo>
                  <a:pt x="3517" y="1317"/>
                </a:lnTo>
                <a:cubicBezTo>
                  <a:pt x="3505" y="1328"/>
                  <a:pt x="3499" y="1342"/>
                  <a:pt x="3490" y="1355"/>
                </a:cubicBezTo>
                <a:lnTo>
                  <a:pt x="1430" y="1129"/>
                </a:lnTo>
                <a:cubicBezTo>
                  <a:pt x="1430" y="1129"/>
                  <a:pt x="1220" y="1100"/>
                  <a:pt x="961" y="1100"/>
                </a:cubicBezTo>
                <a:cubicBezTo>
                  <a:pt x="566" y="1100"/>
                  <a:pt x="57" y="1166"/>
                  <a:pt x="0" y="1495"/>
                </a:cubicBezTo>
                <a:lnTo>
                  <a:pt x="3998" y="3032"/>
                </a:lnTo>
                <a:lnTo>
                  <a:pt x="2217" y="4831"/>
                </a:lnTo>
                <a:lnTo>
                  <a:pt x="1348" y="4736"/>
                </a:lnTo>
                <a:cubicBezTo>
                  <a:pt x="1348" y="4736"/>
                  <a:pt x="1286" y="4727"/>
                  <a:pt x="1209" y="4727"/>
                </a:cubicBezTo>
                <a:cubicBezTo>
                  <a:pt x="1093" y="4727"/>
                  <a:pt x="944" y="4746"/>
                  <a:pt x="927" y="4843"/>
                </a:cubicBezTo>
                <a:lnTo>
                  <a:pt x="1895" y="5215"/>
                </a:lnTo>
                <a:cubicBezTo>
                  <a:pt x="1800" y="5345"/>
                  <a:pt x="1804" y="5527"/>
                  <a:pt x="1920" y="5645"/>
                </a:cubicBezTo>
                <a:cubicBezTo>
                  <a:pt x="1984" y="5710"/>
                  <a:pt x="2068" y="5742"/>
                  <a:pt x="2152" y="5742"/>
                </a:cubicBezTo>
                <a:cubicBezTo>
                  <a:pt x="2221" y="5742"/>
                  <a:pt x="2291" y="5721"/>
                  <a:pt x="2351" y="5678"/>
                </a:cubicBezTo>
                <a:lnTo>
                  <a:pt x="2704" y="6655"/>
                </a:lnTo>
                <a:cubicBezTo>
                  <a:pt x="2865" y="6630"/>
                  <a:pt x="2820" y="6236"/>
                  <a:pt x="2820" y="6236"/>
                </a:cubicBezTo>
                <a:lnTo>
                  <a:pt x="2739" y="5337"/>
                </a:lnTo>
                <a:lnTo>
                  <a:pt x="4571" y="3621"/>
                </a:lnTo>
                <a:cubicBezTo>
                  <a:pt x="4574" y="3624"/>
                  <a:pt x="4577" y="3627"/>
                  <a:pt x="4579" y="3630"/>
                </a:cubicBezTo>
                <a:lnTo>
                  <a:pt x="6032" y="7649"/>
                </a:lnTo>
                <a:cubicBezTo>
                  <a:pt x="6581" y="7564"/>
                  <a:pt x="6428" y="6226"/>
                  <a:pt x="6428" y="6226"/>
                </a:cubicBezTo>
                <a:lnTo>
                  <a:pt x="6249" y="4247"/>
                </a:lnTo>
                <a:cubicBezTo>
                  <a:pt x="6283" y="4237"/>
                  <a:pt x="6313" y="4220"/>
                  <a:pt x="6340" y="4196"/>
                </a:cubicBezTo>
                <a:lnTo>
                  <a:pt x="6685" y="3856"/>
                </a:lnTo>
                <a:cubicBezTo>
                  <a:pt x="6776" y="3768"/>
                  <a:pt x="6776" y="3621"/>
                  <a:pt x="6688" y="3531"/>
                </a:cubicBezTo>
                <a:lnTo>
                  <a:pt x="6468" y="3306"/>
                </a:lnTo>
                <a:cubicBezTo>
                  <a:pt x="6425" y="3263"/>
                  <a:pt x="6369" y="3242"/>
                  <a:pt x="6313" y="3239"/>
                </a:cubicBezTo>
                <a:lnTo>
                  <a:pt x="6309" y="3235"/>
                </a:lnTo>
                <a:lnTo>
                  <a:pt x="6306" y="3238"/>
                </a:lnTo>
                <a:cubicBezTo>
                  <a:pt x="6305" y="3238"/>
                  <a:pt x="6304" y="3238"/>
                  <a:pt x="6303" y="3238"/>
                </a:cubicBezTo>
                <a:cubicBezTo>
                  <a:pt x="6254" y="3238"/>
                  <a:pt x="6205" y="3257"/>
                  <a:pt x="6164" y="3290"/>
                </a:cubicBezTo>
                <a:lnTo>
                  <a:pt x="6073" y="2285"/>
                </a:lnTo>
                <a:lnTo>
                  <a:pt x="6071" y="2214"/>
                </a:lnTo>
                <a:cubicBezTo>
                  <a:pt x="6071" y="2214"/>
                  <a:pt x="7223" y="1119"/>
                  <a:pt x="7493" y="832"/>
                </a:cubicBezTo>
                <a:cubicBezTo>
                  <a:pt x="7761" y="544"/>
                  <a:pt x="7689" y="14"/>
                  <a:pt x="7689" y="14"/>
                </a:cubicBezTo>
                <a:cubicBezTo>
                  <a:pt x="7689" y="14"/>
                  <a:pt x="7605" y="1"/>
                  <a:pt x="7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5413801" y="1687629"/>
            <a:ext cx="318029" cy="313418"/>
          </a:xfrm>
          <a:custGeom>
            <a:avLst/>
            <a:gdLst/>
            <a:ahLst/>
            <a:cxnLst/>
            <a:rect l="l" t="t" r="r" b="b"/>
            <a:pathLst>
              <a:path w="7762" h="7649" extrusionOk="0">
                <a:moveTo>
                  <a:pt x="7486" y="1"/>
                </a:moveTo>
                <a:cubicBezTo>
                  <a:pt x="7305" y="1"/>
                  <a:pt x="7044" y="32"/>
                  <a:pt x="6867" y="189"/>
                </a:cubicBezTo>
                <a:cubicBezTo>
                  <a:pt x="6573" y="449"/>
                  <a:pt x="5446" y="1570"/>
                  <a:pt x="5446" y="1570"/>
                </a:cubicBezTo>
                <a:lnTo>
                  <a:pt x="4453" y="1461"/>
                </a:lnTo>
                <a:cubicBezTo>
                  <a:pt x="4491" y="1377"/>
                  <a:pt x="4477" y="1275"/>
                  <a:pt x="4409" y="1205"/>
                </a:cubicBezTo>
                <a:lnTo>
                  <a:pt x="4189" y="981"/>
                </a:lnTo>
                <a:cubicBezTo>
                  <a:pt x="4144" y="935"/>
                  <a:pt x="4084" y="912"/>
                  <a:pt x="4025" y="912"/>
                </a:cubicBezTo>
                <a:cubicBezTo>
                  <a:pt x="3966" y="912"/>
                  <a:pt x="3908" y="934"/>
                  <a:pt x="3863" y="978"/>
                </a:cubicBezTo>
                <a:lnTo>
                  <a:pt x="3518" y="1316"/>
                </a:lnTo>
                <a:cubicBezTo>
                  <a:pt x="3506" y="1328"/>
                  <a:pt x="3500" y="1342"/>
                  <a:pt x="3492" y="1356"/>
                </a:cubicBezTo>
                <a:lnTo>
                  <a:pt x="1431" y="1129"/>
                </a:lnTo>
                <a:cubicBezTo>
                  <a:pt x="1431" y="1129"/>
                  <a:pt x="1221" y="1101"/>
                  <a:pt x="961" y="1101"/>
                </a:cubicBezTo>
                <a:cubicBezTo>
                  <a:pt x="567" y="1101"/>
                  <a:pt x="58" y="1166"/>
                  <a:pt x="1" y="1496"/>
                </a:cubicBezTo>
                <a:lnTo>
                  <a:pt x="3999" y="3031"/>
                </a:lnTo>
                <a:lnTo>
                  <a:pt x="2218" y="4831"/>
                </a:lnTo>
                <a:lnTo>
                  <a:pt x="1349" y="4735"/>
                </a:lnTo>
                <a:cubicBezTo>
                  <a:pt x="1349" y="4735"/>
                  <a:pt x="1288" y="4727"/>
                  <a:pt x="1212" y="4727"/>
                </a:cubicBezTo>
                <a:cubicBezTo>
                  <a:pt x="1096" y="4727"/>
                  <a:pt x="945" y="4746"/>
                  <a:pt x="928" y="4844"/>
                </a:cubicBezTo>
                <a:lnTo>
                  <a:pt x="1896" y="5215"/>
                </a:lnTo>
                <a:cubicBezTo>
                  <a:pt x="1801" y="5345"/>
                  <a:pt x="1804" y="5527"/>
                  <a:pt x="1920" y="5646"/>
                </a:cubicBezTo>
                <a:cubicBezTo>
                  <a:pt x="1985" y="5711"/>
                  <a:pt x="2068" y="5742"/>
                  <a:pt x="2153" y="5742"/>
                </a:cubicBezTo>
                <a:cubicBezTo>
                  <a:pt x="2222" y="5742"/>
                  <a:pt x="2292" y="5721"/>
                  <a:pt x="2352" y="5679"/>
                </a:cubicBezTo>
                <a:lnTo>
                  <a:pt x="2705" y="6656"/>
                </a:lnTo>
                <a:cubicBezTo>
                  <a:pt x="2866" y="6631"/>
                  <a:pt x="2821" y="6236"/>
                  <a:pt x="2821" y="6236"/>
                </a:cubicBezTo>
                <a:lnTo>
                  <a:pt x="2740" y="5337"/>
                </a:lnTo>
                <a:lnTo>
                  <a:pt x="4573" y="3621"/>
                </a:lnTo>
                <a:cubicBezTo>
                  <a:pt x="4575" y="3625"/>
                  <a:pt x="4577" y="3627"/>
                  <a:pt x="4580" y="3630"/>
                </a:cubicBezTo>
                <a:lnTo>
                  <a:pt x="6033" y="7648"/>
                </a:lnTo>
                <a:cubicBezTo>
                  <a:pt x="6582" y="7564"/>
                  <a:pt x="6429" y="6226"/>
                  <a:pt x="6429" y="6226"/>
                </a:cubicBezTo>
                <a:lnTo>
                  <a:pt x="6250" y="4248"/>
                </a:lnTo>
                <a:cubicBezTo>
                  <a:pt x="6283" y="4236"/>
                  <a:pt x="6315" y="4221"/>
                  <a:pt x="6340" y="4195"/>
                </a:cubicBezTo>
                <a:lnTo>
                  <a:pt x="6686" y="3857"/>
                </a:lnTo>
                <a:cubicBezTo>
                  <a:pt x="6776" y="3768"/>
                  <a:pt x="6778" y="3622"/>
                  <a:pt x="6689" y="3531"/>
                </a:cubicBezTo>
                <a:lnTo>
                  <a:pt x="6469" y="3307"/>
                </a:lnTo>
                <a:cubicBezTo>
                  <a:pt x="6426" y="3263"/>
                  <a:pt x="6370" y="3241"/>
                  <a:pt x="6314" y="3239"/>
                </a:cubicBezTo>
                <a:lnTo>
                  <a:pt x="6310" y="3236"/>
                </a:lnTo>
                <a:lnTo>
                  <a:pt x="6307" y="3237"/>
                </a:lnTo>
                <a:cubicBezTo>
                  <a:pt x="6256" y="3237"/>
                  <a:pt x="6207" y="3257"/>
                  <a:pt x="6164" y="3290"/>
                </a:cubicBezTo>
                <a:lnTo>
                  <a:pt x="6074" y="2285"/>
                </a:lnTo>
                <a:lnTo>
                  <a:pt x="6072" y="2214"/>
                </a:lnTo>
                <a:cubicBezTo>
                  <a:pt x="6072" y="2214"/>
                  <a:pt x="7225" y="1119"/>
                  <a:pt x="7493" y="832"/>
                </a:cubicBezTo>
                <a:cubicBezTo>
                  <a:pt x="7761" y="545"/>
                  <a:pt x="7689" y="15"/>
                  <a:pt x="7689" y="15"/>
                </a:cubicBezTo>
                <a:cubicBezTo>
                  <a:pt x="7689" y="15"/>
                  <a:pt x="7605" y="1"/>
                  <a:pt x="7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2"/>
          <p:cNvSpPr/>
          <p:nvPr/>
        </p:nvSpPr>
        <p:spPr>
          <a:xfrm>
            <a:off x="4497396" y="1669411"/>
            <a:ext cx="317988" cy="313377"/>
          </a:xfrm>
          <a:custGeom>
            <a:avLst/>
            <a:gdLst/>
            <a:ahLst/>
            <a:cxnLst/>
            <a:rect l="l" t="t" r="r" b="b"/>
            <a:pathLst>
              <a:path w="7761" h="7648" extrusionOk="0">
                <a:moveTo>
                  <a:pt x="7485" y="0"/>
                </a:moveTo>
                <a:cubicBezTo>
                  <a:pt x="7305" y="0"/>
                  <a:pt x="7043" y="32"/>
                  <a:pt x="6866" y="188"/>
                </a:cubicBezTo>
                <a:cubicBezTo>
                  <a:pt x="6572" y="448"/>
                  <a:pt x="5446" y="1570"/>
                  <a:pt x="5446" y="1570"/>
                </a:cubicBezTo>
                <a:lnTo>
                  <a:pt x="4453" y="1460"/>
                </a:lnTo>
                <a:cubicBezTo>
                  <a:pt x="4490" y="1376"/>
                  <a:pt x="4477" y="1274"/>
                  <a:pt x="4408" y="1205"/>
                </a:cubicBezTo>
                <a:lnTo>
                  <a:pt x="4188" y="980"/>
                </a:lnTo>
                <a:cubicBezTo>
                  <a:pt x="4143" y="934"/>
                  <a:pt x="4084" y="911"/>
                  <a:pt x="4024" y="911"/>
                </a:cubicBezTo>
                <a:cubicBezTo>
                  <a:pt x="3966" y="911"/>
                  <a:pt x="3907" y="933"/>
                  <a:pt x="3863" y="977"/>
                </a:cubicBezTo>
                <a:lnTo>
                  <a:pt x="3517" y="1315"/>
                </a:lnTo>
                <a:cubicBezTo>
                  <a:pt x="3505" y="1327"/>
                  <a:pt x="3500" y="1341"/>
                  <a:pt x="3490" y="1355"/>
                </a:cubicBezTo>
                <a:lnTo>
                  <a:pt x="1431" y="1128"/>
                </a:lnTo>
                <a:cubicBezTo>
                  <a:pt x="1431" y="1128"/>
                  <a:pt x="1221" y="1100"/>
                  <a:pt x="961" y="1100"/>
                </a:cubicBezTo>
                <a:cubicBezTo>
                  <a:pt x="566" y="1100"/>
                  <a:pt x="58" y="1165"/>
                  <a:pt x="0" y="1495"/>
                </a:cubicBezTo>
                <a:lnTo>
                  <a:pt x="3998" y="3030"/>
                </a:lnTo>
                <a:lnTo>
                  <a:pt x="2218" y="4830"/>
                </a:lnTo>
                <a:lnTo>
                  <a:pt x="1349" y="4734"/>
                </a:lnTo>
                <a:cubicBezTo>
                  <a:pt x="1349" y="4734"/>
                  <a:pt x="1287" y="4726"/>
                  <a:pt x="1212" y="4726"/>
                </a:cubicBezTo>
                <a:cubicBezTo>
                  <a:pt x="1095" y="4726"/>
                  <a:pt x="944" y="4745"/>
                  <a:pt x="928" y="4843"/>
                </a:cubicBezTo>
                <a:lnTo>
                  <a:pt x="1895" y="5215"/>
                </a:lnTo>
                <a:cubicBezTo>
                  <a:pt x="1800" y="5344"/>
                  <a:pt x="1804" y="5526"/>
                  <a:pt x="1920" y="5645"/>
                </a:cubicBezTo>
                <a:cubicBezTo>
                  <a:pt x="1984" y="5710"/>
                  <a:pt x="2068" y="5742"/>
                  <a:pt x="2152" y="5742"/>
                </a:cubicBezTo>
                <a:cubicBezTo>
                  <a:pt x="2221" y="5742"/>
                  <a:pt x="2291" y="5720"/>
                  <a:pt x="2350" y="5678"/>
                </a:cubicBezTo>
                <a:lnTo>
                  <a:pt x="2703" y="6655"/>
                </a:lnTo>
                <a:cubicBezTo>
                  <a:pt x="2866" y="6630"/>
                  <a:pt x="2820" y="6236"/>
                  <a:pt x="2820" y="6236"/>
                </a:cubicBezTo>
                <a:lnTo>
                  <a:pt x="2739" y="5336"/>
                </a:lnTo>
                <a:lnTo>
                  <a:pt x="4571" y="3620"/>
                </a:lnTo>
                <a:cubicBezTo>
                  <a:pt x="4574" y="3624"/>
                  <a:pt x="4577" y="3627"/>
                  <a:pt x="4580" y="3629"/>
                </a:cubicBezTo>
                <a:lnTo>
                  <a:pt x="6032" y="7648"/>
                </a:lnTo>
                <a:cubicBezTo>
                  <a:pt x="6581" y="7564"/>
                  <a:pt x="6427" y="6226"/>
                  <a:pt x="6427" y="6226"/>
                </a:cubicBezTo>
                <a:lnTo>
                  <a:pt x="6250" y="4247"/>
                </a:lnTo>
                <a:cubicBezTo>
                  <a:pt x="6283" y="4236"/>
                  <a:pt x="6313" y="4220"/>
                  <a:pt x="6340" y="4194"/>
                </a:cubicBezTo>
                <a:lnTo>
                  <a:pt x="6686" y="3856"/>
                </a:lnTo>
                <a:cubicBezTo>
                  <a:pt x="6776" y="3768"/>
                  <a:pt x="6777" y="3621"/>
                  <a:pt x="6688" y="3530"/>
                </a:cubicBezTo>
                <a:lnTo>
                  <a:pt x="6468" y="3306"/>
                </a:lnTo>
                <a:cubicBezTo>
                  <a:pt x="6426" y="3263"/>
                  <a:pt x="6369" y="3241"/>
                  <a:pt x="6313" y="3239"/>
                </a:cubicBezTo>
                <a:lnTo>
                  <a:pt x="6310" y="3235"/>
                </a:lnTo>
                <a:lnTo>
                  <a:pt x="6307" y="3237"/>
                </a:lnTo>
                <a:cubicBezTo>
                  <a:pt x="6256" y="3237"/>
                  <a:pt x="6206" y="3256"/>
                  <a:pt x="6164" y="3289"/>
                </a:cubicBezTo>
                <a:lnTo>
                  <a:pt x="6073" y="2285"/>
                </a:lnTo>
                <a:lnTo>
                  <a:pt x="6072" y="2213"/>
                </a:lnTo>
                <a:cubicBezTo>
                  <a:pt x="6072" y="2213"/>
                  <a:pt x="7224" y="1118"/>
                  <a:pt x="7493" y="831"/>
                </a:cubicBezTo>
                <a:cubicBezTo>
                  <a:pt x="7761" y="544"/>
                  <a:pt x="7689" y="14"/>
                  <a:pt x="7689" y="14"/>
                </a:cubicBezTo>
                <a:cubicBezTo>
                  <a:pt x="7689" y="14"/>
                  <a:pt x="7605" y="0"/>
                  <a:pt x="7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2"/>
          <p:cNvSpPr/>
          <p:nvPr/>
        </p:nvSpPr>
        <p:spPr>
          <a:xfrm>
            <a:off x="3955813" y="4470769"/>
            <a:ext cx="262225" cy="258407"/>
          </a:xfrm>
          <a:custGeom>
            <a:avLst/>
            <a:gdLst/>
            <a:ahLst/>
            <a:cxnLst/>
            <a:rect l="l" t="t" r="r" b="b"/>
            <a:pathLst>
              <a:path w="7761" h="7648" extrusionOk="0">
                <a:moveTo>
                  <a:pt x="7485" y="0"/>
                </a:moveTo>
                <a:cubicBezTo>
                  <a:pt x="7305" y="0"/>
                  <a:pt x="7043" y="32"/>
                  <a:pt x="6866" y="188"/>
                </a:cubicBezTo>
                <a:cubicBezTo>
                  <a:pt x="6572" y="448"/>
                  <a:pt x="5446" y="1570"/>
                  <a:pt x="5446" y="1570"/>
                </a:cubicBezTo>
                <a:lnTo>
                  <a:pt x="4453" y="1460"/>
                </a:lnTo>
                <a:cubicBezTo>
                  <a:pt x="4490" y="1376"/>
                  <a:pt x="4477" y="1274"/>
                  <a:pt x="4408" y="1205"/>
                </a:cubicBezTo>
                <a:lnTo>
                  <a:pt x="4188" y="980"/>
                </a:lnTo>
                <a:cubicBezTo>
                  <a:pt x="4143" y="934"/>
                  <a:pt x="4084" y="911"/>
                  <a:pt x="4024" y="911"/>
                </a:cubicBezTo>
                <a:cubicBezTo>
                  <a:pt x="3966" y="911"/>
                  <a:pt x="3907" y="933"/>
                  <a:pt x="3863" y="977"/>
                </a:cubicBezTo>
                <a:lnTo>
                  <a:pt x="3517" y="1315"/>
                </a:lnTo>
                <a:cubicBezTo>
                  <a:pt x="3505" y="1327"/>
                  <a:pt x="3500" y="1341"/>
                  <a:pt x="3490" y="1355"/>
                </a:cubicBezTo>
                <a:lnTo>
                  <a:pt x="1431" y="1128"/>
                </a:lnTo>
                <a:cubicBezTo>
                  <a:pt x="1431" y="1128"/>
                  <a:pt x="1221" y="1100"/>
                  <a:pt x="961" y="1100"/>
                </a:cubicBezTo>
                <a:cubicBezTo>
                  <a:pt x="566" y="1100"/>
                  <a:pt x="58" y="1165"/>
                  <a:pt x="0" y="1495"/>
                </a:cubicBezTo>
                <a:lnTo>
                  <a:pt x="3998" y="3030"/>
                </a:lnTo>
                <a:lnTo>
                  <a:pt x="2218" y="4830"/>
                </a:lnTo>
                <a:lnTo>
                  <a:pt x="1349" y="4734"/>
                </a:lnTo>
                <a:cubicBezTo>
                  <a:pt x="1349" y="4734"/>
                  <a:pt x="1287" y="4726"/>
                  <a:pt x="1212" y="4726"/>
                </a:cubicBezTo>
                <a:cubicBezTo>
                  <a:pt x="1095" y="4726"/>
                  <a:pt x="944" y="4745"/>
                  <a:pt x="928" y="4843"/>
                </a:cubicBezTo>
                <a:lnTo>
                  <a:pt x="1895" y="5215"/>
                </a:lnTo>
                <a:cubicBezTo>
                  <a:pt x="1800" y="5344"/>
                  <a:pt x="1804" y="5526"/>
                  <a:pt x="1920" y="5645"/>
                </a:cubicBezTo>
                <a:cubicBezTo>
                  <a:pt x="1984" y="5710"/>
                  <a:pt x="2068" y="5742"/>
                  <a:pt x="2152" y="5742"/>
                </a:cubicBezTo>
                <a:cubicBezTo>
                  <a:pt x="2221" y="5742"/>
                  <a:pt x="2291" y="5720"/>
                  <a:pt x="2350" y="5678"/>
                </a:cubicBezTo>
                <a:lnTo>
                  <a:pt x="2703" y="6655"/>
                </a:lnTo>
                <a:cubicBezTo>
                  <a:pt x="2866" y="6630"/>
                  <a:pt x="2820" y="6236"/>
                  <a:pt x="2820" y="6236"/>
                </a:cubicBezTo>
                <a:lnTo>
                  <a:pt x="2739" y="5336"/>
                </a:lnTo>
                <a:lnTo>
                  <a:pt x="4571" y="3620"/>
                </a:lnTo>
                <a:cubicBezTo>
                  <a:pt x="4574" y="3624"/>
                  <a:pt x="4577" y="3627"/>
                  <a:pt x="4580" y="3629"/>
                </a:cubicBezTo>
                <a:lnTo>
                  <a:pt x="6032" y="7648"/>
                </a:lnTo>
                <a:cubicBezTo>
                  <a:pt x="6581" y="7564"/>
                  <a:pt x="6427" y="6226"/>
                  <a:pt x="6427" y="6226"/>
                </a:cubicBezTo>
                <a:lnTo>
                  <a:pt x="6250" y="4247"/>
                </a:lnTo>
                <a:cubicBezTo>
                  <a:pt x="6283" y="4236"/>
                  <a:pt x="6313" y="4220"/>
                  <a:pt x="6340" y="4194"/>
                </a:cubicBezTo>
                <a:lnTo>
                  <a:pt x="6686" y="3856"/>
                </a:lnTo>
                <a:cubicBezTo>
                  <a:pt x="6776" y="3768"/>
                  <a:pt x="6777" y="3621"/>
                  <a:pt x="6688" y="3530"/>
                </a:cubicBezTo>
                <a:lnTo>
                  <a:pt x="6468" y="3306"/>
                </a:lnTo>
                <a:cubicBezTo>
                  <a:pt x="6426" y="3263"/>
                  <a:pt x="6369" y="3241"/>
                  <a:pt x="6313" y="3239"/>
                </a:cubicBezTo>
                <a:lnTo>
                  <a:pt x="6310" y="3235"/>
                </a:lnTo>
                <a:lnTo>
                  <a:pt x="6307" y="3237"/>
                </a:lnTo>
                <a:cubicBezTo>
                  <a:pt x="6256" y="3237"/>
                  <a:pt x="6206" y="3256"/>
                  <a:pt x="6164" y="3289"/>
                </a:cubicBezTo>
                <a:lnTo>
                  <a:pt x="6073" y="2285"/>
                </a:lnTo>
                <a:lnTo>
                  <a:pt x="6072" y="2213"/>
                </a:lnTo>
                <a:cubicBezTo>
                  <a:pt x="6072" y="2213"/>
                  <a:pt x="7224" y="1118"/>
                  <a:pt x="7493" y="831"/>
                </a:cubicBezTo>
                <a:cubicBezTo>
                  <a:pt x="7761" y="544"/>
                  <a:pt x="7689" y="14"/>
                  <a:pt x="7689" y="14"/>
                </a:cubicBezTo>
                <a:cubicBezTo>
                  <a:pt x="7689" y="14"/>
                  <a:pt x="7605" y="0"/>
                  <a:pt x="7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2"/>
          <p:cNvSpPr/>
          <p:nvPr/>
        </p:nvSpPr>
        <p:spPr>
          <a:xfrm>
            <a:off x="4033570" y="3112996"/>
            <a:ext cx="150587" cy="150700"/>
          </a:xfrm>
          <a:custGeom>
            <a:avLst/>
            <a:gdLst/>
            <a:ahLst/>
            <a:cxnLst/>
            <a:rect l="l" t="t" r="r" b="b"/>
            <a:pathLst>
              <a:path w="1606" h="1607" extrusionOk="0">
                <a:moveTo>
                  <a:pt x="803" y="0"/>
                </a:moveTo>
                <a:cubicBezTo>
                  <a:pt x="360" y="0"/>
                  <a:pt x="0" y="360"/>
                  <a:pt x="0" y="804"/>
                </a:cubicBezTo>
                <a:cubicBezTo>
                  <a:pt x="0" y="1247"/>
                  <a:pt x="360" y="1606"/>
                  <a:pt x="803" y="1606"/>
                </a:cubicBezTo>
                <a:cubicBezTo>
                  <a:pt x="1246" y="1606"/>
                  <a:pt x="1605" y="1247"/>
                  <a:pt x="1605" y="804"/>
                </a:cubicBezTo>
                <a:cubicBezTo>
                  <a:pt x="1605" y="360"/>
                  <a:pt x="1246" y="0"/>
                  <a:pt x="803" y="0"/>
                </a:cubicBezTo>
                <a:close/>
              </a:path>
            </a:pathLst>
          </a:custGeom>
          <a:solidFill>
            <a:schemeClr val="accent4"/>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2"/>
          <p:cNvSpPr/>
          <p:nvPr/>
        </p:nvSpPr>
        <p:spPr>
          <a:xfrm>
            <a:off x="4008946" y="3999643"/>
            <a:ext cx="150587" cy="150700"/>
          </a:xfrm>
          <a:custGeom>
            <a:avLst/>
            <a:gdLst/>
            <a:ahLst/>
            <a:cxnLst/>
            <a:rect l="l" t="t" r="r" b="b"/>
            <a:pathLst>
              <a:path w="1606" h="1607" extrusionOk="0">
                <a:moveTo>
                  <a:pt x="803" y="0"/>
                </a:moveTo>
                <a:cubicBezTo>
                  <a:pt x="360" y="0"/>
                  <a:pt x="0" y="360"/>
                  <a:pt x="0" y="804"/>
                </a:cubicBezTo>
                <a:cubicBezTo>
                  <a:pt x="0" y="1247"/>
                  <a:pt x="360" y="1606"/>
                  <a:pt x="803" y="1606"/>
                </a:cubicBezTo>
                <a:cubicBezTo>
                  <a:pt x="1246" y="1606"/>
                  <a:pt x="1605" y="1247"/>
                  <a:pt x="1605" y="804"/>
                </a:cubicBezTo>
                <a:cubicBezTo>
                  <a:pt x="1605" y="360"/>
                  <a:pt x="1246" y="0"/>
                  <a:pt x="803"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7" name="Google Shape;4047;p52"/>
          <p:cNvCxnSpPr/>
          <p:nvPr/>
        </p:nvCxnSpPr>
        <p:spPr>
          <a:xfrm>
            <a:off x="4009300" y="4387414"/>
            <a:ext cx="2803200" cy="0"/>
          </a:xfrm>
          <a:prstGeom prst="straightConnector1">
            <a:avLst/>
          </a:prstGeom>
          <a:noFill/>
          <a:ln w="9525" cap="flat" cmpd="sng">
            <a:solidFill>
              <a:schemeClr val="lt1"/>
            </a:solidFill>
            <a:prstDash val="solid"/>
            <a:round/>
            <a:headEnd type="none" w="med" len="med"/>
            <a:tailEnd type="none" w="med" len="med"/>
          </a:ln>
        </p:spPr>
      </p:cxnSp>
      <p:cxnSp>
        <p:nvCxnSpPr>
          <p:cNvPr id="4049" name="Google Shape;4049;p52"/>
          <p:cNvCxnSpPr/>
          <p:nvPr/>
        </p:nvCxnSpPr>
        <p:spPr>
          <a:xfrm>
            <a:off x="4022125" y="5130013"/>
            <a:ext cx="2803200" cy="0"/>
          </a:xfrm>
          <a:prstGeom prst="straightConnector1">
            <a:avLst/>
          </a:prstGeom>
          <a:noFill/>
          <a:ln w="9525" cap="flat" cmpd="sng">
            <a:solidFill>
              <a:schemeClr val="lt1"/>
            </a:solidFill>
            <a:prstDash val="solid"/>
            <a:round/>
            <a:headEnd type="none" w="med" len="med"/>
            <a:tailEnd type="none" w="med" len="med"/>
          </a:ln>
        </p:spPr>
      </p:cxnSp>
      <p:cxnSp>
        <p:nvCxnSpPr>
          <p:cNvPr id="4050" name="Google Shape;4050;p52"/>
          <p:cNvCxnSpPr/>
          <p:nvPr/>
        </p:nvCxnSpPr>
        <p:spPr>
          <a:xfrm>
            <a:off x="4025034" y="3695395"/>
            <a:ext cx="28032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pic>
        <p:nvPicPr>
          <p:cNvPr id="2034" name="Google Shape;2034;p44"/>
          <p:cNvPicPr preferRelativeResize="0"/>
          <p:nvPr/>
        </p:nvPicPr>
        <p:blipFill rotWithShape="1">
          <a:blip r:embed="rId3">
            <a:alphaModFix amt="63000"/>
          </a:blip>
          <a:srcRect r="-2030"/>
          <a:stretch/>
        </p:blipFill>
        <p:spPr>
          <a:xfrm>
            <a:off x="300300" y="244375"/>
            <a:ext cx="6959398" cy="4840301"/>
          </a:xfrm>
          <a:prstGeom prst="rect">
            <a:avLst/>
          </a:prstGeom>
          <a:noFill/>
          <a:ln>
            <a:noFill/>
          </a:ln>
        </p:spPr>
      </p:pic>
      <p:sp>
        <p:nvSpPr>
          <p:cNvPr id="2035" name="Google Shape;2035;p44"/>
          <p:cNvSpPr txBox="1">
            <a:spLocks noGrp="1"/>
          </p:cNvSpPr>
          <p:nvPr>
            <p:ph type="title"/>
          </p:nvPr>
        </p:nvSpPr>
        <p:spPr>
          <a:xfrm>
            <a:off x="4350300" y="914400"/>
            <a:ext cx="2449800" cy="349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dk1"/>
                </a:solidFill>
              </a:rPr>
              <a:t>Thank you!</a:t>
            </a:r>
            <a:endParaRPr dirty="0">
              <a:solidFill>
                <a:schemeClr val="dk1"/>
              </a:solidFill>
            </a:endParaRPr>
          </a:p>
        </p:txBody>
      </p:sp>
      <p:pic>
        <p:nvPicPr>
          <p:cNvPr id="2052" name="Picture 4" descr="Qatar Airways Logo | 02 - PNG Logo Vector Brand Downloads (SVG, EPS)">
            <a:extLst>
              <a:ext uri="{FF2B5EF4-FFF2-40B4-BE49-F238E27FC236}">
                <a16:creationId xmlns:a16="http://schemas.microsoft.com/office/drawing/2014/main" id="{239524FE-5A71-286C-0BCD-B4A2DB8EAF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920071">
            <a:off x="1105795" y="924448"/>
            <a:ext cx="1583417" cy="1187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4485"/>
        <p:cNvGrpSpPr/>
        <p:nvPr/>
      </p:nvGrpSpPr>
      <p:grpSpPr>
        <a:xfrm>
          <a:off x="0" y="0"/>
          <a:ext cx="0" cy="0"/>
          <a:chOff x="0" y="0"/>
          <a:chExt cx="0" cy="0"/>
        </a:xfrm>
      </p:grpSpPr>
      <p:sp>
        <p:nvSpPr>
          <p:cNvPr id="4486" name="Google Shape;4486;p66"/>
          <p:cNvSpPr txBox="1">
            <a:spLocks noGrp="1"/>
          </p:cNvSpPr>
          <p:nvPr>
            <p:ph type="title"/>
          </p:nvPr>
        </p:nvSpPr>
        <p:spPr>
          <a:xfrm>
            <a:off x="826751" y="558852"/>
            <a:ext cx="5906100" cy="4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4487" name="Google Shape;4487;p66"/>
          <p:cNvGrpSpPr/>
          <p:nvPr/>
        </p:nvGrpSpPr>
        <p:grpSpPr>
          <a:xfrm>
            <a:off x="4217052" y="1745710"/>
            <a:ext cx="623908" cy="488528"/>
            <a:chOff x="4379125" y="1386875"/>
            <a:chExt cx="521575" cy="408400"/>
          </a:xfrm>
        </p:grpSpPr>
        <p:sp>
          <p:nvSpPr>
            <p:cNvPr id="4488" name="Google Shape;4488;p66"/>
            <p:cNvSpPr/>
            <p:nvPr/>
          </p:nvSpPr>
          <p:spPr>
            <a:xfrm>
              <a:off x="4405525" y="1386875"/>
              <a:ext cx="495175" cy="382000"/>
            </a:xfrm>
            <a:custGeom>
              <a:avLst/>
              <a:gdLst/>
              <a:ahLst/>
              <a:cxnLst/>
              <a:rect l="l" t="t" r="r" b="b"/>
              <a:pathLst>
                <a:path w="19807" h="15280" extrusionOk="0">
                  <a:moveTo>
                    <a:pt x="3107" y="0"/>
                  </a:moveTo>
                  <a:cubicBezTo>
                    <a:pt x="2357" y="0"/>
                    <a:pt x="1699" y="550"/>
                    <a:pt x="1588" y="1315"/>
                  </a:cubicBezTo>
                  <a:lnTo>
                    <a:pt x="124" y="11271"/>
                  </a:lnTo>
                  <a:cubicBezTo>
                    <a:pt x="0" y="12111"/>
                    <a:pt x="582" y="12893"/>
                    <a:pt x="1422" y="13017"/>
                  </a:cubicBezTo>
                  <a:lnTo>
                    <a:pt x="16703" y="15263"/>
                  </a:lnTo>
                  <a:cubicBezTo>
                    <a:pt x="16779" y="15274"/>
                    <a:pt x="16855" y="15279"/>
                    <a:pt x="16929" y="15279"/>
                  </a:cubicBezTo>
                  <a:cubicBezTo>
                    <a:pt x="17680" y="15279"/>
                    <a:pt x="18337" y="14729"/>
                    <a:pt x="18449" y="13964"/>
                  </a:cubicBezTo>
                  <a:lnTo>
                    <a:pt x="19806" y="4733"/>
                  </a:lnTo>
                  <a:lnTo>
                    <a:pt x="12569" y="1374"/>
                  </a:lnTo>
                  <a:lnTo>
                    <a:pt x="3334" y="17"/>
                  </a:lnTo>
                  <a:cubicBezTo>
                    <a:pt x="3258" y="5"/>
                    <a:pt x="3182" y="0"/>
                    <a:pt x="3107"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6"/>
            <p:cNvSpPr/>
            <p:nvPr/>
          </p:nvSpPr>
          <p:spPr>
            <a:xfrm>
              <a:off x="4379125" y="1413250"/>
              <a:ext cx="495175" cy="382025"/>
            </a:xfrm>
            <a:custGeom>
              <a:avLst/>
              <a:gdLst/>
              <a:ahLst/>
              <a:cxnLst/>
              <a:rect l="l" t="t" r="r" b="b"/>
              <a:pathLst>
                <a:path w="19807" h="15281" extrusionOk="0">
                  <a:moveTo>
                    <a:pt x="3109" y="1"/>
                  </a:moveTo>
                  <a:cubicBezTo>
                    <a:pt x="2358" y="1"/>
                    <a:pt x="1700" y="551"/>
                    <a:pt x="1588" y="1317"/>
                  </a:cubicBezTo>
                  <a:lnTo>
                    <a:pt x="125" y="11271"/>
                  </a:lnTo>
                  <a:cubicBezTo>
                    <a:pt x="1" y="12112"/>
                    <a:pt x="582" y="12894"/>
                    <a:pt x="1423" y="13017"/>
                  </a:cubicBezTo>
                  <a:lnTo>
                    <a:pt x="16703" y="15264"/>
                  </a:lnTo>
                  <a:cubicBezTo>
                    <a:pt x="16779" y="15275"/>
                    <a:pt x="16854" y="15281"/>
                    <a:pt x="16929" y="15281"/>
                  </a:cubicBezTo>
                  <a:cubicBezTo>
                    <a:pt x="17680" y="15281"/>
                    <a:pt x="18337" y="14730"/>
                    <a:pt x="18450" y="13965"/>
                  </a:cubicBezTo>
                  <a:lnTo>
                    <a:pt x="19807" y="4734"/>
                  </a:lnTo>
                  <a:lnTo>
                    <a:pt x="12569" y="1375"/>
                  </a:lnTo>
                  <a:lnTo>
                    <a:pt x="3334" y="17"/>
                  </a:lnTo>
                  <a:cubicBezTo>
                    <a:pt x="3259" y="6"/>
                    <a:pt x="3183" y="1"/>
                    <a:pt x="310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4408725" y="1440950"/>
              <a:ext cx="437200" cy="326625"/>
            </a:xfrm>
            <a:custGeom>
              <a:avLst/>
              <a:gdLst/>
              <a:ahLst/>
              <a:cxnLst/>
              <a:rect l="l" t="t" r="r" b="b"/>
              <a:pathLst>
                <a:path w="17488" h="13065" extrusionOk="0">
                  <a:moveTo>
                    <a:pt x="1925" y="0"/>
                  </a:moveTo>
                  <a:cubicBezTo>
                    <a:pt x="1715" y="0"/>
                    <a:pt x="1531" y="155"/>
                    <a:pt x="1499" y="369"/>
                  </a:cubicBezTo>
                  <a:lnTo>
                    <a:pt x="35" y="10325"/>
                  </a:lnTo>
                  <a:cubicBezTo>
                    <a:pt x="1" y="10560"/>
                    <a:pt x="165" y="10780"/>
                    <a:pt x="400" y="10815"/>
                  </a:cubicBezTo>
                  <a:lnTo>
                    <a:pt x="15680" y="13060"/>
                  </a:lnTo>
                  <a:cubicBezTo>
                    <a:pt x="15702" y="13063"/>
                    <a:pt x="15723" y="13065"/>
                    <a:pt x="15744" y="13065"/>
                  </a:cubicBezTo>
                  <a:cubicBezTo>
                    <a:pt x="15954" y="13065"/>
                    <a:pt x="16138" y="12910"/>
                    <a:pt x="16170" y="12696"/>
                  </a:cubicBezTo>
                  <a:lnTo>
                    <a:pt x="17488" y="3731"/>
                  </a:lnTo>
                  <a:lnTo>
                    <a:pt x="14491" y="1843"/>
                  </a:lnTo>
                  <a:lnTo>
                    <a:pt x="1989" y="5"/>
                  </a:lnTo>
                  <a:cubicBezTo>
                    <a:pt x="1967" y="2"/>
                    <a:pt x="1946" y="0"/>
                    <a:pt x="1925" y="0"/>
                  </a:cubicBez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6"/>
            <p:cNvSpPr/>
            <p:nvPr/>
          </p:nvSpPr>
          <p:spPr>
            <a:xfrm>
              <a:off x="4457250" y="1603375"/>
              <a:ext cx="49725" cy="67700"/>
            </a:xfrm>
            <a:custGeom>
              <a:avLst/>
              <a:gdLst/>
              <a:ahLst/>
              <a:cxnLst/>
              <a:rect l="l" t="t" r="r" b="b"/>
              <a:pathLst>
                <a:path w="1989" h="2708" extrusionOk="0">
                  <a:moveTo>
                    <a:pt x="82" y="1"/>
                  </a:moveTo>
                  <a:lnTo>
                    <a:pt x="0" y="557"/>
                  </a:lnTo>
                  <a:lnTo>
                    <a:pt x="614" y="648"/>
                  </a:lnTo>
                  <a:lnTo>
                    <a:pt x="326" y="2608"/>
                  </a:lnTo>
                  <a:lnTo>
                    <a:pt x="1006" y="2707"/>
                  </a:lnTo>
                  <a:lnTo>
                    <a:pt x="1294" y="747"/>
                  </a:lnTo>
                  <a:lnTo>
                    <a:pt x="1907" y="837"/>
                  </a:lnTo>
                  <a:lnTo>
                    <a:pt x="1989" y="282"/>
                  </a:lnTo>
                  <a:lnTo>
                    <a:pt x="82"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6"/>
            <p:cNvSpPr/>
            <p:nvPr/>
          </p:nvSpPr>
          <p:spPr>
            <a:xfrm>
              <a:off x="4506700" y="1611725"/>
              <a:ext cx="54625" cy="70850"/>
            </a:xfrm>
            <a:custGeom>
              <a:avLst/>
              <a:gdLst/>
              <a:ahLst/>
              <a:cxnLst/>
              <a:rect l="l" t="t" r="r" b="b"/>
              <a:pathLst>
                <a:path w="2185" h="2834" extrusionOk="0">
                  <a:moveTo>
                    <a:pt x="975" y="615"/>
                  </a:moveTo>
                  <a:lnTo>
                    <a:pt x="1110" y="635"/>
                  </a:lnTo>
                  <a:cubicBezTo>
                    <a:pt x="1343" y="669"/>
                    <a:pt x="1446" y="773"/>
                    <a:pt x="1421" y="946"/>
                  </a:cubicBezTo>
                  <a:cubicBezTo>
                    <a:pt x="1395" y="1126"/>
                    <a:pt x="1292" y="1216"/>
                    <a:pt x="1114" y="1216"/>
                  </a:cubicBezTo>
                  <a:cubicBezTo>
                    <a:pt x="1084" y="1216"/>
                    <a:pt x="1052" y="1214"/>
                    <a:pt x="1018" y="1209"/>
                  </a:cubicBezTo>
                  <a:lnTo>
                    <a:pt x="891" y="1189"/>
                  </a:lnTo>
                  <a:lnTo>
                    <a:pt x="975" y="615"/>
                  </a:lnTo>
                  <a:close/>
                  <a:moveTo>
                    <a:pt x="371" y="0"/>
                  </a:moveTo>
                  <a:lnTo>
                    <a:pt x="1" y="2517"/>
                  </a:lnTo>
                  <a:lnTo>
                    <a:pt x="681" y="2617"/>
                  </a:lnTo>
                  <a:lnTo>
                    <a:pt x="816" y="1701"/>
                  </a:lnTo>
                  <a:lnTo>
                    <a:pt x="988" y="1726"/>
                  </a:lnTo>
                  <a:lnTo>
                    <a:pt x="1387" y="2720"/>
                  </a:lnTo>
                  <a:lnTo>
                    <a:pt x="2158" y="2834"/>
                  </a:lnTo>
                  <a:lnTo>
                    <a:pt x="2158" y="2834"/>
                  </a:lnTo>
                  <a:lnTo>
                    <a:pt x="1586" y="1630"/>
                  </a:lnTo>
                  <a:cubicBezTo>
                    <a:pt x="1894" y="1512"/>
                    <a:pt x="2069" y="1307"/>
                    <a:pt x="2112" y="1016"/>
                  </a:cubicBezTo>
                  <a:cubicBezTo>
                    <a:pt x="2185" y="521"/>
                    <a:pt x="1880" y="222"/>
                    <a:pt x="1195" y="122"/>
                  </a:cubicBezTo>
                  <a:lnTo>
                    <a:pt x="3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6"/>
            <p:cNvSpPr/>
            <p:nvPr/>
          </p:nvSpPr>
          <p:spPr>
            <a:xfrm>
              <a:off x="4559575" y="1622250"/>
              <a:ext cx="64000" cy="69575"/>
            </a:xfrm>
            <a:custGeom>
              <a:avLst/>
              <a:gdLst/>
              <a:ahLst/>
              <a:cxnLst/>
              <a:rect l="l" t="t" r="r" b="b"/>
              <a:pathLst>
                <a:path w="2560" h="2783" extrusionOk="0">
                  <a:moveTo>
                    <a:pt x="1590" y="483"/>
                  </a:moveTo>
                  <a:cubicBezTo>
                    <a:pt x="1592" y="548"/>
                    <a:pt x="1600" y="655"/>
                    <a:pt x="1614" y="806"/>
                  </a:cubicBezTo>
                  <a:cubicBezTo>
                    <a:pt x="1630" y="957"/>
                    <a:pt x="1643" y="1081"/>
                    <a:pt x="1655" y="1176"/>
                  </a:cubicBezTo>
                  <a:lnTo>
                    <a:pt x="1702" y="1605"/>
                  </a:lnTo>
                  <a:lnTo>
                    <a:pt x="1702" y="1605"/>
                  </a:lnTo>
                  <a:lnTo>
                    <a:pt x="1167" y="1526"/>
                  </a:lnTo>
                  <a:cubicBezTo>
                    <a:pt x="1330" y="1147"/>
                    <a:pt x="1436" y="892"/>
                    <a:pt x="1486" y="762"/>
                  </a:cubicBezTo>
                  <a:cubicBezTo>
                    <a:pt x="1537" y="633"/>
                    <a:pt x="1571" y="540"/>
                    <a:pt x="1590" y="483"/>
                  </a:cubicBezTo>
                  <a:close/>
                  <a:moveTo>
                    <a:pt x="1193" y="1"/>
                  </a:moveTo>
                  <a:lnTo>
                    <a:pt x="1" y="2406"/>
                  </a:lnTo>
                  <a:lnTo>
                    <a:pt x="748" y="2516"/>
                  </a:lnTo>
                  <a:lnTo>
                    <a:pt x="945" y="2063"/>
                  </a:lnTo>
                  <a:lnTo>
                    <a:pt x="1762" y="2184"/>
                  </a:lnTo>
                  <a:lnTo>
                    <a:pt x="1817" y="2674"/>
                  </a:lnTo>
                  <a:lnTo>
                    <a:pt x="2560" y="2783"/>
                  </a:lnTo>
                  <a:lnTo>
                    <a:pt x="2101" y="134"/>
                  </a:lnTo>
                  <a:lnTo>
                    <a:pt x="119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6"/>
            <p:cNvSpPr/>
            <p:nvPr/>
          </p:nvSpPr>
          <p:spPr>
            <a:xfrm>
              <a:off x="4632825" y="1628900"/>
              <a:ext cx="61150" cy="68900"/>
            </a:xfrm>
            <a:custGeom>
              <a:avLst/>
              <a:gdLst/>
              <a:ahLst/>
              <a:cxnLst/>
              <a:rect l="l" t="t" r="r" b="b"/>
              <a:pathLst>
                <a:path w="2446" h="2756" extrusionOk="0">
                  <a:moveTo>
                    <a:pt x="0" y="0"/>
                  </a:moveTo>
                  <a:lnTo>
                    <a:pt x="451" y="2637"/>
                  </a:lnTo>
                  <a:lnTo>
                    <a:pt x="1251" y="2755"/>
                  </a:lnTo>
                  <a:lnTo>
                    <a:pt x="2446" y="360"/>
                  </a:lnTo>
                  <a:lnTo>
                    <a:pt x="1684" y="248"/>
                  </a:lnTo>
                  <a:lnTo>
                    <a:pt x="1147" y="1479"/>
                  </a:lnTo>
                  <a:cubicBezTo>
                    <a:pt x="1119" y="1545"/>
                    <a:pt x="1083" y="1637"/>
                    <a:pt x="1042" y="1754"/>
                  </a:cubicBezTo>
                  <a:cubicBezTo>
                    <a:pt x="1000" y="1871"/>
                    <a:pt x="968" y="1968"/>
                    <a:pt x="949" y="2048"/>
                  </a:cubicBezTo>
                  <a:cubicBezTo>
                    <a:pt x="959" y="1935"/>
                    <a:pt x="948" y="1733"/>
                    <a:pt x="919" y="1438"/>
                  </a:cubicBezTo>
                  <a:lnTo>
                    <a:pt x="764" y="113"/>
                  </a:lnTo>
                  <a:lnTo>
                    <a:pt x="0"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6"/>
            <p:cNvSpPr/>
            <p:nvPr/>
          </p:nvSpPr>
          <p:spPr>
            <a:xfrm>
              <a:off x="4691500" y="1638900"/>
              <a:ext cx="46650" cy="68400"/>
            </a:xfrm>
            <a:custGeom>
              <a:avLst/>
              <a:gdLst/>
              <a:ahLst/>
              <a:cxnLst/>
              <a:rect l="l" t="t" r="r" b="b"/>
              <a:pathLst>
                <a:path w="1866" h="2736" extrusionOk="0">
                  <a:moveTo>
                    <a:pt x="371" y="0"/>
                  </a:moveTo>
                  <a:lnTo>
                    <a:pt x="1" y="2517"/>
                  </a:lnTo>
                  <a:lnTo>
                    <a:pt x="1495" y="2736"/>
                  </a:lnTo>
                  <a:lnTo>
                    <a:pt x="1576" y="2181"/>
                  </a:lnTo>
                  <a:lnTo>
                    <a:pt x="762" y="2062"/>
                  </a:lnTo>
                  <a:lnTo>
                    <a:pt x="832" y="1587"/>
                  </a:lnTo>
                  <a:lnTo>
                    <a:pt x="1586" y="1698"/>
                  </a:lnTo>
                  <a:lnTo>
                    <a:pt x="1666" y="1152"/>
                  </a:lnTo>
                  <a:lnTo>
                    <a:pt x="912" y="1041"/>
                  </a:lnTo>
                  <a:lnTo>
                    <a:pt x="970" y="646"/>
                  </a:lnTo>
                  <a:lnTo>
                    <a:pt x="1785" y="765"/>
                  </a:lnTo>
                  <a:lnTo>
                    <a:pt x="1865" y="219"/>
                  </a:lnTo>
                  <a:lnTo>
                    <a:pt x="3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6"/>
            <p:cNvSpPr/>
            <p:nvPr/>
          </p:nvSpPr>
          <p:spPr>
            <a:xfrm>
              <a:off x="4739875" y="1646000"/>
              <a:ext cx="43275" cy="69000"/>
            </a:xfrm>
            <a:custGeom>
              <a:avLst/>
              <a:gdLst/>
              <a:ahLst/>
              <a:cxnLst/>
              <a:rect l="l" t="t" r="r" b="b"/>
              <a:pathLst>
                <a:path w="1731" h="2760" extrusionOk="0">
                  <a:moveTo>
                    <a:pt x="371" y="0"/>
                  </a:moveTo>
                  <a:lnTo>
                    <a:pt x="1" y="2516"/>
                  </a:lnTo>
                  <a:lnTo>
                    <a:pt x="1650" y="2759"/>
                  </a:lnTo>
                  <a:lnTo>
                    <a:pt x="1730" y="2210"/>
                  </a:lnTo>
                  <a:lnTo>
                    <a:pt x="761" y="2068"/>
                  </a:lnTo>
                  <a:lnTo>
                    <a:pt x="1051" y="100"/>
                  </a:lnTo>
                  <a:lnTo>
                    <a:pt x="3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6"/>
            <p:cNvSpPr/>
            <p:nvPr/>
          </p:nvSpPr>
          <p:spPr>
            <a:xfrm>
              <a:off x="4468475" y="1493275"/>
              <a:ext cx="34450" cy="85575"/>
            </a:xfrm>
            <a:custGeom>
              <a:avLst/>
              <a:gdLst/>
              <a:ahLst/>
              <a:cxnLst/>
              <a:rect l="l" t="t" r="r" b="b"/>
              <a:pathLst>
                <a:path w="1378" h="3423" extrusionOk="0">
                  <a:moveTo>
                    <a:pt x="484" y="1"/>
                  </a:moveTo>
                  <a:lnTo>
                    <a:pt x="0" y="3291"/>
                  </a:lnTo>
                  <a:lnTo>
                    <a:pt x="893" y="3422"/>
                  </a:lnTo>
                  <a:lnTo>
                    <a:pt x="1377" y="132"/>
                  </a:lnTo>
                  <a:lnTo>
                    <a:pt x="4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6"/>
            <p:cNvSpPr/>
            <p:nvPr/>
          </p:nvSpPr>
          <p:spPr>
            <a:xfrm>
              <a:off x="4656025" y="1519450"/>
              <a:ext cx="65050" cy="88525"/>
            </a:xfrm>
            <a:custGeom>
              <a:avLst/>
              <a:gdLst/>
              <a:ahLst/>
              <a:cxnLst/>
              <a:rect l="l" t="t" r="r" b="b"/>
              <a:pathLst>
                <a:path w="2602" h="3541" extrusionOk="0">
                  <a:moveTo>
                    <a:pt x="108" y="1"/>
                  </a:moveTo>
                  <a:lnTo>
                    <a:pt x="0" y="728"/>
                  </a:lnTo>
                  <a:lnTo>
                    <a:pt x="804" y="846"/>
                  </a:lnTo>
                  <a:lnTo>
                    <a:pt x="427" y="3409"/>
                  </a:lnTo>
                  <a:lnTo>
                    <a:pt x="1316" y="3540"/>
                  </a:lnTo>
                  <a:lnTo>
                    <a:pt x="1693" y="977"/>
                  </a:lnTo>
                  <a:lnTo>
                    <a:pt x="2495" y="1095"/>
                  </a:lnTo>
                  <a:lnTo>
                    <a:pt x="2601" y="367"/>
                  </a:lnTo>
                  <a:lnTo>
                    <a:pt x="10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4721750" y="1533825"/>
              <a:ext cx="84075" cy="86075"/>
            </a:xfrm>
            <a:custGeom>
              <a:avLst/>
              <a:gdLst/>
              <a:ahLst/>
              <a:cxnLst/>
              <a:rect l="l" t="t" r="r" b="b"/>
              <a:pathLst>
                <a:path w="3363" h="3443" extrusionOk="0">
                  <a:moveTo>
                    <a:pt x="1708" y="748"/>
                  </a:moveTo>
                  <a:cubicBezTo>
                    <a:pt x="1746" y="748"/>
                    <a:pt x="1786" y="751"/>
                    <a:pt x="1827" y="757"/>
                  </a:cubicBezTo>
                  <a:cubicBezTo>
                    <a:pt x="2046" y="789"/>
                    <a:pt x="2199" y="892"/>
                    <a:pt x="2285" y="1066"/>
                  </a:cubicBezTo>
                  <a:cubicBezTo>
                    <a:pt x="2373" y="1238"/>
                    <a:pt x="2393" y="1489"/>
                    <a:pt x="2345" y="1817"/>
                  </a:cubicBezTo>
                  <a:cubicBezTo>
                    <a:pt x="2297" y="2144"/>
                    <a:pt x="2207" y="2378"/>
                    <a:pt x="2075" y="2516"/>
                  </a:cubicBezTo>
                  <a:cubicBezTo>
                    <a:pt x="1969" y="2628"/>
                    <a:pt x="1832" y="2684"/>
                    <a:pt x="1665" y="2684"/>
                  </a:cubicBezTo>
                  <a:cubicBezTo>
                    <a:pt x="1625" y="2684"/>
                    <a:pt x="1584" y="2681"/>
                    <a:pt x="1540" y="2674"/>
                  </a:cubicBezTo>
                  <a:cubicBezTo>
                    <a:pt x="1098" y="2609"/>
                    <a:pt x="923" y="2259"/>
                    <a:pt x="1017" y="1622"/>
                  </a:cubicBezTo>
                  <a:cubicBezTo>
                    <a:pt x="1103" y="1039"/>
                    <a:pt x="1333" y="748"/>
                    <a:pt x="1708" y="748"/>
                  </a:cubicBezTo>
                  <a:close/>
                  <a:moveTo>
                    <a:pt x="1582" y="1"/>
                  </a:moveTo>
                  <a:cubicBezTo>
                    <a:pt x="1220" y="1"/>
                    <a:pt x="917" y="96"/>
                    <a:pt x="675" y="286"/>
                  </a:cubicBezTo>
                  <a:cubicBezTo>
                    <a:pt x="360" y="534"/>
                    <a:pt x="162" y="933"/>
                    <a:pt x="81" y="1480"/>
                  </a:cubicBezTo>
                  <a:cubicBezTo>
                    <a:pt x="0" y="2034"/>
                    <a:pt x="75" y="2475"/>
                    <a:pt x="308" y="2805"/>
                  </a:cubicBezTo>
                  <a:cubicBezTo>
                    <a:pt x="541" y="3135"/>
                    <a:pt x="916" y="3339"/>
                    <a:pt x="1432" y="3415"/>
                  </a:cubicBezTo>
                  <a:cubicBezTo>
                    <a:pt x="1556" y="3433"/>
                    <a:pt x="1674" y="3442"/>
                    <a:pt x="1786" y="3442"/>
                  </a:cubicBezTo>
                  <a:cubicBezTo>
                    <a:pt x="2148" y="3442"/>
                    <a:pt x="2449" y="3347"/>
                    <a:pt x="2689" y="3158"/>
                  </a:cubicBezTo>
                  <a:cubicBezTo>
                    <a:pt x="3002" y="2909"/>
                    <a:pt x="3200" y="2509"/>
                    <a:pt x="3281" y="1955"/>
                  </a:cubicBezTo>
                  <a:cubicBezTo>
                    <a:pt x="3363" y="1400"/>
                    <a:pt x="3290" y="959"/>
                    <a:pt x="3061" y="633"/>
                  </a:cubicBezTo>
                  <a:cubicBezTo>
                    <a:pt x="2834" y="307"/>
                    <a:pt x="2458" y="105"/>
                    <a:pt x="1934" y="28"/>
                  </a:cubicBezTo>
                  <a:cubicBezTo>
                    <a:pt x="1811" y="10"/>
                    <a:pt x="1694" y="1"/>
                    <a:pt x="158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6"/>
            <p:cNvSpPr/>
            <p:nvPr/>
          </p:nvSpPr>
          <p:spPr>
            <a:xfrm>
              <a:off x="4520550" y="1496600"/>
              <a:ext cx="114650" cy="105275"/>
            </a:xfrm>
            <a:custGeom>
              <a:avLst/>
              <a:gdLst/>
              <a:ahLst/>
              <a:cxnLst/>
              <a:rect l="l" t="t" r="r" b="b"/>
              <a:pathLst>
                <a:path w="4586" h="4211" extrusionOk="0">
                  <a:moveTo>
                    <a:pt x="1320" y="1"/>
                  </a:moveTo>
                  <a:cubicBezTo>
                    <a:pt x="754" y="1"/>
                    <a:pt x="257" y="417"/>
                    <a:pt x="172" y="994"/>
                  </a:cubicBezTo>
                  <a:cubicBezTo>
                    <a:pt x="166" y="1035"/>
                    <a:pt x="162" y="1075"/>
                    <a:pt x="160" y="1115"/>
                  </a:cubicBezTo>
                  <a:cubicBezTo>
                    <a:pt x="160" y="1115"/>
                    <a:pt x="1" y="2054"/>
                    <a:pt x="1858" y="4179"/>
                  </a:cubicBezTo>
                  <a:cubicBezTo>
                    <a:pt x="1858" y="4179"/>
                    <a:pt x="1880" y="4211"/>
                    <a:pt x="1919" y="4211"/>
                  </a:cubicBezTo>
                  <a:cubicBezTo>
                    <a:pt x="1933" y="4211"/>
                    <a:pt x="1949" y="4206"/>
                    <a:pt x="1968" y="4195"/>
                  </a:cubicBezTo>
                  <a:cubicBezTo>
                    <a:pt x="3541" y="3206"/>
                    <a:pt x="4123" y="2458"/>
                    <a:pt x="4337" y="2063"/>
                  </a:cubicBezTo>
                  <a:cubicBezTo>
                    <a:pt x="4414" y="1934"/>
                    <a:pt x="4468" y="1788"/>
                    <a:pt x="4492" y="1630"/>
                  </a:cubicBezTo>
                  <a:cubicBezTo>
                    <a:pt x="4585" y="994"/>
                    <a:pt x="4146" y="404"/>
                    <a:pt x="3511" y="310"/>
                  </a:cubicBezTo>
                  <a:cubicBezTo>
                    <a:pt x="3454" y="302"/>
                    <a:pt x="3397" y="298"/>
                    <a:pt x="3340" y="298"/>
                  </a:cubicBezTo>
                  <a:cubicBezTo>
                    <a:pt x="2969" y="298"/>
                    <a:pt x="2627" y="476"/>
                    <a:pt x="2413" y="762"/>
                  </a:cubicBezTo>
                  <a:cubicBezTo>
                    <a:pt x="2271" y="376"/>
                    <a:pt x="1927" y="77"/>
                    <a:pt x="1491" y="13"/>
                  </a:cubicBezTo>
                  <a:cubicBezTo>
                    <a:pt x="1434" y="5"/>
                    <a:pt x="1377" y="1"/>
                    <a:pt x="1320"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6"/>
            <p:cNvSpPr/>
            <p:nvPr/>
          </p:nvSpPr>
          <p:spPr>
            <a:xfrm>
              <a:off x="4692850" y="1447950"/>
              <a:ext cx="181450" cy="110925"/>
            </a:xfrm>
            <a:custGeom>
              <a:avLst/>
              <a:gdLst/>
              <a:ahLst/>
              <a:cxnLst/>
              <a:rect l="l" t="t" r="r" b="b"/>
              <a:pathLst>
                <a:path w="7258" h="4437" extrusionOk="0">
                  <a:moveTo>
                    <a:pt x="0" y="1"/>
                  </a:moveTo>
                  <a:lnTo>
                    <a:pt x="4575" y="4050"/>
                  </a:lnTo>
                  <a:cubicBezTo>
                    <a:pt x="4868" y="4309"/>
                    <a:pt x="5232" y="4436"/>
                    <a:pt x="5595" y="4436"/>
                  </a:cubicBezTo>
                  <a:cubicBezTo>
                    <a:pt x="6020" y="4436"/>
                    <a:pt x="6444" y="4261"/>
                    <a:pt x="6749" y="3917"/>
                  </a:cubicBezTo>
                  <a:lnTo>
                    <a:pt x="7258" y="3346"/>
                  </a:lnTo>
                  <a:lnTo>
                    <a:pt x="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6"/>
          <p:cNvGrpSpPr/>
          <p:nvPr/>
        </p:nvGrpSpPr>
        <p:grpSpPr>
          <a:xfrm>
            <a:off x="918950" y="1655657"/>
            <a:ext cx="1391240" cy="1112077"/>
            <a:chOff x="2293825" y="1374625"/>
            <a:chExt cx="1163050" cy="929675"/>
          </a:xfrm>
        </p:grpSpPr>
        <p:sp>
          <p:nvSpPr>
            <p:cNvPr id="4503" name="Google Shape;4503;p66"/>
            <p:cNvSpPr/>
            <p:nvPr/>
          </p:nvSpPr>
          <p:spPr>
            <a:xfrm>
              <a:off x="2324400" y="1417875"/>
              <a:ext cx="1132475" cy="886425"/>
            </a:xfrm>
            <a:custGeom>
              <a:avLst/>
              <a:gdLst/>
              <a:ahLst/>
              <a:cxnLst/>
              <a:rect l="l" t="t" r="r" b="b"/>
              <a:pathLst>
                <a:path w="45299" h="35457" extrusionOk="0">
                  <a:moveTo>
                    <a:pt x="3925" y="1"/>
                  </a:moveTo>
                  <a:lnTo>
                    <a:pt x="1" y="30053"/>
                  </a:lnTo>
                  <a:lnTo>
                    <a:pt x="41375" y="35456"/>
                  </a:lnTo>
                  <a:lnTo>
                    <a:pt x="45299" y="5403"/>
                  </a:lnTo>
                  <a:lnTo>
                    <a:pt x="392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6"/>
            <p:cNvSpPr/>
            <p:nvPr/>
          </p:nvSpPr>
          <p:spPr>
            <a:xfrm>
              <a:off x="2293825" y="1374625"/>
              <a:ext cx="1132475" cy="886400"/>
            </a:xfrm>
            <a:custGeom>
              <a:avLst/>
              <a:gdLst/>
              <a:ahLst/>
              <a:cxnLst/>
              <a:rect l="l" t="t" r="r" b="b"/>
              <a:pathLst>
                <a:path w="45299" h="35456" extrusionOk="0">
                  <a:moveTo>
                    <a:pt x="3924" y="0"/>
                  </a:moveTo>
                  <a:lnTo>
                    <a:pt x="0" y="30053"/>
                  </a:lnTo>
                  <a:lnTo>
                    <a:pt x="41375" y="35456"/>
                  </a:lnTo>
                  <a:lnTo>
                    <a:pt x="45299" y="5403"/>
                  </a:lnTo>
                  <a:lnTo>
                    <a:pt x="392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6"/>
            <p:cNvSpPr/>
            <p:nvPr/>
          </p:nvSpPr>
          <p:spPr>
            <a:xfrm>
              <a:off x="2314350" y="1395150"/>
              <a:ext cx="1091425" cy="845350"/>
            </a:xfrm>
            <a:custGeom>
              <a:avLst/>
              <a:gdLst/>
              <a:ahLst/>
              <a:cxnLst/>
              <a:rect l="l" t="t" r="r" b="b"/>
              <a:pathLst>
                <a:path w="43657" h="33814" extrusionOk="0">
                  <a:moveTo>
                    <a:pt x="3735" y="0"/>
                  </a:moveTo>
                  <a:lnTo>
                    <a:pt x="0" y="28600"/>
                  </a:lnTo>
                  <a:lnTo>
                    <a:pt x="39922" y="33814"/>
                  </a:lnTo>
                  <a:lnTo>
                    <a:pt x="43657" y="5213"/>
                  </a:lnTo>
                  <a:lnTo>
                    <a:pt x="3735" y="0"/>
                  </a:ln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6"/>
            <p:cNvSpPr/>
            <p:nvPr/>
          </p:nvSpPr>
          <p:spPr>
            <a:xfrm>
              <a:off x="2822600" y="1599475"/>
              <a:ext cx="68675" cy="525800"/>
            </a:xfrm>
            <a:custGeom>
              <a:avLst/>
              <a:gdLst/>
              <a:ahLst/>
              <a:cxnLst/>
              <a:rect l="l" t="t" r="r" b="b"/>
              <a:pathLst>
                <a:path w="2747" h="21032" fill="none" extrusionOk="0">
                  <a:moveTo>
                    <a:pt x="0" y="21032"/>
                  </a:moveTo>
                  <a:lnTo>
                    <a:pt x="2746" y="0"/>
                  </a:lnTo>
                </a:path>
              </a:pathLst>
            </a:custGeom>
            <a:noFill/>
            <a:ln w="197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6"/>
            <p:cNvSpPr/>
            <p:nvPr/>
          </p:nvSpPr>
          <p:spPr>
            <a:xfrm>
              <a:off x="2776800" y="1513550"/>
              <a:ext cx="25075" cy="34050"/>
            </a:xfrm>
            <a:custGeom>
              <a:avLst/>
              <a:gdLst/>
              <a:ahLst/>
              <a:cxnLst/>
              <a:rect l="l" t="t" r="r" b="b"/>
              <a:pathLst>
                <a:path w="1003" h="1362" extrusionOk="0">
                  <a:moveTo>
                    <a:pt x="337" y="174"/>
                  </a:moveTo>
                  <a:lnTo>
                    <a:pt x="564" y="203"/>
                  </a:lnTo>
                  <a:cubicBezTo>
                    <a:pt x="648" y="214"/>
                    <a:pt x="710" y="244"/>
                    <a:pt x="750" y="294"/>
                  </a:cubicBezTo>
                  <a:cubicBezTo>
                    <a:pt x="791" y="343"/>
                    <a:pt x="805" y="409"/>
                    <a:pt x="795" y="488"/>
                  </a:cubicBezTo>
                  <a:cubicBezTo>
                    <a:pt x="784" y="568"/>
                    <a:pt x="754" y="628"/>
                    <a:pt x="702" y="665"/>
                  </a:cubicBezTo>
                  <a:cubicBezTo>
                    <a:pt x="661" y="694"/>
                    <a:pt x="612" y="709"/>
                    <a:pt x="552" y="709"/>
                  </a:cubicBezTo>
                  <a:cubicBezTo>
                    <a:pt x="535" y="709"/>
                    <a:pt x="517" y="708"/>
                    <a:pt x="498" y="705"/>
                  </a:cubicBezTo>
                  <a:lnTo>
                    <a:pt x="271" y="676"/>
                  </a:lnTo>
                  <a:lnTo>
                    <a:pt x="337" y="174"/>
                  </a:lnTo>
                  <a:close/>
                  <a:moveTo>
                    <a:pt x="175" y="1"/>
                  </a:moveTo>
                  <a:lnTo>
                    <a:pt x="0" y="1338"/>
                  </a:lnTo>
                  <a:lnTo>
                    <a:pt x="181" y="1361"/>
                  </a:lnTo>
                  <a:lnTo>
                    <a:pt x="252" y="824"/>
                  </a:lnTo>
                  <a:lnTo>
                    <a:pt x="479" y="854"/>
                  </a:lnTo>
                  <a:cubicBezTo>
                    <a:pt x="517" y="859"/>
                    <a:pt x="553" y="861"/>
                    <a:pt x="587" y="861"/>
                  </a:cubicBezTo>
                  <a:cubicBezTo>
                    <a:pt x="686" y="861"/>
                    <a:pt x="768" y="840"/>
                    <a:pt x="832" y="797"/>
                  </a:cubicBezTo>
                  <a:cubicBezTo>
                    <a:pt x="917" y="739"/>
                    <a:pt x="969" y="645"/>
                    <a:pt x="986" y="513"/>
                  </a:cubicBezTo>
                  <a:cubicBezTo>
                    <a:pt x="1003" y="382"/>
                    <a:pt x="977" y="278"/>
                    <a:pt x="909" y="201"/>
                  </a:cubicBezTo>
                  <a:cubicBezTo>
                    <a:pt x="841" y="123"/>
                    <a:pt x="733" y="74"/>
                    <a:pt x="583" y="54"/>
                  </a:cubicBezTo>
                  <a:lnTo>
                    <a:pt x="17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6"/>
            <p:cNvSpPr/>
            <p:nvPr/>
          </p:nvSpPr>
          <p:spPr>
            <a:xfrm>
              <a:off x="2805325" y="1518350"/>
              <a:ext cx="32325" cy="35025"/>
            </a:xfrm>
            <a:custGeom>
              <a:avLst/>
              <a:gdLst/>
              <a:ahLst/>
              <a:cxnLst/>
              <a:rect l="l" t="t" r="r" b="b"/>
              <a:pathLst>
                <a:path w="1293" h="1401" extrusionOk="0">
                  <a:moveTo>
                    <a:pt x="657" y="150"/>
                  </a:moveTo>
                  <a:cubicBezTo>
                    <a:pt x="677" y="150"/>
                    <a:pt x="698" y="151"/>
                    <a:pt x="719" y="154"/>
                  </a:cubicBezTo>
                  <a:cubicBezTo>
                    <a:pt x="850" y="171"/>
                    <a:pt x="948" y="233"/>
                    <a:pt x="1011" y="341"/>
                  </a:cubicBezTo>
                  <a:cubicBezTo>
                    <a:pt x="1075" y="450"/>
                    <a:pt x="1096" y="588"/>
                    <a:pt x="1075" y="756"/>
                  </a:cubicBezTo>
                  <a:cubicBezTo>
                    <a:pt x="1053" y="925"/>
                    <a:pt x="997" y="1053"/>
                    <a:pt x="907" y="1140"/>
                  </a:cubicBezTo>
                  <a:cubicBezTo>
                    <a:pt x="832" y="1214"/>
                    <a:pt x="743" y="1251"/>
                    <a:pt x="638" y="1251"/>
                  </a:cubicBezTo>
                  <a:cubicBezTo>
                    <a:pt x="618" y="1251"/>
                    <a:pt x="597" y="1249"/>
                    <a:pt x="576" y="1247"/>
                  </a:cubicBezTo>
                  <a:cubicBezTo>
                    <a:pt x="445" y="1229"/>
                    <a:pt x="347" y="1167"/>
                    <a:pt x="282" y="1059"/>
                  </a:cubicBezTo>
                  <a:cubicBezTo>
                    <a:pt x="218" y="951"/>
                    <a:pt x="197" y="813"/>
                    <a:pt x="219" y="644"/>
                  </a:cubicBezTo>
                  <a:cubicBezTo>
                    <a:pt x="241" y="476"/>
                    <a:pt x="297" y="347"/>
                    <a:pt x="386" y="259"/>
                  </a:cubicBezTo>
                  <a:cubicBezTo>
                    <a:pt x="462" y="186"/>
                    <a:pt x="552" y="150"/>
                    <a:pt x="657" y="150"/>
                  </a:cubicBezTo>
                  <a:close/>
                  <a:moveTo>
                    <a:pt x="640" y="0"/>
                  </a:moveTo>
                  <a:cubicBezTo>
                    <a:pt x="494" y="0"/>
                    <a:pt x="369" y="46"/>
                    <a:pt x="263" y="137"/>
                  </a:cubicBezTo>
                  <a:cubicBezTo>
                    <a:pt x="134" y="248"/>
                    <a:pt x="56" y="409"/>
                    <a:pt x="29" y="620"/>
                  </a:cubicBezTo>
                  <a:cubicBezTo>
                    <a:pt x="1" y="831"/>
                    <a:pt x="35" y="1007"/>
                    <a:pt x="131" y="1146"/>
                  </a:cubicBezTo>
                  <a:cubicBezTo>
                    <a:pt x="227" y="1287"/>
                    <a:pt x="369" y="1369"/>
                    <a:pt x="557" y="1394"/>
                  </a:cubicBezTo>
                  <a:cubicBezTo>
                    <a:pt x="591" y="1398"/>
                    <a:pt x="624" y="1400"/>
                    <a:pt x="656" y="1400"/>
                  </a:cubicBezTo>
                  <a:cubicBezTo>
                    <a:pt x="801" y="1400"/>
                    <a:pt x="926" y="1355"/>
                    <a:pt x="1031" y="1264"/>
                  </a:cubicBezTo>
                  <a:cubicBezTo>
                    <a:pt x="1159" y="1153"/>
                    <a:pt x="1238" y="992"/>
                    <a:pt x="1265" y="781"/>
                  </a:cubicBezTo>
                  <a:cubicBezTo>
                    <a:pt x="1293" y="570"/>
                    <a:pt x="1259" y="395"/>
                    <a:pt x="1163" y="255"/>
                  </a:cubicBezTo>
                  <a:cubicBezTo>
                    <a:pt x="1067" y="114"/>
                    <a:pt x="925" y="31"/>
                    <a:pt x="738" y="7"/>
                  </a:cubicBezTo>
                  <a:cubicBezTo>
                    <a:pt x="704" y="3"/>
                    <a:pt x="672" y="0"/>
                    <a:pt x="640"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6"/>
            <p:cNvSpPr/>
            <p:nvPr/>
          </p:nvSpPr>
          <p:spPr>
            <a:xfrm>
              <a:off x="2840775" y="1522625"/>
              <a:ext cx="25400" cy="34975"/>
            </a:xfrm>
            <a:custGeom>
              <a:avLst/>
              <a:gdLst/>
              <a:ahLst/>
              <a:cxnLst/>
              <a:rect l="l" t="t" r="r" b="b"/>
              <a:pathLst>
                <a:path w="1016" h="1399" extrusionOk="0">
                  <a:moveTo>
                    <a:pt x="529" y="1"/>
                  </a:moveTo>
                  <a:cubicBezTo>
                    <a:pt x="429" y="1"/>
                    <a:pt x="345" y="22"/>
                    <a:pt x="276" y="65"/>
                  </a:cubicBezTo>
                  <a:cubicBezTo>
                    <a:pt x="184" y="121"/>
                    <a:pt x="131" y="210"/>
                    <a:pt x="115" y="328"/>
                  </a:cubicBezTo>
                  <a:cubicBezTo>
                    <a:pt x="102" y="430"/>
                    <a:pt x="122" y="514"/>
                    <a:pt x="174" y="578"/>
                  </a:cubicBezTo>
                  <a:cubicBezTo>
                    <a:pt x="227" y="644"/>
                    <a:pt x="319" y="699"/>
                    <a:pt x="450" y="743"/>
                  </a:cubicBezTo>
                  <a:lnTo>
                    <a:pt x="558" y="779"/>
                  </a:lnTo>
                  <a:cubicBezTo>
                    <a:pt x="648" y="810"/>
                    <a:pt x="710" y="845"/>
                    <a:pt x="744" y="888"/>
                  </a:cubicBezTo>
                  <a:cubicBezTo>
                    <a:pt x="780" y="930"/>
                    <a:pt x="794" y="984"/>
                    <a:pt x="785" y="1050"/>
                  </a:cubicBezTo>
                  <a:cubicBezTo>
                    <a:pt x="776" y="1125"/>
                    <a:pt x="740" y="1179"/>
                    <a:pt x="679" y="1212"/>
                  </a:cubicBezTo>
                  <a:cubicBezTo>
                    <a:pt x="635" y="1236"/>
                    <a:pt x="581" y="1248"/>
                    <a:pt x="516" y="1248"/>
                  </a:cubicBezTo>
                  <a:cubicBezTo>
                    <a:pt x="490" y="1248"/>
                    <a:pt x="462" y="1246"/>
                    <a:pt x="432" y="1242"/>
                  </a:cubicBezTo>
                  <a:cubicBezTo>
                    <a:pt x="364" y="1233"/>
                    <a:pt x="296" y="1214"/>
                    <a:pt x="228" y="1183"/>
                  </a:cubicBezTo>
                  <a:cubicBezTo>
                    <a:pt x="160" y="1154"/>
                    <a:pt x="92" y="1113"/>
                    <a:pt x="25" y="1063"/>
                  </a:cubicBezTo>
                  <a:lnTo>
                    <a:pt x="1" y="1249"/>
                  </a:lnTo>
                  <a:cubicBezTo>
                    <a:pt x="73" y="1286"/>
                    <a:pt x="144" y="1318"/>
                    <a:pt x="213" y="1341"/>
                  </a:cubicBezTo>
                  <a:cubicBezTo>
                    <a:pt x="283" y="1365"/>
                    <a:pt x="349" y="1381"/>
                    <a:pt x="413" y="1388"/>
                  </a:cubicBezTo>
                  <a:cubicBezTo>
                    <a:pt x="460" y="1395"/>
                    <a:pt x="505" y="1398"/>
                    <a:pt x="547" y="1398"/>
                  </a:cubicBezTo>
                  <a:cubicBezTo>
                    <a:pt x="652" y="1398"/>
                    <a:pt x="739" y="1378"/>
                    <a:pt x="807" y="1339"/>
                  </a:cubicBezTo>
                  <a:cubicBezTo>
                    <a:pt x="902" y="1283"/>
                    <a:pt x="959" y="1190"/>
                    <a:pt x="976" y="1061"/>
                  </a:cubicBezTo>
                  <a:cubicBezTo>
                    <a:pt x="990" y="953"/>
                    <a:pt x="970" y="862"/>
                    <a:pt x="913" y="789"/>
                  </a:cubicBezTo>
                  <a:cubicBezTo>
                    <a:pt x="858" y="715"/>
                    <a:pt x="765" y="657"/>
                    <a:pt x="633" y="614"/>
                  </a:cubicBezTo>
                  <a:lnTo>
                    <a:pt x="527" y="577"/>
                  </a:lnTo>
                  <a:cubicBezTo>
                    <a:pt x="430" y="546"/>
                    <a:pt x="366" y="513"/>
                    <a:pt x="334" y="479"/>
                  </a:cubicBezTo>
                  <a:cubicBezTo>
                    <a:pt x="303" y="443"/>
                    <a:pt x="291" y="397"/>
                    <a:pt x="298" y="337"/>
                  </a:cubicBezTo>
                  <a:cubicBezTo>
                    <a:pt x="308" y="266"/>
                    <a:pt x="341" y="216"/>
                    <a:pt x="400" y="184"/>
                  </a:cubicBezTo>
                  <a:cubicBezTo>
                    <a:pt x="441" y="163"/>
                    <a:pt x="492" y="152"/>
                    <a:pt x="554" y="152"/>
                  </a:cubicBezTo>
                  <a:cubicBezTo>
                    <a:pt x="579" y="152"/>
                    <a:pt x="607" y="153"/>
                    <a:pt x="635" y="157"/>
                  </a:cubicBezTo>
                  <a:cubicBezTo>
                    <a:pt x="692" y="164"/>
                    <a:pt x="750" y="180"/>
                    <a:pt x="808" y="204"/>
                  </a:cubicBezTo>
                  <a:cubicBezTo>
                    <a:pt x="868" y="228"/>
                    <a:pt x="929" y="261"/>
                    <a:pt x="993" y="303"/>
                  </a:cubicBezTo>
                  <a:lnTo>
                    <a:pt x="1016" y="127"/>
                  </a:lnTo>
                  <a:cubicBezTo>
                    <a:pt x="951" y="95"/>
                    <a:pt x="887" y="69"/>
                    <a:pt x="823" y="50"/>
                  </a:cubicBezTo>
                  <a:cubicBezTo>
                    <a:pt x="759" y="30"/>
                    <a:pt x="696" y="16"/>
                    <a:pt x="634" y="8"/>
                  </a:cubicBezTo>
                  <a:cubicBezTo>
                    <a:pt x="597" y="3"/>
                    <a:pt x="562" y="1"/>
                    <a:pt x="529"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6"/>
            <p:cNvSpPr/>
            <p:nvPr/>
          </p:nvSpPr>
          <p:spPr>
            <a:xfrm>
              <a:off x="2868325" y="1525025"/>
              <a:ext cx="28800" cy="35550"/>
            </a:xfrm>
            <a:custGeom>
              <a:avLst/>
              <a:gdLst/>
              <a:ahLst/>
              <a:cxnLst/>
              <a:rect l="l" t="t" r="r" b="b"/>
              <a:pathLst>
                <a:path w="1152" h="1422" extrusionOk="0">
                  <a:moveTo>
                    <a:pt x="21" y="0"/>
                  </a:moveTo>
                  <a:lnTo>
                    <a:pt x="0" y="152"/>
                  </a:lnTo>
                  <a:lnTo>
                    <a:pt x="475" y="214"/>
                  </a:lnTo>
                  <a:lnTo>
                    <a:pt x="320" y="1398"/>
                  </a:lnTo>
                  <a:lnTo>
                    <a:pt x="502" y="1422"/>
                  </a:lnTo>
                  <a:lnTo>
                    <a:pt x="657" y="238"/>
                  </a:lnTo>
                  <a:lnTo>
                    <a:pt x="1131" y="300"/>
                  </a:lnTo>
                  <a:lnTo>
                    <a:pt x="1151" y="148"/>
                  </a:lnTo>
                  <a:lnTo>
                    <a:pt x="2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6"/>
            <p:cNvSpPr/>
            <p:nvPr/>
          </p:nvSpPr>
          <p:spPr>
            <a:xfrm>
              <a:off x="2894750" y="1530100"/>
              <a:ext cx="29525" cy="35075"/>
            </a:xfrm>
            <a:custGeom>
              <a:avLst/>
              <a:gdLst/>
              <a:ahLst/>
              <a:cxnLst/>
              <a:rect l="l" t="t" r="r" b="b"/>
              <a:pathLst>
                <a:path w="1181" h="1403" extrusionOk="0">
                  <a:moveTo>
                    <a:pt x="658" y="1"/>
                  </a:moveTo>
                  <a:cubicBezTo>
                    <a:pt x="506" y="1"/>
                    <a:pt x="377" y="45"/>
                    <a:pt x="270" y="132"/>
                  </a:cubicBezTo>
                  <a:cubicBezTo>
                    <a:pt x="138" y="241"/>
                    <a:pt x="58" y="402"/>
                    <a:pt x="30" y="617"/>
                  </a:cubicBezTo>
                  <a:cubicBezTo>
                    <a:pt x="1" y="831"/>
                    <a:pt x="37" y="1008"/>
                    <a:pt x="138" y="1147"/>
                  </a:cubicBezTo>
                  <a:cubicBezTo>
                    <a:pt x="237" y="1286"/>
                    <a:pt x="389" y="1369"/>
                    <a:pt x="591" y="1395"/>
                  </a:cubicBezTo>
                  <a:cubicBezTo>
                    <a:pt x="627" y="1400"/>
                    <a:pt x="663" y="1402"/>
                    <a:pt x="698" y="1402"/>
                  </a:cubicBezTo>
                  <a:cubicBezTo>
                    <a:pt x="739" y="1402"/>
                    <a:pt x="779" y="1399"/>
                    <a:pt x="819" y="1392"/>
                  </a:cubicBezTo>
                  <a:cubicBezTo>
                    <a:pt x="893" y="1380"/>
                    <a:pt x="965" y="1357"/>
                    <a:pt x="1033" y="1322"/>
                  </a:cubicBezTo>
                  <a:lnTo>
                    <a:pt x="1058" y="1133"/>
                  </a:lnTo>
                  <a:lnTo>
                    <a:pt x="1058" y="1133"/>
                  </a:lnTo>
                  <a:cubicBezTo>
                    <a:pt x="989" y="1182"/>
                    <a:pt x="919" y="1215"/>
                    <a:pt x="846" y="1234"/>
                  </a:cubicBezTo>
                  <a:cubicBezTo>
                    <a:pt x="799" y="1247"/>
                    <a:pt x="751" y="1253"/>
                    <a:pt x="703" y="1253"/>
                  </a:cubicBezTo>
                  <a:cubicBezTo>
                    <a:pt x="676" y="1253"/>
                    <a:pt x="649" y="1251"/>
                    <a:pt x="622" y="1247"/>
                  </a:cubicBezTo>
                  <a:cubicBezTo>
                    <a:pt x="469" y="1228"/>
                    <a:pt x="358" y="1166"/>
                    <a:pt x="289" y="1062"/>
                  </a:cubicBezTo>
                  <a:cubicBezTo>
                    <a:pt x="220" y="958"/>
                    <a:pt x="197" y="818"/>
                    <a:pt x="220" y="642"/>
                  </a:cubicBezTo>
                  <a:cubicBezTo>
                    <a:pt x="243" y="465"/>
                    <a:pt x="301" y="336"/>
                    <a:pt x="395" y="253"/>
                  </a:cubicBezTo>
                  <a:cubicBezTo>
                    <a:pt x="470" y="186"/>
                    <a:pt x="564" y="153"/>
                    <a:pt x="678" y="153"/>
                  </a:cubicBezTo>
                  <a:cubicBezTo>
                    <a:pt x="705" y="153"/>
                    <a:pt x="734" y="155"/>
                    <a:pt x="764" y="159"/>
                  </a:cubicBezTo>
                  <a:cubicBezTo>
                    <a:pt x="841" y="169"/>
                    <a:pt x="912" y="193"/>
                    <a:pt x="977" y="229"/>
                  </a:cubicBezTo>
                  <a:cubicBezTo>
                    <a:pt x="1043" y="266"/>
                    <a:pt x="1103" y="318"/>
                    <a:pt x="1156" y="382"/>
                  </a:cubicBezTo>
                  <a:lnTo>
                    <a:pt x="1180" y="191"/>
                  </a:lnTo>
                  <a:cubicBezTo>
                    <a:pt x="1125" y="141"/>
                    <a:pt x="1062" y="100"/>
                    <a:pt x="994" y="70"/>
                  </a:cubicBezTo>
                  <a:cubicBezTo>
                    <a:pt x="926" y="40"/>
                    <a:pt x="852" y="19"/>
                    <a:pt x="773" y="8"/>
                  </a:cubicBezTo>
                  <a:cubicBezTo>
                    <a:pt x="733" y="3"/>
                    <a:pt x="695" y="1"/>
                    <a:pt x="658"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6"/>
            <p:cNvSpPr/>
            <p:nvPr/>
          </p:nvSpPr>
          <p:spPr>
            <a:xfrm>
              <a:off x="2922425" y="1534250"/>
              <a:ext cx="30650" cy="35750"/>
            </a:xfrm>
            <a:custGeom>
              <a:avLst/>
              <a:gdLst/>
              <a:ahLst/>
              <a:cxnLst/>
              <a:rect l="l" t="t" r="r" b="b"/>
              <a:pathLst>
                <a:path w="1226" h="1430" extrusionOk="0">
                  <a:moveTo>
                    <a:pt x="764" y="192"/>
                  </a:moveTo>
                  <a:lnTo>
                    <a:pt x="923" y="889"/>
                  </a:lnTo>
                  <a:lnTo>
                    <a:pt x="923" y="889"/>
                  </a:lnTo>
                  <a:lnTo>
                    <a:pt x="431" y="825"/>
                  </a:lnTo>
                  <a:lnTo>
                    <a:pt x="764" y="192"/>
                  </a:lnTo>
                  <a:close/>
                  <a:moveTo>
                    <a:pt x="685" y="0"/>
                  </a:moveTo>
                  <a:lnTo>
                    <a:pt x="0" y="1270"/>
                  </a:lnTo>
                  <a:lnTo>
                    <a:pt x="191" y="1294"/>
                  </a:lnTo>
                  <a:lnTo>
                    <a:pt x="357" y="968"/>
                  </a:lnTo>
                  <a:lnTo>
                    <a:pt x="960" y="1047"/>
                  </a:lnTo>
                  <a:lnTo>
                    <a:pt x="1036" y="1405"/>
                  </a:lnTo>
                  <a:lnTo>
                    <a:pt x="1225" y="1430"/>
                  </a:lnTo>
                  <a:lnTo>
                    <a:pt x="890" y="27"/>
                  </a:lnTo>
                  <a:lnTo>
                    <a:pt x="68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6"/>
            <p:cNvSpPr/>
            <p:nvPr/>
          </p:nvSpPr>
          <p:spPr>
            <a:xfrm>
              <a:off x="2959200" y="1537375"/>
              <a:ext cx="26050" cy="36850"/>
            </a:xfrm>
            <a:custGeom>
              <a:avLst/>
              <a:gdLst/>
              <a:ahLst/>
              <a:cxnLst/>
              <a:rect l="l" t="t" r="r" b="b"/>
              <a:pathLst>
                <a:path w="1042" h="1474" extrusionOk="0">
                  <a:moveTo>
                    <a:pt x="336" y="173"/>
                  </a:moveTo>
                  <a:lnTo>
                    <a:pt x="563" y="203"/>
                  </a:lnTo>
                  <a:cubicBezTo>
                    <a:pt x="651" y="214"/>
                    <a:pt x="714" y="242"/>
                    <a:pt x="752" y="288"/>
                  </a:cubicBezTo>
                  <a:cubicBezTo>
                    <a:pt x="792" y="334"/>
                    <a:pt x="807" y="395"/>
                    <a:pt x="797" y="474"/>
                  </a:cubicBezTo>
                  <a:cubicBezTo>
                    <a:pt x="786" y="551"/>
                    <a:pt x="756" y="608"/>
                    <a:pt x="706" y="643"/>
                  </a:cubicBezTo>
                  <a:cubicBezTo>
                    <a:pt x="669" y="669"/>
                    <a:pt x="622" y="681"/>
                    <a:pt x="563" y="681"/>
                  </a:cubicBezTo>
                  <a:cubicBezTo>
                    <a:pt x="544" y="681"/>
                    <a:pt x="523" y="680"/>
                    <a:pt x="501" y="677"/>
                  </a:cubicBezTo>
                  <a:lnTo>
                    <a:pt x="274" y="647"/>
                  </a:lnTo>
                  <a:lnTo>
                    <a:pt x="336" y="173"/>
                  </a:lnTo>
                  <a:close/>
                  <a:moveTo>
                    <a:pt x="175" y="0"/>
                  </a:moveTo>
                  <a:lnTo>
                    <a:pt x="0" y="1337"/>
                  </a:lnTo>
                  <a:lnTo>
                    <a:pt x="181" y="1361"/>
                  </a:lnTo>
                  <a:lnTo>
                    <a:pt x="254" y="796"/>
                  </a:lnTo>
                  <a:lnTo>
                    <a:pt x="452" y="822"/>
                  </a:lnTo>
                  <a:cubicBezTo>
                    <a:pt x="523" y="831"/>
                    <a:pt x="577" y="853"/>
                    <a:pt x="615" y="887"/>
                  </a:cubicBezTo>
                  <a:cubicBezTo>
                    <a:pt x="653" y="922"/>
                    <a:pt x="688" y="987"/>
                    <a:pt x="721" y="1082"/>
                  </a:cubicBezTo>
                  <a:lnTo>
                    <a:pt x="846" y="1448"/>
                  </a:lnTo>
                  <a:lnTo>
                    <a:pt x="1041" y="1473"/>
                  </a:lnTo>
                  <a:lnTo>
                    <a:pt x="1041" y="1473"/>
                  </a:lnTo>
                  <a:lnTo>
                    <a:pt x="905" y="1084"/>
                  </a:lnTo>
                  <a:cubicBezTo>
                    <a:pt x="878" y="1004"/>
                    <a:pt x="849" y="940"/>
                    <a:pt x="818" y="892"/>
                  </a:cubicBezTo>
                  <a:cubicBezTo>
                    <a:pt x="786" y="845"/>
                    <a:pt x="753" y="812"/>
                    <a:pt x="715" y="793"/>
                  </a:cubicBezTo>
                  <a:cubicBezTo>
                    <a:pt x="793" y="782"/>
                    <a:pt x="854" y="750"/>
                    <a:pt x="900" y="700"/>
                  </a:cubicBezTo>
                  <a:cubicBezTo>
                    <a:pt x="948" y="650"/>
                    <a:pt x="976" y="583"/>
                    <a:pt x="987" y="498"/>
                  </a:cubicBezTo>
                  <a:cubicBezTo>
                    <a:pt x="1004" y="370"/>
                    <a:pt x="979" y="268"/>
                    <a:pt x="912" y="194"/>
                  </a:cubicBezTo>
                  <a:cubicBezTo>
                    <a:pt x="845" y="121"/>
                    <a:pt x="735" y="74"/>
                    <a:pt x="583" y="54"/>
                  </a:cubicBezTo>
                  <a:lnTo>
                    <a:pt x="17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6"/>
            <p:cNvSpPr/>
            <p:nvPr/>
          </p:nvSpPr>
          <p:spPr>
            <a:xfrm>
              <a:off x="2988425" y="1541200"/>
              <a:ext cx="31050" cy="34975"/>
            </a:xfrm>
            <a:custGeom>
              <a:avLst/>
              <a:gdLst/>
              <a:ahLst/>
              <a:cxnLst/>
              <a:rect l="l" t="t" r="r" b="b"/>
              <a:pathLst>
                <a:path w="1242" h="1399" extrusionOk="0">
                  <a:moveTo>
                    <a:pt x="337" y="173"/>
                  </a:moveTo>
                  <a:lnTo>
                    <a:pt x="555" y="201"/>
                  </a:lnTo>
                  <a:cubicBezTo>
                    <a:pt x="739" y="225"/>
                    <a:pt x="868" y="285"/>
                    <a:pt x="943" y="379"/>
                  </a:cubicBezTo>
                  <a:cubicBezTo>
                    <a:pt x="1018" y="473"/>
                    <a:pt x="1044" y="610"/>
                    <a:pt x="1020" y="789"/>
                  </a:cubicBezTo>
                  <a:cubicBezTo>
                    <a:pt x="997" y="969"/>
                    <a:pt x="936" y="1096"/>
                    <a:pt x="840" y="1168"/>
                  </a:cubicBezTo>
                  <a:cubicBezTo>
                    <a:pt x="768" y="1222"/>
                    <a:pt x="671" y="1249"/>
                    <a:pt x="549" y="1249"/>
                  </a:cubicBezTo>
                  <a:cubicBezTo>
                    <a:pt x="509" y="1249"/>
                    <a:pt x="465" y="1246"/>
                    <a:pt x="419" y="1240"/>
                  </a:cubicBezTo>
                  <a:lnTo>
                    <a:pt x="200" y="1212"/>
                  </a:lnTo>
                  <a:lnTo>
                    <a:pt x="337" y="173"/>
                  </a:lnTo>
                  <a:close/>
                  <a:moveTo>
                    <a:pt x="175" y="0"/>
                  </a:moveTo>
                  <a:lnTo>
                    <a:pt x="0" y="1337"/>
                  </a:lnTo>
                  <a:lnTo>
                    <a:pt x="371" y="1385"/>
                  </a:lnTo>
                  <a:cubicBezTo>
                    <a:pt x="441" y="1394"/>
                    <a:pt x="506" y="1399"/>
                    <a:pt x="566" y="1399"/>
                  </a:cubicBezTo>
                  <a:cubicBezTo>
                    <a:pt x="731" y="1399"/>
                    <a:pt x="863" y="1365"/>
                    <a:pt x="963" y="1298"/>
                  </a:cubicBezTo>
                  <a:cubicBezTo>
                    <a:pt x="1098" y="1205"/>
                    <a:pt x="1181" y="1044"/>
                    <a:pt x="1211" y="814"/>
                  </a:cubicBezTo>
                  <a:cubicBezTo>
                    <a:pt x="1241" y="585"/>
                    <a:pt x="1203" y="409"/>
                    <a:pt x="1095" y="286"/>
                  </a:cubicBezTo>
                  <a:cubicBezTo>
                    <a:pt x="989" y="162"/>
                    <a:pt x="805" y="83"/>
                    <a:pt x="546" y="49"/>
                  </a:cubicBezTo>
                  <a:lnTo>
                    <a:pt x="17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6"/>
            <p:cNvSpPr/>
            <p:nvPr/>
          </p:nvSpPr>
          <p:spPr>
            <a:xfrm>
              <a:off x="2869100" y="1494475"/>
              <a:ext cx="18900" cy="22175"/>
            </a:xfrm>
            <a:custGeom>
              <a:avLst/>
              <a:gdLst/>
              <a:ahLst/>
              <a:cxnLst/>
              <a:rect l="l" t="t" r="r" b="b"/>
              <a:pathLst>
                <a:path w="756" h="887" extrusionOk="0">
                  <a:moveTo>
                    <a:pt x="33" y="1"/>
                  </a:moveTo>
                  <a:lnTo>
                    <a:pt x="1" y="96"/>
                  </a:lnTo>
                  <a:lnTo>
                    <a:pt x="304" y="135"/>
                  </a:lnTo>
                  <a:lnTo>
                    <a:pt x="54" y="872"/>
                  </a:lnTo>
                  <a:lnTo>
                    <a:pt x="170" y="887"/>
                  </a:lnTo>
                  <a:lnTo>
                    <a:pt x="420" y="150"/>
                  </a:lnTo>
                  <a:lnTo>
                    <a:pt x="723" y="190"/>
                  </a:lnTo>
                  <a:lnTo>
                    <a:pt x="755" y="95"/>
                  </a:lnTo>
                  <a:lnTo>
                    <a:pt x="3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6"/>
            <p:cNvSpPr/>
            <p:nvPr/>
          </p:nvSpPr>
          <p:spPr>
            <a:xfrm>
              <a:off x="2878825" y="1501775"/>
              <a:ext cx="14750" cy="15950"/>
            </a:xfrm>
            <a:custGeom>
              <a:avLst/>
              <a:gdLst/>
              <a:ahLst/>
              <a:cxnLst/>
              <a:rect l="l" t="t" r="r" b="b"/>
              <a:pathLst>
                <a:path w="590" h="638" extrusionOk="0">
                  <a:moveTo>
                    <a:pt x="213" y="0"/>
                  </a:moveTo>
                  <a:lnTo>
                    <a:pt x="0" y="624"/>
                  </a:lnTo>
                  <a:lnTo>
                    <a:pt x="107" y="638"/>
                  </a:lnTo>
                  <a:lnTo>
                    <a:pt x="218" y="309"/>
                  </a:lnTo>
                  <a:cubicBezTo>
                    <a:pt x="242" y="239"/>
                    <a:pt x="276" y="186"/>
                    <a:pt x="321" y="153"/>
                  </a:cubicBezTo>
                  <a:cubicBezTo>
                    <a:pt x="357" y="126"/>
                    <a:pt x="398" y="112"/>
                    <a:pt x="444" y="112"/>
                  </a:cubicBezTo>
                  <a:cubicBezTo>
                    <a:pt x="455" y="112"/>
                    <a:pt x="466" y="113"/>
                    <a:pt x="477" y="115"/>
                  </a:cubicBezTo>
                  <a:cubicBezTo>
                    <a:pt x="494" y="116"/>
                    <a:pt x="509" y="120"/>
                    <a:pt x="521" y="125"/>
                  </a:cubicBezTo>
                  <a:cubicBezTo>
                    <a:pt x="534" y="130"/>
                    <a:pt x="545" y="136"/>
                    <a:pt x="555" y="145"/>
                  </a:cubicBezTo>
                  <a:lnTo>
                    <a:pt x="590" y="40"/>
                  </a:lnTo>
                  <a:cubicBezTo>
                    <a:pt x="580" y="36"/>
                    <a:pt x="571" y="33"/>
                    <a:pt x="562" y="32"/>
                  </a:cubicBezTo>
                  <a:cubicBezTo>
                    <a:pt x="554" y="29"/>
                    <a:pt x="546" y="28"/>
                    <a:pt x="538" y="27"/>
                  </a:cubicBezTo>
                  <a:cubicBezTo>
                    <a:pt x="521" y="25"/>
                    <a:pt x="505" y="24"/>
                    <a:pt x="489" y="24"/>
                  </a:cubicBezTo>
                  <a:cubicBezTo>
                    <a:pt x="457" y="24"/>
                    <a:pt x="428" y="29"/>
                    <a:pt x="400" y="38"/>
                  </a:cubicBezTo>
                  <a:cubicBezTo>
                    <a:pt x="358" y="52"/>
                    <a:pt x="320" y="76"/>
                    <a:pt x="285" y="111"/>
                  </a:cubicBezTo>
                  <a:lnTo>
                    <a:pt x="318" y="14"/>
                  </a:lnTo>
                  <a:lnTo>
                    <a:pt x="213"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6"/>
            <p:cNvSpPr/>
            <p:nvPr/>
          </p:nvSpPr>
          <p:spPr>
            <a:xfrm>
              <a:off x="2888375" y="1503250"/>
              <a:ext cx="16375" cy="17000"/>
            </a:xfrm>
            <a:custGeom>
              <a:avLst/>
              <a:gdLst/>
              <a:ahLst/>
              <a:cxnLst/>
              <a:rect l="l" t="t" r="r" b="b"/>
              <a:pathLst>
                <a:path w="655" h="680" extrusionOk="0">
                  <a:moveTo>
                    <a:pt x="302" y="332"/>
                  </a:moveTo>
                  <a:cubicBezTo>
                    <a:pt x="330" y="332"/>
                    <a:pt x="361" y="334"/>
                    <a:pt x="397" y="339"/>
                  </a:cubicBezTo>
                  <a:lnTo>
                    <a:pt x="502" y="353"/>
                  </a:lnTo>
                  <a:lnTo>
                    <a:pt x="494" y="375"/>
                  </a:lnTo>
                  <a:cubicBezTo>
                    <a:pt x="471" y="442"/>
                    <a:pt x="436" y="494"/>
                    <a:pt x="387" y="530"/>
                  </a:cubicBezTo>
                  <a:cubicBezTo>
                    <a:pt x="347" y="558"/>
                    <a:pt x="303" y="573"/>
                    <a:pt x="257" y="573"/>
                  </a:cubicBezTo>
                  <a:cubicBezTo>
                    <a:pt x="247" y="573"/>
                    <a:pt x="237" y="572"/>
                    <a:pt x="226" y="571"/>
                  </a:cubicBezTo>
                  <a:cubicBezTo>
                    <a:pt x="183" y="566"/>
                    <a:pt x="154" y="551"/>
                    <a:pt x="136" y="526"/>
                  </a:cubicBezTo>
                  <a:cubicBezTo>
                    <a:pt x="119" y="502"/>
                    <a:pt x="117" y="471"/>
                    <a:pt x="129" y="435"/>
                  </a:cubicBezTo>
                  <a:cubicBezTo>
                    <a:pt x="144" y="389"/>
                    <a:pt x="172" y="359"/>
                    <a:pt x="210" y="345"/>
                  </a:cubicBezTo>
                  <a:cubicBezTo>
                    <a:pt x="234" y="336"/>
                    <a:pt x="264" y="332"/>
                    <a:pt x="302" y="332"/>
                  </a:cubicBezTo>
                  <a:close/>
                  <a:moveTo>
                    <a:pt x="374" y="1"/>
                  </a:moveTo>
                  <a:cubicBezTo>
                    <a:pt x="360" y="1"/>
                    <a:pt x="346" y="1"/>
                    <a:pt x="332" y="2"/>
                  </a:cubicBezTo>
                  <a:cubicBezTo>
                    <a:pt x="293" y="5"/>
                    <a:pt x="252" y="11"/>
                    <a:pt x="209" y="20"/>
                  </a:cubicBezTo>
                  <a:lnTo>
                    <a:pt x="176" y="115"/>
                  </a:lnTo>
                  <a:cubicBezTo>
                    <a:pt x="215" y="102"/>
                    <a:pt x="252" y="93"/>
                    <a:pt x="289" y="90"/>
                  </a:cubicBezTo>
                  <a:cubicBezTo>
                    <a:pt x="307" y="88"/>
                    <a:pt x="325" y="87"/>
                    <a:pt x="343" y="87"/>
                  </a:cubicBezTo>
                  <a:cubicBezTo>
                    <a:pt x="362" y="87"/>
                    <a:pt x="382" y="88"/>
                    <a:pt x="401" y="91"/>
                  </a:cubicBezTo>
                  <a:cubicBezTo>
                    <a:pt x="458" y="98"/>
                    <a:pt x="499" y="117"/>
                    <a:pt x="521" y="147"/>
                  </a:cubicBezTo>
                  <a:cubicBezTo>
                    <a:pt x="545" y="177"/>
                    <a:pt x="548" y="215"/>
                    <a:pt x="533" y="263"/>
                  </a:cubicBezTo>
                  <a:lnTo>
                    <a:pt x="529" y="272"/>
                  </a:lnTo>
                  <a:lnTo>
                    <a:pt x="382" y="253"/>
                  </a:lnTo>
                  <a:cubicBezTo>
                    <a:pt x="353" y="249"/>
                    <a:pt x="327" y="248"/>
                    <a:pt x="302" y="248"/>
                  </a:cubicBezTo>
                  <a:cubicBezTo>
                    <a:pt x="241" y="248"/>
                    <a:pt x="190" y="258"/>
                    <a:pt x="148" y="278"/>
                  </a:cubicBezTo>
                  <a:cubicBezTo>
                    <a:pt x="87" y="308"/>
                    <a:pt x="45" y="358"/>
                    <a:pt x="21" y="428"/>
                  </a:cubicBezTo>
                  <a:cubicBezTo>
                    <a:pt x="1" y="488"/>
                    <a:pt x="4" y="538"/>
                    <a:pt x="31" y="580"/>
                  </a:cubicBezTo>
                  <a:cubicBezTo>
                    <a:pt x="57" y="620"/>
                    <a:pt x="103" y="645"/>
                    <a:pt x="168" y="653"/>
                  </a:cubicBezTo>
                  <a:cubicBezTo>
                    <a:pt x="187" y="655"/>
                    <a:pt x="205" y="657"/>
                    <a:pt x="222" y="657"/>
                  </a:cubicBezTo>
                  <a:cubicBezTo>
                    <a:pt x="253" y="657"/>
                    <a:pt x="282" y="653"/>
                    <a:pt x="309" y="644"/>
                  </a:cubicBezTo>
                  <a:cubicBezTo>
                    <a:pt x="352" y="630"/>
                    <a:pt x="391" y="606"/>
                    <a:pt x="428" y="572"/>
                  </a:cubicBezTo>
                  <a:lnTo>
                    <a:pt x="428" y="572"/>
                  </a:lnTo>
                  <a:lnTo>
                    <a:pt x="395" y="666"/>
                  </a:lnTo>
                  <a:lnTo>
                    <a:pt x="500" y="680"/>
                  </a:lnTo>
                  <a:lnTo>
                    <a:pt x="622" y="324"/>
                  </a:lnTo>
                  <a:cubicBezTo>
                    <a:pt x="654" y="229"/>
                    <a:pt x="655" y="155"/>
                    <a:pt x="625" y="103"/>
                  </a:cubicBezTo>
                  <a:cubicBezTo>
                    <a:pt x="595" y="50"/>
                    <a:pt x="533" y="17"/>
                    <a:pt x="441" y="5"/>
                  </a:cubicBezTo>
                  <a:cubicBezTo>
                    <a:pt x="420" y="2"/>
                    <a:pt x="397" y="1"/>
                    <a:pt x="37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6"/>
            <p:cNvSpPr/>
            <p:nvPr/>
          </p:nvSpPr>
          <p:spPr>
            <a:xfrm>
              <a:off x="2905625" y="1504575"/>
              <a:ext cx="15625" cy="16875"/>
            </a:xfrm>
            <a:custGeom>
              <a:avLst/>
              <a:gdLst/>
              <a:ahLst/>
              <a:cxnLst/>
              <a:rect l="l" t="t" r="r" b="b"/>
              <a:pathLst>
                <a:path w="625" h="675" extrusionOk="0">
                  <a:moveTo>
                    <a:pt x="1" y="0"/>
                  </a:moveTo>
                  <a:lnTo>
                    <a:pt x="29" y="656"/>
                  </a:lnTo>
                  <a:lnTo>
                    <a:pt x="173" y="674"/>
                  </a:lnTo>
                  <a:lnTo>
                    <a:pt x="624" y="82"/>
                  </a:lnTo>
                  <a:lnTo>
                    <a:pt x="512" y="67"/>
                  </a:lnTo>
                  <a:lnTo>
                    <a:pt x="135" y="564"/>
                  </a:lnTo>
                  <a:lnTo>
                    <a:pt x="112" y="15"/>
                  </a:lnTo>
                  <a:lnTo>
                    <a:pt x="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6"/>
            <p:cNvSpPr/>
            <p:nvPr/>
          </p:nvSpPr>
          <p:spPr>
            <a:xfrm>
              <a:off x="2916625" y="1507025"/>
              <a:ext cx="16750" cy="16675"/>
            </a:xfrm>
            <a:custGeom>
              <a:avLst/>
              <a:gdLst/>
              <a:ahLst/>
              <a:cxnLst/>
              <a:rect l="l" t="t" r="r" b="b"/>
              <a:pathLst>
                <a:path w="670" h="667" extrusionOk="0">
                  <a:moveTo>
                    <a:pt x="394" y="89"/>
                  </a:moveTo>
                  <a:cubicBezTo>
                    <a:pt x="407" y="89"/>
                    <a:pt x="420" y="90"/>
                    <a:pt x="433" y="92"/>
                  </a:cubicBezTo>
                  <a:cubicBezTo>
                    <a:pt x="484" y="98"/>
                    <a:pt x="520" y="120"/>
                    <a:pt x="540" y="158"/>
                  </a:cubicBezTo>
                  <a:cubicBezTo>
                    <a:pt x="560" y="195"/>
                    <a:pt x="561" y="242"/>
                    <a:pt x="544" y="298"/>
                  </a:cubicBezTo>
                  <a:lnTo>
                    <a:pt x="168" y="250"/>
                  </a:lnTo>
                  <a:cubicBezTo>
                    <a:pt x="194" y="192"/>
                    <a:pt x="229" y="149"/>
                    <a:pt x="275" y="121"/>
                  </a:cubicBezTo>
                  <a:cubicBezTo>
                    <a:pt x="311" y="100"/>
                    <a:pt x="351" y="89"/>
                    <a:pt x="394" y="89"/>
                  </a:cubicBezTo>
                  <a:close/>
                  <a:moveTo>
                    <a:pt x="407" y="1"/>
                  </a:moveTo>
                  <a:cubicBezTo>
                    <a:pt x="332" y="1"/>
                    <a:pt x="264" y="22"/>
                    <a:pt x="201" y="64"/>
                  </a:cubicBezTo>
                  <a:cubicBezTo>
                    <a:pt x="125" y="117"/>
                    <a:pt x="69" y="195"/>
                    <a:pt x="35" y="297"/>
                  </a:cubicBezTo>
                  <a:cubicBezTo>
                    <a:pt x="1" y="395"/>
                    <a:pt x="4" y="477"/>
                    <a:pt x="44" y="543"/>
                  </a:cubicBezTo>
                  <a:cubicBezTo>
                    <a:pt x="84" y="608"/>
                    <a:pt x="155" y="648"/>
                    <a:pt x="257" y="662"/>
                  </a:cubicBezTo>
                  <a:cubicBezTo>
                    <a:pt x="283" y="665"/>
                    <a:pt x="310" y="667"/>
                    <a:pt x="336" y="667"/>
                  </a:cubicBezTo>
                  <a:cubicBezTo>
                    <a:pt x="351" y="667"/>
                    <a:pt x="366" y="666"/>
                    <a:pt x="381" y="665"/>
                  </a:cubicBezTo>
                  <a:cubicBezTo>
                    <a:pt x="424" y="662"/>
                    <a:pt x="467" y="655"/>
                    <a:pt x="510" y="644"/>
                  </a:cubicBezTo>
                  <a:lnTo>
                    <a:pt x="543" y="547"/>
                  </a:lnTo>
                  <a:lnTo>
                    <a:pt x="543" y="547"/>
                  </a:lnTo>
                  <a:cubicBezTo>
                    <a:pt x="499" y="562"/>
                    <a:pt x="456" y="572"/>
                    <a:pt x="415" y="576"/>
                  </a:cubicBezTo>
                  <a:cubicBezTo>
                    <a:pt x="397" y="578"/>
                    <a:pt x="378" y="580"/>
                    <a:pt x="359" y="580"/>
                  </a:cubicBezTo>
                  <a:cubicBezTo>
                    <a:pt x="337" y="580"/>
                    <a:pt x="315" y="578"/>
                    <a:pt x="292" y="575"/>
                  </a:cubicBezTo>
                  <a:cubicBezTo>
                    <a:pt x="223" y="566"/>
                    <a:pt x="174" y="541"/>
                    <a:pt x="148" y="499"/>
                  </a:cubicBezTo>
                  <a:cubicBezTo>
                    <a:pt x="122" y="456"/>
                    <a:pt x="119" y="400"/>
                    <a:pt x="138" y="329"/>
                  </a:cubicBezTo>
                  <a:lnTo>
                    <a:pt x="138" y="329"/>
                  </a:lnTo>
                  <a:lnTo>
                    <a:pt x="621" y="392"/>
                  </a:lnTo>
                  <a:lnTo>
                    <a:pt x="638" y="342"/>
                  </a:lnTo>
                  <a:cubicBezTo>
                    <a:pt x="669" y="250"/>
                    <a:pt x="669" y="173"/>
                    <a:pt x="637" y="112"/>
                  </a:cubicBezTo>
                  <a:cubicBezTo>
                    <a:pt x="606" y="51"/>
                    <a:pt x="547" y="16"/>
                    <a:pt x="461" y="4"/>
                  </a:cubicBezTo>
                  <a:cubicBezTo>
                    <a:pt x="443" y="2"/>
                    <a:pt x="425" y="1"/>
                    <a:pt x="407"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6"/>
            <p:cNvSpPr/>
            <p:nvPr/>
          </p:nvSpPr>
          <p:spPr>
            <a:xfrm>
              <a:off x="2930675" y="1502475"/>
              <a:ext cx="10000" cy="22025"/>
            </a:xfrm>
            <a:custGeom>
              <a:avLst/>
              <a:gdLst/>
              <a:ahLst/>
              <a:cxnLst/>
              <a:rect l="l" t="t" r="r" b="b"/>
              <a:pathLst>
                <a:path w="400" h="881" extrusionOk="0">
                  <a:moveTo>
                    <a:pt x="294" y="0"/>
                  </a:moveTo>
                  <a:lnTo>
                    <a:pt x="1" y="866"/>
                  </a:lnTo>
                  <a:lnTo>
                    <a:pt x="106" y="880"/>
                  </a:lnTo>
                  <a:lnTo>
                    <a:pt x="400" y="14"/>
                  </a:lnTo>
                  <a:lnTo>
                    <a:pt x="29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6"/>
            <p:cNvSpPr/>
            <p:nvPr/>
          </p:nvSpPr>
          <p:spPr>
            <a:xfrm>
              <a:off x="2946150" y="1519325"/>
              <a:ext cx="92150" cy="12050"/>
            </a:xfrm>
            <a:custGeom>
              <a:avLst/>
              <a:gdLst/>
              <a:ahLst/>
              <a:cxnLst/>
              <a:rect l="l" t="t" r="r" b="b"/>
              <a:pathLst>
                <a:path w="3686" h="482" fill="none" extrusionOk="0">
                  <a:moveTo>
                    <a:pt x="0" y="0"/>
                  </a:moveTo>
                  <a:lnTo>
                    <a:pt x="3686" y="481"/>
                  </a:lnTo>
                </a:path>
              </a:pathLst>
            </a:custGeom>
            <a:noFill/>
            <a:ln w="132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6"/>
            <p:cNvSpPr/>
            <p:nvPr/>
          </p:nvSpPr>
          <p:spPr>
            <a:xfrm>
              <a:off x="2761525" y="1495200"/>
              <a:ext cx="92600" cy="12125"/>
            </a:xfrm>
            <a:custGeom>
              <a:avLst/>
              <a:gdLst/>
              <a:ahLst/>
              <a:cxnLst/>
              <a:rect l="l" t="t" r="r" b="b"/>
              <a:pathLst>
                <a:path w="3704" h="485" fill="none" extrusionOk="0">
                  <a:moveTo>
                    <a:pt x="0" y="0"/>
                  </a:moveTo>
                  <a:lnTo>
                    <a:pt x="3703" y="484"/>
                  </a:lnTo>
                </a:path>
              </a:pathLst>
            </a:custGeom>
            <a:noFill/>
            <a:ln w="132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6"/>
            <p:cNvSpPr/>
            <p:nvPr/>
          </p:nvSpPr>
          <p:spPr>
            <a:xfrm>
              <a:off x="2899975" y="2062625"/>
              <a:ext cx="360950" cy="47150"/>
            </a:xfrm>
            <a:custGeom>
              <a:avLst/>
              <a:gdLst/>
              <a:ahLst/>
              <a:cxnLst/>
              <a:rect l="l" t="t" r="r" b="b"/>
              <a:pathLst>
                <a:path w="14438" h="1886" fill="none" extrusionOk="0">
                  <a:moveTo>
                    <a:pt x="0" y="1"/>
                  </a:moveTo>
                  <a:lnTo>
                    <a:pt x="14438" y="1886"/>
                  </a:lnTo>
                </a:path>
              </a:pathLst>
            </a:custGeom>
            <a:noFill/>
            <a:ln w="197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6"/>
            <p:cNvSpPr/>
            <p:nvPr/>
          </p:nvSpPr>
          <p:spPr>
            <a:xfrm>
              <a:off x="2909425" y="1990225"/>
              <a:ext cx="360975" cy="47150"/>
            </a:xfrm>
            <a:custGeom>
              <a:avLst/>
              <a:gdLst/>
              <a:ahLst/>
              <a:cxnLst/>
              <a:rect l="l" t="t" r="r" b="b"/>
              <a:pathLst>
                <a:path w="14439" h="1886" fill="none" extrusionOk="0">
                  <a:moveTo>
                    <a:pt x="1" y="0"/>
                  </a:moveTo>
                  <a:lnTo>
                    <a:pt x="14439" y="1886"/>
                  </a:lnTo>
                </a:path>
              </a:pathLst>
            </a:custGeom>
            <a:noFill/>
            <a:ln w="197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6"/>
            <p:cNvSpPr/>
            <p:nvPr/>
          </p:nvSpPr>
          <p:spPr>
            <a:xfrm>
              <a:off x="2918900" y="1917825"/>
              <a:ext cx="360950" cy="47150"/>
            </a:xfrm>
            <a:custGeom>
              <a:avLst/>
              <a:gdLst/>
              <a:ahLst/>
              <a:cxnLst/>
              <a:rect l="l" t="t" r="r" b="b"/>
              <a:pathLst>
                <a:path w="14438" h="1886" fill="none" extrusionOk="0">
                  <a:moveTo>
                    <a:pt x="0" y="0"/>
                  </a:moveTo>
                  <a:lnTo>
                    <a:pt x="14438" y="1885"/>
                  </a:lnTo>
                </a:path>
              </a:pathLst>
            </a:custGeom>
            <a:noFill/>
            <a:ln w="197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6"/>
            <p:cNvSpPr/>
            <p:nvPr/>
          </p:nvSpPr>
          <p:spPr>
            <a:xfrm>
              <a:off x="2926725" y="1883275"/>
              <a:ext cx="18700" cy="21975"/>
            </a:xfrm>
            <a:custGeom>
              <a:avLst/>
              <a:gdLst/>
              <a:ahLst/>
              <a:cxnLst/>
              <a:rect l="l" t="t" r="r" b="b"/>
              <a:pathLst>
                <a:path w="748" h="879" extrusionOk="0">
                  <a:moveTo>
                    <a:pt x="31" y="0"/>
                  </a:moveTo>
                  <a:lnTo>
                    <a:pt x="0" y="93"/>
                  </a:lnTo>
                  <a:lnTo>
                    <a:pt x="300" y="133"/>
                  </a:lnTo>
                  <a:lnTo>
                    <a:pt x="52" y="864"/>
                  </a:lnTo>
                  <a:lnTo>
                    <a:pt x="167" y="878"/>
                  </a:lnTo>
                  <a:lnTo>
                    <a:pt x="416" y="148"/>
                  </a:lnTo>
                  <a:lnTo>
                    <a:pt x="716" y="187"/>
                  </a:lnTo>
                  <a:lnTo>
                    <a:pt x="747" y="93"/>
                  </a:lnTo>
                  <a:lnTo>
                    <a:pt x="3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6"/>
            <p:cNvSpPr/>
            <p:nvPr/>
          </p:nvSpPr>
          <p:spPr>
            <a:xfrm>
              <a:off x="2936300" y="1890725"/>
              <a:ext cx="16375" cy="16425"/>
            </a:xfrm>
            <a:custGeom>
              <a:avLst/>
              <a:gdLst/>
              <a:ahLst/>
              <a:cxnLst/>
              <a:rect l="l" t="t" r="r" b="b"/>
              <a:pathLst>
                <a:path w="655" h="657" extrusionOk="0">
                  <a:moveTo>
                    <a:pt x="380" y="89"/>
                  </a:moveTo>
                  <a:cubicBezTo>
                    <a:pt x="390" y="89"/>
                    <a:pt x="399" y="89"/>
                    <a:pt x="408" y="91"/>
                  </a:cubicBezTo>
                  <a:cubicBezTo>
                    <a:pt x="463" y="98"/>
                    <a:pt x="500" y="125"/>
                    <a:pt x="518" y="173"/>
                  </a:cubicBezTo>
                  <a:cubicBezTo>
                    <a:pt x="536" y="219"/>
                    <a:pt x="533" y="279"/>
                    <a:pt x="508" y="353"/>
                  </a:cubicBezTo>
                  <a:cubicBezTo>
                    <a:pt x="483" y="426"/>
                    <a:pt x="447" y="483"/>
                    <a:pt x="399" y="521"/>
                  </a:cubicBezTo>
                  <a:cubicBezTo>
                    <a:pt x="360" y="553"/>
                    <a:pt x="318" y="569"/>
                    <a:pt x="272" y="569"/>
                  </a:cubicBezTo>
                  <a:cubicBezTo>
                    <a:pt x="263" y="569"/>
                    <a:pt x="255" y="568"/>
                    <a:pt x="246" y="567"/>
                  </a:cubicBezTo>
                  <a:cubicBezTo>
                    <a:pt x="190" y="560"/>
                    <a:pt x="152" y="533"/>
                    <a:pt x="135" y="487"/>
                  </a:cubicBezTo>
                  <a:cubicBezTo>
                    <a:pt x="116" y="440"/>
                    <a:pt x="121" y="380"/>
                    <a:pt x="145" y="305"/>
                  </a:cubicBezTo>
                  <a:cubicBezTo>
                    <a:pt x="171" y="231"/>
                    <a:pt x="206" y="175"/>
                    <a:pt x="254" y="137"/>
                  </a:cubicBezTo>
                  <a:cubicBezTo>
                    <a:pt x="293" y="105"/>
                    <a:pt x="335" y="89"/>
                    <a:pt x="380" y="89"/>
                  </a:cubicBezTo>
                  <a:close/>
                  <a:moveTo>
                    <a:pt x="386" y="1"/>
                  </a:moveTo>
                  <a:cubicBezTo>
                    <a:pt x="316" y="1"/>
                    <a:pt x="251" y="22"/>
                    <a:pt x="193" y="63"/>
                  </a:cubicBezTo>
                  <a:cubicBezTo>
                    <a:pt x="123" y="113"/>
                    <a:pt x="70" y="189"/>
                    <a:pt x="35" y="291"/>
                  </a:cubicBezTo>
                  <a:cubicBezTo>
                    <a:pt x="1" y="392"/>
                    <a:pt x="0" y="475"/>
                    <a:pt x="32" y="539"/>
                  </a:cubicBezTo>
                  <a:cubicBezTo>
                    <a:pt x="64" y="604"/>
                    <a:pt x="125" y="642"/>
                    <a:pt x="217" y="654"/>
                  </a:cubicBezTo>
                  <a:cubicBezTo>
                    <a:pt x="234" y="656"/>
                    <a:pt x="250" y="657"/>
                    <a:pt x="266" y="657"/>
                  </a:cubicBezTo>
                  <a:cubicBezTo>
                    <a:pt x="337" y="657"/>
                    <a:pt x="401" y="637"/>
                    <a:pt x="460" y="595"/>
                  </a:cubicBezTo>
                  <a:cubicBezTo>
                    <a:pt x="531" y="545"/>
                    <a:pt x="584" y="469"/>
                    <a:pt x="619" y="367"/>
                  </a:cubicBezTo>
                  <a:cubicBezTo>
                    <a:pt x="653" y="265"/>
                    <a:pt x="654" y="182"/>
                    <a:pt x="621" y="119"/>
                  </a:cubicBezTo>
                  <a:cubicBezTo>
                    <a:pt x="589" y="54"/>
                    <a:pt x="528" y="16"/>
                    <a:pt x="437" y="4"/>
                  </a:cubicBezTo>
                  <a:cubicBezTo>
                    <a:pt x="420" y="2"/>
                    <a:pt x="403" y="1"/>
                    <a:pt x="38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6"/>
            <p:cNvSpPr/>
            <p:nvPr/>
          </p:nvSpPr>
          <p:spPr>
            <a:xfrm>
              <a:off x="2952300" y="1893400"/>
              <a:ext cx="7975" cy="15025"/>
            </a:xfrm>
            <a:custGeom>
              <a:avLst/>
              <a:gdLst/>
              <a:ahLst/>
              <a:cxnLst/>
              <a:rect l="l" t="t" r="r" b="b"/>
              <a:pathLst>
                <a:path w="319" h="601" extrusionOk="0">
                  <a:moveTo>
                    <a:pt x="199" y="0"/>
                  </a:moveTo>
                  <a:lnTo>
                    <a:pt x="151" y="141"/>
                  </a:lnTo>
                  <a:lnTo>
                    <a:pt x="271" y="156"/>
                  </a:lnTo>
                  <a:lnTo>
                    <a:pt x="318" y="16"/>
                  </a:lnTo>
                  <a:lnTo>
                    <a:pt x="199" y="0"/>
                  </a:lnTo>
                  <a:close/>
                  <a:moveTo>
                    <a:pt x="48" y="445"/>
                  </a:moveTo>
                  <a:lnTo>
                    <a:pt x="0" y="585"/>
                  </a:lnTo>
                  <a:lnTo>
                    <a:pt x="120" y="601"/>
                  </a:lnTo>
                  <a:lnTo>
                    <a:pt x="168" y="460"/>
                  </a:lnTo>
                  <a:lnTo>
                    <a:pt x="48" y="445"/>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6"/>
            <p:cNvSpPr/>
            <p:nvPr/>
          </p:nvSpPr>
          <p:spPr>
            <a:xfrm>
              <a:off x="3167775" y="1528950"/>
              <a:ext cx="205125" cy="225825"/>
            </a:xfrm>
            <a:custGeom>
              <a:avLst/>
              <a:gdLst/>
              <a:ahLst/>
              <a:cxnLst/>
              <a:rect l="l" t="t" r="r" b="b"/>
              <a:pathLst>
                <a:path w="8205" h="9033" extrusionOk="0">
                  <a:moveTo>
                    <a:pt x="1058" y="0"/>
                  </a:moveTo>
                  <a:lnTo>
                    <a:pt x="1029" y="219"/>
                  </a:lnTo>
                  <a:cubicBezTo>
                    <a:pt x="1034" y="218"/>
                    <a:pt x="1038" y="218"/>
                    <a:pt x="1043" y="218"/>
                  </a:cubicBezTo>
                  <a:cubicBezTo>
                    <a:pt x="1047" y="218"/>
                    <a:pt x="1052" y="218"/>
                    <a:pt x="1057" y="219"/>
                  </a:cubicBezTo>
                  <a:cubicBezTo>
                    <a:pt x="1126" y="228"/>
                    <a:pt x="1174" y="291"/>
                    <a:pt x="1165" y="361"/>
                  </a:cubicBezTo>
                  <a:cubicBezTo>
                    <a:pt x="1157" y="425"/>
                    <a:pt x="1102" y="471"/>
                    <a:pt x="1039" y="471"/>
                  </a:cubicBezTo>
                  <a:cubicBezTo>
                    <a:pt x="1034" y="471"/>
                    <a:pt x="1029" y="471"/>
                    <a:pt x="1023" y="470"/>
                  </a:cubicBezTo>
                  <a:cubicBezTo>
                    <a:pt x="1015" y="468"/>
                    <a:pt x="1006" y="467"/>
                    <a:pt x="998" y="463"/>
                  </a:cubicBezTo>
                  <a:lnTo>
                    <a:pt x="973" y="654"/>
                  </a:lnTo>
                  <a:cubicBezTo>
                    <a:pt x="981" y="654"/>
                    <a:pt x="990" y="654"/>
                    <a:pt x="999" y="655"/>
                  </a:cubicBezTo>
                  <a:cubicBezTo>
                    <a:pt x="1069" y="664"/>
                    <a:pt x="1118" y="728"/>
                    <a:pt x="1108" y="797"/>
                  </a:cubicBezTo>
                  <a:cubicBezTo>
                    <a:pt x="1100" y="861"/>
                    <a:pt x="1046" y="907"/>
                    <a:pt x="984" y="907"/>
                  </a:cubicBezTo>
                  <a:cubicBezTo>
                    <a:pt x="978" y="907"/>
                    <a:pt x="972" y="907"/>
                    <a:pt x="967" y="906"/>
                  </a:cubicBezTo>
                  <a:cubicBezTo>
                    <a:pt x="958" y="905"/>
                    <a:pt x="949" y="902"/>
                    <a:pt x="940" y="900"/>
                  </a:cubicBezTo>
                  <a:lnTo>
                    <a:pt x="916" y="1091"/>
                  </a:lnTo>
                  <a:cubicBezTo>
                    <a:pt x="920" y="1091"/>
                    <a:pt x="923" y="1090"/>
                    <a:pt x="927" y="1090"/>
                  </a:cubicBezTo>
                  <a:cubicBezTo>
                    <a:pt x="932" y="1090"/>
                    <a:pt x="937" y="1091"/>
                    <a:pt x="942" y="1092"/>
                  </a:cubicBezTo>
                  <a:cubicBezTo>
                    <a:pt x="1011" y="1100"/>
                    <a:pt x="1060" y="1164"/>
                    <a:pt x="1051" y="1233"/>
                  </a:cubicBezTo>
                  <a:cubicBezTo>
                    <a:pt x="1043" y="1297"/>
                    <a:pt x="988" y="1343"/>
                    <a:pt x="926" y="1343"/>
                  </a:cubicBezTo>
                  <a:cubicBezTo>
                    <a:pt x="921" y="1343"/>
                    <a:pt x="915" y="1343"/>
                    <a:pt x="910" y="1342"/>
                  </a:cubicBezTo>
                  <a:cubicBezTo>
                    <a:pt x="900" y="1341"/>
                    <a:pt x="892" y="1339"/>
                    <a:pt x="884" y="1336"/>
                  </a:cubicBezTo>
                  <a:lnTo>
                    <a:pt x="858" y="1527"/>
                  </a:lnTo>
                  <a:cubicBezTo>
                    <a:pt x="863" y="1527"/>
                    <a:pt x="867" y="1527"/>
                    <a:pt x="872" y="1527"/>
                  </a:cubicBezTo>
                  <a:cubicBezTo>
                    <a:pt x="876" y="1527"/>
                    <a:pt x="881" y="1527"/>
                    <a:pt x="885" y="1527"/>
                  </a:cubicBezTo>
                  <a:cubicBezTo>
                    <a:pt x="954" y="1537"/>
                    <a:pt x="1003" y="1600"/>
                    <a:pt x="995" y="1670"/>
                  </a:cubicBezTo>
                  <a:cubicBezTo>
                    <a:pt x="986" y="1733"/>
                    <a:pt x="932" y="1780"/>
                    <a:pt x="868" y="1780"/>
                  </a:cubicBezTo>
                  <a:cubicBezTo>
                    <a:pt x="863" y="1780"/>
                    <a:pt x="858" y="1780"/>
                    <a:pt x="852" y="1779"/>
                  </a:cubicBezTo>
                  <a:cubicBezTo>
                    <a:pt x="844" y="1777"/>
                    <a:pt x="835" y="1775"/>
                    <a:pt x="827" y="1772"/>
                  </a:cubicBezTo>
                  <a:lnTo>
                    <a:pt x="802" y="1963"/>
                  </a:lnTo>
                  <a:cubicBezTo>
                    <a:pt x="810" y="1963"/>
                    <a:pt x="819" y="1963"/>
                    <a:pt x="829" y="1964"/>
                  </a:cubicBezTo>
                  <a:cubicBezTo>
                    <a:pt x="898" y="1973"/>
                    <a:pt x="947" y="2036"/>
                    <a:pt x="937" y="2105"/>
                  </a:cubicBezTo>
                  <a:cubicBezTo>
                    <a:pt x="929" y="2169"/>
                    <a:pt x="875" y="2216"/>
                    <a:pt x="813" y="2216"/>
                  </a:cubicBezTo>
                  <a:cubicBezTo>
                    <a:pt x="807" y="2216"/>
                    <a:pt x="801" y="2215"/>
                    <a:pt x="795" y="2215"/>
                  </a:cubicBezTo>
                  <a:cubicBezTo>
                    <a:pt x="787" y="2214"/>
                    <a:pt x="778" y="2211"/>
                    <a:pt x="770" y="2208"/>
                  </a:cubicBezTo>
                  <a:lnTo>
                    <a:pt x="745" y="2400"/>
                  </a:lnTo>
                  <a:cubicBezTo>
                    <a:pt x="748" y="2399"/>
                    <a:pt x="752" y="2399"/>
                    <a:pt x="756" y="2399"/>
                  </a:cubicBezTo>
                  <a:cubicBezTo>
                    <a:pt x="761" y="2399"/>
                    <a:pt x="766" y="2400"/>
                    <a:pt x="771" y="2401"/>
                  </a:cubicBezTo>
                  <a:cubicBezTo>
                    <a:pt x="841" y="2409"/>
                    <a:pt x="890" y="2473"/>
                    <a:pt x="880" y="2542"/>
                  </a:cubicBezTo>
                  <a:cubicBezTo>
                    <a:pt x="872" y="2606"/>
                    <a:pt x="817" y="2652"/>
                    <a:pt x="755" y="2652"/>
                  </a:cubicBezTo>
                  <a:cubicBezTo>
                    <a:pt x="749" y="2652"/>
                    <a:pt x="744" y="2652"/>
                    <a:pt x="739" y="2651"/>
                  </a:cubicBezTo>
                  <a:cubicBezTo>
                    <a:pt x="730" y="2650"/>
                    <a:pt x="721" y="2648"/>
                    <a:pt x="713" y="2645"/>
                  </a:cubicBezTo>
                  <a:lnTo>
                    <a:pt x="688" y="2836"/>
                  </a:lnTo>
                  <a:cubicBezTo>
                    <a:pt x="692" y="2836"/>
                    <a:pt x="697" y="2836"/>
                    <a:pt x="701" y="2836"/>
                  </a:cubicBezTo>
                  <a:cubicBezTo>
                    <a:pt x="706" y="2836"/>
                    <a:pt x="710" y="2836"/>
                    <a:pt x="714" y="2836"/>
                  </a:cubicBezTo>
                  <a:cubicBezTo>
                    <a:pt x="783" y="2846"/>
                    <a:pt x="832" y="2909"/>
                    <a:pt x="823" y="2979"/>
                  </a:cubicBezTo>
                  <a:cubicBezTo>
                    <a:pt x="815" y="3042"/>
                    <a:pt x="761" y="3089"/>
                    <a:pt x="698" y="3089"/>
                  </a:cubicBezTo>
                  <a:cubicBezTo>
                    <a:pt x="693" y="3089"/>
                    <a:pt x="687" y="3088"/>
                    <a:pt x="682" y="3088"/>
                  </a:cubicBezTo>
                  <a:cubicBezTo>
                    <a:pt x="672" y="3086"/>
                    <a:pt x="664" y="3084"/>
                    <a:pt x="656" y="3081"/>
                  </a:cubicBezTo>
                  <a:lnTo>
                    <a:pt x="630" y="3272"/>
                  </a:lnTo>
                  <a:cubicBezTo>
                    <a:pt x="639" y="3272"/>
                    <a:pt x="649" y="3272"/>
                    <a:pt x="658" y="3273"/>
                  </a:cubicBezTo>
                  <a:cubicBezTo>
                    <a:pt x="727" y="3282"/>
                    <a:pt x="775" y="3345"/>
                    <a:pt x="767" y="3414"/>
                  </a:cubicBezTo>
                  <a:cubicBezTo>
                    <a:pt x="758" y="3478"/>
                    <a:pt x="704" y="3525"/>
                    <a:pt x="642" y="3525"/>
                  </a:cubicBezTo>
                  <a:cubicBezTo>
                    <a:pt x="636" y="3525"/>
                    <a:pt x="630" y="3524"/>
                    <a:pt x="624" y="3523"/>
                  </a:cubicBezTo>
                  <a:cubicBezTo>
                    <a:pt x="616" y="3523"/>
                    <a:pt x="607" y="3520"/>
                    <a:pt x="599" y="3517"/>
                  </a:cubicBezTo>
                  <a:lnTo>
                    <a:pt x="574" y="3709"/>
                  </a:lnTo>
                  <a:cubicBezTo>
                    <a:pt x="577" y="3708"/>
                    <a:pt x="581" y="3708"/>
                    <a:pt x="585" y="3708"/>
                  </a:cubicBezTo>
                  <a:cubicBezTo>
                    <a:pt x="590" y="3708"/>
                    <a:pt x="595" y="3708"/>
                    <a:pt x="601" y="3709"/>
                  </a:cubicBezTo>
                  <a:cubicBezTo>
                    <a:pt x="670" y="3718"/>
                    <a:pt x="719" y="3782"/>
                    <a:pt x="709" y="3851"/>
                  </a:cubicBezTo>
                  <a:cubicBezTo>
                    <a:pt x="701" y="3914"/>
                    <a:pt x="646" y="3961"/>
                    <a:pt x="584" y="3961"/>
                  </a:cubicBezTo>
                  <a:cubicBezTo>
                    <a:pt x="578" y="3961"/>
                    <a:pt x="573" y="3961"/>
                    <a:pt x="568" y="3960"/>
                  </a:cubicBezTo>
                  <a:cubicBezTo>
                    <a:pt x="559" y="3959"/>
                    <a:pt x="550" y="3957"/>
                    <a:pt x="542" y="3954"/>
                  </a:cubicBezTo>
                  <a:lnTo>
                    <a:pt x="517" y="4145"/>
                  </a:lnTo>
                  <a:cubicBezTo>
                    <a:pt x="521" y="4145"/>
                    <a:pt x="526" y="4144"/>
                    <a:pt x="530" y="4144"/>
                  </a:cubicBezTo>
                  <a:cubicBezTo>
                    <a:pt x="534" y="4144"/>
                    <a:pt x="539" y="4145"/>
                    <a:pt x="543" y="4145"/>
                  </a:cubicBezTo>
                  <a:cubicBezTo>
                    <a:pt x="613" y="4155"/>
                    <a:pt x="662" y="4218"/>
                    <a:pt x="652" y="4287"/>
                  </a:cubicBezTo>
                  <a:cubicBezTo>
                    <a:pt x="644" y="4351"/>
                    <a:pt x="589" y="4398"/>
                    <a:pt x="527" y="4398"/>
                  </a:cubicBezTo>
                  <a:cubicBezTo>
                    <a:pt x="522" y="4398"/>
                    <a:pt x="516" y="4397"/>
                    <a:pt x="511" y="4397"/>
                  </a:cubicBezTo>
                  <a:cubicBezTo>
                    <a:pt x="502" y="4395"/>
                    <a:pt x="493" y="4393"/>
                    <a:pt x="485" y="4390"/>
                  </a:cubicBezTo>
                  <a:lnTo>
                    <a:pt x="460" y="4581"/>
                  </a:lnTo>
                  <a:cubicBezTo>
                    <a:pt x="469" y="4581"/>
                    <a:pt x="478" y="4581"/>
                    <a:pt x="486" y="4582"/>
                  </a:cubicBezTo>
                  <a:cubicBezTo>
                    <a:pt x="555" y="4590"/>
                    <a:pt x="604" y="4654"/>
                    <a:pt x="596" y="4723"/>
                  </a:cubicBezTo>
                  <a:cubicBezTo>
                    <a:pt x="588" y="4787"/>
                    <a:pt x="533" y="4833"/>
                    <a:pt x="471" y="4833"/>
                  </a:cubicBezTo>
                  <a:cubicBezTo>
                    <a:pt x="466" y="4833"/>
                    <a:pt x="460" y="4833"/>
                    <a:pt x="454" y="4832"/>
                  </a:cubicBezTo>
                  <a:cubicBezTo>
                    <a:pt x="444" y="4831"/>
                    <a:pt x="436" y="4829"/>
                    <a:pt x="428" y="4826"/>
                  </a:cubicBezTo>
                  <a:lnTo>
                    <a:pt x="403" y="5017"/>
                  </a:lnTo>
                  <a:cubicBezTo>
                    <a:pt x="406" y="5017"/>
                    <a:pt x="410" y="5017"/>
                    <a:pt x="414" y="5017"/>
                  </a:cubicBezTo>
                  <a:cubicBezTo>
                    <a:pt x="419" y="5017"/>
                    <a:pt x="425" y="5017"/>
                    <a:pt x="430" y="5018"/>
                  </a:cubicBezTo>
                  <a:cubicBezTo>
                    <a:pt x="499" y="5027"/>
                    <a:pt x="548" y="5091"/>
                    <a:pt x="539" y="5160"/>
                  </a:cubicBezTo>
                  <a:cubicBezTo>
                    <a:pt x="530" y="5223"/>
                    <a:pt x="476" y="5270"/>
                    <a:pt x="413" y="5270"/>
                  </a:cubicBezTo>
                  <a:cubicBezTo>
                    <a:pt x="407" y="5270"/>
                    <a:pt x="402" y="5270"/>
                    <a:pt x="396" y="5269"/>
                  </a:cubicBezTo>
                  <a:cubicBezTo>
                    <a:pt x="388" y="5268"/>
                    <a:pt x="379" y="5265"/>
                    <a:pt x="371" y="5263"/>
                  </a:cubicBezTo>
                  <a:lnTo>
                    <a:pt x="346" y="5454"/>
                  </a:lnTo>
                  <a:cubicBezTo>
                    <a:pt x="350" y="5453"/>
                    <a:pt x="355" y="5453"/>
                    <a:pt x="359" y="5453"/>
                  </a:cubicBezTo>
                  <a:cubicBezTo>
                    <a:pt x="363" y="5453"/>
                    <a:pt x="368" y="5453"/>
                    <a:pt x="373" y="5454"/>
                  </a:cubicBezTo>
                  <a:cubicBezTo>
                    <a:pt x="442" y="5464"/>
                    <a:pt x="491" y="5526"/>
                    <a:pt x="481" y="5596"/>
                  </a:cubicBezTo>
                  <a:cubicBezTo>
                    <a:pt x="473" y="5660"/>
                    <a:pt x="418" y="5706"/>
                    <a:pt x="356" y="5706"/>
                  </a:cubicBezTo>
                  <a:cubicBezTo>
                    <a:pt x="350" y="5706"/>
                    <a:pt x="345" y="5706"/>
                    <a:pt x="340" y="5705"/>
                  </a:cubicBezTo>
                  <a:cubicBezTo>
                    <a:pt x="331" y="5704"/>
                    <a:pt x="322" y="5702"/>
                    <a:pt x="314" y="5698"/>
                  </a:cubicBezTo>
                  <a:lnTo>
                    <a:pt x="289" y="5890"/>
                  </a:lnTo>
                  <a:cubicBezTo>
                    <a:pt x="298" y="5890"/>
                    <a:pt x="307" y="5890"/>
                    <a:pt x="315" y="5891"/>
                  </a:cubicBezTo>
                  <a:cubicBezTo>
                    <a:pt x="385" y="5899"/>
                    <a:pt x="434" y="5963"/>
                    <a:pt x="424" y="6032"/>
                  </a:cubicBezTo>
                  <a:cubicBezTo>
                    <a:pt x="416" y="6096"/>
                    <a:pt x="362" y="6142"/>
                    <a:pt x="300" y="6142"/>
                  </a:cubicBezTo>
                  <a:cubicBezTo>
                    <a:pt x="295" y="6142"/>
                    <a:pt x="289" y="6142"/>
                    <a:pt x="283" y="6141"/>
                  </a:cubicBezTo>
                  <a:cubicBezTo>
                    <a:pt x="274" y="6140"/>
                    <a:pt x="265" y="6138"/>
                    <a:pt x="257" y="6135"/>
                  </a:cubicBezTo>
                  <a:lnTo>
                    <a:pt x="232" y="6326"/>
                  </a:lnTo>
                  <a:cubicBezTo>
                    <a:pt x="236" y="6326"/>
                    <a:pt x="240" y="6326"/>
                    <a:pt x="243" y="6326"/>
                  </a:cubicBezTo>
                  <a:cubicBezTo>
                    <a:pt x="248" y="6326"/>
                    <a:pt x="253" y="6326"/>
                    <a:pt x="259" y="6327"/>
                  </a:cubicBezTo>
                  <a:cubicBezTo>
                    <a:pt x="327" y="6336"/>
                    <a:pt x="376" y="6400"/>
                    <a:pt x="368" y="6469"/>
                  </a:cubicBezTo>
                  <a:cubicBezTo>
                    <a:pt x="360" y="6532"/>
                    <a:pt x="305" y="6579"/>
                    <a:pt x="242" y="6579"/>
                  </a:cubicBezTo>
                  <a:cubicBezTo>
                    <a:pt x="237" y="6579"/>
                    <a:pt x="232" y="6578"/>
                    <a:pt x="226" y="6578"/>
                  </a:cubicBezTo>
                  <a:cubicBezTo>
                    <a:pt x="217" y="6577"/>
                    <a:pt x="209" y="6574"/>
                    <a:pt x="200" y="6572"/>
                  </a:cubicBezTo>
                  <a:lnTo>
                    <a:pt x="176" y="6763"/>
                  </a:lnTo>
                  <a:cubicBezTo>
                    <a:pt x="179" y="6762"/>
                    <a:pt x="184" y="6762"/>
                    <a:pt x="188" y="6762"/>
                  </a:cubicBezTo>
                  <a:cubicBezTo>
                    <a:pt x="193" y="6762"/>
                    <a:pt x="197" y="6762"/>
                    <a:pt x="202" y="6763"/>
                  </a:cubicBezTo>
                  <a:lnTo>
                    <a:pt x="185" y="6763"/>
                  </a:lnTo>
                  <a:lnTo>
                    <a:pt x="185" y="6763"/>
                  </a:lnTo>
                  <a:cubicBezTo>
                    <a:pt x="184" y="6763"/>
                    <a:pt x="183" y="6763"/>
                    <a:pt x="182" y="6763"/>
                  </a:cubicBezTo>
                  <a:cubicBezTo>
                    <a:pt x="180" y="6763"/>
                    <a:pt x="177" y="6763"/>
                    <a:pt x="175" y="6764"/>
                  </a:cubicBezTo>
                  <a:lnTo>
                    <a:pt x="185" y="6763"/>
                  </a:lnTo>
                  <a:lnTo>
                    <a:pt x="185" y="6763"/>
                  </a:lnTo>
                  <a:cubicBezTo>
                    <a:pt x="190" y="6763"/>
                    <a:pt x="196" y="6764"/>
                    <a:pt x="202" y="6765"/>
                  </a:cubicBezTo>
                  <a:cubicBezTo>
                    <a:pt x="271" y="6773"/>
                    <a:pt x="320" y="6837"/>
                    <a:pt x="311" y="6906"/>
                  </a:cubicBezTo>
                  <a:cubicBezTo>
                    <a:pt x="302" y="6970"/>
                    <a:pt x="247" y="7016"/>
                    <a:pt x="185" y="7016"/>
                  </a:cubicBezTo>
                  <a:cubicBezTo>
                    <a:pt x="179" y="7016"/>
                    <a:pt x="174" y="7016"/>
                    <a:pt x="169" y="7015"/>
                  </a:cubicBezTo>
                  <a:cubicBezTo>
                    <a:pt x="160" y="7014"/>
                    <a:pt x="151" y="7012"/>
                    <a:pt x="143" y="7009"/>
                  </a:cubicBezTo>
                  <a:lnTo>
                    <a:pt x="118" y="7200"/>
                  </a:lnTo>
                  <a:cubicBezTo>
                    <a:pt x="122" y="7200"/>
                    <a:pt x="125" y="7200"/>
                    <a:pt x="129" y="7200"/>
                  </a:cubicBezTo>
                  <a:cubicBezTo>
                    <a:pt x="134" y="7200"/>
                    <a:pt x="139" y="7200"/>
                    <a:pt x="144" y="7201"/>
                  </a:cubicBezTo>
                  <a:cubicBezTo>
                    <a:pt x="214" y="7210"/>
                    <a:pt x="263" y="7274"/>
                    <a:pt x="253" y="7343"/>
                  </a:cubicBezTo>
                  <a:cubicBezTo>
                    <a:pt x="245" y="7406"/>
                    <a:pt x="190" y="7453"/>
                    <a:pt x="128" y="7453"/>
                  </a:cubicBezTo>
                  <a:cubicBezTo>
                    <a:pt x="123" y="7453"/>
                    <a:pt x="117" y="7452"/>
                    <a:pt x="112" y="7452"/>
                  </a:cubicBezTo>
                  <a:cubicBezTo>
                    <a:pt x="103" y="7450"/>
                    <a:pt x="94" y="7448"/>
                    <a:pt x="86" y="7446"/>
                  </a:cubicBezTo>
                  <a:lnTo>
                    <a:pt x="61" y="7637"/>
                  </a:lnTo>
                  <a:cubicBezTo>
                    <a:pt x="66" y="7636"/>
                    <a:pt x="70" y="7636"/>
                    <a:pt x="74" y="7636"/>
                  </a:cubicBezTo>
                  <a:cubicBezTo>
                    <a:pt x="79" y="7636"/>
                    <a:pt x="83" y="7636"/>
                    <a:pt x="87" y="7637"/>
                  </a:cubicBezTo>
                  <a:cubicBezTo>
                    <a:pt x="157" y="7646"/>
                    <a:pt x="205" y="7709"/>
                    <a:pt x="197" y="7779"/>
                  </a:cubicBezTo>
                  <a:cubicBezTo>
                    <a:pt x="189" y="7842"/>
                    <a:pt x="134" y="7889"/>
                    <a:pt x="72" y="7889"/>
                  </a:cubicBezTo>
                  <a:cubicBezTo>
                    <a:pt x="67" y="7889"/>
                    <a:pt x="61" y="7888"/>
                    <a:pt x="55" y="7887"/>
                  </a:cubicBezTo>
                  <a:cubicBezTo>
                    <a:pt x="45" y="7886"/>
                    <a:pt x="38" y="7885"/>
                    <a:pt x="29" y="7881"/>
                  </a:cubicBezTo>
                  <a:lnTo>
                    <a:pt x="1" y="8100"/>
                  </a:lnTo>
                  <a:lnTo>
                    <a:pt x="336" y="8143"/>
                  </a:lnTo>
                  <a:cubicBezTo>
                    <a:pt x="334" y="8130"/>
                    <a:pt x="333" y="8117"/>
                    <a:pt x="334" y="8103"/>
                  </a:cubicBezTo>
                  <a:cubicBezTo>
                    <a:pt x="343" y="8039"/>
                    <a:pt x="397" y="7993"/>
                    <a:pt x="461" y="7993"/>
                  </a:cubicBezTo>
                  <a:cubicBezTo>
                    <a:pt x="466" y="7993"/>
                    <a:pt x="471" y="7993"/>
                    <a:pt x="477" y="7994"/>
                  </a:cubicBezTo>
                  <a:cubicBezTo>
                    <a:pt x="546" y="8003"/>
                    <a:pt x="595" y="8066"/>
                    <a:pt x="586" y="8135"/>
                  </a:cubicBezTo>
                  <a:cubicBezTo>
                    <a:pt x="584" y="8149"/>
                    <a:pt x="579" y="8162"/>
                    <a:pt x="574" y="8174"/>
                  </a:cubicBezTo>
                  <a:lnTo>
                    <a:pt x="787" y="8202"/>
                  </a:lnTo>
                  <a:cubicBezTo>
                    <a:pt x="784" y="8189"/>
                    <a:pt x="783" y="8175"/>
                    <a:pt x="785" y="8162"/>
                  </a:cubicBezTo>
                  <a:cubicBezTo>
                    <a:pt x="794" y="8098"/>
                    <a:pt x="848" y="8051"/>
                    <a:pt x="911" y="8051"/>
                  </a:cubicBezTo>
                  <a:cubicBezTo>
                    <a:pt x="917" y="8051"/>
                    <a:pt x="922" y="8052"/>
                    <a:pt x="927" y="8052"/>
                  </a:cubicBezTo>
                  <a:cubicBezTo>
                    <a:pt x="996" y="8062"/>
                    <a:pt x="1045" y="8125"/>
                    <a:pt x="1036" y="8195"/>
                  </a:cubicBezTo>
                  <a:cubicBezTo>
                    <a:pt x="1034" y="8209"/>
                    <a:pt x="1029" y="8221"/>
                    <a:pt x="1024" y="8233"/>
                  </a:cubicBezTo>
                  <a:lnTo>
                    <a:pt x="1237" y="8260"/>
                  </a:lnTo>
                  <a:cubicBezTo>
                    <a:pt x="1235" y="8248"/>
                    <a:pt x="1234" y="8234"/>
                    <a:pt x="1236" y="8221"/>
                  </a:cubicBezTo>
                  <a:cubicBezTo>
                    <a:pt x="1244" y="8157"/>
                    <a:pt x="1298" y="8111"/>
                    <a:pt x="1360" y="8111"/>
                  </a:cubicBezTo>
                  <a:cubicBezTo>
                    <a:pt x="1365" y="8111"/>
                    <a:pt x="1371" y="8111"/>
                    <a:pt x="1377" y="8112"/>
                  </a:cubicBezTo>
                  <a:cubicBezTo>
                    <a:pt x="1447" y="8120"/>
                    <a:pt x="1496" y="8184"/>
                    <a:pt x="1486" y="8253"/>
                  </a:cubicBezTo>
                  <a:cubicBezTo>
                    <a:pt x="1484" y="8267"/>
                    <a:pt x="1480" y="8279"/>
                    <a:pt x="1475" y="8292"/>
                  </a:cubicBezTo>
                  <a:lnTo>
                    <a:pt x="1688" y="8320"/>
                  </a:lnTo>
                  <a:cubicBezTo>
                    <a:pt x="1685" y="8306"/>
                    <a:pt x="1684" y="8293"/>
                    <a:pt x="1686" y="8279"/>
                  </a:cubicBezTo>
                  <a:cubicBezTo>
                    <a:pt x="1694" y="8216"/>
                    <a:pt x="1749" y="8169"/>
                    <a:pt x="1812" y="8169"/>
                  </a:cubicBezTo>
                  <a:cubicBezTo>
                    <a:pt x="1817" y="8169"/>
                    <a:pt x="1822" y="8170"/>
                    <a:pt x="1828" y="8170"/>
                  </a:cubicBezTo>
                  <a:cubicBezTo>
                    <a:pt x="1897" y="8179"/>
                    <a:pt x="1945" y="8243"/>
                    <a:pt x="1937" y="8312"/>
                  </a:cubicBezTo>
                  <a:cubicBezTo>
                    <a:pt x="1935" y="8326"/>
                    <a:pt x="1931" y="8339"/>
                    <a:pt x="1924" y="8350"/>
                  </a:cubicBezTo>
                  <a:lnTo>
                    <a:pt x="2138" y="8378"/>
                  </a:lnTo>
                  <a:cubicBezTo>
                    <a:pt x="2136" y="8365"/>
                    <a:pt x="2135" y="8352"/>
                    <a:pt x="2137" y="8338"/>
                  </a:cubicBezTo>
                  <a:cubicBezTo>
                    <a:pt x="2145" y="8274"/>
                    <a:pt x="2200" y="8228"/>
                    <a:pt x="2262" y="8228"/>
                  </a:cubicBezTo>
                  <a:cubicBezTo>
                    <a:pt x="2267" y="8228"/>
                    <a:pt x="2273" y="8228"/>
                    <a:pt x="2278" y="8229"/>
                  </a:cubicBezTo>
                  <a:cubicBezTo>
                    <a:pt x="2347" y="8238"/>
                    <a:pt x="2396" y="8302"/>
                    <a:pt x="2387" y="8371"/>
                  </a:cubicBezTo>
                  <a:cubicBezTo>
                    <a:pt x="2385" y="8385"/>
                    <a:pt x="2381" y="8397"/>
                    <a:pt x="2375" y="8409"/>
                  </a:cubicBezTo>
                  <a:lnTo>
                    <a:pt x="2589" y="8437"/>
                  </a:lnTo>
                  <a:cubicBezTo>
                    <a:pt x="2586" y="8424"/>
                    <a:pt x="2585" y="8410"/>
                    <a:pt x="2587" y="8397"/>
                  </a:cubicBezTo>
                  <a:cubicBezTo>
                    <a:pt x="2595" y="8333"/>
                    <a:pt x="2649" y="8287"/>
                    <a:pt x="2711" y="8287"/>
                  </a:cubicBezTo>
                  <a:cubicBezTo>
                    <a:pt x="2717" y="8287"/>
                    <a:pt x="2723" y="8287"/>
                    <a:pt x="2729" y="8288"/>
                  </a:cubicBezTo>
                  <a:cubicBezTo>
                    <a:pt x="2798" y="8297"/>
                    <a:pt x="2846" y="8361"/>
                    <a:pt x="2838" y="8430"/>
                  </a:cubicBezTo>
                  <a:cubicBezTo>
                    <a:pt x="2836" y="8444"/>
                    <a:pt x="2832" y="8456"/>
                    <a:pt x="2826" y="8468"/>
                  </a:cubicBezTo>
                  <a:lnTo>
                    <a:pt x="3039" y="8496"/>
                  </a:lnTo>
                  <a:cubicBezTo>
                    <a:pt x="3037" y="8483"/>
                    <a:pt x="3035" y="8470"/>
                    <a:pt x="3037" y="8456"/>
                  </a:cubicBezTo>
                  <a:cubicBezTo>
                    <a:pt x="3046" y="8392"/>
                    <a:pt x="3100" y="8346"/>
                    <a:pt x="3163" y="8346"/>
                  </a:cubicBezTo>
                  <a:cubicBezTo>
                    <a:pt x="3168" y="8346"/>
                    <a:pt x="3174" y="8346"/>
                    <a:pt x="3179" y="8347"/>
                  </a:cubicBezTo>
                  <a:cubicBezTo>
                    <a:pt x="3248" y="8356"/>
                    <a:pt x="3297" y="8419"/>
                    <a:pt x="3288" y="8489"/>
                  </a:cubicBezTo>
                  <a:cubicBezTo>
                    <a:pt x="3287" y="8502"/>
                    <a:pt x="3281" y="8515"/>
                    <a:pt x="3276" y="8526"/>
                  </a:cubicBezTo>
                  <a:lnTo>
                    <a:pt x="3489" y="8554"/>
                  </a:lnTo>
                  <a:cubicBezTo>
                    <a:pt x="3486" y="8541"/>
                    <a:pt x="3486" y="8528"/>
                    <a:pt x="3487" y="8514"/>
                  </a:cubicBezTo>
                  <a:cubicBezTo>
                    <a:pt x="3496" y="8451"/>
                    <a:pt x="3550" y="8405"/>
                    <a:pt x="3612" y="8405"/>
                  </a:cubicBezTo>
                  <a:cubicBezTo>
                    <a:pt x="3618" y="8405"/>
                    <a:pt x="3624" y="8405"/>
                    <a:pt x="3630" y="8406"/>
                  </a:cubicBezTo>
                  <a:cubicBezTo>
                    <a:pt x="3699" y="8415"/>
                    <a:pt x="3748" y="8478"/>
                    <a:pt x="3738" y="8547"/>
                  </a:cubicBezTo>
                  <a:cubicBezTo>
                    <a:pt x="3736" y="8561"/>
                    <a:pt x="3732" y="8574"/>
                    <a:pt x="3727" y="8586"/>
                  </a:cubicBezTo>
                  <a:lnTo>
                    <a:pt x="3940" y="8614"/>
                  </a:lnTo>
                  <a:cubicBezTo>
                    <a:pt x="3937" y="8601"/>
                    <a:pt x="3936" y="8588"/>
                    <a:pt x="3938" y="8574"/>
                  </a:cubicBezTo>
                  <a:cubicBezTo>
                    <a:pt x="3947" y="8509"/>
                    <a:pt x="4001" y="8463"/>
                    <a:pt x="4063" y="8463"/>
                  </a:cubicBezTo>
                  <a:cubicBezTo>
                    <a:pt x="4068" y="8463"/>
                    <a:pt x="4074" y="8464"/>
                    <a:pt x="4079" y="8465"/>
                  </a:cubicBezTo>
                  <a:cubicBezTo>
                    <a:pt x="4149" y="8473"/>
                    <a:pt x="4198" y="8537"/>
                    <a:pt x="4188" y="8606"/>
                  </a:cubicBezTo>
                  <a:cubicBezTo>
                    <a:pt x="4187" y="8620"/>
                    <a:pt x="4182" y="8633"/>
                    <a:pt x="4177" y="8644"/>
                  </a:cubicBezTo>
                  <a:lnTo>
                    <a:pt x="4390" y="8672"/>
                  </a:lnTo>
                  <a:cubicBezTo>
                    <a:pt x="4388" y="8659"/>
                    <a:pt x="4387" y="8646"/>
                    <a:pt x="4388" y="8632"/>
                  </a:cubicBezTo>
                  <a:cubicBezTo>
                    <a:pt x="4396" y="8569"/>
                    <a:pt x="4451" y="8522"/>
                    <a:pt x="4514" y="8522"/>
                  </a:cubicBezTo>
                  <a:cubicBezTo>
                    <a:pt x="4519" y="8522"/>
                    <a:pt x="4525" y="8522"/>
                    <a:pt x="4530" y="8523"/>
                  </a:cubicBezTo>
                  <a:cubicBezTo>
                    <a:pt x="4600" y="8533"/>
                    <a:pt x="4649" y="8595"/>
                    <a:pt x="4639" y="8665"/>
                  </a:cubicBezTo>
                  <a:cubicBezTo>
                    <a:pt x="4637" y="8678"/>
                    <a:pt x="4633" y="8692"/>
                    <a:pt x="4627" y="8703"/>
                  </a:cubicBezTo>
                  <a:lnTo>
                    <a:pt x="4841" y="8731"/>
                  </a:lnTo>
                  <a:cubicBezTo>
                    <a:pt x="4838" y="8719"/>
                    <a:pt x="4837" y="8705"/>
                    <a:pt x="4839" y="8691"/>
                  </a:cubicBezTo>
                  <a:cubicBezTo>
                    <a:pt x="4847" y="8627"/>
                    <a:pt x="4901" y="8581"/>
                    <a:pt x="4963" y="8581"/>
                  </a:cubicBezTo>
                  <a:cubicBezTo>
                    <a:pt x="4969" y="8581"/>
                    <a:pt x="4975" y="8582"/>
                    <a:pt x="4980" y="8582"/>
                  </a:cubicBezTo>
                  <a:cubicBezTo>
                    <a:pt x="5049" y="8591"/>
                    <a:pt x="5098" y="8655"/>
                    <a:pt x="5090" y="8724"/>
                  </a:cubicBezTo>
                  <a:cubicBezTo>
                    <a:pt x="5088" y="8738"/>
                    <a:pt x="5083" y="8750"/>
                    <a:pt x="5077" y="8762"/>
                  </a:cubicBezTo>
                  <a:lnTo>
                    <a:pt x="5291" y="8790"/>
                  </a:lnTo>
                  <a:cubicBezTo>
                    <a:pt x="5289" y="8777"/>
                    <a:pt x="5288" y="8764"/>
                    <a:pt x="5289" y="8750"/>
                  </a:cubicBezTo>
                  <a:cubicBezTo>
                    <a:pt x="5298" y="8686"/>
                    <a:pt x="5352" y="8640"/>
                    <a:pt x="5415" y="8640"/>
                  </a:cubicBezTo>
                  <a:cubicBezTo>
                    <a:pt x="5420" y="8640"/>
                    <a:pt x="5426" y="8640"/>
                    <a:pt x="5431" y="8641"/>
                  </a:cubicBezTo>
                  <a:cubicBezTo>
                    <a:pt x="5500" y="8650"/>
                    <a:pt x="5549" y="8713"/>
                    <a:pt x="5540" y="8782"/>
                  </a:cubicBezTo>
                  <a:cubicBezTo>
                    <a:pt x="5538" y="8796"/>
                    <a:pt x="5534" y="8809"/>
                    <a:pt x="5528" y="8821"/>
                  </a:cubicBezTo>
                  <a:lnTo>
                    <a:pt x="5742" y="8849"/>
                  </a:lnTo>
                  <a:cubicBezTo>
                    <a:pt x="5739" y="8836"/>
                    <a:pt x="5737" y="8822"/>
                    <a:pt x="5740" y="8809"/>
                  </a:cubicBezTo>
                  <a:cubicBezTo>
                    <a:pt x="5748" y="8745"/>
                    <a:pt x="5803" y="8698"/>
                    <a:pt x="5866" y="8698"/>
                  </a:cubicBezTo>
                  <a:cubicBezTo>
                    <a:pt x="5871" y="8698"/>
                    <a:pt x="5876" y="8699"/>
                    <a:pt x="5881" y="8699"/>
                  </a:cubicBezTo>
                  <a:cubicBezTo>
                    <a:pt x="5950" y="8709"/>
                    <a:pt x="5999" y="8772"/>
                    <a:pt x="5991" y="8842"/>
                  </a:cubicBezTo>
                  <a:cubicBezTo>
                    <a:pt x="5989" y="8855"/>
                    <a:pt x="5985" y="8868"/>
                    <a:pt x="5978" y="8880"/>
                  </a:cubicBezTo>
                  <a:lnTo>
                    <a:pt x="6191" y="8907"/>
                  </a:lnTo>
                  <a:cubicBezTo>
                    <a:pt x="6190" y="8895"/>
                    <a:pt x="6188" y="8881"/>
                    <a:pt x="6190" y="8868"/>
                  </a:cubicBezTo>
                  <a:cubicBezTo>
                    <a:pt x="6198" y="8804"/>
                    <a:pt x="6252" y="8758"/>
                    <a:pt x="6315" y="8758"/>
                  </a:cubicBezTo>
                  <a:cubicBezTo>
                    <a:pt x="6320" y="8758"/>
                    <a:pt x="6326" y="8758"/>
                    <a:pt x="6332" y="8759"/>
                  </a:cubicBezTo>
                  <a:cubicBezTo>
                    <a:pt x="6401" y="8767"/>
                    <a:pt x="6450" y="8831"/>
                    <a:pt x="6441" y="8900"/>
                  </a:cubicBezTo>
                  <a:cubicBezTo>
                    <a:pt x="6439" y="8914"/>
                    <a:pt x="6434" y="8926"/>
                    <a:pt x="6429" y="8939"/>
                  </a:cubicBezTo>
                  <a:lnTo>
                    <a:pt x="6642" y="8967"/>
                  </a:lnTo>
                  <a:cubicBezTo>
                    <a:pt x="6639" y="8953"/>
                    <a:pt x="6638" y="8940"/>
                    <a:pt x="6640" y="8926"/>
                  </a:cubicBezTo>
                  <a:cubicBezTo>
                    <a:pt x="6649" y="8863"/>
                    <a:pt x="6703" y="8816"/>
                    <a:pt x="6766" y="8816"/>
                  </a:cubicBezTo>
                  <a:cubicBezTo>
                    <a:pt x="6772" y="8816"/>
                    <a:pt x="6777" y="8817"/>
                    <a:pt x="6783" y="8817"/>
                  </a:cubicBezTo>
                  <a:cubicBezTo>
                    <a:pt x="6852" y="8826"/>
                    <a:pt x="6900" y="8890"/>
                    <a:pt x="6891" y="8959"/>
                  </a:cubicBezTo>
                  <a:cubicBezTo>
                    <a:pt x="6889" y="8973"/>
                    <a:pt x="6885" y="8986"/>
                    <a:pt x="6879" y="8997"/>
                  </a:cubicBezTo>
                  <a:lnTo>
                    <a:pt x="7148" y="9032"/>
                  </a:lnTo>
                  <a:lnTo>
                    <a:pt x="7175" y="8817"/>
                  </a:lnTo>
                  <a:cubicBezTo>
                    <a:pt x="7106" y="8809"/>
                    <a:pt x="7058" y="8745"/>
                    <a:pt x="7066" y="8676"/>
                  </a:cubicBezTo>
                  <a:cubicBezTo>
                    <a:pt x="7074" y="8612"/>
                    <a:pt x="7129" y="8566"/>
                    <a:pt x="7192" y="8566"/>
                  </a:cubicBezTo>
                  <a:cubicBezTo>
                    <a:pt x="7197" y="8566"/>
                    <a:pt x="7202" y="8566"/>
                    <a:pt x="7208" y="8567"/>
                  </a:cubicBezTo>
                  <a:lnTo>
                    <a:pt x="7232" y="8382"/>
                  </a:lnTo>
                  <a:cubicBezTo>
                    <a:pt x="7163" y="8372"/>
                    <a:pt x="7114" y="8309"/>
                    <a:pt x="7123" y="8239"/>
                  </a:cubicBezTo>
                  <a:cubicBezTo>
                    <a:pt x="7131" y="8176"/>
                    <a:pt x="7186" y="8129"/>
                    <a:pt x="7249" y="8129"/>
                  </a:cubicBezTo>
                  <a:cubicBezTo>
                    <a:pt x="7254" y="8129"/>
                    <a:pt x="7259" y="8129"/>
                    <a:pt x="7265" y="8130"/>
                  </a:cubicBezTo>
                  <a:lnTo>
                    <a:pt x="7289" y="7945"/>
                  </a:lnTo>
                  <a:cubicBezTo>
                    <a:pt x="7220" y="7936"/>
                    <a:pt x="7171" y="7873"/>
                    <a:pt x="7180" y="7804"/>
                  </a:cubicBezTo>
                  <a:cubicBezTo>
                    <a:pt x="7189" y="7740"/>
                    <a:pt x="7242" y="7693"/>
                    <a:pt x="7305" y="7693"/>
                  </a:cubicBezTo>
                  <a:cubicBezTo>
                    <a:pt x="7310" y="7693"/>
                    <a:pt x="7316" y="7694"/>
                    <a:pt x="7322" y="7694"/>
                  </a:cubicBezTo>
                  <a:lnTo>
                    <a:pt x="7322" y="7693"/>
                  </a:lnTo>
                  <a:lnTo>
                    <a:pt x="7347" y="7508"/>
                  </a:lnTo>
                  <a:cubicBezTo>
                    <a:pt x="7277" y="7498"/>
                    <a:pt x="7228" y="7435"/>
                    <a:pt x="7237" y="7365"/>
                  </a:cubicBezTo>
                  <a:cubicBezTo>
                    <a:pt x="7245" y="7302"/>
                    <a:pt x="7300" y="7256"/>
                    <a:pt x="7362" y="7256"/>
                  </a:cubicBezTo>
                  <a:cubicBezTo>
                    <a:pt x="7367" y="7256"/>
                    <a:pt x="7373" y="7256"/>
                    <a:pt x="7379" y="7257"/>
                  </a:cubicBezTo>
                  <a:lnTo>
                    <a:pt x="7403" y="7071"/>
                  </a:lnTo>
                  <a:cubicBezTo>
                    <a:pt x="7334" y="7062"/>
                    <a:pt x="7285" y="6999"/>
                    <a:pt x="7294" y="6930"/>
                  </a:cubicBezTo>
                  <a:cubicBezTo>
                    <a:pt x="7302" y="6865"/>
                    <a:pt x="7357" y="6819"/>
                    <a:pt x="7419" y="6819"/>
                  </a:cubicBezTo>
                  <a:cubicBezTo>
                    <a:pt x="7425" y="6819"/>
                    <a:pt x="7430" y="6820"/>
                    <a:pt x="7436" y="6820"/>
                  </a:cubicBezTo>
                  <a:lnTo>
                    <a:pt x="7460" y="6634"/>
                  </a:lnTo>
                  <a:cubicBezTo>
                    <a:pt x="7391" y="6626"/>
                    <a:pt x="7342" y="6562"/>
                    <a:pt x="7351" y="6493"/>
                  </a:cubicBezTo>
                  <a:cubicBezTo>
                    <a:pt x="7360" y="6429"/>
                    <a:pt x="7414" y="6383"/>
                    <a:pt x="7477" y="6383"/>
                  </a:cubicBezTo>
                  <a:cubicBezTo>
                    <a:pt x="7482" y="6383"/>
                    <a:pt x="7488" y="6383"/>
                    <a:pt x="7493" y="6384"/>
                  </a:cubicBezTo>
                  <a:lnTo>
                    <a:pt x="7517" y="6199"/>
                  </a:lnTo>
                  <a:cubicBezTo>
                    <a:pt x="7448" y="6189"/>
                    <a:pt x="7399" y="6126"/>
                    <a:pt x="7409" y="6056"/>
                  </a:cubicBezTo>
                  <a:cubicBezTo>
                    <a:pt x="7417" y="5993"/>
                    <a:pt x="7471" y="5947"/>
                    <a:pt x="7533" y="5947"/>
                  </a:cubicBezTo>
                  <a:cubicBezTo>
                    <a:pt x="7538" y="5947"/>
                    <a:pt x="7544" y="5947"/>
                    <a:pt x="7550" y="5948"/>
                  </a:cubicBezTo>
                  <a:lnTo>
                    <a:pt x="7574" y="5762"/>
                  </a:lnTo>
                  <a:cubicBezTo>
                    <a:pt x="7505" y="5753"/>
                    <a:pt x="7456" y="5690"/>
                    <a:pt x="7465" y="5621"/>
                  </a:cubicBezTo>
                  <a:cubicBezTo>
                    <a:pt x="7473" y="5556"/>
                    <a:pt x="7528" y="5511"/>
                    <a:pt x="7591" y="5511"/>
                  </a:cubicBezTo>
                  <a:cubicBezTo>
                    <a:pt x="7596" y="5511"/>
                    <a:pt x="7601" y="5511"/>
                    <a:pt x="7607" y="5512"/>
                  </a:cubicBezTo>
                  <a:lnTo>
                    <a:pt x="7631" y="5326"/>
                  </a:lnTo>
                  <a:cubicBezTo>
                    <a:pt x="7562" y="5317"/>
                    <a:pt x="7513" y="5253"/>
                    <a:pt x="7522" y="5184"/>
                  </a:cubicBezTo>
                  <a:cubicBezTo>
                    <a:pt x="7530" y="5121"/>
                    <a:pt x="7585" y="5074"/>
                    <a:pt x="7648" y="5074"/>
                  </a:cubicBezTo>
                  <a:cubicBezTo>
                    <a:pt x="7653" y="5074"/>
                    <a:pt x="7658" y="5074"/>
                    <a:pt x="7664" y="5075"/>
                  </a:cubicBezTo>
                  <a:lnTo>
                    <a:pt x="7688" y="4890"/>
                  </a:lnTo>
                  <a:cubicBezTo>
                    <a:pt x="7619" y="4880"/>
                    <a:pt x="7570" y="4817"/>
                    <a:pt x="7579" y="4748"/>
                  </a:cubicBezTo>
                  <a:cubicBezTo>
                    <a:pt x="7588" y="4684"/>
                    <a:pt x="7641" y="4638"/>
                    <a:pt x="7704" y="4638"/>
                  </a:cubicBezTo>
                  <a:cubicBezTo>
                    <a:pt x="7709" y="4638"/>
                    <a:pt x="7715" y="4638"/>
                    <a:pt x="7721" y="4639"/>
                  </a:cubicBezTo>
                  <a:lnTo>
                    <a:pt x="7745" y="4453"/>
                  </a:lnTo>
                  <a:cubicBezTo>
                    <a:pt x="7676" y="4445"/>
                    <a:pt x="7627" y="4381"/>
                    <a:pt x="7636" y="4312"/>
                  </a:cubicBezTo>
                  <a:cubicBezTo>
                    <a:pt x="7645" y="4248"/>
                    <a:pt x="7699" y="4202"/>
                    <a:pt x="7762" y="4202"/>
                  </a:cubicBezTo>
                  <a:cubicBezTo>
                    <a:pt x="7767" y="4202"/>
                    <a:pt x="7772" y="4202"/>
                    <a:pt x="7778" y="4203"/>
                  </a:cubicBezTo>
                  <a:lnTo>
                    <a:pt x="7802" y="4017"/>
                  </a:lnTo>
                  <a:cubicBezTo>
                    <a:pt x="7733" y="4008"/>
                    <a:pt x="7684" y="3944"/>
                    <a:pt x="7693" y="3875"/>
                  </a:cubicBezTo>
                  <a:cubicBezTo>
                    <a:pt x="7701" y="3812"/>
                    <a:pt x="7756" y="3765"/>
                    <a:pt x="7819" y="3765"/>
                  </a:cubicBezTo>
                  <a:cubicBezTo>
                    <a:pt x="7824" y="3765"/>
                    <a:pt x="7829" y="3765"/>
                    <a:pt x="7835" y="3766"/>
                  </a:cubicBezTo>
                  <a:lnTo>
                    <a:pt x="7859" y="3581"/>
                  </a:lnTo>
                  <a:cubicBezTo>
                    <a:pt x="7790" y="3571"/>
                    <a:pt x="7741" y="3509"/>
                    <a:pt x="7750" y="3439"/>
                  </a:cubicBezTo>
                  <a:cubicBezTo>
                    <a:pt x="7758" y="3376"/>
                    <a:pt x="7812" y="3329"/>
                    <a:pt x="7874" y="3329"/>
                  </a:cubicBezTo>
                  <a:cubicBezTo>
                    <a:pt x="7880" y="3329"/>
                    <a:pt x="7886" y="3330"/>
                    <a:pt x="7891" y="3330"/>
                  </a:cubicBezTo>
                  <a:lnTo>
                    <a:pt x="7916" y="3144"/>
                  </a:lnTo>
                  <a:cubicBezTo>
                    <a:pt x="7847" y="3136"/>
                    <a:pt x="7798" y="3072"/>
                    <a:pt x="7807" y="3003"/>
                  </a:cubicBezTo>
                  <a:cubicBezTo>
                    <a:pt x="7816" y="2939"/>
                    <a:pt x="7870" y="2893"/>
                    <a:pt x="7933" y="2893"/>
                  </a:cubicBezTo>
                  <a:cubicBezTo>
                    <a:pt x="7938" y="2893"/>
                    <a:pt x="7944" y="2893"/>
                    <a:pt x="7949" y="2894"/>
                  </a:cubicBezTo>
                  <a:lnTo>
                    <a:pt x="7973" y="2708"/>
                  </a:lnTo>
                  <a:cubicBezTo>
                    <a:pt x="7904" y="2699"/>
                    <a:pt x="7855" y="2635"/>
                    <a:pt x="7864" y="2566"/>
                  </a:cubicBezTo>
                  <a:cubicBezTo>
                    <a:pt x="7872" y="2503"/>
                    <a:pt x="7927" y="2456"/>
                    <a:pt x="7990" y="2456"/>
                  </a:cubicBezTo>
                  <a:cubicBezTo>
                    <a:pt x="7995" y="2456"/>
                    <a:pt x="8000" y="2457"/>
                    <a:pt x="8006" y="2457"/>
                  </a:cubicBezTo>
                  <a:lnTo>
                    <a:pt x="8030" y="2272"/>
                  </a:lnTo>
                  <a:cubicBezTo>
                    <a:pt x="7960" y="2263"/>
                    <a:pt x="7912" y="2200"/>
                    <a:pt x="7921" y="2130"/>
                  </a:cubicBezTo>
                  <a:cubicBezTo>
                    <a:pt x="7929" y="2067"/>
                    <a:pt x="7983" y="2020"/>
                    <a:pt x="8045" y="2020"/>
                  </a:cubicBezTo>
                  <a:cubicBezTo>
                    <a:pt x="8051" y="2020"/>
                    <a:pt x="8057" y="2021"/>
                    <a:pt x="8063" y="2022"/>
                  </a:cubicBezTo>
                  <a:lnTo>
                    <a:pt x="8087" y="1836"/>
                  </a:lnTo>
                  <a:cubicBezTo>
                    <a:pt x="8018" y="1827"/>
                    <a:pt x="7969" y="1763"/>
                    <a:pt x="7978" y="1694"/>
                  </a:cubicBezTo>
                  <a:cubicBezTo>
                    <a:pt x="7986" y="1631"/>
                    <a:pt x="8041" y="1584"/>
                    <a:pt x="8103" y="1584"/>
                  </a:cubicBezTo>
                  <a:cubicBezTo>
                    <a:pt x="8109" y="1584"/>
                    <a:pt x="8114" y="1584"/>
                    <a:pt x="8119" y="1585"/>
                  </a:cubicBezTo>
                  <a:lnTo>
                    <a:pt x="8144" y="1399"/>
                  </a:lnTo>
                  <a:cubicBezTo>
                    <a:pt x="8075" y="1390"/>
                    <a:pt x="8026" y="1327"/>
                    <a:pt x="8035" y="1258"/>
                  </a:cubicBezTo>
                  <a:cubicBezTo>
                    <a:pt x="8043" y="1194"/>
                    <a:pt x="8098" y="1147"/>
                    <a:pt x="8161" y="1147"/>
                  </a:cubicBezTo>
                  <a:cubicBezTo>
                    <a:pt x="8166" y="1147"/>
                    <a:pt x="8172" y="1148"/>
                    <a:pt x="8177" y="1149"/>
                  </a:cubicBezTo>
                  <a:lnTo>
                    <a:pt x="8205" y="934"/>
                  </a:lnTo>
                  <a:lnTo>
                    <a:pt x="7944" y="900"/>
                  </a:lnTo>
                  <a:cubicBezTo>
                    <a:pt x="7935" y="963"/>
                    <a:pt x="7881" y="1010"/>
                    <a:pt x="7818" y="1010"/>
                  </a:cubicBezTo>
                  <a:cubicBezTo>
                    <a:pt x="7812" y="1010"/>
                    <a:pt x="7807" y="1009"/>
                    <a:pt x="7801" y="1009"/>
                  </a:cubicBezTo>
                  <a:cubicBezTo>
                    <a:pt x="7733" y="1000"/>
                    <a:pt x="7684" y="936"/>
                    <a:pt x="7692" y="867"/>
                  </a:cubicBezTo>
                  <a:lnTo>
                    <a:pt x="7493" y="841"/>
                  </a:lnTo>
                  <a:cubicBezTo>
                    <a:pt x="7484" y="905"/>
                    <a:pt x="7430" y="951"/>
                    <a:pt x="7367" y="951"/>
                  </a:cubicBezTo>
                  <a:cubicBezTo>
                    <a:pt x="7362" y="951"/>
                    <a:pt x="7356" y="951"/>
                    <a:pt x="7351" y="950"/>
                  </a:cubicBezTo>
                  <a:cubicBezTo>
                    <a:pt x="7282" y="941"/>
                    <a:pt x="7233" y="878"/>
                    <a:pt x="7243" y="808"/>
                  </a:cubicBezTo>
                  <a:lnTo>
                    <a:pt x="7043" y="782"/>
                  </a:lnTo>
                  <a:cubicBezTo>
                    <a:pt x="7035" y="846"/>
                    <a:pt x="6981" y="892"/>
                    <a:pt x="6919" y="892"/>
                  </a:cubicBezTo>
                  <a:cubicBezTo>
                    <a:pt x="6913" y="892"/>
                    <a:pt x="6907" y="892"/>
                    <a:pt x="6901" y="891"/>
                  </a:cubicBezTo>
                  <a:cubicBezTo>
                    <a:pt x="6831" y="882"/>
                    <a:pt x="6783" y="818"/>
                    <a:pt x="6792" y="749"/>
                  </a:cubicBezTo>
                  <a:lnTo>
                    <a:pt x="6592" y="723"/>
                  </a:lnTo>
                  <a:cubicBezTo>
                    <a:pt x="6584" y="787"/>
                    <a:pt x="6529" y="833"/>
                    <a:pt x="6467" y="833"/>
                  </a:cubicBezTo>
                  <a:cubicBezTo>
                    <a:pt x="6461" y="833"/>
                    <a:pt x="6456" y="833"/>
                    <a:pt x="6451" y="832"/>
                  </a:cubicBezTo>
                  <a:cubicBezTo>
                    <a:pt x="6381" y="824"/>
                    <a:pt x="6333" y="760"/>
                    <a:pt x="6342" y="691"/>
                  </a:cubicBezTo>
                  <a:lnTo>
                    <a:pt x="6142" y="665"/>
                  </a:lnTo>
                  <a:cubicBezTo>
                    <a:pt x="6134" y="728"/>
                    <a:pt x="6079" y="775"/>
                    <a:pt x="6016" y="775"/>
                  </a:cubicBezTo>
                  <a:cubicBezTo>
                    <a:pt x="6011" y="775"/>
                    <a:pt x="6006" y="775"/>
                    <a:pt x="6000" y="774"/>
                  </a:cubicBezTo>
                  <a:cubicBezTo>
                    <a:pt x="5931" y="764"/>
                    <a:pt x="5882" y="701"/>
                    <a:pt x="5891" y="632"/>
                  </a:cubicBezTo>
                  <a:lnTo>
                    <a:pt x="5691" y="605"/>
                  </a:lnTo>
                  <a:cubicBezTo>
                    <a:pt x="5683" y="669"/>
                    <a:pt x="5629" y="716"/>
                    <a:pt x="5567" y="716"/>
                  </a:cubicBezTo>
                  <a:cubicBezTo>
                    <a:pt x="5561" y="716"/>
                    <a:pt x="5556" y="715"/>
                    <a:pt x="5550" y="715"/>
                  </a:cubicBezTo>
                  <a:cubicBezTo>
                    <a:pt x="5481" y="706"/>
                    <a:pt x="5432" y="642"/>
                    <a:pt x="5441" y="573"/>
                  </a:cubicBezTo>
                  <a:lnTo>
                    <a:pt x="5241" y="547"/>
                  </a:lnTo>
                  <a:cubicBezTo>
                    <a:pt x="5233" y="611"/>
                    <a:pt x="5178" y="657"/>
                    <a:pt x="5115" y="657"/>
                  </a:cubicBezTo>
                  <a:cubicBezTo>
                    <a:pt x="5110" y="657"/>
                    <a:pt x="5105" y="657"/>
                    <a:pt x="5099" y="656"/>
                  </a:cubicBezTo>
                  <a:cubicBezTo>
                    <a:pt x="5030" y="647"/>
                    <a:pt x="4981" y="584"/>
                    <a:pt x="4990" y="515"/>
                  </a:cubicBezTo>
                  <a:lnTo>
                    <a:pt x="4791" y="488"/>
                  </a:lnTo>
                  <a:cubicBezTo>
                    <a:pt x="4782" y="552"/>
                    <a:pt x="4728" y="599"/>
                    <a:pt x="4665" y="599"/>
                  </a:cubicBezTo>
                  <a:cubicBezTo>
                    <a:pt x="4659" y="599"/>
                    <a:pt x="4654" y="598"/>
                    <a:pt x="4649" y="598"/>
                  </a:cubicBezTo>
                  <a:cubicBezTo>
                    <a:pt x="4580" y="588"/>
                    <a:pt x="4531" y="524"/>
                    <a:pt x="4540" y="455"/>
                  </a:cubicBezTo>
                  <a:lnTo>
                    <a:pt x="4340" y="429"/>
                  </a:lnTo>
                  <a:cubicBezTo>
                    <a:pt x="4332" y="493"/>
                    <a:pt x="4278" y="539"/>
                    <a:pt x="4215" y="539"/>
                  </a:cubicBezTo>
                  <a:cubicBezTo>
                    <a:pt x="4210" y="539"/>
                    <a:pt x="4204" y="539"/>
                    <a:pt x="4199" y="538"/>
                  </a:cubicBezTo>
                  <a:cubicBezTo>
                    <a:pt x="4129" y="529"/>
                    <a:pt x="4080" y="466"/>
                    <a:pt x="4090" y="397"/>
                  </a:cubicBezTo>
                  <a:lnTo>
                    <a:pt x="3890" y="371"/>
                  </a:lnTo>
                  <a:cubicBezTo>
                    <a:pt x="3882" y="434"/>
                    <a:pt x="3827" y="481"/>
                    <a:pt x="3764" y="481"/>
                  </a:cubicBezTo>
                  <a:cubicBezTo>
                    <a:pt x="3759" y="481"/>
                    <a:pt x="3754" y="480"/>
                    <a:pt x="3748" y="480"/>
                  </a:cubicBezTo>
                  <a:cubicBezTo>
                    <a:pt x="3679" y="470"/>
                    <a:pt x="3631" y="407"/>
                    <a:pt x="3639" y="337"/>
                  </a:cubicBezTo>
                  <a:lnTo>
                    <a:pt x="3439" y="312"/>
                  </a:lnTo>
                  <a:cubicBezTo>
                    <a:pt x="3431" y="375"/>
                    <a:pt x="3377" y="422"/>
                    <a:pt x="3315" y="422"/>
                  </a:cubicBezTo>
                  <a:cubicBezTo>
                    <a:pt x="3309" y="422"/>
                    <a:pt x="3304" y="421"/>
                    <a:pt x="3298" y="420"/>
                  </a:cubicBezTo>
                  <a:cubicBezTo>
                    <a:pt x="3229" y="412"/>
                    <a:pt x="3180" y="348"/>
                    <a:pt x="3189" y="279"/>
                  </a:cubicBezTo>
                  <a:lnTo>
                    <a:pt x="2989" y="253"/>
                  </a:lnTo>
                  <a:cubicBezTo>
                    <a:pt x="2981" y="317"/>
                    <a:pt x="2926" y="363"/>
                    <a:pt x="2864" y="363"/>
                  </a:cubicBezTo>
                  <a:cubicBezTo>
                    <a:pt x="2858" y="363"/>
                    <a:pt x="2853" y="362"/>
                    <a:pt x="2847" y="362"/>
                  </a:cubicBezTo>
                  <a:cubicBezTo>
                    <a:pt x="2778" y="353"/>
                    <a:pt x="2729" y="289"/>
                    <a:pt x="2738" y="220"/>
                  </a:cubicBezTo>
                  <a:lnTo>
                    <a:pt x="2539" y="194"/>
                  </a:lnTo>
                  <a:cubicBezTo>
                    <a:pt x="2530" y="258"/>
                    <a:pt x="2476" y="304"/>
                    <a:pt x="2413" y="304"/>
                  </a:cubicBezTo>
                  <a:cubicBezTo>
                    <a:pt x="2408" y="304"/>
                    <a:pt x="2402" y="304"/>
                    <a:pt x="2397" y="303"/>
                  </a:cubicBezTo>
                  <a:cubicBezTo>
                    <a:pt x="2328" y="294"/>
                    <a:pt x="2279" y="231"/>
                    <a:pt x="2288" y="161"/>
                  </a:cubicBezTo>
                  <a:lnTo>
                    <a:pt x="2089" y="136"/>
                  </a:lnTo>
                  <a:cubicBezTo>
                    <a:pt x="2080" y="199"/>
                    <a:pt x="2026" y="245"/>
                    <a:pt x="1964" y="245"/>
                  </a:cubicBezTo>
                  <a:cubicBezTo>
                    <a:pt x="1958" y="245"/>
                    <a:pt x="1952" y="245"/>
                    <a:pt x="1946" y="244"/>
                  </a:cubicBezTo>
                  <a:cubicBezTo>
                    <a:pt x="1877" y="235"/>
                    <a:pt x="1828" y="171"/>
                    <a:pt x="1838" y="102"/>
                  </a:cubicBezTo>
                  <a:lnTo>
                    <a:pt x="1638" y="76"/>
                  </a:lnTo>
                  <a:cubicBezTo>
                    <a:pt x="1630" y="140"/>
                    <a:pt x="1575" y="186"/>
                    <a:pt x="1513" y="186"/>
                  </a:cubicBezTo>
                  <a:cubicBezTo>
                    <a:pt x="1507" y="186"/>
                    <a:pt x="1502" y="186"/>
                    <a:pt x="1497" y="185"/>
                  </a:cubicBezTo>
                  <a:cubicBezTo>
                    <a:pt x="1427" y="177"/>
                    <a:pt x="1378" y="113"/>
                    <a:pt x="1387" y="44"/>
                  </a:cubicBezTo>
                  <a:lnTo>
                    <a:pt x="1058" y="0"/>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6"/>
            <p:cNvSpPr/>
            <p:nvPr/>
          </p:nvSpPr>
          <p:spPr>
            <a:xfrm>
              <a:off x="3192025" y="1550250"/>
              <a:ext cx="159375" cy="169600"/>
            </a:xfrm>
            <a:custGeom>
              <a:avLst/>
              <a:gdLst/>
              <a:ahLst/>
              <a:cxnLst/>
              <a:rect l="l" t="t" r="r" b="b"/>
              <a:pathLst>
                <a:path w="6375" h="6784" extrusionOk="0">
                  <a:moveTo>
                    <a:pt x="791" y="1"/>
                  </a:moveTo>
                  <a:lnTo>
                    <a:pt x="1" y="6055"/>
                  </a:lnTo>
                  <a:lnTo>
                    <a:pt x="5585" y="6784"/>
                  </a:lnTo>
                  <a:lnTo>
                    <a:pt x="6375" y="730"/>
                  </a:lnTo>
                  <a:lnTo>
                    <a:pt x="79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6"/>
            <p:cNvSpPr/>
            <p:nvPr/>
          </p:nvSpPr>
          <p:spPr>
            <a:xfrm>
              <a:off x="2571075" y="1670200"/>
              <a:ext cx="97975" cy="92150"/>
            </a:xfrm>
            <a:custGeom>
              <a:avLst/>
              <a:gdLst/>
              <a:ahLst/>
              <a:cxnLst/>
              <a:rect l="l" t="t" r="r" b="b"/>
              <a:pathLst>
                <a:path w="3919" h="3686" extrusionOk="0">
                  <a:moveTo>
                    <a:pt x="1958" y="0"/>
                  </a:moveTo>
                  <a:cubicBezTo>
                    <a:pt x="1046" y="0"/>
                    <a:pt x="254" y="677"/>
                    <a:pt x="133" y="1604"/>
                  </a:cubicBezTo>
                  <a:cubicBezTo>
                    <a:pt x="1" y="2614"/>
                    <a:pt x="713" y="3538"/>
                    <a:pt x="1721" y="3670"/>
                  </a:cubicBezTo>
                  <a:cubicBezTo>
                    <a:pt x="1802" y="3681"/>
                    <a:pt x="1882" y="3686"/>
                    <a:pt x="1961" y="3686"/>
                  </a:cubicBezTo>
                  <a:cubicBezTo>
                    <a:pt x="2873" y="3686"/>
                    <a:pt x="3666" y="3010"/>
                    <a:pt x="3787" y="2082"/>
                  </a:cubicBezTo>
                  <a:cubicBezTo>
                    <a:pt x="3919" y="1073"/>
                    <a:pt x="3207" y="148"/>
                    <a:pt x="2199" y="16"/>
                  </a:cubicBezTo>
                  <a:cubicBezTo>
                    <a:pt x="2118" y="6"/>
                    <a:pt x="2037" y="0"/>
                    <a:pt x="1958"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6"/>
            <p:cNvSpPr/>
            <p:nvPr/>
          </p:nvSpPr>
          <p:spPr>
            <a:xfrm>
              <a:off x="2612075" y="1648575"/>
              <a:ext cx="9300" cy="67600"/>
            </a:xfrm>
            <a:custGeom>
              <a:avLst/>
              <a:gdLst/>
              <a:ahLst/>
              <a:cxnLst/>
              <a:rect l="l" t="t" r="r" b="b"/>
              <a:pathLst>
                <a:path w="372" h="2704" fill="none" extrusionOk="0">
                  <a:moveTo>
                    <a:pt x="1" y="1"/>
                  </a:moveTo>
                  <a:lnTo>
                    <a:pt x="372" y="2703"/>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6"/>
            <p:cNvSpPr/>
            <p:nvPr/>
          </p:nvSpPr>
          <p:spPr>
            <a:xfrm>
              <a:off x="2609600" y="1630425"/>
              <a:ext cx="2000" cy="14525"/>
            </a:xfrm>
            <a:custGeom>
              <a:avLst/>
              <a:gdLst/>
              <a:ahLst/>
              <a:cxnLst/>
              <a:rect l="l" t="t" r="r" b="b"/>
              <a:pathLst>
                <a:path w="80" h="581" fill="none" extrusionOk="0">
                  <a:moveTo>
                    <a:pt x="0" y="1"/>
                  </a:moveTo>
                  <a:lnTo>
                    <a:pt x="80" y="58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6"/>
            <p:cNvSpPr/>
            <p:nvPr/>
          </p:nvSpPr>
          <p:spPr>
            <a:xfrm>
              <a:off x="2596875" y="1658300"/>
              <a:ext cx="23675" cy="57875"/>
            </a:xfrm>
            <a:custGeom>
              <a:avLst/>
              <a:gdLst/>
              <a:ahLst/>
              <a:cxnLst/>
              <a:rect l="l" t="t" r="r" b="b"/>
              <a:pathLst>
                <a:path w="947" h="2315" fill="none" extrusionOk="0">
                  <a:moveTo>
                    <a:pt x="0" y="1"/>
                  </a:moveTo>
                  <a:lnTo>
                    <a:pt x="947" y="2314"/>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6"/>
            <p:cNvSpPr/>
            <p:nvPr/>
          </p:nvSpPr>
          <p:spPr>
            <a:xfrm>
              <a:off x="2592775" y="1648300"/>
              <a:ext cx="2700" cy="6525"/>
            </a:xfrm>
            <a:custGeom>
              <a:avLst/>
              <a:gdLst/>
              <a:ahLst/>
              <a:cxnLst/>
              <a:rect l="l" t="t" r="r" b="b"/>
              <a:pathLst>
                <a:path w="108" h="261" fill="none" extrusionOk="0">
                  <a:moveTo>
                    <a:pt x="1" y="1"/>
                  </a:moveTo>
                  <a:lnTo>
                    <a:pt x="107" y="261"/>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6"/>
            <p:cNvSpPr/>
            <p:nvPr/>
          </p:nvSpPr>
          <p:spPr>
            <a:xfrm>
              <a:off x="2587050" y="1634275"/>
              <a:ext cx="4350" cy="10650"/>
            </a:xfrm>
            <a:custGeom>
              <a:avLst/>
              <a:gdLst/>
              <a:ahLst/>
              <a:cxnLst/>
              <a:rect l="l" t="t" r="r" b="b"/>
              <a:pathLst>
                <a:path w="174" h="426" fill="none" extrusionOk="0">
                  <a:moveTo>
                    <a:pt x="0" y="0"/>
                  </a:moveTo>
                  <a:lnTo>
                    <a:pt x="174" y="425"/>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6"/>
            <p:cNvSpPr/>
            <p:nvPr/>
          </p:nvSpPr>
          <p:spPr>
            <a:xfrm>
              <a:off x="2566350" y="1644650"/>
              <a:ext cx="55475" cy="71225"/>
            </a:xfrm>
            <a:custGeom>
              <a:avLst/>
              <a:gdLst/>
              <a:ahLst/>
              <a:cxnLst/>
              <a:rect l="l" t="t" r="r" b="b"/>
              <a:pathLst>
                <a:path w="2219" h="2849" fill="none" extrusionOk="0">
                  <a:moveTo>
                    <a:pt x="1" y="1"/>
                  </a:moveTo>
                  <a:lnTo>
                    <a:pt x="2218" y="2848"/>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6"/>
            <p:cNvSpPr/>
            <p:nvPr/>
          </p:nvSpPr>
          <p:spPr>
            <a:xfrm>
              <a:off x="2552150" y="1661175"/>
              <a:ext cx="69675" cy="54700"/>
            </a:xfrm>
            <a:custGeom>
              <a:avLst/>
              <a:gdLst/>
              <a:ahLst/>
              <a:cxnLst/>
              <a:rect l="l" t="t" r="r" b="b"/>
              <a:pathLst>
                <a:path w="2787" h="2188" fill="none" extrusionOk="0">
                  <a:moveTo>
                    <a:pt x="1" y="1"/>
                  </a:moveTo>
                  <a:lnTo>
                    <a:pt x="2786" y="2187"/>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6"/>
            <p:cNvSpPr/>
            <p:nvPr/>
          </p:nvSpPr>
          <p:spPr>
            <a:xfrm>
              <a:off x="2556900" y="1688825"/>
              <a:ext cx="65925" cy="26675"/>
            </a:xfrm>
            <a:custGeom>
              <a:avLst/>
              <a:gdLst/>
              <a:ahLst/>
              <a:cxnLst/>
              <a:rect l="l" t="t" r="r" b="b"/>
              <a:pathLst>
                <a:path w="2637" h="1067" fill="none" extrusionOk="0">
                  <a:moveTo>
                    <a:pt x="0" y="0"/>
                  </a:moveTo>
                  <a:lnTo>
                    <a:pt x="2636" y="1066"/>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6"/>
            <p:cNvSpPr/>
            <p:nvPr/>
          </p:nvSpPr>
          <p:spPr>
            <a:xfrm>
              <a:off x="2533100" y="1678875"/>
              <a:ext cx="19600" cy="8275"/>
            </a:xfrm>
            <a:custGeom>
              <a:avLst/>
              <a:gdLst/>
              <a:ahLst/>
              <a:cxnLst/>
              <a:rect l="l" t="t" r="r" b="b"/>
              <a:pathLst>
                <a:path w="784" h="331" fill="none" extrusionOk="0">
                  <a:moveTo>
                    <a:pt x="1" y="1"/>
                  </a:moveTo>
                  <a:lnTo>
                    <a:pt x="783" y="33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6"/>
            <p:cNvSpPr/>
            <p:nvPr/>
          </p:nvSpPr>
          <p:spPr>
            <a:xfrm>
              <a:off x="2560725" y="1707775"/>
              <a:ext cx="59875" cy="7925"/>
            </a:xfrm>
            <a:custGeom>
              <a:avLst/>
              <a:gdLst/>
              <a:ahLst/>
              <a:cxnLst/>
              <a:rect l="l" t="t" r="r" b="b"/>
              <a:pathLst>
                <a:path w="2395" h="317" fill="none" extrusionOk="0">
                  <a:moveTo>
                    <a:pt x="0" y="1"/>
                  </a:moveTo>
                  <a:lnTo>
                    <a:pt x="2394" y="316"/>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6"/>
            <p:cNvSpPr/>
            <p:nvPr/>
          </p:nvSpPr>
          <p:spPr>
            <a:xfrm>
              <a:off x="2536200" y="1704550"/>
              <a:ext cx="18725" cy="2500"/>
            </a:xfrm>
            <a:custGeom>
              <a:avLst/>
              <a:gdLst/>
              <a:ahLst/>
              <a:cxnLst/>
              <a:rect l="l" t="t" r="r" b="b"/>
              <a:pathLst>
                <a:path w="749" h="100" fill="none" extrusionOk="0">
                  <a:moveTo>
                    <a:pt x="1" y="1"/>
                  </a:moveTo>
                  <a:lnTo>
                    <a:pt x="748" y="99"/>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6"/>
            <p:cNvSpPr/>
            <p:nvPr/>
          </p:nvSpPr>
          <p:spPr>
            <a:xfrm>
              <a:off x="2705125" y="1703650"/>
              <a:ext cx="8825" cy="1125"/>
            </a:xfrm>
            <a:custGeom>
              <a:avLst/>
              <a:gdLst/>
              <a:ahLst/>
              <a:cxnLst/>
              <a:rect l="l" t="t" r="r" b="b"/>
              <a:pathLst>
                <a:path w="353" h="45" fill="none" extrusionOk="0">
                  <a:moveTo>
                    <a:pt x="0" y="45"/>
                  </a:moveTo>
                  <a:lnTo>
                    <a:pt x="353"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6"/>
            <p:cNvSpPr/>
            <p:nvPr/>
          </p:nvSpPr>
          <p:spPr>
            <a:xfrm>
              <a:off x="2694275" y="1705375"/>
              <a:ext cx="6725" cy="850"/>
            </a:xfrm>
            <a:custGeom>
              <a:avLst/>
              <a:gdLst/>
              <a:ahLst/>
              <a:cxnLst/>
              <a:rect l="l" t="t" r="r" b="b"/>
              <a:pathLst>
                <a:path w="269" h="34" fill="none" extrusionOk="0">
                  <a:moveTo>
                    <a:pt x="1" y="33"/>
                  </a:moveTo>
                  <a:lnTo>
                    <a:pt x="268" y="1"/>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6"/>
            <p:cNvSpPr/>
            <p:nvPr/>
          </p:nvSpPr>
          <p:spPr>
            <a:xfrm>
              <a:off x="2622800" y="1706775"/>
              <a:ext cx="67375" cy="8725"/>
            </a:xfrm>
            <a:custGeom>
              <a:avLst/>
              <a:gdLst/>
              <a:ahLst/>
              <a:cxnLst/>
              <a:rect l="l" t="t" r="r" b="b"/>
              <a:pathLst>
                <a:path w="2695" h="349" fill="none" extrusionOk="0">
                  <a:moveTo>
                    <a:pt x="0" y="348"/>
                  </a:moveTo>
                  <a:lnTo>
                    <a:pt x="2695" y="1"/>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6"/>
            <p:cNvSpPr/>
            <p:nvPr/>
          </p:nvSpPr>
          <p:spPr>
            <a:xfrm>
              <a:off x="2622800" y="1684200"/>
              <a:ext cx="77100" cy="31300"/>
            </a:xfrm>
            <a:custGeom>
              <a:avLst/>
              <a:gdLst/>
              <a:ahLst/>
              <a:cxnLst/>
              <a:rect l="l" t="t" r="r" b="b"/>
              <a:pathLst>
                <a:path w="3084" h="1252" fill="none" extrusionOk="0">
                  <a:moveTo>
                    <a:pt x="0" y="1251"/>
                  </a:moveTo>
                  <a:lnTo>
                    <a:pt x="3083"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6"/>
            <p:cNvSpPr/>
            <p:nvPr/>
          </p:nvSpPr>
          <p:spPr>
            <a:xfrm>
              <a:off x="2677200" y="1661225"/>
              <a:ext cx="16100" cy="12250"/>
            </a:xfrm>
            <a:custGeom>
              <a:avLst/>
              <a:gdLst/>
              <a:ahLst/>
              <a:cxnLst/>
              <a:rect l="l" t="t" r="r" b="b"/>
              <a:pathLst>
                <a:path w="644" h="490" fill="none" extrusionOk="0">
                  <a:moveTo>
                    <a:pt x="0" y="489"/>
                  </a:moveTo>
                  <a:lnTo>
                    <a:pt x="644" y="1"/>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6"/>
            <p:cNvSpPr/>
            <p:nvPr/>
          </p:nvSpPr>
          <p:spPr>
            <a:xfrm>
              <a:off x="2620525" y="1675725"/>
              <a:ext cx="53750" cy="41275"/>
            </a:xfrm>
            <a:custGeom>
              <a:avLst/>
              <a:gdLst/>
              <a:ahLst/>
              <a:cxnLst/>
              <a:rect l="l" t="t" r="r" b="b"/>
              <a:pathLst>
                <a:path w="2150" h="1651" fill="none" extrusionOk="0">
                  <a:moveTo>
                    <a:pt x="1" y="1651"/>
                  </a:moveTo>
                  <a:lnTo>
                    <a:pt x="2149"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6"/>
            <p:cNvSpPr/>
            <p:nvPr/>
          </p:nvSpPr>
          <p:spPr>
            <a:xfrm>
              <a:off x="2670025" y="1646200"/>
              <a:ext cx="5125" cy="6550"/>
            </a:xfrm>
            <a:custGeom>
              <a:avLst/>
              <a:gdLst/>
              <a:ahLst/>
              <a:cxnLst/>
              <a:rect l="l" t="t" r="r" b="b"/>
              <a:pathLst>
                <a:path w="205" h="262" fill="none" extrusionOk="0">
                  <a:moveTo>
                    <a:pt x="0" y="262"/>
                  </a:moveTo>
                  <a:lnTo>
                    <a:pt x="204" y="1"/>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6"/>
            <p:cNvSpPr/>
            <p:nvPr/>
          </p:nvSpPr>
          <p:spPr>
            <a:xfrm>
              <a:off x="2621800" y="1655800"/>
              <a:ext cx="46000" cy="60075"/>
            </a:xfrm>
            <a:custGeom>
              <a:avLst/>
              <a:gdLst/>
              <a:ahLst/>
              <a:cxnLst/>
              <a:rect l="l" t="t" r="r" b="b"/>
              <a:pathLst>
                <a:path w="1840" h="2403" fill="none" extrusionOk="0">
                  <a:moveTo>
                    <a:pt x="0" y="2402"/>
                  </a:moveTo>
                  <a:lnTo>
                    <a:pt x="1839"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6"/>
            <p:cNvSpPr/>
            <p:nvPr/>
          </p:nvSpPr>
          <p:spPr>
            <a:xfrm>
              <a:off x="2621350" y="1637050"/>
              <a:ext cx="32600" cy="79525"/>
            </a:xfrm>
            <a:custGeom>
              <a:avLst/>
              <a:gdLst/>
              <a:ahLst/>
              <a:cxnLst/>
              <a:rect l="l" t="t" r="r" b="b"/>
              <a:pathLst>
                <a:path w="1304" h="3181" fill="none" extrusionOk="0">
                  <a:moveTo>
                    <a:pt x="1" y="3180"/>
                  </a:moveTo>
                  <a:lnTo>
                    <a:pt x="1304" y="1"/>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6"/>
            <p:cNvSpPr/>
            <p:nvPr/>
          </p:nvSpPr>
          <p:spPr>
            <a:xfrm>
              <a:off x="2630775" y="1628175"/>
              <a:ext cx="1475" cy="10650"/>
            </a:xfrm>
            <a:custGeom>
              <a:avLst/>
              <a:gdLst/>
              <a:ahLst/>
              <a:cxnLst/>
              <a:rect l="l" t="t" r="r" b="b"/>
              <a:pathLst>
                <a:path w="59" h="426" fill="none" extrusionOk="0">
                  <a:moveTo>
                    <a:pt x="0" y="426"/>
                  </a:moveTo>
                  <a:lnTo>
                    <a:pt x="59" y="1"/>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6"/>
            <p:cNvSpPr/>
            <p:nvPr/>
          </p:nvSpPr>
          <p:spPr>
            <a:xfrm>
              <a:off x="2620575" y="1643075"/>
              <a:ext cx="9525" cy="72625"/>
            </a:xfrm>
            <a:custGeom>
              <a:avLst/>
              <a:gdLst/>
              <a:ahLst/>
              <a:cxnLst/>
              <a:rect l="l" t="t" r="r" b="b"/>
              <a:pathLst>
                <a:path w="381" h="2905" fill="none" extrusionOk="0">
                  <a:moveTo>
                    <a:pt x="0" y="2904"/>
                  </a:moveTo>
                  <a:lnTo>
                    <a:pt x="380" y="1"/>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6"/>
            <p:cNvSpPr/>
            <p:nvPr/>
          </p:nvSpPr>
          <p:spPr>
            <a:xfrm>
              <a:off x="2615300" y="1714425"/>
              <a:ext cx="6075" cy="43600"/>
            </a:xfrm>
            <a:custGeom>
              <a:avLst/>
              <a:gdLst/>
              <a:ahLst/>
              <a:cxnLst/>
              <a:rect l="l" t="t" r="r" b="b"/>
              <a:pathLst>
                <a:path w="243" h="1744" fill="none" extrusionOk="0">
                  <a:moveTo>
                    <a:pt x="0" y="1743"/>
                  </a:moveTo>
                  <a:lnTo>
                    <a:pt x="243"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6"/>
            <p:cNvSpPr/>
            <p:nvPr/>
          </p:nvSpPr>
          <p:spPr>
            <a:xfrm>
              <a:off x="2603250" y="1714425"/>
              <a:ext cx="17300" cy="42025"/>
            </a:xfrm>
            <a:custGeom>
              <a:avLst/>
              <a:gdLst/>
              <a:ahLst/>
              <a:cxnLst/>
              <a:rect l="l" t="t" r="r" b="b"/>
              <a:pathLst>
                <a:path w="692" h="1681" fill="none" extrusionOk="0">
                  <a:moveTo>
                    <a:pt x="1" y="1680"/>
                  </a:moveTo>
                  <a:lnTo>
                    <a:pt x="692"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6"/>
            <p:cNvSpPr/>
            <p:nvPr/>
          </p:nvSpPr>
          <p:spPr>
            <a:xfrm>
              <a:off x="2592925" y="1714750"/>
              <a:ext cx="28900" cy="37025"/>
            </a:xfrm>
            <a:custGeom>
              <a:avLst/>
              <a:gdLst/>
              <a:ahLst/>
              <a:cxnLst/>
              <a:rect l="l" t="t" r="r" b="b"/>
              <a:pathLst>
                <a:path w="1156" h="1481" fill="none" extrusionOk="0">
                  <a:moveTo>
                    <a:pt x="0" y="1480"/>
                  </a:moveTo>
                  <a:lnTo>
                    <a:pt x="1155"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6"/>
            <p:cNvSpPr/>
            <p:nvPr/>
          </p:nvSpPr>
          <p:spPr>
            <a:xfrm>
              <a:off x="2584325" y="1714750"/>
              <a:ext cx="37500" cy="29425"/>
            </a:xfrm>
            <a:custGeom>
              <a:avLst/>
              <a:gdLst/>
              <a:ahLst/>
              <a:cxnLst/>
              <a:rect l="l" t="t" r="r" b="b"/>
              <a:pathLst>
                <a:path w="1500" h="1177" fill="none" extrusionOk="0">
                  <a:moveTo>
                    <a:pt x="0" y="1177"/>
                  </a:moveTo>
                  <a:lnTo>
                    <a:pt x="1499"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6"/>
            <p:cNvSpPr/>
            <p:nvPr/>
          </p:nvSpPr>
          <p:spPr>
            <a:xfrm>
              <a:off x="2577825" y="1715100"/>
              <a:ext cx="45000" cy="18125"/>
            </a:xfrm>
            <a:custGeom>
              <a:avLst/>
              <a:gdLst/>
              <a:ahLst/>
              <a:cxnLst/>
              <a:rect l="l" t="t" r="r" b="b"/>
              <a:pathLst>
                <a:path w="1800" h="725" fill="none" extrusionOk="0">
                  <a:moveTo>
                    <a:pt x="1" y="724"/>
                  </a:moveTo>
                  <a:lnTo>
                    <a:pt x="1799"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6"/>
            <p:cNvSpPr/>
            <p:nvPr/>
          </p:nvSpPr>
          <p:spPr>
            <a:xfrm>
              <a:off x="2560725" y="1714925"/>
              <a:ext cx="59875" cy="7775"/>
            </a:xfrm>
            <a:custGeom>
              <a:avLst/>
              <a:gdLst/>
              <a:ahLst/>
              <a:cxnLst/>
              <a:rect l="l" t="t" r="r" b="b"/>
              <a:pathLst>
                <a:path w="2395" h="311" fill="none" extrusionOk="0">
                  <a:moveTo>
                    <a:pt x="0" y="310"/>
                  </a:moveTo>
                  <a:lnTo>
                    <a:pt x="2394" y="0"/>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6"/>
            <p:cNvSpPr/>
            <p:nvPr/>
          </p:nvSpPr>
          <p:spPr>
            <a:xfrm>
              <a:off x="2544275" y="1723425"/>
              <a:ext cx="10625" cy="1525"/>
            </a:xfrm>
            <a:custGeom>
              <a:avLst/>
              <a:gdLst/>
              <a:ahLst/>
              <a:cxnLst/>
              <a:rect l="l" t="t" r="r" b="b"/>
              <a:pathLst>
                <a:path w="425" h="61" fill="none" extrusionOk="0">
                  <a:moveTo>
                    <a:pt x="1" y="60"/>
                  </a:moveTo>
                  <a:lnTo>
                    <a:pt x="424" y="1"/>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6"/>
            <p:cNvSpPr/>
            <p:nvPr/>
          </p:nvSpPr>
          <p:spPr>
            <a:xfrm>
              <a:off x="2705125" y="1725975"/>
              <a:ext cx="3425" cy="375"/>
            </a:xfrm>
            <a:custGeom>
              <a:avLst/>
              <a:gdLst/>
              <a:ahLst/>
              <a:cxnLst/>
              <a:rect l="l" t="t" r="r" b="b"/>
              <a:pathLst>
                <a:path w="137" h="15" fill="none" extrusionOk="0">
                  <a:moveTo>
                    <a:pt x="0" y="0"/>
                  </a:moveTo>
                  <a:lnTo>
                    <a:pt x="136" y="14"/>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6"/>
            <p:cNvSpPr/>
            <p:nvPr/>
          </p:nvSpPr>
          <p:spPr>
            <a:xfrm>
              <a:off x="2694275" y="1724525"/>
              <a:ext cx="6725" cy="825"/>
            </a:xfrm>
            <a:custGeom>
              <a:avLst/>
              <a:gdLst/>
              <a:ahLst/>
              <a:cxnLst/>
              <a:rect l="l" t="t" r="r" b="b"/>
              <a:pathLst>
                <a:path w="269" h="33" fill="none" extrusionOk="0">
                  <a:moveTo>
                    <a:pt x="1" y="1"/>
                  </a:moveTo>
                  <a:lnTo>
                    <a:pt x="268" y="33"/>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6"/>
            <p:cNvSpPr/>
            <p:nvPr/>
          </p:nvSpPr>
          <p:spPr>
            <a:xfrm>
              <a:off x="2622800" y="1715100"/>
              <a:ext cx="67375" cy="8850"/>
            </a:xfrm>
            <a:custGeom>
              <a:avLst/>
              <a:gdLst/>
              <a:ahLst/>
              <a:cxnLst/>
              <a:rect l="l" t="t" r="r" b="b"/>
              <a:pathLst>
                <a:path w="2695" h="354" fill="none" extrusionOk="0">
                  <a:moveTo>
                    <a:pt x="0" y="0"/>
                  </a:moveTo>
                  <a:lnTo>
                    <a:pt x="2694" y="353"/>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6"/>
            <p:cNvSpPr/>
            <p:nvPr/>
          </p:nvSpPr>
          <p:spPr>
            <a:xfrm>
              <a:off x="2622800" y="1715100"/>
              <a:ext cx="72675" cy="29575"/>
            </a:xfrm>
            <a:custGeom>
              <a:avLst/>
              <a:gdLst/>
              <a:ahLst/>
              <a:cxnLst/>
              <a:rect l="l" t="t" r="r" b="b"/>
              <a:pathLst>
                <a:path w="2907" h="1183" fill="none" extrusionOk="0">
                  <a:moveTo>
                    <a:pt x="0" y="0"/>
                  </a:moveTo>
                  <a:lnTo>
                    <a:pt x="2906" y="1183"/>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6"/>
            <p:cNvSpPr/>
            <p:nvPr/>
          </p:nvSpPr>
          <p:spPr>
            <a:xfrm>
              <a:off x="2620525" y="1713600"/>
              <a:ext cx="56575" cy="42375"/>
            </a:xfrm>
            <a:custGeom>
              <a:avLst/>
              <a:gdLst/>
              <a:ahLst/>
              <a:cxnLst/>
              <a:rect l="l" t="t" r="r" b="b"/>
              <a:pathLst>
                <a:path w="2263" h="1695" fill="none" extrusionOk="0">
                  <a:moveTo>
                    <a:pt x="1" y="0"/>
                  </a:moveTo>
                  <a:lnTo>
                    <a:pt x="2262" y="1695"/>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6"/>
            <p:cNvSpPr/>
            <p:nvPr/>
          </p:nvSpPr>
          <p:spPr>
            <a:xfrm>
              <a:off x="2621800" y="1714750"/>
              <a:ext cx="26900" cy="35225"/>
            </a:xfrm>
            <a:custGeom>
              <a:avLst/>
              <a:gdLst/>
              <a:ahLst/>
              <a:cxnLst/>
              <a:rect l="l" t="t" r="r" b="b"/>
              <a:pathLst>
                <a:path w="1076" h="1409" fill="none" extrusionOk="0">
                  <a:moveTo>
                    <a:pt x="0" y="0"/>
                  </a:moveTo>
                  <a:lnTo>
                    <a:pt x="1075" y="1409"/>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6"/>
            <p:cNvSpPr/>
            <p:nvPr/>
          </p:nvSpPr>
          <p:spPr>
            <a:xfrm>
              <a:off x="2621350" y="1714025"/>
              <a:ext cx="16875" cy="41325"/>
            </a:xfrm>
            <a:custGeom>
              <a:avLst/>
              <a:gdLst/>
              <a:ahLst/>
              <a:cxnLst/>
              <a:rect l="l" t="t" r="r" b="b"/>
              <a:pathLst>
                <a:path w="675" h="1653" fill="none" extrusionOk="0">
                  <a:moveTo>
                    <a:pt x="1" y="1"/>
                  </a:moveTo>
                  <a:lnTo>
                    <a:pt x="675" y="1653"/>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6"/>
            <p:cNvSpPr/>
            <p:nvPr/>
          </p:nvSpPr>
          <p:spPr>
            <a:xfrm>
              <a:off x="2620575" y="1714925"/>
              <a:ext cx="5525" cy="42600"/>
            </a:xfrm>
            <a:custGeom>
              <a:avLst/>
              <a:gdLst/>
              <a:ahLst/>
              <a:cxnLst/>
              <a:rect l="l" t="t" r="r" b="b"/>
              <a:pathLst>
                <a:path w="221" h="1704" fill="none" extrusionOk="0">
                  <a:moveTo>
                    <a:pt x="0" y="0"/>
                  </a:moveTo>
                  <a:lnTo>
                    <a:pt x="220" y="1703"/>
                  </a:lnTo>
                </a:path>
              </a:pathLst>
            </a:custGeom>
            <a:noFill/>
            <a:ln w="1325" cap="rnd" cmpd="sng">
              <a:solidFill>
                <a:srgbClr val="E385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6"/>
            <p:cNvSpPr/>
            <p:nvPr/>
          </p:nvSpPr>
          <p:spPr>
            <a:xfrm>
              <a:off x="2467575" y="1706050"/>
              <a:ext cx="62025" cy="96400"/>
            </a:xfrm>
            <a:custGeom>
              <a:avLst/>
              <a:gdLst/>
              <a:ahLst/>
              <a:cxnLst/>
              <a:rect l="l" t="t" r="r" b="b"/>
              <a:pathLst>
                <a:path w="2481" h="3856" extrusionOk="0">
                  <a:moveTo>
                    <a:pt x="1121" y="0"/>
                  </a:moveTo>
                  <a:cubicBezTo>
                    <a:pt x="1062" y="0"/>
                    <a:pt x="1009" y="10"/>
                    <a:pt x="959" y="26"/>
                  </a:cubicBezTo>
                  <a:cubicBezTo>
                    <a:pt x="923" y="38"/>
                    <a:pt x="920" y="90"/>
                    <a:pt x="955" y="105"/>
                  </a:cubicBezTo>
                  <a:cubicBezTo>
                    <a:pt x="1115" y="173"/>
                    <a:pt x="1251" y="307"/>
                    <a:pt x="1323" y="522"/>
                  </a:cubicBezTo>
                  <a:cubicBezTo>
                    <a:pt x="1324" y="528"/>
                    <a:pt x="1327" y="534"/>
                    <a:pt x="1329" y="540"/>
                  </a:cubicBezTo>
                  <a:cubicBezTo>
                    <a:pt x="1295" y="484"/>
                    <a:pt x="1254" y="433"/>
                    <a:pt x="1202" y="389"/>
                  </a:cubicBezTo>
                  <a:cubicBezTo>
                    <a:pt x="1099" y="302"/>
                    <a:pt x="968" y="261"/>
                    <a:pt x="836" y="261"/>
                  </a:cubicBezTo>
                  <a:cubicBezTo>
                    <a:pt x="762" y="261"/>
                    <a:pt x="688" y="273"/>
                    <a:pt x="618" y="299"/>
                  </a:cubicBezTo>
                  <a:cubicBezTo>
                    <a:pt x="501" y="340"/>
                    <a:pt x="421" y="404"/>
                    <a:pt x="363" y="480"/>
                  </a:cubicBezTo>
                  <a:cubicBezTo>
                    <a:pt x="346" y="502"/>
                    <a:pt x="362" y="533"/>
                    <a:pt x="387" y="533"/>
                  </a:cubicBezTo>
                  <a:cubicBezTo>
                    <a:pt x="390" y="533"/>
                    <a:pt x="392" y="532"/>
                    <a:pt x="394" y="532"/>
                  </a:cubicBezTo>
                  <a:cubicBezTo>
                    <a:pt x="432" y="525"/>
                    <a:pt x="471" y="521"/>
                    <a:pt x="510" y="521"/>
                  </a:cubicBezTo>
                  <a:cubicBezTo>
                    <a:pt x="655" y="521"/>
                    <a:pt x="806" y="571"/>
                    <a:pt x="950" y="690"/>
                  </a:cubicBezTo>
                  <a:cubicBezTo>
                    <a:pt x="1034" y="760"/>
                    <a:pt x="1095" y="837"/>
                    <a:pt x="1137" y="917"/>
                  </a:cubicBezTo>
                  <a:cubicBezTo>
                    <a:pt x="1082" y="853"/>
                    <a:pt x="1006" y="807"/>
                    <a:pt x="917" y="791"/>
                  </a:cubicBezTo>
                  <a:cubicBezTo>
                    <a:pt x="899" y="788"/>
                    <a:pt x="880" y="787"/>
                    <a:pt x="862" y="787"/>
                  </a:cubicBezTo>
                  <a:cubicBezTo>
                    <a:pt x="744" y="787"/>
                    <a:pt x="632" y="847"/>
                    <a:pt x="559" y="942"/>
                  </a:cubicBezTo>
                  <a:cubicBezTo>
                    <a:pt x="524" y="986"/>
                    <a:pt x="505" y="1030"/>
                    <a:pt x="495" y="1074"/>
                  </a:cubicBezTo>
                  <a:cubicBezTo>
                    <a:pt x="490" y="1096"/>
                    <a:pt x="508" y="1115"/>
                    <a:pt x="528" y="1115"/>
                  </a:cubicBezTo>
                  <a:cubicBezTo>
                    <a:pt x="534" y="1115"/>
                    <a:pt x="541" y="1113"/>
                    <a:pt x="547" y="1109"/>
                  </a:cubicBezTo>
                  <a:cubicBezTo>
                    <a:pt x="613" y="1060"/>
                    <a:pt x="696" y="1030"/>
                    <a:pt x="793" y="1030"/>
                  </a:cubicBezTo>
                  <a:cubicBezTo>
                    <a:pt x="819" y="1030"/>
                    <a:pt x="847" y="1032"/>
                    <a:pt x="875" y="1036"/>
                  </a:cubicBezTo>
                  <a:cubicBezTo>
                    <a:pt x="985" y="1054"/>
                    <a:pt x="1069" y="1102"/>
                    <a:pt x="1130" y="1165"/>
                  </a:cubicBezTo>
                  <a:cubicBezTo>
                    <a:pt x="1119" y="1174"/>
                    <a:pt x="93" y="1953"/>
                    <a:pt x="1" y="3824"/>
                  </a:cubicBezTo>
                  <a:lnTo>
                    <a:pt x="371" y="3856"/>
                  </a:lnTo>
                  <a:cubicBezTo>
                    <a:pt x="359" y="1790"/>
                    <a:pt x="1332" y="1335"/>
                    <a:pt x="1333" y="1332"/>
                  </a:cubicBezTo>
                  <a:cubicBezTo>
                    <a:pt x="1400" y="1379"/>
                    <a:pt x="1457" y="1450"/>
                    <a:pt x="1493" y="1549"/>
                  </a:cubicBezTo>
                  <a:cubicBezTo>
                    <a:pt x="1539" y="1676"/>
                    <a:pt x="1529" y="1792"/>
                    <a:pt x="1482" y="1886"/>
                  </a:cubicBezTo>
                  <a:cubicBezTo>
                    <a:pt x="1471" y="1909"/>
                    <a:pt x="1490" y="1933"/>
                    <a:pt x="1512" y="1933"/>
                  </a:cubicBezTo>
                  <a:cubicBezTo>
                    <a:pt x="1516" y="1933"/>
                    <a:pt x="1521" y="1933"/>
                    <a:pt x="1525" y="1931"/>
                  </a:cubicBezTo>
                  <a:cubicBezTo>
                    <a:pt x="1567" y="1912"/>
                    <a:pt x="1607" y="1884"/>
                    <a:pt x="1644" y="1842"/>
                  </a:cubicBezTo>
                  <a:cubicBezTo>
                    <a:pt x="1736" y="1739"/>
                    <a:pt x="1774" y="1593"/>
                    <a:pt x="1726" y="1463"/>
                  </a:cubicBezTo>
                  <a:cubicBezTo>
                    <a:pt x="1694" y="1378"/>
                    <a:pt x="1635" y="1312"/>
                    <a:pt x="1562" y="1270"/>
                  </a:cubicBezTo>
                  <a:lnTo>
                    <a:pt x="1562" y="1270"/>
                  </a:lnTo>
                  <a:cubicBezTo>
                    <a:pt x="1648" y="1297"/>
                    <a:pt x="1736" y="1342"/>
                    <a:pt x="1819" y="1412"/>
                  </a:cubicBezTo>
                  <a:cubicBezTo>
                    <a:pt x="1998" y="1560"/>
                    <a:pt x="2074" y="1741"/>
                    <a:pt x="2077" y="1919"/>
                  </a:cubicBezTo>
                  <a:cubicBezTo>
                    <a:pt x="2077" y="1941"/>
                    <a:pt x="2095" y="1956"/>
                    <a:pt x="2114" y="1956"/>
                  </a:cubicBezTo>
                  <a:cubicBezTo>
                    <a:pt x="2123" y="1956"/>
                    <a:pt x="2132" y="1952"/>
                    <a:pt x="2140" y="1944"/>
                  </a:cubicBezTo>
                  <a:cubicBezTo>
                    <a:pt x="2201" y="1874"/>
                    <a:pt x="2247" y="1785"/>
                    <a:pt x="2265" y="1665"/>
                  </a:cubicBezTo>
                  <a:cubicBezTo>
                    <a:pt x="2298" y="1458"/>
                    <a:pt x="2231" y="1242"/>
                    <a:pt x="2068" y="1109"/>
                  </a:cubicBezTo>
                  <a:cubicBezTo>
                    <a:pt x="2016" y="1066"/>
                    <a:pt x="1958" y="1034"/>
                    <a:pt x="1898" y="1012"/>
                  </a:cubicBezTo>
                  <a:lnTo>
                    <a:pt x="1898" y="1012"/>
                  </a:lnTo>
                  <a:cubicBezTo>
                    <a:pt x="1904" y="1013"/>
                    <a:pt x="1909" y="1013"/>
                    <a:pt x="1916" y="1015"/>
                  </a:cubicBezTo>
                  <a:cubicBezTo>
                    <a:pt x="2137" y="1045"/>
                    <a:pt x="2294" y="1152"/>
                    <a:pt x="2391" y="1293"/>
                  </a:cubicBezTo>
                  <a:cubicBezTo>
                    <a:pt x="2400" y="1306"/>
                    <a:pt x="2413" y="1312"/>
                    <a:pt x="2427" y="1312"/>
                  </a:cubicBezTo>
                  <a:cubicBezTo>
                    <a:pt x="2447" y="1312"/>
                    <a:pt x="2468" y="1298"/>
                    <a:pt x="2472" y="1274"/>
                  </a:cubicBezTo>
                  <a:cubicBezTo>
                    <a:pt x="2480" y="1196"/>
                    <a:pt x="2473" y="1112"/>
                    <a:pt x="2439" y="1021"/>
                  </a:cubicBezTo>
                  <a:cubicBezTo>
                    <a:pt x="2360" y="809"/>
                    <a:pt x="2179" y="647"/>
                    <a:pt x="1954" y="623"/>
                  </a:cubicBezTo>
                  <a:cubicBezTo>
                    <a:pt x="1933" y="622"/>
                    <a:pt x="1913" y="621"/>
                    <a:pt x="1893" y="621"/>
                  </a:cubicBezTo>
                  <a:cubicBezTo>
                    <a:pt x="1833" y="621"/>
                    <a:pt x="1775" y="629"/>
                    <a:pt x="1720" y="646"/>
                  </a:cubicBezTo>
                  <a:cubicBezTo>
                    <a:pt x="1729" y="570"/>
                    <a:pt x="1723" y="491"/>
                    <a:pt x="1700" y="413"/>
                  </a:cubicBezTo>
                  <a:cubicBezTo>
                    <a:pt x="1635" y="197"/>
                    <a:pt x="1443" y="48"/>
                    <a:pt x="1219" y="9"/>
                  </a:cubicBezTo>
                  <a:cubicBezTo>
                    <a:pt x="1185" y="3"/>
                    <a:pt x="1152" y="0"/>
                    <a:pt x="1121"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6"/>
            <p:cNvSpPr/>
            <p:nvPr/>
          </p:nvSpPr>
          <p:spPr>
            <a:xfrm>
              <a:off x="2444000" y="1795825"/>
              <a:ext cx="53625" cy="15175"/>
            </a:xfrm>
            <a:custGeom>
              <a:avLst/>
              <a:gdLst/>
              <a:ahLst/>
              <a:cxnLst/>
              <a:rect l="l" t="t" r="r" b="b"/>
              <a:pathLst>
                <a:path w="2145" h="607" extrusionOk="0">
                  <a:moveTo>
                    <a:pt x="802" y="1"/>
                  </a:moveTo>
                  <a:cubicBezTo>
                    <a:pt x="336" y="1"/>
                    <a:pt x="1" y="113"/>
                    <a:pt x="1" y="113"/>
                  </a:cubicBezTo>
                  <a:cubicBezTo>
                    <a:pt x="283" y="377"/>
                    <a:pt x="650" y="554"/>
                    <a:pt x="1064" y="597"/>
                  </a:cubicBezTo>
                  <a:cubicBezTo>
                    <a:pt x="1129" y="604"/>
                    <a:pt x="1194" y="607"/>
                    <a:pt x="1259" y="607"/>
                  </a:cubicBezTo>
                  <a:cubicBezTo>
                    <a:pt x="1577" y="607"/>
                    <a:pt x="1880" y="524"/>
                    <a:pt x="2144" y="378"/>
                  </a:cubicBezTo>
                  <a:cubicBezTo>
                    <a:pt x="1686" y="81"/>
                    <a:pt x="1197" y="1"/>
                    <a:pt x="802"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6"/>
            <p:cNvSpPr/>
            <p:nvPr/>
          </p:nvSpPr>
          <p:spPr>
            <a:xfrm>
              <a:off x="2366750" y="1724650"/>
              <a:ext cx="467175" cy="162875"/>
            </a:xfrm>
            <a:custGeom>
              <a:avLst/>
              <a:gdLst/>
              <a:ahLst/>
              <a:cxnLst/>
              <a:rect l="l" t="t" r="r" b="b"/>
              <a:pathLst>
                <a:path w="18687" h="6515" extrusionOk="0">
                  <a:moveTo>
                    <a:pt x="8136" y="498"/>
                  </a:moveTo>
                  <a:cubicBezTo>
                    <a:pt x="8136" y="514"/>
                    <a:pt x="8135" y="540"/>
                    <a:pt x="8129" y="576"/>
                  </a:cubicBezTo>
                  <a:cubicBezTo>
                    <a:pt x="8107" y="720"/>
                    <a:pt x="8035" y="835"/>
                    <a:pt x="7909" y="926"/>
                  </a:cubicBezTo>
                  <a:cubicBezTo>
                    <a:pt x="7847" y="970"/>
                    <a:pt x="7778" y="1009"/>
                    <a:pt x="7703" y="1043"/>
                  </a:cubicBezTo>
                  <a:cubicBezTo>
                    <a:pt x="7842" y="708"/>
                    <a:pt x="7993" y="515"/>
                    <a:pt x="8136" y="498"/>
                  </a:cubicBezTo>
                  <a:close/>
                  <a:moveTo>
                    <a:pt x="11715" y="1724"/>
                  </a:moveTo>
                  <a:cubicBezTo>
                    <a:pt x="11722" y="1742"/>
                    <a:pt x="11732" y="1758"/>
                    <a:pt x="11743" y="1774"/>
                  </a:cubicBezTo>
                  <a:cubicBezTo>
                    <a:pt x="11769" y="1808"/>
                    <a:pt x="11816" y="1850"/>
                    <a:pt x="11899" y="1861"/>
                  </a:cubicBezTo>
                  <a:cubicBezTo>
                    <a:pt x="11911" y="1862"/>
                    <a:pt x="11926" y="1863"/>
                    <a:pt x="11942" y="1863"/>
                  </a:cubicBezTo>
                  <a:cubicBezTo>
                    <a:pt x="11963" y="1863"/>
                    <a:pt x="11990" y="1861"/>
                    <a:pt x="12018" y="1852"/>
                  </a:cubicBezTo>
                  <a:lnTo>
                    <a:pt x="12018" y="1852"/>
                  </a:lnTo>
                  <a:cubicBezTo>
                    <a:pt x="11887" y="1941"/>
                    <a:pt x="11764" y="2026"/>
                    <a:pt x="11652" y="2106"/>
                  </a:cubicBezTo>
                  <a:cubicBezTo>
                    <a:pt x="11646" y="2096"/>
                    <a:pt x="11641" y="2084"/>
                    <a:pt x="11634" y="2071"/>
                  </a:cubicBezTo>
                  <a:cubicBezTo>
                    <a:pt x="11619" y="2043"/>
                    <a:pt x="11617" y="2032"/>
                    <a:pt x="11617" y="2030"/>
                  </a:cubicBezTo>
                  <a:cubicBezTo>
                    <a:pt x="11615" y="2024"/>
                    <a:pt x="11612" y="2007"/>
                    <a:pt x="11611" y="1974"/>
                  </a:cubicBezTo>
                  <a:cubicBezTo>
                    <a:pt x="11610" y="1961"/>
                    <a:pt x="11611" y="1930"/>
                    <a:pt x="11620" y="1866"/>
                  </a:cubicBezTo>
                  <a:cubicBezTo>
                    <a:pt x="11620" y="1864"/>
                    <a:pt x="11629" y="1824"/>
                    <a:pt x="11715" y="1724"/>
                  </a:cubicBezTo>
                  <a:cubicBezTo>
                    <a:pt x="11715" y="1724"/>
                    <a:pt x="11715" y="1724"/>
                    <a:pt x="11715" y="1724"/>
                  </a:cubicBezTo>
                  <a:close/>
                  <a:moveTo>
                    <a:pt x="9230" y="1754"/>
                  </a:moveTo>
                  <a:cubicBezTo>
                    <a:pt x="9230" y="1758"/>
                    <a:pt x="9229" y="1762"/>
                    <a:pt x="9228" y="1766"/>
                  </a:cubicBezTo>
                  <a:cubicBezTo>
                    <a:pt x="9210" y="1884"/>
                    <a:pt x="9161" y="1977"/>
                    <a:pt x="9079" y="2049"/>
                  </a:cubicBezTo>
                  <a:cubicBezTo>
                    <a:pt x="9051" y="2075"/>
                    <a:pt x="9016" y="2098"/>
                    <a:pt x="8976" y="2118"/>
                  </a:cubicBezTo>
                  <a:cubicBezTo>
                    <a:pt x="9006" y="2047"/>
                    <a:pt x="9043" y="1978"/>
                    <a:pt x="9086" y="1912"/>
                  </a:cubicBezTo>
                  <a:cubicBezTo>
                    <a:pt x="9135" y="1834"/>
                    <a:pt x="9185" y="1781"/>
                    <a:pt x="9230" y="1754"/>
                  </a:cubicBezTo>
                  <a:close/>
                  <a:moveTo>
                    <a:pt x="14268" y="1596"/>
                  </a:moveTo>
                  <a:cubicBezTo>
                    <a:pt x="14270" y="1596"/>
                    <a:pt x="14290" y="1600"/>
                    <a:pt x="14330" y="1628"/>
                  </a:cubicBezTo>
                  <a:cubicBezTo>
                    <a:pt x="14340" y="1634"/>
                    <a:pt x="14349" y="1640"/>
                    <a:pt x="14355" y="1645"/>
                  </a:cubicBezTo>
                  <a:cubicBezTo>
                    <a:pt x="14351" y="1665"/>
                    <a:pt x="14346" y="1688"/>
                    <a:pt x="14340" y="1715"/>
                  </a:cubicBezTo>
                  <a:cubicBezTo>
                    <a:pt x="14211" y="1965"/>
                    <a:pt x="14109" y="2144"/>
                    <a:pt x="14037" y="2244"/>
                  </a:cubicBezTo>
                  <a:cubicBezTo>
                    <a:pt x="14017" y="2272"/>
                    <a:pt x="14000" y="2292"/>
                    <a:pt x="13986" y="2306"/>
                  </a:cubicBezTo>
                  <a:cubicBezTo>
                    <a:pt x="13973" y="2256"/>
                    <a:pt x="13965" y="2169"/>
                    <a:pt x="13987" y="2027"/>
                  </a:cubicBezTo>
                  <a:cubicBezTo>
                    <a:pt x="14006" y="1907"/>
                    <a:pt x="14054" y="1804"/>
                    <a:pt x="14135" y="1711"/>
                  </a:cubicBezTo>
                  <a:cubicBezTo>
                    <a:pt x="14224" y="1610"/>
                    <a:pt x="14268" y="1597"/>
                    <a:pt x="14268" y="1596"/>
                  </a:cubicBezTo>
                  <a:close/>
                  <a:moveTo>
                    <a:pt x="15499" y="2086"/>
                  </a:moveTo>
                  <a:lnTo>
                    <a:pt x="15499" y="2086"/>
                  </a:lnTo>
                  <a:cubicBezTo>
                    <a:pt x="15577" y="2154"/>
                    <a:pt x="15672" y="2197"/>
                    <a:pt x="15782" y="2214"/>
                  </a:cubicBezTo>
                  <a:cubicBezTo>
                    <a:pt x="15767" y="2239"/>
                    <a:pt x="15751" y="2261"/>
                    <a:pt x="15734" y="2283"/>
                  </a:cubicBezTo>
                  <a:cubicBezTo>
                    <a:pt x="15675" y="2355"/>
                    <a:pt x="15620" y="2364"/>
                    <a:pt x="15579" y="2364"/>
                  </a:cubicBezTo>
                  <a:cubicBezTo>
                    <a:pt x="15573" y="2364"/>
                    <a:pt x="15568" y="2364"/>
                    <a:pt x="15562" y="2364"/>
                  </a:cubicBezTo>
                  <a:cubicBezTo>
                    <a:pt x="15548" y="2362"/>
                    <a:pt x="15537" y="2360"/>
                    <a:pt x="15524" y="2316"/>
                  </a:cubicBezTo>
                  <a:cubicBezTo>
                    <a:pt x="15501" y="2242"/>
                    <a:pt x="15493" y="2167"/>
                    <a:pt x="15499" y="2086"/>
                  </a:cubicBezTo>
                  <a:close/>
                  <a:moveTo>
                    <a:pt x="10917" y="1731"/>
                  </a:moveTo>
                  <a:lnTo>
                    <a:pt x="10917" y="1731"/>
                  </a:lnTo>
                  <a:cubicBezTo>
                    <a:pt x="10892" y="1799"/>
                    <a:pt x="10874" y="1869"/>
                    <a:pt x="10862" y="1945"/>
                  </a:cubicBezTo>
                  <a:cubicBezTo>
                    <a:pt x="10849" y="2029"/>
                    <a:pt x="10851" y="2111"/>
                    <a:pt x="10868" y="2190"/>
                  </a:cubicBezTo>
                  <a:cubicBezTo>
                    <a:pt x="10751" y="2378"/>
                    <a:pt x="10640" y="2536"/>
                    <a:pt x="10533" y="2660"/>
                  </a:cubicBezTo>
                  <a:cubicBezTo>
                    <a:pt x="10575" y="2433"/>
                    <a:pt x="10637" y="2142"/>
                    <a:pt x="10720" y="1789"/>
                  </a:cubicBezTo>
                  <a:cubicBezTo>
                    <a:pt x="10786" y="1772"/>
                    <a:pt x="10853" y="1753"/>
                    <a:pt x="10917" y="1731"/>
                  </a:cubicBezTo>
                  <a:close/>
                  <a:moveTo>
                    <a:pt x="9919" y="1738"/>
                  </a:moveTo>
                  <a:cubicBezTo>
                    <a:pt x="9932" y="1747"/>
                    <a:pt x="9949" y="1757"/>
                    <a:pt x="9967" y="1765"/>
                  </a:cubicBezTo>
                  <a:cubicBezTo>
                    <a:pt x="9944" y="1855"/>
                    <a:pt x="9923" y="1941"/>
                    <a:pt x="9904" y="2022"/>
                  </a:cubicBezTo>
                  <a:cubicBezTo>
                    <a:pt x="9772" y="2243"/>
                    <a:pt x="9624" y="2443"/>
                    <a:pt x="9464" y="2617"/>
                  </a:cubicBezTo>
                  <a:cubicBezTo>
                    <a:pt x="9393" y="2694"/>
                    <a:pt x="9319" y="2755"/>
                    <a:pt x="9244" y="2795"/>
                  </a:cubicBezTo>
                  <a:cubicBezTo>
                    <a:pt x="9176" y="2831"/>
                    <a:pt x="9106" y="2848"/>
                    <a:pt x="9029" y="2848"/>
                  </a:cubicBezTo>
                  <a:cubicBezTo>
                    <a:pt x="9023" y="2848"/>
                    <a:pt x="9017" y="2848"/>
                    <a:pt x="9011" y="2847"/>
                  </a:cubicBezTo>
                  <a:cubicBezTo>
                    <a:pt x="8996" y="2846"/>
                    <a:pt x="8963" y="2841"/>
                    <a:pt x="8925" y="2781"/>
                  </a:cubicBezTo>
                  <a:cubicBezTo>
                    <a:pt x="8906" y="2750"/>
                    <a:pt x="8891" y="2717"/>
                    <a:pt x="8881" y="2681"/>
                  </a:cubicBezTo>
                  <a:cubicBezTo>
                    <a:pt x="9103" y="2647"/>
                    <a:pt x="9306" y="2565"/>
                    <a:pt x="9486" y="2436"/>
                  </a:cubicBezTo>
                  <a:cubicBezTo>
                    <a:pt x="9729" y="2262"/>
                    <a:pt x="9872" y="2041"/>
                    <a:pt x="9913" y="1779"/>
                  </a:cubicBezTo>
                  <a:cubicBezTo>
                    <a:pt x="9915" y="1765"/>
                    <a:pt x="9917" y="1751"/>
                    <a:pt x="9919" y="1738"/>
                  </a:cubicBezTo>
                  <a:close/>
                  <a:moveTo>
                    <a:pt x="8250" y="1"/>
                  </a:moveTo>
                  <a:cubicBezTo>
                    <a:pt x="7903" y="2"/>
                    <a:pt x="7601" y="124"/>
                    <a:pt x="7352" y="366"/>
                  </a:cubicBezTo>
                  <a:cubicBezTo>
                    <a:pt x="7137" y="575"/>
                    <a:pt x="6968" y="863"/>
                    <a:pt x="6851" y="1223"/>
                  </a:cubicBezTo>
                  <a:cubicBezTo>
                    <a:pt x="6717" y="1249"/>
                    <a:pt x="6540" y="1312"/>
                    <a:pt x="6513" y="1488"/>
                  </a:cubicBezTo>
                  <a:cubicBezTo>
                    <a:pt x="6505" y="1541"/>
                    <a:pt x="6519" y="1594"/>
                    <a:pt x="6551" y="1637"/>
                  </a:cubicBezTo>
                  <a:cubicBezTo>
                    <a:pt x="6585" y="1683"/>
                    <a:pt x="6636" y="1712"/>
                    <a:pt x="6704" y="1723"/>
                  </a:cubicBezTo>
                  <a:cubicBezTo>
                    <a:pt x="6604" y="2056"/>
                    <a:pt x="6518" y="2316"/>
                    <a:pt x="6445" y="2496"/>
                  </a:cubicBezTo>
                  <a:cubicBezTo>
                    <a:pt x="6388" y="2484"/>
                    <a:pt x="6336" y="2474"/>
                    <a:pt x="6289" y="2468"/>
                  </a:cubicBezTo>
                  <a:cubicBezTo>
                    <a:pt x="6242" y="2462"/>
                    <a:pt x="6198" y="2459"/>
                    <a:pt x="6157" y="2459"/>
                  </a:cubicBezTo>
                  <a:cubicBezTo>
                    <a:pt x="6153" y="2459"/>
                    <a:pt x="6148" y="2459"/>
                    <a:pt x="6144" y="2459"/>
                  </a:cubicBezTo>
                  <a:cubicBezTo>
                    <a:pt x="5825" y="2459"/>
                    <a:pt x="5617" y="2626"/>
                    <a:pt x="5571" y="2917"/>
                  </a:cubicBezTo>
                  <a:cubicBezTo>
                    <a:pt x="5548" y="3064"/>
                    <a:pt x="5588" y="3198"/>
                    <a:pt x="5685" y="3307"/>
                  </a:cubicBezTo>
                  <a:cubicBezTo>
                    <a:pt x="5764" y="3394"/>
                    <a:pt x="5865" y="3448"/>
                    <a:pt x="5981" y="3463"/>
                  </a:cubicBezTo>
                  <a:cubicBezTo>
                    <a:pt x="6003" y="3466"/>
                    <a:pt x="6026" y="3467"/>
                    <a:pt x="6051" y="3467"/>
                  </a:cubicBezTo>
                  <a:cubicBezTo>
                    <a:pt x="6278" y="3467"/>
                    <a:pt x="6479" y="3406"/>
                    <a:pt x="6650" y="3285"/>
                  </a:cubicBezTo>
                  <a:cubicBezTo>
                    <a:pt x="6676" y="3298"/>
                    <a:pt x="6705" y="3313"/>
                    <a:pt x="6738" y="3329"/>
                  </a:cubicBezTo>
                  <a:cubicBezTo>
                    <a:pt x="6830" y="3376"/>
                    <a:pt x="6892" y="3407"/>
                    <a:pt x="6923" y="3422"/>
                  </a:cubicBezTo>
                  <a:cubicBezTo>
                    <a:pt x="6953" y="3436"/>
                    <a:pt x="7027" y="3469"/>
                    <a:pt x="7143" y="3520"/>
                  </a:cubicBezTo>
                  <a:cubicBezTo>
                    <a:pt x="7230" y="3558"/>
                    <a:pt x="7327" y="3584"/>
                    <a:pt x="7431" y="3598"/>
                  </a:cubicBezTo>
                  <a:cubicBezTo>
                    <a:pt x="7488" y="3605"/>
                    <a:pt x="7548" y="3609"/>
                    <a:pt x="7610" y="3609"/>
                  </a:cubicBezTo>
                  <a:cubicBezTo>
                    <a:pt x="7799" y="3609"/>
                    <a:pt x="7983" y="3535"/>
                    <a:pt x="8159" y="3390"/>
                  </a:cubicBezTo>
                  <a:cubicBezTo>
                    <a:pt x="8213" y="3346"/>
                    <a:pt x="8260" y="3298"/>
                    <a:pt x="8301" y="3246"/>
                  </a:cubicBezTo>
                  <a:cubicBezTo>
                    <a:pt x="8407" y="3378"/>
                    <a:pt x="8555" y="3458"/>
                    <a:pt x="8732" y="3482"/>
                  </a:cubicBezTo>
                  <a:cubicBezTo>
                    <a:pt x="8769" y="3486"/>
                    <a:pt x="8808" y="3489"/>
                    <a:pt x="8847" y="3489"/>
                  </a:cubicBezTo>
                  <a:cubicBezTo>
                    <a:pt x="9157" y="3488"/>
                    <a:pt x="9449" y="3360"/>
                    <a:pt x="9717" y="3106"/>
                  </a:cubicBezTo>
                  <a:lnTo>
                    <a:pt x="9717" y="3106"/>
                  </a:lnTo>
                  <a:cubicBezTo>
                    <a:pt x="9714" y="3222"/>
                    <a:pt x="9730" y="3281"/>
                    <a:pt x="9757" y="3328"/>
                  </a:cubicBezTo>
                  <a:cubicBezTo>
                    <a:pt x="9819" y="3435"/>
                    <a:pt x="9947" y="3464"/>
                    <a:pt x="10038" y="3475"/>
                  </a:cubicBezTo>
                  <a:cubicBezTo>
                    <a:pt x="10096" y="3483"/>
                    <a:pt x="10164" y="3486"/>
                    <a:pt x="10245" y="3486"/>
                  </a:cubicBezTo>
                  <a:cubicBezTo>
                    <a:pt x="10387" y="3486"/>
                    <a:pt x="10535" y="3408"/>
                    <a:pt x="10704" y="3238"/>
                  </a:cubicBezTo>
                  <a:cubicBezTo>
                    <a:pt x="10715" y="3288"/>
                    <a:pt x="10735" y="3334"/>
                    <a:pt x="10765" y="3373"/>
                  </a:cubicBezTo>
                  <a:cubicBezTo>
                    <a:pt x="10803" y="3424"/>
                    <a:pt x="10876" y="3489"/>
                    <a:pt x="11011" y="3507"/>
                  </a:cubicBezTo>
                  <a:cubicBezTo>
                    <a:pt x="11034" y="3510"/>
                    <a:pt x="11061" y="3512"/>
                    <a:pt x="11089" y="3512"/>
                  </a:cubicBezTo>
                  <a:cubicBezTo>
                    <a:pt x="11290" y="3511"/>
                    <a:pt x="11469" y="3448"/>
                    <a:pt x="11620" y="3326"/>
                  </a:cubicBezTo>
                  <a:cubicBezTo>
                    <a:pt x="11773" y="3201"/>
                    <a:pt x="11866" y="3045"/>
                    <a:pt x="11894" y="2865"/>
                  </a:cubicBezTo>
                  <a:cubicBezTo>
                    <a:pt x="11912" y="2747"/>
                    <a:pt x="11905" y="2633"/>
                    <a:pt x="11874" y="2527"/>
                  </a:cubicBezTo>
                  <a:cubicBezTo>
                    <a:pt x="12065" y="2391"/>
                    <a:pt x="12264" y="2261"/>
                    <a:pt x="12469" y="2141"/>
                  </a:cubicBezTo>
                  <a:cubicBezTo>
                    <a:pt x="12549" y="2092"/>
                    <a:pt x="12602" y="2014"/>
                    <a:pt x="12616" y="1923"/>
                  </a:cubicBezTo>
                  <a:cubicBezTo>
                    <a:pt x="12630" y="1836"/>
                    <a:pt x="12602" y="1777"/>
                    <a:pt x="12575" y="1743"/>
                  </a:cubicBezTo>
                  <a:cubicBezTo>
                    <a:pt x="12541" y="1696"/>
                    <a:pt x="12487" y="1666"/>
                    <a:pt x="12427" y="1657"/>
                  </a:cubicBezTo>
                  <a:lnTo>
                    <a:pt x="12404" y="1655"/>
                  </a:lnTo>
                  <a:lnTo>
                    <a:pt x="12393" y="1655"/>
                  </a:lnTo>
                  <a:cubicBezTo>
                    <a:pt x="12339" y="1655"/>
                    <a:pt x="12286" y="1672"/>
                    <a:pt x="12242" y="1702"/>
                  </a:cubicBezTo>
                  <a:cubicBezTo>
                    <a:pt x="12207" y="1725"/>
                    <a:pt x="12172" y="1748"/>
                    <a:pt x="12138" y="1772"/>
                  </a:cubicBezTo>
                  <a:cubicBezTo>
                    <a:pt x="12180" y="1721"/>
                    <a:pt x="12216" y="1644"/>
                    <a:pt x="12233" y="1528"/>
                  </a:cubicBezTo>
                  <a:cubicBezTo>
                    <a:pt x="12245" y="1453"/>
                    <a:pt x="12238" y="1339"/>
                    <a:pt x="12135" y="1222"/>
                  </a:cubicBezTo>
                  <a:cubicBezTo>
                    <a:pt x="12069" y="1149"/>
                    <a:pt x="11980" y="1105"/>
                    <a:pt x="11869" y="1090"/>
                  </a:cubicBezTo>
                  <a:cubicBezTo>
                    <a:pt x="11843" y="1086"/>
                    <a:pt x="11816" y="1084"/>
                    <a:pt x="11786" y="1084"/>
                  </a:cubicBezTo>
                  <a:cubicBezTo>
                    <a:pt x="11651" y="1084"/>
                    <a:pt x="11516" y="1123"/>
                    <a:pt x="11384" y="1199"/>
                  </a:cubicBezTo>
                  <a:cubicBezTo>
                    <a:pt x="11356" y="1164"/>
                    <a:pt x="11305" y="1122"/>
                    <a:pt x="11217" y="1111"/>
                  </a:cubicBezTo>
                  <a:cubicBezTo>
                    <a:pt x="11201" y="1108"/>
                    <a:pt x="11183" y="1107"/>
                    <a:pt x="11163" y="1107"/>
                  </a:cubicBezTo>
                  <a:cubicBezTo>
                    <a:pt x="11115" y="1107"/>
                    <a:pt x="11061" y="1121"/>
                    <a:pt x="10873" y="1202"/>
                  </a:cubicBezTo>
                  <a:cubicBezTo>
                    <a:pt x="10869" y="1204"/>
                    <a:pt x="10866" y="1206"/>
                    <a:pt x="10862" y="1208"/>
                  </a:cubicBezTo>
                  <a:cubicBezTo>
                    <a:pt x="10978" y="726"/>
                    <a:pt x="11002" y="610"/>
                    <a:pt x="11009" y="568"/>
                  </a:cubicBezTo>
                  <a:cubicBezTo>
                    <a:pt x="11035" y="399"/>
                    <a:pt x="11023" y="300"/>
                    <a:pt x="10968" y="227"/>
                  </a:cubicBezTo>
                  <a:cubicBezTo>
                    <a:pt x="10932" y="180"/>
                    <a:pt x="10881" y="149"/>
                    <a:pt x="10823" y="142"/>
                  </a:cubicBezTo>
                  <a:lnTo>
                    <a:pt x="10806" y="141"/>
                  </a:lnTo>
                  <a:lnTo>
                    <a:pt x="10793" y="141"/>
                  </a:lnTo>
                  <a:cubicBezTo>
                    <a:pt x="10693" y="141"/>
                    <a:pt x="10594" y="186"/>
                    <a:pt x="10492" y="279"/>
                  </a:cubicBezTo>
                  <a:cubicBezTo>
                    <a:pt x="10402" y="361"/>
                    <a:pt x="10341" y="453"/>
                    <a:pt x="10311" y="551"/>
                  </a:cubicBezTo>
                  <a:cubicBezTo>
                    <a:pt x="10245" y="757"/>
                    <a:pt x="10183" y="963"/>
                    <a:pt x="10125" y="1166"/>
                  </a:cubicBezTo>
                  <a:cubicBezTo>
                    <a:pt x="10104" y="1164"/>
                    <a:pt x="10082" y="1163"/>
                    <a:pt x="10058" y="1163"/>
                  </a:cubicBezTo>
                  <a:cubicBezTo>
                    <a:pt x="9898" y="1163"/>
                    <a:pt x="9808" y="1246"/>
                    <a:pt x="9772" y="1339"/>
                  </a:cubicBezTo>
                  <a:cubicBezTo>
                    <a:pt x="9692" y="1267"/>
                    <a:pt x="9592" y="1223"/>
                    <a:pt x="9474" y="1208"/>
                  </a:cubicBezTo>
                  <a:cubicBezTo>
                    <a:pt x="9442" y="1203"/>
                    <a:pt x="9409" y="1201"/>
                    <a:pt x="9374" y="1201"/>
                  </a:cubicBezTo>
                  <a:cubicBezTo>
                    <a:pt x="9065" y="1202"/>
                    <a:pt x="8791" y="1322"/>
                    <a:pt x="8563" y="1557"/>
                  </a:cubicBezTo>
                  <a:cubicBezTo>
                    <a:pt x="8342" y="1783"/>
                    <a:pt x="8197" y="2114"/>
                    <a:pt x="8130" y="2538"/>
                  </a:cubicBezTo>
                  <a:cubicBezTo>
                    <a:pt x="8128" y="2560"/>
                    <a:pt x="8125" y="2581"/>
                    <a:pt x="8122" y="2602"/>
                  </a:cubicBezTo>
                  <a:cubicBezTo>
                    <a:pt x="8064" y="2646"/>
                    <a:pt x="8016" y="2718"/>
                    <a:pt x="7964" y="2805"/>
                  </a:cubicBezTo>
                  <a:cubicBezTo>
                    <a:pt x="7940" y="2845"/>
                    <a:pt x="7909" y="2872"/>
                    <a:pt x="7836" y="2872"/>
                  </a:cubicBezTo>
                  <a:cubicBezTo>
                    <a:pt x="7830" y="2872"/>
                    <a:pt x="7824" y="2872"/>
                    <a:pt x="7819" y="2872"/>
                  </a:cubicBezTo>
                  <a:cubicBezTo>
                    <a:pt x="7767" y="2872"/>
                    <a:pt x="7718" y="2868"/>
                    <a:pt x="7671" y="2862"/>
                  </a:cubicBezTo>
                  <a:cubicBezTo>
                    <a:pt x="7622" y="2856"/>
                    <a:pt x="7575" y="2846"/>
                    <a:pt x="7530" y="2834"/>
                  </a:cubicBezTo>
                  <a:cubicBezTo>
                    <a:pt x="7452" y="2812"/>
                    <a:pt x="7315" y="2768"/>
                    <a:pt x="7121" y="2701"/>
                  </a:cubicBezTo>
                  <a:cubicBezTo>
                    <a:pt x="7259" y="2440"/>
                    <a:pt x="7389" y="2089"/>
                    <a:pt x="7517" y="1635"/>
                  </a:cubicBezTo>
                  <a:cubicBezTo>
                    <a:pt x="7796" y="1565"/>
                    <a:pt x="8052" y="1458"/>
                    <a:pt x="8282" y="1318"/>
                  </a:cubicBezTo>
                  <a:cubicBezTo>
                    <a:pt x="8423" y="1228"/>
                    <a:pt x="8543" y="1114"/>
                    <a:pt x="8640" y="980"/>
                  </a:cubicBezTo>
                  <a:cubicBezTo>
                    <a:pt x="8741" y="841"/>
                    <a:pt x="8805" y="685"/>
                    <a:pt x="8831" y="519"/>
                  </a:cubicBezTo>
                  <a:cubicBezTo>
                    <a:pt x="8856" y="358"/>
                    <a:pt x="8806" y="251"/>
                    <a:pt x="8760" y="190"/>
                  </a:cubicBezTo>
                  <a:cubicBezTo>
                    <a:pt x="8687" y="92"/>
                    <a:pt x="8566" y="31"/>
                    <a:pt x="8404" y="10"/>
                  </a:cubicBezTo>
                  <a:cubicBezTo>
                    <a:pt x="8356" y="3"/>
                    <a:pt x="8305" y="1"/>
                    <a:pt x="8250" y="1"/>
                  </a:cubicBezTo>
                  <a:close/>
                  <a:moveTo>
                    <a:pt x="13987" y="3381"/>
                  </a:moveTo>
                  <a:lnTo>
                    <a:pt x="13987" y="3381"/>
                  </a:lnTo>
                  <a:cubicBezTo>
                    <a:pt x="13946" y="3537"/>
                    <a:pt x="13917" y="3608"/>
                    <a:pt x="13901" y="3638"/>
                  </a:cubicBezTo>
                  <a:cubicBezTo>
                    <a:pt x="13899" y="3642"/>
                    <a:pt x="13897" y="3644"/>
                    <a:pt x="13896" y="3648"/>
                  </a:cubicBezTo>
                  <a:cubicBezTo>
                    <a:pt x="13896" y="3629"/>
                    <a:pt x="13897" y="3605"/>
                    <a:pt x="13902" y="3576"/>
                  </a:cubicBezTo>
                  <a:cubicBezTo>
                    <a:pt x="13908" y="3536"/>
                    <a:pt x="13929" y="3473"/>
                    <a:pt x="13987" y="3381"/>
                  </a:cubicBezTo>
                  <a:close/>
                  <a:moveTo>
                    <a:pt x="16004" y="1043"/>
                  </a:moveTo>
                  <a:cubicBezTo>
                    <a:pt x="15884" y="1044"/>
                    <a:pt x="15771" y="1072"/>
                    <a:pt x="15669" y="1128"/>
                  </a:cubicBezTo>
                  <a:cubicBezTo>
                    <a:pt x="15466" y="1143"/>
                    <a:pt x="15287" y="1245"/>
                    <a:pt x="15133" y="1432"/>
                  </a:cubicBezTo>
                  <a:cubicBezTo>
                    <a:pt x="15123" y="1444"/>
                    <a:pt x="15114" y="1456"/>
                    <a:pt x="15104" y="1469"/>
                  </a:cubicBezTo>
                  <a:cubicBezTo>
                    <a:pt x="15107" y="1456"/>
                    <a:pt x="15108" y="1442"/>
                    <a:pt x="15111" y="1429"/>
                  </a:cubicBezTo>
                  <a:cubicBezTo>
                    <a:pt x="15126" y="1329"/>
                    <a:pt x="15134" y="1215"/>
                    <a:pt x="15070" y="1132"/>
                  </a:cubicBezTo>
                  <a:cubicBezTo>
                    <a:pt x="15035" y="1084"/>
                    <a:pt x="14985" y="1056"/>
                    <a:pt x="14928" y="1048"/>
                  </a:cubicBezTo>
                  <a:lnTo>
                    <a:pt x="14911" y="1046"/>
                  </a:lnTo>
                  <a:lnTo>
                    <a:pt x="14900" y="1046"/>
                  </a:lnTo>
                  <a:cubicBezTo>
                    <a:pt x="14818" y="1046"/>
                    <a:pt x="14729" y="1084"/>
                    <a:pt x="14614" y="1169"/>
                  </a:cubicBezTo>
                  <a:cubicBezTo>
                    <a:pt x="14605" y="1176"/>
                    <a:pt x="14594" y="1184"/>
                    <a:pt x="14585" y="1191"/>
                  </a:cubicBezTo>
                  <a:cubicBezTo>
                    <a:pt x="14574" y="1183"/>
                    <a:pt x="14564" y="1175"/>
                    <a:pt x="14552" y="1167"/>
                  </a:cubicBezTo>
                  <a:cubicBezTo>
                    <a:pt x="14485" y="1124"/>
                    <a:pt x="14422" y="1098"/>
                    <a:pt x="14358" y="1091"/>
                  </a:cubicBezTo>
                  <a:cubicBezTo>
                    <a:pt x="14344" y="1089"/>
                    <a:pt x="14329" y="1088"/>
                    <a:pt x="14315" y="1088"/>
                  </a:cubicBezTo>
                  <a:cubicBezTo>
                    <a:pt x="14061" y="1088"/>
                    <a:pt x="13839" y="1194"/>
                    <a:pt x="13655" y="1401"/>
                  </a:cubicBezTo>
                  <a:cubicBezTo>
                    <a:pt x="13483" y="1595"/>
                    <a:pt x="13376" y="1821"/>
                    <a:pt x="13337" y="2075"/>
                  </a:cubicBezTo>
                  <a:cubicBezTo>
                    <a:pt x="13296" y="2343"/>
                    <a:pt x="13319" y="2540"/>
                    <a:pt x="13409" y="2680"/>
                  </a:cubicBezTo>
                  <a:cubicBezTo>
                    <a:pt x="13487" y="2800"/>
                    <a:pt x="13596" y="2877"/>
                    <a:pt x="13728" y="2903"/>
                  </a:cubicBezTo>
                  <a:cubicBezTo>
                    <a:pt x="13653" y="2979"/>
                    <a:pt x="13591" y="3045"/>
                    <a:pt x="13542" y="3100"/>
                  </a:cubicBezTo>
                  <a:cubicBezTo>
                    <a:pt x="13394" y="3269"/>
                    <a:pt x="13305" y="3442"/>
                    <a:pt x="13278" y="3613"/>
                  </a:cubicBezTo>
                  <a:cubicBezTo>
                    <a:pt x="13238" y="3870"/>
                    <a:pt x="13334" y="4004"/>
                    <a:pt x="13422" y="4071"/>
                  </a:cubicBezTo>
                  <a:cubicBezTo>
                    <a:pt x="13503" y="4135"/>
                    <a:pt x="13596" y="4174"/>
                    <a:pt x="13697" y="4188"/>
                  </a:cubicBezTo>
                  <a:cubicBezTo>
                    <a:pt x="13724" y="4191"/>
                    <a:pt x="13750" y="4193"/>
                    <a:pt x="13778" y="4193"/>
                  </a:cubicBezTo>
                  <a:cubicBezTo>
                    <a:pt x="14048" y="4192"/>
                    <a:pt x="14255" y="4097"/>
                    <a:pt x="14395" y="3910"/>
                  </a:cubicBezTo>
                  <a:cubicBezTo>
                    <a:pt x="14517" y="3746"/>
                    <a:pt x="14612" y="3485"/>
                    <a:pt x="14684" y="3112"/>
                  </a:cubicBezTo>
                  <a:cubicBezTo>
                    <a:pt x="14706" y="3001"/>
                    <a:pt x="14747" y="2799"/>
                    <a:pt x="14808" y="2505"/>
                  </a:cubicBezTo>
                  <a:cubicBezTo>
                    <a:pt x="14828" y="2482"/>
                    <a:pt x="14849" y="2461"/>
                    <a:pt x="14868" y="2440"/>
                  </a:cubicBezTo>
                  <a:cubicBezTo>
                    <a:pt x="14884" y="2500"/>
                    <a:pt x="14906" y="2557"/>
                    <a:pt x="14934" y="2611"/>
                  </a:cubicBezTo>
                  <a:cubicBezTo>
                    <a:pt x="15019" y="2778"/>
                    <a:pt x="15164" y="2880"/>
                    <a:pt x="15353" y="2904"/>
                  </a:cubicBezTo>
                  <a:cubicBezTo>
                    <a:pt x="15383" y="2908"/>
                    <a:pt x="15416" y="2910"/>
                    <a:pt x="15450" y="2910"/>
                  </a:cubicBezTo>
                  <a:cubicBezTo>
                    <a:pt x="15727" y="2909"/>
                    <a:pt x="15959" y="2821"/>
                    <a:pt x="16140" y="2646"/>
                  </a:cubicBezTo>
                  <a:cubicBezTo>
                    <a:pt x="16290" y="2502"/>
                    <a:pt x="16399" y="2318"/>
                    <a:pt x="16465" y="2099"/>
                  </a:cubicBezTo>
                  <a:cubicBezTo>
                    <a:pt x="16574" y="2054"/>
                    <a:pt x="16670" y="2004"/>
                    <a:pt x="16752" y="1950"/>
                  </a:cubicBezTo>
                  <a:cubicBezTo>
                    <a:pt x="16883" y="1864"/>
                    <a:pt x="16962" y="1795"/>
                    <a:pt x="16978" y="1698"/>
                  </a:cubicBezTo>
                  <a:cubicBezTo>
                    <a:pt x="16987" y="1637"/>
                    <a:pt x="16973" y="1579"/>
                    <a:pt x="16939" y="1534"/>
                  </a:cubicBezTo>
                  <a:cubicBezTo>
                    <a:pt x="16906" y="1490"/>
                    <a:pt x="16857" y="1462"/>
                    <a:pt x="16801" y="1455"/>
                  </a:cubicBezTo>
                  <a:lnTo>
                    <a:pt x="16784" y="1453"/>
                  </a:lnTo>
                  <a:lnTo>
                    <a:pt x="16772" y="1453"/>
                  </a:lnTo>
                  <a:cubicBezTo>
                    <a:pt x="16771" y="1453"/>
                    <a:pt x="16770" y="1453"/>
                    <a:pt x="16768" y="1453"/>
                  </a:cubicBezTo>
                  <a:cubicBezTo>
                    <a:pt x="16718" y="1453"/>
                    <a:pt x="16676" y="1472"/>
                    <a:pt x="16651" y="1486"/>
                  </a:cubicBezTo>
                  <a:lnTo>
                    <a:pt x="16594" y="1518"/>
                  </a:lnTo>
                  <a:lnTo>
                    <a:pt x="16520" y="1559"/>
                  </a:lnTo>
                  <a:cubicBezTo>
                    <a:pt x="16505" y="1460"/>
                    <a:pt x="16471" y="1370"/>
                    <a:pt x="16421" y="1292"/>
                  </a:cubicBezTo>
                  <a:cubicBezTo>
                    <a:pt x="16305" y="1113"/>
                    <a:pt x="16163" y="1061"/>
                    <a:pt x="16064" y="1048"/>
                  </a:cubicBezTo>
                  <a:cubicBezTo>
                    <a:pt x="16045" y="1045"/>
                    <a:pt x="16024" y="1043"/>
                    <a:pt x="16004" y="1043"/>
                  </a:cubicBezTo>
                  <a:close/>
                  <a:moveTo>
                    <a:pt x="3910" y="4682"/>
                  </a:moveTo>
                  <a:cubicBezTo>
                    <a:pt x="3910" y="4682"/>
                    <a:pt x="3925" y="4696"/>
                    <a:pt x="3937" y="4751"/>
                  </a:cubicBezTo>
                  <a:cubicBezTo>
                    <a:pt x="3952" y="4824"/>
                    <a:pt x="3959" y="4904"/>
                    <a:pt x="3959" y="4988"/>
                  </a:cubicBezTo>
                  <a:cubicBezTo>
                    <a:pt x="3937" y="4978"/>
                    <a:pt x="3916" y="4962"/>
                    <a:pt x="3897" y="4942"/>
                  </a:cubicBezTo>
                  <a:cubicBezTo>
                    <a:pt x="3870" y="4915"/>
                    <a:pt x="3843" y="4871"/>
                    <a:pt x="3858" y="4774"/>
                  </a:cubicBezTo>
                  <a:cubicBezTo>
                    <a:pt x="3862" y="4745"/>
                    <a:pt x="3875" y="4717"/>
                    <a:pt x="3897" y="4689"/>
                  </a:cubicBezTo>
                  <a:cubicBezTo>
                    <a:pt x="3899" y="4685"/>
                    <a:pt x="3902" y="4683"/>
                    <a:pt x="3903" y="4682"/>
                  </a:cubicBezTo>
                  <a:close/>
                  <a:moveTo>
                    <a:pt x="17468" y="4723"/>
                  </a:moveTo>
                  <a:lnTo>
                    <a:pt x="17468" y="4723"/>
                  </a:lnTo>
                  <a:cubicBezTo>
                    <a:pt x="17468" y="4727"/>
                    <a:pt x="17467" y="4731"/>
                    <a:pt x="17467" y="4735"/>
                  </a:cubicBezTo>
                  <a:cubicBezTo>
                    <a:pt x="17448" y="4854"/>
                    <a:pt x="17400" y="4945"/>
                    <a:pt x="17318" y="5018"/>
                  </a:cubicBezTo>
                  <a:cubicBezTo>
                    <a:pt x="17289" y="5043"/>
                    <a:pt x="17254" y="5067"/>
                    <a:pt x="17214" y="5088"/>
                  </a:cubicBezTo>
                  <a:cubicBezTo>
                    <a:pt x="17245" y="5015"/>
                    <a:pt x="17282" y="4946"/>
                    <a:pt x="17324" y="4881"/>
                  </a:cubicBezTo>
                  <a:cubicBezTo>
                    <a:pt x="17374" y="4804"/>
                    <a:pt x="17423" y="4750"/>
                    <a:pt x="17468" y="4723"/>
                  </a:cubicBezTo>
                  <a:close/>
                  <a:moveTo>
                    <a:pt x="14539" y="4729"/>
                  </a:moveTo>
                  <a:lnTo>
                    <a:pt x="14539" y="4729"/>
                  </a:lnTo>
                  <a:cubicBezTo>
                    <a:pt x="14538" y="4732"/>
                    <a:pt x="14537" y="4737"/>
                    <a:pt x="14537" y="4741"/>
                  </a:cubicBezTo>
                  <a:cubicBezTo>
                    <a:pt x="14519" y="4859"/>
                    <a:pt x="14470" y="4952"/>
                    <a:pt x="14389" y="5023"/>
                  </a:cubicBezTo>
                  <a:cubicBezTo>
                    <a:pt x="14359" y="5049"/>
                    <a:pt x="14324" y="5072"/>
                    <a:pt x="14284" y="5093"/>
                  </a:cubicBezTo>
                  <a:cubicBezTo>
                    <a:pt x="14316" y="5021"/>
                    <a:pt x="14352" y="4952"/>
                    <a:pt x="14394" y="4887"/>
                  </a:cubicBezTo>
                  <a:cubicBezTo>
                    <a:pt x="14445" y="4809"/>
                    <a:pt x="14495" y="4755"/>
                    <a:pt x="14539" y="4729"/>
                  </a:cubicBezTo>
                  <a:close/>
                  <a:moveTo>
                    <a:pt x="8504" y="4740"/>
                  </a:moveTo>
                  <a:lnTo>
                    <a:pt x="8504" y="4740"/>
                  </a:lnTo>
                  <a:cubicBezTo>
                    <a:pt x="8503" y="4744"/>
                    <a:pt x="8503" y="4748"/>
                    <a:pt x="8502" y="4752"/>
                  </a:cubicBezTo>
                  <a:cubicBezTo>
                    <a:pt x="8484" y="4870"/>
                    <a:pt x="8435" y="4963"/>
                    <a:pt x="8354" y="5034"/>
                  </a:cubicBezTo>
                  <a:cubicBezTo>
                    <a:pt x="8324" y="5061"/>
                    <a:pt x="8290" y="5084"/>
                    <a:pt x="8250" y="5104"/>
                  </a:cubicBezTo>
                  <a:cubicBezTo>
                    <a:pt x="8281" y="5033"/>
                    <a:pt x="8317" y="4964"/>
                    <a:pt x="8359" y="4898"/>
                  </a:cubicBezTo>
                  <a:cubicBezTo>
                    <a:pt x="8410" y="4821"/>
                    <a:pt x="8459" y="4767"/>
                    <a:pt x="8504" y="4740"/>
                  </a:cubicBezTo>
                  <a:close/>
                  <a:moveTo>
                    <a:pt x="15197" y="4870"/>
                  </a:moveTo>
                  <a:cubicBezTo>
                    <a:pt x="15197" y="4872"/>
                    <a:pt x="15198" y="4874"/>
                    <a:pt x="15199" y="4876"/>
                  </a:cubicBezTo>
                  <a:cubicBezTo>
                    <a:pt x="15211" y="4902"/>
                    <a:pt x="15225" y="4926"/>
                    <a:pt x="15241" y="4949"/>
                  </a:cubicBezTo>
                  <a:cubicBezTo>
                    <a:pt x="15240" y="4951"/>
                    <a:pt x="15239" y="4952"/>
                    <a:pt x="15238" y="4954"/>
                  </a:cubicBezTo>
                  <a:cubicBezTo>
                    <a:pt x="15100" y="5192"/>
                    <a:pt x="14943" y="5406"/>
                    <a:pt x="14773" y="5592"/>
                  </a:cubicBezTo>
                  <a:cubicBezTo>
                    <a:pt x="14702" y="5669"/>
                    <a:pt x="14627" y="5729"/>
                    <a:pt x="14552" y="5769"/>
                  </a:cubicBezTo>
                  <a:cubicBezTo>
                    <a:pt x="14485" y="5805"/>
                    <a:pt x="14415" y="5823"/>
                    <a:pt x="14337" y="5823"/>
                  </a:cubicBezTo>
                  <a:cubicBezTo>
                    <a:pt x="14331" y="5823"/>
                    <a:pt x="14326" y="5823"/>
                    <a:pt x="14320" y="5822"/>
                  </a:cubicBezTo>
                  <a:cubicBezTo>
                    <a:pt x="14306" y="5820"/>
                    <a:pt x="14272" y="5816"/>
                    <a:pt x="14234" y="5755"/>
                  </a:cubicBezTo>
                  <a:cubicBezTo>
                    <a:pt x="14214" y="5724"/>
                    <a:pt x="14199" y="5691"/>
                    <a:pt x="14190" y="5655"/>
                  </a:cubicBezTo>
                  <a:cubicBezTo>
                    <a:pt x="14412" y="5622"/>
                    <a:pt x="14615" y="5539"/>
                    <a:pt x="14796" y="5410"/>
                  </a:cubicBezTo>
                  <a:cubicBezTo>
                    <a:pt x="15001" y="5263"/>
                    <a:pt x="15135" y="5082"/>
                    <a:pt x="15197" y="4870"/>
                  </a:cubicBezTo>
                  <a:close/>
                  <a:moveTo>
                    <a:pt x="9035" y="5148"/>
                  </a:moveTo>
                  <a:lnTo>
                    <a:pt x="9035" y="5148"/>
                  </a:lnTo>
                  <a:cubicBezTo>
                    <a:pt x="9027" y="5185"/>
                    <a:pt x="9020" y="5222"/>
                    <a:pt x="9013" y="5262"/>
                  </a:cubicBezTo>
                  <a:cubicBezTo>
                    <a:pt x="8927" y="5384"/>
                    <a:pt x="8834" y="5498"/>
                    <a:pt x="8738" y="5603"/>
                  </a:cubicBezTo>
                  <a:cubicBezTo>
                    <a:pt x="8667" y="5681"/>
                    <a:pt x="8592" y="5740"/>
                    <a:pt x="8517" y="5781"/>
                  </a:cubicBezTo>
                  <a:cubicBezTo>
                    <a:pt x="8451" y="5817"/>
                    <a:pt x="8380" y="5834"/>
                    <a:pt x="8302" y="5834"/>
                  </a:cubicBezTo>
                  <a:cubicBezTo>
                    <a:pt x="8297" y="5834"/>
                    <a:pt x="8291" y="5834"/>
                    <a:pt x="8285" y="5833"/>
                  </a:cubicBezTo>
                  <a:cubicBezTo>
                    <a:pt x="8271" y="5832"/>
                    <a:pt x="8238" y="5827"/>
                    <a:pt x="8198" y="5766"/>
                  </a:cubicBezTo>
                  <a:cubicBezTo>
                    <a:pt x="8179" y="5736"/>
                    <a:pt x="8165" y="5703"/>
                    <a:pt x="8155" y="5667"/>
                  </a:cubicBezTo>
                  <a:cubicBezTo>
                    <a:pt x="8377" y="5633"/>
                    <a:pt x="8580" y="5551"/>
                    <a:pt x="8761" y="5422"/>
                  </a:cubicBezTo>
                  <a:cubicBezTo>
                    <a:pt x="8874" y="5341"/>
                    <a:pt x="8965" y="5249"/>
                    <a:pt x="9035" y="5148"/>
                  </a:cubicBezTo>
                  <a:close/>
                  <a:moveTo>
                    <a:pt x="10627" y="5212"/>
                  </a:moveTo>
                  <a:cubicBezTo>
                    <a:pt x="10628" y="5215"/>
                    <a:pt x="10630" y="5219"/>
                    <a:pt x="10633" y="5222"/>
                  </a:cubicBezTo>
                  <a:cubicBezTo>
                    <a:pt x="10682" y="5310"/>
                    <a:pt x="10748" y="5379"/>
                    <a:pt x="10832" y="5432"/>
                  </a:cubicBezTo>
                  <a:cubicBezTo>
                    <a:pt x="10784" y="5543"/>
                    <a:pt x="10731" y="5640"/>
                    <a:pt x="10673" y="5723"/>
                  </a:cubicBezTo>
                  <a:cubicBezTo>
                    <a:pt x="10627" y="5791"/>
                    <a:pt x="10582" y="5833"/>
                    <a:pt x="10550" y="5844"/>
                  </a:cubicBezTo>
                  <a:cubicBezTo>
                    <a:pt x="10545" y="5835"/>
                    <a:pt x="10537" y="5821"/>
                    <a:pt x="10529" y="5799"/>
                  </a:cubicBezTo>
                  <a:cubicBezTo>
                    <a:pt x="10499" y="5723"/>
                    <a:pt x="10487" y="5627"/>
                    <a:pt x="10490" y="5514"/>
                  </a:cubicBezTo>
                  <a:cubicBezTo>
                    <a:pt x="10545" y="5406"/>
                    <a:pt x="10590" y="5305"/>
                    <a:pt x="10627" y="5212"/>
                  </a:cubicBezTo>
                  <a:close/>
                  <a:moveTo>
                    <a:pt x="3333" y="5334"/>
                  </a:moveTo>
                  <a:cubicBezTo>
                    <a:pt x="3346" y="5350"/>
                    <a:pt x="3361" y="5365"/>
                    <a:pt x="3377" y="5381"/>
                  </a:cubicBezTo>
                  <a:cubicBezTo>
                    <a:pt x="3484" y="5487"/>
                    <a:pt x="3620" y="5551"/>
                    <a:pt x="3780" y="5572"/>
                  </a:cubicBezTo>
                  <a:cubicBezTo>
                    <a:pt x="3798" y="5575"/>
                    <a:pt x="3817" y="5577"/>
                    <a:pt x="3838" y="5578"/>
                  </a:cubicBezTo>
                  <a:cubicBezTo>
                    <a:pt x="3807" y="5642"/>
                    <a:pt x="3771" y="5701"/>
                    <a:pt x="3729" y="5752"/>
                  </a:cubicBezTo>
                  <a:cubicBezTo>
                    <a:pt x="3657" y="5840"/>
                    <a:pt x="3579" y="5881"/>
                    <a:pt x="3481" y="5881"/>
                  </a:cubicBezTo>
                  <a:cubicBezTo>
                    <a:pt x="3470" y="5881"/>
                    <a:pt x="3461" y="5881"/>
                    <a:pt x="3451" y="5879"/>
                  </a:cubicBezTo>
                  <a:cubicBezTo>
                    <a:pt x="3415" y="5874"/>
                    <a:pt x="3380" y="5863"/>
                    <a:pt x="3353" y="5778"/>
                  </a:cubicBezTo>
                  <a:cubicBezTo>
                    <a:pt x="3314" y="5649"/>
                    <a:pt x="3305" y="5512"/>
                    <a:pt x="3328" y="5369"/>
                  </a:cubicBezTo>
                  <a:cubicBezTo>
                    <a:pt x="3330" y="5357"/>
                    <a:pt x="3332" y="5345"/>
                    <a:pt x="3333" y="5334"/>
                  </a:cubicBezTo>
                  <a:close/>
                  <a:moveTo>
                    <a:pt x="12795" y="2870"/>
                  </a:moveTo>
                  <a:cubicBezTo>
                    <a:pt x="12680" y="2870"/>
                    <a:pt x="12565" y="2909"/>
                    <a:pt x="12450" y="2988"/>
                  </a:cubicBezTo>
                  <a:cubicBezTo>
                    <a:pt x="12040" y="3270"/>
                    <a:pt x="11769" y="3880"/>
                    <a:pt x="11618" y="4854"/>
                  </a:cubicBezTo>
                  <a:lnTo>
                    <a:pt x="11606" y="4931"/>
                  </a:lnTo>
                  <a:cubicBezTo>
                    <a:pt x="11572" y="4947"/>
                    <a:pt x="11539" y="4959"/>
                    <a:pt x="11506" y="4966"/>
                  </a:cubicBezTo>
                  <a:cubicBezTo>
                    <a:pt x="11512" y="4932"/>
                    <a:pt x="11518" y="4899"/>
                    <a:pt x="11522" y="4867"/>
                  </a:cubicBezTo>
                  <a:cubicBezTo>
                    <a:pt x="11568" y="4577"/>
                    <a:pt x="11546" y="4385"/>
                    <a:pt x="11453" y="4262"/>
                  </a:cubicBezTo>
                  <a:cubicBezTo>
                    <a:pt x="11398" y="4189"/>
                    <a:pt x="11322" y="4144"/>
                    <a:pt x="11230" y="4133"/>
                  </a:cubicBezTo>
                  <a:cubicBezTo>
                    <a:pt x="11214" y="4130"/>
                    <a:pt x="11197" y="4129"/>
                    <a:pt x="11179" y="4129"/>
                  </a:cubicBezTo>
                  <a:cubicBezTo>
                    <a:pt x="11005" y="4129"/>
                    <a:pt x="10853" y="4202"/>
                    <a:pt x="10742" y="4338"/>
                  </a:cubicBezTo>
                  <a:cubicBezTo>
                    <a:pt x="10703" y="4385"/>
                    <a:pt x="10671" y="4436"/>
                    <a:pt x="10644" y="4490"/>
                  </a:cubicBezTo>
                  <a:cubicBezTo>
                    <a:pt x="10614" y="4470"/>
                    <a:pt x="10580" y="4458"/>
                    <a:pt x="10543" y="4454"/>
                  </a:cubicBezTo>
                  <a:cubicBezTo>
                    <a:pt x="10531" y="4452"/>
                    <a:pt x="10518" y="4451"/>
                    <a:pt x="10504" y="4451"/>
                  </a:cubicBezTo>
                  <a:cubicBezTo>
                    <a:pt x="10353" y="4451"/>
                    <a:pt x="10217" y="4537"/>
                    <a:pt x="10099" y="4705"/>
                  </a:cubicBezTo>
                  <a:cubicBezTo>
                    <a:pt x="10008" y="4837"/>
                    <a:pt x="9939" y="4970"/>
                    <a:pt x="9894" y="5102"/>
                  </a:cubicBezTo>
                  <a:cubicBezTo>
                    <a:pt x="9851" y="5227"/>
                    <a:pt x="9821" y="5346"/>
                    <a:pt x="9804" y="5458"/>
                  </a:cubicBezTo>
                  <a:cubicBezTo>
                    <a:pt x="9790" y="5546"/>
                    <a:pt x="9783" y="5631"/>
                    <a:pt x="9783" y="5711"/>
                  </a:cubicBezTo>
                  <a:cubicBezTo>
                    <a:pt x="9752" y="5750"/>
                    <a:pt x="9726" y="5778"/>
                    <a:pt x="9705" y="5798"/>
                  </a:cubicBezTo>
                  <a:cubicBezTo>
                    <a:pt x="9693" y="5698"/>
                    <a:pt x="9697" y="5579"/>
                    <a:pt x="9718" y="5445"/>
                  </a:cubicBezTo>
                  <a:cubicBezTo>
                    <a:pt x="9747" y="5257"/>
                    <a:pt x="9769" y="5211"/>
                    <a:pt x="9770" y="5209"/>
                  </a:cubicBezTo>
                  <a:lnTo>
                    <a:pt x="9777" y="5198"/>
                  </a:lnTo>
                  <a:cubicBezTo>
                    <a:pt x="9915" y="4952"/>
                    <a:pt x="10001" y="4739"/>
                    <a:pt x="10039" y="4543"/>
                  </a:cubicBezTo>
                  <a:cubicBezTo>
                    <a:pt x="10052" y="4460"/>
                    <a:pt x="10037" y="4389"/>
                    <a:pt x="9994" y="4333"/>
                  </a:cubicBezTo>
                  <a:cubicBezTo>
                    <a:pt x="9957" y="4283"/>
                    <a:pt x="9899" y="4250"/>
                    <a:pt x="9833" y="4241"/>
                  </a:cubicBezTo>
                  <a:cubicBezTo>
                    <a:pt x="9821" y="4240"/>
                    <a:pt x="9808" y="4238"/>
                    <a:pt x="9795" y="4238"/>
                  </a:cubicBezTo>
                  <a:cubicBezTo>
                    <a:pt x="9723" y="4239"/>
                    <a:pt x="9637" y="4270"/>
                    <a:pt x="9500" y="4348"/>
                  </a:cubicBezTo>
                  <a:cubicBezTo>
                    <a:pt x="9345" y="4436"/>
                    <a:pt x="9294" y="4480"/>
                    <a:pt x="9262" y="4525"/>
                  </a:cubicBezTo>
                  <a:cubicBezTo>
                    <a:pt x="9238" y="4559"/>
                    <a:pt x="9216" y="4597"/>
                    <a:pt x="9194" y="4641"/>
                  </a:cubicBezTo>
                  <a:cubicBezTo>
                    <a:pt x="9186" y="4493"/>
                    <a:pt x="9120" y="4396"/>
                    <a:pt x="9058" y="4337"/>
                  </a:cubicBezTo>
                  <a:cubicBezTo>
                    <a:pt x="8976" y="4258"/>
                    <a:pt x="8872" y="4209"/>
                    <a:pt x="8748" y="4194"/>
                  </a:cubicBezTo>
                  <a:cubicBezTo>
                    <a:pt x="8716" y="4189"/>
                    <a:pt x="8683" y="4188"/>
                    <a:pt x="8648" y="4188"/>
                  </a:cubicBezTo>
                  <a:cubicBezTo>
                    <a:pt x="8339" y="4188"/>
                    <a:pt x="8066" y="4307"/>
                    <a:pt x="7836" y="4543"/>
                  </a:cubicBezTo>
                  <a:cubicBezTo>
                    <a:pt x="7648" y="4736"/>
                    <a:pt x="7515" y="5004"/>
                    <a:pt x="7440" y="5341"/>
                  </a:cubicBezTo>
                  <a:cubicBezTo>
                    <a:pt x="7389" y="5416"/>
                    <a:pt x="7339" y="5485"/>
                    <a:pt x="7290" y="5548"/>
                  </a:cubicBezTo>
                  <a:cubicBezTo>
                    <a:pt x="7304" y="5496"/>
                    <a:pt x="7319" y="5438"/>
                    <a:pt x="7337" y="5372"/>
                  </a:cubicBezTo>
                  <a:cubicBezTo>
                    <a:pt x="7420" y="5057"/>
                    <a:pt x="7473" y="4825"/>
                    <a:pt x="7498" y="4661"/>
                  </a:cubicBezTo>
                  <a:cubicBezTo>
                    <a:pt x="7519" y="4529"/>
                    <a:pt x="7479" y="4407"/>
                    <a:pt x="7387" y="4317"/>
                  </a:cubicBezTo>
                  <a:cubicBezTo>
                    <a:pt x="7316" y="4247"/>
                    <a:pt x="7234" y="4206"/>
                    <a:pt x="7141" y="4194"/>
                  </a:cubicBezTo>
                  <a:cubicBezTo>
                    <a:pt x="7123" y="4191"/>
                    <a:pt x="7104" y="4190"/>
                    <a:pt x="7084" y="4190"/>
                  </a:cubicBezTo>
                  <a:cubicBezTo>
                    <a:pt x="6973" y="4190"/>
                    <a:pt x="6855" y="4245"/>
                    <a:pt x="6731" y="4354"/>
                  </a:cubicBezTo>
                  <a:cubicBezTo>
                    <a:pt x="6679" y="4395"/>
                    <a:pt x="6630" y="4437"/>
                    <a:pt x="6584" y="4478"/>
                  </a:cubicBezTo>
                  <a:cubicBezTo>
                    <a:pt x="6564" y="4497"/>
                    <a:pt x="6535" y="4524"/>
                    <a:pt x="6499" y="4560"/>
                  </a:cubicBezTo>
                  <a:cubicBezTo>
                    <a:pt x="6490" y="4473"/>
                    <a:pt x="6454" y="4394"/>
                    <a:pt x="6391" y="4328"/>
                  </a:cubicBezTo>
                  <a:cubicBezTo>
                    <a:pt x="6320" y="4254"/>
                    <a:pt x="6233" y="4209"/>
                    <a:pt x="6138" y="4195"/>
                  </a:cubicBezTo>
                  <a:cubicBezTo>
                    <a:pt x="6120" y="4194"/>
                    <a:pt x="6101" y="4192"/>
                    <a:pt x="6082" y="4192"/>
                  </a:cubicBezTo>
                  <a:cubicBezTo>
                    <a:pt x="5941" y="4193"/>
                    <a:pt x="5796" y="4277"/>
                    <a:pt x="5633" y="4455"/>
                  </a:cubicBezTo>
                  <a:cubicBezTo>
                    <a:pt x="5633" y="4453"/>
                    <a:pt x="5634" y="4452"/>
                    <a:pt x="5634" y="4450"/>
                  </a:cubicBezTo>
                  <a:cubicBezTo>
                    <a:pt x="5642" y="4398"/>
                    <a:pt x="5648" y="4319"/>
                    <a:pt x="5607" y="4250"/>
                  </a:cubicBezTo>
                  <a:cubicBezTo>
                    <a:pt x="5583" y="4209"/>
                    <a:pt x="5532" y="4156"/>
                    <a:pt x="5432" y="4144"/>
                  </a:cubicBezTo>
                  <a:cubicBezTo>
                    <a:pt x="5417" y="4141"/>
                    <a:pt x="5397" y="4140"/>
                    <a:pt x="5377" y="4140"/>
                  </a:cubicBezTo>
                  <a:cubicBezTo>
                    <a:pt x="5294" y="4140"/>
                    <a:pt x="5204" y="4179"/>
                    <a:pt x="5063" y="4273"/>
                  </a:cubicBezTo>
                  <a:cubicBezTo>
                    <a:pt x="4954" y="4346"/>
                    <a:pt x="4878" y="4401"/>
                    <a:pt x="4832" y="4442"/>
                  </a:cubicBezTo>
                  <a:cubicBezTo>
                    <a:pt x="4754" y="4509"/>
                    <a:pt x="4707" y="4627"/>
                    <a:pt x="4672" y="4846"/>
                  </a:cubicBezTo>
                  <a:cubicBezTo>
                    <a:pt x="4660" y="4693"/>
                    <a:pt x="4615" y="4558"/>
                    <a:pt x="4541" y="4443"/>
                  </a:cubicBezTo>
                  <a:cubicBezTo>
                    <a:pt x="4427" y="4269"/>
                    <a:pt x="4283" y="4169"/>
                    <a:pt x="4113" y="4147"/>
                  </a:cubicBezTo>
                  <a:cubicBezTo>
                    <a:pt x="4089" y="4144"/>
                    <a:pt x="4065" y="4143"/>
                    <a:pt x="4041" y="4143"/>
                  </a:cubicBezTo>
                  <a:cubicBezTo>
                    <a:pt x="3887" y="4143"/>
                    <a:pt x="3745" y="4180"/>
                    <a:pt x="3616" y="4252"/>
                  </a:cubicBezTo>
                  <a:cubicBezTo>
                    <a:pt x="3360" y="4268"/>
                    <a:pt x="3133" y="4395"/>
                    <a:pt x="2938" y="4633"/>
                  </a:cubicBezTo>
                  <a:cubicBezTo>
                    <a:pt x="2814" y="4783"/>
                    <a:pt x="2720" y="4942"/>
                    <a:pt x="2658" y="5107"/>
                  </a:cubicBezTo>
                  <a:cubicBezTo>
                    <a:pt x="2645" y="4999"/>
                    <a:pt x="2610" y="4897"/>
                    <a:pt x="2550" y="4802"/>
                  </a:cubicBezTo>
                  <a:cubicBezTo>
                    <a:pt x="2460" y="4659"/>
                    <a:pt x="2341" y="4540"/>
                    <a:pt x="2197" y="4449"/>
                  </a:cubicBezTo>
                  <a:cubicBezTo>
                    <a:pt x="2073" y="4372"/>
                    <a:pt x="1946" y="4298"/>
                    <a:pt x="1818" y="4229"/>
                  </a:cubicBezTo>
                  <a:cubicBezTo>
                    <a:pt x="1712" y="4174"/>
                    <a:pt x="1623" y="4109"/>
                    <a:pt x="1555" y="4039"/>
                  </a:cubicBezTo>
                  <a:cubicBezTo>
                    <a:pt x="1513" y="3996"/>
                    <a:pt x="1500" y="3956"/>
                    <a:pt x="1508" y="3899"/>
                  </a:cubicBezTo>
                  <a:cubicBezTo>
                    <a:pt x="1519" y="3832"/>
                    <a:pt x="1567" y="3761"/>
                    <a:pt x="1653" y="3689"/>
                  </a:cubicBezTo>
                  <a:cubicBezTo>
                    <a:pt x="1742" y="3615"/>
                    <a:pt x="1832" y="3579"/>
                    <a:pt x="1932" y="3579"/>
                  </a:cubicBezTo>
                  <a:cubicBezTo>
                    <a:pt x="1959" y="3579"/>
                    <a:pt x="1983" y="3580"/>
                    <a:pt x="2006" y="3583"/>
                  </a:cubicBezTo>
                  <a:cubicBezTo>
                    <a:pt x="2088" y="3594"/>
                    <a:pt x="2100" y="3610"/>
                    <a:pt x="2098" y="3650"/>
                  </a:cubicBezTo>
                  <a:lnTo>
                    <a:pt x="2051" y="3786"/>
                  </a:lnTo>
                  <a:lnTo>
                    <a:pt x="2049" y="3809"/>
                  </a:lnTo>
                  <a:cubicBezTo>
                    <a:pt x="2036" y="3951"/>
                    <a:pt x="2130" y="4064"/>
                    <a:pt x="2278" y="4083"/>
                  </a:cubicBezTo>
                  <a:cubicBezTo>
                    <a:pt x="2294" y="4085"/>
                    <a:pt x="2312" y="4085"/>
                    <a:pt x="2332" y="4086"/>
                  </a:cubicBezTo>
                  <a:cubicBezTo>
                    <a:pt x="2456" y="4085"/>
                    <a:pt x="2568" y="4036"/>
                    <a:pt x="2653" y="3940"/>
                  </a:cubicBezTo>
                  <a:cubicBezTo>
                    <a:pt x="2728" y="3857"/>
                    <a:pt x="2776" y="3754"/>
                    <a:pt x="2795" y="3628"/>
                  </a:cubicBezTo>
                  <a:cubicBezTo>
                    <a:pt x="2824" y="3408"/>
                    <a:pt x="2731" y="3227"/>
                    <a:pt x="2533" y="3120"/>
                  </a:cubicBezTo>
                  <a:cubicBezTo>
                    <a:pt x="2422" y="3059"/>
                    <a:pt x="2297" y="3020"/>
                    <a:pt x="2162" y="3003"/>
                  </a:cubicBezTo>
                  <a:cubicBezTo>
                    <a:pt x="2107" y="2996"/>
                    <a:pt x="2047" y="2992"/>
                    <a:pt x="1987" y="2992"/>
                  </a:cubicBezTo>
                  <a:cubicBezTo>
                    <a:pt x="1694" y="2992"/>
                    <a:pt x="1416" y="3074"/>
                    <a:pt x="1161" y="3235"/>
                  </a:cubicBezTo>
                  <a:cubicBezTo>
                    <a:pt x="889" y="3406"/>
                    <a:pt x="727" y="3642"/>
                    <a:pt x="683" y="3933"/>
                  </a:cubicBezTo>
                  <a:cubicBezTo>
                    <a:pt x="654" y="4118"/>
                    <a:pt x="695" y="4286"/>
                    <a:pt x="805" y="4433"/>
                  </a:cubicBezTo>
                  <a:cubicBezTo>
                    <a:pt x="898" y="4558"/>
                    <a:pt x="1020" y="4665"/>
                    <a:pt x="1165" y="4752"/>
                  </a:cubicBezTo>
                  <a:cubicBezTo>
                    <a:pt x="1291" y="4827"/>
                    <a:pt x="1416" y="4901"/>
                    <a:pt x="1540" y="4973"/>
                  </a:cubicBezTo>
                  <a:cubicBezTo>
                    <a:pt x="1644" y="5034"/>
                    <a:pt x="1730" y="5108"/>
                    <a:pt x="1796" y="5193"/>
                  </a:cubicBezTo>
                  <a:cubicBezTo>
                    <a:pt x="1845" y="5256"/>
                    <a:pt x="1862" y="5323"/>
                    <a:pt x="1850" y="5401"/>
                  </a:cubicBezTo>
                  <a:cubicBezTo>
                    <a:pt x="1827" y="5551"/>
                    <a:pt x="1754" y="5675"/>
                    <a:pt x="1625" y="5783"/>
                  </a:cubicBezTo>
                  <a:cubicBezTo>
                    <a:pt x="1496" y="5891"/>
                    <a:pt x="1357" y="5944"/>
                    <a:pt x="1202" y="5944"/>
                  </a:cubicBezTo>
                  <a:cubicBezTo>
                    <a:pt x="1164" y="5944"/>
                    <a:pt x="1127" y="5943"/>
                    <a:pt x="1094" y="5938"/>
                  </a:cubicBezTo>
                  <a:cubicBezTo>
                    <a:pt x="1004" y="5926"/>
                    <a:pt x="937" y="5898"/>
                    <a:pt x="895" y="5855"/>
                  </a:cubicBezTo>
                  <a:cubicBezTo>
                    <a:pt x="829" y="5787"/>
                    <a:pt x="821" y="5733"/>
                    <a:pt x="827" y="5688"/>
                  </a:cubicBezTo>
                  <a:cubicBezTo>
                    <a:pt x="833" y="5688"/>
                    <a:pt x="841" y="5687"/>
                    <a:pt x="853" y="5687"/>
                  </a:cubicBezTo>
                  <a:cubicBezTo>
                    <a:pt x="1006" y="5687"/>
                    <a:pt x="1118" y="5595"/>
                    <a:pt x="1140" y="5453"/>
                  </a:cubicBezTo>
                  <a:lnTo>
                    <a:pt x="1143" y="5435"/>
                  </a:lnTo>
                  <a:lnTo>
                    <a:pt x="1142" y="5417"/>
                  </a:lnTo>
                  <a:cubicBezTo>
                    <a:pt x="1137" y="5310"/>
                    <a:pt x="1090" y="5219"/>
                    <a:pt x="1006" y="5154"/>
                  </a:cubicBezTo>
                  <a:cubicBezTo>
                    <a:pt x="948" y="5110"/>
                    <a:pt x="882" y="5082"/>
                    <a:pt x="807" y="5072"/>
                  </a:cubicBezTo>
                  <a:cubicBezTo>
                    <a:pt x="788" y="5069"/>
                    <a:pt x="768" y="5069"/>
                    <a:pt x="747" y="5069"/>
                  </a:cubicBezTo>
                  <a:cubicBezTo>
                    <a:pt x="552" y="5069"/>
                    <a:pt x="388" y="5134"/>
                    <a:pt x="262" y="5262"/>
                  </a:cubicBezTo>
                  <a:cubicBezTo>
                    <a:pt x="141" y="5381"/>
                    <a:pt x="69" y="5519"/>
                    <a:pt x="45" y="5672"/>
                  </a:cubicBezTo>
                  <a:cubicBezTo>
                    <a:pt x="1" y="5957"/>
                    <a:pt x="108" y="6191"/>
                    <a:pt x="346" y="6333"/>
                  </a:cubicBezTo>
                  <a:cubicBezTo>
                    <a:pt x="487" y="6417"/>
                    <a:pt x="657" y="6473"/>
                    <a:pt x="854" y="6498"/>
                  </a:cubicBezTo>
                  <a:cubicBezTo>
                    <a:pt x="936" y="6509"/>
                    <a:pt x="1025" y="6515"/>
                    <a:pt x="1118" y="6515"/>
                  </a:cubicBezTo>
                  <a:cubicBezTo>
                    <a:pt x="1124" y="6515"/>
                    <a:pt x="1130" y="6515"/>
                    <a:pt x="1137" y="6514"/>
                  </a:cubicBezTo>
                  <a:cubicBezTo>
                    <a:pt x="1460" y="6514"/>
                    <a:pt x="1778" y="6412"/>
                    <a:pt x="2085" y="6211"/>
                  </a:cubicBezTo>
                  <a:cubicBezTo>
                    <a:pt x="2309" y="6064"/>
                    <a:pt x="2470" y="5875"/>
                    <a:pt x="2566" y="5650"/>
                  </a:cubicBezTo>
                  <a:cubicBezTo>
                    <a:pt x="2571" y="5822"/>
                    <a:pt x="2610" y="5980"/>
                    <a:pt x="2682" y="6122"/>
                  </a:cubicBezTo>
                  <a:cubicBezTo>
                    <a:pt x="2786" y="6324"/>
                    <a:pt x="2961" y="6446"/>
                    <a:pt x="3191" y="6477"/>
                  </a:cubicBezTo>
                  <a:cubicBezTo>
                    <a:pt x="3229" y="6481"/>
                    <a:pt x="3270" y="6484"/>
                    <a:pt x="3311" y="6484"/>
                  </a:cubicBezTo>
                  <a:cubicBezTo>
                    <a:pt x="3660" y="6483"/>
                    <a:pt x="3952" y="6372"/>
                    <a:pt x="4179" y="6154"/>
                  </a:cubicBezTo>
                  <a:cubicBezTo>
                    <a:pt x="4324" y="6013"/>
                    <a:pt x="4440" y="5844"/>
                    <a:pt x="4524" y="5647"/>
                  </a:cubicBezTo>
                  <a:lnTo>
                    <a:pt x="4524" y="5647"/>
                  </a:lnTo>
                  <a:cubicBezTo>
                    <a:pt x="4520" y="5667"/>
                    <a:pt x="4515" y="5686"/>
                    <a:pt x="4510" y="5705"/>
                  </a:cubicBezTo>
                  <a:cubicBezTo>
                    <a:pt x="4433" y="6035"/>
                    <a:pt x="4418" y="6112"/>
                    <a:pt x="4413" y="6142"/>
                  </a:cubicBezTo>
                  <a:cubicBezTo>
                    <a:pt x="4405" y="6192"/>
                    <a:pt x="4399" y="6364"/>
                    <a:pt x="4641" y="6438"/>
                  </a:cubicBezTo>
                  <a:cubicBezTo>
                    <a:pt x="4691" y="6454"/>
                    <a:pt x="4743" y="6466"/>
                    <a:pt x="4798" y="6473"/>
                  </a:cubicBezTo>
                  <a:cubicBezTo>
                    <a:pt x="4842" y="6478"/>
                    <a:pt x="4888" y="6481"/>
                    <a:pt x="4936" y="6481"/>
                  </a:cubicBezTo>
                  <a:cubicBezTo>
                    <a:pt x="4992" y="6480"/>
                    <a:pt x="5179" y="6459"/>
                    <a:pt x="5224" y="6172"/>
                  </a:cubicBezTo>
                  <a:lnTo>
                    <a:pt x="5243" y="6012"/>
                  </a:lnTo>
                  <a:cubicBezTo>
                    <a:pt x="5259" y="5911"/>
                    <a:pt x="5280" y="5817"/>
                    <a:pt x="5308" y="5730"/>
                  </a:cubicBezTo>
                  <a:cubicBezTo>
                    <a:pt x="5320" y="5695"/>
                    <a:pt x="5371" y="5584"/>
                    <a:pt x="5616" y="5275"/>
                  </a:cubicBezTo>
                  <a:cubicBezTo>
                    <a:pt x="5618" y="5273"/>
                    <a:pt x="5620" y="5271"/>
                    <a:pt x="5622" y="5268"/>
                  </a:cubicBezTo>
                  <a:lnTo>
                    <a:pt x="5622" y="5268"/>
                  </a:lnTo>
                  <a:cubicBezTo>
                    <a:pt x="5602" y="5364"/>
                    <a:pt x="5578" y="5475"/>
                    <a:pt x="5549" y="5601"/>
                  </a:cubicBezTo>
                  <a:cubicBezTo>
                    <a:pt x="5456" y="6020"/>
                    <a:pt x="5438" y="6109"/>
                    <a:pt x="5434" y="6140"/>
                  </a:cubicBezTo>
                  <a:cubicBezTo>
                    <a:pt x="5426" y="6190"/>
                    <a:pt x="5419" y="6359"/>
                    <a:pt x="5651" y="6436"/>
                  </a:cubicBezTo>
                  <a:cubicBezTo>
                    <a:pt x="5700" y="6452"/>
                    <a:pt x="5753" y="6464"/>
                    <a:pt x="5807" y="6471"/>
                  </a:cubicBezTo>
                  <a:cubicBezTo>
                    <a:pt x="5848" y="6476"/>
                    <a:pt x="5892" y="6479"/>
                    <a:pt x="5935" y="6479"/>
                  </a:cubicBezTo>
                  <a:cubicBezTo>
                    <a:pt x="6006" y="6479"/>
                    <a:pt x="6175" y="6449"/>
                    <a:pt x="6217" y="6176"/>
                  </a:cubicBezTo>
                  <a:cubicBezTo>
                    <a:pt x="6292" y="5688"/>
                    <a:pt x="6339" y="5495"/>
                    <a:pt x="6362" y="5422"/>
                  </a:cubicBezTo>
                  <a:cubicBezTo>
                    <a:pt x="6366" y="5415"/>
                    <a:pt x="6399" y="5352"/>
                    <a:pt x="6611" y="5166"/>
                  </a:cubicBezTo>
                  <a:cubicBezTo>
                    <a:pt x="6623" y="5155"/>
                    <a:pt x="6636" y="5145"/>
                    <a:pt x="6647" y="5135"/>
                  </a:cubicBezTo>
                  <a:lnTo>
                    <a:pt x="6647" y="5135"/>
                  </a:lnTo>
                  <a:cubicBezTo>
                    <a:pt x="6628" y="5226"/>
                    <a:pt x="6603" y="5335"/>
                    <a:pt x="6574" y="5461"/>
                  </a:cubicBezTo>
                  <a:cubicBezTo>
                    <a:pt x="6516" y="5706"/>
                    <a:pt x="6479" y="5878"/>
                    <a:pt x="6462" y="5988"/>
                  </a:cubicBezTo>
                  <a:cubicBezTo>
                    <a:pt x="6443" y="6113"/>
                    <a:pt x="6436" y="6240"/>
                    <a:pt x="6510" y="6328"/>
                  </a:cubicBezTo>
                  <a:lnTo>
                    <a:pt x="6518" y="6337"/>
                  </a:lnTo>
                  <a:lnTo>
                    <a:pt x="6526" y="6345"/>
                  </a:lnTo>
                  <a:cubicBezTo>
                    <a:pt x="6601" y="6413"/>
                    <a:pt x="6698" y="6455"/>
                    <a:pt x="6815" y="6471"/>
                  </a:cubicBezTo>
                  <a:cubicBezTo>
                    <a:pt x="6849" y="6475"/>
                    <a:pt x="6886" y="6477"/>
                    <a:pt x="6924" y="6477"/>
                  </a:cubicBezTo>
                  <a:cubicBezTo>
                    <a:pt x="7095" y="6477"/>
                    <a:pt x="7276" y="6360"/>
                    <a:pt x="7493" y="6105"/>
                  </a:cubicBezTo>
                  <a:cubicBezTo>
                    <a:pt x="7503" y="6124"/>
                    <a:pt x="7515" y="6144"/>
                    <a:pt x="7527" y="6163"/>
                  </a:cubicBezTo>
                  <a:cubicBezTo>
                    <a:pt x="7634" y="6335"/>
                    <a:pt x="7799" y="6441"/>
                    <a:pt x="8005" y="6467"/>
                  </a:cubicBezTo>
                  <a:cubicBezTo>
                    <a:pt x="8043" y="6473"/>
                    <a:pt x="8081" y="6475"/>
                    <a:pt x="8122" y="6475"/>
                  </a:cubicBezTo>
                  <a:cubicBezTo>
                    <a:pt x="8432" y="6474"/>
                    <a:pt x="8725" y="6345"/>
                    <a:pt x="8993" y="6089"/>
                  </a:cubicBezTo>
                  <a:cubicBezTo>
                    <a:pt x="9067" y="6358"/>
                    <a:pt x="9243" y="6446"/>
                    <a:pt x="9402" y="6467"/>
                  </a:cubicBezTo>
                  <a:cubicBezTo>
                    <a:pt x="9426" y="6471"/>
                    <a:pt x="9452" y="6473"/>
                    <a:pt x="9479" y="6473"/>
                  </a:cubicBezTo>
                  <a:cubicBezTo>
                    <a:pt x="9630" y="6472"/>
                    <a:pt x="9779" y="6409"/>
                    <a:pt x="9929" y="6280"/>
                  </a:cubicBezTo>
                  <a:cubicBezTo>
                    <a:pt x="10033" y="6413"/>
                    <a:pt x="10166" y="6454"/>
                    <a:pt x="10255" y="6466"/>
                  </a:cubicBezTo>
                  <a:cubicBezTo>
                    <a:pt x="10280" y="6469"/>
                    <a:pt x="10307" y="6471"/>
                    <a:pt x="10334" y="6471"/>
                  </a:cubicBezTo>
                  <a:cubicBezTo>
                    <a:pt x="10575" y="6470"/>
                    <a:pt x="10790" y="6359"/>
                    <a:pt x="10973" y="6141"/>
                  </a:cubicBezTo>
                  <a:cubicBezTo>
                    <a:pt x="11113" y="5975"/>
                    <a:pt x="11233" y="5772"/>
                    <a:pt x="11329" y="5538"/>
                  </a:cubicBezTo>
                  <a:cubicBezTo>
                    <a:pt x="11388" y="5532"/>
                    <a:pt x="11446" y="5523"/>
                    <a:pt x="11501" y="5509"/>
                  </a:cubicBezTo>
                  <a:lnTo>
                    <a:pt x="11501" y="5509"/>
                  </a:lnTo>
                  <a:cubicBezTo>
                    <a:pt x="11489" y="5565"/>
                    <a:pt x="11475" y="5626"/>
                    <a:pt x="11460" y="5692"/>
                  </a:cubicBezTo>
                  <a:cubicBezTo>
                    <a:pt x="11382" y="6021"/>
                    <a:pt x="11367" y="6099"/>
                    <a:pt x="11362" y="6129"/>
                  </a:cubicBezTo>
                  <a:cubicBezTo>
                    <a:pt x="11354" y="6179"/>
                    <a:pt x="11348" y="6350"/>
                    <a:pt x="11591" y="6425"/>
                  </a:cubicBezTo>
                  <a:cubicBezTo>
                    <a:pt x="11640" y="6441"/>
                    <a:pt x="11693" y="6452"/>
                    <a:pt x="11746" y="6459"/>
                  </a:cubicBezTo>
                  <a:cubicBezTo>
                    <a:pt x="11791" y="6465"/>
                    <a:pt x="11838" y="6468"/>
                    <a:pt x="11885" y="6468"/>
                  </a:cubicBezTo>
                  <a:cubicBezTo>
                    <a:pt x="11941" y="6467"/>
                    <a:pt x="12128" y="6445"/>
                    <a:pt x="12173" y="6159"/>
                  </a:cubicBezTo>
                  <a:lnTo>
                    <a:pt x="12192" y="5998"/>
                  </a:lnTo>
                  <a:cubicBezTo>
                    <a:pt x="12208" y="5898"/>
                    <a:pt x="12235" y="5789"/>
                    <a:pt x="12272" y="5675"/>
                  </a:cubicBezTo>
                  <a:cubicBezTo>
                    <a:pt x="12277" y="5661"/>
                    <a:pt x="12318" y="5578"/>
                    <a:pt x="12587" y="5268"/>
                  </a:cubicBezTo>
                  <a:cubicBezTo>
                    <a:pt x="12602" y="5251"/>
                    <a:pt x="12616" y="5235"/>
                    <a:pt x="12629" y="5220"/>
                  </a:cubicBezTo>
                  <a:lnTo>
                    <a:pt x="12629" y="5220"/>
                  </a:lnTo>
                  <a:cubicBezTo>
                    <a:pt x="12614" y="5289"/>
                    <a:pt x="12596" y="5365"/>
                    <a:pt x="12576" y="5449"/>
                  </a:cubicBezTo>
                  <a:cubicBezTo>
                    <a:pt x="12520" y="5689"/>
                    <a:pt x="12482" y="5867"/>
                    <a:pt x="12465" y="5977"/>
                  </a:cubicBezTo>
                  <a:cubicBezTo>
                    <a:pt x="12445" y="6101"/>
                    <a:pt x="12438" y="6228"/>
                    <a:pt x="12513" y="6316"/>
                  </a:cubicBezTo>
                  <a:lnTo>
                    <a:pt x="12520" y="6326"/>
                  </a:lnTo>
                  <a:lnTo>
                    <a:pt x="12529" y="6334"/>
                  </a:lnTo>
                  <a:cubicBezTo>
                    <a:pt x="12603" y="6400"/>
                    <a:pt x="12702" y="6442"/>
                    <a:pt x="12824" y="6458"/>
                  </a:cubicBezTo>
                  <a:cubicBezTo>
                    <a:pt x="12864" y="6463"/>
                    <a:pt x="12908" y="6466"/>
                    <a:pt x="12954" y="6466"/>
                  </a:cubicBezTo>
                  <a:cubicBezTo>
                    <a:pt x="13126" y="6466"/>
                    <a:pt x="13308" y="6347"/>
                    <a:pt x="13526" y="6089"/>
                  </a:cubicBezTo>
                  <a:cubicBezTo>
                    <a:pt x="13537" y="6110"/>
                    <a:pt x="13549" y="6131"/>
                    <a:pt x="13562" y="6152"/>
                  </a:cubicBezTo>
                  <a:cubicBezTo>
                    <a:pt x="13669" y="6324"/>
                    <a:pt x="13835" y="6430"/>
                    <a:pt x="14041" y="6456"/>
                  </a:cubicBezTo>
                  <a:cubicBezTo>
                    <a:pt x="14078" y="6461"/>
                    <a:pt x="14117" y="6464"/>
                    <a:pt x="14157" y="6464"/>
                  </a:cubicBezTo>
                  <a:cubicBezTo>
                    <a:pt x="14559" y="6463"/>
                    <a:pt x="14930" y="6246"/>
                    <a:pt x="15259" y="5819"/>
                  </a:cubicBezTo>
                  <a:cubicBezTo>
                    <a:pt x="15307" y="5756"/>
                    <a:pt x="15352" y="5695"/>
                    <a:pt x="15393" y="5638"/>
                  </a:cubicBezTo>
                  <a:lnTo>
                    <a:pt x="15393" y="5638"/>
                  </a:lnTo>
                  <a:cubicBezTo>
                    <a:pt x="15390" y="5659"/>
                    <a:pt x="15386" y="5680"/>
                    <a:pt x="15383" y="5702"/>
                  </a:cubicBezTo>
                  <a:cubicBezTo>
                    <a:pt x="15311" y="6165"/>
                    <a:pt x="15328" y="6240"/>
                    <a:pt x="15389" y="6311"/>
                  </a:cubicBezTo>
                  <a:lnTo>
                    <a:pt x="15397" y="6321"/>
                  </a:lnTo>
                  <a:lnTo>
                    <a:pt x="15405" y="6328"/>
                  </a:lnTo>
                  <a:cubicBezTo>
                    <a:pt x="15478" y="6395"/>
                    <a:pt x="15577" y="6437"/>
                    <a:pt x="15700" y="6452"/>
                  </a:cubicBezTo>
                  <a:cubicBezTo>
                    <a:pt x="15740" y="6458"/>
                    <a:pt x="15783" y="6460"/>
                    <a:pt x="15830" y="6460"/>
                  </a:cubicBezTo>
                  <a:cubicBezTo>
                    <a:pt x="16009" y="6459"/>
                    <a:pt x="16202" y="6328"/>
                    <a:pt x="16436" y="6043"/>
                  </a:cubicBezTo>
                  <a:cubicBezTo>
                    <a:pt x="16452" y="6079"/>
                    <a:pt x="16470" y="6113"/>
                    <a:pt x="16491" y="6146"/>
                  </a:cubicBezTo>
                  <a:cubicBezTo>
                    <a:pt x="16598" y="6319"/>
                    <a:pt x="16764" y="6424"/>
                    <a:pt x="16970" y="6451"/>
                  </a:cubicBezTo>
                  <a:cubicBezTo>
                    <a:pt x="17007" y="6455"/>
                    <a:pt x="17046" y="6458"/>
                    <a:pt x="17085" y="6458"/>
                  </a:cubicBezTo>
                  <a:cubicBezTo>
                    <a:pt x="17489" y="6457"/>
                    <a:pt x="17860" y="6240"/>
                    <a:pt x="18189" y="5812"/>
                  </a:cubicBezTo>
                  <a:cubicBezTo>
                    <a:pt x="18487" y="5422"/>
                    <a:pt x="18641" y="5141"/>
                    <a:pt x="18674" y="4928"/>
                  </a:cubicBezTo>
                  <a:cubicBezTo>
                    <a:pt x="18686" y="4846"/>
                    <a:pt x="18660" y="4789"/>
                    <a:pt x="18636" y="4757"/>
                  </a:cubicBezTo>
                  <a:cubicBezTo>
                    <a:pt x="18603" y="4713"/>
                    <a:pt x="18555" y="4685"/>
                    <a:pt x="18501" y="4678"/>
                  </a:cubicBezTo>
                  <a:lnTo>
                    <a:pt x="18484" y="4677"/>
                  </a:lnTo>
                  <a:lnTo>
                    <a:pt x="18472" y="4677"/>
                  </a:lnTo>
                  <a:cubicBezTo>
                    <a:pt x="18416" y="4677"/>
                    <a:pt x="18335" y="4697"/>
                    <a:pt x="18265" y="4795"/>
                  </a:cubicBezTo>
                  <a:cubicBezTo>
                    <a:pt x="18243" y="4827"/>
                    <a:pt x="18211" y="4876"/>
                    <a:pt x="18167" y="4948"/>
                  </a:cubicBezTo>
                  <a:cubicBezTo>
                    <a:pt x="18029" y="5186"/>
                    <a:pt x="17873" y="5400"/>
                    <a:pt x="17702" y="5586"/>
                  </a:cubicBezTo>
                  <a:cubicBezTo>
                    <a:pt x="17631" y="5663"/>
                    <a:pt x="17557" y="5723"/>
                    <a:pt x="17482" y="5764"/>
                  </a:cubicBezTo>
                  <a:cubicBezTo>
                    <a:pt x="17414" y="5799"/>
                    <a:pt x="17344" y="5818"/>
                    <a:pt x="17267" y="5818"/>
                  </a:cubicBezTo>
                  <a:cubicBezTo>
                    <a:pt x="17261" y="5818"/>
                    <a:pt x="17255" y="5817"/>
                    <a:pt x="17249" y="5816"/>
                  </a:cubicBezTo>
                  <a:cubicBezTo>
                    <a:pt x="17235" y="5814"/>
                    <a:pt x="17201" y="5810"/>
                    <a:pt x="17163" y="5750"/>
                  </a:cubicBezTo>
                  <a:cubicBezTo>
                    <a:pt x="17144" y="5719"/>
                    <a:pt x="17129" y="5686"/>
                    <a:pt x="17119" y="5650"/>
                  </a:cubicBezTo>
                  <a:cubicBezTo>
                    <a:pt x="17341" y="5616"/>
                    <a:pt x="17544" y="5534"/>
                    <a:pt x="17725" y="5405"/>
                  </a:cubicBezTo>
                  <a:cubicBezTo>
                    <a:pt x="17967" y="5231"/>
                    <a:pt x="18111" y="5010"/>
                    <a:pt x="18151" y="4747"/>
                  </a:cubicBezTo>
                  <a:cubicBezTo>
                    <a:pt x="18185" y="4529"/>
                    <a:pt x="18100" y="4394"/>
                    <a:pt x="18022" y="4319"/>
                  </a:cubicBezTo>
                  <a:cubicBezTo>
                    <a:pt x="17941" y="4241"/>
                    <a:pt x="17837" y="4193"/>
                    <a:pt x="17712" y="4176"/>
                  </a:cubicBezTo>
                  <a:cubicBezTo>
                    <a:pt x="17681" y="4173"/>
                    <a:pt x="17647" y="4170"/>
                    <a:pt x="17613" y="4170"/>
                  </a:cubicBezTo>
                  <a:cubicBezTo>
                    <a:pt x="17303" y="4171"/>
                    <a:pt x="17029" y="4291"/>
                    <a:pt x="16801" y="4525"/>
                  </a:cubicBezTo>
                  <a:cubicBezTo>
                    <a:pt x="16642" y="4689"/>
                    <a:pt x="16521" y="4907"/>
                    <a:pt x="16443" y="5172"/>
                  </a:cubicBezTo>
                  <a:cubicBezTo>
                    <a:pt x="16352" y="5318"/>
                    <a:pt x="16264" y="5446"/>
                    <a:pt x="16178" y="5554"/>
                  </a:cubicBezTo>
                  <a:cubicBezTo>
                    <a:pt x="16191" y="5501"/>
                    <a:pt x="16206" y="5445"/>
                    <a:pt x="16222" y="5385"/>
                  </a:cubicBezTo>
                  <a:cubicBezTo>
                    <a:pt x="16297" y="5103"/>
                    <a:pt x="16312" y="5033"/>
                    <a:pt x="16317" y="5002"/>
                  </a:cubicBezTo>
                  <a:cubicBezTo>
                    <a:pt x="16328" y="4929"/>
                    <a:pt x="16316" y="4855"/>
                    <a:pt x="16283" y="4790"/>
                  </a:cubicBezTo>
                  <a:cubicBezTo>
                    <a:pt x="16240" y="4708"/>
                    <a:pt x="16171" y="4656"/>
                    <a:pt x="16087" y="4646"/>
                  </a:cubicBezTo>
                  <a:lnTo>
                    <a:pt x="16065" y="4643"/>
                  </a:lnTo>
                  <a:lnTo>
                    <a:pt x="16044" y="4644"/>
                  </a:lnTo>
                  <a:lnTo>
                    <a:pt x="15974" y="4651"/>
                  </a:lnTo>
                  <a:cubicBezTo>
                    <a:pt x="15977" y="4638"/>
                    <a:pt x="15979" y="4625"/>
                    <a:pt x="15982" y="4613"/>
                  </a:cubicBezTo>
                  <a:cubicBezTo>
                    <a:pt x="16002" y="4483"/>
                    <a:pt x="15977" y="4362"/>
                    <a:pt x="15908" y="4254"/>
                  </a:cubicBezTo>
                  <a:cubicBezTo>
                    <a:pt x="15822" y="4120"/>
                    <a:pt x="15713" y="4080"/>
                    <a:pt x="15637" y="4071"/>
                  </a:cubicBezTo>
                  <a:cubicBezTo>
                    <a:pt x="15621" y="4068"/>
                    <a:pt x="15605" y="4067"/>
                    <a:pt x="15589" y="4067"/>
                  </a:cubicBezTo>
                  <a:cubicBezTo>
                    <a:pt x="15502" y="4067"/>
                    <a:pt x="15376" y="4098"/>
                    <a:pt x="15275" y="4240"/>
                  </a:cubicBezTo>
                  <a:cubicBezTo>
                    <a:pt x="15232" y="4300"/>
                    <a:pt x="15200" y="4367"/>
                    <a:pt x="15178" y="4439"/>
                  </a:cubicBezTo>
                  <a:cubicBezTo>
                    <a:pt x="15154" y="4391"/>
                    <a:pt x="15123" y="4353"/>
                    <a:pt x="15094" y="4325"/>
                  </a:cubicBezTo>
                  <a:cubicBezTo>
                    <a:pt x="15011" y="4246"/>
                    <a:pt x="14908" y="4198"/>
                    <a:pt x="14783" y="4182"/>
                  </a:cubicBezTo>
                  <a:cubicBezTo>
                    <a:pt x="14755" y="4179"/>
                    <a:pt x="14727" y="4176"/>
                    <a:pt x="14697" y="4176"/>
                  </a:cubicBezTo>
                  <a:cubicBezTo>
                    <a:pt x="14692" y="4176"/>
                    <a:pt x="14688" y="4176"/>
                    <a:pt x="14683" y="4176"/>
                  </a:cubicBezTo>
                  <a:cubicBezTo>
                    <a:pt x="14373" y="4176"/>
                    <a:pt x="14101" y="4296"/>
                    <a:pt x="13871" y="4532"/>
                  </a:cubicBezTo>
                  <a:cubicBezTo>
                    <a:pt x="13685" y="4722"/>
                    <a:pt x="13552" y="4986"/>
                    <a:pt x="13477" y="5318"/>
                  </a:cubicBezTo>
                  <a:cubicBezTo>
                    <a:pt x="13424" y="5397"/>
                    <a:pt x="13372" y="5470"/>
                    <a:pt x="13320" y="5537"/>
                  </a:cubicBezTo>
                  <a:cubicBezTo>
                    <a:pt x="13334" y="5484"/>
                    <a:pt x="13349" y="5427"/>
                    <a:pt x="13367" y="5360"/>
                  </a:cubicBezTo>
                  <a:cubicBezTo>
                    <a:pt x="13450" y="5046"/>
                    <a:pt x="13503" y="4813"/>
                    <a:pt x="13528" y="4649"/>
                  </a:cubicBezTo>
                  <a:cubicBezTo>
                    <a:pt x="13549" y="4517"/>
                    <a:pt x="13509" y="4394"/>
                    <a:pt x="13416" y="4305"/>
                  </a:cubicBezTo>
                  <a:cubicBezTo>
                    <a:pt x="13346" y="4236"/>
                    <a:pt x="13263" y="4195"/>
                    <a:pt x="13166" y="4183"/>
                  </a:cubicBezTo>
                  <a:cubicBezTo>
                    <a:pt x="13145" y="4181"/>
                    <a:pt x="13123" y="4179"/>
                    <a:pt x="13101" y="4179"/>
                  </a:cubicBezTo>
                  <a:cubicBezTo>
                    <a:pt x="13017" y="4179"/>
                    <a:pt x="12930" y="4210"/>
                    <a:pt x="12837" y="4272"/>
                  </a:cubicBezTo>
                  <a:cubicBezTo>
                    <a:pt x="12950" y="4030"/>
                    <a:pt x="13028" y="3771"/>
                    <a:pt x="13070" y="3500"/>
                  </a:cubicBezTo>
                  <a:cubicBezTo>
                    <a:pt x="13093" y="3348"/>
                    <a:pt x="13090" y="3222"/>
                    <a:pt x="13058" y="3116"/>
                  </a:cubicBezTo>
                  <a:cubicBezTo>
                    <a:pt x="13014" y="2969"/>
                    <a:pt x="12935" y="2886"/>
                    <a:pt x="12825" y="2872"/>
                  </a:cubicBezTo>
                  <a:lnTo>
                    <a:pt x="12808" y="2870"/>
                  </a:ln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6"/>
            <p:cNvSpPr/>
            <p:nvPr/>
          </p:nvSpPr>
          <p:spPr>
            <a:xfrm>
              <a:off x="2371500" y="1729175"/>
              <a:ext cx="457750" cy="153825"/>
            </a:xfrm>
            <a:custGeom>
              <a:avLst/>
              <a:gdLst/>
              <a:ahLst/>
              <a:cxnLst/>
              <a:rect l="l" t="t" r="r" b="b"/>
              <a:pathLst>
                <a:path w="18310" h="6153" extrusionOk="0">
                  <a:moveTo>
                    <a:pt x="7965" y="134"/>
                  </a:moveTo>
                  <a:cubicBezTo>
                    <a:pt x="8097" y="134"/>
                    <a:pt x="8148" y="230"/>
                    <a:pt x="8118" y="423"/>
                  </a:cubicBezTo>
                  <a:cubicBezTo>
                    <a:pt x="8089" y="615"/>
                    <a:pt x="7990" y="772"/>
                    <a:pt x="7824" y="891"/>
                  </a:cubicBezTo>
                  <a:cubicBezTo>
                    <a:pt x="7657" y="1011"/>
                    <a:pt x="7457" y="1096"/>
                    <a:pt x="7221" y="1146"/>
                  </a:cubicBezTo>
                  <a:cubicBezTo>
                    <a:pt x="7429" y="472"/>
                    <a:pt x="7677" y="135"/>
                    <a:pt x="7965" y="134"/>
                  </a:cubicBezTo>
                  <a:close/>
                  <a:moveTo>
                    <a:pt x="15709" y="1178"/>
                  </a:moveTo>
                  <a:cubicBezTo>
                    <a:pt x="15794" y="1178"/>
                    <a:pt x="15848" y="1233"/>
                    <a:pt x="15870" y="1340"/>
                  </a:cubicBezTo>
                  <a:cubicBezTo>
                    <a:pt x="15893" y="1448"/>
                    <a:pt x="15896" y="1569"/>
                    <a:pt x="15881" y="1701"/>
                  </a:cubicBezTo>
                  <a:lnTo>
                    <a:pt x="15833" y="1701"/>
                  </a:lnTo>
                  <a:cubicBezTo>
                    <a:pt x="15831" y="1701"/>
                    <a:pt x="15830" y="1701"/>
                    <a:pt x="15829" y="1701"/>
                  </a:cubicBezTo>
                  <a:cubicBezTo>
                    <a:pt x="15739" y="1701"/>
                    <a:pt x="15664" y="1670"/>
                    <a:pt x="15606" y="1609"/>
                  </a:cubicBezTo>
                  <a:cubicBezTo>
                    <a:pt x="15546" y="1547"/>
                    <a:pt x="15524" y="1466"/>
                    <a:pt x="15539" y="1365"/>
                  </a:cubicBezTo>
                  <a:cubicBezTo>
                    <a:pt x="15546" y="1319"/>
                    <a:pt x="15565" y="1276"/>
                    <a:pt x="15596" y="1237"/>
                  </a:cubicBezTo>
                  <a:cubicBezTo>
                    <a:pt x="15627" y="1198"/>
                    <a:pt x="15663" y="1178"/>
                    <a:pt x="15707" y="1178"/>
                  </a:cubicBezTo>
                  <a:cubicBezTo>
                    <a:pt x="15708" y="1178"/>
                    <a:pt x="15708" y="1178"/>
                    <a:pt x="15709" y="1178"/>
                  </a:cubicBezTo>
                  <a:close/>
                  <a:moveTo>
                    <a:pt x="9099" y="1372"/>
                  </a:moveTo>
                  <a:cubicBezTo>
                    <a:pt x="9202" y="1372"/>
                    <a:pt x="9241" y="1453"/>
                    <a:pt x="9217" y="1613"/>
                  </a:cubicBezTo>
                  <a:cubicBezTo>
                    <a:pt x="9192" y="1773"/>
                    <a:pt x="9123" y="1904"/>
                    <a:pt x="9010" y="2004"/>
                  </a:cubicBezTo>
                  <a:cubicBezTo>
                    <a:pt x="8896" y="2104"/>
                    <a:pt x="8731" y="2172"/>
                    <a:pt x="8516" y="2208"/>
                  </a:cubicBezTo>
                  <a:cubicBezTo>
                    <a:pt x="8555" y="1997"/>
                    <a:pt x="8632" y="1805"/>
                    <a:pt x="8744" y="1632"/>
                  </a:cubicBezTo>
                  <a:cubicBezTo>
                    <a:pt x="8856" y="1460"/>
                    <a:pt x="8974" y="1373"/>
                    <a:pt x="9099" y="1372"/>
                  </a:cubicBezTo>
                  <a:close/>
                  <a:moveTo>
                    <a:pt x="14078" y="1234"/>
                  </a:moveTo>
                  <a:cubicBezTo>
                    <a:pt x="14126" y="1234"/>
                    <a:pt x="14181" y="1254"/>
                    <a:pt x="14243" y="1296"/>
                  </a:cubicBezTo>
                  <a:cubicBezTo>
                    <a:pt x="14304" y="1338"/>
                    <a:pt x="14342" y="1380"/>
                    <a:pt x="14358" y="1420"/>
                  </a:cubicBezTo>
                  <a:cubicBezTo>
                    <a:pt x="14353" y="1445"/>
                    <a:pt x="14342" y="1503"/>
                    <a:pt x="14322" y="1595"/>
                  </a:cubicBezTo>
                  <a:cubicBezTo>
                    <a:pt x="14183" y="1866"/>
                    <a:pt x="14074" y="2057"/>
                    <a:pt x="13995" y="2169"/>
                  </a:cubicBezTo>
                  <a:cubicBezTo>
                    <a:pt x="13914" y="2279"/>
                    <a:pt x="13841" y="2335"/>
                    <a:pt x="13774" y="2335"/>
                  </a:cubicBezTo>
                  <a:cubicBezTo>
                    <a:pt x="13706" y="2335"/>
                    <a:pt x="13657" y="2287"/>
                    <a:pt x="13627" y="2191"/>
                  </a:cubicBezTo>
                  <a:cubicBezTo>
                    <a:pt x="13597" y="2095"/>
                    <a:pt x="13595" y="1970"/>
                    <a:pt x="13618" y="1818"/>
                  </a:cubicBezTo>
                  <a:cubicBezTo>
                    <a:pt x="13642" y="1665"/>
                    <a:pt x="13706" y="1529"/>
                    <a:pt x="13809" y="1412"/>
                  </a:cubicBezTo>
                  <a:cubicBezTo>
                    <a:pt x="13913" y="1293"/>
                    <a:pt x="14002" y="1234"/>
                    <a:pt x="14078" y="1234"/>
                  </a:cubicBezTo>
                  <a:close/>
                  <a:moveTo>
                    <a:pt x="15395" y="1272"/>
                  </a:moveTo>
                  <a:cubicBezTo>
                    <a:pt x="15356" y="1337"/>
                    <a:pt x="15329" y="1414"/>
                    <a:pt x="15315" y="1504"/>
                  </a:cubicBezTo>
                  <a:cubicBezTo>
                    <a:pt x="15301" y="1593"/>
                    <a:pt x="15332" y="1675"/>
                    <a:pt x="15407" y="1749"/>
                  </a:cubicBezTo>
                  <a:cubicBezTo>
                    <a:pt x="15482" y="1824"/>
                    <a:pt x="15582" y="1860"/>
                    <a:pt x="15707" y="1860"/>
                  </a:cubicBezTo>
                  <a:lnTo>
                    <a:pt x="15854" y="1853"/>
                  </a:lnTo>
                  <a:lnTo>
                    <a:pt x="15854" y="1853"/>
                  </a:lnTo>
                  <a:cubicBezTo>
                    <a:pt x="15821" y="1996"/>
                    <a:pt x="15764" y="2117"/>
                    <a:pt x="15684" y="2216"/>
                  </a:cubicBezTo>
                  <a:cubicBezTo>
                    <a:pt x="15604" y="2315"/>
                    <a:pt x="15505" y="2364"/>
                    <a:pt x="15389" y="2365"/>
                  </a:cubicBezTo>
                  <a:cubicBezTo>
                    <a:pt x="15273" y="2365"/>
                    <a:pt x="15196" y="2307"/>
                    <a:pt x="15160" y="2189"/>
                  </a:cubicBezTo>
                  <a:cubicBezTo>
                    <a:pt x="15124" y="2071"/>
                    <a:pt x="15117" y="1947"/>
                    <a:pt x="15137" y="1817"/>
                  </a:cubicBezTo>
                  <a:cubicBezTo>
                    <a:pt x="15179" y="1546"/>
                    <a:pt x="15265" y="1364"/>
                    <a:pt x="15395" y="1272"/>
                  </a:cubicBezTo>
                  <a:close/>
                  <a:moveTo>
                    <a:pt x="5838" y="2646"/>
                  </a:moveTo>
                  <a:cubicBezTo>
                    <a:pt x="5886" y="2646"/>
                    <a:pt x="6006" y="2690"/>
                    <a:pt x="6199" y="2779"/>
                  </a:cubicBezTo>
                  <a:cubicBezTo>
                    <a:pt x="6115" y="2861"/>
                    <a:pt x="6038" y="2902"/>
                    <a:pt x="5966" y="2902"/>
                  </a:cubicBezTo>
                  <a:cubicBezTo>
                    <a:pt x="5895" y="2902"/>
                    <a:pt x="5840" y="2885"/>
                    <a:pt x="5801" y="2849"/>
                  </a:cubicBezTo>
                  <a:cubicBezTo>
                    <a:pt x="5762" y="2814"/>
                    <a:pt x="5746" y="2771"/>
                    <a:pt x="5754" y="2720"/>
                  </a:cubicBezTo>
                  <a:cubicBezTo>
                    <a:pt x="5762" y="2671"/>
                    <a:pt x="5790" y="2646"/>
                    <a:pt x="5838" y="2646"/>
                  </a:cubicBezTo>
                  <a:close/>
                  <a:moveTo>
                    <a:pt x="11188" y="2513"/>
                  </a:moveTo>
                  <a:lnTo>
                    <a:pt x="11188" y="2513"/>
                  </a:lnTo>
                  <a:cubicBezTo>
                    <a:pt x="11277" y="2680"/>
                    <a:pt x="11273" y="2817"/>
                    <a:pt x="11179" y="2925"/>
                  </a:cubicBezTo>
                  <a:cubicBezTo>
                    <a:pt x="11136" y="2968"/>
                    <a:pt x="11088" y="2988"/>
                    <a:pt x="11035" y="2988"/>
                  </a:cubicBezTo>
                  <a:cubicBezTo>
                    <a:pt x="11034" y="2988"/>
                    <a:pt x="11033" y="2988"/>
                    <a:pt x="11032" y="2988"/>
                  </a:cubicBezTo>
                  <a:cubicBezTo>
                    <a:pt x="10945" y="2988"/>
                    <a:pt x="10908" y="2945"/>
                    <a:pt x="10921" y="2858"/>
                  </a:cubicBezTo>
                  <a:cubicBezTo>
                    <a:pt x="10935" y="2771"/>
                    <a:pt x="11024" y="2656"/>
                    <a:pt x="11188" y="2513"/>
                  </a:cubicBezTo>
                  <a:close/>
                  <a:moveTo>
                    <a:pt x="10604" y="140"/>
                  </a:moveTo>
                  <a:cubicBezTo>
                    <a:pt x="10551" y="140"/>
                    <a:pt x="10491" y="171"/>
                    <a:pt x="10424" y="231"/>
                  </a:cubicBezTo>
                  <a:cubicBezTo>
                    <a:pt x="10358" y="292"/>
                    <a:pt x="10314" y="357"/>
                    <a:pt x="10293" y="424"/>
                  </a:cubicBezTo>
                  <a:cubicBezTo>
                    <a:pt x="10210" y="688"/>
                    <a:pt x="10132" y="949"/>
                    <a:pt x="10060" y="1206"/>
                  </a:cubicBezTo>
                  <a:cubicBezTo>
                    <a:pt x="10007" y="1177"/>
                    <a:pt x="9943" y="1163"/>
                    <a:pt x="9869" y="1163"/>
                  </a:cubicBezTo>
                  <a:cubicBezTo>
                    <a:pt x="9794" y="1163"/>
                    <a:pt x="9752" y="1192"/>
                    <a:pt x="9743" y="1248"/>
                  </a:cubicBezTo>
                  <a:cubicBezTo>
                    <a:pt x="9737" y="1359"/>
                    <a:pt x="9820" y="1432"/>
                    <a:pt x="9993" y="1467"/>
                  </a:cubicBezTo>
                  <a:cubicBezTo>
                    <a:pt x="9952" y="1627"/>
                    <a:pt x="9916" y="1774"/>
                    <a:pt x="9884" y="1909"/>
                  </a:cubicBezTo>
                  <a:lnTo>
                    <a:pt x="9884" y="1909"/>
                  </a:lnTo>
                  <a:cubicBezTo>
                    <a:pt x="9742" y="2151"/>
                    <a:pt x="9582" y="2368"/>
                    <a:pt x="9407" y="2559"/>
                  </a:cubicBezTo>
                  <a:cubicBezTo>
                    <a:pt x="9322" y="2651"/>
                    <a:pt x="9233" y="2723"/>
                    <a:pt x="9139" y="2773"/>
                  </a:cubicBezTo>
                  <a:cubicBezTo>
                    <a:pt x="9046" y="2823"/>
                    <a:pt x="8946" y="2849"/>
                    <a:pt x="8839" y="2849"/>
                  </a:cubicBezTo>
                  <a:cubicBezTo>
                    <a:pt x="8732" y="2849"/>
                    <a:pt x="8646" y="2798"/>
                    <a:pt x="8582" y="2697"/>
                  </a:cubicBezTo>
                  <a:cubicBezTo>
                    <a:pt x="8517" y="2596"/>
                    <a:pt x="8489" y="2475"/>
                    <a:pt x="8496" y="2336"/>
                  </a:cubicBezTo>
                  <a:cubicBezTo>
                    <a:pt x="8757" y="2328"/>
                    <a:pt x="8989" y="2252"/>
                    <a:pt x="9192" y="2107"/>
                  </a:cubicBezTo>
                  <a:cubicBezTo>
                    <a:pt x="9393" y="1963"/>
                    <a:pt x="9511" y="1784"/>
                    <a:pt x="9544" y="1570"/>
                  </a:cubicBezTo>
                  <a:cubicBezTo>
                    <a:pt x="9562" y="1455"/>
                    <a:pt x="9536" y="1365"/>
                    <a:pt x="9468" y="1300"/>
                  </a:cubicBezTo>
                  <a:cubicBezTo>
                    <a:pt x="9400" y="1234"/>
                    <a:pt x="9305" y="1201"/>
                    <a:pt x="9185" y="1201"/>
                  </a:cubicBezTo>
                  <a:cubicBezTo>
                    <a:pt x="8924" y="1202"/>
                    <a:pt x="8696" y="1302"/>
                    <a:pt x="8502" y="1502"/>
                  </a:cubicBezTo>
                  <a:cubicBezTo>
                    <a:pt x="8307" y="1702"/>
                    <a:pt x="8180" y="1997"/>
                    <a:pt x="8119" y="2385"/>
                  </a:cubicBezTo>
                  <a:cubicBezTo>
                    <a:pt x="8090" y="2577"/>
                    <a:pt x="8122" y="2749"/>
                    <a:pt x="8216" y="2900"/>
                  </a:cubicBezTo>
                  <a:cubicBezTo>
                    <a:pt x="8310" y="3051"/>
                    <a:pt x="8456" y="3126"/>
                    <a:pt x="8654" y="3126"/>
                  </a:cubicBezTo>
                  <a:cubicBezTo>
                    <a:pt x="8655" y="3126"/>
                    <a:pt x="8656" y="3126"/>
                    <a:pt x="8657" y="3126"/>
                  </a:cubicBezTo>
                  <a:cubicBezTo>
                    <a:pt x="9003" y="3126"/>
                    <a:pt x="9322" y="2935"/>
                    <a:pt x="9617" y="2553"/>
                  </a:cubicBezTo>
                  <a:cubicBezTo>
                    <a:pt x="9684" y="2465"/>
                    <a:pt x="9744" y="2382"/>
                    <a:pt x="9796" y="2305"/>
                  </a:cubicBezTo>
                  <a:lnTo>
                    <a:pt x="9796" y="2305"/>
                  </a:lnTo>
                  <a:cubicBezTo>
                    <a:pt x="9774" y="2414"/>
                    <a:pt x="9756" y="2511"/>
                    <a:pt x="9743" y="2596"/>
                  </a:cubicBezTo>
                  <a:cubicBezTo>
                    <a:pt x="9703" y="2856"/>
                    <a:pt x="9696" y="3009"/>
                    <a:pt x="9723" y="3056"/>
                  </a:cubicBezTo>
                  <a:cubicBezTo>
                    <a:pt x="9750" y="3101"/>
                    <a:pt x="9856" y="3124"/>
                    <a:pt x="10044" y="3124"/>
                  </a:cubicBezTo>
                  <a:cubicBezTo>
                    <a:pt x="10048" y="3124"/>
                    <a:pt x="10051" y="3124"/>
                    <a:pt x="10055" y="3124"/>
                  </a:cubicBezTo>
                  <a:cubicBezTo>
                    <a:pt x="10249" y="3124"/>
                    <a:pt x="10533" y="2824"/>
                    <a:pt x="10907" y="2224"/>
                  </a:cubicBezTo>
                  <a:cubicBezTo>
                    <a:pt x="10919" y="2205"/>
                    <a:pt x="10931" y="2186"/>
                    <a:pt x="10942" y="2168"/>
                  </a:cubicBezTo>
                  <a:lnTo>
                    <a:pt x="10942" y="2168"/>
                  </a:lnTo>
                  <a:cubicBezTo>
                    <a:pt x="10948" y="2177"/>
                    <a:pt x="10953" y="2185"/>
                    <a:pt x="10958" y="2192"/>
                  </a:cubicBezTo>
                  <a:cubicBezTo>
                    <a:pt x="10976" y="2221"/>
                    <a:pt x="11005" y="2259"/>
                    <a:pt x="11044" y="2307"/>
                  </a:cubicBezTo>
                  <a:cubicBezTo>
                    <a:pt x="11083" y="2355"/>
                    <a:pt x="11110" y="2390"/>
                    <a:pt x="11124" y="2411"/>
                  </a:cubicBezTo>
                  <a:cubicBezTo>
                    <a:pt x="10854" y="2640"/>
                    <a:pt x="10710" y="2809"/>
                    <a:pt x="10692" y="2919"/>
                  </a:cubicBezTo>
                  <a:cubicBezTo>
                    <a:pt x="10669" y="3072"/>
                    <a:pt x="10737" y="3149"/>
                    <a:pt x="10895" y="3149"/>
                  </a:cubicBezTo>
                  <a:cubicBezTo>
                    <a:pt x="10896" y="3149"/>
                    <a:pt x="10897" y="3149"/>
                    <a:pt x="10898" y="3149"/>
                  </a:cubicBezTo>
                  <a:cubicBezTo>
                    <a:pt x="11058" y="3149"/>
                    <a:pt x="11197" y="3100"/>
                    <a:pt x="11316" y="3004"/>
                  </a:cubicBezTo>
                  <a:cubicBezTo>
                    <a:pt x="11434" y="2908"/>
                    <a:pt x="11504" y="2792"/>
                    <a:pt x="11525" y="2657"/>
                  </a:cubicBezTo>
                  <a:cubicBezTo>
                    <a:pt x="11545" y="2521"/>
                    <a:pt x="11525" y="2396"/>
                    <a:pt x="11464" y="2282"/>
                  </a:cubicBezTo>
                  <a:cubicBezTo>
                    <a:pt x="11694" y="2111"/>
                    <a:pt x="11934" y="1952"/>
                    <a:pt x="12185" y="1805"/>
                  </a:cubicBezTo>
                  <a:cubicBezTo>
                    <a:pt x="12220" y="1784"/>
                    <a:pt x="12241" y="1754"/>
                    <a:pt x="12247" y="1715"/>
                  </a:cubicBezTo>
                  <a:cubicBezTo>
                    <a:pt x="12254" y="1675"/>
                    <a:pt x="12239" y="1655"/>
                    <a:pt x="12203" y="1655"/>
                  </a:cubicBezTo>
                  <a:cubicBezTo>
                    <a:pt x="12185" y="1655"/>
                    <a:pt x="12168" y="1661"/>
                    <a:pt x="12152" y="1672"/>
                  </a:cubicBezTo>
                  <a:cubicBezTo>
                    <a:pt x="11866" y="1861"/>
                    <a:pt x="11619" y="2032"/>
                    <a:pt x="11410" y="2186"/>
                  </a:cubicBezTo>
                  <a:cubicBezTo>
                    <a:pt x="11401" y="2176"/>
                    <a:pt x="11387" y="2152"/>
                    <a:pt x="11367" y="2117"/>
                  </a:cubicBezTo>
                  <a:lnTo>
                    <a:pt x="11320" y="2042"/>
                  </a:lnTo>
                  <a:cubicBezTo>
                    <a:pt x="11311" y="2028"/>
                    <a:pt x="11299" y="2004"/>
                    <a:pt x="11283" y="1972"/>
                  </a:cubicBezTo>
                  <a:cubicBezTo>
                    <a:pt x="11266" y="1941"/>
                    <a:pt x="11256" y="1913"/>
                    <a:pt x="11250" y="1890"/>
                  </a:cubicBezTo>
                  <a:cubicBezTo>
                    <a:pt x="11245" y="1866"/>
                    <a:pt x="11242" y="1838"/>
                    <a:pt x="11240" y="1802"/>
                  </a:cubicBezTo>
                  <a:cubicBezTo>
                    <a:pt x="11238" y="1766"/>
                    <a:pt x="11242" y="1718"/>
                    <a:pt x="11251" y="1657"/>
                  </a:cubicBezTo>
                  <a:cubicBezTo>
                    <a:pt x="11261" y="1597"/>
                    <a:pt x="11306" y="1519"/>
                    <a:pt x="11389" y="1425"/>
                  </a:cubicBezTo>
                  <a:cubicBezTo>
                    <a:pt x="11471" y="1330"/>
                    <a:pt x="11549" y="1282"/>
                    <a:pt x="11621" y="1282"/>
                  </a:cubicBezTo>
                  <a:cubicBezTo>
                    <a:pt x="11695" y="1282"/>
                    <a:pt x="11726" y="1315"/>
                    <a:pt x="11717" y="1378"/>
                  </a:cubicBezTo>
                  <a:lnTo>
                    <a:pt x="11694" y="1459"/>
                  </a:lnTo>
                  <a:cubicBezTo>
                    <a:pt x="11689" y="1488"/>
                    <a:pt x="11708" y="1502"/>
                    <a:pt x="11751" y="1502"/>
                  </a:cubicBezTo>
                  <a:cubicBezTo>
                    <a:pt x="11808" y="1502"/>
                    <a:pt x="11846" y="1440"/>
                    <a:pt x="11865" y="1319"/>
                  </a:cubicBezTo>
                  <a:cubicBezTo>
                    <a:pt x="11873" y="1266"/>
                    <a:pt x="11855" y="1213"/>
                    <a:pt x="11809" y="1162"/>
                  </a:cubicBezTo>
                  <a:cubicBezTo>
                    <a:pt x="11764" y="1111"/>
                    <a:pt x="11695" y="1085"/>
                    <a:pt x="11601" y="1085"/>
                  </a:cubicBezTo>
                  <a:cubicBezTo>
                    <a:pt x="11599" y="1085"/>
                    <a:pt x="11598" y="1085"/>
                    <a:pt x="11596" y="1085"/>
                  </a:cubicBezTo>
                  <a:cubicBezTo>
                    <a:pt x="11443" y="1085"/>
                    <a:pt x="11289" y="1151"/>
                    <a:pt x="11133" y="1281"/>
                  </a:cubicBezTo>
                  <a:cubicBezTo>
                    <a:pt x="10978" y="1411"/>
                    <a:pt x="10884" y="1581"/>
                    <a:pt x="10851" y="1791"/>
                  </a:cubicBezTo>
                  <a:cubicBezTo>
                    <a:pt x="10837" y="1878"/>
                    <a:pt x="10845" y="1959"/>
                    <a:pt x="10873" y="2036"/>
                  </a:cubicBezTo>
                  <a:lnTo>
                    <a:pt x="10873" y="2036"/>
                  </a:lnTo>
                  <a:cubicBezTo>
                    <a:pt x="10869" y="2042"/>
                    <a:pt x="10865" y="2049"/>
                    <a:pt x="10861" y="2056"/>
                  </a:cubicBezTo>
                  <a:cubicBezTo>
                    <a:pt x="10720" y="2290"/>
                    <a:pt x="10584" y="2480"/>
                    <a:pt x="10455" y="2626"/>
                  </a:cubicBezTo>
                  <a:cubicBezTo>
                    <a:pt x="10326" y="2773"/>
                    <a:pt x="10228" y="2848"/>
                    <a:pt x="10163" y="2851"/>
                  </a:cubicBezTo>
                  <a:cubicBezTo>
                    <a:pt x="10121" y="2851"/>
                    <a:pt x="10111" y="2781"/>
                    <a:pt x="10133" y="2637"/>
                  </a:cubicBezTo>
                  <a:cubicBezTo>
                    <a:pt x="10174" y="2370"/>
                    <a:pt x="10256" y="1977"/>
                    <a:pt x="10380" y="1456"/>
                  </a:cubicBezTo>
                  <a:cubicBezTo>
                    <a:pt x="10541" y="1424"/>
                    <a:pt x="10694" y="1376"/>
                    <a:pt x="10840" y="1313"/>
                  </a:cubicBezTo>
                  <a:cubicBezTo>
                    <a:pt x="10985" y="1251"/>
                    <a:pt x="11058" y="1201"/>
                    <a:pt x="11060" y="1165"/>
                  </a:cubicBezTo>
                  <a:cubicBezTo>
                    <a:pt x="11066" y="1128"/>
                    <a:pt x="11039" y="1108"/>
                    <a:pt x="10977" y="1108"/>
                  </a:cubicBezTo>
                  <a:cubicBezTo>
                    <a:pt x="10975" y="1108"/>
                    <a:pt x="10974" y="1108"/>
                    <a:pt x="10973" y="1108"/>
                  </a:cubicBezTo>
                  <a:cubicBezTo>
                    <a:pt x="10952" y="1108"/>
                    <a:pt x="10879" y="1134"/>
                    <a:pt x="10754" y="1188"/>
                  </a:cubicBezTo>
                  <a:cubicBezTo>
                    <a:pt x="10630" y="1241"/>
                    <a:pt x="10520" y="1277"/>
                    <a:pt x="10420" y="1295"/>
                  </a:cubicBezTo>
                  <a:cubicBezTo>
                    <a:pt x="10556" y="739"/>
                    <a:pt x="10630" y="428"/>
                    <a:pt x="10640" y="359"/>
                  </a:cubicBezTo>
                  <a:cubicBezTo>
                    <a:pt x="10663" y="214"/>
                    <a:pt x="10651" y="140"/>
                    <a:pt x="10604" y="140"/>
                  </a:cubicBezTo>
                  <a:close/>
                  <a:moveTo>
                    <a:pt x="8061" y="1"/>
                  </a:moveTo>
                  <a:cubicBezTo>
                    <a:pt x="7761" y="1"/>
                    <a:pt x="7504" y="106"/>
                    <a:pt x="7288" y="315"/>
                  </a:cubicBezTo>
                  <a:cubicBezTo>
                    <a:pt x="7072" y="524"/>
                    <a:pt x="6910" y="820"/>
                    <a:pt x="6800" y="1206"/>
                  </a:cubicBezTo>
                  <a:cubicBezTo>
                    <a:pt x="6612" y="1224"/>
                    <a:pt x="6513" y="1268"/>
                    <a:pt x="6502" y="1335"/>
                  </a:cubicBezTo>
                  <a:cubicBezTo>
                    <a:pt x="6499" y="1357"/>
                    <a:pt x="6530" y="1367"/>
                    <a:pt x="6597" y="1367"/>
                  </a:cubicBezTo>
                  <a:cubicBezTo>
                    <a:pt x="6662" y="1366"/>
                    <a:pt x="6715" y="1364"/>
                    <a:pt x="6755" y="1361"/>
                  </a:cubicBezTo>
                  <a:lnTo>
                    <a:pt x="6755" y="1361"/>
                  </a:lnTo>
                  <a:cubicBezTo>
                    <a:pt x="6593" y="1924"/>
                    <a:pt x="6461" y="2314"/>
                    <a:pt x="6361" y="2527"/>
                  </a:cubicBezTo>
                  <a:cubicBezTo>
                    <a:pt x="6190" y="2481"/>
                    <a:pt x="6054" y="2458"/>
                    <a:pt x="5955" y="2458"/>
                  </a:cubicBezTo>
                  <a:cubicBezTo>
                    <a:pt x="5723" y="2458"/>
                    <a:pt x="5592" y="2561"/>
                    <a:pt x="5560" y="2764"/>
                  </a:cubicBezTo>
                  <a:cubicBezTo>
                    <a:pt x="5545" y="2857"/>
                    <a:pt x="5569" y="2937"/>
                    <a:pt x="5630" y="3004"/>
                  </a:cubicBezTo>
                  <a:cubicBezTo>
                    <a:pt x="5690" y="3072"/>
                    <a:pt x="5767" y="3105"/>
                    <a:pt x="5860" y="3105"/>
                  </a:cubicBezTo>
                  <a:cubicBezTo>
                    <a:pt x="6088" y="3105"/>
                    <a:pt x="6281" y="3033"/>
                    <a:pt x="6439" y="2891"/>
                  </a:cubicBezTo>
                  <a:cubicBezTo>
                    <a:pt x="6474" y="2908"/>
                    <a:pt x="6538" y="2940"/>
                    <a:pt x="6629" y="2987"/>
                  </a:cubicBezTo>
                  <a:cubicBezTo>
                    <a:pt x="6720" y="3032"/>
                    <a:pt x="6781" y="3063"/>
                    <a:pt x="6810" y="3077"/>
                  </a:cubicBezTo>
                  <a:cubicBezTo>
                    <a:pt x="6840" y="3092"/>
                    <a:pt x="6912" y="3123"/>
                    <a:pt x="7025" y="3173"/>
                  </a:cubicBezTo>
                  <a:cubicBezTo>
                    <a:pt x="7139" y="3222"/>
                    <a:pt x="7271" y="3247"/>
                    <a:pt x="7420" y="3247"/>
                  </a:cubicBezTo>
                  <a:cubicBezTo>
                    <a:pt x="7566" y="3247"/>
                    <a:pt x="7711" y="3188"/>
                    <a:pt x="7854" y="3070"/>
                  </a:cubicBezTo>
                  <a:cubicBezTo>
                    <a:pt x="7996" y="2952"/>
                    <a:pt x="8081" y="2809"/>
                    <a:pt x="8106" y="2642"/>
                  </a:cubicBezTo>
                  <a:cubicBezTo>
                    <a:pt x="8115" y="2588"/>
                    <a:pt x="8097" y="2562"/>
                    <a:pt x="8055" y="2562"/>
                  </a:cubicBezTo>
                  <a:cubicBezTo>
                    <a:pt x="8034" y="2562"/>
                    <a:pt x="7992" y="2613"/>
                    <a:pt x="7929" y="2717"/>
                  </a:cubicBezTo>
                  <a:cubicBezTo>
                    <a:pt x="7867" y="2820"/>
                    <a:pt x="7773" y="2872"/>
                    <a:pt x="7646" y="2872"/>
                  </a:cubicBezTo>
                  <a:cubicBezTo>
                    <a:pt x="7519" y="2872"/>
                    <a:pt x="7402" y="2858"/>
                    <a:pt x="7292" y="2828"/>
                  </a:cubicBezTo>
                  <a:cubicBezTo>
                    <a:pt x="7183" y="2797"/>
                    <a:pt x="6973" y="2727"/>
                    <a:pt x="6662" y="2617"/>
                  </a:cubicBezTo>
                  <a:cubicBezTo>
                    <a:pt x="6842" y="2354"/>
                    <a:pt x="7015" y="1915"/>
                    <a:pt x="7181" y="1302"/>
                  </a:cubicBezTo>
                  <a:cubicBezTo>
                    <a:pt x="7483" y="1237"/>
                    <a:pt x="7754" y="1131"/>
                    <a:pt x="7994" y="985"/>
                  </a:cubicBezTo>
                  <a:cubicBezTo>
                    <a:pt x="8117" y="906"/>
                    <a:pt x="8220" y="808"/>
                    <a:pt x="8304" y="693"/>
                  </a:cubicBezTo>
                  <a:cubicBezTo>
                    <a:pt x="8387" y="577"/>
                    <a:pt x="8441" y="449"/>
                    <a:pt x="8462" y="311"/>
                  </a:cubicBezTo>
                  <a:cubicBezTo>
                    <a:pt x="8494" y="104"/>
                    <a:pt x="8360" y="1"/>
                    <a:pt x="8061" y="1"/>
                  </a:cubicBezTo>
                  <a:close/>
                  <a:moveTo>
                    <a:pt x="14119" y="2566"/>
                  </a:moveTo>
                  <a:lnTo>
                    <a:pt x="14037" y="2964"/>
                  </a:lnTo>
                  <a:cubicBezTo>
                    <a:pt x="13976" y="3254"/>
                    <a:pt x="13921" y="3447"/>
                    <a:pt x="13872" y="3541"/>
                  </a:cubicBezTo>
                  <a:cubicBezTo>
                    <a:pt x="13822" y="3636"/>
                    <a:pt x="13753" y="3683"/>
                    <a:pt x="13666" y="3684"/>
                  </a:cubicBezTo>
                  <a:cubicBezTo>
                    <a:pt x="13610" y="3684"/>
                    <a:pt x="13569" y="3655"/>
                    <a:pt x="13547" y="3595"/>
                  </a:cubicBezTo>
                  <a:cubicBezTo>
                    <a:pt x="13523" y="3535"/>
                    <a:pt x="13519" y="3459"/>
                    <a:pt x="13533" y="3367"/>
                  </a:cubicBezTo>
                  <a:cubicBezTo>
                    <a:pt x="13564" y="3167"/>
                    <a:pt x="13759" y="2900"/>
                    <a:pt x="14119" y="2566"/>
                  </a:cubicBezTo>
                  <a:close/>
                  <a:moveTo>
                    <a:pt x="15814" y="1044"/>
                  </a:moveTo>
                  <a:cubicBezTo>
                    <a:pt x="15710" y="1044"/>
                    <a:pt x="15616" y="1071"/>
                    <a:pt x="15532" y="1126"/>
                  </a:cubicBezTo>
                  <a:cubicBezTo>
                    <a:pt x="15364" y="1126"/>
                    <a:pt x="15214" y="1206"/>
                    <a:pt x="15083" y="1366"/>
                  </a:cubicBezTo>
                  <a:cubicBezTo>
                    <a:pt x="15033" y="1426"/>
                    <a:pt x="14991" y="1487"/>
                    <a:pt x="14957" y="1550"/>
                  </a:cubicBezTo>
                  <a:lnTo>
                    <a:pt x="14957" y="1550"/>
                  </a:lnTo>
                  <a:cubicBezTo>
                    <a:pt x="14883" y="1626"/>
                    <a:pt x="14730" y="1787"/>
                    <a:pt x="14498" y="2033"/>
                  </a:cubicBezTo>
                  <a:cubicBezTo>
                    <a:pt x="14525" y="1879"/>
                    <a:pt x="14566" y="1711"/>
                    <a:pt x="14621" y="1529"/>
                  </a:cubicBezTo>
                  <a:cubicBezTo>
                    <a:pt x="14684" y="1440"/>
                    <a:pt x="14724" y="1337"/>
                    <a:pt x="14742" y="1220"/>
                  </a:cubicBezTo>
                  <a:cubicBezTo>
                    <a:pt x="14759" y="1104"/>
                    <a:pt x="14749" y="1046"/>
                    <a:pt x="14710" y="1046"/>
                  </a:cubicBezTo>
                  <a:cubicBezTo>
                    <a:pt x="14670" y="1046"/>
                    <a:pt x="14611" y="1075"/>
                    <a:pt x="14532" y="1134"/>
                  </a:cubicBezTo>
                  <a:cubicBezTo>
                    <a:pt x="14452" y="1192"/>
                    <a:pt x="14407" y="1234"/>
                    <a:pt x="14395" y="1261"/>
                  </a:cubicBezTo>
                  <a:cubicBezTo>
                    <a:pt x="14359" y="1213"/>
                    <a:pt x="14315" y="1172"/>
                    <a:pt x="14263" y="1138"/>
                  </a:cubicBezTo>
                  <a:cubicBezTo>
                    <a:pt x="14211" y="1104"/>
                    <a:pt x="14165" y="1088"/>
                    <a:pt x="14125" y="1088"/>
                  </a:cubicBezTo>
                  <a:cubicBezTo>
                    <a:pt x="13924" y="1088"/>
                    <a:pt x="13749" y="1172"/>
                    <a:pt x="13600" y="1341"/>
                  </a:cubicBezTo>
                  <a:cubicBezTo>
                    <a:pt x="13452" y="1509"/>
                    <a:pt x="13360" y="1702"/>
                    <a:pt x="13326" y="1922"/>
                  </a:cubicBezTo>
                  <a:cubicBezTo>
                    <a:pt x="13292" y="2142"/>
                    <a:pt x="13307" y="2301"/>
                    <a:pt x="13371" y="2401"/>
                  </a:cubicBezTo>
                  <a:cubicBezTo>
                    <a:pt x="13436" y="2501"/>
                    <a:pt x="13527" y="2551"/>
                    <a:pt x="13643" y="2551"/>
                  </a:cubicBezTo>
                  <a:cubicBezTo>
                    <a:pt x="13759" y="2551"/>
                    <a:pt x="13861" y="2499"/>
                    <a:pt x="13949" y="2396"/>
                  </a:cubicBezTo>
                  <a:cubicBezTo>
                    <a:pt x="14037" y="2293"/>
                    <a:pt x="14140" y="2130"/>
                    <a:pt x="14257" y="1908"/>
                  </a:cubicBezTo>
                  <a:lnTo>
                    <a:pt x="14257" y="1908"/>
                  </a:lnTo>
                  <a:lnTo>
                    <a:pt x="14161" y="2376"/>
                  </a:lnTo>
                  <a:cubicBezTo>
                    <a:pt x="13839" y="2673"/>
                    <a:pt x="13615" y="2895"/>
                    <a:pt x="13488" y="3038"/>
                  </a:cubicBezTo>
                  <a:cubicBezTo>
                    <a:pt x="13362" y="3182"/>
                    <a:pt x="13288" y="3323"/>
                    <a:pt x="13266" y="3459"/>
                  </a:cubicBezTo>
                  <a:cubicBezTo>
                    <a:pt x="13245" y="3596"/>
                    <a:pt x="13271" y="3692"/>
                    <a:pt x="13342" y="3747"/>
                  </a:cubicBezTo>
                  <a:cubicBezTo>
                    <a:pt x="13413" y="3803"/>
                    <a:pt x="13495" y="3830"/>
                    <a:pt x="13587" y="3830"/>
                  </a:cubicBezTo>
                  <a:cubicBezTo>
                    <a:pt x="13798" y="3830"/>
                    <a:pt x="13956" y="3759"/>
                    <a:pt x="14060" y="3621"/>
                  </a:cubicBezTo>
                  <a:cubicBezTo>
                    <a:pt x="14164" y="3481"/>
                    <a:pt x="14250" y="3239"/>
                    <a:pt x="14316" y="2895"/>
                  </a:cubicBezTo>
                  <a:cubicBezTo>
                    <a:pt x="14340" y="2778"/>
                    <a:pt x="14385" y="2559"/>
                    <a:pt x="14450" y="2237"/>
                  </a:cubicBezTo>
                  <a:cubicBezTo>
                    <a:pt x="14616" y="2063"/>
                    <a:pt x="14751" y="1917"/>
                    <a:pt x="14858" y="1800"/>
                  </a:cubicBezTo>
                  <a:lnTo>
                    <a:pt x="14858" y="1800"/>
                  </a:lnTo>
                  <a:cubicBezTo>
                    <a:pt x="14852" y="1825"/>
                    <a:pt x="14847" y="1851"/>
                    <a:pt x="14843" y="1876"/>
                  </a:cubicBezTo>
                  <a:cubicBezTo>
                    <a:pt x="14815" y="2057"/>
                    <a:pt x="14835" y="2213"/>
                    <a:pt x="14904" y="2348"/>
                  </a:cubicBezTo>
                  <a:cubicBezTo>
                    <a:pt x="14973" y="2480"/>
                    <a:pt x="15090" y="2548"/>
                    <a:pt x="15256" y="2548"/>
                  </a:cubicBezTo>
                  <a:cubicBezTo>
                    <a:pt x="15257" y="2548"/>
                    <a:pt x="15258" y="2548"/>
                    <a:pt x="15259" y="2548"/>
                  </a:cubicBezTo>
                  <a:cubicBezTo>
                    <a:pt x="15489" y="2548"/>
                    <a:pt x="15678" y="2477"/>
                    <a:pt x="15824" y="2335"/>
                  </a:cubicBezTo>
                  <a:cubicBezTo>
                    <a:pt x="15971" y="2195"/>
                    <a:pt x="16071" y="2010"/>
                    <a:pt x="16124" y="1783"/>
                  </a:cubicBezTo>
                  <a:cubicBezTo>
                    <a:pt x="16257" y="1734"/>
                    <a:pt x="16370" y="1679"/>
                    <a:pt x="16463" y="1618"/>
                  </a:cubicBezTo>
                  <a:cubicBezTo>
                    <a:pt x="16556" y="1557"/>
                    <a:pt x="16604" y="1514"/>
                    <a:pt x="16609" y="1489"/>
                  </a:cubicBezTo>
                  <a:cubicBezTo>
                    <a:pt x="16612" y="1465"/>
                    <a:pt x="16604" y="1453"/>
                    <a:pt x="16582" y="1453"/>
                  </a:cubicBezTo>
                  <a:cubicBezTo>
                    <a:pt x="16574" y="1453"/>
                    <a:pt x="16562" y="1457"/>
                    <a:pt x="16548" y="1465"/>
                  </a:cubicBezTo>
                  <a:lnTo>
                    <a:pt x="16494" y="1494"/>
                  </a:lnTo>
                  <a:cubicBezTo>
                    <a:pt x="16470" y="1507"/>
                    <a:pt x="16436" y="1527"/>
                    <a:pt x="16390" y="1552"/>
                  </a:cubicBezTo>
                  <a:cubicBezTo>
                    <a:pt x="16343" y="1578"/>
                    <a:pt x="16264" y="1609"/>
                    <a:pt x="16150" y="1645"/>
                  </a:cubicBezTo>
                  <a:cubicBezTo>
                    <a:pt x="16175" y="1466"/>
                    <a:pt x="16151" y="1321"/>
                    <a:pt x="16079" y="1210"/>
                  </a:cubicBezTo>
                  <a:cubicBezTo>
                    <a:pt x="16007" y="1099"/>
                    <a:pt x="15919" y="1044"/>
                    <a:pt x="15814" y="1044"/>
                  </a:cubicBezTo>
                  <a:close/>
                  <a:moveTo>
                    <a:pt x="12515" y="3186"/>
                  </a:moveTo>
                  <a:cubicBezTo>
                    <a:pt x="12554" y="3186"/>
                    <a:pt x="12562" y="3260"/>
                    <a:pt x="12538" y="3410"/>
                  </a:cubicBezTo>
                  <a:cubicBezTo>
                    <a:pt x="12493" y="3706"/>
                    <a:pt x="12330" y="4073"/>
                    <a:pt x="12053" y="4512"/>
                  </a:cubicBezTo>
                  <a:cubicBezTo>
                    <a:pt x="12110" y="4234"/>
                    <a:pt x="12171" y="3990"/>
                    <a:pt x="12235" y="3780"/>
                  </a:cubicBezTo>
                  <a:cubicBezTo>
                    <a:pt x="12358" y="3383"/>
                    <a:pt x="12450" y="3186"/>
                    <a:pt x="12515" y="3186"/>
                  </a:cubicBezTo>
                  <a:close/>
                  <a:moveTo>
                    <a:pt x="10921" y="4332"/>
                  </a:moveTo>
                  <a:cubicBezTo>
                    <a:pt x="11003" y="4332"/>
                    <a:pt x="11022" y="4478"/>
                    <a:pt x="10976" y="4771"/>
                  </a:cubicBezTo>
                  <a:cubicBezTo>
                    <a:pt x="10971" y="4806"/>
                    <a:pt x="10965" y="4833"/>
                    <a:pt x="10959" y="4851"/>
                  </a:cubicBezTo>
                  <a:cubicBezTo>
                    <a:pt x="10864" y="4748"/>
                    <a:pt x="10826" y="4635"/>
                    <a:pt x="10844" y="4514"/>
                  </a:cubicBezTo>
                  <a:cubicBezTo>
                    <a:pt x="10864" y="4393"/>
                    <a:pt x="10889" y="4332"/>
                    <a:pt x="10921" y="4332"/>
                  </a:cubicBezTo>
                  <a:close/>
                  <a:moveTo>
                    <a:pt x="3709" y="4319"/>
                  </a:moveTo>
                  <a:cubicBezTo>
                    <a:pt x="3823" y="4319"/>
                    <a:pt x="3894" y="4391"/>
                    <a:pt x="3924" y="4533"/>
                  </a:cubicBezTo>
                  <a:cubicBezTo>
                    <a:pt x="3954" y="4675"/>
                    <a:pt x="3959" y="4834"/>
                    <a:pt x="3939" y="5009"/>
                  </a:cubicBezTo>
                  <a:lnTo>
                    <a:pt x="3875" y="5009"/>
                  </a:lnTo>
                  <a:cubicBezTo>
                    <a:pt x="3754" y="5009"/>
                    <a:pt x="3654" y="4968"/>
                    <a:pt x="3576" y="4887"/>
                  </a:cubicBezTo>
                  <a:cubicBezTo>
                    <a:pt x="3498" y="4805"/>
                    <a:pt x="3468" y="4698"/>
                    <a:pt x="3489" y="4565"/>
                  </a:cubicBezTo>
                  <a:cubicBezTo>
                    <a:pt x="3499" y="4505"/>
                    <a:pt x="3523" y="4449"/>
                    <a:pt x="3563" y="4397"/>
                  </a:cubicBezTo>
                  <a:cubicBezTo>
                    <a:pt x="3603" y="4345"/>
                    <a:pt x="3652" y="4319"/>
                    <a:pt x="3709" y="4319"/>
                  </a:cubicBezTo>
                  <a:close/>
                  <a:moveTo>
                    <a:pt x="17340" y="4342"/>
                  </a:moveTo>
                  <a:cubicBezTo>
                    <a:pt x="17441" y="4342"/>
                    <a:pt x="17480" y="4422"/>
                    <a:pt x="17455" y="4582"/>
                  </a:cubicBezTo>
                  <a:cubicBezTo>
                    <a:pt x="17430" y="4743"/>
                    <a:pt x="17361" y="4873"/>
                    <a:pt x="17248" y="4972"/>
                  </a:cubicBezTo>
                  <a:cubicBezTo>
                    <a:pt x="17134" y="5073"/>
                    <a:pt x="16969" y="5141"/>
                    <a:pt x="16754" y="5177"/>
                  </a:cubicBezTo>
                  <a:cubicBezTo>
                    <a:pt x="16794" y="4966"/>
                    <a:pt x="16870" y="4775"/>
                    <a:pt x="16982" y="4601"/>
                  </a:cubicBezTo>
                  <a:cubicBezTo>
                    <a:pt x="17094" y="4428"/>
                    <a:pt x="17212" y="4342"/>
                    <a:pt x="17338" y="4342"/>
                  </a:cubicBezTo>
                  <a:cubicBezTo>
                    <a:pt x="17338" y="4342"/>
                    <a:pt x="17339" y="4342"/>
                    <a:pt x="17340" y="4342"/>
                  </a:cubicBezTo>
                  <a:close/>
                  <a:moveTo>
                    <a:pt x="14408" y="4347"/>
                  </a:moveTo>
                  <a:cubicBezTo>
                    <a:pt x="14512" y="4347"/>
                    <a:pt x="14551" y="4427"/>
                    <a:pt x="14526" y="4587"/>
                  </a:cubicBezTo>
                  <a:cubicBezTo>
                    <a:pt x="14501" y="4748"/>
                    <a:pt x="14432" y="4878"/>
                    <a:pt x="14319" y="4978"/>
                  </a:cubicBezTo>
                  <a:cubicBezTo>
                    <a:pt x="14205" y="5078"/>
                    <a:pt x="14040" y="5146"/>
                    <a:pt x="13824" y="5182"/>
                  </a:cubicBezTo>
                  <a:cubicBezTo>
                    <a:pt x="13865" y="4972"/>
                    <a:pt x="13940" y="4780"/>
                    <a:pt x="14052" y="4607"/>
                  </a:cubicBezTo>
                  <a:cubicBezTo>
                    <a:pt x="14165" y="4434"/>
                    <a:pt x="14284" y="4347"/>
                    <a:pt x="14408" y="4347"/>
                  </a:cubicBezTo>
                  <a:close/>
                  <a:moveTo>
                    <a:pt x="8373" y="4358"/>
                  </a:moveTo>
                  <a:cubicBezTo>
                    <a:pt x="8476" y="4358"/>
                    <a:pt x="8516" y="4439"/>
                    <a:pt x="8491" y="4599"/>
                  </a:cubicBezTo>
                  <a:cubicBezTo>
                    <a:pt x="8466" y="4759"/>
                    <a:pt x="8397" y="4889"/>
                    <a:pt x="8283" y="4990"/>
                  </a:cubicBezTo>
                  <a:cubicBezTo>
                    <a:pt x="8170" y="5089"/>
                    <a:pt x="8006" y="5157"/>
                    <a:pt x="7790" y="5194"/>
                  </a:cubicBezTo>
                  <a:cubicBezTo>
                    <a:pt x="7829" y="4984"/>
                    <a:pt x="7905" y="4791"/>
                    <a:pt x="8018" y="4619"/>
                  </a:cubicBezTo>
                  <a:cubicBezTo>
                    <a:pt x="8130" y="4446"/>
                    <a:pt x="8249" y="4359"/>
                    <a:pt x="8373" y="4358"/>
                  </a:cubicBezTo>
                  <a:close/>
                  <a:moveTo>
                    <a:pt x="3300" y="4443"/>
                  </a:moveTo>
                  <a:lnTo>
                    <a:pt x="3300" y="4443"/>
                  </a:lnTo>
                  <a:cubicBezTo>
                    <a:pt x="3247" y="4529"/>
                    <a:pt x="3211" y="4630"/>
                    <a:pt x="3193" y="4748"/>
                  </a:cubicBezTo>
                  <a:cubicBezTo>
                    <a:pt x="3176" y="4866"/>
                    <a:pt x="3216" y="4973"/>
                    <a:pt x="3314" y="5071"/>
                  </a:cubicBezTo>
                  <a:cubicBezTo>
                    <a:pt x="3413" y="5169"/>
                    <a:pt x="3545" y="5218"/>
                    <a:pt x="3709" y="5218"/>
                  </a:cubicBezTo>
                  <a:lnTo>
                    <a:pt x="3903" y="5206"/>
                  </a:lnTo>
                  <a:lnTo>
                    <a:pt x="3903" y="5206"/>
                  </a:lnTo>
                  <a:cubicBezTo>
                    <a:pt x="3859" y="5396"/>
                    <a:pt x="3785" y="5555"/>
                    <a:pt x="3679" y="5686"/>
                  </a:cubicBezTo>
                  <a:cubicBezTo>
                    <a:pt x="3574" y="5816"/>
                    <a:pt x="3444" y="5881"/>
                    <a:pt x="3291" y="5881"/>
                  </a:cubicBezTo>
                  <a:cubicBezTo>
                    <a:pt x="3138" y="5881"/>
                    <a:pt x="3038" y="5804"/>
                    <a:pt x="2990" y="5649"/>
                  </a:cubicBezTo>
                  <a:cubicBezTo>
                    <a:pt x="2943" y="5494"/>
                    <a:pt x="2932" y="5331"/>
                    <a:pt x="2959" y="5160"/>
                  </a:cubicBezTo>
                  <a:cubicBezTo>
                    <a:pt x="3014" y="4804"/>
                    <a:pt x="3128" y="4564"/>
                    <a:pt x="3300" y="4443"/>
                  </a:cubicBezTo>
                  <a:close/>
                  <a:moveTo>
                    <a:pt x="12605" y="2870"/>
                  </a:moveTo>
                  <a:cubicBezTo>
                    <a:pt x="12528" y="2870"/>
                    <a:pt x="12447" y="2899"/>
                    <a:pt x="12363" y="2956"/>
                  </a:cubicBezTo>
                  <a:cubicBezTo>
                    <a:pt x="12000" y="3206"/>
                    <a:pt x="11748" y="3787"/>
                    <a:pt x="11607" y="4700"/>
                  </a:cubicBezTo>
                  <a:lnTo>
                    <a:pt x="11582" y="4863"/>
                  </a:lnTo>
                  <a:lnTo>
                    <a:pt x="11582" y="4863"/>
                  </a:lnTo>
                  <a:cubicBezTo>
                    <a:pt x="11470" y="4936"/>
                    <a:pt x="11357" y="4973"/>
                    <a:pt x="11244" y="4973"/>
                  </a:cubicBezTo>
                  <a:cubicBezTo>
                    <a:pt x="11194" y="4973"/>
                    <a:pt x="11144" y="4964"/>
                    <a:pt x="11093" y="4947"/>
                  </a:cubicBezTo>
                  <a:cubicBezTo>
                    <a:pt x="11119" y="4847"/>
                    <a:pt x="11139" y="4750"/>
                    <a:pt x="11153" y="4658"/>
                  </a:cubicBezTo>
                  <a:cubicBezTo>
                    <a:pt x="11208" y="4305"/>
                    <a:pt x="11153" y="4129"/>
                    <a:pt x="10990" y="4129"/>
                  </a:cubicBezTo>
                  <a:cubicBezTo>
                    <a:pt x="10869" y="4130"/>
                    <a:pt x="10769" y="4177"/>
                    <a:pt x="10692" y="4271"/>
                  </a:cubicBezTo>
                  <a:cubicBezTo>
                    <a:pt x="10616" y="4366"/>
                    <a:pt x="10567" y="4478"/>
                    <a:pt x="10547" y="4608"/>
                  </a:cubicBezTo>
                  <a:cubicBezTo>
                    <a:pt x="10527" y="4738"/>
                    <a:pt x="10545" y="4853"/>
                    <a:pt x="10601" y="4953"/>
                  </a:cubicBezTo>
                  <a:cubicBezTo>
                    <a:pt x="10657" y="5053"/>
                    <a:pt x="10747" y="5121"/>
                    <a:pt x="10874" y="5156"/>
                  </a:cubicBezTo>
                  <a:cubicBezTo>
                    <a:pt x="10805" y="5349"/>
                    <a:pt x="10725" y="5512"/>
                    <a:pt x="10632" y="5645"/>
                  </a:cubicBezTo>
                  <a:cubicBezTo>
                    <a:pt x="10541" y="5779"/>
                    <a:pt x="10443" y="5846"/>
                    <a:pt x="10340" y="5846"/>
                  </a:cubicBezTo>
                  <a:cubicBezTo>
                    <a:pt x="10268" y="5846"/>
                    <a:pt x="10211" y="5792"/>
                    <a:pt x="10169" y="5684"/>
                  </a:cubicBezTo>
                  <a:cubicBezTo>
                    <a:pt x="10128" y="5575"/>
                    <a:pt x="10112" y="5442"/>
                    <a:pt x="10121" y="5286"/>
                  </a:cubicBezTo>
                  <a:cubicBezTo>
                    <a:pt x="10259" y="5014"/>
                    <a:pt x="10343" y="4788"/>
                    <a:pt x="10371" y="4606"/>
                  </a:cubicBezTo>
                  <a:cubicBezTo>
                    <a:pt x="10382" y="4538"/>
                    <a:pt x="10382" y="4496"/>
                    <a:pt x="10372" y="4478"/>
                  </a:cubicBezTo>
                  <a:cubicBezTo>
                    <a:pt x="10362" y="4460"/>
                    <a:pt x="10343" y="4451"/>
                    <a:pt x="10314" y="4451"/>
                  </a:cubicBezTo>
                  <a:cubicBezTo>
                    <a:pt x="10225" y="4451"/>
                    <a:pt x="10140" y="4510"/>
                    <a:pt x="10058" y="4628"/>
                  </a:cubicBezTo>
                  <a:cubicBezTo>
                    <a:pt x="9976" y="4746"/>
                    <a:pt x="9914" y="4863"/>
                    <a:pt x="9875" y="4978"/>
                  </a:cubicBezTo>
                  <a:cubicBezTo>
                    <a:pt x="9836" y="5094"/>
                    <a:pt x="9809" y="5204"/>
                    <a:pt x="9793" y="5305"/>
                  </a:cubicBezTo>
                  <a:cubicBezTo>
                    <a:pt x="9777" y="5406"/>
                    <a:pt x="9771" y="5502"/>
                    <a:pt x="9775" y="5590"/>
                  </a:cubicBezTo>
                  <a:cubicBezTo>
                    <a:pt x="9646" y="5762"/>
                    <a:pt x="9545" y="5848"/>
                    <a:pt x="9474" y="5848"/>
                  </a:cubicBezTo>
                  <a:cubicBezTo>
                    <a:pt x="9402" y="5848"/>
                    <a:pt x="9357" y="5787"/>
                    <a:pt x="9339" y="5664"/>
                  </a:cubicBezTo>
                  <a:cubicBezTo>
                    <a:pt x="9321" y="5541"/>
                    <a:pt x="9324" y="5398"/>
                    <a:pt x="9349" y="5236"/>
                  </a:cubicBezTo>
                  <a:cubicBezTo>
                    <a:pt x="9374" y="5074"/>
                    <a:pt x="9401" y="4971"/>
                    <a:pt x="9429" y="4929"/>
                  </a:cubicBezTo>
                  <a:cubicBezTo>
                    <a:pt x="9556" y="4701"/>
                    <a:pt x="9637" y="4502"/>
                    <a:pt x="9670" y="4335"/>
                  </a:cubicBezTo>
                  <a:cubicBezTo>
                    <a:pt x="9680" y="4270"/>
                    <a:pt x="9659" y="4239"/>
                    <a:pt x="9605" y="4239"/>
                  </a:cubicBezTo>
                  <a:cubicBezTo>
                    <a:pt x="9569" y="4239"/>
                    <a:pt x="9501" y="4268"/>
                    <a:pt x="9399" y="4324"/>
                  </a:cubicBezTo>
                  <a:cubicBezTo>
                    <a:pt x="9298" y="4382"/>
                    <a:pt x="9238" y="4423"/>
                    <a:pt x="9219" y="4448"/>
                  </a:cubicBezTo>
                  <a:cubicBezTo>
                    <a:pt x="9128" y="4578"/>
                    <a:pt x="9053" y="4812"/>
                    <a:pt x="8995" y="5151"/>
                  </a:cubicBezTo>
                  <a:lnTo>
                    <a:pt x="8995" y="5151"/>
                  </a:lnTo>
                  <a:cubicBezTo>
                    <a:pt x="8897" y="5292"/>
                    <a:pt x="8793" y="5424"/>
                    <a:pt x="8682" y="5545"/>
                  </a:cubicBezTo>
                  <a:cubicBezTo>
                    <a:pt x="8596" y="5638"/>
                    <a:pt x="8506" y="5709"/>
                    <a:pt x="8414" y="5759"/>
                  </a:cubicBezTo>
                  <a:cubicBezTo>
                    <a:pt x="8320" y="5810"/>
                    <a:pt x="8220" y="5834"/>
                    <a:pt x="8113" y="5835"/>
                  </a:cubicBezTo>
                  <a:cubicBezTo>
                    <a:pt x="8006" y="5835"/>
                    <a:pt x="7920" y="5784"/>
                    <a:pt x="7856" y="5683"/>
                  </a:cubicBezTo>
                  <a:cubicBezTo>
                    <a:pt x="7792" y="5582"/>
                    <a:pt x="7763" y="5461"/>
                    <a:pt x="7770" y="5321"/>
                  </a:cubicBezTo>
                  <a:cubicBezTo>
                    <a:pt x="8031" y="5315"/>
                    <a:pt x="8263" y="5239"/>
                    <a:pt x="8465" y="5094"/>
                  </a:cubicBezTo>
                  <a:cubicBezTo>
                    <a:pt x="8668" y="4949"/>
                    <a:pt x="8786" y="4770"/>
                    <a:pt x="8819" y="4556"/>
                  </a:cubicBezTo>
                  <a:cubicBezTo>
                    <a:pt x="8836" y="4441"/>
                    <a:pt x="8811" y="4351"/>
                    <a:pt x="8743" y="4286"/>
                  </a:cubicBezTo>
                  <a:cubicBezTo>
                    <a:pt x="8675" y="4220"/>
                    <a:pt x="8579" y="4187"/>
                    <a:pt x="8458" y="4187"/>
                  </a:cubicBezTo>
                  <a:cubicBezTo>
                    <a:pt x="8198" y="4188"/>
                    <a:pt x="7971" y="4289"/>
                    <a:pt x="7776" y="4489"/>
                  </a:cubicBezTo>
                  <a:cubicBezTo>
                    <a:pt x="7606" y="4664"/>
                    <a:pt x="7487" y="4911"/>
                    <a:pt x="7419" y="5232"/>
                  </a:cubicBezTo>
                  <a:lnTo>
                    <a:pt x="7419" y="5232"/>
                  </a:lnTo>
                  <a:cubicBezTo>
                    <a:pt x="7320" y="5381"/>
                    <a:pt x="7225" y="5509"/>
                    <a:pt x="7132" y="5615"/>
                  </a:cubicBezTo>
                  <a:cubicBezTo>
                    <a:pt x="7002" y="5762"/>
                    <a:pt x="6907" y="5838"/>
                    <a:pt x="6845" y="5842"/>
                  </a:cubicBezTo>
                  <a:cubicBezTo>
                    <a:pt x="6845" y="5842"/>
                    <a:pt x="6845" y="5842"/>
                    <a:pt x="6845" y="5842"/>
                  </a:cubicBezTo>
                  <a:cubicBezTo>
                    <a:pt x="6824" y="5842"/>
                    <a:pt x="6819" y="5802"/>
                    <a:pt x="6831" y="5722"/>
                  </a:cubicBezTo>
                  <a:cubicBezTo>
                    <a:pt x="6845" y="5642"/>
                    <a:pt x="6891" y="5449"/>
                    <a:pt x="6972" y="5144"/>
                  </a:cubicBezTo>
                  <a:cubicBezTo>
                    <a:pt x="7052" y="4840"/>
                    <a:pt x="7106" y="4609"/>
                    <a:pt x="7130" y="4452"/>
                  </a:cubicBezTo>
                  <a:cubicBezTo>
                    <a:pt x="7141" y="4377"/>
                    <a:pt x="7121" y="4315"/>
                    <a:pt x="7071" y="4265"/>
                  </a:cubicBezTo>
                  <a:cubicBezTo>
                    <a:pt x="7019" y="4215"/>
                    <a:pt x="6961" y="4190"/>
                    <a:pt x="6895" y="4190"/>
                  </a:cubicBezTo>
                  <a:cubicBezTo>
                    <a:pt x="6829" y="4191"/>
                    <a:pt x="6749" y="4232"/>
                    <a:pt x="6654" y="4314"/>
                  </a:cubicBezTo>
                  <a:cubicBezTo>
                    <a:pt x="6605" y="4353"/>
                    <a:pt x="6559" y="4392"/>
                    <a:pt x="6515" y="4432"/>
                  </a:cubicBezTo>
                  <a:cubicBezTo>
                    <a:pt x="6472" y="4471"/>
                    <a:pt x="6387" y="4557"/>
                    <a:pt x="6260" y="4688"/>
                  </a:cubicBezTo>
                  <a:cubicBezTo>
                    <a:pt x="6132" y="4821"/>
                    <a:pt x="6059" y="4902"/>
                    <a:pt x="6040" y="4929"/>
                  </a:cubicBezTo>
                  <a:cubicBezTo>
                    <a:pt x="6042" y="4919"/>
                    <a:pt x="6047" y="4894"/>
                    <a:pt x="6057" y="4855"/>
                  </a:cubicBezTo>
                  <a:cubicBezTo>
                    <a:pt x="6067" y="4816"/>
                    <a:pt x="6078" y="4761"/>
                    <a:pt x="6091" y="4692"/>
                  </a:cubicBezTo>
                  <a:cubicBezTo>
                    <a:pt x="6103" y="4622"/>
                    <a:pt x="6115" y="4548"/>
                    <a:pt x="6128" y="4470"/>
                  </a:cubicBezTo>
                  <a:cubicBezTo>
                    <a:pt x="6140" y="4392"/>
                    <a:pt x="6121" y="4325"/>
                    <a:pt x="6070" y="4272"/>
                  </a:cubicBezTo>
                  <a:cubicBezTo>
                    <a:pt x="6019" y="4219"/>
                    <a:pt x="5960" y="4193"/>
                    <a:pt x="5893" y="4193"/>
                  </a:cubicBezTo>
                  <a:cubicBezTo>
                    <a:pt x="5785" y="4193"/>
                    <a:pt x="5650" y="4296"/>
                    <a:pt x="5487" y="4503"/>
                  </a:cubicBezTo>
                  <a:cubicBezTo>
                    <a:pt x="5394" y="4613"/>
                    <a:pt x="5227" y="4846"/>
                    <a:pt x="4984" y="5199"/>
                  </a:cubicBezTo>
                  <a:cubicBezTo>
                    <a:pt x="4995" y="5121"/>
                    <a:pt x="5027" y="4980"/>
                    <a:pt x="5076" y="4777"/>
                  </a:cubicBezTo>
                  <a:cubicBezTo>
                    <a:pt x="5172" y="4609"/>
                    <a:pt x="5236" y="4431"/>
                    <a:pt x="5265" y="4241"/>
                  </a:cubicBezTo>
                  <a:cubicBezTo>
                    <a:pt x="5271" y="4202"/>
                    <a:pt x="5270" y="4176"/>
                    <a:pt x="5262" y="4161"/>
                  </a:cubicBezTo>
                  <a:cubicBezTo>
                    <a:pt x="5253" y="4147"/>
                    <a:pt x="5228" y="4140"/>
                    <a:pt x="5187" y="4140"/>
                  </a:cubicBezTo>
                  <a:cubicBezTo>
                    <a:pt x="5146" y="4140"/>
                    <a:pt x="5075" y="4174"/>
                    <a:pt x="4973" y="4242"/>
                  </a:cubicBezTo>
                  <a:cubicBezTo>
                    <a:pt x="4872" y="4310"/>
                    <a:pt x="4801" y="4362"/>
                    <a:pt x="4760" y="4398"/>
                  </a:cubicBezTo>
                  <a:cubicBezTo>
                    <a:pt x="4718" y="4434"/>
                    <a:pt x="4685" y="4537"/>
                    <a:pt x="4658" y="4708"/>
                  </a:cubicBezTo>
                  <a:lnTo>
                    <a:pt x="4645" y="4791"/>
                  </a:lnTo>
                  <a:lnTo>
                    <a:pt x="4645" y="4791"/>
                  </a:lnTo>
                  <a:cubicBezTo>
                    <a:pt x="4634" y="4798"/>
                    <a:pt x="4621" y="4805"/>
                    <a:pt x="4608" y="4812"/>
                  </a:cubicBezTo>
                  <a:cubicBezTo>
                    <a:pt x="4547" y="4847"/>
                    <a:pt x="4443" y="4887"/>
                    <a:pt x="4292" y="4933"/>
                  </a:cubicBezTo>
                  <a:cubicBezTo>
                    <a:pt x="4326" y="4698"/>
                    <a:pt x="4294" y="4507"/>
                    <a:pt x="4199" y="4361"/>
                  </a:cubicBezTo>
                  <a:cubicBezTo>
                    <a:pt x="4104" y="4215"/>
                    <a:pt x="3988" y="4143"/>
                    <a:pt x="3851" y="4143"/>
                  </a:cubicBezTo>
                  <a:cubicBezTo>
                    <a:pt x="3713" y="4143"/>
                    <a:pt x="3590" y="4179"/>
                    <a:pt x="3479" y="4250"/>
                  </a:cubicBezTo>
                  <a:cubicBezTo>
                    <a:pt x="3258" y="4251"/>
                    <a:pt x="3060" y="4357"/>
                    <a:pt x="2888" y="4567"/>
                  </a:cubicBezTo>
                  <a:cubicBezTo>
                    <a:pt x="2714" y="4778"/>
                    <a:pt x="2609" y="5001"/>
                    <a:pt x="2572" y="5239"/>
                  </a:cubicBezTo>
                  <a:cubicBezTo>
                    <a:pt x="2536" y="5475"/>
                    <a:pt x="2563" y="5682"/>
                    <a:pt x="2654" y="5858"/>
                  </a:cubicBezTo>
                  <a:cubicBezTo>
                    <a:pt x="2743" y="6035"/>
                    <a:pt x="2899" y="6122"/>
                    <a:pt x="3120" y="6122"/>
                  </a:cubicBezTo>
                  <a:cubicBezTo>
                    <a:pt x="3423" y="6121"/>
                    <a:pt x="3671" y="6028"/>
                    <a:pt x="3864" y="5843"/>
                  </a:cubicBezTo>
                  <a:cubicBezTo>
                    <a:pt x="4056" y="5657"/>
                    <a:pt x="4188" y="5414"/>
                    <a:pt x="4259" y="5115"/>
                  </a:cubicBezTo>
                  <a:cubicBezTo>
                    <a:pt x="4396" y="5064"/>
                    <a:pt x="4516" y="5009"/>
                    <a:pt x="4622" y="4948"/>
                  </a:cubicBezTo>
                  <a:lnTo>
                    <a:pt x="4622" y="4948"/>
                  </a:lnTo>
                  <a:lnTo>
                    <a:pt x="4610" y="5023"/>
                  </a:lnTo>
                  <a:cubicBezTo>
                    <a:pt x="4591" y="5144"/>
                    <a:pt x="4553" y="5325"/>
                    <a:pt x="4497" y="5566"/>
                  </a:cubicBezTo>
                  <a:cubicBezTo>
                    <a:pt x="4440" y="5807"/>
                    <a:pt x="4409" y="5948"/>
                    <a:pt x="4402" y="5989"/>
                  </a:cubicBezTo>
                  <a:cubicBezTo>
                    <a:pt x="4395" y="6030"/>
                    <a:pt x="4429" y="6062"/>
                    <a:pt x="4505" y="6085"/>
                  </a:cubicBezTo>
                  <a:cubicBezTo>
                    <a:pt x="4580" y="6107"/>
                    <a:pt x="4660" y="6119"/>
                    <a:pt x="4746" y="6119"/>
                  </a:cubicBezTo>
                  <a:cubicBezTo>
                    <a:pt x="4802" y="6119"/>
                    <a:pt x="4838" y="6069"/>
                    <a:pt x="4854" y="5969"/>
                  </a:cubicBezTo>
                  <a:lnTo>
                    <a:pt x="4874" y="5803"/>
                  </a:lnTo>
                  <a:cubicBezTo>
                    <a:pt x="4891" y="5693"/>
                    <a:pt x="4915" y="5590"/>
                    <a:pt x="4946" y="5494"/>
                  </a:cubicBezTo>
                  <a:cubicBezTo>
                    <a:pt x="4977" y="5397"/>
                    <a:pt x="5090" y="5226"/>
                    <a:pt x="5284" y="4982"/>
                  </a:cubicBezTo>
                  <a:cubicBezTo>
                    <a:pt x="5479" y="4737"/>
                    <a:pt x="5597" y="4615"/>
                    <a:pt x="5638" y="4615"/>
                  </a:cubicBezTo>
                  <a:cubicBezTo>
                    <a:pt x="5679" y="4615"/>
                    <a:pt x="5689" y="4678"/>
                    <a:pt x="5669" y="4805"/>
                  </a:cubicBezTo>
                  <a:cubicBezTo>
                    <a:pt x="5650" y="4931"/>
                    <a:pt x="5606" y="5149"/>
                    <a:pt x="5537" y="5460"/>
                  </a:cubicBezTo>
                  <a:cubicBezTo>
                    <a:pt x="5467" y="5770"/>
                    <a:pt x="5429" y="5946"/>
                    <a:pt x="5423" y="5987"/>
                  </a:cubicBezTo>
                  <a:cubicBezTo>
                    <a:pt x="5416" y="6028"/>
                    <a:pt x="5448" y="6059"/>
                    <a:pt x="5517" y="6083"/>
                  </a:cubicBezTo>
                  <a:cubicBezTo>
                    <a:pt x="5587" y="6106"/>
                    <a:pt x="5662" y="6117"/>
                    <a:pt x="5744" y="6117"/>
                  </a:cubicBezTo>
                  <a:cubicBezTo>
                    <a:pt x="5799" y="6117"/>
                    <a:pt x="5833" y="6067"/>
                    <a:pt x="5848" y="5968"/>
                  </a:cubicBezTo>
                  <a:cubicBezTo>
                    <a:pt x="5910" y="5564"/>
                    <a:pt x="5962" y="5302"/>
                    <a:pt x="6002" y="5181"/>
                  </a:cubicBezTo>
                  <a:cubicBezTo>
                    <a:pt x="6022" y="5117"/>
                    <a:pt x="6122" y="5006"/>
                    <a:pt x="6301" y="4849"/>
                  </a:cubicBezTo>
                  <a:cubicBezTo>
                    <a:pt x="6480" y="4692"/>
                    <a:pt x="6593" y="4613"/>
                    <a:pt x="6640" y="4613"/>
                  </a:cubicBezTo>
                  <a:cubicBezTo>
                    <a:pt x="6679" y="4613"/>
                    <a:pt x="6689" y="4672"/>
                    <a:pt x="6672" y="4790"/>
                  </a:cubicBezTo>
                  <a:cubicBezTo>
                    <a:pt x="6653" y="4907"/>
                    <a:pt x="6616" y="5085"/>
                    <a:pt x="6560" y="5321"/>
                  </a:cubicBezTo>
                  <a:cubicBezTo>
                    <a:pt x="6503" y="5559"/>
                    <a:pt x="6467" y="5730"/>
                    <a:pt x="6451" y="5835"/>
                  </a:cubicBezTo>
                  <a:cubicBezTo>
                    <a:pt x="6435" y="5941"/>
                    <a:pt x="6437" y="6005"/>
                    <a:pt x="6458" y="6030"/>
                  </a:cubicBezTo>
                  <a:cubicBezTo>
                    <a:pt x="6521" y="6087"/>
                    <a:pt x="6612" y="6115"/>
                    <a:pt x="6734" y="6115"/>
                  </a:cubicBezTo>
                  <a:cubicBezTo>
                    <a:pt x="6890" y="6114"/>
                    <a:pt x="7107" y="5916"/>
                    <a:pt x="7383" y="5520"/>
                  </a:cubicBezTo>
                  <a:lnTo>
                    <a:pt x="7383" y="5520"/>
                  </a:lnTo>
                  <a:cubicBezTo>
                    <a:pt x="7386" y="5653"/>
                    <a:pt x="7421" y="5776"/>
                    <a:pt x="7491" y="5886"/>
                  </a:cubicBezTo>
                  <a:cubicBezTo>
                    <a:pt x="7584" y="6037"/>
                    <a:pt x="7730" y="6113"/>
                    <a:pt x="7927" y="6113"/>
                  </a:cubicBezTo>
                  <a:cubicBezTo>
                    <a:pt x="7928" y="6113"/>
                    <a:pt x="7930" y="6113"/>
                    <a:pt x="7931" y="6113"/>
                  </a:cubicBezTo>
                  <a:cubicBezTo>
                    <a:pt x="8276" y="6113"/>
                    <a:pt x="8597" y="5921"/>
                    <a:pt x="8891" y="5539"/>
                  </a:cubicBezTo>
                  <a:cubicBezTo>
                    <a:pt x="8913" y="5511"/>
                    <a:pt x="8934" y="5483"/>
                    <a:pt x="8954" y="5456"/>
                  </a:cubicBezTo>
                  <a:lnTo>
                    <a:pt x="8954" y="5456"/>
                  </a:lnTo>
                  <a:cubicBezTo>
                    <a:pt x="8918" y="5892"/>
                    <a:pt x="9030" y="6110"/>
                    <a:pt x="9287" y="6110"/>
                  </a:cubicBezTo>
                  <a:cubicBezTo>
                    <a:pt x="9288" y="6110"/>
                    <a:pt x="9288" y="6110"/>
                    <a:pt x="9288" y="6110"/>
                  </a:cubicBezTo>
                  <a:cubicBezTo>
                    <a:pt x="9446" y="6110"/>
                    <a:pt x="9614" y="6001"/>
                    <a:pt x="9793" y="5783"/>
                  </a:cubicBezTo>
                  <a:cubicBezTo>
                    <a:pt x="9842" y="6000"/>
                    <a:pt x="9958" y="6108"/>
                    <a:pt x="10142" y="6108"/>
                  </a:cubicBezTo>
                  <a:cubicBezTo>
                    <a:pt x="10143" y="6108"/>
                    <a:pt x="10143" y="6108"/>
                    <a:pt x="10144" y="6108"/>
                  </a:cubicBezTo>
                  <a:cubicBezTo>
                    <a:pt x="10329" y="6108"/>
                    <a:pt x="10496" y="6020"/>
                    <a:pt x="10644" y="5843"/>
                  </a:cubicBezTo>
                  <a:cubicBezTo>
                    <a:pt x="10793" y="5666"/>
                    <a:pt x="10916" y="5446"/>
                    <a:pt x="11014" y="5182"/>
                  </a:cubicBezTo>
                  <a:cubicBezTo>
                    <a:pt x="11210" y="5182"/>
                    <a:pt x="11390" y="5132"/>
                    <a:pt x="11556" y="5033"/>
                  </a:cubicBezTo>
                  <a:lnTo>
                    <a:pt x="11556" y="5033"/>
                  </a:lnTo>
                  <a:cubicBezTo>
                    <a:pt x="11536" y="5154"/>
                    <a:pt x="11499" y="5327"/>
                    <a:pt x="11446" y="5553"/>
                  </a:cubicBezTo>
                  <a:cubicBezTo>
                    <a:pt x="11389" y="5794"/>
                    <a:pt x="11357" y="5934"/>
                    <a:pt x="11351" y="5975"/>
                  </a:cubicBezTo>
                  <a:cubicBezTo>
                    <a:pt x="11345" y="6017"/>
                    <a:pt x="11379" y="6048"/>
                    <a:pt x="11454" y="6072"/>
                  </a:cubicBezTo>
                  <a:cubicBezTo>
                    <a:pt x="11529" y="6094"/>
                    <a:pt x="11608" y="6106"/>
                    <a:pt x="11694" y="6106"/>
                  </a:cubicBezTo>
                  <a:cubicBezTo>
                    <a:pt x="11752" y="6106"/>
                    <a:pt x="11787" y="6056"/>
                    <a:pt x="11803" y="5956"/>
                  </a:cubicBezTo>
                  <a:lnTo>
                    <a:pt x="11823" y="5790"/>
                  </a:lnTo>
                  <a:cubicBezTo>
                    <a:pt x="11841" y="5679"/>
                    <a:pt x="11869" y="5562"/>
                    <a:pt x="11910" y="5437"/>
                  </a:cubicBezTo>
                  <a:cubicBezTo>
                    <a:pt x="11931" y="5370"/>
                    <a:pt x="12048" y="5213"/>
                    <a:pt x="12260" y="4969"/>
                  </a:cubicBezTo>
                  <a:cubicBezTo>
                    <a:pt x="12473" y="4724"/>
                    <a:pt x="12599" y="4602"/>
                    <a:pt x="12640" y="4602"/>
                  </a:cubicBezTo>
                  <a:cubicBezTo>
                    <a:pt x="12681" y="4602"/>
                    <a:pt x="12693" y="4661"/>
                    <a:pt x="12674" y="4778"/>
                  </a:cubicBezTo>
                  <a:cubicBezTo>
                    <a:pt x="12656" y="4895"/>
                    <a:pt x="12619" y="5074"/>
                    <a:pt x="12563" y="5310"/>
                  </a:cubicBezTo>
                  <a:cubicBezTo>
                    <a:pt x="12506" y="5548"/>
                    <a:pt x="12470" y="5719"/>
                    <a:pt x="12454" y="5824"/>
                  </a:cubicBezTo>
                  <a:cubicBezTo>
                    <a:pt x="12438" y="5929"/>
                    <a:pt x="12440" y="5994"/>
                    <a:pt x="12461" y="6019"/>
                  </a:cubicBezTo>
                  <a:cubicBezTo>
                    <a:pt x="12523" y="6076"/>
                    <a:pt x="12625" y="6104"/>
                    <a:pt x="12764" y="6104"/>
                  </a:cubicBezTo>
                  <a:cubicBezTo>
                    <a:pt x="12921" y="6103"/>
                    <a:pt x="13139" y="5902"/>
                    <a:pt x="13418" y="5501"/>
                  </a:cubicBezTo>
                  <a:lnTo>
                    <a:pt x="13418" y="5501"/>
                  </a:lnTo>
                  <a:cubicBezTo>
                    <a:pt x="13419" y="5638"/>
                    <a:pt x="13455" y="5762"/>
                    <a:pt x="13526" y="5875"/>
                  </a:cubicBezTo>
                  <a:cubicBezTo>
                    <a:pt x="13619" y="6025"/>
                    <a:pt x="13765" y="6101"/>
                    <a:pt x="13962" y="6101"/>
                  </a:cubicBezTo>
                  <a:cubicBezTo>
                    <a:pt x="13964" y="6101"/>
                    <a:pt x="13965" y="6101"/>
                    <a:pt x="13966" y="6101"/>
                  </a:cubicBezTo>
                  <a:cubicBezTo>
                    <a:pt x="14312" y="6100"/>
                    <a:pt x="14631" y="5910"/>
                    <a:pt x="14925" y="5528"/>
                  </a:cubicBezTo>
                  <a:cubicBezTo>
                    <a:pt x="15169" y="5208"/>
                    <a:pt x="15315" y="4961"/>
                    <a:pt x="15363" y="4784"/>
                  </a:cubicBezTo>
                  <a:lnTo>
                    <a:pt x="15363" y="4784"/>
                  </a:lnTo>
                  <a:cubicBezTo>
                    <a:pt x="15421" y="4805"/>
                    <a:pt x="15491" y="4815"/>
                    <a:pt x="15572" y="4815"/>
                  </a:cubicBezTo>
                  <a:cubicBezTo>
                    <a:pt x="15573" y="4815"/>
                    <a:pt x="15575" y="4815"/>
                    <a:pt x="15576" y="4815"/>
                  </a:cubicBezTo>
                  <a:lnTo>
                    <a:pt x="15576" y="4815"/>
                  </a:lnTo>
                  <a:cubicBezTo>
                    <a:pt x="15483" y="5019"/>
                    <a:pt x="15415" y="5263"/>
                    <a:pt x="15372" y="5548"/>
                  </a:cubicBezTo>
                  <a:cubicBezTo>
                    <a:pt x="15327" y="5833"/>
                    <a:pt x="15316" y="5989"/>
                    <a:pt x="15337" y="6013"/>
                  </a:cubicBezTo>
                  <a:cubicBezTo>
                    <a:pt x="15399" y="6070"/>
                    <a:pt x="15500" y="6099"/>
                    <a:pt x="15639" y="6099"/>
                  </a:cubicBezTo>
                  <a:cubicBezTo>
                    <a:pt x="15807" y="6098"/>
                    <a:pt x="16044" y="5869"/>
                    <a:pt x="16351" y="5412"/>
                  </a:cubicBezTo>
                  <a:lnTo>
                    <a:pt x="16351" y="5412"/>
                  </a:lnTo>
                  <a:cubicBezTo>
                    <a:pt x="16336" y="5581"/>
                    <a:pt x="16370" y="5733"/>
                    <a:pt x="16455" y="5870"/>
                  </a:cubicBezTo>
                  <a:cubicBezTo>
                    <a:pt x="16549" y="6021"/>
                    <a:pt x="16695" y="6096"/>
                    <a:pt x="16895" y="6096"/>
                  </a:cubicBezTo>
                  <a:cubicBezTo>
                    <a:pt x="17241" y="6095"/>
                    <a:pt x="17561" y="5904"/>
                    <a:pt x="17855" y="5522"/>
                  </a:cubicBezTo>
                  <a:cubicBezTo>
                    <a:pt x="18127" y="5165"/>
                    <a:pt x="18277" y="4897"/>
                    <a:pt x="18305" y="4719"/>
                  </a:cubicBezTo>
                  <a:cubicBezTo>
                    <a:pt x="18310" y="4691"/>
                    <a:pt x="18302" y="4676"/>
                    <a:pt x="18283" y="4676"/>
                  </a:cubicBezTo>
                  <a:cubicBezTo>
                    <a:pt x="18262" y="4676"/>
                    <a:pt x="18242" y="4691"/>
                    <a:pt x="18222" y="4719"/>
                  </a:cubicBezTo>
                  <a:cubicBezTo>
                    <a:pt x="18201" y="4748"/>
                    <a:pt x="18173" y="4794"/>
                    <a:pt x="18134" y="4859"/>
                  </a:cubicBezTo>
                  <a:cubicBezTo>
                    <a:pt x="17988" y="5108"/>
                    <a:pt x="17826" y="5331"/>
                    <a:pt x="17646" y="5528"/>
                  </a:cubicBezTo>
                  <a:cubicBezTo>
                    <a:pt x="17561" y="5621"/>
                    <a:pt x="17471" y="5692"/>
                    <a:pt x="17377" y="5742"/>
                  </a:cubicBezTo>
                  <a:cubicBezTo>
                    <a:pt x="17285" y="5792"/>
                    <a:pt x="17184" y="5817"/>
                    <a:pt x="17078" y="5817"/>
                  </a:cubicBezTo>
                  <a:cubicBezTo>
                    <a:pt x="16970" y="5817"/>
                    <a:pt x="16885" y="5767"/>
                    <a:pt x="16820" y="5666"/>
                  </a:cubicBezTo>
                  <a:cubicBezTo>
                    <a:pt x="16755" y="5564"/>
                    <a:pt x="16727" y="5444"/>
                    <a:pt x="16735" y="5305"/>
                  </a:cubicBezTo>
                  <a:cubicBezTo>
                    <a:pt x="16996" y="5297"/>
                    <a:pt x="17227" y="5221"/>
                    <a:pt x="17430" y="5076"/>
                  </a:cubicBezTo>
                  <a:cubicBezTo>
                    <a:pt x="17632" y="4932"/>
                    <a:pt x="17749" y="4752"/>
                    <a:pt x="17782" y="4538"/>
                  </a:cubicBezTo>
                  <a:cubicBezTo>
                    <a:pt x="17800" y="4425"/>
                    <a:pt x="17775" y="4335"/>
                    <a:pt x="17706" y="4268"/>
                  </a:cubicBezTo>
                  <a:cubicBezTo>
                    <a:pt x="17639" y="4204"/>
                    <a:pt x="17546" y="4171"/>
                    <a:pt x="17427" y="4171"/>
                  </a:cubicBezTo>
                  <a:cubicBezTo>
                    <a:pt x="17426" y="4171"/>
                    <a:pt x="17424" y="4171"/>
                    <a:pt x="17423" y="4171"/>
                  </a:cubicBezTo>
                  <a:cubicBezTo>
                    <a:pt x="17162" y="4171"/>
                    <a:pt x="16935" y="4271"/>
                    <a:pt x="16741" y="4471"/>
                  </a:cubicBezTo>
                  <a:cubicBezTo>
                    <a:pt x="16597" y="4618"/>
                    <a:pt x="16490" y="4816"/>
                    <a:pt x="16420" y="5064"/>
                  </a:cubicBezTo>
                  <a:lnTo>
                    <a:pt x="16420" y="5064"/>
                  </a:lnTo>
                  <a:cubicBezTo>
                    <a:pt x="16288" y="5280"/>
                    <a:pt x="16160" y="5458"/>
                    <a:pt x="16037" y="5597"/>
                  </a:cubicBezTo>
                  <a:cubicBezTo>
                    <a:pt x="15908" y="5746"/>
                    <a:pt x="15812" y="5822"/>
                    <a:pt x="15750" y="5825"/>
                  </a:cubicBezTo>
                  <a:cubicBezTo>
                    <a:pt x="15730" y="5825"/>
                    <a:pt x="15728" y="5766"/>
                    <a:pt x="15746" y="5646"/>
                  </a:cubicBezTo>
                  <a:cubicBezTo>
                    <a:pt x="15764" y="5527"/>
                    <a:pt x="15801" y="5363"/>
                    <a:pt x="15857" y="5156"/>
                  </a:cubicBezTo>
                  <a:cubicBezTo>
                    <a:pt x="15912" y="4950"/>
                    <a:pt x="15943" y="4829"/>
                    <a:pt x="15948" y="4793"/>
                  </a:cubicBezTo>
                  <a:cubicBezTo>
                    <a:pt x="15953" y="4757"/>
                    <a:pt x="15948" y="4723"/>
                    <a:pt x="15931" y="4692"/>
                  </a:cubicBezTo>
                  <a:cubicBezTo>
                    <a:pt x="15915" y="4660"/>
                    <a:pt x="15893" y="4644"/>
                    <a:pt x="15864" y="4644"/>
                  </a:cubicBezTo>
                  <a:lnTo>
                    <a:pt x="15565" y="4676"/>
                  </a:lnTo>
                  <a:cubicBezTo>
                    <a:pt x="15533" y="4676"/>
                    <a:pt x="15510" y="4671"/>
                    <a:pt x="15498" y="4661"/>
                  </a:cubicBezTo>
                  <a:cubicBezTo>
                    <a:pt x="15561" y="4575"/>
                    <a:pt x="15599" y="4489"/>
                    <a:pt x="15613" y="4404"/>
                  </a:cubicBezTo>
                  <a:cubicBezTo>
                    <a:pt x="15626" y="4318"/>
                    <a:pt x="15610" y="4241"/>
                    <a:pt x="15565" y="4172"/>
                  </a:cubicBezTo>
                  <a:cubicBezTo>
                    <a:pt x="15521" y="4103"/>
                    <a:pt x="15467" y="4068"/>
                    <a:pt x="15402" y="4068"/>
                  </a:cubicBezTo>
                  <a:cubicBezTo>
                    <a:pt x="15401" y="4068"/>
                    <a:pt x="15400" y="4068"/>
                    <a:pt x="15399" y="4068"/>
                  </a:cubicBezTo>
                  <a:cubicBezTo>
                    <a:pt x="15334" y="4068"/>
                    <a:pt x="15278" y="4100"/>
                    <a:pt x="15233" y="4164"/>
                  </a:cubicBezTo>
                  <a:cubicBezTo>
                    <a:pt x="15187" y="4228"/>
                    <a:pt x="15158" y="4303"/>
                    <a:pt x="15145" y="4389"/>
                  </a:cubicBezTo>
                  <a:cubicBezTo>
                    <a:pt x="15131" y="4475"/>
                    <a:pt x="15141" y="4551"/>
                    <a:pt x="15173" y="4619"/>
                  </a:cubicBezTo>
                  <a:cubicBezTo>
                    <a:pt x="15198" y="4671"/>
                    <a:pt x="15233" y="4713"/>
                    <a:pt x="15280" y="4744"/>
                  </a:cubicBezTo>
                  <a:lnTo>
                    <a:pt x="15280" y="4744"/>
                  </a:lnTo>
                  <a:cubicBezTo>
                    <a:pt x="15261" y="4773"/>
                    <a:pt x="15236" y="4813"/>
                    <a:pt x="15205" y="4864"/>
                  </a:cubicBezTo>
                  <a:cubicBezTo>
                    <a:pt x="15059" y="5114"/>
                    <a:pt x="14897" y="5337"/>
                    <a:pt x="14717" y="5534"/>
                  </a:cubicBezTo>
                  <a:cubicBezTo>
                    <a:pt x="14631" y="5626"/>
                    <a:pt x="14541" y="5698"/>
                    <a:pt x="14448" y="5748"/>
                  </a:cubicBezTo>
                  <a:cubicBezTo>
                    <a:pt x="14355" y="5797"/>
                    <a:pt x="14255" y="5823"/>
                    <a:pt x="14148" y="5823"/>
                  </a:cubicBezTo>
                  <a:cubicBezTo>
                    <a:pt x="14147" y="5823"/>
                    <a:pt x="14146" y="5823"/>
                    <a:pt x="14146" y="5823"/>
                  </a:cubicBezTo>
                  <a:cubicBezTo>
                    <a:pt x="14039" y="5823"/>
                    <a:pt x="13955" y="5772"/>
                    <a:pt x="13891" y="5671"/>
                  </a:cubicBezTo>
                  <a:cubicBezTo>
                    <a:pt x="13826" y="5569"/>
                    <a:pt x="13797" y="5450"/>
                    <a:pt x="13805" y="5310"/>
                  </a:cubicBezTo>
                  <a:cubicBezTo>
                    <a:pt x="14066" y="5303"/>
                    <a:pt x="14298" y="5227"/>
                    <a:pt x="14500" y="5082"/>
                  </a:cubicBezTo>
                  <a:cubicBezTo>
                    <a:pt x="14703" y="4937"/>
                    <a:pt x="14820" y="4758"/>
                    <a:pt x="14853" y="4544"/>
                  </a:cubicBezTo>
                  <a:cubicBezTo>
                    <a:pt x="14871" y="4430"/>
                    <a:pt x="14846" y="4340"/>
                    <a:pt x="14777" y="4275"/>
                  </a:cubicBezTo>
                  <a:cubicBezTo>
                    <a:pt x="14709" y="4208"/>
                    <a:pt x="14615" y="4176"/>
                    <a:pt x="14493" y="4176"/>
                  </a:cubicBezTo>
                  <a:cubicBezTo>
                    <a:pt x="14233" y="4177"/>
                    <a:pt x="14006" y="4276"/>
                    <a:pt x="13811" y="4476"/>
                  </a:cubicBezTo>
                  <a:cubicBezTo>
                    <a:pt x="13643" y="4650"/>
                    <a:pt x="13524" y="4894"/>
                    <a:pt x="13457" y="5209"/>
                  </a:cubicBezTo>
                  <a:lnTo>
                    <a:pt x="13457" y="5209"/>
                  </a:lnTo>
                  <a:cubicBezTo>
                    <a:pt x="13355" y="5363"/>
                    <a:pt x="13257" y="5494"/>
                    <a:pt x="13162" y="5604"/>
                  </a:cubicBezTo>
                  <a:cubicBezTo>
                    <a:pt x="13032" y="5751"/>
                    <a:pt x="12936" y="5827"/>
                    <a:pt x="12875" y="5831"/>
                  </a:cubicBezTo>
                  <a:cubicBezTo>
                    <a:pt x="12853" y="5831"/>
                    <a:pt x="12849" y="5791"/>
                    <a:pt x="12861" y="5711"/>
                  </a:cubicBezTo>
                  <a:cubicBezTo>
                    <a:pt x="12874" y="5631"/>
                    <a:pt x="12921" y="5438"/>
                    <a:pt x="13002" y="5133"/>
                  </a:cubicBezTo>
                  <a:cubicBezTo>
                    <a:pt x="13082" y="4828"/>
                    <a:pt x="13135" y="4598"/>
                    <a:pt x="13159" y="4440"/>
                  </a:cubicBezTo>
                  <a:cubicBezTo>
                    <a:pt x="13171" y="4365"/>
                    <a:pt x="13151" y="4303"/>
                    <a:pt x="13100" y="4254"/>
                  </a:cubicBezTo>
                  <a:cubicBezTo>
                    <a:pt x="13049" y="4204"/>
                    <a:pt x="12986" y="4179"/>
                    <a:pt x="12911" y="4179"/>
                  </a:cubicBezTo>
                  <a:cubicBezTo>
                    <a:pt x="12836" y="4179"/>
                    <a:pt x="12743" y="4231"/>
                    <a:pt x="12633" y="4335"/>
                  </a:cubicBezTo>
                  <a:cubicBezTo>
                    <a:pt x="12523" y="4438"/>
                    <a:pt x="12383" y="4600"/>
                    <a:pt x="12213" y="4822"/>
                  </a:cubicBezTo>
                  <a:cubicBezTo>
                    <a:pt x="12044" y="5043"/>
                    <a:pt x="11950" y="5164"/>
                    <a:pt x="11932" y="5186"/>
                  </a:cubicBezTo>
                  <a:cubicBezTo>
                    <a:pt x="11962" y="4997"/>
                    <a:pt x="11985" y="4858"/>
                    <a:pt x="12002" y="4769"/>
                  </a:cubicBezTo>
                  <a:cubicBezTo>
                    <a:pt x="12131" y="4626"/>
                    <a:pt x="12268" y="4420"/>
                    <a:pt x="12413" y="4153"/>
                  </a:cubicBezTo>
                  <a:cubicBezTo>
                    <a:pt x="12557" y="3885"/>
                    <a:pt x="12653" y="3599"/>
                    <a:pt x="12701" y="3292"/>
                  </a:cubicBezTo>
                  <a:cubicBezTo>
                    <a:pt x="12720" y="3167"/>
                    <a:pt x="12718" y="3065"/>
                    <a:pt x="12695" y="2988"/>
                  </a:cubicBezTo>
                  <a:cubicBezTo>
                    <a:pt x="12671" y="2909"/>
                    <a:pt x="12641" y="2870"/>
                    <a:pt x="12605" y="2870"/>
                  </a:cubicBezTo>
                  <a:close/>
                  <a:moveTo>
                    <a:pt x="1798" y="2992"/>
                  </a:moveTo>
                  <a:cubicBezTo>
                    <a:pt x="1538" y="2993"/>
                    <a:pt x="1294" y="3064"/>
                    <a:pt x="1067" y="3208"/>
                  </a:cubicBezTo>
                  <a:cubicBezTo>
                    <a:pt x="840" y="3350"/>
                    <a:pt x="708" y="3541"/>
                    <a:pt x="672" y="3780"/>
                  </a:cubicBezTo>
                  <a:cubicBezTo>
                    <a:pt x="651" y="3916"/>
                    <a:pt x="679" y="4036"/>
                    <a:pt x="760" y="4144"/>
                  </a:cubicBezTo>
                  <a:cubicBezTo>
                    <a:pt x="839" y="4250"/>
                    <a:pt x="941" y="4341"/>
                    <a:pt x="1067" y="4415"/>
                  </a:cubicBezTo>
                  <a:cubicBezTo>
                    <a:pt x="1193" y="4490"/>
                    <a:pt x="1318" y="4564"/>
                    <a:pt x="1442" y="4636"/>
                  </a:cubicBezTo>
                  <a:cubicBezTo>
                    <a:pt x="1566" y="4709"/>
                    <a:pt x="1669" y="4798"/>
                    <a:pt x="1749" y="4901"/>
                  </a:cubicBezTo>
                  <a:cubicBezTo>
                    <a:pt x="1828" y="5004"/>
                    <a:pt x="1859" y="5120"/>
                    <a:pt x="1839" y="5248"/>
                  </a:cubicBezTo>
                  <a:cubicBezTo>
                    <a:pt x="1809" y="5440"/>
                    <a:pt x="1714" y="5604"/>
                    <a:pt x="1552" y="5740"/>
                  </a:cubicBezTo>
                  <a:cubicBezTo>
                    <a:pt x="1390" y="5876"/>
                    <a:pt x="1210" y="5944"/>
                    <a:pt x="1013" y="5944"/>
                  </a:cubicBezTo>
                  <a:cubicBezTo>
                    <a:pt x="1011" y="5944"/>
                    <a:pt x="1009" y="5944"/>
                    <a:pt x="1008" y="5944"/>
                  </a:cubicBezTo>
                  <a:cubicBezTo>
                    <a:pt x="812" y="5944"/>
                    <a:pt x="668" y="5896"/>
                    <a:pt x="575" y="5801"/>
                  </a:cubicBezTo>
                  <a:cubicBezTo>
                    <a:pt x="481" y="5705"/>
                    <a:pt x="442" y="5598"/>
                    <a:pt x="457" y="5480"/>
                  </a:cubicBezTo>
                  <a:cubicBezTo>
                    <a:pt x="472" y="5377"/>
                    <a:pt x="541" y="5325"/>
                    <a:pt x="663" y="5325"/>
                  </a:cubicBezTo>
                  <a:cubicBezTo>
                    <a:pt x="727" y="5325"/>
                    <a:pt x="763" y="5298"/>
                    <a:pt x="771" y="5245"/>
                  </a:cubicBezTo>
                  <a:cubicBezTo>
                    <a:pt x="768" y="5191"/>
                    <a:pt x="747" y="5149"/>
                    <a:pt x="706" y="5116"/>
                  </a:cubicBezTo>
                  <a:cubicBezTo>
                    <a:pt x="664" y="5084"/>
                    <a:pt x="615" y="5068"/>
                    <a:pt x="558" y="5068"/>
                  </a:cubicBezTo>
                  <a:cubicBezTo>
                    <a:pt x="411" y="5068"/>
                    <a:pt x="292" y="5115"/>
                    <a:pt x="199" y="5208"/>
                  </a:cubicBezTo>
                  <a:cubicBezTo>
                    <a:pt x="107" y="5301"/>
                    <a:pt x="52" y="5404"/>
                    <a:pt x="34" y="5519"/>
                  </a:cubicBezTo>
                  <a:cubicBezTo>
                    <a:pt x="1" y="5732"/>
                    <a:pt x="73" y="5892"/>
                    <a:pt x="249" y="5996"/>
                  </a:cubicBezTo>
                  <a:cubicBezTo>
                    <a:pt x="423" y="6100"/>
                    <a:pt x="654" y="6153"/>
                    <a:pt x="939" y="6153"/>
                  </a:cubicBezTo>
                  <a:cubicBezTo>
                    <a:pt x="941" y="6153"/>
                    <a:pt x="943" y="6153"/>
                    <a:pt x="946" y="6153"/>
                  </a:cubicBezTo>
                  <a:cubicBezTo>
                    <a:pt x="1235" y="6152"/>
                    <a:pt x="1518" y="6061"/>
                    <a:pt x="1795" y="5879"/>
                  </a:cubicBezTo>
                  <a:cubicBezTo>
                    <a:pt x="2073" y="5696"/>
                    <a:pt x="2236" y="5446"/>
                    <a:pt x="2285" y="5129"/>
                  </a:cubicBezTo>
                  <a:cubicBezTo>
                    <a:pt x="2309" y="4976"/>
                    <a:pt x="2282" y="4839"/>
                    <a:pt x="2207" y="4718"/>
                  </a:cubicBezTo>
                  <a:cubicBezTo>
                    <a:pt x="2131" y="4597"/>
                    <a:pt x="2033" y="4498"/>
                    <a:pt x="1910" y="4422"/>
                  </a:cubicBezTo>
                  <a:cubicBezTo>
                    <a:pt x="1789" y="4345"/>
                    <a:pt x="1666" y="4275"/>
                    <a:pt x="1543" y="4208"/>
                  </a:cubicBezTo>
                  <a:cubicBezTo>
                    <a:pt x="1420" y="4143"/>
                    <a:pt x="1317" y="4069"/>
                    <a:pt x="1236" y="3985"/>
                  </a:cubicBezTo>
                  <a:cubicBezTo>
                    <a:pt x="1154" y="3901"/>
                    <a:pt x="1122" y="3803"/>
                    <a:pt x="1140" y="3690"/>
                  </a:cubicBezTo>
                  <a:cubicBezTo>
                    <a:pt x="1157" y="3579"/>
                    <a:pt x="1226" y="3471"/>
                    <a:pt x="1346" y="3370"/>
                  </a:cubicBezTo>
                  <a:cubicBezTo>
                    <a:pt x="1468" y="3268"/>
                    <a:pt x="1599" y="3217"/>
                    <a:pt x="1742" y="3216"/>
                  </a:cubicBezTo>
                  <a:cubicBezTo>
                    <a:pt x="1987" y="3216"/>
                    <a:pt x="2103" y="3312"/>
                    <a:pt x="2087" y="3504"/>
                  </a:cubicBezTo>
                  <a:lnTo>
                    <a:pt x="2039" y="3643"/>
                  </a:lnTo>
                  <a:cubicBezTo>
                    <a:pt x="2034" y="3697"/>
                    <a:pt x="2069" y="3724"/>
                    <a:pt x="2142" y="3724"/>
                  </a:cubicBezTo>
                  <a:cubicBezTo>
                    <a:pt x="2214" y="3724"/>
                    <a:pt x="2277" y="3695"/>
                    <a:pt x="2329" y="3638"/>
                  </a:cubicBezTo>
                  <a:cubicBezTo>
                    <a:pt x="2380" y="3580"/>
                    <a:pt x="2413" y="3510"/>
                    <a:pt x="2426" y="3424"/>
                  </a:cubicBezTo>
                  <a:cubicBezTo>
                    <a:pt x="2445" y="3277"/>
                    <a:pt x="2388" y="3169"/>
                    <a:pt x="2257" y="3098"/>
                  </a:cubicBezTo>
                  <a:cubicBezTo>
                    <a:pt x="2125" y="3027"/>
                    <a:pt x="1972" y="2992"/>
                    <a:pt x="1798" y="2992"/>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6"/>
            <p:cNvSpPr/>
            <p:nvPr/>
          </p:nvSpPr>
          <p:spPr>
            <a:xfrm>
              <a:off x="3218900" y="1618475"/>
              <a:ext cx="98850" cy="71175"/>
            </a:xfrm>
            <a:custGeom>
              <a:avLst/>
              <a:gdLst/>
              <a:ahLst/>
              <a:cxnLst/>
              <a:rect l="l" t="t" r="r" b="b"/>
              <a:pathLst>
                <a:path w="3954" h="2847" extrusionOk="0">
                  <a:moveTo>
                    <a:pt x="351" y="1362"/>
                  </a:moveTo>
                  <a:lnTo>
                    <a:pt x="610" y="1396"/>
                  </a:lnTo>
                  <a:lnTo>
                    <a:pt x="536" y="1966"/>
                  </a:lnTo>
                  <a:lnTo>
                    <a:pt x="277" y="1932"/>
                  </a:lnTo>
                  <a:lnTo>
                    <a:pt x="351" y="1362"/>
                  </a:lnTo>
                  <a:close/>
                  <a:moveTo>
                    <a:pt x="1063" y="1130"/>
                  </a:moveTo>
                  <a:cubicBezTo>
                    <a:pt x="1072" y="1130"/>
                    <a:pt x="1082" y="1130"/>
                    <a:pt x="1091" y="1132"/>
                  </a:cubicBezTo>
                  <a:cubicBezTo>
                    <a:pt x="1213" y="1147"/>
                    <a:pt x="1298" y="1258"/>
                    <a:pt x="1283" y="1380"/>
                  </a:cubicBezTo>
                  <a:lnTo>
                    <a:pt x="1194" y="2052"/>
                  </a:lnTo>
                  <a:lnTo>
                    <a:pt x="756" y="1995"/>
                  </a:lnTo>
                  <a:cubicBezTo>
                    <a:pt x="756" y="1995"/>
                    <a:pt x="833" y="1392"/>
                    <a:pt x="844" y="1323"/>
                  </a:cubicBezTo>
                  <a:cubicBezTo>
                    <a:pt x="861" y="1211"/>
                    <a:pt x="954" y="1130"/>
                    <a:pt x="1063" y="1130"/>
                  </a:cubicBezTo>
                  <a:close/>
                  <a:moveTo>
                    <a:pt x="2008" y="1253"/>
                  </a:moveTo>
                  <a:cubicBezTo>
                    <a:pt x="2017" y="1253"/>
                    <a:pt x="2026" y="1254"/>
                    <a:pt x="2036" y="1255"/>
                  </a:cubicBezTo>
                  <a:cubicBezTo>
                    <a:pt x="2157" y="1271"/>
                    <a:pt x="2243" y="1382"/>
                    <a:pt x="2226" y="1503"/>
                  </a:cubicBezTo>
                  <a:lnTo>
                    <a:pt x="2139" y="2176"/>
                  </a:lnTo>
                  <a:lnTo>
                    <a:pt x="1700" y="2118"/>
                  </a:lnTo>
                  <a:cubicBezTo>
                    <a:pt x="1700" y="2118"/>
                    <a:pt x="1778" y="1515"/>
                    <a:pt x="1788" y="1446"/>
                  </a:cubicBezTo>
                  <a:cubicBezTo>
                    <a:pt x="1806" y="1335"/>
                    <a:pt x="1898" y="1253"/>
                    <a:pt x="2008" y="1253"/>
                  </a:cubicBezTo>
                  <a:close/>
                  <a:moveTo>
                    <a:pt x="2952" y="1377"/>
                  </a:moveTo>
                  <a:cubicBezTo>
                    <a:pt x="2962" y="1377"/>
                    <a:pt x="2971" y="1377"/>
                    <a:pt x="2981" y="1379"/>
                  </a:cubicBezTo>
                  <a:cubicBezTo>
                    <a:pt x="3101" y="1394"/>
                    <a:pt x="3187" y="1505"/>
                    <a:pt x="3171" y="1627"/>
                  </a:cubicBezTo>
                  <a:lnTo>
                    <a:pt x="3083" y="2299"/>
                  </a:lnTo>
                  <a:lnTo>
                    <a:pt x="2645" y="2241"/>
                  </a:lnTo>
                  <a:cubicBezTo>
                    <a:pt x="2645" y="2241"/>
                    <a:pt x="2721" y="1638"/>
                    <a:pt x="2733" y="1569"/>
                  </a:cubicBezTo>
                  <a:cubicBezTo>
                    <a:pt x="2750" y="1458"/>
                    <a:pt x="2843" y="1377"/>
                    <a:pt x="2952" y="1377"/>
                  </a:cubicBezTo>
                  <a:close/>
                  <a:moveTo>
                    <a:pt x="3377" y="1758"/>
                  </a:moveTo>
                  <a:lnTo>
                    <a:pt x="3637" y="1791"/>
                  </a:lnTo>
                  <a:lnTo>
                    <a:pt x="3562" y="2361"/>
                  </a:lnTo>
                  <a:lnTo>
                    <a:pt x="3303" y="2328"/>
                  </a:lnTo>
                  <a:lnTo>
                    <a:pt x="3377" y="1758"/>
                  </a:lnTo>
                  <a:close/>
                  <a:moveTo>
                    <a:pt x="2158" y="1"/>
                  </a:moveTo>
                  <a:lnTo>
                    <a:pt x="2148" y="81"/>
                  </a:lnTo>
                  <a:lnTo>
                    <a:pt x="2050" y="68"/>
                  </a:lnTo>
                  <a:lnTo>
                    <a:pt x="2038" y="161"/>
                  </a:lnTo>
                  <a:cubicBezTo>
                    <a:pt x="2028" y="160"/>
                    <a:pt x="2018" y="160"/>
                    <a:pt x="2007" y="160"/>
                  </a:cubicBezTo>
                  <a:cubicBezTo>
                    <a:pt x="1872" y="160"/>
                    <a:pt x="1685" y="184"/>
                    <a:pt x="1567" y="298"/>
                  </a:cubicBezTo>
                  <a:lnTo>
                    <a:pt x="1559" y="354"/>
                  </a:lnTo>
                  <a:cubicBezTo>
                    <a:pt x="1559" y="354"/>
                    <a:pt x="1496" y="384"/>
                    <a:pt x="1567" y="416"/>
                  </a:cubicBezTo>
                  <a:lnTo>
                    <a:pt x="1544" y="594"/>
                  </a:lnTo>
                  <a:lnTo>
                    <a:pt x="1440" y="647"/>
                  </a:lnTo>
                  <a:lnTo>
                    <a:pt x="1430" y="717"/>
                  </a:lnTo>
                  <a:lnTo>
                    <a:pt x="962" y="656"/>
                  </a:lnTo>
                  <a:lnTo>
                    <a:pt x="975" y="561"/>
                  </a:lnTo>
                  <a:lnTo>
                    <a:pt x="874" y="548"/>
                  </a:lnTo>
                  <a:lnTo>
                    <a:pt x="883" y="487"/>
                  </a:lnTo>
                  <a:lnTo>
                    <a:pt x="840" y="482"/>
                  </a:lnTo>
                  <a:lnTo>
                    <a:pt x="832" y="542"/>
                  </a:lnTo>
                  <a:lnTo>
                    <a:pt x="774" y="534"/>
                  </a:lnTo>
                  <a:lnTo>
                    <a:pt x="761" y="630"/>
                  </a:lnTo>
                  <a:lnTo>
                    <a:pt x="588" y="607"/>
                  </a:lnTo>
                  <a:lnTo>
                    <a:pt x="595" y="550"/>
                  </a:lnTo>
                  <a:lnTo>
                    <a:pt x="513" y="540"/>
                  </a:lnTo>
                  <a:lnTo>
                    <a:pt x="521" y="475"/>
                  </a:lnTo>
                  <a:lnTo>
                    <a:pt x="476" y="469"/>
                  </a:lnTo>
                  <a:lnTo>
                    <a:pt x="467" y="534"/>
                  </a:lnTo>
                  <a:lnTo>
                    <a:pt x="437" y="529"/>
                  </a:lnTo>
                  <a:lnTo>
                    <a:pt x="443" y="477"/>
                  </a:lnTo>
                  <a:lnTo>
                    <a:pt x="355" y="465"/>
                  </a:lnTo>
                  <a:lnTo>
                    <a:pt x="348" y="518"/>
                  </a:lnTo>
                  <a:lnTo>
                    <a:pt x="316" y="513"/>
                  </a:lnTo>
                  <a:lnTo>
                    <a:pt x="308" y="570"/>
                  </a:lnTo>
                  <a:lnTo>
                    <a:pt x="236" y="561"/>
                  </a:lnTo>
                  <a:lnTo>
                    <a:pt x="1" y="2361"/>
                  </a:lnTo>
                  <a:lnTo>
                    <a:pt x="3719" y="2846"/>
                  </a:lnTo>
                  <a:lnTo>
                    <a:pt x="3953" y="1046"/>
                  </a:lnTo>
                  <a:lnTo>
                    <a:pt x="3882" y="1037"/>
                  </a:lnTo>
                  <a:lnTo>
                    <a:pt x="3890" y="981"/>
                  </a:lnTo>
                  <a:lnTo>
                    <a:pt x="3857" y="976"/>
                  </a:lnTo>
                  <a:lnTo>
                    <a:pt x="3864" y="923"/>
                  </a:lnTo>
                  <a:lnTo>
                    <a:pt x="3775" y="912"/>
                  </a:lnTo>
                  <a:lnTo>
                    <a:pt x="3768" y="965"/>
                  </a:lnTo>
                  <a:lnTo>
                    <a:pt x="3738" y="961"/>
                  </a:lnTo>
                  <a:lnTo>
                    <a:pt x="3747" y="896"/>
                  </a:lnTo>
                  <a:lnTo>
                    <a:pt x="3700" y="890"/>
                  </a:lnTo>
                  <a:lnTo>
                    <a:pt x="3692" y="954"/>
                  </a:lnTo>
                  <a:lnTo>
                    <a:pt x="3609" y="944"/>
                  </a:lnTo>
                  <a:lnTo>
                    <a:pt x="3602" y="1001"/>
                  </a:lnTo>
                  <a:lnTo>
                    <a:pt x="3429" y="978"/>
                  </a:lnTo>
                  <a:lnTo>
                    <a:pt x="3441" y="883"/>
                  </a:lnTo>
                  <a:lnTo>
                    <a:pt x="3382" y="875"/>
                  </a:lnTo>
                  <a:lnTo>
                    <a:pt x="3390" y="815"/>
                  </a:lnTo>
                  <a:lnTo>
                    <a:pt x="3348" y="809"/>
                  </a:lnTo>
                  <a:lnTo>
                    <a:pt x="3341" y="870"/>
                  </a:lnTo>
                  <a:lnTo>
                    <a:pt x="3240" y="857"/>
                  </a:lnTo>
                  <a:lnTo>
                    <a:pt x="3228" y="952"/>
                  </a:lnTo>
                  <a:lnTo>
                    <a:pt x="2759" y="891"/>
                  </a:lnTo>
                  <a:lnTo>
                    <a:pt x="2768" y="821"/>
                  </a:lnTo>
                  <a:lnTo>
                    <a:pt x="2680" y="742"/>
                  </a:lnTo>
                  <a:lnTo>
                    <a:pt x="2704" y="564"/>
                  </a:lnTo>
                  <a:cubicBezTo>
                    <a:pt x="2781" y="552"/>
                    <a:pt x="2728" y="506"/>
                    <a:pt x="2728" y="506"/>
                  </a:cubicBezTo>
                  <a:lnTo>
                    <a:pt x="2735" y="451"/>
                  </a:lnTo>
                  <a:cubicBezTo>
                    <a:pt x="2643" y="299"/>
                    <a:pt x="2447" y="229"/>
                    <a:pt x="2315" y="197"/>
                  </a:cubicBezTo>
                  <a:lnTo>
                    <a:pt x="2326" y="104"/>
                  </a:lnTo>
                  <a:lnTo>
                    <a:pt x="2228" y="92"/>
                  </a:lnTo>
                  <a:lnTo>
                    <a:pt x="2239" y="11"/>
                  </a:lnTo>
                  <a:lnTo>
                    <a:pt x="2158"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6"/>
            <p:cNvSpPr/>
            <p:nvPr/>
          </p:nvSpPr>
          <p:spPr>
            <a:xfrm>
              <a:off x="3195600" y="1674200"/>
              <a:ext cx="138600" cy="18100"/>
            </a:xfrm>
            <a:custGeom>
              <a:avLst/>
              <a:gdLst/>
              <a:ahLst/>
              <a:cxnLst/>
              <a:rect l="l" t="t" r="r" b="b"/>
              <a:pathLst>
                <a:path w="5544" h="724" fill="none" extrusionOk="0">
                  <a:moveTo>
                    <a:pt x="0" y="0"/>
                  </a:moveTo>
                  <a:lnTo>
                    <a:pt x="5544" y="724"/>
                  </a:lnTo>
                </a:path>
              </a:pathLst>
            </a:custGeom>
            <a:noFill/>
            <a:ln w="1975" cap="flat" cmpd="sng">
              <a:solidFill>
                <a:srgbClr val="FFFFCC"/>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6"/>
            <p:cNvSpPr/>
            <p:nvPr/>
          </p:nvSpPr>
          <p:spPr>
            <a:xfrm>
              <a:off x="3210650" y="1682150"/>
              <a:ext cx="106950" cy="13975"/>
            </a:xfrm>
            <a:custGeom>
              <a:avLst/>
              <a:gdLst/>
              <a:ahLst/>
              <a:cxnLst/>
              <a:rect l="l" t="t" r="r" b="b"/>
              <a:pathLst>
                <a:path w="4278" h="559" fill="none" extrusionOk="0">
                  <a:moveTo>
                    <a:pt x="1" y="1"/>
                  </a:moveTo>
                  <a:lnTo>
                    <a:pt x="4277" y="559"/>
                  </a:lnTo>
                </a:path>
              </a:pathLst>
            </a:custGeom>
            <a:noFill/>
            <a:ln w="1975" cap="flat" cmpd="sng">
              <a:solidFill>
                <a:srgbClr val="FFFFCC"/>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6"/>
            <p:cNvSpPr/>
            <p:nvPr/>
          </p:nvSpPr>
          <p:spPr>
            <a:xfrm>
              <a:off x="3225750" y="1690075"/>
              <a:ext cx="75250" cy="9850"/>
            </a:xfrm>
            <a:custGeom>
              <a:avLst/>
              <a:gdLst/>
              <a:ahLst/>
              <a:cxnLst/>
              <a:rect l="l" t="t" r="r" b="b"/>
              <a:pathLst>
                <a:path w="3010" h="394" fill="none" extrusionOk="0">
                  <a:moveTo>
                    <a:pt x="0" y="1"/>
                  </a:moveTo>
                  <a:lnTo>
                    <a:pt x="3010" y="394"/>
                  </a:lnTo>
                </a:path>
              </a:pathLst>
            </a:custGeom>
            <a:noFill/>
            <a:ln w="1975" cap="flat" cmpd="sng">
              <a:solidFill>
                <a:srgbClr val="FFFFCC"/>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6"/>
            <p:cNvSpPr/>
            <p:nvPr/>
          </p:nvSpPr>
          <p:spPr>
            <a:xfrm>
              <a:off x="3235525" y="1697300"/>
              <a:ext cx="54150" cy="7075"/>
            </a:xfrm>
            <a:custGeom>
              <a:avLst/>
              <a:gdLst/>
              <a:ahLst/>
              <a:cxnLst/>
              <a:rect l="l" t="t" r="r" b="b"/>
              <a:pathLst>
                <a:path w="2166" h="283" fill="none" extrusionOk="0">
                  <a:moveTo>
                    <a:pt x="0" y="1"/>
                  </a:moveTo>
                  <a:lnTo>
                    <a:pt x="2166" y="283"/>
                  </a:lnTo>
                </a:path>
              </a:pathLst>
            </a:custGeom>
            <a:noFill/>
            <a:ln w="1975" cap="flat" cmpd="sng">
              <a:solidFill>
                <a:srgbClr val="FFFFCC"/>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6"/>
            <p:cNvSpPr/>
            <p:nvPr/>
          </p:nvSpPr>
          <p:spPr>
            <a:xfrm>
              <a:off x="3220100" y="1561200"/>
              <a:ext cx="5200" cy="7075"/>
            </a:xfrm>
            <a:custGeom>
              <a:avLst/>
              <a:gdLst/>
              <a:ahLst/>
              <a:cxnLst/>
              <a:rect l="l" t="t" r="r" b="b"/>
              <a:pathLst>
                <a:path w="208" h="283" extrusionOk="0">
                  <a:moveTo>
                    <a:pt x="70" y="37"/>
                  </a:moveTo>
                  <a:lnTo>
                    <a:pt x="117" y="43"/>
                  </a:lnTo>
                  <a:cubicBezTo>
                    <a:pt x="134" y="45"/>
                    <a:pt x="148" y="51"/>
                    <a:pt x="155" y="62"/>
                  </a:cubicBezTo>
                  <a:cubicBezTo>
                    <a:pt x="164" y="72"/>
                    <a:pt x="168" y="86"/>
                    <a:pt x="165" y="102"/>
                  </a:cubicBezTo>
                  <a:cubicBezTo>
                    <a:pt x="163" y="119"/>
                    <a:pt x="156" y="131"/>
                    <a:pt x="146" y="139"/>
                  </a:cubicBezTo>
                  <a:cubicBezTo>
                    <a:pt x="138" y="145"/>
                    <a:pt x="128" y="148"/>
                    <a:pt x="116" y="148"/>
                  </a:cubicBezTo>
                  <a:cubicBezTo>
                    <a:pt x="112" y="148"/>
                    <a:pt x="108" y="147"/>
                    <a:pt x="104" y="147"/>
                  </a:cubicBezTo>
                  <a:lnTo>
                    <a:pt x="57" y="141"/>
                  </a:lnTo>
                  <a:lnTo>
                    <a:pt x="70" y="37"/>
                  </a:lnTo>
                  <a:close/>
                  <a:moveTo>
                    <a:pt x="37" y="1"/>
                  </a:moveTo>
                  <a:lnTo>
                    <a:pt x="1" y="278"/>
                  </a:lnTo>
                  <a:lnTo>
                    <a:pt x="38" y="283"/>
                  </a:lnTo>
                  <a:lnTo>
                    <a:pt x="52" y="171"/>
                  </a:lnTo>
                  <a:lnTo>
                    <a:pt x="99" y="177"/>
                  </a:lnTo>
                  <a:cubicBezTo>
                    <a:pt x="108" y="178"/>
                    <a:pt x="116" y="179"/>
                    <a:pt x="124" y="179"/>
                  </a:cubicBezTo>
                  <a:cubicBezTo>
                    <a:pt x="143" y="179"/>
                    <a:pt x="160" y="175"/>
                    <a:pt x="173" y="166"/>
                  </a:cubicBezTo>
                  <a:cubicBezTo>
                    <a:pt x="190" y="154"/>
                    <a:pt x="201" y="134"/>
                    <a:pt x="204" y="107"/>
                  </a:cubicBezTo>
                  <a:cubicBezTo>
                    <a:pt x="208" y="80"/>
                    <a:pt x="203" y="58"/>
                    <a:pt x="189" y="43"/>
                  </a:cubicBezTo>
                  <a:cubicBezTo>
                    <a:pt x="175" y="26"/>
                    <a:pt x="152" y="16"/>
                    <a:pt x="121" y="12"/>
                  </a:cubicBezTo>
                  <a:lnTo>
                    <a:pt x="37"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6"/>
            <p:cNvSpPr/>
            <p:nvPr/>
          </p:nvSpPr>
          <p:spPr>
            <a:xfrm>
              <a:off x="3226950" y="1562325"/>
              <a:ext cx="6725" cy="7275"/>
            </a:xfrm>
            <a:custGeom>
              <a:avLst/>
              <a:gdLst/>
              <a:ahLst/>
              <a:cxnLst/>
              <a:rect l="l" t="t" r="r" b="b"/>
              <a:pathLst>
                <a:path w="269" h="291" extrusionOk="0">
                  <a:moveTo>
                    <a:pt x="136" y="32"/>
                  </a:moveTo>
                  <a:cubicBezTo>
                    <a:pt x="141" y="32"/>
                    <a:pt x="145" y="32"/>
                    <a:pt x="149" y="33"/>
                  </a:cubicBezTo>
                  <a:cubicBezTo>
                    <a:pt x="176" y="36"/>
                    <a:pt x="197" y="49"/>
                    <a:pt x="211" y="71"/>
                  </a:cubicBezTo>
                  <a:cubicBezTo>
                    <a:pt x="224" y="94"/>
                    <a:pt x="228" y="123"/>
                    <a:pt x="224" y="158"/>
                  </a:cubicBezTo>
                  <a:cubicBezTo>
                    <a:pt x="218" y="192"/>
                    <a:pt x="207" y="219"/>
                    <a:pt x="189" y="237"/>
                  </a:cubicBezTo>
                  <a:cubicBezTo>
                    <a:pt x="173" y="252"/>
                    <a:pt x="155" y="260"/>
                    <a:pt x="133" y="260"/>
                  </a:cubicBezTo>
                  <a:cubicBezTo>
                    <a:pt x="129" y="260"/>
                    <a:pt x="124" y="259"/>
                    <a:pt x="120" y="259"/>
                  </a:cubicBezTo>
                  <a:cubicBezTo>
                    <a:pt x="93" y="255"/>
                    <a:pt x="73" y="242"/>
                    <a:pt x="59" y="220"/>
                  </a:cubicBezTo>
                  <a:cubicBezTo>
                    <a:pt x="46" y="198"/>
                    <a:pt x="41" y="169"/>
                    <a:pt x="46" y="134"/>
                  </a:cubicBezTo>
                  <a:cubicBezTo>
                    <a:pt x="51" y="99"/>
                    <a:pt x="62" y="73"/>
                    <a:pt x="80" y="54"/>
                  </a:cubicBezTo>
                  <a:cubicBezTo>
                    <a:pt x="96" y="39"/>
                    <a:pt x="115" y="32"/>
                    <a:pt x="136" y="32"/>
                  </a:cubicBezTo>
                  <a:close/>
                  <a:moveTo>
                    <a:pt x="133" y="1"/>
                  </a:moveTo>
                  <a:cubicBezTo>
                    <a:pt x="103" y="1"/>
                    <a:pt x="77" y="10"/>
                    <a:pt x="55" y="29"/>
                  </a:cubicBezTo>
                  <a:cubicBezTo>
                    <a:pt x="28" y="52"/>
                    <a:pt x="12" y="85"/>
                    <a:pt x="6" y="129"/>
                  </a:cubicBezTo>
                  <a:cubicBezTo>
                    <a:pt x="1" y="172"/>
                    <a:pt x="8" y="209"/>
                    <a:pt x="28" y="238"/>
                  </a:cubicBezTo>
                  <a:cubicBezTo>
                    <a:pt x="48" y="267"/>
                    <a:pt x="77" y="284"/>
                    <a:pt x="116" y="289"/>
                  </a:cubicBezTo>
                  <a:cubicBezTo>
                    <a:pt x="123" y="290"/>
                    <a:pt x="130" y="291"/>
                    <a:pt x="136" y="291"/>
                  </a:cubicBezTo>
                  <a:cubicBezTo>
                    <a:pt x="166" y="291"/>
                    <a:pt x="193" y="281"/>
                    <a:pt x="214" y="262"/>
                  </a:cubicBezTo>
                  <a:cubicBezTo>
                    <a:pt x="241" y="240"/>
                    <a:pt x="257" y="206"/>
                    <a:pt x="263" y="163"/>
                  </a:cubicBezTo>
                  <a:cubicBezTo>
                    <a:pt x="268" y="118"/>
                    <a:pt x="261" y="82"/>
                    <a:pt x="242" y="54"/>
                  </a:cubicBezTo>
                  <a:cubicBezTo>
                    <a:pt x="222" y="24"/>
                    <a:pt x="192" y="7"/>
                    <a:pt x="154" y="2"/>
                  </a:cubicBezTo>
                  <a:cubicBezTo>
                    <a:pt x="146" y="1"/>
                    <a:pt x="139" y="1"/>
                    <a:pt x="133" y="1"/>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6"/>
            <p:cNvSpPr/>
            <p:nvPr/>
          </p:nvSpPr>
          <p:spPr>
            <a:xfrm>
              <a:off x="3235250" y="1563325"/>
              <a:ext cx="5300" cy="7275"/>
            </a:xfrm>
            <a:custGeom>
              <a:avLst/>
              <a:gdLst/>
              <a:ahLst/>
              <a:cxnLst/>
              <a:rect l="l" t="t" r="r" b="b"/>
              <a:pathLst>
                <a:path w="212" h="291" extrusionOk="0">
                  <a:moveTo>
                    <a:pt x="111" y="1"/>
                  </a:moveTo>
                  <a:cubicBezTo>
                    <a:pt x="90" y="1"/>
                    <a:pt x="72" y="5"/>
                    <a:pt x="58" y="14"/>
                  </a:cubicBezTo>
                  <a:cubicBezTo>
                    <a:pt x="38" y="26"/>
                    <a:pt x="28" y="44"/>
                    <a:pt x="24" y="69"/>
                  </a:cubicBezTo>
                  <a:cubicBezTo>
                    <a:pt x="22" y="90"/>
                    <a:pt x="26" y="107"/>
                    <a:pt x="37" y="121"/>
                  </a:cubicBezTo>
                  <a:cubicBezTo>
                    <a:pt x="48" y="134"/>
                    <a:pt x="66" y="145"/>
                    <a:pt x="94" y="155"/>
                  </a:cubicBezTo>
                  <a:lnTo>
                    <a:pt x="116" y="162"/>
                  </a:lnTo>
                  <a:cubicBezTo>
                    <a:pt x="134" y="168"/>
                    <a:pt x="147" y="176"/>
                    <a:pt x="154" y="185"/>
                  </a:cubicBezTo>
                  <a:cubicBezTo>
                    <a:pt x="162" y="193"/>
                    <a:pt x="165" y="205"/>
                    <a:pt x="163" y="218"/>
                  </a:cubicBezTo>
                  <a:cubicBezTo>
                    <a:pt x="161" y="234"/>
                    <a:pt x="154" y="245"/>
                    <a:pt x="141" y="252"/>
                  </a:cubicBezTo>
                  <a:cubicBezTo>
                    <a:pt x="132" y="257"/>
                    <a:pt x="121" y="259"/>
                    <a:pt x="108" y="259"/>
                  </a:cubicBezTo>
                  <a:cubicBezTo>
                    <a:pt x="102" y="259"/>
                    <a:pt x="96" y="259"/>
                    <a:pt x="90" y="258"/>
                  </a:cubicBezTo>
                  <a:cubicBezTo>
                    <a:pt x="76" y="256"/>
                    <a:pt x="62" y="252"/>
                    <a:pt x="48" y="246"/>
                  </a:cubicBezTo>
                  <a:cubicBezTo>
                    <a:pt x="34" y="240"/>
                    <a:pt x="20" y="232"/>
                    <a:pt x="6" y="221"/>
                  </a:cubicBezTo>
                  <a:lnTo>
                    <a:pt x="1" y="260"/>
                  </a:lnTo>
                  <a:cubicBezTo>
                    <a:pt x="16" y="268"/>
                    <a:pt x="30" y="274"/>
                    <a:pt x="44" y="279"/>
                  </a:cubicBezTo>
                  <a:cubicBezTo>
                    <a:pt x="59" y="283"/>
                    <a:pt x="73" y="287"/>
                    <a:pt x="86" y="289"/>
                  </a:cubicBezTo>
                  <a:cubicBezTo>
                    <a:pt x="96" y="290"/>
                    <a:pt x="105" y="290"/>
                    <a:pt x="113" y="290"/>
                  </a:cubicBezTo>
                  <a:cubicBezTo>
                    <a:pt x="135" y="290"/>
                    <a:pt x="154" y="286"/>
                    <a:pt x="168" y="278"/>
                  </a:cubicBezTo>
                  <a:cubicBezTo>
                    <a:pt x="188" y="267"/>
                    <a:pt x="199" y="248"/>
                    <a:pt x="202" y="221"/>
                  </a:cubicBezTo>
                  <a:cubicBezTo>
                    <a:pt x="206" y="198"/>
                    <a:pt x="202" y="180"/>
                    <a:pt x="189" y="165"/>
                  </a:cubicBezTo>
                  <a:cubicBezTo>
                    <a:pt x="178" y="149"/>
                    <a:pt x="159" y="137"/>
                    <a:pt x="132" y="128"/>
                  </a:cubicBezTo>
                  <a:lnTo>
                    <a:pt x="110" y="120"/>
                  </a:lnTo>
                  <a:cubicBezTo>
                    <a:pt x="90" y="114"/>
                    <a:pt x="76" y="107"/>
                    <a:pt x="70" y="100"/>
                  </a:cubicBezTo>
                  <a:cubicBezTo>
                    <a:pt x="64" y="93"/>
                    <a:pt x="61" y="83"/>
                    <a:pt x="63" y="70"/>
                  </a:cubicBezTo>
                  <a:cubicBezTo>
                    <a:pt x="65" y="56"/>
                    <a:pt x="72" y="46"/>
                    <a:pt x="84" y="39"/>
                  </a:cubicBezTo>
                  <a:cubicBezTo>
                    <a:pt x="92" y="35"/>
                    <a:pt x="102" y="33"/>
                    <a:pt x="115" y="33"/>
                  </a:cubicBezTo>
                  <a:cubicBezTo>
                    <a:pt x="120" y="33"/>
                    <a:pt x="126" y="33"/>
                    <a:pt x="132" y="34"/>
                  </a:cubicBezTo>
                  <a:cubicBezTo>
                    <a:pt x="144" y="35"/>
                    <a:pt x="156" y="38"/>
                    <a:pt x="168" y="43"/>
                  </a:cubicBezTo>
                  <a:cubicBezTo>
                    <a:pt x="180" y="49"/>
                    <a:pt x="193" y="55"/>
                    <a:pt x="206" y="63"/>
                  </a:cubicBezTo>
                  <a:lnTo>
                    <a:pt x="211" y="27"/>
                  </a:lnTo>
                  <a:cubicBezTo>
                    <a:pt x="197" y="21"/>
                    <a:pt x="184" y="15"/>
                    <a:pt x="171" y="11"/>
                  </a:cubicBezTo>
                  <a:cubicBezTo>
                    <a:pt x="158" y="7"/>
                    <a:pt x="145" y="4"/>
                    <a:pt x="132" y="2"/>
                  </a:cubicBezTo>
                  <a:cubicBezTo>
                    <a:pt x="124" y="1"/>
                    <a:pt x="117" y="1"/>
                    <a:pt x="111" y="1"/>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6"/>
            <p:cNvSpPr/>
            <p:nvPr/>
          </p:nvSpPr>
          <p:spPr>
            <a:xfrm>
              <a:off x="3241925" y="1563950"/>
              <a:ext cx="5975" cy="7400"/>
            </a:xfrm>
            <a:custGeom>
              <a:avLst/>
              <a:gdLst/>
              <a:ahLst/>
              <a:cxnLst/>
              <a:rect l="l" t="t" r="r" b="b"/>
              <a:pathLst>
                <a:path w="239" h="296" extrusionOk="0">
                  <a:moveTo>
                    <a:pt x="4" y="1"/>
                  </a:moveTo>
                  <a:lnTo>
                    <a:pt x="0" y="32"/>
                  </a:lnTo>
                  <a:lnTo>
                    <a:pt x="98" y="45"/>
                  </a:lnTo>
                  <a:lnTo>
                    <a:pt x="66" y="291"/>
                  </a:lnTo>
                  <a:lnTo>
                    <a:pt x="104" y="295"/>
                  </a:lnTo>
                  <a:lnTo>
                    <a:pt x="136" y="50"/>
                  </a:lnTo>
                  <a:lnTo>
                    <a:pt x="234" y="63"/>
                  </a:lnTo>
                  <a:lnTo>
                    <a:pt x="238" y="31"/>
                  </a:lnTo>
                  <a:lnTo>
                    <a:pt x="4"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6"/>
            <p:cNvSpPr/>
            <p:nvPr/>
          </p:nvSpPr>
          <p:spPr>
            <a:xfrm>
              <a:off x="3247100" y="1565100"/>
              <a:ext cx="6375" cy="7425"/>
            </a:xfrm>
            <a:custGeom>
              <a:avLst/>
              <a:gdLst/>
              <a:ahLst/>
              <a:cxnLst/>
              <a:rect l="l" t="t" r="r" b="b"/>
              <a:pathLst>
                <a:path w="255" h="297" extrusionOk="0">
                  <a:moveTo>
                    <a:pt x="160" y="40"/>
                  </a:moveTo>
                  <a:lnTo>
                    <a:pt x="192" y="184"/>
                  </a:lnTo>
                  <a:lnTo>
                    <a:pt x="91" y="171"/>
                  </a:lnTo>
                  <a:lnTo>
                    <a:pt x="160" y="40"/>
                  </a:lnTo>
                  <a:close/>
                  <a:moveTo>
                    <a:pt x="143" y="0"/>
                  </a:moveTo>
                  <a:lnTo>
                    <a:pt x="1" y="263"/>
                  </a:lnTo>
                  <a:lnTo>
                    <a:pt x="41" y="268"/>
                  </a:lnTo>
                  <a:lnTo>
                    <a:pt x="75" y="200"/>
                  </a:lnTo>
                  <a:lnTo>
                    <a:pt x="200" y="217"/>
                  </a:lnTo>
                  <a:lnTo>
                    <a:pt x="216" y="291"/>
                  </a:lnTo>
                  <a:lnTo>
                    <a:pt x="255" y="296"/>
                  </a:lnTo>
                  <a:lnTo>
                    <a:pt x="186" y="5"/>
                  </a:lnTo>
                  <a:lnTo>
                    <a:pt x="143" y="0"/>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6"/>
            <p:cNvSpPr/>
            <p:nvPr/>
          </p:nvSpPr>
          <p:spPr>
            <a:xfrm>
              <a:off x="3255450" y="1566075"/>
              <a:ext cx="6425" cy="7300"/>
            </a:xfrm>
            <a:custGeom>
              <a:avLst/>
              <a:gdLst/>
              <a:ahLst/>
              <a:cxnLst/>
              <a:rect l="l" t="t" r="r" b="b"/>
              <a:pathLst>
                <a:path w="257" h="292" extrusionOk="0">
                  <a:moveTo>
                    <a:pt x="137" y="0"/>
                  </a:moveTo>
                  <a:cubicBezTo>
                    <a:pt x="105" y="0"/>
                    <a:pt x="78" y="9"/>
                    <a:pt x="56" y="27"/>
                  </a:cubicBezTo>
                  <a:cubicBezTo>
                    <a:pt x="29" y="49"/>
                    <a:pt x="13" y="83"/>
                    <a:pt x="7" y="128"/>
                  </a:cubicBezTo>
                  <a:cubicBezTo>
                    <a:pt x="0" y="173"/>
                    <a:pt x="8" y="210"/>
                    <a:pt x="29" y="238"/>
                  </a:cubicBezTo>
                  <a:cubicBezTo>
                    <a:pt x="50" y="267"/>
                    <a:pt x="83" y="283"/>
                    <a:pt x="126" y="290"/>
                  </a:cubicBezTo>
                  <a:cubicBezTo>
                    <a:pt x="134" y="291"/>
                    <a:pt x="142" y="291"/>
                    <a:pt x="150" y="291"/>
                  </a:cubicBezTo>
                  <a:cubicBezTo>
                    <a:pt x="161" y="291"/>
                    <a:pt x="172" y="290"/>
                    <a:pt x="183" y="289"/>
                  </a:cubicBezTo>
                  <a:cubicBezTo>
                    <a:pt x="200" y="286"/>
                    <a:pt x="218" y="280"/>
                    <a:pt x="234" y="272"/>
                  </a:cubicBezTo>
                  <a:lnTo>
                    <a:pt x="249" y="152"/>
                  </a:lnTo>
                  <a:lnTo>
                    <a:pt x="151" y="140"/>
                  </a:lnTo>
                  <a:lnTo>
                    <a:pt x="147" y="171"/>
                  </a:lnTo>
                  <a:lnTo>
                    <a:pt x="208" y="179"/>
                  </a:lnTo>
                  <a:lnTo>
                    <a:pt x="199" y="253"/>
                  </a:lnTo>
                  <a:cubicBezTo>
                    <a:pt x="189" y="257"/>
                    <a:pt x="179" y="259"/>
                    <a:pt x="169" y="260"/>
                  </a:cubicBezTo>
                  <a:cubicBezTo>
                    <a:pt x="165" y="260"/>
                    <a:pt x="160" y="260"/>
                    <a:pt x="155" y="260"/>
                  </a:cubicBezTo>
                  <a:cubicBezTo>
                    <a:pt x="148" y="260"/>
                    <a:pt x="141" y="260"/>
                    <a:pt x="133" y="259"/>
                  </a:cubicBezTo>
                  <a:cubicBezTo>
                    <a:pt x="99" y="255"/>
                    <a:pt x="75" y="242"/>
                    <a:pt x="60" y="221"/>
                  </a:cubicBezTo>
                  <a:cubicBezTo>
                    <a:pt x="46" y="200"/>
                    <a:pt x="41" y="170"/>
                    <a:pt x="46" y="133"/>
                  </a:cubicBezTo>
                  <a:cubicBezTo>
                    <a:pt x="51" y="96"/>
                    <a:pt x="63" y="69"/>
                    <a:pt x="83" y="52"/>
                  </a:cubicBezTo>
                  <a:cubicBezTo>
                    <a:pt x="98" y="38"/>
                    <a:pt x="118" y="31"/>
                    <a:pt x="143" y="31"/>
                  </a:cubicBezTo>
                  <a:cubicBezTo>
                    <a:pt x="149" y="31"/>
                    <a:pt x="156" y="32"/>
                    <a:pt x="163" y="33"/>
                  </a:cubicBezTo>
                  <a:cubicBezTo>
                    <a:pt x="179" y="35"/>
                    <a:pt x="196" y="41"/>
                    <a:pt x="210" y="49"/>
                  </a:cubicBezTo>
                  <a:cubicBezTo>
                    <a:pt x="225" y="56"/>
                    <a:pt x="239" y="67"/>
                    <a:pt x="251" y="81"/>
                  </a:cubicBezTo>
                  <a:lnTo>
                    <a:pt x="256" y="41"/>
                  </a:lnTo>
                  <a:cubicBezTo>
                    <a:pt x="244" y="30"/>
                    <a:pt x="229" y="22"/>
                    <a:pt x="213" y="15"/>
                  </a:cubicBezTo>
                  <a:cubicBezTo>
                    <a:pt x="198" y="9"/>
                    <a:pt x="181" y="4"/>
                    <a:pt x="164" y="2"/>
                  </a:cubicBezTo>
                  <a:cubicBezTo>
                    <a:pt x="155" y="1"/>
                    <a:pt x="146" y="0"/>
                    <a:pt x="137" y="0"/>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6"/>
            <p:cNvSpPr/>
            <p:nvPr/>
          </p:nvSpPr>
          <p:spPr>
            <a:xfrm>
              <a:off x="3263575" y="1566875"/>
              <a:ext cx="5300" cy="7550"/>
            </a:xfrm>
            <a:custGeom>
              <a:avLst/>
              <a:gdLst/>
              <a:ahLst/>
              <a:cxnLst/>
              <a:rect l="l" t="t" r="r" b="b"/>
              <a:pathLst>
                <a:path w="212" h="302" extrusionOk="0">
                  <a:moveTo>
                    <a:pt x="37" y="1"/>
                  </a:moveTo>
                  <a:lnTo>
                    <a:pt x="0" y="278"/>
                  </a:lnTo>
                  <a:lnTo>
                    <a:pt x="179" y="301"/>
                  </a:lnTo>
                  <a:lnTo>
                    <a:pt x="183" y="270"/>
                  </a:lnTo>
                  <a:lnTo>
                    <a:pt x="42" y="251"/>
                  </a:lnTo>
                  <a:lnTo>
                    <a:pt x="55" y="151"/>
                  </a:lnTo>
                  <a:lnTo>
                    <a:pt x="187" y="168"/>
                  </a:lnTo>
                  <a:lnTo>
                    <a:pt x="191" y="137"/>
                  </a:lnTo>
                  <a:lnTo>
                    <a:pt x="60" y="120"/>
                  </a:lnTo>
                  <a:lnTo>
                    <a:pt x="70" y="38"/>
                  </a:lnTo>
                  <a:lnTo>
                    <a:pt x="208" y="56"/>
                  </a:lnTo>
                  <a:lnTo>
                    <a:pt x="212" y="24"/>
                  </a:lnTo>
                  <a:lnTo>
                    <a:pt x="37"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6"/>
            <p:cNvSpPr/>
            <p:nvPr/>
          </p:nvSpPr>
          <p:spPr>
            <a:xfrm>
              <a:off x="3274075" y="1568250"/>
              <a:ext cx="5400" cy="7650"/>
            </a:xfrm>
            <a:custGeom>
              <a:avLst/>
              <a:gdLst/>
              <a:ahLst/>
              <a:cxnLst/>
              <a:rect l="l" t="t" r="r" b="b"/>
              <a:pathLst>
                <a:path w="216" h="306" extrusionOk="0">
                  <a:moveTo>
                    <a:pt x="69" y="37"/>
                  </a:moveTo>
                  <a:lnTo>
                    <a:pt x="116" y="43"/>
                  </a:lnTo>
                  <a:cubicBezTo>
                    <a:pt x="135" y="45"/>
                    <a:pt x="148" y="51"/>
                    <a:pt x="156" y="60"/>
                  </a:cubicBezTo>
                  <a:cubicBezTo>
                    <a:pt x="164" y="70"/>
                    <a:pt x="167" y="83"/>
                    <a:pt x="165" y="99"/>
                  </a:cubicBezTo>
                  <a:cubicBezTo>
                    <a:pt x="163" y="115"/>
                    <a:pt x="157" y="127"/>
                    <a:pt x="146" y="134"/>
                  </a:cubicBezTo>
                  <a:cubicBezTo>
                    <a:pt x="138" y="139"/>
                    <a:pt x="128" y="142"/>
                    <a:pt x="117" y="142"/>
                  </a:cubicBezTo>
                  <a:cubicBezTo>
                    <a:pt x="113" y="142"/>
                    <a:pt x="109" y="141"/>
                    <a:pt x="104" y="141"/>
                  </a:cubicBezTo>
                  <a:lnTo>
                    <a:pt x="57" y="134"/>
                  </a:lnTo>
                  <a:lnTo>
                    <a:pt x="69" y="37"/>
                  </a:lnTo>
                  <a:close/>
                  <a:moveTo>
                    <a:pt x="36" y="1"/>
                  </a:moveTo>
                  <a:lnTo>
                    <a:pt x="0" y="278"/>
                  </a:lnTo>
                  <a:lnTo>
                    <a:pt x="38" y="283"/>
                  </a:lnTo>
                  <a:lnTo>
                    <a:pt x="53" y="166"/>
                  </a:lnTo>
                  <a:lnTo>
                    <a:pt x="94" y="171"/>
                  </a:lnTo>
                  <a:cubicBezTo>
                    <a:pt x="108" y="173"/>
                    <a:pt x="120" y="177"/>
                    <a:pt x="128" y="184"/>
                  </a:cubicBezTo>
                  <a:cubicBezTo>
                    <a:pt x="136" y="192"/>
                    <a:pt x="143" y="205"/>
                    <a:pt x="150" y="225"/>
                  </a:cubicBezTo>
                  <a:lnTo>
                    <a:pt x="176" y="300"/>
                  </a:lnTo>
                  <a:lnTo>
                    <a:pt x="216" y="306"/>
                  </a:lnTo>
                  <a:lnTo>
                    <a:pt x="216" y="306"/>
                  </a:lnTo>
                  <a:lnTo>
                    <a:pt x="187" y="225"/>
                  </a:lnTo>
                  <a:cubicBezTo>
                    <a:pt x="182" y="209"/>
                    <a:pt x="176" y="196"/>
                    <a:pt x="170" y="185"/>
                  </a:cubicBezTo>
                  <a:cubicBezTo>
                    <a:pt x="163" y="175"/>
                    <a:pt x="156" y="168"/>
                    <a:pt x="148" y="165"/>
                  </a:cubicBezTo>
                  <a:cubicBezTo>
                    <a:pt x="164" y="162"/>
                    <a:pt x="177" y="156"/>
                    <a:pt x="186" y="146"/>
                  </a:cubicBezTo>
                  <a:cubicBezTo>
                    <a:pt x="196" y="135"/>
                    <a:pt x="202" y="121"/>
                    <a:pt x="205" y="104"/>
                  </a:cubicBezTo>
                  <a:cubicBezTo>
                    <a:pt x="208" y="77"/>
                    <a:pt x="203" y="56"/>
                    <a:pt x="189" y="41"/>
                  </a:cubicBezTo>
                  <a:cubicBezTo>
                    <a:pt x="175" y="25"/>
                    <a:pt x="152" y="16"/>
                    <a:pt x="121" y="12"/>
                  </a:cubicBezTo>
                  <a:lnTo>
                    <a:pt x="36"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6"/>
            <p:cNvSpPr/>
            <p:nvPr/>
          </p:nvSpPr>
          <p:spPr>
            <a:xfrm>
              <a:off x="3281075" y="1569175"/>
              <a:ext cx="5300" cy="7525"/>
            </a:xfrm>
            <a:custGeom>
              <a:avLst/>
              <a:gdLst/>
              <a:ahLst/>
              <a:cxnLst/>
              <a:rect l="l" t="t" r="r" b="b"/>
              <a:pathLst>
                <a:path w="212" h="301" extrusionOk="0">
                  <a:moveTo>
                    <a:pt x="36" y="1"/>
                  </a:moveTo>
                  <a:lnTo>
                    <a:pt x="0" y="277"/>
                  </a:lnTo>
                  <a:lnTo>
                    <a:pt x="179" y="301"/>
                  </a:lnTo>
                  <a:lnTo>
                    <a:pt x="183" y="269"/>
                  </a:lnTo>
                  <a:lnTo>
                    <a:pt x="42" y="250"/>
                  </a:lnTo>
                  <a:lnTo>
                    <a:pt x="55" y="151"/>
                  </a:lnTo>
                  <a:lnTo>
                    <a:pt x="186" y="167"/>
                  </a:lnTo>
                  <a:lnTo>
                    <a:pt x="191" y="136"/>
                  </a:lnTo>
                  <a:lnTo>
                    <a:pt x="59" y="118"/>
                  </a:lnTo>
                  <a:lnTo>
                    <a:pt x="69" y="37"/>
                  </a:lnTo>
                  <a:lnTo>
                    <a:pt x="207" y="55"/>
                  </a:lnTo>
                  <a:lnTo>
                    <a:pt x="212" y="23"/>
                  </a:lnTo>
                  <a:lnTo>
                    <a:pt x="36"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6"/>
            <p:cNvSpPr/>
            <p:nvPr/>
          </p:nvSpPr>
          <p:spPr>
            <a:xfrm>
              <a:off x="3287775" y="1569950"/>
              <a:ext cx="6350" cy="7425"/>
            </a:xfrm>
            <a:custGeom>
              <a:avLst/>
              <a:gdLst/>
              <a:ahLst/>
              <a:cxnLst/>
              <a:rect l="l" t="t" r="r" b="b"/>
              <a:pathLst>
                <a:path w="254" h="297" extrusionOk="0">
                  <a:moveTo>
                    <a:pt x="1" y="0"/>
                  </a:moveTo>
                  <a:lnTo>
                    <a:pt x="70" y="290"/>
                  </a:lnTo>
                  <a:lnTo>
                    <a:pt x="112" y="296"/>
                  </a:lnTo>
                  <a:lnTo>
                    <a:pt x="254" y="32"/>
                  </a:lnTo>
                  <a:lnTo>
                    <a:pt x="215" y="28"/>
                  </a:lnTo>
                  <a:lnTo>
                    <a:pt x="97" y="250"/>
                  </a:lnTo>
                  <a:lnTo>
                    <a:pt x="39" y="4"/>
                  </a:lnTo>
                  <a:lnTo>
                    <a:pt x="1" y="0"/>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6"/>
            <p:cNvSpPr/>
            <p:nvPr/>
          </p:nvSpPr>
          <p:spPr>
            <a:xfrm>
              <a:off x="3294925" y="1570975"/>
              <a:ext cx="5300" cy="7550"/>
            </a:xfrm>
            <a:custGeom>
              <a:avLst/>
              <a:gdLst/>
              <a:ahLst/>
              <a:cxnLst/>
              <a:rect l="l" t="t" r="r" b="b"/>
              <a:pathLst>
                <a:path w="212" h="302" extrusionOk="0">
                  <a:moveTo>
                    <a:pt x="37" y="1"/>
                  </a:moveTo>
                  <a:lnTo>
                    <a:pt x="0" y="278"/>
                  </a:lnTo>
                  <a:lnTo>
                    <a:pt x="179" y="301"/>
                  </a:lnTo>
                  <a:lnTo>
                    <a:pt x="183" y="269"/>
                  </a:lnTo>
                  <a:lnTo>
                    <a:pt x="42" y="251"/>
                  </a:lnTo>
                  <a:lnTo>
                    <a:pt x="55" y="150"/>
                  </a:lnTo>
                  <a:lnTo>
                    <a:pt x="187" y="168"/>
                  </a:lnTo>
                  <a:lnTo>
                    <a:pt x="191" y="136"/>
                  </a:lnTo>
                  <a:lnTo>
                    <a:pt x="59" y="119"/>
                  </a:lnTo>
                  <a:lnTo>
                    <a:pt x="70" y="37"/>
                  </a:lnTo>
                  <a:lnTo>
                    <a:pt x="207" y="55"/>
                  </a:lnTo>
                  <a:lnTo>
                    <a:pt x="211" y="24"/>
                  </a:lnTo>
                  <a:lnTo>
                    <a:pt x="37"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6"/>
            <p:cNvSpPr/>
            <p:nvPr/>
          </p:nvSpPr>
          <p:spPr>
            <a:xfrm>
              <a:off x="3301475" y="1571850"/>
              <a:ext cx="6200" cy="7600"/>
            </a:xfrm>
            <a:custGeom>
              <a:avLst/>
              <a:gdLst/>
              <a:ahLst/>
              <a:cxnLst/>
              <a:rect l="l" t="t" r="r" b="b"/>
              <a:pathLst>
                <a:path w="248" h="304" extrusionOk="0">
                  <a:moveTo>
                    <a:pt x="38" y="0"/>
                  </a:moveTo>
                  <a:lnTo>
                    <a:pt x="1" y="277"/>
                  </a:lnTo>
                  <a:lnTo>
                    <a:pt x="38" y="282"/>
                  </a:lnTo>
                  <a:lnTo>
                    <a:pt x="68" y="50"/>
                  </a:lnTo>
                  <a:lnTo>
                    <a:pt x="161" y="298"/>
                  </a:lnTo>
                  <a:lnTo>
                    <a:pt x="210" y="304"/>
                  </a:lnTo>
                  <a:lnTo>
                    <a:pt x="247" y="27"/>
                  </a:lnTo>
                  <a:lnTo>
                    <a:pt x="210" y="23"/>
                  </a:lnTo>
                  <a:lnTo>
                    <a:pt x="180" y="254"/>
                  </a:lnTo>
                  <a:lnTo>
                    <a:pt x="87" y="7"/>
                  </a:lnTo>
                  <a:lnTo>
                    <a:pt x="38" y="0"/>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6"/>
            <p:cNvSpPr/>
            <p:nvPr/>
          </p:nvSpPr>
          <p:spPr>
            <a:xfrm>
              <a:off x="3309750" y="1572875"/>
              <a:ext cx="6025" cy="7475"/>
            </a:xfrm>
            <a:custGeom>
              <a:avLst/>
              <a:gdLst/>
              <a:ahLst/>
              <a:cxnLst/>
              <a:rect l="l" t="t" r="r" b="b"/>
              <a:pathLst>
                <a:path w="241" h="299" extrusionOk="0">
                  <a:moveTo>
                    <a:pt x="28" y="1"/>
                  </a:moveTo>
                  <a:lnTo>
                    <a:pt x="5" y="174"/>
                  </a:lnTo>
                  <a:cubicBezTo>
                    <a:pt x="1" y="210"/>
                    <a:pt x="6" y="238"/>
                    <a:pt x="22" y="259"/>
                  </a:cubicBezTo>
                  <a:cubicBezTo>
                    <a:pt x="37" y="280"/>
                    <a:pt x="62" y="293"/>
                    <a:pt x="97" y="297"/>
                  </a:cubicBezTo>
                  <a:cubicBezTo>
                    <a:pt x="105" y="298"/>
                    <a:pt x="112" y="298"/>
                    <a:pt x="119" y="298"/>
                  </a:cubicBezTo>
                  <a:cubicBezTo>
                    <a:pt x="144" y="298"/>
                    <a:pt x="164" y="292"/>
                    <a:pt x="180" y="279"/>
                  </a:cubicBezTo>
                  <a:cubicBezTo>
                    <a:pt x="200" y="264"/>
                    <a:pt x="213" y="238"/>
                    <a:pt x="217" y="202"/>
                  </a:cubicBezTo>
                  <a:lnTo>
                    <a:pt x="240" y="29"/>
                  </a:lnTo>
                  <a:lnTo>
                    <a:pt x="202" y="24"/>
                  </a:lnTo>
                  <a:lnTo>
                    <a:pt x="181" y="192"/>
                  </a:lnTo>
                  <a:cubicBezTo>
                    <a:pt x="176" y="222"/>
                    <a:pt x="168" y="243"/>
                    <a:pt x="155" y="254"/>
                  </a:cubicBezTo>
                  <a:cubicBezTo>
                    <a:pt x="146" y="263"/>
                    <a:pt x="133" y="268"/>
                    <a:pt x="116" y="268"/>
                  </a:cubicBezTo>
                  <a:cubicBezTo>
                    <a:pt x="112" y="268"/>
                    <a:pt x="107" y="267"/>
                    <a:pt x="101" y="266"/>
                  </a:cubicBezTo>
                  <a:cubicBezTo>
                    <a:pt x="77" y="264"/>
                    <a:pt x="60" y="255"/>
                    <a:pt x="51" y="240"/>
                  </a:cubicBezTo>
                  <a:cubicBezTo>
                    <a:pt x="43" y="226"/>
                    <a:pt x="40" y="204"/>
                    <a:pt x="44" y="174"/>
                  </a:cubicBezTo>
                  <a:lnTo>
                    <a:pt x="65" y="6"/>
                  </a:lnTo>
                  <a:lnTo>
                    <a:pt x="28"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6"/>
            <p:cNvSpPr/>
            <p:nvPr/>
          </p:nvSpPr>
          <p:spPr>
            <a:xfrm>
              <a:off x="3317675" y="1573950"/>
              <a:ext cx="5325" cy="7550"/>
            </a:xfrm>
            <a:custGeom>
              <a:avLst/>
              <a:gdLst/>
              <a:ahLst/>
              <a:cxnLst/>
              <a:rect l="l" t="t" r="r" b="b"/>
              <a:pathLst>
                <a:path w="213" h="302" extrusionOk="0">
                  <a:moveTo>
                    <a:pt x="37" y="1"/>
                  </a:moveTo>
                  <a:lnTo>
                    <a:pt x="1" y="278"/>
                  </a:lnTo>
                  <a:lnTo>
                    <a:pt x="179" y="301"/>
                  </a:lnTo>
                  <a:lnTo>
                    <a:pt x="183" y="270"/>
                  </a:lnTo>
                  <a:lnTo>
                    <a:pt x="43" y="250"/>
                  </a:lnTo>
                  <a:lnTo>
                    <a:pt x="56" y="151"/>
                  </a:lnTo>
                  <a:lnTo>
                    <a:pt x="188" y="168"/>
                  </a:lnTo>
                  <a:lnTo>
                    <a:pt x="191" y="136"/>
                  </a:lnTo>
                  <a:lnTo>
                    <a:pt x="59" y="119"/>
                  </a:lnTo>
                  <a:lnTo>
                    <a:pt x="71" y="37"/>
                  </a:lnTo>
                  <a:lnTo>
                    <a:pt x="208" y="55"/>
                  </a:lnTo>
                  <a:lnTo>
                    <a:pt x="212" y="23"/>
                  </a:lnTo>
                  <a:lnTo>
                    <a:pt x="37"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6"/>
            <p:cNvSpPr/>
            <p:nvPr/>
          </p:nvSpPr>
          <p:spPr>
            <a:xfrm>
              <a:off x="3215225" y="1576600"/>
              <a:ext cx="12325" cy="18525"/>
            </a:xfrm>
            <a:custGeom>
              <a:avLst/>
              <a:gdLst/>
              <a:ahLst/>
              <a:cxnLst/>
              <a:rect l="l" t="t" r="r" b="b"/>
              <a:pathLst>
                <a:path w="493" h="741" extrusionOk="0">
                  <a:moveTo>
                    <a:pt x="120" y="0"/>
                  </a:moveTo>
                  <a:lnTo>
                    <a:pt x="74" y="353"/>
                  </a:lnTo>
                  <a:cubicBezTo>
                    <a:pt x="102" y="344"/>
                    <a:pt x="129" y="339"/>
                    <a:pt x="154" y="337"/>
                  </a:cubicBezTo>
                  <a:cubicBezTo>
                    <a:pt x="164" y="336"/>
                    <a:pt x="175" y="335"/>
                    <a:pt x="185" y="335"/>
                  </a:cubicBezTo>
                  <a:cubicBezTo>
                    <a:pt x="201" y="335"/>
                    <a:pt x="216" y="336"/>
                    <a:pt x="232" y="338"/>
                  </a:cubicBezTo>
                  <a:cubicBezTo>
                    <a:pt x="286" y="345"/>
                    <a:pt x="327" y="365"/>
                    <a:pt x="355" y="398"/>
                  </a:cubicBezTo>
                  <a:cubicBezTo>
                    <a:pt x="383" y="431"/>
                    <a:pt x="393" y="471"/>
                    <a:pt x="387" y="520"/>
                  </a:cubicBezTo>
                  <a:cubicBezTo>
                    <a:pt x="381" y="569"/>
                    <a:pt x="360" y="605"/>
                    <a:pt x="324" y="630"/>
                  </a:cubicBezTo>
                  <a:cubicBezTo>
                    <a:pt x="297" y="649"/>
                    <a:pt x="264" y="658"/>
                    <a:pt x="224" y="658"/>
                  </a:cubicBezTo>
                  <a:cubicBezTo>
                    <a:pt x="213" y="658"/>
                    <a:pt x="202" y="658"/>
                    <a:pt x="190" y="656"/>
                  </a:cubicBezTo>
                  <a:cubicBezTo>
                    <a:pt x="157" y="652"/>
                    <a:pt x="125" y="644"/>
                    <a:pt x="95" y="633"/>
                  </a:cubicBezTo>
                  <a:cubicBezTo>
                    <a:pt x="67" y="621"/>
                    <a:pt x="39" y="605"/>
                    <a:pt x="12" y="586"/>
                  </a:cubicBezTo>
                  <a:lnTo>
                    <a:pt x="0" y="682"/>
                  </a:lnTo>
                  <a:cubicBezTo>
                    <a:pt x="32" y="696"/>
                    <a:pt x="62" y="708"/>
                    <a:pt x="92" y="717"/>
                  </a:cubicBezTo>
                  <a:cubicBezTo>
                    <a:pt x="122" y="726"/>
                    <a:pt x="152" y="732"/>
                    <a:pt x="181" y="736"/>
                  </a:cubicBezTo>
                  <a:cubicBezTo>
                    <a:pt x="202" y="739"/>
                    <a:pt x="221" y="741"/>
                    <a:pt x="240" y="741"/>
                  </a:cubicBezTo>
                  <a:cubicBezTo>
                    <a:pt x="299" y="741"/>
                    <a:pt x="348" y="727"/>
                    <a:pt x="388" y="700"/>
                  </a:cubicBezTo>
                  <a:cubicBezTo>
                    <a:pt x="441" y="664"/>
                    <a:pt x="472" y="608"/>
                    <a:pt x="482" y="532"/>
                  </a:cubicBezTo>
                  <a:cubicBezTo>
                    <a:pt x="492" y="459"/>
                    <a:pt x="476" y="398"/>
                    <a:pt x="436" y="349"/>
                  </a:cubicBezTo>
                  <a:cubicBezTo>
                    <a:pt x="396" y="300"/>
                    <a:pt x="336" y="270"/>
                    <a:pt x="258" y="261"/>
                  </a:cubicBezTo>
                  <a:cubicBezTo>
                    <a:pt x="248" y="259"/>
                    <a:pt x="238" y="258"/>
                    <a:pt x="228" y="258"/>
                  </a:cubicBezTo>
                  <a:cubicBezTo>
                    <a:pt x="224" y="258"/>
                    <a:pt x="220" y="259"/>
                    <a:pt x="216" y="259"/>
                  </a:cubicBezTo>
                  <a:cubicBezTo>
                    <a:pt x="202" y="259"/>
                    <a:pt x="188" y="261"/>
                    <a:pt x="174" y="263"/>
                  </a:cubicBezTo>
                  <a:lnTo>
                    <a:pt x="196" y="91"/>
                  </a:lnTo>
                  <a:lnTo>
                    <a:pt x="482" y="129"/>
                  </a:lnTo>
                  <a:lnTo>
                    <a:pt x="493" y="49"/>
                  </a:lnTo>
                  <a:lnTo>
                    <a:pt x="120" y="0"/>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6"/>
            <p:cNvSpPr/>
            <p:nvPr/>
          </p:nvSpPr>
          <p:spPr>
            <a:xfrm>
              <a:off x="3226800" y="1578325"/>
              <a:ext cx="12925" cy="18350"/>
            </a:xfrm>
            <a:custGeom>
              <a:avLst/>
              <a:gdLst/>
              <a:ahLst/>
              <a:cxnLst/>
              <a:rect l="l" t="t" r="r" b="b"/>
              <a:pathLst>
                <a:path w="517" h="734" extrusionOk="0">
                  <a:moveTo>
                    <a:pt x="280" y="77"/>
                  </a:moveTo>
                  <a:cubicBezTo>
                    <a:pt x="285" y="77"/>
                    <a:pt x="291" y="77"/>
                    <a:pt x="297" y="78"/>
                  </a:cubicBezTo>
                  <a:cubicBezTo>
                    <a:pt x="346" y="85"/>
                    <a:pt x="379" y="114"/>
                    <a:pt x="397" y="165"/>
                  </a:cubicBezTo>
                  <a:cubicBezTo>
                    <a:pt x="416" y="216"/>
                    <a:pt x="419" y="290"/>
                    <a:pt x="406" y="387"/>
                  </a:cubicBezTo>
                  <a:cubicBezTo>
                    <a:pt x="394" y="483"/>
                    <a:pt x="372" y="554"/>
                    <a:pt x="341" y="598"/>
                  </a:cubicBezTo>
                  <a:cubicBezTo>
                    <a:pt x="314" y="638"/>
                    <a:pt x="280" y="657"/>
                    <a:pt x="240" y="657"/>
                  </a:cubicBezTo>
                  <a:cubicBezTo>
                    <a:pt x="234" y="657"/>
                    <a:pt x="227" y="657"/>
                    <a:pt x="221" y="656"/>
                  </a:cubicBezTo>
                  <a:cubicBezTo>
                    <a:pt x="172" y="650"/>
                    <a:pt x="138" y="621"/>
                    <a:pt x="120" y="570"/>
                  </a:cubicBezTo>
                  <a:cubicBezTo>
                    <a:pt x="102" y="518"/>
                    <a:pt x="99" y="445"/>
                    <a:pt x="112" y="349"/>
                  </a:cubicBezTo>
                  <a:cubicBezTo>
                    <a:pt x="124" y="252"/>
                    <a:pt x="146" y="181"/>
                    <a:pt x="176" y="137"/>
                  </a:cubicBezTo>
                  <a:cubicBezTo>
                    <a:pt x="204" y="97"/>
                    <a:pt x="238" y="77"/>
                    <a:pt x="280" y="77"/>
                  </a:cubicBezTo>
                  <a:close/>
                  <a:moveTo>
                    <a:pt x="271" y="1"/>
                  </a:moveTo>
                  <a:cubicBezTo>
                    <a:pt x="208" y="1"/>
                    <a:pt x="156" y="25"/>
                    <a:pt x="114" y="73"/>
                  </a:cubicBezTo>
                  <a:cubicBezTo>
                    <a:pt x="64" y="130"/>
                    <a:pt x="31" y="218"/>
                    <a:pt x="16" y="336"/>
                  </a:cubicBezTo>
                  <a:cubicBezTo>
                    <a:pt x="1" y="454"/>
                    <a:pt x="10" y="547"/>
                    <a:pt x="43" y="615"/>
                  </a:cubicBezTo>
                  <a:cubicBezTo>
                    <a:pt x="76" y="682"/>
                    <a:pt x="133" y="722"/>
                    <a:pt x="211" y="731"/>
                  </a:cubicBezTo>
                  <a:cubicBezTo>
                    <a:pt x="224" y="733"/>
                    <a:pt x="236" y="734"/>
                    <a:pt x="247" y="734"/>
                  </a:cubicBezTo>
                  <a:cubicBezTo>
                    <a:pt x="310" y="734"/>
                    <a:pt x="361" y="710"/>
                    <a:pt x="403" y="662"/>
                  </a:cubicBezTo>
                  <a:cubicBezTo>
                    <a:pt x="453" y="605"/>
                    <a:pt x="485" y="517"/>
                    <a:pt x="501" y="399"/>
                  </a:cubicBezTo>
                  <a:cubicBezTo>
                    <a:pt x="517" y="281"/>
                    <a:pt x="508" y="188"/>
                    <a:pt x="474" y="120"/>
                  </a:cubicBezTo>
                  <a:cubicBezTo>
                    <a:pt x="441" y="53"/>
                    <a:pt x="385" y="13"/>
                    <a:pt x="306" y="3"/>
                  </a:cubicBezTo>
                  <a:cubicBezTo>
                    <a:pt x="294" y="1"/>
                    <a:pt x="283" y="1"/>
                    <a:pt x="271" y="1"/>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6"/>
            <p:cNvSpPr/>
            <p:nvPr/>
          </p:nvSpPr>
          <p:spPr>
            <a:xfrm>
              <a:off x="3238025" y="1578650"/>
              <a:ext cx="7725" cy="10425"/>
            </a:xfrm>
            <a:custGeom>
              <a:avLst/>
              <a:gdLst/>
              <a:ahLst/>
              <a:cxnLst/>
              <a:rect l="l" t="t" r="r" b="b"/>
              <a:pathLst>
                <a:path w="309" h="417" extrusionOk="0">
                  <a:moveTo>
                    <a:pt x="104" y="53"/>
                  </a:moveTo>
                  <a:lnTo>
                    <a:pt x="174" y="62"/>
                  </a:lnTo>
                  <a:cubicBezTo>
                    <a:pt x="199" y="66"/>
                    <a:pt x="218" y="75"/>
                    <a:pt x="230" y="90"/>
                  </a:cubicBezTo>
                  <a:cubicBezTo>
                    <a:pt x="243" y="105"/>
                    <a:pt x="247" y="125"/>
                    <a:pt x="244" y="150"/>
                  </a:cubicBezTo>
                  <a:cubicBezTo>
                    <a:pt x="241" y="174"/>
                    <a:pt x="231" y="193"/>
                    <a:pt x="215" y="204"/>
                  </a:cubicBezTo>
                  <a:cubicBezTo>
                    <a:pt x="203" y="213"/>
                    <a:pt x="188" y="217"/>
                    <a:pt x="170" y="217"/>
                  </a:cubicBezTo>
                  <a:cubicBezTo>
                    <a:pt x="165" y="217"/>
                    <a:pt x="159" y="217"/>
                    <a:pt x="153" y="216"/>
                  </a:cubicBezTo>
                  <a:lnTo>
                    <a:pt x="84" y="207"/>
                  </a:lnTo>
                  <a:lnTo>
                    <a:pt x="104" y="53"/>
                  </a:lnTo>
                  <a:close/>
                  <a:moveTo>
                    <a:pt x="54" y="0"/>
                  </a:moveTo>
                  <a:lnTo>
                    <a:pt x="1" y="410"/>
                  </a:lnTo>
                  <a:lnTo>
                    <a:pt x="56" y="417"/>
                  </a:lnTo>
                  <a:lnTo>
                    <a:pt x="78" y="253"/>
                  </a:lnTo>
                  <a:lnTo>
                    <a:pt x="147" y="262"/>
                  </a:lnTo>
                  <a:cubicBezTo>
                    <a:pt x="159" y="263"/>
                    <a:pt x="170" y="264"/>
                    <a:pt x="180" y="264"/>
                  </a:cubicBezTo>
                  <a:cubicBezTo>
                    <a:pt x="211" y="264"/>
                    <a:pt x="236" y="257"/>
                    <a:pt x="255" y="244"/>
                  </a:cubicBezTo>
                  <a:cubicBezTo>
                    <a:pt x="281" y="227"/>
                    <a:pt x="298" y="198"/>
                    <a:pt x="303" y="157"/>
                  </a:cubicBezTo>
                  <a:cubicBezTo>
                    <a:pt x="308" y="117"/>
                    <a:pt x="300" y="85"/>
                    <a:pt x="279" y="62"/>
                  </a:cubicBezTo>
                  <a:cubicBezTo>
                    <a:pt x="258" y="38"/>
                    <a:pt x="225" y="22"/>
                    <a:pt x="179" y="17"/>
                  </a:cubicBezTo>
                  <a:lnTo>
                    <a:pt x="54" y="0"/>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6"/>
            <p:cNvSpPr/>
            <p:nvPr/>
          </p:nvSpPr>
          <p:spPr>
            <a:xfrm>
              <a:off x="2463375" y="2076625"/>
              <a:ext cx="9500" cy="13725"/>
            </a:xfrm>
            <a:custGeom>
              <a:avLst/>
              <a:gdLst/>
              <a:ahLst/>
              <a:cxnLst/>
              <a:rect l="l" t="t" r="r" b="b"/>
              <a:pathLst>
                <a:path w="380" h="549" extrusionOk="0">
                  <a:moveTo>
                    <a:pt x="70" y="0"/>
                  </a:moveTo>
                  <a:lnTo>
                    <a:pt x="0" y="539"/>
                  </a:lnTo>
                  <a:lnTo>
                    <a:pt x="73" y="549"/>
                  </a:lnTo>
                  <a:lnTo>
                    <a:pt x="107" y="291"/>
                  </a:lnTo>
                  <a:lnTo>
                    <a:pt x="320" y="319"/>
                  </a:lnTo>
                  <a:lnTo>
                    <a:pt x="328" y="258"/>
                  </a:lnTo>
                  <a:lnTo>
                    <a:pt x="114" y="230"/>
                  </a:lnTo>
                  <a:lnTo>
                    <a:pt x="135" y="71"/>
                  </a:lnTo>
                  <a:lnTo>
                    <a:pt x="372" y="102"/>
                  </a:lnTo>
                  <a:lnTo>
                    <a:pt x="380" y="40"/>
                  </a:lnTo>
                  <a:lnTo>
                    <a:pt x="70"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6"/>
            <p:cNvSpPr/>
            <p:nvPr/>
          </p:nvSpPr>
          <p:spPr>
            <a:xfrm>
              <a:off x="2474025" y="2078425"/>
              <a:ext cx="13050" cy="14125"/>
            </a:xfrm>
            <a:custGeom>
              <a:avLst/>
              <a:gdLst/>
              <a:ahLst/>
              <a:cxnLst/>
              <a:rect l="l" t="t" r="r" b="b"/>
              <a:pathLst>
                <a:path w="522" h="565" extrusionOk="0">
                  <a:moveTo>
                    <a:pt x="264" y="61"/>
                  </a:moveTo>
                  <a:cubicBezTo>
                    <a:pt x="273" y="61"/>
                    <a:pt x="281" y="62"/>
                    <a:pt x="290" y="63"/>
                  </a:cubicBezTo>
                  <a:cubicBezTo>
                    <a:pt x="343" y="70"/>
                    <a:pt x="383" y="95"/>
                    <a:pt x="408" y="138"/>
                  </a:cubicBezTo>
                  <a:cubicBezTo>
                    <a:pt x="434" y="182"/>
                    <a:pt x="442" y="237"/>
                    <a:pt x="433" y="306"/>
                  </a:cubicBezTo>
                  <a:cubicBezTo>
                    <a:pt x="425" y="374"/>
                    <a:pt x="402" y="425"/>
                    <a:pt x="366" y="460"/>
                  </a:cubicBezTo>
                  <a:cubicBezTo>
                    <a:pt x="336" y="490"/>
                    <a:pt x="300" y="505"/>
                    <a:pt x="258" y="505"/>
                  </a:cubicBezTo>
                  <a:cubicBezTo>
                    <a:pt x="250" y="505"/>
                    <a:pt x="241" y="504"/>
                    <a:pt x="232" y="503"/>
                  </a:cubicBezTo>
                  <a:cubicBezTo>
                    <a:pt x="180" y="496"/>
                    <a:pt x="140" y="471"/>
                    <a:pt x="114" y="428"/>
                  </a:cubicBezTo>
                  <a:cubicBezTo>
                    <a:pt x="88" y="384"/>
                    <a:pt x="80" y="328"/>
                    <a:pt x="88" y="260"/>
                  </a:cubicBezTo>
                  <a:cubicBezTo>
                    <a:pt x="97" y="192"/>
                    <a:pt x="120" y="140"/>
                    <a:pt x="156" y="106"/>
                  </a:cubicBezTo>
                  <a:cubicBezTo>
                    <a:pt x="186" y="76"/>
                    <a:pt x="222" y="61"/>
                    <a:pt x="264" y="61"/>
                  </a:cubicBezTo>
                  <a:close/>
                  <a:moveTo>
                    <a:pt x="259" y="1"/>
                  </a:moveTo>
                  <a:cubicBezTo>
                    <a:pt x="200" y="1"/>
                    <a:pt x="149" y="19"/>
                    <a:pt x="106" y="56"/>
                  </a:cubicBezTo>
                  <a:cubicBezTo>
                    <a:pt x="54" y="100"/>
                    <a:pt x="23" y="165"/>
                    <a:pt x="12" y="250"/>
                  </a:cubicBezTo>
                  <a:cubicBezTo>
                    <a:pt x="0" y="335"/>
                    <a:pt x="14" y="407"/>
                    <a:pt x="53" y="463"/>
                  </a:cubicBezTo>
                  <a:cubicBezTo>
                    <a:pt x="92" y="519"/>
                    <a:pt x="149" y="553"/>
                    <a:pt x="225" y="562"/>
                  </a:cubicBezTo>
                  <a:cubicBezTo>
                    <a:pt x="238" y="564"/>
                    <a:pt x="252" y="565"/>
                    <a:pt x="265" y="565"/>
                  </a:cubicBezTo>
                  <a:cubicBezTo>
                    <a:pt x="323" y="565"/>
                    <a:pt x="374" y="547"/>
                    <a:pt x="416" y="510"/>
                  </a:cubicBezTo>
                  <a:cubicBezTo>
                    <a:pt x="468" y="465"/>
                    <a:pt x="500" y="401"/>
                    <a:pt x="510" y="316"/>
                  </a:cubicBezTo>
                  <a:cubicBezTo>
                    <a:pt x="521" y="230"/>
                    <a:pt x="507" y="160"/>
                    <a:pt x="469" y="103"/>
                  </a:cubicBezTo>
                  <a:cubicBezTo>
                    <a:pt x="431" y="46"/>
                    <a:pt x="373" y="13"/>
                    <a:pt x="298" y="3"/>
                  </a:cubicBezTo>
                  <a:cubicBezTo>
                    <a:pt x="284" y="2"/>
                    <a:pt x="271" y="1"/>
                    <a:pt x="259"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6"/>
            <p:cNvSpPr/>
            <p:nvPr/>
          </p:nvSpPr>
          <p:spPr>
            <a:xfrm>
              <a:off x="2488775" y="2079950"/>
              <a:ext cx="10525" cy="14825"/>
            </a:xfrm>
            <a:custGeom>
              <a:avLst/>
              <a:gdLst/>
              <a:ahLst/>
              <a:cxnLst/>
              <a:rect l="l" t="t" r="r" b="b"/>
              <a:pathLst>
                <a:path w="421" h="593" extrusionOk="0">
                  <a:moveTo>
                    <a:pt x="136" y="69"/>
                  </a:moveTo>
                  <a:lnTo>
                    <a:pt x="227" y="81"/>
                  </a:lnTo>
                  <a:cubicBezTo>
                    <a:pt x="263" y="86"/>
                    <a:pt x="289" y="97"/>
                    <a:pt x="304" y="115"/>
                  </a:cubicBezTo>
                  <a:cubicBezTo>
                    <a:pt x="320" y="134"/>
                    <a:pt x="326" y="159"/>
                    <a:pt x="322" y="190"/>
                  </a:cubicBezTo>
                  <a:cubicBezTo>
                    <a:pt x="317" y="222"/>
                    <a:pt x="305" y="245"/>
                    <a:pt x="285" y="258"/>
                  </a:cubicBezTo>
                  <a:cubicBezTo>
                    <a:pt x="270" y="269"/>
                    <a:pt x="251" y="274"/>
                    <a:pt x="227" y="274"/>
                  </a:cubicBezTo>
                  <a:cubicBezTo>
                    <a:pt x="220" y="274"/>
                    <a:pt x="212" y="274"/>
                    <a:pt x="203" y="272"/>
                  </a:cubicBezTo>
                  <a:lnTo>
                    <a:pt x="111" y="260"/>
                  </a:lnTo>
                  <a:lnTo>
                    <a:pt x="136" y="69"/>
                  </a:lnTo>
                  <a:close/>
                  <a:moveTo>
                    <a:pt x="71" y="0"/>
                  </a:moveTo>
                  <a:lnTo>
                    <a:pt x="0" y="539"/>
                  </a:lnTo>
                  <a:lnTo>
                    <a:pt x="74" y="548"/>
                  </a:lnTo>
                  <a:lnTo>
                    <a:pt x="103" y="320"/>
                  </a:lnTo>
                  <a:lnTo>
                    <a:pt x="183" y="331"/>
                  </a:lnTo>
                  <a:cubicBezTo>
                    <a:pt x="212" y="334"/>
                    <a:pt x="234" y="343"/>
                    <a:pt x="248" y="357"/>
                  </a:cubicBezTo>
                  <a:cubicBezTo>
                    <a:pt x="264" y="371"/>
                    <a:pt x="278" y="397"/>
                    <a:pt x="291" y="436"/>
                  </a:cubicBezTo>
                  <a:lnTo>
                    <a:pt x="342" y="583"/>
                  </a:lnTo>
                  <a:lnTo>
                    <a:pt x="420" y="593"/>
                  </a:lnTo>
                  <a:lnTo>
                    <a:pt x="365" y="437"/>
                  </a:lnTo>
                  <a:cubicBezTo>
                    <a:pt x="355" y="404"/>
                    <a:pt x="343" y="378"/>
                    <a:pt x="330" y="359"/>
                  </a:cubicBezTo>
                  <a:cubicBezTo>
                    <a:pt x="317" y="340"/>
                    <a:pt x="304" y="327"/>
                    <a:pt x="289" y="320"/>
                  </a:cubicBezTo>
                  <a:cubicBezTo>
                    <a:pt x="320" y="314"/>
                    <a:pt x="345" y="302"/>
                    <a:pt x="364" y="282"/>
                  </a:cubicBezTo>
                  <a:cubicBezTo>
                    <a:pt x="383" y="261"/>
                    <a:pt x="394" y="234"/>
                    <a:pt x="399" y="200"/>
                  </a:cubicBezTo>
                  <a:cubicBezTo>
                    <a:pt x="406" y="148"/>
                    <a:pt x="395" y="107"/>
                    <a:pt x="368" y="78"/>
                  </a:cubicBezTo>
                  <a:cubicBezTo>
                    <a:pt x="341" y="48"/>
                    <a:pt x="297" y="29"/>
                    <a:pt x="235" y="21"/>
                  </a:cubicBezTo>
                  <a:lnTo>
                    <a:pt x="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6"/>
            <p:cNvSpPr/>
            <p:nvPr/>
          </p:nvSpPr>
          <p:spPr>
            <a:xfrm>
              <a:off x="2506150" y="2082650"/>
              <a:ext cx="11925" cy="14150"/>
            </a:xfrm>
            <a:custGeom>
              <a:avLst/>
              <a:gdLst/>
              <a:ahLst/>
              <a:cxnLst/>
              <a:rect l="l" t="t" r="r" b="b"/>
              <a:pathLst>
                <a:path w="477" h="566" extrusionOk="0">
                  <a:moveTo>
                    <a:pt x="266" y="1"/>
                  </a:moveTo>
                  <a:cubicBezTo>
                    <a:pt x="204" y="1"/>
                    <a:pt x="152" y="18"/>
                    <a:pt x="109" y="54"/>
                  </a:cubicBezTo>
                  <a:cubicBezTo>
                    <a:pt x="55" y="97"/>
                    <a:pt x="23" y="163"/>
                    <a:pt x="12" y="249"/>
                  </a:cubicBezTo>
                  <a:cubicBezTo>
                    <a:pt x="0" y="336"/>
                    <a:pt x="15" y="407"/>
                    <a:pt x="55" y="463"/>
                  </a:cubicBezTo>
                  <a:cubicBezTo>
                    <a:pt x="96" y="519"/>
                    <a:pt x="157" y="552"/>
                    <a:pt x="238" y="563"/>
                  </a:cubicBezTo>
                  <a:cubicBezTo>
                    <a:pt x="253" y="565"/>
                    <a:pt x="268" y="566"/>
                    <a:pt x="283" y="566"/>
                  </a:cubicBezTo>
                  <a:cubicBezTo>
                    <a:pt x="299" y="566"/>
                    <a:pt x="315" y="564"/>
                    <a:pt x="330" y="562"/>
                  </a:cubicBezTo>
                  <a:cubicBezTo>
                    <a:pt x="360" y="556"/>
                    <a:pt x="389" y="547"/>
                    <a:pt x="417" y="533"/>
                  </a:cubicBezTo>
                  <a:lnTo>
                    <a:pt x="427" y="457"/>
                  </a:lnTo>
                  <a:lnTo>
                    <a:pt x="427" y="457"/>
                  </a:lnTo>
                  <a:cubicBezTo>
                    <a:pt x="399" y="477"/>
                    <a:pt x="371" y="490"/>
                    <a:pt x="341" y="498"/>
                  </a:cubicBezTo>
                  <a:cubicBezTo>
                    <a:pt x="322" y="503"/>
                    <a:pt x="303" y="506"/>
                    <a:pt x="283" y="506"/>
                  </a:cubicBezTo>
                  <a:cubicBezTo>
                    <a:pt x="272" y="506"/>
                    <a:pt x="261" y="505"/>
                    <a:pt x="250" y="503"/>
                  </a:cubicBezTo>
                  <a:cubicBezTo>
                    <a:pt x="189" y="495"/>
                    <a:pt x="144" y="471"/>
                    <a:pt x="117" y="429"/>
                  </a:cubicBezTo>
                  <a:cubicBezTo>
                    <a:pt x="89" y="387"/>
                    <a:pt x="79" y="330"/>
                    <a:pt x="89" y="260"/>
                  </a:cubicBezTo>
                  <a:cubicBezTo>
                    <a:pt x="98" y="188"/>
                    <a:pt x="122" y="136"/>
                    <a:pt x="159" y="102"/>
                  </a:cubicBezTo>
                  <a:cubicBezTo>
                    <a:pt x="190" y="76"/>
                    <a:pt x="228" y="62"/>
                    <a:pt x="274" y="62"/>
                  </a:cubicBezTo>
                  <a:cubicBezTo>
                    <a:pt x="285" y="62"/>
                    <a:pt x="296" y="63"/>
                    <a:pt x="308" y="64"/>
                  </a:cubicBezTo>
                  <a:cubicBezTo>
                    <a:pt x="339" y="68"/>
                    <a:pt x="368" y="78"/>
                    <a:pt x="394" y="93"/>
                  </a:cubicBezTo>
                  <a:cubicBezTo>
                    <a:pt x="420" y="108"/>
                    <a:pt x="445" y="129"/>
                    <a:pt x="466" y="155"/>
                  </a:cubicBezTo>
                  <a:lnTo>
                    <a:pt x="476" y="78"/>
                  </a:lnTo>
                  <a:cubicBezTo>
                    <a:pt x="454" y="57"/>
                    <a:pt x="428" y="41"/>
                    <a:pt x="400" y="29"/>
                  </a:cubicBezTo>
                  <a:cubicBezTo>
                    <a:pt x="373" y="17"/>
                    <a:pt x="344" y="8"/>
                    <a:pt x="311" y="4"/>
                  </a:cubicBezTo>
                  <a:cubicBezTo>
                    <a:pt x="296" y="2"/>
                    <a:pt x="280" y="1"/>
                    <a:pt x="26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6"/>
            <p:cNvSpPr/>
            <p:nvPr/>
          </p:nvSpPr>
          <p:spPr>
            <a:xfrm>
              <a:off x="2518325" y="2084225"/>
              <a:ext cx="13050" cy="14125"/>
            </a:xfrm>
            <a:custGeom>
              <a:avLst/>
              <a:gdLst/>
              <a:ahLst/>
              <a:cxnLst/>
              <a:rect l="l" t="t" r="r" b="b"/>
              <a:pathLst>
                <a:path w="522" h="565" extrusionOk="0">
                  <a:moveTo>
                    <a:pt x="265" y="60"/>
                  </a:moveTo>
                  <a:cubicBezTo>
                    <a:pt x="273" y="60"/>
                    <a:pt x="282" y="61"/>
                    <a:pt x="291" y="62"/>
                  </a:cubicBezTo>
                  <a:cubicBezTo>
                    <a:pt x="343" y="69"/>
                    <a:pt x="382" y="94"/>
                    <a:pt x="408" y="137"/>
                  </a:cubicBezTo>
                  <a:cubicBezTo>
                    <a:pt x="434" y="181"/>
                    <a:pt x="442" y="237"/>
                    <a:pt x="434" y="305"/>
                  </a:cubicBezTo>
                  <a:cubicBezTo>
                    <a:pt x="425" y="373"/>
                    <a:pt x="402" y="425"/>
                    <a:pt x="366" y="459"/>
                  </a:cubicBezTo>
                  <a:cubicBezTo>
                    <a:pt x="336" y="489"/>
                    <a:pt x="300" y="504"/>
                    <a:pt x="258" y="504"/>
                  </a:cubicBezTo>
                  <a:cubicBezTo>
                    <a:pt x="250" y="504"/>
                    <a:pt x="242" y="503"/>
                    <a:pt x="233" y="502"/>
                  </a:cubicBezTo>
                  <a:cubicBezTo>
                    <a:pt x="180" y="495"/>
                    <a:pt x="140" y="471"/>
                    <a:pt x="114" y="427"/>
                  </a:cubicBezTo>
                  <a:cubicBezTo>
                    <a:pt x="88" y="383"/>
                    <a:pt x="80" y="328"/>
                    <a:pt x="89" y="259"/>
                  </a:cubicBezTo>
                  <a:cubicBezTo>
                    <a:pt x="98" y="191"/>
                    <a:pt x="120" y="140"/>
                    <a:pt x="156" y="105"/>
                  </a:cubicBezTo>
                  <a:cubicBezTo>
                    <a:pt x="187" y="75"/>
                    <a:pt x="223" y="60"/>
                    <a:pt x="265" y="60"/>
                  </a:cubicBezTo>
                  <a:close/>
                  <a:moveTo>
                    <a:pt x="259" y="0"/>
                  </a:moveTo>
                  <a:cubicBezTo>
                    <a:pt x="200" y="0"/>
                    <a:pt x="149" y="19"/>
                    <a:pt x="106" y="55"/>
                  </a:cubicBezTo>
                  <a:cubicBezTo>
                    <a:pt x="55" y="100"/>
                    <a:pt x="22" y="164"/>
                    <a:pt x="12" y="250"/>
                  </a:cubicBezTo>
                  <a:cubicBezTo>
                    <a:pt x="1" y="335"/>
                    <a:pt x="15" y="406"/>
                    <a:pt x="53" y="462"/>
                  </a:cubicBezTo>
                  <a:cubicBezTo>
                    <a:pt x="91" y="519"/>
                    <a:pt x="149" y="552"/>
                    <a:pt x="225" y="562"/>
                  </a:cubicBezTo>
                  <a:cubicBezTo>
                    <a:pt x="239" y="563"/>
                    <a:pt x="252" y="564"/>
                    <a:pt x="265" y="564"/>
                  </a:cubicBezTo>
                  <a:cubicBezTo>
                    <a:pt x="323" y="564"/>
                    <a:pt x="373" y="546"/>
                    <a:pt x="416" y="509"/>
                  </a:cubicBezTo>
                  <a:cubicBezTo>
                    <a:pt x="468" y="465"/>
                    <a:pt x="499" y="400"/>
                    <a:pt x="511" y="315"/>
                  </a:cubicBezTo>
                  <a:cubicBezTo>
                    <a:pt x="522" y="230"/>
                    <a:pt x="508" y="159"/>
                    <a:pt x="469" y="102"/>
                  </a:cubicBezTo>
                  <a:cubicBezTo>
                    <a:pt x="430" y="46"/>
                    <a:pt x="373" y="12"/>
                    <a:pt x="298" y="3"/>
                  </a:cubicBezTo>
                  <a:cubicBezTo>
                    <a:pt x="285" y="1"/>
                    <a:pt x="272" y="0"/>
                    <a:pt x="259"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6"/>
            <p:cNvSpPr/>
            <p:nvPr/>
          </p:nvSpPr>
          <p:spPr>
            <a:xfrm>
              <a:off x="2533075" y="2085725"/>
              <a:ext cx="10500" cy="14850"/>
            </a:xfrm>
            <a:custGeom>
              <a:avLst/>
              <a:gdLst/>
              <a:ahLst/>
              <a:cxnLst/>
              <a:rect l="l" t="t" r="r" b="b"/>
              <a:pathLst>
                <a:path w="420" h="594" extrusionOk="0">
                  <a:moveTo>
                    <a:pt x="136" y="69"/>
                  </a:moveTo>
                  <a:lnTo>
                    <a:pt x="228" y="82"/>
                  </a:lnTo>
                  <a:cubicBezTo>
                    <a:pt x="263" y="86"/>
                    <a:pt x="288" y="97"/>
                    <a:pt x="304" y="116"/>
                  </a:cubicBezTo>
                  <a:cubicBezTo>
                    <a:pt x="320" y="134"/>
                    <a:pt x="326" y="159"/>
                    <a:pt x="322" y="191"/>
                  </a:cubicBezTo>
                  <a:cubicBezTo>
                    <a:pt x="318" y="222"/>
                    <a:pt x="306" y="245"/>
                    <a:pt x="286" y="259"/>
                  </a:cubicBezTo>
                  <a:cubicBezTo>
                    <a:pt x="270" y="269"/>
                    <a:pt x="251" y="274"/>
                    <a:pt x="228" y="274"/>
                  </a:cubicBezTo>
                  <a:cubicBezTo>
                    <a:pt x="220" y="274"/>
                    <a:pt x="211" y="274"/>
                    <a:pt x="203" y="273"/>
                  </a:cubicBezTo>
                  <a:lnTo>
                    <a:pt x="111" y="261"/>
                  </a:lnTo>
                  <a:lnTo>
                    <a:pt x="136" y="69"/>
                  </a:lnTo>
                  <a:close/>
                  <a:moveTo>
                    <a:pt x="71" y="0"/>
                  </a:moveTo>
                  <a:lnTo>
                    <a:pt x="1" y="539"/>
                  </a:lnTo>
                  <a:lnTo>
                    <a:pt x="73" y="549"/>
                  </a:lnTo>
                  <a:lnTo>
                    <a:pt x="103" y="321"/>
                  </a:lnTo>
                  <a:lnTo>
                    <a:pt x="182" y="331"/>
                  </a:lnTo>
                  <a:cubicBezTo>
                    <a:pt x="211" y="335"/>
                    <a:pt x="234" y="344"/>
                    <a:pt x="249" y="358"/>
                  </a:cubicBezTo>
                  <a:cubicBezTo>
                    <a:pt x="264" y="371"/>
                    <a:pt x="279" y="398"/>
                    <a:pt x="292" y="436"/>
                  </a:cubicBezTo>
                  <a:lnTo>
                    <a:pt x="342" y="584"/>
                  </a:lnTo>
                  <a:lnTo>
                    <a:pt x="420" y="593"/>
                  </a:lnTo>
                  <a:lnTo>
                    <a:pt x="366" y="437"/>
                  </a:lnTo>
                  <a:cubicBezTo>
                    <a:pt x="354" y="405"/>
                    <a:pt x="343" y="378"/>
                    <a:pt x="330" y="359"/>
                  </a:cubicBezTo>
                  <a:cubicBezTo>
                    <a:pt x="318" y="340"/>
                    <a:pt x="304" y="327"/>
                    <a:pt x="289" y="320"/>
                  </a:cubicBezTo>
                  <a:cubicBezTo>
                    <a:pt x="320" y="315"/>
                    <a:pt x="345" y="303"/>
                    <a:pt x="364" y="282"/>
                  </a:cubicBezTo>
                  <a:cubicBezTo>
                    <a:pt x="382" y="261"/>
                    <a:pt x="395" y="234"/>
                    <a:pt x="399" y="200"/>
                  </a:cubicBezTo>
                  <a:cubicBezTo>
                    <a:pt x="405" y="149"/>
                    <a:pt x="396" y="108"/>
                    <a:pt x="368" y="78"/>
                  </a:cubicBezTo>
                  <a:cubicBezTo>
                    <a:pt x="341" y="48"/>
                    <a:pt x="297" y="30"/>
                    <a:pt x="236" y="21"/>
                  </a:cubicBezTo>
                  <a:lnTo>
                    <a:pt x="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6"/>
            <p:cNvSpPr/>
            <p:nvPr/>
          </p:nvSpPr>
          <p:spPr>
            <a:xfrm>
              <a:off x="2544875" y="2087250"/>
              <a:ext cx="10500" cy="14875"/>
            </a:xfrm>
            <a:custGeom>
              <a:avLst/>
              <a:gdLst/>
              <a:ahLst/>
              <a:cxnLst/>
              <a:rect l="l" t="t" r="r" b="b"/>
              <a:pathLst>
                <a:path w="420" h="595" extrusionOk="0">
                  <a:moveTo>
                    <a:pt x="136" y="70"/>
                  </a:moveTo>
                  <a:lnTo>
                    <a:pt x="227" y="82"/>
                  </a:lnTo>
                  <a:cubicBezTo>
                    <a:pt x="262" y="87"/>
                    <a:pt x="288" y="98"/>
                    <a:pt x="303" y="117"/>
                  </a:cubicBezTo>
                  <a:cubicBezTo>
                    <a:pt x="319" y="135"/>
                    <a:pt x="325" y="159"/>
                    <a:pt x="322" y="191"/>
                  </a:cubicBezTo>
                  <a:cubicBezTo>
                    <a:pt x="317" y="223"/>
                    <a:pt x="305" y="246"/>
                    <a:pt x="285" y="260"/>
                  </a:cubicBezTo>
                  <a:cubicBezTo>
                    <a:pt x="270" y="270"/>
                    <a:pt x="251" y="275"/>
                    <a:pt x="228" y="275"/>
                  </a:cubicBezTo>
                  <a:cubicBezTo>
                    <a:pt x="220" y="275"/>
                    <a:pt x="211" y="274"/>
                    <a:pt x="202" y="273"/>
                  </a:cubicBezTo>
                  <a:lnTo>
                    <a:pt x="110" y="262"/>
                  </a:lnTo>
                  <a:lnTo>
                    <a:pt x="136" y="70"/>
                  </a:lnTo>
                  <a:close/>
                  <a:moveTo>
                    <a:pt x="70" y="1"/>
                  </a:moveTo>
                  <a:lnTo>
                    <a:pt x="0" y="539"/>
                  </a:lnTo>
                  <a:lnTo>
                    <a:pt x="73" y="549"/>
                  </a:lnTo>
                  <a:lnTo>
                    <a:pt x="103" y="321"/>
                  </a:lnTo>
                  <a:lnTo>
                    <a:pt x="182" y="331"/>
                  </a:lnTo>
                  <a:cubicBezTo>
                    <a:pt x="211" y="336"/>
                    <a:pt x="233" y="345"/>
                    <a:pt x="248" y="359"/>
                  </a:cubicBezTo>
                  <a:cubicBezTo>
                    <a:pt x="263" y="372"/>
                    <a:pt x="278" y="399"/>
                    <a:pt x="291" y="437"/>
                  </a:cubicBezTo>
                  <a:lnTo>
                    <a:pt x="342" y="584"/>
                  </a:lnTo>
                  <a:lnTo>
                    <a:pt x="419" y="594"/>
                  </a:lnTo>
                  <a:lnTo>
                    <a:pt x="365" y="437"/>
                  </a:lnTo>
                  <a:cubicBezTo>
                    <a:pt x="354" y="405"/>
                    <a:pt x="343" y="379"/>
                    <a:pt x="330" y="360"/>
                  </a:cubicBezTo>
                  <a:cubicBezTo>
                    <a:pt x="317" y="341"/>
                    <a:pt x="303" y="328"/>
                    <a:pt x="288" y="320"/>
                  </a:cubicBezTo>
                  <a:cubicBezTo>
                    <a:pt x="320" y="316"/>
                    <a:pt x="344" y="303"/>
                    <a:pt x="364" y="283"/>
                  </a:cubicBezTo>
                  <a:cubicBezTo>
                    <a:pt x="382" y="262"/>
                    <a:pt x="394" y="235"/>
                    <a:pt x="399" y="201"/>
                  </a:cubicBezTo>
                  <a:cubicBezTo>
                    <a:pt x="405" y="149"/>
                    <a:pt x="395" y="109"/>
                    <a:pt x="368" y="79"/>
                  </a:cubicBezTo>
                  <a:cubicBezTo>
                    <a:pt x="341" y="49"/>
                    <a:pt x="296" y="30"/>
                    <a:pt x="235" y="22"/>
                  </a:cubicBezTo>
                  <a:lnTo>
                    <a:pt x="7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6"/>
            <p:cNvSpPr/>
            <p:nvPr/>
          </p:nvSpPr>
          <p:spPr>
            <a:xfrm>
              <a:off x="2556650" y="2088800"/>
              <a:ext cx="10325" cy="14625"/>
            </a:xfrm>
            <a:custGeom>
              <a:avLst/>
              <a:gdLst/>
              <a:ahLst/>
              <a:cxnLst/>
              <a:rect l="l" t="t" r="r" b="b"/>
              <a:pathLst>
                <a:path w="413" h="585" extrusionOk="0">
                  <a:moveTo>
                    <a:pt x="71" y="1"/>
                  </a:moveTo>
                  <a:lnTo>
                    <a:pt x="1" y="539"/>
                  </a:lnTo>
                  <a:lnTo>
                    <a:pt x="347" y="585"/>
                  </a:lnTo>
                  <a:lnTo>
                    <a:pt x="356" y="523"/>
                  </a:lnTo>
                  <a:lnTo>
                    <a:pt x="81" y="487"/>
                  </a:lnTo>
                  <a:lnTo>
                    <a:pt x="107" y="292"/>
                  </a:lnTo>
                  <a:lnTo>
                    <a:pt x="363" y="325"/>
                  </a:lnTo>
                  <a:lnTo>
                    <a:pt x="372" y="264"/>
                  </a:lnTo>
                  <a:lnTo>
                    <a:pt x="115" y="231"/>
                  </a:lnTo>
                  <a:lnTo>
                    <a:pt x="136" y="71"/>
                  </a:lnTo>
                  <a:lnTo>
                    <a:pt x="403" y="106"/>
                  </a:lnTo>
                  <a:lnTo>
                    <a:pt x="412" y="45"/>
                  </a:lnTo>
                  <a:lnTo>
                    <a:pt x="7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6"/>
            <p:cNvSpPr/>
            <p:nvPr/>
          </p:nvSpPr>
          <p:spPr>
            <a:xfrm>
              <a:off x="2567125" y="2090450"/>
              <a:ext cx="10275" cy="14100"/>
            </a:xfrm>
            <a:custGeom>
              <a:avLst/>
              <a:gdLst/>
              <a:ahLst/>
              <a:cxnLst/>
              <a:rect l="l" t="t" r="r" b="b"/>
              <a:pathLst>
                <a:path w="411" h="564" extrusionOk="0">
                  <a:moveTo>
                    <a:pt x="214" y="1"/>
                  </a:moveTo>
                  <a:cubicBezTo>
                    <a:pt x="174" y="1"/>
                    <a:pt x="140" y="9"/>
                    <a:pt x="112" y="26"/>
                  </a:cubicBezTo>
                  <a:cubicBezTo>
                    <a:pt x="75" y="49"/>
                    <a:pt x="53" y="85"/>
                    <a:pt x="47" y="132"/>
                  </a:cubicBezTo>
                  <a:cubicBezTo>
                    <a:pt x="41" y="174"/>
                    <a:pt x="50" y="207"/>
                    <a:pt x="71" y="233"/>
                  </a:cubicBezTo>
                  <a:cubicBezTo>
                    <a:pt x="92" y="259"/>
                    <a:pt x="129" y="282"/>
                    <a:pt x="182" y="299"/>
                  </a:cubicBezTo>
                  <a:lnTo>
                    <a:pt x="225" y="314"/>
                  </a:lnTo>
                  <a:cubicBezTo>
                    <a:pt x="261" y="327"/>
                    <a:pt x="286" y="341"/>
                    <a:pt x="300" y="358"/>
                  </a:cubicBezTo>
                  <a:cubicBezTo>
                    <a:pt x="315" y="375"/>
                    <a:pt x="321" y="397"/>
                    <a:pt x="317" y="423"/>
                  </a:cubicBezTo>
                  <a:cubicBezTo>
                    <a:pt x="314" y="454"/>
                    <a:pt x="299" y="476"/>
                    <a:pt x="274" y="489"/>
                  </a:cubicBezTo>
                  <a:cubicBezTo>
                    <a:pt x="256" y="498"/>
                    <a:pt x="233" y="503"/>
                    <a:pt x="207" y="503"/>
                  </a:cubicBezTo>
                  <a:cubicBezTo>
                    <a:pt x="197" y="503"/>
                    <a:pt x="186" y="503"/>
                    <a:pt x="175" y="501"/>
                  </a:cubicBezTo>
                  <a:cubicBezTo>
                    <a:pt x="147" y="498"/>
                    <a:pt x="120" y="490"/>
                    <a:pt x="93" y="478"/>
                  </a:cubicBezTo>
                  <a:cubicBezTo>
                    <a:pt x="66" y="465"/>
                    <a:pt x="38" y="449"/>
                    <a:pt x="11" y="429"/>
                  </a:cubicBezTo>
                  <a:lnTo>
                    <a:pt x="1" y="504"/>
                  </a:lnTo>
                  <a:cubicBezTo>
                    <a:pt x="30" y="519"/>
                    <a:pt x="59" y="531"/>
                    <a:pt x="87" y="540"/>
                  </a:cubicBezTo>
                  <a:cubicBezTo>
                    <a:pt x="114" y="550"/>
                    <a:pt x="142" y="557"/>
                    <a:pt x="167" y="560"/>
                  </a:cubicBezTo>
                  <a:cubicBezTo>
                    <a:pt x="186" y="562"/>
                    <a:pt x="205" y="564"/>
                    <a:pt x="222" y="564"/>
                  </a:cubicBezTo>
                  <a:cubicBezTo>
                    <a:pt x="264" y="564"/>
                    <a:pt x="299" y="556"/>
                    <a:pt x="326" y="540"/>
                  </a:cubicBezTo>
                  <a:cubicBezTo>
                    <a:pt x="364" y="518"/>
                    <a:pt x="387" y="480"/>
                    <a:pt x="394" y="428"/>
                  </a:cubicBezTo>
                  <a:cubicBezTo>
                    <a:pt x="400" y="384"/>
                    <a:pt x="391" y="348"/>
                    <a:pt x="369" y="318"/>
                  </a:cubicBezTo>
                  <a:cubicBezTo>
                    <a:pt x="347" y="288"/>
                    <a:pt x="308" y="265"/>
                    <a:pt x="256" y="248"/>
                  </a:cubicBezTo>
                  <a:lnTo>
                    <a:pt x="213" y="233"/>
                  </a:lnTo>
                  <a:cubicBezTo>
                    <a:pt x="174" y="220"/>
                    <a:pt x="148" y="207"/>
                    <a:pt x="135" y="193"/>
                  </a:cubicBezTo>
                  <a:cubicBezTo>
                    <a:pt x="122" y="179"/>
                    <a:pt x="118" y="160"/>
                    <a:pt x="121" y="136"/>
                  </a:cubicBezTo>
                  <a:cubicBezTo>
                    <a:pt x="125" y="107"/>
                    <a:pt x="138" y="87"/>
                    <a:pt x="162" y="74"/>
                  </a:cubicBezTo>
                  <a:cubicBezTo>
                    <a:pt x="178" y="66"/>
                    <a:pt x="198" y="61"/>
                    <a:pt x="223" y="61"/>
                  </a:cubicBezTo>
                  <a:cubicBezTo>
                    <a:pt x="233" y="61"/>
                    <a:pt x="245" y="62"/>
                    <a:pt x="257" y="64"/>
                  </a:cubicBezTo>
                  <a:cubicBezTo>
                    <a:pt x="279" y="66"/>
                    <a:pt x="303" y="72"/>
                    <a:pt x="327" y="83"/>
                  </a:cubicBezTo>
                  <a:cubicBezTo>
                    <a:pt x="350" y="93"/>
                    <a:pt x="375" y="106"/>
                    <a:pt x="401" y="122"/>
                  </a:cubicBezTo>
                  <a:lnTo>
                    <a:pt x="410" y="52"/>
                  </a:lnTo>
                  <a:cubicBezTo>
                    <a:pt x="384" y="38"/>
                    <a:pt x="358" y="28"/>
                    <a:pt x="333" y="20"/>
                  </a:cubicBezTo>
                  <a:cubicBezTo>
                    <a:pt x="307" y="12"/>
                    <a:pt x="281" y="6"/>
                    <a:pt x="256" y="3"/>
                  </a:cubicBezTo>
                  <a:cubicBezTo>
                    <a:pt x="241" y="2"/>
                    <a:pt x="227" y="1"/>
                    <a:pt x="21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6"/>
            <p:cNvSpPr/>
            <p:nvPr/>
          </p:nvSpPr>
          <p:spPr>
            <a:xfrm>
              <a:off x="2578550" y="2091650"/>
              <a:ext cx="10125" cy="13750"/>
            </a:xfrm>
            <a:custGeom>
              <a:avLst/>
              <a:gdLst/>
              <a:ahLst/>
              <a:cxnLst/>
              <a:rect l="l" t="t" r="r" b="b"/>
              <a:pathLst>
                <a:path w="405" h="550" extrusionOk="0">
                  <a:moveTo>
                    <a:pt x="136" y="70"/>
                  </a:moveTo>
                  <a:lnTo>
                    <a:pt x="228" y="82"/>
                  </a:lnTo>
                  <a:cubicBezTo>
                    <a:pt x="262" y="86"/>
                    <a:pt x="286" y="99"/>
                    <a:pt x="303" y="119"/>
                  </a:cubicBezTo>
                  <a:cubicBezTo>
                    <a:pt x="319" y="139"/>
                    <a:pt x="325" y="165"/>
                    <a:pt x="321" y="197"/>
                  </a:cubicBezTo>
                  <a:cubicBezTo>
                    <a:pt x="317" y="230"/>
                    <a:pt x="304" y="253"/>
                    <a:pt x="283" y="268"/>
                  </a:cubicBezTo>
                  <a:cubicBezTo>
                    <a:pt x="267" y="280"/>
                    <a:pt x="247" y="286"/>
                    <a:pt x="223" y="286"/>
                  </a:cubicBezTo>
                  <a:cubicBezTo>
                    <a:pt x="216" y="286"/>
                    <a:pt x="209" y="286"/>
                    <a:pt x="201" y="285"/>
                  </a:cubicBezTo>
                  <a:lnTo>
                    <a:pt x="110" y="272"/>
                  </a:lnTo>
                  <a:lnTo>
                    <a:pt x="136" y="70"/>
                  </a:lnTo>
                  <a:close/>
                  <a:moveTo>
                    <a:pt x="70" y="1"/>
                  </a:moveTo>
                  <a:lnTo>
                    <a:pt x="1" y="540"/>
                  </a:lnTo>
                  <a:lnTo>
                    <a:pt x="73" y="549"/>
                  </a:lnTo>
                  <a:lnTo>
                    <a:pt x="102" y="333"/>
                  </a:lnTo>
                  <a:lnTo>
                    <a:pt x="194" y="344"/>
                  </a:lnTo>
                  <a:cubicBezTo>
                    <a:pt x="209" y="346"/>
                    <a:pt x="224" y="347"/>
                    <a:pt x="238" y="347"/>
                  </a:cubicBezTo>
                  <a:cubicBezTo>
                    <a:pt x="277" y="347"/>
                    <a:pt x="310" y="339"/>
                    <a:pt x="335" y="321"/>
                  </a:cubicBezTo>
                  <a:cubicBezTo>
                    <a:pt x="370" y="299"/>
                    <a:pt x="391" y="260"/>
                    <a:pt x="398" y="207"/>
                  </a:cubicBezTo>
                  <a:cubicBezTo>
                    <a:pt x="405" y="155"/>
                    <a:pt x="394" y="113"/>
                    <a:pt x="366" y="81"/>
                  </a:cubicBezTo>
                  <a:cubicBezTo>
                    <a:pt x="339" y="50"/>
                    <a:pt x="296" y="30"/>
                    <a:pt x="235" y="22"/>
                  </a:cubicBezTo>
                  <a:lnTo>
                    <a:pt x="7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6"/>
            <p:cNvSpPr/>
            <p:nvPr/>
          </p:nvSpPr>
          <p:spPr>
            <a:xfrm>
              <a:off x="2590050" y="2093575"/>
              <a:ext cx="13050" cy="14150"/>
            </a:xfrm>
            <a:custGeom>
              <a:avLst/>
              <a:gdLst/>
              <a:ahLst/>
              <a:cxnLst/>
              <a:rect l="l" t="t" r="r" b="b"/>
              <a:pathLst>
                <a:path w="522" h="566" extrusionOk="0">
                  <a:moveTo>
                    <a:pt x="264" y="61"/>
                  </a:moveTo>
                  <a:cubicBezTo>
                    <a:pt x="273" y="61"/>
                    <a:pt x="281" y="62"/>
                    <a:pt x="290" y="63"/>
                  </a:cubicBezTo>
                  <a:cubicBezTo>
                    <a:pt x="343" y="70"/>
                    <a:pt x="382" y="95"/>
                    <a:pt x="408" y="138"/>
                  </a:cubicBezTo>
                  <a:cubicBezTo>
                    <a:pt x="434" y="181"/>
                    <a:pt x="443" y="237"/>
                    <a:pt x="433" y="305"/>
                  </a:cubicBezTo>
                  <a:cubicBezTo>
                    <a:pt x="424" y="374"/>
                    <a:pt x="402" y="425"/>
                    <a:pt x="366" y="460"/>
                  </a:cubicBezTo>
                  <a:cubicBezTo>
                    <a:pt x="336" y="490"/>
                    <a:pt x="300" y="505"/>
                    <a:pt x="258" y="505"/>
                  </a:cubicBezTo>
                  <a:cubicBezTo>
                    <a:pt x="250" y="505"/>
                    <a:pt x="241" y="504"/>
                    <a:pt x="232" y="503"/>
                  </a:cubicBezTo>
                  <a:cubicBezTo>
                    <a:pt x="180" y="497"/>
                    <a:pt x="140" y="471"/>
                    <a:pt x="114" y="428"/>
                  </a:cubicBezTo>
                  <a:cubicBezTo>
                    <a:pt x="88" y="384"/>
                    <a:pt x="79" y="328"/>
                    <a:pt x="88" y="261"/>
                  </a:cubicBezTo>
                  <a:cubicBezTo>
                    <a:pt x="98" y="193"/>
                    <a:pt x="119" y="140"/>
                    <a:pt x="156" y="106"/>
                  </a:cubicBezTo>
                  <a:cubicBezTo>
                    <a:pt x="187" y="76"/>
                    <a:pt x="223" y="61"/>
                    <a:pt x="264" y="61"/>
                  </a:cubicBezTo>
                  <a:close/>
                  <a:moveTo>
                    <a:pt x="258" y="1"/>
                  </a:moveTo>
                  <a:cubicBezTo>
                    <a:pt x="199" y="1"/>
                    <a:pt x="149" y="19"/>
                    <a:pt x="106" y="56"/>
                  </a:cubicBezTo>
                  <a:cubicBezTo>
                    <a:pt x="54" y="100"/>
                    <a:pt x="23" y="165"/>
                    <a:pt x="11" y="250"/>
                  </a:cubicBezTo>
                  <a:cubicBezTo>
                    <a:pt x="1" y="336"/>
                    <a:pt x="14" y="407"/>
                    <a:pt x="53" y="463"/>
                  </a:cubicBezTo>
                  <a:cubicBezTo>
                    <a:pt x="92" y="519"/>
                    <a:pt x="149" y="553"/>
                    <a:pt x="225" y="562"/>
                  </a:cubicBezTo>
                  <a:cubicBezTo>
                    <a:pt x="239" y="564"/>
                    <a:pt x="253" y="565"/>
                    <a:pt x="266" y="565"/>
                  </a:cubicBezTo>
                  <a:cubicBezTo>
                    <a:pt x="324" y="565"/>
                    <a:pt x="374" y="547"/>
                    <a:pt x="415" y="511"/>
                  </a:cubicBezTo>
                  <a:cubicBezTo>
                    <a:pt x="468" y="465"/>
                    <a:pt x="499" y="401"/>
                    <a:pt x="510" y="316"/>
                  </a:cubicBezTo>
                  <a:cubicBezTo>
                    <a:pt x="521" y="230"/>
                    <a:pt x="507" y="160"/>
                    <a:pt x="469" y="103"/>
                  </a:cubicBezTo>
                  <a:cubicBezTo>
                    <a:pt x="430" y="46"/>
                    <a:pt x="374" y="13"/>
                    <a:pt x="298" y="3"/>
                  </a:cubicBezTo>
                  <a:cubicBezTo>
                    <a:pt x="284" y="2"/>
                    <a:pt x="271" y="1"/>
                    <a:pt x="258"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6"/>
            <p:cNvSpPr/>
            <p:nvPr/>
          </p:nvSpPr>
          <p:spPr>
            <a:xfrm>
              <a:off x="2604800" y="2095075"/>
              <a:ext cx="11975" cy="14825"/>
            </a:xfrm>
            <a:custGeom>
              <a:avLst/>
              <a:gdLst/>
              <a:ahLst/>
              <a:cxnLst/>
              <a:rect l="l" t="t" r="r" b="b"/>
              <a:pathLst>
                <a:path w="479" h="593" extrusionOk="0">
                  <a:moveTo>
                    <a:pt x="71" y="1"/>
                  </a:moveTo>
                  <a:lnTo>
                    <a:pt x="0" y="540"/>
                  </a:lnTo>
                  <a:lnTo>
                    <a:pt x="71" y="548"/>
                  </a:lnTo>
                  <a:lnTo>
                    <a:pt x="130" y="98"/>
                  </a:lnTo>
                  <a:lnTo>
                    <a:pt x="310" y="580"/>
                  </a:lnTo>
                  <a:lnTo>
                    <a:pt x="408" y="593"/>
                  </a:lnTo>
                  <a:lnTo>
                    <a:pt x="479" y="54"/>
                  </a:lnTo>
                  <a:lnTo>
                    <a:pt x="408" y="45"/>
                  </a:lnTo>
                  <a:lnTo>
                    <a:pt x="349" y="495"/>
                  </a:lnTo>
                  <a:lnTo>
                    <a:pt x="169" y="13"/>
                  </a:lnTo>
                  <a:lnTo>
                    <a:pt x="7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6"/>
            <p:cNvSpPr/>
            <p:nvPr/>
          </p:nvSpPr>
          <p:spPr>
            <a:xfrm>
              <a:off x="2618800" y="2096900"/>
              <a:ext cx="12525" cy="14125"/>
            </a:xfrm>
            <a:custGeom>
              <a:avLst/>
              <a:gdLst/>
              <a:ahLst/>
              <a:cxnLst/>
              <a:rect l="l" t="t" r="r" b="b"/>
              <a:pathLst>
                <a:path w="501" h="565" extrusionOk="0">
                  <a:moveTo>
                    <a:pt x="136" y="70"/>
                  </a:moveTo>
                  <a:lnTo>
                    <a:pt x="224" y="82"/>
                  </a:lnTo>
                  <a:cubicBezTo>
                    <a:pt x="298" y="91"/>
                    <a:pt x="351" y="116"/>
                    <a:pt x="380" y="153"/>
                  </a:cubicBezTo>
                  <a:cubicBezTo>
                    <a:pt x="411" y="192"/>
                    <a:pt x="422" y="247"/>
                    <a:pt x="412" y="319"/>
                  </a:cubicBezTo>
                  <a:cubicBezTo>
                    <a:pt x="402" y="392"/>
                    <a:pt x="378" y="442"/>
                    <a:pt x="339" y="472"/>
                  </a:cubicBezTo>
                  <a:cubicBezTo>
                    <a:pt x="310" y="494"/>
                    <a:pt x="271" y="504"/>
                    <a:pt x="222" y="504"/>
                  </a:cubicBezTo>
                  <a:cubicBezTo>
                    <a:pt x="205" y="504"/>
                    <a:pt x="188" y="503"/>
                    <a:pt x="169" y="501"/>
                  </a:cubicBezTo>
                  <a:lnTo>
                    <a:pt x="81" y="489"/>
                  </a:lnTo>
                  <a:lnTo>
                    <a:pt x="136" y="70"/>
                  </a:lnTo>
                  <a:close/>
                  <a:moveTo>
                    <a:pt x="71" y="0"/>
                  </a:moveTo>
                  <a:lnTo>
                    <a:pt x="1" y="540"/>
                  </a:lnTo>
                  <a:lnTo>
                    <a:pt x="151" y="559"/>
                  </a:lnTo>
                  <a:cubicBezTo>
                    <a:pt x="178" y="563"/>
                    <a:pt x="204" y="564"/>
                    <a:pt x="228" y="564"/>
                  </a:cubicBezTo>
                  <a:cubicBezTo>
                    <a:pt x="295" y="564"/>
                    <a:pt x="348" y="551"/>
                    <a:pt x="388" y="523"/>
                  </a:cubicBezTo>
                  <a:cubicBezTo>
                    <a:pt x="443" y="487"/>
                    <a:pt x="477" y="421"/>
                    <a:pt x="489" y="329"/>
                  </a:cubicBezTo>
                  <a:cubicBezTo>
                    <a:pt x="501" y="236"/>
                    <a:pt x="485" y="165"/>
                    <a:pt x="442" y="116"/>
                  </a:cubicBezTo>
                  <a:cubicBezTo>
                    <a:pt x="399" y="66"/>
                    <a:pt x="325" y="35"/>
                    <a:pt x="221" y="21"/>
                  </a:cubicBezTo>
                  <a:lnTo>
                    <a:pt x="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6"/>
            <p:cNvSpPr/>
            <p:nvPr/>
          </p:nvSpPr>
          <p:spPr>
            <a:xfrm>
              <a:off x="2632950" y="2098750"/>
              <a:ext cx="10300" cy="14625"/>
            </a:xfrm>
            <a:custGeom>
              <a:avLst/>
              <a:gdLst/>
              <a:ahLst/>
              <a:cxnLst/>
              <a:rect l="l" t="t" r="r" b="b"/>
              <a:pathLst>
                <a:path w="412" h="585" extrusionOk="0">
                  <a:moveTo>
                    <a:pt x="71" y="1"/>
                  </a:moveTo>
                  <a:lnTo>
                    <a:pt x="0" y="539"/>
                  </a:lnTo>
                  <a:lnTo>
                    <a:pt x="348" y="585"/>
                  </a:lnTo>
                  <a:lnTo>
                    <a:pt x="356" y="524"/>
                  </a:lnTo>
                  <a:lnTo>
                    <a:pt x="82" y="488"/>
                  </a:lnTo>
                  <a:lnTo>
                    <a:pt x="107" y="292"/>
                  </a:lnTo>
                  <a:lnTo>
                    <a:pt x="364" y="326"/>
                  </a:lnTo>
                  <a:lnTo>
                    <a:pt x="372" y="264"/>
                  </a:lnTo>
                  <a:lnTo>
                    <a:pt x="115" y="231"/>
                  </a:lnTo>
                  <a:lnTo>
                    <a:pt x="136" y="71"/>
                  </a:lnTo>
                  <a:lnTo>
                    <a:pt x="404" y="106"/>
                  </a:lnTo>
                  <a:lnTo>
                    <a:pt x="412" y="45"/>
                  </a:lnTo>
                  <a:lnTo>
                    <a:pt x="7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6"/>
            <p:cNvSpPr/>
            <p:nvPr/>
          </p:nvSpPr>
          <p:spPr>
            <a:xfrm>
              <a:off x="2643875" y="2100200"/>
              <a:ext cx="12000" cy="14825"/>
            </a:xfrm>
            <a:custGeom>
              <a:avLst/>
              <a:gdLst/>
              <a:ahLst/>
              <a:cxnLst/>
              <a:rect l="l" t="t" r="r" b="b"/>
              <a:pathLst>
                <a:path w="480" h="593" extrusionOk="0">
                  <a:moveTo>
                    <a:pt x="72" y="0"/>
                  </a:moveTo>
                  <a:lnTo>
                    <a:pt x="1" y="539"/>
                  </a:lnTo>
                  <a:lnTo>
                    <a:pt x="72" y="548"/>
                  </a:lnTo>
                  <a:lnTo>
                    <a:pt x="131" y="97"/>
                  </a:lnTo>
                  <a:lnTo>
                    <a:pt x="311" y="579"/>
                  </a:lnTo>
                  <a:lnTo>
                    <a:pt x="409" y="592"/>
                  </a:lnTo>
                  <a:lnTo>
                    <a:pt x="479" y="54"/>
                  </a:lnTo>
                  <a:lnTo>
                    <a:pt x="409" y="44"/>
                  </a:lnTo>
                  <a:lnTo>
                    <a:pt x="350" y="494"/>
                  </a:lnTo>
                  <a:lnTo>
                    <a:pt x="169" y="13"/>
                  </a:lnTo>
                  <a:lnTo>
                    <a:pt x="72"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6"/>
            <p:cNvSpPr/>
            <p:nvPr/>
          </p:nvSpPr>
          <p:spPr>
            <a:xfrm>
              <a:off x="2657725" y="2102450"/>
              <a:ext cx="11900" cy="14150"/>
            </a:xfrm>
            <a:custGeom>
              <a:avLst/>
              <a:gdLst/>
              <a:ahLst/>
              <a:cxnLst/>
              <a:rect l="l" t="t" r="r" b="b"/>
              <a:pathLst>
                <a:path w="476" h="566" extrusionOk="0">
                  <a:moveTo>
                    <a:pt x="265" y="1"/>
                  </a:moveTo>
                  <a:cubicBezTo>
                    <a:pt x="204" y="1"/>
                    <a:pt x="152" y="18"/>
                    <a:pt x="109" y="53"/>
                  </a:cubicBezTo>
                  <a:cubicBezTo>
                    <a:pt x="55" y="97"/>
                    <a:pt x="23" y="163"/>
                    <a:pt x="12" y="249"/>
                  </a:cubicBezTo>
                  <a:cubicBezTo>
                    <a:pt x="0" y="336"/>
                    <a:pt x="14" y="406"/>
                    <a:pt x="55" y="463"/>
                  </a:cubicBezTo>
                  <a:cubicBezTo>
                    <a:pt x="96" y="519"/>
                    <a:pt x="157" y="552"/>
                    <a:pt x="238" y="563"/>
                  </a:cubicBezTo>
                  <a:cubicBezTo>
                    <a:pt x="252" y="564"/>
                    <a:pt x="266" y="565"/>
                    <a:pt x="280" y="565"/>
                  </a:cubicBezTo>
                  <a:cubicBezTo>
                    <a:pt x="297" y="565"/>
                    <a:pt x="314" y="564"/>
                    <a:pt x="330" y="562"/>
                  </a:cubicBezTo>
                  <a:cubicBezTo>
                    <a:pt x="359" y="556"/>
                    <a:pt x="388" y="547"/>
                    <a:pt x="416" y="533"/>
                  </a:cubicBezTo>
                  <a:lnTo>
                    <a:pt x="427" y="457"/>
                  </a:lnTo>
                  <a:lnTo>
                    <a:pt x="427" y="457"/>
                  </a:lnTo>
                  <a:cubicBezTo>
                    <a:pt x="399" y="476"/>
                    <a:pt x="370" y="490"/>
                    <a:pt x="341" y="498"/>
                  </a:cubicBezTo>
                  <a:cubicBezTo>
                    <a:pt x="322" y="503"/>
                    <a:pt x="303" y="505"/>
                    <a:pt x="283" y="505"/>
                  </a:cubicBezTo>
                  <a:cubicBezTo>
                    <a:pt x="272" y="505"/>
                    <a:pt x="261" y="505"/>
                    <a:pt x="250" y="503"/>
                  </a:cubicBezTo>
                  <a:cubicBezTo>
                    <a:pt x="188" y="495"/>
                    <a:pt x="144" y="470"/>
                    <a:pt x="116" y="428"/>
                  </a:cubicBezTo>
                  <a:cubicBezTo>
                    <a:pt x="89" y="386"/>
                    <a:pt x="79" y="330"/>
                    <a:pt x="89" y="259"/>
                  </a:cubicBezTo>
                  <a:cubicBezTo>
                    <a:pt x="97" y="188"/>
                    <a:pt x="121" y="136"/>
                    <a:pt x="158" y="102"/>
                  </a:cubicBezTo>
                  <a:cubicBezTo>
                    <a:pt x="189" y="75"/>
                    <a:pt x="227" y="62"/>
                    <a:pt x="274" y="62"/>
                  </a:cubicBezTo>
                  <a:cubicBezTo>
                    <a:pt x="285" y="62"/>
                    <a:pt x="296" y="62"/>
                    <a:pt x="308" y="64"/>
                  </a:cubicBezTo>
                  <a:cubicBezTo>
                    <a:pt x="338" y="68"/>
                    <a:pt x="367" y="78"/>
                    <a:pt x="393" y="93"/>
                  </a:cubicBezTo>
                  <a:cubicBezTo>
                    <a:pt x="420" y="108"/>
                    <a:pt x="444" y="128"/>
                    <a:pt x="466" y="154"/>
                  </a:cubicBezTo>
                  <a:lnTo>
                    <a:pt x="475" y="77"/>
                  </a:lnTo>
                  <a:cubicBezTo>
                    <a:pt x="453" y="57"/>
                    <a:pt x="427" y="40"/>
                    <a:pt x="400" y="28"/>
                  </a:cubicBezTo>
                  <a:cubicBezTo>
                    <a:pt x="373" y="16"/>
                    <a:pt x="344" y="8"/>
                    <a:pt x="311" y="4"/>
                  </a:cubicBezTo>
                  <a:cubicBezTo>
                    <a:pt x="295" y="2"/>
                    <a:pt x="280" y="1"/>
                    <a:pt x="265"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6"/>
            <p:cNvSpPr/>
            <p:nvPr/>
          </p:nvSpPr>
          <p:spPr>
            <a:xfrm>
              <a:off x="2670450" y="2103675"/>
              <a:ext cx="10300" cy="14600"/>
            </a:xfrm>
            <a:custGeom>
              <a:avLst/>
              <a:gdLst/>
              <a:ahLst/>
              <a:cxnLst/>
              <a:rect l="l" t="t" r="r" b="b"/>
              <a:pathLst>
                <a:path w="412" h="584" extrusionOk="0">
                  <a:moveTo>
                    <a:pt x="71" y="0"/>
                  </a:moveTo>
                  <a:lnTo>
                    <a:pt x="0" y="539"/>
                  </a:lnTo>
                  <a:lnTo>
                    <a:pt x="348" y="583"/>
                  </a:lnTo>
                  <a:lnTo>
                    <a:pt x="356" y="522"/>
                  </a:lnTo>
                  <a:lnTo>
                    <a:pt x="82" y="486"/>
                  </a:lnTo>
                  <a:lnTo>
                    <a:pt x="107" y="292"/>
                  </a:lnTo>
                  <a:lnTo>
                    <a:pt x="364" y="325"/>
                  </a:lnTo>
                  <a:lnTo>
                    <a:pt x="372" y="264"/>
                  </a:lnTo>
                  <a:lnTo>
                    <a:pt x="115" y="230"/>
                  </a:lnTo>
                  <a:lnTo>
                    <a:pt x="136" y="71"/>
                  </a:lnTo>
                  <a:lnTo>
                    <a:pt x="404" y="106"/>
                  </a:lnTo>
                  <a:lnTo>
                    <a:pt x="412" y="44"/>
                  </a:lnTo>
                  <a:lnTo>
                    <a:pt x="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6"/>
            <p:cNvSpPr/>
            <p:nvPr/>
          </p:nvSpPr>
          <p:spPr>
            <a:xfrm>
              <a:off x="3007600" y="2147675"/>
              <a:ext cx="9525" cy="13725"/>
            </a:xfrm>
            <a:custGeom>
              <a:avLst/>
              <a:gdLst/>
              <a:ahLst/>
              <a:cxnLst/>
              <a:rect l="l" t="t" r="r" b="b"/>
              <a:pathLst>
                <a:path w="381" h="549" extrusionOk="0">
                  <a:moveTo>
                    <a:pt x="71" y="0"/>
                  </a:moveTo>
                  <a:lnTo>
                    <a:pt x="1" y="539"/>
                  </a:lnTo>
                  <a:lnTo>
                    <a:pt x="73" y="549"/>
                  </a:lnTo>
                  <a:lnTo>
                    <a:pt x="107" y="292"/>
                  </a:lnTo>
                  <a:lnTo>
                    <a:pt x="320" y="320"/>
                  </a:lnTo>
                  <a:lnTo>
                    <a:pt x="329" y="258"/>
                  </a:lnTo>
                  <a:lnTo>
                    <a:pt x="115" y="230"/>
                  </a:lnTo>
                  <a:lnTo>
                    <a:pt x="136" y="72"/>
                  </a:lnTo>
                  <a:lnTo>
                    <a:pt x="373" y="103"/>
                  </a:lnTo>
                  <a:lnTo>
                    <a:pt x="381" y="41"/>
                  </a:lnTo>
                  <a:lnTo>
                    <a:pt x="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6"/>
            <p:cNvSpPr/>
            <p:nvPr/>
          </p:nvSpPr>
          <p:spPr>
            <a:xfrm>
              <a:off x="3018275" y="2149500"/>
              <a:ext cx="13050" cy="14125"/>
            </a:xfrm>
            <a:custGeom>
              <a:avLst/>
              <a:gdLst/>
              <a:ahLst/>
              <a:cxnLst/>
              <a:rect l="l" t="t" r="r" b="b"/>
              <a:pathLst>
                <a:path w="522" h="565" extrusionOk="0">
                  <a:moveTo>
                    <a:pt x="264" y="61"/>
                  </a:moveTo>
                  <a:cubicBezTo>
                    <a:pt x="273" y="61"/>
                    <a:pt x="281" y="62"/>
                    <a:pt x="290" y="63"/>
                  </a:cubicBezTo>
                  <a:cubicBezTo>
                    <a:pt x="343" y="69"/>
                    <a:pt x="382" y="94"/>
                    <a:pt x="408" y="138"/>
                  </a:cubicBezTo>
                  <a:cubicBezTo>
                    <a:pt x="434" y="181"/>
                    <a:pt x="443" y="237"/>
                    <a:pt x="433" y="305"/>
                  </a:cubicBezTo>
                  <a:cubicBezTo>
                    <a:pt x="424" y="373"/>
                    <a:pt x="402" y="425"/>
                    <a:pt x="366" y="460"/>
                  </a:cubicBezTo>
                  <a:cubicBezTo>
                    <a:pt x="336" y="490"/>
                    <a:pt x="300" y="505"/>
                    <a:pt x="258" y="505"/>
                  </a:cubicBezTo>
                  <a:cubicBezTo>
                    <a:pt x="250" y="505"/>
                    <a:pt x="241" y="504"/>
                    <a:pt x="232" y="503"/>
                  </a:cubicBezTo>
                  <a:cubicBezTo>
                    <a:pt x="180" y="496"/>
                    <a:pt x="140" y="470"/>
                    <a:pt x="114" y="427"/>
                  </a:cubicBezTo>
                  <a:cubicBezTo>
                    <a:pt x="88" y="384"/>
                    <a:pt x="79" y="328"/>
                    <a:pt x="88" y="260"/>
                  </a:cubicBezTo>
                  <a:cubicBezTo>
                    <a:pt x="97" y="192"/>
                    <a:pt x="120" y="140"/>
                    <a:pt x="156" y="105"/>
                  </a:cubicBezTo>
                  <a:cubicBezTo>
                    <a:pt x="186" y="76"/>
                    <a:pt x="223" y="61"/>
                    <a:pt x="264" y="61"/>
                  </a:cubicBezTo>
                  <a:close/>
                  <a:moveTo>
                    <a:pt x="256" y="0"/>
                  </a:moveTo>
                  <a:cubicBezTo>
                    <a:pt x="198" y="0"/>
                    <a:pt x="148" y="19"/>
                    <a:pt x="106" y="56"/>
                  </a:cubicBezTo>
                  <a:cubicBezTo>
                    <a:pt x="54" y="100"/>
                    <a:pt x="23" y="165"/>
                    <a:pt x="11" y="250"/>
                  </a:cubicBezTo>
                  <a:cubicBezTo>
                    <a:pt x="1" y="335"/>
                    <a:pt x="14" y="406"/>
                    <a:pt x="53" y="463"/>
                  </a:cubicBezTo>
                  <a:cubicBezTo>
                    <a:pt x="92" y="519"/>
                    <a:pt x="149" y="553"/>
                    <a:pt x="224" y="562"/>
                  </a:cubicBezTo>
                  <a:cubicBezTo>
                    <a:pt x="238" y="564"/>
                    <a:pt x="251" y="565"/>
                    <a:pt x="264" y="565"/>
                  </a:cubicBezTo>
                  <a:cubicBezTo>
                    <a:pt x="323" y="565"/>
                    <a:pt x="373" y="546"/>
                    <a:pt x="416" y="510"/>
                  </a:cubicBezTo>
                  <a:cubicBezTo>
                    <a:pt x="468" y="465"/>
                    <a:pt x="499" y="401"/>
                    <a:pt x="510" y="315"/>
                  </a:cubicBezTo>
                  <a:cubicBezTo>
                    <a:pt x="521" y="230"/>
                    <a:pt x="507" y="160"/>
                    <a:pt x="469" y="103"/>
                  </a:cubicBezTo>
                  <a:cubicBezTo>
                    <a:pt x="430" y="46"/>
                    <a:pt x="374" y="13"/>
                    <a:pt x="298" y="3"/>
                  </a:cubicBezTo>
                  <a:cubicBezTo>
                    <a:pt x="283" y="1"/>
                    <a:pt x="270" y="0"/>
                    <a:pt x="256"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6"/>
            <p:cNvSpPr/>
            <p:nvPr/>
          </p:nvSpPr>
          <p:spPr>
            <a:xfrm>
              <a:off x="3033025" y="2151000"/>
              <a:ext cx="10525" cy="14850"/>
            </a:xfrm>
            <a:custGeom>
              <a:avLst/>
              <a:gdLst/>
              <a:ahLst/>
              <a:cxnLst/>
              <a:rect l="l" t="t" r="r" b="b"/>
              <a:pathLst>
                <a:path w="421" h="594" extrusionOk="0">
                  <a:moveTo>
                    <a:pt x="136" y="70"/>
                  </a:moveTo>
                  <a:lnTo>
                    <a:pt x="227" y="82"/>
                  </a:lnTo>
                  <a:cubicBezTo>
                    <a:pt x="263" y="87"/>
                    <a:pt x="288" y="98"/>
                    <a:pt x="304" y="116"/>
                  </a:cubicBezTo>
                  <a:cubicBezTo>
                    <a:pt x="320" y="135"/>
                    <a:pt x="326" y="160"/>
                    <a:pt x="322" y="191"/>
                  </a:cubicBezTo>
                  <a:cubicBezTo>
                    <a:pt x="317" y="223"/>
                    <a:pt x="305" y="245"/>
                    <a:pt x="285" y="259"/>
                  </a:cubicBezTo>
                  <a:cubicBezTo>
                    <a:pt x="270" y="270"/>
                    <a:pt x="251" y="275"/>
                    <a:pt x="227" y="275"/>
                  </a:cubicBezTo>
                  <a:cubicBezTo>
                    <a:pt x="220" y="275"/>
                    <a:pt x="211" y="274"/>
                    <a:pt x="203" y="273"/>
                  </a:cubicBezTo>
                  <a:lnTo>
                    <a:pt x="111" y="261"/>
                  </a:lnTo>
                  <a:lnTo>
                    <a:pt x="136" y="70"/>
                  </a:lnTo>
                  <a:close/>
                  <a:moveTo>
                    <a:pt x="71" y="0"/>
                  </a:moveTo>
                  <a:lnTo>
                    <a:pt x="0" y="539"/>
                  </a:lnTo>
                  <a:lnTo>
                    <a:pt x="74" y="548"/>
                  </a:lnTo>
                  <a:lnTo>
                    <a:pt x="103" y="321"/>
                  </a:lnTo>
                  <a:lnTo>
                    <a:pt x="183" y="331"/>
                  </a:lnTo>
                  <a:cubicBezTo>
                    <a:pt x="212" y="335"/>
                    <a:pt x="233" y="344"/>
                    <a:pt x="248" y="358"/>
                  </a:cubicBezTo>
                  <a:cubicBezTo>
                    <a:pt x="264" y="372"/>
                    <a:pt x="278" y="398"/>
                    <a:pt x="291" y="437"/>
                  </a:cubicBezTo>
                  <a:lnTo>
                    <a:pt x="342" y="583"/>
                  </a:lnTo>
                  <a:lnTo>
                    <a:pt x="420" y="594"/>
                  </a:lnTo>
                  <a:lnTo>
                    <a:pt x="365" y="438"/>
                  </a:lnTo>
                  <a:cubicBezTo>
                    <a:pt x="355" y="405"/>
                    <a:pt x="342" y="379"/>
                    <a:pt x="330" y="360"/>
                  </a:cubicBezTo>
                  <a:cubicBezTo>
                    <a:pt x="318" y="341"/>
                    <a:pt x="304" y="328"/>
                    <a:pt x="289" y="320"/>
                  </a:cubicBezTo>
                  <a:cubicBezTo>
                    <a:pt x="320" y="315"/>
                    <a:pt x="345" y="303"/>
                    <a:pt x="363" y="282"/>
                  </a:cubicBezTo>
                  <a:cubicBezTo>
                    <a:pt x="383" y="262"/>
                    <a:pt x="394" y="235"/>
                    <a:pt x="398" y="201"/>
                  </a:cubicBezTo>
                  <a:cubicBezTo>
                    <a:pt x="405" y="149"/>
                    <a:pt x="395" y="108"/>
                    <a:pt x="369" y="79"/>
                  </a:cubicBezTo>
                  <a:cubicBezTo>
                    <a:pt x="342" y="49"/>
                    <a:pt x="297" y="30"/>
                    <a:pt x="235" y="22"/>
                  </a:cubicBezTo>
                  <a:lnTo>
                    <a:pt x="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6"/>
            <p:cNvSpPr/>
            <p:nvPr/>
          </p:nvSpPr>
          <p:spPr>
            <a:xfrm>
              <a:off x="3048900" y="2153750"/>
              <a:ext cx="12375" cy="14425"/>
            </a:xfrm>
            <a:custGeom>
              <a:avLst/>
              <a:gdLst/>
              <a:ahLst/>
              <a:cxnLst/>
              <a:rect l="l" t="t" r="r" b="b"/>
              <a:pathLst>
                <a:path w="495" h="577" extrusionOk="0">
                  <a:moveTo>
                    <a:pt x="308" y="78"/>
                  </a:moveTo>
                  <a:lnTo>
                    <a:pt x="373" y="358"/>
                  </a:lnTo>
                  <a:lnTo>
                    <a:pt x="175" y="333"/>
                  </a:lnTo>
                  <a:lnTo>
                    <a:pt x="308" y="78"/>
                  </a:lnTo>
                  <a:close/>
                  <a:moveTo>
                    <a:pt x="277" y="0"/>
                  </a:moveTo>
                  <a:lnTo>
                    <a:pt x="1" y="512"/>
                  </a:lnTo>
                  <a:lnTo>
                    <a:pt x="78" y="522"/>
                  </a:lnTo>
                  <a:lnTo>
                    <a:pt x="145" y="390"/>
                  </a:lnTo>
                  <a:lnTo>
                    <a:pt x="388" y="422"/>
                  </a:lnTo>
                  <a:lnTo>
                    <a:pt x="419" y="567"/>
                  </a:lnTo>
                  <a:lnTo>
                    <a:pt x="494" y="576"/>
                  </a:lnTo>
                  <a:lnTo>
                    <a:pt x="494" y="576"/>
                  </a:lnTo>
                  <a:lnTo>
                    <a:pt x="360" y="11"/>
                  </a:lnTo>
                  <a:lnTo>
                    <a:pt x="27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6"/>
            <p:cNvSpPr/>
            <p:nvPr/>
          </p:nvSpPr>
          <p:spPr>
            <a:xfrm>
              <a:off x="3063725" y="2155000"/>
              <a:ext cx="12550" cy="14125"/>
            </a:xfrm>
            <a:custGeom>
              <a:avLst/>
              <a:gdLst/>
              <a:ahLst/>
              <a:cxnLst/>
              <a:rect l="l" t="t" r="r" b="b"/>
              <a:pathLst>
                <a:path w="502" h="565" extrusionOk="0">
                  <a:moveTo>
                    <a:pt x="136" y="71"/>
                  </a:moveTo>
                  <a:lnTo>
                    <a:pt x="224" y="82"/>
                  </a:lnTo>
                  <a:cubicBezTo>
                    <a:pt x="298" y="92"/>
                    <a:pt x="351" y="115"/>
                    <a:pt x="381" y="154"/>
                  </a:cubicBezTo>
                  <a:cubicBezTo>
                    <a:pt x="411" y="191"/>
                    <a:pt x="422" y="247"/>
                    <a:pt x="412" y="319"/>
                  </a:cubicBezTo>
                  <a:cubicBezTo>
                    <a:pt x="402" y="391"/>
                    <a:pt x="378" y="443"/>
                    <a:pt x="339" y="471"/>
                  </a:cubicBezTo>
                  <a:cubicBezTo>
                    <a:pt x="310" y="494"/>
                    <a:pt x="271" y="505"/>
                    <a:pt x="221" y="505"/>
                  </a:cubicBezTo>
                  <a:cubicBezTo>
                    <a:pt x="205" y="505"/>
                    <a:pt x="188" y="503"/>
                    <a:pt x="169" y="501"/>
                  </a:cubicBezTo>
                  <a:lnTo>
                    <a:pt x="81" y="489"/>
                  </a:lnTo>
                  <a:lnTo>
                    <a:pt x="136" y="71"/>
                  </a:lnTo>
                  <a:close/>
                  <a:moveTo>
                    <a:pt x="71" y="1"/>
                  </a:moveTo>
                  <a:lnTo>
                    <a:pt x="1" y="539"/>
                  </a:lnTo>
                  <a:lnTo>
                    <a:pt x="151" y="560"/>
                  </a:lnTo>
                  <a:cubicBezTo>
                    <a:pt x="178" y="563"/>
                    <a:pt x="204" y="565"/>
                    <a:pt x="228" y="565"/>
                  </a:cubicBezTo>
                  <a:cubicBezTo>
                    <a:pt x="295" y="565"/>
                    <a:pt x="348" y="551"/>
                    <a:pt x="388" y="524"/>
                  </a:cubicBezTo>
                  <a:cubicBezTo>
                    <a:pt x="443" y="486"/>
                    <a:pt x="477" y="422"/>
                    <a:pt x="489" y="329"/>
                  </a:cubicBezTo>
                  <a:cubicBezTo>
                    <a:pt x="501" y="236"/>
                    <a:pt x="485" y="166"/>
                    <a:pt x="443" y="116"/>
                  </a:cubicBezTo>
                  <a:cubicBezTo>
                    <a:pt x="399" y="65"/>
                    <a:pt x="326" y="34"/>
                    <a:pt x="221" y="20"/>
                  </a:cubicBezTo>
                  <a:lnTo>
                    <a:pt x="7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6"/>
            <p:cNvSpPr/>
            <p:nvPr/>
          </p:nvSpPr>
          <p:spPr>
            <a:xfrm>
              <a:off x="3077875" y="2156850"/>
              <a:ext cx="12525" cy="14125"/>
            </a:xfrm>
            <a:custGeom>
              <a:avLst/>
              <a:gdLst/>
              <a:ahLst/>
              <a:cxnLst/>
              <a:rect l="l" t="t" r="r" b="b"/>
              <a:pathLst>
                <a:path w="501" h="565" extrusionOk="0">
                  <a:moveTo>
                    <a:pt x="136" y="70"/>
                  </a:moveTo>
                  <a:lnTo>
                    <a:pt x="224" y="81"/>
                  </a:lnTo>
                  <a:cubicBezTo>
                    <a:pt x="298" y="92"/>
                    <a:pt x="351" y="115"/>
                    <a:pt x="381" y="154"/>
                  </a:cubicBezTo>
                  <a:cubicBezTo>
                    <a:pt x="411" y="191"/>
                    <a:pt x="421" y="246"/>
                    <a:pt x="412" y="319"/>
                  </a:cubicBezTo>
                  <a:cubicBezTo>
                    <a:pt x="403" y="391"/>
                    <a:pt x="379" y="442"/>
                    <a:pt x="339" y="472"/>
                  </a:cubicBezTo>
                  <a:cubicBezTo>
                    <a:pt x="310" y="493"/>
                    <a:pt x="271" y="504"/>
                    <a:pt x="222" y="504"/>
                  </a:cubicBezTo>
                  <a:cubicBezTo>
                    <a:pt x="206" y="504"/>
                    <a:pt x="188" y="503"/>
                    <a:pt x="170" y="500"/>
                  </a:cubicBezTo>
                  <a:lnTo>
                    <a:pt x="82" y="489"/>
                  </a:lnTo>
                  <a:lnTo>
                    <a:pt x="136" y="70"/>
                  </a:lnTo>
                  <a:close/>
                  <a:moveTo>
                    <a:pt x="71" y="1"/>
                  </a:moveTo>
                  <a:lnTo>
                    <a:pt x="0" y="540"/>
                  </a:lnTo>
                  <a:lnTo>
                    <a:pt x="151" y="559"/>
                  </a:lnTo>
                  <a:cubicBezTo>
                    <a:pt x="179" y="563"/>
                    <a:pt x="205" y="565"/>
                    <a:pt x="229" y="565"/>
                  </a:cubicBezTo>
                  <a:cubicBezTo>
                    <a:pt x="296" y="565"/>
                    <a:pt x="349" y="551"/>
                    <a:pt x="388" y="524"/>
                  </a:cubicBezTo>
                  <a:cubicBezTo>
                    <a:pt x="443" y="486"/>
                    <a:pt x="477" y="422"/>
                    <a:pt x="489" y="328"/>
                  </a:cubicBezTo>
                  <a:cubicBezTo>
                    <a:pt x="501" y="237"/>
                    <a:pt x="485" y="165"/>
                    <a:pt x="442" y="115"/>
                  </a:cubicBezTo>
                  <a:cubicBezTo>
                    <a:pt x="400" y="66"/>
                    <a:pt x="325" y="34"/>
                    <a:pt x="221" y="20"/>
                  </a:cubicBezTo>
                  <a:lnTo>
                    <a:pt x="7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6"/>
            <p:cNvSpPr/>
            <p:nvPr/>
          </p:nvSpPr>
          <p:spPr>
            <a:xfrm>
              <a:off x="3092050" y="2158700"/>
              <a:ext cx="10500" cy="14875"/>
            </a:xfrm>
            <a:custGeom>
              <a:avLst/>
              <a:gdLst/>
              <a:ahLst/>
              <a:cxnLst/>
              <a:rect l="l" t="t" r="r" b="b"/>
              <a:pathLst>
                <a:path w="420" h="595" extrusionOk="0">
                  <a:moveTo>
                    <a:pt x="135" y="70"/>
                  </a:moveTo>
                  <a:lnTo>
                    <a:pt x="227" y="82"/>
                  </a:lnTo>
                  <a:cubicBezTo>
                    <a:pt x="262" y="87"/>
                    <a:pt x="287" y="98"/>
                    <a:pt x="303" y="116"/>
                  </a:cubicBezTo>
                  <a:cubicBezTo>
                    <a:pt x="319" y="135"/>
                    <a:pt x="325" y="160"/>
                    <a:pt x="321" y="192"/>
                  </a:cubicBezTo>
                  <a:cubicBezTo>
                    <a:pt x="317" y="223"/>
                    <a:pt x="305" y="246"/>
                    <a:pt x="285" y="260"/>
                  </a:cubicBezTo>
                  <a:cubicBezTo>
                    <a:pt x="270" y="270"/>
                    <a:pt x="250" y="275"/>
                    <a:pt x="226" y="275"/>
                  </a:cubicBezTo>
                  <a:cubicBezTo>
                    <a:pt x="219" y="275"/>
                    <a:pt x="210" y="275"/>
                    <a:pt x="202" y="274"/>
                  </a:cubicBezTo>
                  <a:lnTo>
                    <a:pt x="110" y="261"/>
                  </a:lnTo>
                  <a:lnTo>
                    <a:pt x="135" y="70"/>
                  </a:lnTo>
                  <a:close/>
                  <a:moveTo>
                    <a:pt x="70" y="0"/>
                  </a:moveTo>
                  <a:lnTo>
                    <a:pt x="0" y="539"/>
                  </a:lnTo>
                  <a:lnTo>
                    <a:pt x="73" y="549"/>
                  </a:lnTo>
                  <a:lnTo>
                    <a:pt x="102" y="322"/>
                  </a:lnTo>
                  <a:lnTo>
                    <a:pt x="182" y="331"/>
                  </a:lnTo>
                  <a:cubicBezTo>
                    <a:pt x="211" y="336"/>
                    <a:pt x="232" y="344"/>
                    <a:pt x="248" y="358"/>
                  </a:cubicBezTo>
                  <a:cubicBezTo>
                    <a:pt x="263" y="372"/>
                    <a:pt x="277" y="398"/>
                    <a:pt x="290" y="437"/>
                  </a:cubicBezTo>
                  <a:lnTo>
                    <a:pt x="342" y="584"/>
                  </a:lnTo>
                  <a:lnTo>
                    <a:pt x="419" y="594"/>
                  </a:lnTo>
                  <a:lnTo>
                    <a:pt x="365" y="438"/>
                  </a:lnTo>
                  <a:cubicBezTo>
                    <a:pt x="354" y="405"/>
                    <a:pt x="342" y="379"/>
                    <a:pt x="329" y="360"/>
                  </a:cubicBezTo>
                  <a:cubicBezTo>
                    <a:pt x="317" y="341"/>
                    <a:pt x="303" y="328"/>
                    <a:pt x="288" y="320"/>
                  </a:cubicBezTo>
                  <a:cubicBezTo>
                    <a:pt x="320" y="316"/>
                    <a:pt x="344" y="303"/>
                    <a:pt x="363" y="282"/>
                  </a:cubicBezTo>
                  <a:cubicBezTo>
                    <a:pt x="382" y="262"/>
                    <a:pt x="393" y="235"/>
                    <a:pt x="397" y="201"/>
                  </a:cubicBezTo>
                  <a:cubicBezTo>
                    <a:pt x="404" y="150"/>
                    <a:pt x="395" y="109"/>
                    <a:pt x="368" y="79"/>
                  </a:cubicBezTo>
                  <a:cubicBezTo>
                    <a:pt x="341" y="49"/>
                    <a:pt x="296" y="30"/>
                    <a:pt x="235" y="22"/>
                  </a:cubicBezTo>
                  <a:lnTo>
                    <a:pt x="70"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6"/>
            <p:cNvSpPr/>
            <p:nvPr/>
          </p:nvSpPr>
          <p:spPr>
            <a:xfrm>
              <a:off x="3103825" y="2160250"/>
              <a:ext cx="10300" cy="14625"/>
            </a:xfrm>
            <a:custGeom>
              <a:avLst/>
              <a:gdLst/>
              <a:ahLst/>
              <a:cxnLst/>
              <a:rect l="l" t="t" r="r" b="b"/>
              <a:pathLst>
                <a:path w="412" h="585" extrusionOk="0">
                  <a:moveTo>
                    <a:pt x="71" y="0"/>
                  </a:moveTo>
                  <a:lnTo>
                    <a:pt x="1" y="539"/>
                  </a:lnTo>
                  <a:lnTo>
                    <a:pt x="347" y="584"/>
                  </a:lnTo>
                  <a:lnTo>
                    <a:pt x="355" y="523"/>
                  </a:lnTo>
                  <a:lnTo>
                    <a:pt x="81" y="488"/>
                  </a:lnTo>
                  <a:lnTo>
                    <a:pt x="107" y="292"/>
                  </a:lnTo>
                  <a:lnTo>
                    <a:pt x="363" y="325"/>
                  </a:lnTo>
                  <a:lnTo>
                    <a:pt x="372" y="264"/>
                  </a:lnTo>
                  <a:lnTo>
                    <a:pt x="115" y="231"/>
                  </a:lnTo>
                  <a:lnTo>
                    <a:pt x="136" y="71"/>
                  </a:lnTo>
                  <a:lnTo>
                    <a:pt x="403" y="106"/>
                  </a:lnTo>
                  <a:lnTo>
                    <a:pt x="411" y="45"/>
                  </a:lnTo>
                  <a:lnTo>
                    <a:pt x="7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6"/>
            <p:cNvSpPr/>
            <p:nvPr/>
          </p:nvSpPr>
          <p:spPr>
            <a:xfrm>
              <a:off x="3114275" y="2161900"/>
              <a:ext cx="10300" cy="14100"/>
            </a:xfrm>
            <a:custGeom>
              <a:avLst/>
              <a:gdLst/>
              <a:ahLst/>
              <a:cxnLst/>
              <a:rect l="l" t="t" r="r" b="b"/>
              <a:pathLst>
                <a:path w="412" h="564" extrusionOk="0">
                  <a:moveTo>
                    <a:pt x="214" y="0"/>
                  </a:moveTo>
                  <a:cubicBezTo>
                    <a:pt x="174" y="0"/>
                    <a:pt x="140" y="9"/>
                    <a:pt x="113" y="26"/>
                  </a:cubicBezTo>
                  <a:cubicBezTo>
                    <a:pt x="75" y="50"/>
                    <a:pt x="54" y="84"/>
                    <a:pt x="47" y="132"/>
                  </a:cubicBezTo>
                  <a:cubicBezTo>
                    <a:pt x="42" y="174"/>
                    <a:pt x="50" y="207"/>
                    <a:pt x="72" y="233"/>
                  </a:cubicBezTo>
                  <a:cubicBezTo>
                    <a:pt x="93" y="260"/>
                    <a:pt x="130" y="282"/>
                    <a:pt x="182" y="299"/>
                  </a:cubicBezTo>
                  <a:lnTo>
                    <a:pt x="226" y="314"/>
                  </a:lnTo>
                  <a:cubicBezTo>
                    <a:pt x="262" y="326"/>
                    <a:pt x="287" y="341"/>
                    <a:pt x="301" y="358"/>
                  </a:cubicBezTo>
                  <a:cubicBezTo>
                    <a:pt x="316" y="375"/>
                    <a:pt x="321" y="397"/>
                    <a:pt x="318" y="423"/>
                  </a:cubicBezTo>
                  <a:cubicBezTo>
                    <a:pt x="313" y="454"/>
                    <a:pt x="299" y="476"/>
                    <a:pt x="275" y="489"/>
                  </a:cubicBezTo>
                  <a:cubicBezTo>
                    <a:pt x="257" y="499"/>
                    <a:pt x="235" y="503"/>
                    <a:pt x="209" y="503"/>
                  </a:cubicBezTo>
                  <a:cubicBezTo>
                    <a:pt x="199" y="503"/>
                    <a:pt x="187" y="502"/>
                    <a:pt x="176" y="501"/>
                  </a:cubicBezTo>
                  <a:cubicBezTo>
                    <a:pt x="148" y="497"/>
                    <a:pt x="121" y="490"/>
                    <a:pt x="93" y="477"/>
                  </a:cubicBezTo>
                  <a:cubicBezTo>
                    <a:pt x="65" y="465"/>
                    <a:pt x="38" y="449"/>
                    <a:pt x="11" y="428"/>
                  </a:cubicBezTo>
                  <a:lnTo>
                    <a:pt x="1" y="504"/>
                  </a:lnTo>
                  <a:cubicBezTo>
                    <a:pt x="31" y="518"/>
                    <a:pt x="59" y="532"/>
                    <a:pt x="87" y="541"/>
                  </a:cubicBezTo>
                  <a:cubicBezTo>
                    <a:pt x="115" y="550"/>
                    <a:pt x="142" y="557"/>
                    <a:pt x="168" y="560"/>
                  </a:cubicBezTo>
                  <a:cubicBezTo>
                    <a:pt x="186" y="563"/>
                    <a:pt x="204" y="564"/>
                    <a:pt x="220" y="564"/>
                  </a:cubicBezTo>
                  <a:cubicBezTo>
                    <a:pt x="263" y="564"/>
                    <a:pt x="299" y="556"/>
                    <a:pt x="327" y="539"/>
                  </a:cubicBezTo>
                  <a:cubicBezTo>
                    <a:pt x="365" y="518"/>
                    <a:pt x="388" y="480"/>
                    <a:pt x="395" y="428"/>
                  </a:cubicBezTo>
                  <a:cubicBezTo>
                    <a:pt x="401" y="384"/>
                    <a:pt x="392" y="347"/>
                    <a:pt x="369" y="318"/>
                  </a:cubicBezTo>
                  <a:cubicBezTo>
                    <a:pt x="347" y="289"/>
                    <a:pt x="309" y="265"/>
                    <a:pt x="257" y="248"/>
                  </a:cubicBezTo>
                  <a:lnTo>
                    <a:pt x="214" y="233"/>
                  </a:lnTo>
                  <a:cubicBezTo>
                    <a:pt x="175" y="220"/>
                    <a:pt x="148" y="207"/>
                    <a:pt x="136" y="193"/>
                  </a:cubicBezTo>
                  <a:cubicBezTo>
                    <a:pt x="123" y="179"/>
                    <a:pt x="119" y="160"/>
                    <a:pt x="121" y="136"/>
                  </a:cubicBezTo>
                  <a:cubicBezTo>
                    <a:pt x="125" y="108"/>
                    <a:pt x="139" y="87"/>
                    <a:pt x="162" y="75"/>
                  </a:cubicBezTo>
                  <a:cubicBezTo>
                    <a:pt x="179" y="66"/>
                    <a:pt x="200" y="61"/>
                    <a:pt x="224" y="61"/>
                  </a:cubicBezTo>
                  <a:cubicBezTo>
                    <a:pt x="235" y="61"/>
                    <a:pt x="246" y="62"/>
                    <a:pt x="258" y="64"/>
                  </a:cubicBezTo>
                  <a:cubicBezTo>
                    <a:pt x="280" y="66"/>
                    <a:pt x="304" y="73"/>
                    <a:pt x="327" y="83"/>
                  </a:cubicBezTo>
                  <a:cubicBezTo>
                    <a:pt x="351" y="92"/>
                    <a:pt x="375" y="105"/>
                    <a:pt x="402" y="122"/>
                  </a:cubicBezTo>
                  <a:lnTo>
                    <a:pt x="411" y="51"/>
                  </a:lnTo>
                  <a:cubicBezTo>
                    <a:pt x="384" y="38"/>
                    <a:pt x="359" y="28"/>
                    <a:pt x="333" y="20"/>
                  </a:cubicBezTo>
                  <a:cubicBezTo>
                    <a:pt x="307" y="12"/>
                    <a:pt x="282" y="7"/>
                    <a:pt x="257" y="3"/>
                  </a:cubicBezTo>
                  <a:cubicBezTo>
                    <a:pt x="242" y="1"/>
                    <a:pt x="228" y="0"/>
                    <a:pt x="214"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6"/>
            <p:cNvSpPr/>
            <p:nvPr/>
          </p:nvSpPr>
          <p:spPr>
            <a:xfrm>
              <a:off x="3125250" y="2163325"/>
              <a:ext cx="10250" cy="14100"/>
            </a:xfrm>
            <a:custGeom>
              <a:avLst/>
              <a:gdLst/>
              <a:ahLst/>
              <a:cxnLst/>
              <a:rect l="l" t="t" r="r" b="b"/>
              <a:pathLst>
                <a:path w="410" h="564" extrusionOk="0">
                  <a:moveTo>
                    <a:pt x="215" y="0"/>
                  </a:moveTo>
                  <a:cubicBezTo>
                    <a:pt x="174" y="0"/>
                    <a:pt x="140" y="9"/>
                    <a:pt x="112" y="27"/>
                  </a:cubicBezTo>
                  <a:cubicBezTo>
                    <a:pt x="74" y="49"/>
                    <a:pt x="53" y="85"/>
                    <a:pt x="46" y="132"/>
                  </a:cubicBezTo>
                  <a:cubicBezTo>
                    <a:pt x="41" y="173"/>
                    <a:pt x="49" y="207"/>
                    <a:pt x="71" y="234"/>
                  </a:cubicBezTo>
                  <a:cubicBezTo>
                    <a:pt x="92" y="260"/>
                    <a:pt x="129" y="282"/>
                    <a:pt x="182" y="300"/>
                  </a:cubicBezTo>
                  <a:lnTo>
                    <a:pt x="225" y="314"/>
                  </a:lnTo>
                  <a:cubicBezTo>
                    <a:pt x="261" y="327"/>
                    <a:pt x="287" y="341"/>
                    <a:pt x="301" y="358"/>
                  </a:cubicBezTo>
                  <a:cubicBezTo>
                    <a:pt x="315" y="375"/>
                    <a:pt x="321" y="397"/>
                    <a:pt x="317" y="424"/>
                  </a:cubicBezTo>
                  <a:cubicBezTo>
                    <a:pt x="313" y="454"/>
                    <a:pt x="299" y="475"/>
                    <a:pt x="274" y="489"/>
                  </a:cubicBezTo>
                  <a:cubicBezTo>
                    <a:pt x="257" y="499"/>
                    <a:pt x="235" y="503"/>
                    <a:pt x="210" y="503"/>
                  </a:cubicBezTo>
                  <a:cubicBezTo>
                    <a:pt x="199" y="503"/>
                    <a:pt x="187" y="503"/>
                    <a:pt x="175" y="501"/>
                  </a:cubicBezTo>
                  <a:cubicBezTo>
                    <a:pt x="147" y="497"/>
                    <a:pt x="120" y="489"/>
                    <a:pt x="93" y="477"/>
                  </a:cubicBezTo>
                  <a:cubicBezTo>
                    <a:pt x="65" y="466"/>
                    <a:pt x="38" y="449"/>
                    <a:pt x="11" y="428"/>
                  </a:cubicBezTo>
                  <a:lnTo>
                    <a:pt x="0" y="503"/>
                  </a:lnTo>
                  <a:cubicBezTo>
                    <a:pt x="30" y="519"/>
                    <a:pt x="59" y="531"/>
                    <a:pt x="87" y="541"/>
                  </a:cubicBezTo>
                  <a:cubicBezTo>
                    <a:pt x="115" y="550"/>
                    <a:pt x="142" y="557"/>
                    <a:pt x="167" y="560"/>
                  </a:cubicBezTo>
                  <a:cubicBezTo>
                    <a:pt x="186" y="563"/>
                    <a:pt x="205" y="564"/>
                    <a:pt x="222" y="564"/>
                  </a:cubicBezTo>
                  <a:cubicBezTo>
                    <a:pt x="264" y="564"/>
                    <a:pt x="299" y="556"/>
                    <a:pt x="326" y="540"/>
                  </a:cubicBezTo>
                  <a:cubicBezTo>
                    <a:pt x="364" y="517"/>
                    <a:pt x="387" y="481"/>
                    <a:pt x="394" y="428"/>
                  </a:cubicBezTo>
                  <a:cubicBezTo>
                    <a:pt x="399" y="385"/>
                    <a:pt x="391" y="348"/>
                    <a:pt x="369" y="318"/>
                  </a:cubicBezTo>
                  <a:cubicBezTo>
                    <a:pt x="346" y="289"/>
                    <a:pt x="308" y="265"/>
                    <a:pt x="256" y="248"/>
                  </a:cubicBezTo>
                  <a:lnTo>
                    <a:pt x="212" y="233"/>
                  </a:lnTo>
                  <a:cubicBezTo>
                    <a:pt x="174" y="220"/>
                    <a:pt x="148" y="207"/>
                    <a:pt x="135" y="193"/>
                  </a:cubicBezTo>
                  <a:cubicBezTo>
                    <a:pt x="122" y="179"/>
                    <a:pt x="118" y="160"/>
                    <a:pt x="121" y="137"/>
                  </a:cubicBezTo>
                  <a:cubicBezTo>
                    <a:pt x="124" y="108"/>
                    <a:pt x="138" y="88"/>
                    <a:pt x="162" y="75"/>
                  </a:cubicBezTo>
                  <a:cubicBezTo>
                    <a:pt x="179" y="66"/>
                    <a:pt x="200" y="61"/>
                    <a:pt x="226" y="61"/>
                  </a:cubicBezTo>
                  <a:cubicBezTo>
                    <a:pt x="236" y="61"/>
                    <a:pt x="246" y="62"/>
                    <a:pt x="257" y="63"/>
                  </a:cubicBezTo>
                  <a:cubicBezTo>
                    <a:pt x="280" y="67"/>
                    <a:pt x="302" y="73"/>
                    <a:pt x="327" y="82"/>
                  </a:cubicBezTo>
                  <a:cubicBezTo>
                    <a:pt x="350" y="92"/>
                    <a:pt x="375" y="106"/>
                    <a:pt x="401" y="123"/>
                  </a:cubicBezTo>
                  <a:lnTo>
                    <a:pt x="410" y="51"/>
                  </a:lnTo>
                  <a:cubicBezTo>
                    <a:pt x="384" y="39"/>
                    <a:pt x="358" y="28"/>
                    <a:pt x="332" y="20"/>
                  </a:cubicBezTo>
                  <a:cubicBezTo>
                    <a:pt x="307" y="13"/>
                    <a:pt x="281" y="7"/>
                    <a:pt x="256" y="3"/>
                  </a:cubicBezTo>
                  <a:cubicBezTo>
                    <a:pt x="242" y="1"/>
                    <a:pt x="228" y="0"/>
                    <a:pt x="215"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6"/>
            <p:cNvSpPr/>
            <p:nvPr/>
          </p:nvSpPr>
          <p:spPr>
            <a:xfrm>
              <a:off x="2418600" y="1772300"/>
              <a:ext cx="725" cy="1050"/>
            </a:xfrm>
            <a:custGeom>
              <a:avLst/>
              <a:gdLst/>
              <a:ahLst/>
              <a:cxnLst/>
              <a:rect l="l" t="t" r="r" b="b"/>
              <a:pathLst>
                <a:path w="29" h="42" extrusionOk="0">
                  <a:moveTo>
                    <a:pt x="16" y="1"/>
                  </a:moveTo>
                  <a:cubicBezTo>
                    <a:pt x="10" y="1"/>
                    <a:pt x="5" y="7"/>
                    <a:pt x="7" y="7"/>
                  </a:cubicBezTo>
                  <a:cubicBezTo>
                    <a:pt x="7" y="7"/>
                    <a:pt x="7" y="7"/>
                    <a:pt x="7" y="7"/>
                  </a:cubicBezTo>
                  <a:lnTo>
                    <a:pt x="7" y="7"/>
                  </a:lnTo>
                  <a:cubicBezTo>
                    <a:pt x="0" y="41"/>
                    <a:pt x="24" y="31"/>
                    <a:pt x="27" y="37"/>
                  </a:cubicBezTo>
                  <a:cubicBezTo>
                    <a:pt x="29" y="8"/>
                    <a:pt x="22" y="1"/>
                    <a:pt x="16"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6"/>
            <p:cNvSpPr/>
            <p:nvPr/>
          </p:nvSpPr>
          <p:spPr>
            <a:xfrm>
              <a:off x="2419900" y="1756350"/>
              <a:ext cx="200" cy="2200"/>
            </a:xfrm>
            <a:custGeom>
              <a:avLst/>
              <a:gdLst/>
              <a:ahLst/>
              <a:cxnLst/>
              <a:rect l="l" t="t" r="r" b="b"/>
              <a:pathLst>
                <a:path w="8" h="88" extrusionOk="0">
                  <a:moveTo>
                    <a:pt x="3" y="1"/>
                  </a:moveTo>
                  <a:lnTo>
                    <a:pt x="1" y="76"/>
                  </a:lnTo>
                  <a:lnTo>
                    <a:pt x="8" y="87"/>
                  </a:lnTo>
                  <a:cubicBezTo>
                    <a:pt x="6" y="58"/>
                    <a:pt x="5" y="29"/>
                    <a:pt x="3"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6"/>
            <p:cNvSpPr/>
            <p:nvPr/>
          </p:nvSpPr>
          <p:spPr>
            <a:xfrm>
              <a:off x="2420775" y="1745275"/>
              <a:ext cx="2350" cy="8500"/>
            </a:xfrm>
            <a:custGeom>
              <a:avLst/>
              <a:gdLst/>
              <a:ahLst/>
              <a:cxnLst/>
              <a:rect l="l" t="t" r="r" b="b"/>
              <a:pathLst>
                <a:path w="94" h="340" extrusionOk="0">
                  <a:moveTo>
                    <a:pt x="93" y="1"/>
                  </a:moveTo>
                  <a:cubicBezTo>
                    <a:pt x="68" y="20"/>
                    <a:pt x="56" y="67"/>
                    <a:pt x="47" y="121"/>
                  </a:cubicBezTo>
                  <a:cubicBezTo>
                    <a:pt x="38" y="174"/>
                    <a:pt x="31" y="233"/>
                    <a:pt x="13" y="278"/>
                  </a:cubicBezTo>
                  <a:lnTo>
                    <a:pt x="1" y="291"/>
                  </a:lnTo>
                  <a:cubicBezTo>
                    <a:pt x="8" y="307"/>
                    <a:pt x="14" y="323"/>
                    <a:pt x="21" y="340"/>
                  </a:cubicBezTo>
                  <a:cubicBezTo>
                    <a:pt x="31" y="283"/>
                    <a:pt x="42" y="218"/>
                    <a:pt x="52" y="156"/>
                  </a:cubicBezTo>
                  <a:cubicBezTo>
                    <a:pt x="63" y="94"/>
                    <a:pt x="77" y="39"/>
                    <a:pt x="93"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6"/>
            <p:cNvSpPr/>
            <p:nvPr/>
          </p:nvSpPr>
          <p:spPr>
            <a:xfrm>
              <a:off x="2426500" y="1738800"/>
              <a:ext cx="600" cy="1850"/>
            </a:xfrm>
            <a:custGeom>
              <a:avLst/>
              <a:gdLst/>
              <a:ahLst/>
              <a:cxnLst/>
              <a:rect l="l" t="t" r="r" b="b"/>
              <a:pathLst>
                <a:path w="24" h="74" extrusionOk="0">
                  <a:moveTo>
                    <a:pt x="16" y="1"/>
                  </a:moveTo>
                  <a:cubicBezTo>
                    <a:pt x="16" y="1"/>
                    <a:pt x="16" y="1"/>
                    <a:pt x="16" y="1"/>
                  </a:cubicBezTo>
                  <a:lnTo>
                    <a:pt x="16" y="1"/>
                  </a:lnTo>
                  <a:cubicBezTo>
                    <a:pt x="16" y="1"/>
                    <a:pt x="16" y="1"/>
                    <a:pt x="16" y="1"/>
                  </a:cubicBezTo>
                  <a:close/>
                  <a:moveTo>
                    <a:pt x="16" y="1"/>
                  </a:moveTo>
                  <a:cubicBezTo>
                    <a:pt x="16" y="5"/>
                    <a:pt x="13" y="22"/>
                    <a:pt x="0" y="73"/>
                  </a:cubicBezTo>
                  <a:cubicBezTo>
                    <a:pt x="4" y="68"/>
                    <a:pt x="5" y="66"/>
                    <a:pt x="7" y="64"/>
                  </a:cubicBezTo>
                  <a:cubicBezTo>
                    <a:pt x="10" y="52"/>
                    <a:pt x="14" y="37"/>
                    <a:pt x="24" y="12"/>
                  </a:cubicBezTo>
                  <a:lnTo>
                    <a:pt x="24" y="12"/>
                  </a:lnTo>
                  <a:cubicBezTo>
                    <a:pt x="22" y="13"/>
                    <a:pt x="21" y="13"/>
                    <a:pt x="20" y="13"/>
                  </a:cubicBezTo>
                  <a:cubicBezTo>
                    <a:pt x="15" y="13"/>
                    <a:pt x="16" y="4"/>
                    <a:pt x="16"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6"/>
            <p:cNvSpPr/>
            <p:nvPr/>
          </p:nvSpPr>
          <p:spPr>
            <a:xfrm>
              <a:off x="2426550" y="1740200"/>
              <a:ext cx="375" cy="650"/>
            </a:xfrm>
            <a:custGeom>
              <a:avLst/>
              <a:gdLst/>
              <a:ahLst/>
              <a:cxnLst/>
              <a:rect l="l" t="t" r="r" b="b"/>
              <a:pathLst>
                <a:path w="15" h="26" extrusionOk="0">
                  <a:moveTo>
                    <a:pt x="12" y="0"/>
                  </a:moveTo>
                  <a:cubicBezTo>
                    <a:pt x="11" y="0"/>
                    <a:pt x="9" y="2"/>
                    <a:pt x="5" y="8"/>
                  </a:cubicBezTo>
                  <a:cubicBezTo>
                    <a:pt x="1" y="21"/>
                    <a:pt x="1" y="26"/>
                    <a:pt x="2" y="26"/>
                  </a:cubicBezTo>
                  <a:cubicBezTo>
                    <a:pt x="4" y="26"/>
                    <a:pt x="15" y="0"/>
                    <a:pt x="12"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6"/>
            <p:cNvSpPr/>
            <p:nvPr/>
          </p:nvSpPr>
          <p:spPr>
            <a:xfrm>
              <a:off x="2428200" y="1733525"/>
              <a:ext cx="1150" cy="2550"/>
            </a:xfrm>
            <a:custGeom>
              <a:avLst/>
              <a:gdLst/>
              <a:ahLst/>
              <a:cxnLst/>
              <a:rect l="l" t="t" r="r" b="b"/>
              <a:pathLst>
                <a:path w="46" h="102" extrusionOk="0">
                  <a:moveTo>
                    <a:pt x="40" y="0"/>
                  </a:moveTo>
                  <a:cubicBezTo>
                    <a:pt x="35" y="0"/>
                    <a:pt x="25" y="11"/>
                    <a:pt x="12" y="27"/>
                  </a:cubicBezTo>
                  <a:cubicBezTo>
                    <a:pt x="8" y="52"/>
                    <a:pt x="4" y="76"/>
                    <a:pt x="0" y="102"/>
                  </a:cubicBezTo>
                  <a:cubicBezTo>
                    <a:pt x="11" y="91"/>
                    <a:pt x="30" y="48"/>
                    <a:pt x="34" y="48"/>
                  </a:cubicBezTo>
                  <a:cubicBezTo>
                    <a:pt x="35" y="48"/>
                    <a:pt x="35" y="50"/>
                    <a:pt x="35" y="54"/>
                  </a:cubicBezTo>
                  <a:cubicBezTo>
                    <a:pt x="45" y="15"/>
                    <a:pt x="46" y="0"/>
                    <a:pt x="40"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6"/>
            <p:cNvSpPr/>
            <p:nvPr/>
          </p:nvSpPr>
          <p:spPr>
            <a:xfrm>
              <a:off x="2428250" y="1732350"/>
              <a:ext cx="250" cy="950"/>
            </a:xfrm>
            <a:custGeom>
              <a:avLst/>
              <a:gdLst/>
              <a:ahLst/>
              <a:cxnLst/>
              <a:rect l="l" t="t" r="r" b="b"/>
              <a:pathLst>
                <a:path w="10" h="38" extrusionOk="0">
                  <a:moveTo>
                    <a:pt x="7" y="0"/>
                  </a:moveTo>
                  <a:lnTo>
                    <a:pt x="0" y="38"/>
                  </a:lnTo>
                  <a:cubicBezTo>
                    <a:pt x="5" y="33"/>
                    <a:pt x="10" y="24"/>
                    <a:pt x="7"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6"/>
            <p:cNvSpPr/>
            <p:nvPr/>
          </p:nvSpPr>
          <p:spPr>
            <a:xfrm>
              <a:off x="2427700" y="1733275"/>
              <a:ext cx="575" cy="2050"/>
            </a:xfrm>
            <a:custGeom>
              <a:avLst/>
              <a:gdLst/>
              <a:ahLst/>
              <a:cxnLst/>
              <a:rect l="l" t="t" r="r" b="b"/>
              <a:pathLst>
                <a:path w="23" h="82" extrusionOk="0">
                  <a:moveTo>
                    <a:pt x="22" y="1"/>
                  </a:moveTo>
                  <a:cubicBezTo>
                    <a:pt x="13" y="9"/>
                    <a:pt x="0" y="6"/>
                    <a:pt x="13" y="37"/>
                  </a:cubicBezTo>
                  <a:cubicBezTo>
                    <a:pt x="12" y="35"/>
                    <a:pt x="11" y="34"/>
                    <a:pt x="10" y="34"/>
                  </a:cubicBezTo>
                  <a:cubicBezTo>
                    <a:pt x="6" y="34"/>
                    <a:pt x="9" y="52"/>
                    <a:pt x="6" y="81"/>
                  </a:cubicBezTo>
                  <a:lnTo>
                    <a:pt x="22"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6"/>
            <p:cNvSpPr/>
            <p:nvPr/>
          </p:nvSpPr>
          <p:spPr>
            <a:xfrm>
              <a:off x="2426000" y="1736325"/>
              <a:ext cx="1375" cy="2700"/>
            </a:xfrm>
            <a:custGeom>
              <a:avLst/>
              <a:gdLst/>
              <a:ahLst/>
              <a:cxnLst/>
              <a:rect l="l" t="t" r="r" b="b"/>
              <a:pathLst>
                <a:path w="55" h="108" extrusionOk="0">
                  <a:moveTo>
                    <a:pt x="54" y="0"/>
                  </a:moveTo>
                  <a:cubicBezTo>
                    <a:pt x="41" y="23"/>
                    <a:pt x="28" y="50"/>
                    <a:pt x="22" y="50"/>
                  </a:cubicBezTo>
                  <a:cubicBezTo>
                    <a:pt x="19" y="50"/>
                    <a:pt x="18" y="40"/>
                    <a:pt x="22" y="11"/>
                  </a:cubicBezTo>
                  <a:lnTo>
                    <a:pt x="22" y="11"/>
                  </a:lnTo>
                  <a:cubicBezTo>
                    <a:pt x="3" y="76"/>
                    <a:pt x="1" y="107"/>
                    <a:pt x="8" y="107"/>
                  </a:cubicBezTo>
                  <a:cubicBezTo>
                    <a:pt x="15" y="107"/>
                    <a:pt x="34" y="71"/>
                    <a:pt x="54"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6"/>
            <p:cNvSpPr/>
            <p:nvPr/>
          </p:nvSpPr>
          <p:spPr>
            <a:xfrm>
              <a:off x="2421675" y="1744350"/>
              <a:ext cx="975" cy="2550"/>
            </a:xfrm>
            <a:custGeom>
              <a:avLst/>
              <a:gdLst/>
              <a:ahLst/>
              <a:cxnLst/>
              <a:rect l="l" t="t" r="r" b="b"/>
              <a:pathLst>
                <a:path w="39" h="102" extrusionOk="0">
                  <a:moveTo>
                    <a:pt x="27" y="0"/>
                  </a:moveTo>
                  <a:lnTo>
                    <a:pt x="1" y="51"/>
                  </a:lnTo>
                  <a:lnTo>
                    <a:pt x="0" y="102"/>
                  </a:lnTo>
                  <a:cubicBezTo>
                    <a:pt x="1" y="76"/>
                    <a:pt x="39" y="0"/>
                    <a:pt x="27"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6"/>
            <p:cNvSpPr/>
            <p:nvPr/>
          </p:nvSpPr>
          <p:spPr>
            <a:xfrm>
              <a:off x="2431725" y="1723700"/>
              <a:ext cx="1350" cy="1800"/>
            </a:xfrm>
            <a:custGeom>
              <a:avLst/>
              <a:gdLst/>
              <a:ahLst/>
              <a:cxnLst/>
              <a:rect l="l" t="t" r="r" b="b"/>
              <a:pathLst>
                <a:path w="54" h="72" extrusionOk="0">
                  <a:moveTo>
                    <a:pt x="50" y="1"/>
                  </a:moveTo>
                  <a:cubicBezTo>
                    <a:pt x="41" y="1"/>
                    <a:pt x="22" y="17"/>
                    <a:pt x="12" y="18"/>
                  </a:cubicBezTo>
                  <a:lnTo>
                    <a:pt x="0" y="71"/>
                  </a:lnTo>
                  <a:cubicBezTo>
                    <a:pt x="16" y="48"/>
                    <a:pt x="41" y="2"/>
                    <a:pt x="53" y="2"/>
                  </a:cubicBezTo>
                  <a:cubicBezTo>
                    <a:pt x="53" y="2"/>
                    <a:pt x="53" y="2"/>
                    <a:pt x="53" y="2"/>
                  </a:cubicBezTo>
                  <a:cubicBezTo>
                    <a:pt x="52" y="1"/>
                    <a:pt x="51" y="1"/>
                    <a:pt x="50"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6"/>
            <p:cNvSpPr/>
            <p:nvPr/>
          </p:nvSpPr>
          <p:spPr>
            <a:xfrm>
              <a:off x="2431750" y="1722125"/>
              <a:ext cx="750" cy="2025"/>
            </a:xfrm>
            <a:custGeom>
              <a:avLst/>
              <a:gdLst/>
              <a:ahLst/>
              <a:cxnLst/>
              <a:rect l="l" t="t" r="r" b="b"/>
              <a:pathLst>
                <a:path w="30" h="81" extrusionOk="0">
                  <a:moveTo>
                    <a:pt x="30" y="1"/>
                  </a:moveTo>
                  <a:lnTo>
                    <a:pt x="30" y="1"/>
                  </a:lnTo>
                  <a:cubicBezTo>
                    <a:pt x="1" y="65"/>
                    <a:pt x="2" y="81"/>
                    <a:pt x="11" y="81"/>
                  </a:cubicBezTo>
                  <a:cubicBezTo>
                    <a:pt x="11" y="81"/>
                    <a:pt x="11" y="81"/>
                    <a:pt x="11" y="81"/>
                  </a:cubicBezTo>
                  <a:lnTo>
                    <a:pt x="30"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6"/>
            <p:cNvSpPr/>
            <p:nvPr/>
          </p:nvSpPr>
          <p:spPr>
            <a:xfrm>
              <a:off x="2427100" y="1731050"/>
              <a:ext cx="675" cy="4050"/>
            </a:xfrm>
            <a:custGeom>
              <a:avLst/>
              <a:gdLst/>
              <a:ahLst/>
              <a:cxnLst/>
              <a:rect l="l" t="t" r="r" b="b"/>
              <a:pathLst>
                <a:path w="27" h="162" extrusionOk="0">
                  <a:moveTo>
                    <a:pt x="27" y="1"/>
                  </a:moveTo>
                  <a:lnTo>
                    <a:pt x="18" y="25"/>
                  </a:lnTo>
                  <a:lnTo>
                    <a:pt x="1" y="161"/>
                  </a:lnTo>
                  <a:lnTo>
                    <a:pt x="27"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6"/>
            <p:cNvSpPr/>
            <p:nvPr/>
          </p:nvSpPr>
          <p:spPr>
            <a:xfrm>
              <a:off x="2436125" y="1715800"/>
              <a:ext cx="275" cy="2150"/>
            </a:xfrm>
            <a:custGeom>
              <a:avLst/>
              <a:gdLst/>
              <a:ahLst/>
              <a:cxnLst/>
              <a:rect l="l" t="t" r="r" b="b"/>
              <a:pathLst>
                <a:path w="11" h="86" extrusionOk="0">
                  <a:moveTo>
                    <a:pt x="10" y="0"/>
                  </a:moveTo>
                  <a:lnTo>
                    <a:pt x="3" y="36"/>
                  </a:lnTo>
                  <a:lnTo>
                    <a:pt x="0" y="86"/>
                  </a:lnTo>
                  <a:lnTo>
                    <a:pt x="10"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6"/>
            <p:cNvSpPr/>
            <p:nvPr/>
          </p:nvSpPr>
          <p:spPr>
            <a:xfrm>
              <a:off x="2438350" y="1708650"/>
              <a:ext cx="1975" cy="3725"/>
            </a:xfrm>
            <a:custGeom>
              <a:avLst/>
              <a:gdLst/>
              <a:ahLst/>
              <a:cxnLst/>
              <a:rect l="l" t="t" r="r" b="b"/>
              <a:pathLst>
                <a:path w="79" h="149" extrusionOk="0">
                  <a:moveTo>
                    <a:pt x="78" y="1"/>
                  </a:moveTo>
                  <a:cubicBezTo>
                    <a:pt x="62" y="44"/>
                    <a:pt x="41" y="86"/>
                    <a:pt x="0" y="137"/>
                  </a:cubicBezTo>
                  <a:cubicBezTo>
                    <a:pt x="0" y="146"/>
                    <a:pt x="2" y="149"/>
                    <a:pt x="6" y="149"/>
                  </a:cubicBezTo>
                  <a:cubicBezTo>
                    <a:pt x="14" y="149"/>
                    <a:pt x="29" y="132"/>
                    <a:pt x="35" y="132"/>
                  </a:cubicBezTo>
                  <a:cubicBezTo>
                    <a:pt x="38" y="132"/>
                    <a:pt x="39" y="135"/>
                    <a:pt x="37" y="143"/>
                  </a:cubicBezTo>
                  <a:cubicBezTo>
                    <a:pt x="60" y="93"/>
                    <a:pt x="69" y="44"/>
                    <a:pt x="78"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6"/>
            <p:cNvSpPr/>
            <p:nvPr/>
          </p:nvSpPr>
          <p:spPr>
            <a:xfrm>
              <a:off x="2440300" y="1706875"/>
              <a:ext cx="500" cy="1800"/>
            </a:xfrm>
            <a:custGeom>
              <a:avLst/>
              <a:gdLst/>
              <a:ahLst/>
              <a:cxnLst/>
              <a:rect l="l" t="t" r="r" b="b"/>
              <a:pathLst>
                <a:path w="20" h="72" extrusionOk="0">
                  <a:moveTo>
                    <a:pt x="19" y="0"/>
                  </a:moveTo>
                  <a:cubicBezTo>
                    <a:pt x="12" y="22"/>
                    <a:pt x="6" y="47"/>
                    <a:pt x="0" y="72"/>
                  </a:cubicBezTo>
                  <a:cubicBezTo>
                    <a:pt x="9" y="49"/>
                    <a:pt x="16" y="26"/>
                    <a:pt x="19"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6"/>
            <p:cNvSpPr/>
            <p:nvPr/>
          </p:nvSpPr>
          <p:spPr>
            <a:xfrm>
              <a:off x="2433950" y="1717775"/>
              <a:ext cx="1225" cy="1225"/>
            </a:xfrm>
            <a:custGeom>
              <a:avLst/>
              <a:gdLst/>
              <a:ahLst/>
              <a:cxnLst/>
              <a:rect l="l" t="t" r="r" b="b"/>
              <a:pathLst>
                <a:path w="49" h="49" extrusionOk="0">
                  <a:moveTo>
                    <a:pt x="48" y="1"/>
                  </a:moveTo>
                  <a:lnTo>
                    <a:pt x="14" y="20"/>
                  </a:lnTo>
                  <a:cubicBezTo>
                    <a:pt x="11" y="29"/>
                    <a:pt x="6" y="39"/>
                    <a:pt x="1" y="49"/>
                  </a:cubicBezTo>
                  <a:cubicBezTo>
                    <a:pt x="8" y="45"/>
                    <a:pt x="25" y="39"/>
                    <a:pt x="48"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6"/>
            <p:cNvSpPr/>
            <p:nvPr/>
          </p:nvSpPr>
          <p:spPr>
            <a:xfrm>
              <a:off x="2434275" y="1716725"/>
              <a:ext cx="800" cy="1575"/>
            </a:xfrm>
            <a:custGeom>
              <a:avLst/>
              <a:gdLst/>
              <a:ahLst/>
              <a:cxnLst/>
              <a:rect l="l" t="t" r="r" b="b"/>
              <a:pathLst>
                <a:path w="32" h="63" extrusionOk="0">
                  <a:moveTo>
                    <a:pt x="32" y="0"/>
                  </a:moveTo>
                  <a:lnTo>
                    <a:pt x="32" y="0"/>
                  </a:lnTo>
                  <a:cubicBezTo>
                    <a:pt x="29" y="4"/>
                    <a:pt x="26" y="10"/>
                    <a:pt x="22" y="18"/>
                  </a:cubicBezTo>
                  <a:lnTo>
                    <a:pt x="22" y="18"/>
                  </a:lnTo>
                  <a:cubicBezTo>
                    <a:pt x="27" y="9"/>
                    <a:pt x="30" y="4"/>
                    <a:pt x="32" y="0"/>
                  </a:cubicBezTo>
                  <a:close/>
                  <a:moveTo>
                    <a:pt x="22" y="18"/>
                  </a:moveTo>
                  <a:lnTo>
                    <a:pt x="22" y="18"/>
                  </a:lnTo>
                  <a:cubicBezTo>
                    <a:pt x="17" y="28"/>
                    <a:pt x="10" y="43"/>
                    <a:pt x="0" y="63"/>
                  </a:cubicBezTo>
                  <a:lnTo>
                    <a:pt x="1" y="62"/>
                  </a:lnTo>
                  <a:cubicBezTo>
                    <a:pt x="10" y="44"/>
                    <a:pt x="17" y="29"/>
                    <a:pt x="22" y="18"/>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6"/>
            <p:cNvSpPr/>
            <p:nvPr/>
          </p:nvSpPr>
          <p:spPr>
            <a:xfrm>
              <a:off x="2433850" y="1718975"/>
              <a:ext cx="125" cy="225"/>
            </a:xfrm>
            <a:custGeom>
              <a:avLst/>
              <a:gdLst/>
              <a:ahLst/>
              <a:cxnLst/>
              <a:rect l="l" t="t" r="r" b="b"/>
              <a:pathLst>
                <a:path w="5" h="9" extrusionOk="0">
                  <a:moveTo>
                    <a:pt x="5" y="1"/>
                  </a:moveTo>
                  <a:cubicBezTo>
                    <a:pt x="1" y="3"/>
                    <a:pt x="1" y="4"/>
                    <a:pt x="1" y="9"/>
                  </a:cubicBezTo>
                  <a:cubicBezTo>
                    <a:pt x="3" y="6"/>
                    <a:pt x="4" y="3"/>
                    <a:pt x="5"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6"/>
            <p:cNvSpPr/>
            <p:nvPr/>
          </p:nvSpPr>
          <p:spPr>
            <a:xfrm>
              <a:off x="2429300" y="1724425"/>
              <a:ext cx="1100" cy="2450"/>
            </a:xfrm>
            <a:custGeom>
              <a:avLst/>
              <a:gdLst/>
              <a:ahLst/>
              <a:cxnLst/>
              <a:rect l="l" t="t" r="r" b="b"/>
              <a:pathLst>
                <a:path w="44" h="98" extrusionOk="0">
                  <a:moveTo>
                    <a:pt x="31" y="1"/>
                  </a:moveTo>
                  <a:cubicBezTo>
                    <a:pt x="26" y="1"/>
                    <a:pt x="17" y="10"/>
                    <a:pt x="1" y="33"/>
                  </a:cubicBezTo>
                  <a:cubicBezTo>
                    <a:pt x="3" y="69"/>
                    <a:pt x="32" y="25"/>
                    <a:pt x="26" y="93"/>
                  </a:cubicBezTo>
                  <a:lnTo>
                    <a:pt x="26" y="93"/>
                  </a:lnTo>
                  <a:cubicBezTo>
                    <a:pt x="30" y="56"/>
                    <a:pt x="43" y="1"/>
                    <a:pt x="31" y="1"/>
                  </a:cubicBezTo>
                  <a:close/>
                  <a:moveTo>
                    <a:pt x="26" y="93"/>
                  </a:moveTo>
                  <a:cubicBezTo>
                    <a:pt x="26" y="94"/>
                    <a:pt x="26" y="96"/>
                    <a:pt x="25" y="97"/>
                  </a:cubicBezTo>
                  <a:cubicBezTo>
                    <a:pt x="26" y="96"/>
                    <a:pt x="26" y="94"/>
                    <a:pt x="26" y="93"/>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6"/>
            <p:cNvSpPr/>
            <p:nvPr/>
          </p:nvSpPr>
          <p:spPr>
            <a:xfrm>
              <a:off x="2431850" y="1719800"/>
              <a:ext cx="1000" cy="2300"/>
            </a:xfrm>
            <a:custGeom>
              <a:avLst/>
              <a:gdLst/>
              <a:ahLst/>
              <a:cxnLst/>
              <a:rect l="l" t="t" r="r" b="b"/>
              <a:pathLst>
                <a:path w="40" h="92" extrusionOk="0">
                  <a:moveTo>
                    <a:pt x="40" y="0"/>
                  </a:moveTo>
                  <a:cubicBezTo>
                    <a:pt x="26" y="26"/>
                    <a:pt x="12" y="52"/>
                    <a:pt x="0" y="78"/>
                  </a:cubicBezTo>
                  <a:cubicBezTo>
                    <a:pt x="1" y="78"/>
                    <a:pt x="1" y="78"/>
                    <a:pt x="1" y="78"/>
                  </a:cubicBezTo>
                  <a:cubicBezTo>
                    <a:pt x="4" y="78"/>
                    <a:pt x="8" y="76"/>
                    <a:pt x="11" y="76"/>
                  </a:cubicBezTo>
                  <a:cubicBezTo>
                    <a:pt x="16" y="76"/>
                    <a:pt x="19" y="79"/>
                    <a:pt x="17" y="92"/>
                  </a:cubicBezTo>
                  <a:cubicBezTo>
                    <a:pt x="24" y="61"/>
                    <a:pt x="32" y="31"/>
                    <a:pt x="40"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6"/>
            <p:cNvSpPr/>
            <p:nvPr/>
          </p:nvSpPr>
          <p:spPr>
            <a:xfrm>
              <a:off x="2432825" y="1718750"/>
              <a:ext cx="400" cy="1075"/>
            </a:xfrm>
            <a:custGeom>
              <a:avLst/>
              <a:gdLst/>
              <a:ahLst/>
              <a:cxnLst/>
              <a:rect l="l" t="t" r="r" b="b"/>
              <a:pathLst>
                <a:path w="16" h="43" extrusionOk="0">
                  <a:moveTo>
                    <a:pt x="11" y="0"/>
                  </a:moveTo>
                  <a:lnTo>
                    <a:pt x="1" y="42"/>
                  </a:lnTo>
                  <a:lnTo>
                    <a:pt x="15" y="13"/>
                  </a:lnTo>
                  <a:lnTo>
                    <a:pt x="11"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6"/>
            <p:cNvSpPr/>
            <p:nvPr/>
          </p:nvSpPr>
          <p:spPr>
            <a:xfrm>
              <a:off x="2437875" y="1707000"/>
              <a:ext cx="1900" cy="3625"/>
            </a:xfrm>
            <a:custGeom>
              <a:avLst/>
              <a:gdLst/>
              <a:ahLst/>
              <a:cxnLst/>
              <a:rect l="l" t="t" r="r" b="b"/>
              <a:pathLst>
                <a:path w="76" h="145" extrusionOk="0">
                  <a:moveTo>
                    <a:pt x="75" y="0"/>
                  </a:moveTo>
                  <a:lnTo>
                    <a:pt x="75" y="0"/>
                  </a:lnTo>
                  <a:cubicBezTo>
                    <a:pt x="61" y="21"/>
                    <a:pt x="48" y="42"/>
                    <a:pt x="35" y="64"/>
                  </a:cubicBezTo>
                  <a:cubicBezTo>
                    <a:pt x="23" y="86"/>
                    <a:pt x="12" y="108"/>
                    <a:pt x="0" y="130"/>
                  </a:cubicBezTo>
                  <a:cubicBezTo>
                    <a:pt x="2" y="134"/>
                    <a:pt x="4" y="144"/>
                    <a:pt x="8" y="144"/>
                  </a:cubicBezTo>
                  <a:cubicBezTo>
                    <a:pt x="12" y="144"/>
                    <a:pt x="18" y="138"/>
                    <a:pt x="28" y="116"/>
                  </a:cubicBezTo>
                  <a:cubicBezTo>
                    <a:pt x="36" y="78"/>
                    <a:pt x="55" y="42"/>
                    <a:pt x="75"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6"/>
            <p:cNvSpPr/>
            <p:nvPr/>
          </p:nvSpPr>
          <p:spPr>
            <a:xfrm>
              <a:off x="2436300" y="1713725"/>
              <a:ext cx="175" cy="225"/>
            </a:xfrm>
            <a:custGeom>
              <a:avLst/>
              <a:gdLst/>
              <a:ahLst/>
              <a:cxnLst/>
              <a:rect l="l" t="t" r="r" b="b"/>
              <a:pathLst>
                <a:path w="7" h="9" extrusionOk="0">
                  <a:moveTo>
                    <a:pt x="7" y="0"/>
                  </a:moveTo>
                  <a:cubicBezTo>
                    <a:pt x="2" y="4"/>
                    <a:pt x="0" y="7"/>
                    <a:pt x="4" y="8"/>
                  </a:cubicBezTo>
                  <a:cubicBezTo>
                    <a:pt x="5" y="6"/>
                    <a:pt x="6" y="2"/>
                    <a:pt x="7"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6"/>
            <p:cNvSpPr/>
            <p:nvPr/>
          </p:nvSpPr>
          <p:spPr>
            <a:xfrm>
              <a:off x="2445200" y="1697150"/>
              <a:ext cx="200" cy="225"/>
            </a:xfrm>
            <a:custGeom>
              <a:avLst/>
              <a:gdLst/>
              <a:ahLst/>
              <a:cxnLst/>
              <a:rect l="l" t="t" r="r" b="b"/>
              <a:pathLst>
                <a:path w="8" h="9" extrusionOk="0">
                  <a:moveTo>
                    <a:pt x="8" y="1"/>
                  </a:moveTo>
                  <a:lnTo>
                    <a:pt x="8" y="1"/>
                  </a:lnTo>
                  <a:cubicBezTo>
                    <a:pt x="6" y="2"/>
                    <a:pt x="3" y="3"/>
                    <a:pt x="1" y="5"/>
                  </a:cubicBezTo>
                  <a:cubicBezTo>
                    <a:pt x="2" y="6"/>
                    <a:pt x="2" y="7"/>
                    <a:pt x="3" y="9"/>
                  </a:cubicBezTo>
                  <a:lnTo>
                    <a:pt x="8"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6"/>
            <p:cNvSpPr/>
            <p:nvPr/>
          </p:nvSpPr>
          <p:spPr>
            <a:xfrm>
              <a:off x="2436950" y="1710150"/>
              <a:ext cx="950" cy="2125"/>
            </a:xfrm>
            <a:custGeom>
              <a:avLst/>
              <a:gdLst/>
              <a:ahLst/>
              <a:cxnLst/>
              <a:rect l="l" t="t" r="r" b="b"/>
              <a:pathLst>
                <a:path w="38" h="85" extrusionOk="0">
                  <a:moveTo>
                    <a:pt x="35" y="0"/>
                  </a:moveTo>
                  <a:cubicBezTo>
                    <a:pt x="34" y="0"/>
                    <a:pt x="32" y="3"/>
                    <a:pt x="29" y="9"/>
                  </a:cubicBezTo>
                  <a:cubicBezTo>
                    <a:pt x="9" y="40"/>
                    <a:pt x="4" y="62"/>
                    <a:pt x="1" y="84"/>
                  </a:cubicBezTo>
                  <a:cubicBezTo>
                    <a:pt x="11" y="59"/>
                    <a:pt x="23" y="32"/>
                    <a:pt x="37" y="4"/>
                  </a:cubicBezTo>
                  <a:cubicBezTo>
                    <a:pt x="36" y="2"/>
                    <a:pt x="36" y="0"/>
                    <a:pt x="35"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6"/>
            <p:cNvSpPr/>
            <p:nvPr/>
          </p:nvSpPr>
          <p:spPr>
            <a:xfrm>
              <a:off x="2441000" y="1704000"/>
              <a:ext cx="1125" cy="1250"/>
            </a:xfrm>
            <a:custGeom>
              <a:avLst/>
              <a:gdLst/>
              <a:ahLst/>
              <a:cxnLst/>
              <a:rect l="l" t="t" r="r" b="b"/>
              <a:pathLst>
                <a:path w="45" h="50" extrusionOk="0">
                  <a:moveTo>
                    <a:pt x="43" y="0"/>
                  </a:moveTo>
                  <a:lnTo>
                    <a:pt x="43" y="0"/>
                  </a:lnTo>
                  <a:cubicBezTo>
                    <a:pt x="29" y="14"/>
                    <a:pt x="14" y="31"/>
                    <a:pt x="0" y="50"/>
                  </a:cubicBezTo>
                  <a:cubicBezTo>
                    <a:pt x="15" y="37"/>
                    <a:pt x="45" y="9"/>
                    <a:pt x="43"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6"/>
            <p:cNvSpPr/>
            <p:nvPr/>
          </p:nvSpPr>
          <p:spPr>
            <a:xfrm>
              <a:off x="2436700" y="1713450"/>
              <a:ext cx="200" cy="200"/>
            </a:xfrm>
            <a:custGeom>
              <a:avLst/>
              <a:gdLst/>
              <a:ahLst/>
              <a:cxnLst/>
              <a:rect l="l" t="t" r="r" b="b"/>
              <a:pathLst>
                <a:path w="8" h="8" extrusionOk="0">
                  <a:moveTo>
                    <a:pt x="6" y="1"/>
                  </a:moveTo>
                  <a:lnTo>
                    <a:pt x="6" y="1"/>
                  </a:lnTo>
                  <a:cubicBezTo>
                    <a:pt x="6" y="1"/>
                    <a:pt x="4" y="1"/>
                    <a:pt x="2" y="3"/>
                  </a:cubicBezTo>
                  <a:cubicBezTo>
                    <a:pt x="1" y="4"/>
                    <a:pt x="1" y="6"/>
                    <a:pt x="0" y="8"/>
                  </a:cubicBezTo>
                  <a:cubicBezTo>
                    <a:pt x="6" y="3"/>
                    <a:pt x="7" y="1"/>
                    <a:pt x="6"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6"/>
            <p:cNvSpPr/>
            <p:nvPr/>
          </p:nvSpPr>
          <p:spPr>
            <a:xfrm>
              <a:off x="2436450" y="1712250"/>
              <a:ext cx="525" cy="1500"/>
            </a:xfrm>
            <a:custGeom>
              <a:avLst/>
              <a:gdLst/>
              <a:ahLst/>
              <a:cxnLst/>
              <a:rect l="l" t="t" r="r" b="b"/>
              <a:pathLst>
                <a:path w="21" h="60" extrusionOk="0">
                  <a:moveTo>
                    <a:pt x="21" y="0"/>
                  </a:moveTo>
                  <a:cubicBezTo>
                    <a:pt x="12" y="21"/>
                    <a:pt x="5" y="41"/>
                    <a:pt x="1" y="59"/>
                  </a:cubicBezTo>
                  <a:cubicBezTo>
                    <a:pt x="4" y="56"/>
                    <a:pt x="8" y="52"/>
                    <a:pt x="12" y="51"/>
                  </a:cubicBezTo>
                  <a:cubicBezTo>
                    <a:pt x="16" y="31"/>
                    <a:pt x="19" y="16"/>
                    <a:pt x="21"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6"/>
            <p:cNvSpPr/>
            <p:nvPr/>
          </p:nvSpPr>
          <p:spPr>
            <a:xfrm>
              <a:off x="2441600" y="1690400"/>
              <a:ext cx="5025" cy="7700"/>
            </a:xfrm>
            <a:custGeom>
              <a:avLst/>
              <a:gdLst/>
              <a:ahLst/>
              <a:cxnLst/>
              <a:rect l="l" t="t" r="r" b="b"/>
              <a:pathLst>
                <a:path w="201" h="308" extrusionOk="0">
                  <a:moveTo>
                    <a:pt x="159" y="0"/>
                  </a:moveTo>
                  <a:cubicBezTo>
                    <a:pt x="145" y="31"/>
                    <a:pt x="131" y="62"/>
                    <a:pt x="116" y="93"/>
                  </a:cubicBezTo>
                  <a:cubicBezTo>
                    <a:pt x="112" y="91"/>
                    <a:pt x="118" y="69"/>
                    <a:pt x="111" y="69"/>
                  </a:cubicBezTo>
                  <a:cubicBezTo>
                    <a:pt x="109" y="69"/>
                    <a:pt x="106" y="71"/>
                    <a:pt x="102" y="76"/>
                  </a:cubicBezTo>
                  <a:cubicBezTo>
                    <a:pt x="117" y="93"/>
                    <a:pt x="79" y="186"/>
                    <a:pt x="16" y="248"/>
                  </a:cubicBezTo>
                  <a:cubicBezTo>
                    <a:pt x="0" y="291"/>
                    <a:pt x="18" y="307"/>
                    <a:pt x="48" y="307"/>
                  </a:cubicBezTo>
                  <a:cubicBezTo>
                    <a:pt x="75" y="307"/>
                    <a:pt x="112" y="294"/>
                    <a:pt x="145" y="275"/>
                  </a:cubicBezTo>
                  <a:cubicBezTo>
                    <a:pt x="141" y="272"/>
                    <a:pt x="138" y="268"/>
                    <a:pt x="139" y="257"/>
                  </a:cubicBezTo>
                  <a:cubicBezTo>
                    <a:pt x="141" y="245"/>
                    <a:pt x="147" y="224"/>
                    <a:pt x="166" y="184"/>
                  </a:cubicBezTo>
                  <a:lnTo>
                    <a:pt x="166" y="184"/>
                  </a:lnTo>
                  <a:cubicBezTo>
                    <a:pt x="144" y="199"/>
                    <a:pt x="81" y="282"/>
                    <a:pt x="65" y="282"/>
                  </a:cubicBezTo>
                  <a:cubicBezTo>
                    <a:pt x="61" y="282"/>
                    <a:pt x="60" y="276"/>
                    <a:pt x="64" y="260"/>
                  </a:cubicBezTo>
                  <a:cubicBezTo>
                    <a:pt x="89" y="209"/>
                    <a:pt x="103" y="190"/>
                    <a:pt x="116" y="179"/>
                  </a:cubicBezTo>
                  <a:cubicBezTo>
                    <a:pt x="128" y="168"/>
                    <a:pt x="139" y="164"/>
                    <a:pt x="159" y="144"/>
                  </a:cubicBezTo>
                  <a:lnTo>
                    <a:pt x="159" y="144"/>
                  </a:lnTo>
                  <a:cubicBezTo>
                    <a:pt x="155" y="146"/>
                    <a:pt x="153" y="147"/>
                    <a:pt x="151" y="147"/>
                  </a:cubicBezTo>
                  <a:cubicBezTo>
                    <a:pt x="124" y="147"/>
                    <a:pt x="201" y="0"/>
                    <a:pt x="159"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6"/>
            <p:cNvSpPr/>
            <p:nvPr/>
          </p:nvSpPr>
          <p:spPr>
            <a:xfrm>
              <a:off x="2442700" y="1697350"/>
              <a:ext cx="2700" cy="4200"/>
            </a:xfrm>
            <a:custGeom>
              <a:avLst/>
              <a:gdLst/>
              <a:ahLst/>
              <a:cxnLst/>
              <a:rect l="l" t="t" r="r" b="b"/>
              <a:pathLst>
                <a:path w="108" h="168" extrusionOk="0">
                  <a:moveTo>
                    <a:pt x="103" y="1"/>
                  </a:moveTo>
                  <a:cubicBezTo>
                    <a:pt x="73" y="49"/>
                    <a:pt x="41" y="97"/>
                    <a:pt x="12" y="147"/>
                  </a:cubicBezTo>
                  <a:lnTo>
                    <a:pt x="15" y="135"/>
                  </a:lnTo>
                  <a:lnTo>
                    <a:pt x="0" y="167"/>
                  </a:lnTo>
                  <a:cubicBezTo>
                    <a:pt x="12" y="151"/>
                    <a:pt x="23" y="137"/>
                    <a:pt x="36" y="124"/>
                  </a:cubicBezTo>
                  <a:cubicBezTo>
                    <a:pt x="50" y="110"/>
                    <a:pt x="66" y="96"/>
                    <a:pt x="87" y="77"/>
                  </a:cubicBezTo>
                  <a:cubicBezTo>
                    <a:pt x="108" y="22"/>
                    <a:pt x="107" y="8"/>
                    <a:pt x="103"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6"/>
            <p:cNvSpPr/>
            <p:nvPr/>
          </p:nvSpPr>
          <p:spPr>
            <a:xfrm>
              <a:off x="2439250" y="1701525"/>
              <a:ext cx="3475" cy="5500"/>
            </a:xfrm>
            <a:custGeom>
              <a:avLst/>
              <a:gdLst/>
              <a:ahLst/>
              <a:cxnLst/>
              <a:rect l="l" t="t" r="r" b="b"/>
              <a:pathLst>
                <a:path w="139" h="220" extrusionOk="0">
                  <a:moveTo>
                    <a:pt x="138" y="0"/>
                  </a:moveTo>
                  <a:lnTo>
                    <a:pt x="138" y="0"/>
                  </a:lnTo>
                  <a:cubicBezTo>
                    <a:pt x="118" y="29"/>
                    <a:pt x="96" y="68"/>
                    <a:pt x="61" y="137"/>
                  </a:cubicBezTo>
                  <a:cubicBezTo>
                    <a:pt x="70" y="124"/>
                    <a:pt x="73" y="119"/>
                    <a:pt x="75" y="119"/>
                  </a:cubicBezTo>
                  <a:lnTo>
                    <a:pt x="75" y="119"/>
                  </a:lnTo>
                  <a:cubicBezTo>
                    <a:pt x="77" y="119"/>
                    <a:pt x="68" y="139"/>
                    <a:pt x="65" y="149"/>
                  </a:cubicBezTo>
                  <a:cubicBezTo>
                    <a:pt x="66" y="150"/>
                    <a:pt x="66" y="151"/>
                    <a:pt x="67" y="151"/>
                  </a:cubicBezTo>
                  <a:lnTo>
                    <a:pt x="67" y="151"/>
                  </a:lnTo>
                  <a:cubicBezTo>
                    <a:pt x="90" y="101"/>
                    <a:pt x="115" y="51"/>
                    <a:pt x="138" y="0"/>
                  </a:cubicBezTo>
                  <a:close/>
                  <a:moveTo>
                    <a:pt x="57" y="49"/>
                  </a:moveTo>
                  <a:cubicBezTo>
                    <a:pt x="53" y="49"/>
                    <a:pt x="48" y="52"/>
                    <a:pt x="40" y="57"/>
                  </a:cubicBezTo>
                  <a:cubicBezTo>
                    <a:pt x="14" y="102"/>
                    <a:pt x="11" y="121"/>
                    <a:pt x="10" y="135"/>
                  </a:cubicBezTo>
                  <a:cubicBezTo>
                    <a:pt x="8" y="150"/>
                    <a:pt x="11" y="159"/>
                    <a:pt x="0" y="189"/>
                  </a:cubicBezTo>
                  <a:cubicBezTo>
                    <a:pt x="22" y="145"/>
                    <a:pt x="30" y="131"/>
                    <a:pt x="32" y="131"/>
                  </a:cubicBezTo>
                  <a:lnTo>
                    <a:pt x="32" y="131"/>
                  </a:lnTo>
                  <a:cubicBezTo>
                    <a:pt x="36" y="131"/>
                    <a:pt x="24" y="167"/>
                    <a:pt x="31" y="167"/>
                  </a:cubicBezTo>
                  <a:cubicBezTo>
                    <a:pt x="35" y="167"/>
                    <a:pt x="43" y="159"/>
                    <a:pt x="58" y="137"/>
                  </a:cubicBezTo>
                  <a:lnTo>
                    <a:pt x="58" y="137"/>
                  </a:lnTo>
                  <a:cubicBezTo>
                    <a:pt x="46" y="168"/>
                    <a:pt x="33" y="194"/>
                    <a:pt x="20" y="219"/>
                  </a:cubicBezTo>
                  <a:cubicBezTo>
                    <a:pt x="37" y="194"/>
                    <a:pt x="54" y="171"/>
                    <a:pt x="70" y="149"/>
                  </a:cubicBezTo>
                  <a:lnTo>
                    <a:pt x="70" y="149"/>
                  </a:lnTo>
                  <a:cubicBezTo>
                    <a:pt x="69" y="150"/>
                    <a:pt x="68" y="151"/>
                    <a:pt x="67" y="151"/>
                  </a:cubicBezTo>
                  <a:lnTo>
                    <a:pt x="67" y="152"/>
                  </a:lnTo>
                  <a:cubicBezTo>
                    <a:pt x="67" y="152"/>
                    <a:pt x="67" y="152"/>
                    <a:pt x="67" y="151"/>
                  </a:cubicBezTo>
                  <a:cubicBezTo>
                    <a:pt x="63" y="154"/>
                    <a:pt x="61" y="156"/>
                    <a:pt x="60" y="156"/>
                  </a:cubicBezTo>
                  <a:cubicBezTo>
                    <a:pt x="60" y="156"/>
                    <a:pt x="61" y="155"/>
                    <a:pt x="63" y="151"/>
                  </a:cubicBezTo>
                  <a:cubicBezTo>
                    <a:pt x="63" y="151"/>
                    <a:pt x="64" y="149"/>
                    <a:pt x="65" y="149"/>
                  </a:cubicBezTo>
                  <a:cubicBezTo>
                    <a:pt x="62" y="146"/>
                    <a:pt x="61" y="142"/>
                    <a:pt x="61" y="137"/>
                  </a:cubicBezTo>
                  <a:cubicBezTo>
                    <a:pt x="55" y="108"/>
                    <a:pt x="77" y="49"/>
                    <a:pt x="57" y="49"/>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6"/>
            <p:cNvSpPr/>
            <p:nvPr/>
          </p:nvSpPr>
          <p:spPr>
            <a:xfrm>
              <a:off x="2429050" y="1722350"/>
              <a:ext cx="225" cy="350"/>
            </a:xfrm>
            <a:custGeom>
              <a:avLst/>
              <a:gdLst/>
              <a:ahLst/>
              <a:cxnLst/>
              <a:rect l="l" t="t" r="r" b="b"/>
              <a:pathLst>
                <a:path w="9" h="14" extrusionOk="0">
                  <a:moveTo>
                    <a:pt x="7" y="1"/>
                  </a:moveTo>
                  <a:cubicBezTo>
                    <a:pt x="6" y="1"/>
                    <a:pt x="4" y="5"/>
                    <a:pt x="1" y="13"/>
                  </a:cubicBezTo>
                  <a:cubicBezTo>
                    <a:pt x="3" y="11"/>
                    <a:pt x="4" y="11"/>
                    <a:pt x="6" y="11"/>
                  </a:cubicBezTo>
                  <a:cubicBezTo>
                    <a:pt x="6" y="11"/>
                    <a:pt x="7" y="11"/>
                    <a:pt x="7" y="11"/>
                  </a:cubicBezTo>
                  <a:cubicBezTo>
                    <a:pt x="8" y="5"/>
                    <a:pt x="8" y="1"/>
                    <a:pt x="7"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6"/>
            <p:cNvSpPr/>
            <p:nvPr/>
          </p:nvSpPr>
          <p:spPr>
            <a:xfrm>
              <a:off x="2428975" y="1719850"/>
              <a:ext cx="3175" cy="3975"/>
            </a:xfrm>
            <a:custGeom>
              <a:avLst/>
              <a:gdLst/>
              <a:ahLst/>
              <a:cxnLst/>
              <a:rect l="l" t="t" r="r" b="b"/>
              <a:pathLst>
                <a:path w="127" h="159" extrusionOk="0">
                  <a:moveTo>
                    <a:pt x="126" y="0"/>
                  </a:moveTo>
                  <a:cubicBezTo>
                    <a:pt x="125" y="0"/>
                    <a:pt x="123" y="2"/>
                    <a:pt x="120" y="4"/>
                  </a:cubicBezTo>
                  <a:lnTo>
                    <a:pt x="120" y="4"/>
                  </a:lnTo>
                  <a:cubicBezTo>
                    <a:pt x="122" y="3"/>
                    <a:pt x="124" y="2"/>
                    <a:pt x="127" y="2"/>
                  </a:cubicBezTo>
                  <a:cubicBezTo>
                    <a:pt x="127" y="1"/>
                    <a:pt x="127" y="0"/>
                    <a:pt x="126" y="0"/>
                  </a:cubicBezTo>
                  <a:close/>
                  <a:moveTo>
                    <a:pt x="120" y="4"/>
                  </a:moveTo>
                  <a:lnTo>
                    <a:pt x="120" y="4"/>
                  </a:lnTo>
                  <a:cubicBezTo>
                    <a:pt x="96" y="13"/>
                    <a:pt x="76" y="24"/>
                    <a:pt x="43" y="55"/>
                  </a:cubicBezTo>
                  <a:cubicBezTo>
                    <a:pt x="41" y="68"/>
                    <a:pt x="45" y="80"/>
                    <a:pt x="28" y="117"/>
                  </a:cubicBezTo>
                  <a:cubicBezTo>
                    <a:pt x="22" y="125"/>
                    <a:pt x="19" y="128"/>
                    <a:pt x="17" y="128"/>
                  </a:cubicBezTo>
                  <a:cubicBezTo>
                    <a:pt x="12" y="128"/>
                    <a:pt x="15" y="111"/>
                    <a:pt x="10" y="111"/>
                  </a:cubicBezTo>
                  <a:cubicBezTo>
                    <a:pt x="8" y="127"/>
                    <a:pt x="1" y="159"/>
                    <a:pt x="8" y="159"/>
                  </a:cubicBezTo>
                  <a:cubicBezTo>
                    <a:pt x="12" y="159"/>
                    <a:pt x="19" y="151"/>
                    <a:pt x="32" y="129"/>
                  </a:cubicBezTo>
                  <a:lnTo>
                    <a:pt x="34" y="117"/>
                  </a:lnTo>
                  <a:cubicBezTo>
                    <a:pt x="51" y="87"/>
                    <a:pt x="73" y="55"/>
                    <a:pt x="93" y="32"/>
                  </a:cubicBezTo>
                  <a:cubicBezTo>
                    <a:pt x="104" y="19"/>
                    <a:pt x="114" y="9"/>
                    <a:pt x="120" y="4"/>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6"/>
            <p:cNvSpPr/>
            <p:nvPr/>
          </p:nvSpPr>
          <p:spPr>
            <a:xfrm>
              <a:off x="2434475" y="1709500"/>
              <a:ext cx="1975" cy="3275"/>
            </a:xfrm>
            <a:custGeom>
              <a:avLst/>
              <a:gdLst/>
              <a:ahLst/>
              <a:cxnLst/>
              <a:rect l="l" t="t" r="r" b="b"/>
              <a:pathLst>
                <a:path w="79" h="131" extrusionOk="0">
                  <a:moveTo>
                    <a:pt x="79" y="0"/>
                  </a:moveTo>
                  <a:lnTo>
                    <a:pt x="29" y="55"/>
                  </a:lnTo>
                  <a:lnTo>
                    <a:pt x="41" y="57"/>
                  </a:lnTo>
                  <a:cubicBezTo>
                    <a:pt x="1" y="126"/>
                    <a:pt x="23" y="118"/>
                    <a:pt x="26" y="130"/>
                  </a:cubicBezTo>
                  <a:cubicBezTo>
                    <a:pt x="43" y="86"/>
                    <a:pt x="61" y="44"/>
                    <a:pt x="79"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6"/>
            <p:cNvSpPr/>
            <p:nvPr/>
          </p:nvSpPr>
          <p:spPr>
            <a:xfrm>
              <a:off x="2445825" y="1695525"/>
              <a:ext cx="650" cy="2175"/>
            </a:xfrm>
            <a:custGeom>
              <a:avLst/>
              <a:gdLst/>
              <a:ahLst/>
              <a:cxnLst/>
              <a:rect l="l" t="t" r="r" b="b"/>
              <a:pathLst>
                <a:path w="26" h="87" extrusionOk="0">
                  <a:moveTo>
                    <a:pt x="25" y="0"/>
                  </a:moveTo>
                  <a:cubicBezTo>
                    <a:pt x="17" y="19"/>
                    <a:pt x="9" y="39"/>
                    <a:pt x="1" y="58"/>
                  </a:cubicBezTo>
                  <a:lnTo>
                    <a:pt x="12" y="87"/>
                  </a:lnTo>
                  <a:cubicBezTo>
                    <a:pt x="16" y="58"/>
                    <a:pt x="20" y="29"/>
                    <a:pt x="25"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6"/>
            <p:cNvSpPr/>
            <p:nvPr/>
          </p:nvSpPr>
          <p:spPr>
            <a:xfrm>
              <a:off x="2448175" y="1692375"/>
              <a:ext cx="775" cy="1200"/>
            </a:xfrm>
            <a:custGeom>
              <a:avLst/>
              <a:gdLst/>
              <a:ahLst/>
              <a:cxnLst/>
              <a:rect l="l" t="t" r="r" b="b"/>
              <a:pathLst>
                <a:path w="31" h="48" extrusionOk="0">
                  <a:moveTo>
                    <a:pt x="30" y="0"/>
                  </a:moveTo>
                  <a:lnTo>
                    <a:pt x="30" y="0"/>
                  </a:lnTo>
                  <a:cubicBezTo>
                    <a:pt x="20" y="10"/>
                    <a:pt x="10" y="21"/>
                    <a:pt x="0" y="30"/>
                  </a:cubicBezTo>
                  <a:lnTo>
                    <a:pt x="15" y="48"/>
                  </a:lnTo>
                  <a:cubicBezTo>
                    <a:pt x="20" y="32"/>
                    <a:pt x="25" y="16"/>
                    <a:pt x="30"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6"/>
            <p:cNvSpPr/>
            <p:nvPr/>
          </p:nvSpPr>
          <p:spPr>
            <a:xfrm>
              <a:off x="2673025" y="1608575"/>
              <a:ext cx="1075" cy="250"/>
            </a:xfrm>
            <a:custGeom>
              <a:avLst/>
              <a:gdLst/>
              <a:ahLst/>
              <a:cxnLst/>
              <a:rect l="l" t="t" r="r" b="b"/>
              <a:pathLst>
                <a:path w="43" h="10" extrusionOk="0">
                  <a:moveTo>
                    <a:pt x="1" y="1"/>
                  </a:moveTo>
                  <a:lnTo>
                    <a:pt x="42" y="9"/>
                  </a:lnTo>
                  <a:cubicBezTo>
                    <a:pt x="23" y="4"/>
                    <a:pt x="10" y="2"/>
                    <a:pt x="1"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6"/>
            <p:cNvSpPr/>
            <p:nvPr/>
          </p:nvSpPr>
          <p:spPr>
            <a:xfrm>
              <a:off x="2665500" y="1606325"/>
              <a:ext cx="575" cy="225"/>
            </a:xfrm>
            <a:custGeom>
              <a:avLst/>
              <a:gdLst/>
              <a:ahLst/>
              <a:cxnLst/>
              <a:rect l="l" t="t" r="r" b="b"/>
              <a:pathLst>
                <a:path w="23" h="9" extrusionOk="0">
                  <a:moveTo>
                    <a:pt x="11" y="1"/>
                  </a:moveTo>
                  <a:lnTo>
                    <a:pt x="0" y="8"/>
                  </a:lnTo>
                  <a:cubicBezTo>
                    <a:pt x="16" y="7"/>
                    <a:pt x="22" y="4"/>
                    <a:pt x="11"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6"/>
            <p:cNvSpPr/>
            <p:nvPr/>
          </p:nvSpPr>
          <p:spPr>
            <a:xfrm>
              <a:off x="2530925" y="1621050"/>
              <a:ext cx="3400" cy="975"/>
            </a:xfrm>
            <a:custGeom>
              <a:avLst/>
              <a:gdLst/>
              <a:ahLst/>
              <a:cxnLst/>
              <a:rect l="l" t="t" r="r" b="b"/>
              <a:pathLst>
                <a:path w="136" h="39" extrusionOk="0">
                  <a:moveTo>
                    <a:pt x="94" y="1"/>
                  </a:moveTo>
                  <a:cubicBezTo>
                    <a:pt x="57" y="21"/>
                    <a:pt x="27" y="32"/>
                    <a:pt x="0" y="39"/>
                  </a:cubicBezTo>
                  <a:cubicBezTo>
                    <a:pt x="62" y="32"/>
                    <a:pt x="136" y="34"/>
                    <a:pt x="119" y="15"/>
                  </a:cubicBezTo>
                  <a:lnTo>
                    <a:pt x="94"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6"/>
            <p:cNvSpPr/>
            <p:nvPr/>
          </p:nvSpPr>
          <p:spPr>
            <a:xfrm>
              <a:off x="2602700" y="1601450"/>
              <a:ext cx="1450" cy="600"/>
            </a:xfrm>
            <a:custGeom>
              <a:avLst/>
              <a:gdLst/>
              <a:ahLst/>
              <a:cxnLst/>
              <a:rect l="l" t="t" r="r" b="b"/>
              <a:pathLst>
                <a:path w="58" h="24" extrusionOk="0">
                  <a:moveTo>
                    <a:pt x="40" y="0"/>
                  </a:moveTo>
                  <a:cubicBezTo>
                    <a:pt x="26" y="9"/>
                    <a:pt x="13" y="17"/>
                    <a:pt x="0" y="24"/>
                  </a:cubicBezTo>
                  <a:cubicBezTo>
                    <a:pt x="18" y="18"/>
                    <a:pt x="38" y="13"/>
                    <a:pt x="58" y="7"/>
                  </a:cubicBezTo>
                  <a:cubicBezTo>
                    <a:pt x="53" y="4"/>
                    <a:pt x="47" y="3"/>
                    <a:pt x="40"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6"/>
            <p:cNvSpPr/>
            <p:nvPr/>
          </p:nvSpPr>
          <p:spPr>
            <a:xfrm>
              <a:off x="2605150" y="1599175"/>
              <a:ext cx="2050" cy="375"/>
            </a:xfrm>
            <a:custGeom>
              <a:avLst/>
              <a:gdLst/>
              <a:ahLst/>
              <a:cxnLst/>
              <a:rect l="l" t="t" r="r" b="b"/>
              <a:pathLst>
                <a:path w="82" h="15" extrusionOk="0">
                  <a:moveTo>
                    <a:pt x="1" y="0"/>
                  </a:moveTo>
                  <a:lnTo>
                    <a:pt x="1" y="0"/>
                  </a:lnTo>
                  <a:cubicBezTo>
                    <a:pt x="27" y="5"/>
                    <a:pt x="54" y="10"/>
                    <a:pt x="81" y="14"/>
                  </a:cubicBezTo>
                  <a:cubicBezTo>
                    <a:pt x="63" y="10"/>
                    <a:pt x="37" y="4"/>
                    <a:pt x="1"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6"/>
            <p:cNvSpPr/>
            <p:nvPr/>
          </p:nvSpPr>
          <p:spPr>
            <a:xfrm>
              <a:off x="2711200" y="1624750"/>
              <a:ext cx="1400" cy="525"/>
            </a:xfrm>
            <a:custGeom>
              <a:avLst/>
              <a:gdLst/>
              <a:ahLst/>
              <a:cxnLst/>
              <a:rect l="l" t="t" r="r" b="b"/>
              <a:pathLst>
                <a:path w="56" h="21" extrusionOk="0">
                  <a:moveTo>
                    <a:pt x="11" y="0"/>
                  </a:moveTo>
                  <a:cubicBezTo>
                    <a:pt x="2" y="0"/>
                    <a:pt x="7" y="12"/>
                    <a:pt x="1" y="16"/>
                  </a:cubicBezTo>
                  <a:lnTo>
                    <a:pt x="56" y="21"/>
                  </a:lnTo>
                  <a:cubicBezTo>
                    <a:pt x="29" y="5"/>
                    <a:pt x="17" y="0"/>
                    <a:pt x="11"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6"/>
            <p:cNvSpPr/>
            <p:nvPr/>
          </p:nvSpPr>
          <p:spPr>
            <a:xfrm>
              <a:off x="2477475" y="1655725"/>
              <a:ext cx="2625" cy="1950"/>
            </a:xfrm>
            <a:custGeom>
              <a:avLst/>
              <a:gdLst/>
              <a:ahLst/>
              <a:cxnLst/>
              <a:rect l="l" t="t" r="r" b="b"/>
              <a:pathLst>
                <a:path w="105" h="78" extrusionOk="0">
                  <a:moveTo>
                    <a:pt x="105" y="1"/>
                  </a:moveTo>
                  <a:lnTo>
                    <a:pt x="105" y="1"/>
                  </a:lnTo>
                  <a:cubicBezTo>
                    <a:pt x="78" y="16"/>
                    <a:pt x="52" y="29"/>
                    <a:pt x="32" y="41"/>
                  </a:cubicBezTo>
                  <a:cubicBezTo>
                    <a:pt x="13" y="53"/>
                    <a:pt x="1" y="64"/>
                    <a:pt x="2" y="77"/>
                  </a:cubicBezTo>
                  <a:cubicBezTo>
                    <a:pt x="45" y="48"/>
                    <a:pt x="78" y="24"/>
                    <a:pt x="105"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6"/>
            <p:cNvSpPr/>
            <p:nvPr/>
          </p:nvSpPr>
          <p:spPr>
            <a:xfrm>
              <a:off x="2668275" y="1613400"/>
              <a:ext cx="1025" cy="200"/>
            </a:xfrm>
            <a:custGeom>
              <a:avLst/>
              <a:gdLst/>
              <a:ahLst/>
              <a:cxnLst/>
              <a:rect l="l" t="t" r="r" b="b"/>
              <a:pathLst>
                <a:path w="41" h="8" extrusionOk="0">
                  <a:moveTo>
                    <a:pt x="13" y="0"/>
                  </a:moveTo>
                  <a:cubicBezTo>
                    <a:pt x="5" y="0"/>
                    <a:pt x="1" y="2"/>
                    <a:pt x="3" y="6"/>
                  </a:cubicBezTo>
                  <a:cubicBezTo>
                    <a:pt x="12" y="7"/>
                    <a:pt x="19" y="8"/>
                    <a:pt x="25" y="8"/>
                  </a:cubicBezTo>
                  <a:cubicBezTo>
                    <a:pt x="35" y="8"/>
                    <a:pt x="40" y="6"/>
                    <a:pt x="40" y="3"/>
                  </a:cubicBezTo>
                  <a:cubicBezTo>
                    <a:pt x="29" y="1"/>
                    <a:pt x="20" y="0"/>
                    <a:pt x="13"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6"/>
            <p:cNvSpPr/>
            <p:nvPr/>
          </p:nvSpPr>
          <p:spPr>
            <a:xfrm>
              <a:off x="2480075" y="1653250"/>
              <a:ext cx="2775" cy="2500"/>
            </a:xfrm>
            <a:custGeom>
              <a:avLst/>
              <a:gdLst/>
              <a:ahLst/>
              <a:cxnLst/>
              <a:rect l="l" t="t" r="r" b="b"/>
              <a:pathLst>
                <a:path w="111" h="100" extrusionOk="0">
                  <a:moveTo>
                    <a:pt x="111" y="1"/>
                  </a:moveTo>
                  <a:lnTo>
                    <a:pt x="111" y="1"/>
                  </a:lnTo>
                  <a:cubicBezTo>
                    <a:pt x="102" y="5"/>
                    <a:pt x="95" y="10"/>
                    <a:pt x="86" y="15"/>
                  </a:cubicBezTo>
                  <a:cubicBezTo>
                    <a:pt x="61" y="42"/>
                    <a:pt x="36" y="70"/>
                    <a:pt x="1" y="100"/>
                  </a:cubicBezTo>
                  <a:cubicBezTo>
                    <a:pt x="41" y="76"/>
                    <a:pt x="83" y="45"/>
                    <a:pt x="111"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6"/>
            <p:cNvSpPr/>
            <p:nvPr/>
          </p:nvSpPr>
          <p:spPr>
            <a:xfrm>
              <a:off x="2801950" y="1741625"/>
              <a:ext cx="125" cy="375"/>
            </a:xfrm>
            <a:custGeom>
              <a:avLst/>
              <a:gdLst/>
              <a:ahLst/>
              <a:cxnLst/>
              <a:rect l="l" t="t" r="r" b="b"/>
              <a:pathLst>
                <a:path w="5" h="15" extrusionOk="0">
                  <a:moveTo>
                    <a:pt x="0" y="0"/>
                  </a:moveTo>
                  <a:cubicBezTo>
                    <a:pt x="0" y="5"/>
                    <a:pt x="1" y="10"/>
                    <a:pt x="1" y="14"/>
                  </a:cubicBezTo>
                  <a:cubicBezTo>
                    <a:pt x="5" y="14"/>
                    <a:pt x="3" y="8"/>
                    <a:pt x="0"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6"/>
            <p:cNvSpPr/>
            <p:nvPr/>
          </p:nvSpPr>
          <p:spPr>
            <a:xfrm>
              <a:off x="2803650" y="1783475"/>
              <a:ext cx="200" cy="1775"/>
            </a:xfrm>
            <a:custGeom>
              <a:avLst/>
              <a:gdLst/>
              <a:ahLst/>
              <a:cxnLst/>
              <a:rect l="l" t="t" r="r" b="b"/>
              <a:pathLst>
                <a:path w="8" h="71" extrusionOk="0">
                  <a:moveTo>
                    <a:pt x="0" y="1"/>
                  </a:moveTo>
                  <a:cubicBezTo>
                    <a:pt x="0" y="12"/>
                    <a:pt x="2" y="32"/>
                    <a:pt x="6" y="64"/>
                  </a:cubicBezTo>
                  <a:lnTo>
                    <a:pt x="6" y="64"/>
                  </a:lnTo>
                  <a:cubicBezTo>
                    <a:pt x="4" y="47"/>
                    <a:pt x="3" y="23"/>
                    <a:pt x="0" y="1"/>
                  </a:cubicBezTo>
                  <a:close/>
                  <a:moveTo>
                    <a:pt x="6" y="64"/>
                  </a:moveTo>
                  <a:cubicBezTo>
                    <a:pt x="7" y="67"/>
                    <a:pt x="7" y="69"/>
                    <a:pt x="7" y="71"/>
                  </a:cubicBezTo>
                  <a:cubicBezTo>
                    <a:pt x="7" y="69"/>
                    <a:pt x="7" y="66"/>
                    <a:pt x="6" y="64"/>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6"/>
            <p:cNvSpPr/>
            <p:nvPr/>
          </p:nvSpPr>
          <p:spPr>
            <a:xfrm>
              <a:off x="2458675" y="1678575"/>
              <a:ext cx="275" cy="400"/>
            </a:xfrm>
            <a:custGeom>
              <a:avLst/>
              <a:gdLst/>
              <a:ahLst/>
              <a:cxnLst/>
              <a:rect l="l" t="t" r="r" b="b"/>
              <a:pathLst>
                <a:path w="11" h="16" extrusionOk="0">
                  <a:moveTo>
                    <a:pt x="11" y="1"/>
                  </a:moveTo>
                  <a:cubicBezTo>
                    <a:pt x="3" y="12"/>
                    <a:pt x="0" y="16"/>
                    <a:pt x="1" y="16"/>
                  </a:cubicBezTo>
                  <a:cubicBezTo>
                    <a:pt x="1" y="16"/>
                    <a:pt x="10" y="5"/>
                    <a:pt x="11"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6"/>
            <p:cNvSpPr/>
            <p:nvPr/>
          </p:nvSpPr>
          <p:spPr>
            <a:xfrm>
              <a:off x="2454275" y="1680400"/>
              <a:ext cx="125" cy="500"/>
            </a:xfrm>
            <a:custGeom>
              <a:avLst/>
              <a:gdLst/>
              <a:ahLst/>
              <a:cxnLst/>
              <a:rect l="l" t="t" r="r" b="b"/>
              <a:pathLst>
                <a:path w="5" h="20" extrusionOk="0">
                  <a:moveTo>
                    <a:pt x="1" y="0"/>
                  </a:moveTo>
                  <a:cubicBezTo>
                    <a:pt x="3" y="5"/>
                    <a:pt x="3" y="10"/>
                    <a:pt x="2" y="16"/>
                  </a:cubicBezTo>
                  <a:lnTo>
                    <a:pt x="2" y="16"/>
                  </a:lnTo>
                  <a:cubicBezTo>
                    <a:pt x="4" y="9"/>
                    <a:pt x="5" y="4"/>
                    <a:pt x="1" y="0"/>
                  </a:cubicBezTo>
                  <a:close/>
                  <a:moveTo>
                    <a:pt x="2" y="16"/>
                  </a:moveTo>
                  <a:cubicBezTo>
                    <a:pt x="2" y="17"/>
                    <a:pt x="1" y="18"/>
                    <a:pt x="1" y="19"/>
                  </a:cubicBezTo>
                  <a:cubicBezTo>
                    <a:pt x="1" y="18"/>
                    <a:pt x="2" y="17"/>
                    <a:pt x="2" y="16"/>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6"/>
            <p:cNvSpPr/>
            <p:nvPr/>
          </p:nvSpPr>
          <p:spPr>
            <a:xfrm>
              <a:off x="2487725" y="1644275"/>
              <a:ext cx="250" cy="125"/>
            </a:xfrm>
            <a:custGeom>
              <a:avLst/>
              <a:gdLst/>
              <a:ahLst/>
              <a:cxnLst/>
              <a:rect l="l" t="t" r="r" b="b"/>
              <a:pathLst>
                <a:path w="10" h="5" extrusionOk="0">
                  <a:moveTo>
                    <a:pt x="9" y="1"/>
                  </a:moveTo>
                  <a:cubicBezTo>
                    <a:pt x="3" y="4"/>
                    <a:pt x="0" y="4"/>
                    <a:pt x="1" y="4"/>
                  </a:cubicBezTo>
                  <a:cubicBezTo>
                    <a:pt x="2" y="4"/>
                    <a:pt x="4" y="4"/>
                    <a:pt x="7" y="4"/>
                  </a:cubicBezTo>
                  <a:cubicBezTo>
                    <a:pt x="7" y="3"/>
                    <a:pt x="8" y="2"/>
                    <a:pt x="9"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6"/>
            <p:cNvSpPr/>
            <p:nvPr/>
          </p:nvSpPr>
          <p:spPr>
            <a:xfrm>
              <a:off x="2457850" y="1678700"/>
              <a:ext cx="900" cy="875"/>
            </a:xfrm>
            <a:custGeom>
              <a:avLst/>
              <a:gdLst/>
              <a:ahLst/>
              <a:cxnLst/>
              <a:rect l="l" t="t" r="r" b="b"/>
              <a:pathLst>
                <a:path w="36" h="35" extrusionOk="0">
                  <a:moveTo>
                    <a:pt x="36" y="0"/>
                  </a:moveTo>
                  <a:cubicBezTo>
                    <a:pt x="30" y="5"/>
                    <a:pt x="19" y="16"/>
                    <a:pt x="0" y="34"/>
                  </a:cubicBezTo>
                  <a:cubicBezTo>
                    <a:pt x="12" y="24"/>
                    <a:pt x="24" y="13"/>
                    <a:pt x="36"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6"/>
            <p:cNvSpPr/>
            <p:nvPr/>
          </p:nvSpPr>
          <p:spPr>
            <a:xfrm>
              <a:off x="2457625" y="1679550"/>
              <a:ext cx="600" cy="725"/>
            </a:xfrm>
            <a:custGeom>
              <a:avLst/>
              <a:gdLst/>
              <a:ahLst/>
              <a:cxnLst/>
              <a:rect l="l" t="t" r="r" b="b"/>
              <a:pathLst>
                <a:path w="24" h="29" extrusionOk="0">
                  <a:moveTo>
                    <a:pt x="23" y="1"/>
                  </a:moveTo>
                  <a:lnTo>
                    <a:pt x="23" y="1"/>
                  </a:lnTo>
                  <a:cubicBezTo>
                    <a:pt x="14" y="11"/>
                    <a:pt x="7" y="18"/>
                    <a:pt x="0" y="25"/>
                  </a:cubicBezTo>
                  <a:cubicBezTo>
                    <a:pt x="0" y="27"/>
                    <a:pt x="1" y="28"/>
                    <a:pt x="2" y="28"/>
                  </a:cubicBezTo>
                  <a:cubicBezTo>
                    <a:pt x="4" y="28"/>
                    <a:pt x="11" y="21"/>
                    <a:pt x="23"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6"/>
            <p:cNvSpPr/>
            <p:nvPr/>
          </p:nvSpPr>
          <p:spPr>
            <a:xfrm>
              <a:off x="2458725" y="1677500"/>
              <a:ext cx="1050" cy="1225"/>
            </a:xfrm>
            <a:custGeom>
              <a:avLst/>
              <a:gdLst/>
              <a:ahLst/>
              <a:cxnLst/>
              <a:rect l="l" t="t" r="r" b="b"/>
              <a:pathLst>
                <a:path w="42" h="49" extrusionOk="0">
                  <a:moveTo>
                    <a:pt x="41" y="1"/>
                  </a:moveTo>
                  <a:cubicBezTo>
                    <a:pt x="28" y="18"/>
                    <a:pt x="14" y="33"/>
                    <a:pt x="1" y="48"/>
                  </a:cubicBezTo>
                  <a:cubicBezTo>
                    <a:pt x="5" y="44"/>
                    <a:pt x="8" y="42"/>
                    <a:pt x="9" y="42"/>
                  </a:cubicBezTo>
                  <a:cubicBezTo>
                    <a:pt x="9" y="42"/>
                    <a:pt x="9" y="43"/>
                    <a:pt x="9" y="44"/>
                  </a:cubicBezTo>
                  <a:cubicBezTo>
                    <a:pt x="16" y="34"/>
                    <a:pt x="25" y="22"/>
                    <a:pt x="41"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6"/>
            <p:cNvSpPr/>
            <p:nvPr/>
          </p:nvSpPr>
          <p:spPr>
            <a:xfrm>
              <a:off x="2762925" y="1671700"/>
              <a:ext cx="650" cy="550"/>
            </a:xfrm>
            <a:custGeom>
              <a:avLst/>
              <a:gdLst/>
              <a:ahLst/>
              <a:cxnLst/>
              <a:rect l="l" t="t" r="r" b="b"/>
              <a:pathLst>
                <a:path w="26" h="22" extrusionOk="0">
                  <a:moveTo>
                    <a:pt x="0" y="1"/>
                  </a:moveTo>
                  <a:cubicBezTo>
                    <a:pt x="2" y="3"/>
                    <a:pt x="3" y="6"/>
                    <a:pt x="4" y="8"/>
                  </a:cubicBezTo>
                  <a:cubicBezTo>
                    <a:pt x="17" y="18"/>
                    <a:pt x="23" y="22"/>
                    <a:pt x="24" y="22"/>
                  </a:cubicBezTo>
                  <a:cubicBezTo>
                    <a:pt x="25" y="22"/>
                    <a:pt x="15" y="12"/>
                    <a:pt x="0"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6"/>
            <p:cNvSpPr/>
            <p:nvPr/>
          </p:nvSpPr>
          <p:spPr>
            <a:xfrm>
              <a:off x="2552325" y="1607500"/>
              <a:ext cx="175" cy="100"/>
            </a:xfrm>
            <a:custGeom>
              <a:avLst/>
              <a:gdLst/>
              <a:ahLst/>
              <a:cxnLst/>
              <a:rect l="l" t="t" r="r" b="b"/>
              <a:pathLst>
                <a:path w="7" h="4" extrusionOk="0">
                  <a:moveTo>
                    <a:pt x="4" y="1"/>
                  </a:moveTo>
                  <a:cubicBezTo>
                    <a:pt x="3" y="2"/>
                    <a:pt x="3" y="2"/>
                    <a:pt x="1" y="3"/>
                  </a:cubicBezTo>
                  <a:cubicBezTo>
                    <a:pt x="3" y="3"/>
                    <a:pt x="5" y="2"/>
                    <a:pt x="6" y="2"/>
                  </a:cubicBezTo>
                  <a:lnTo>
                    <a:pt x="4"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6"/>
            <p:cNvSpPr/>
            <p:nvPr/>
          </p:nvSpPr>
          <p:spPr>
            <a:xfrm>
              <a:off x="2552475" y="1606100"/>
              <a:ext cx="3275" cy="2750"/>
            </a:xfrm>
            <a:custGeom>
              <a:avLst/>
              <a:gdLst/>
              <a:ahLst/>
              <a:cxnLst/>
              <a:rect l="l" t="t" r="r" b="b"/>
              <a:pathLst>
                <a:path w="131" h="110" extrusionOk="0">
                  <a:moveTo>
                    <a:pt x="130" y="1"/>
                  </a:moveTo>
                  <a:lnTo>
                    <a:pt x="130" y="1"/>
                  </a:lnTo>
                  <a:cubicBezTo>
                    <a:pt x="80" y="45"/>
                    <a:pt x="46" y="52"/>
                    <a:pt x="0" y="58"/>
                  </a:cubicBezTo>
                  <a:lnTo>
                    <a:pt x="65" y="109"/>
                  </a:lnTo>
                  <a:lnTo>
                    <a:pt x="130"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6"/>
            <p:cNvSpPr/>
            <p:nvPr/>
          </p:nvSpPr>
          <p:spPr>
            <a:xfrm>
              <a:off x="2448950" y="1598750"/>
              <a:ext cx="359725" cy="196300"/>
            </a:xfrm>
            <a:custGeom>
              <a:avLst/>
              <a:gdLst/>
              <a:ahLst/>
              <a:cxnLst/>
              <a:rect l="l" t="t" r="r" b="b"/>
              <a:pathLst>
                <a:path w="14389" h="7852" extrusionOk="0">
                  <a:moveTo>
                    <a:pt x="5725" y="58"/>
                  </a:moveTo>
                  <a:cubicBezTo>
                    <a:pt x="5723" y="58"/>
                    <a:pt x="5720" y="58"/>
                    <a:pt x="5718" y="58"/>
                  </a:cubicBezTo>
                  <a:lnTo>
                    <a:pt x="5718" y="58"/>
                  </a:lnTo>
                  <a:cubicBezTo>
                    <a:pt x="5720" y="58"/>
                    <a:pt x="5723" y="58"/>
                    <a:pt x="5725" y="58"/>
                  </a:cubicBezTo>
                  <a:close/>
                  <a:moveTo>
                    <a:pt x="6027" y="68"/>
                  </a:moveTo>
                  <a:cubicBezTo>
                    <a:pt x="6043" y="68"/>
                    <a:pt x="6062" y="71"/>
                    <a:pt x="6081" y="75"/>
                  </a:cubicBezTo>
                  <a:cubicBezTo>
                    <a:pt x="6067" y="77"/>
                    <a:pt x="6052" y="78"/>
                    <a:pt x="6036" y="78"/>
                  </a:cubicBezTo>
                  <a:cubicBezTo>
                    <a:pt x="6021" y="78"/>
                    <a:pt x="6006" y="77"/>
                    <a:pt x="5990" y="75"/>
                  </a:cubicBezTo>
                  <a:cubicBezTo>
                    <a:pt x="6000" y="70"/>
                    <a:pt x="6012" y="68"/>
                    <a:pt x="6027" y="68"/>
                  </a:cubicBezTo>
                  <a:close/>
                  <a:moveTo>
                    <a:pt x="8231" y="200"/>
                  </a:moveTo>
                  <a:cubicBezTo>
                    <a:pt x="8260" y="201"/>
                    <a:pt x="8320" y="200"/>
                    <a:pt x="8337" y="220"/>
                  </a:cubicBezTo>
                  <a:cubicBezTo>
                    <a:pt x="8325" y="226"/>
                    <a:pt x="8315" y="228"/>
                    <a:pt x="8306" y="228"/>
                  </a:cubicBezTo>
                  <a:cubicBezTo>
                    <a:pt x="8283" y="228"/>
                    <a:pt x="8263" y="214"/>
                    <a:pt x="8231" y="200"/>
                  </a:cubicBezTo>
                  <a:close/>
                  <a:moveTo>
                    <a:pt x="8832" y="359"/>
                  </a:moveTo>
                  <a:lnTo>
                    <a:pt x="8849" y="364"/>
                  </a:lnTo>
                  <a:cubicBezTo>
                    <a:pt x="8842" y="362"/>
                    <a:pt x="8836" y="360"/>
                    <a:pt x="8832" y="359"/>
                  </a:cubicBezTo>
                  <a:close/>
                  <a:moveTo>
                    <a:pt x="3750" y="484"/>
                  </a:moveTo>
                  <a:cubicBezTo>
                    <a:pt x="3749" y="485"/>
                    <a:pt x="3748" y="486"/>
                    <a:pt x="3748" y="486"/>
                  </a:cubicBezTo>
                  <a:lnTo>
                    <a:pt x="3748" y="486"/>
                  </a:lnTo>
                  <a:lnTo>
                    <a:pt x="3750" y="484"/>
                  </a:lnTo>
                  <a:close/>
                  <a:moveTo>
                    <a:pt x="3838" y="624"/>
                  </a:moveTo>
                  <a:cubicBezTo>
                    <a:pt x="3842" y="629"/>
                    <a:pt x="3855" y="627"/>
                    <a:pt x="3834" y="634"/>
                  </a:cubicBezTo>
                  <a:lnTo>
                    <a:pt x="3834" y="634"/>
                  </a:lnTo>
                  <a:cubicBezTo>
                    <a:pt x="3836" y="631"/>
                    <a:pt x="3838" y="627"/>
                    <a:pt x="3838" y="624"/>
                  </a:cubicBezTo>
                  <a:close/>
                  <a:moveTo>
                    <a:pt x="11037" y="1395"/>
                  </a:moveTo>
                  <a:cubicBezTo>
                    <a:pt x="11040" y="1397"/>
                    <a:pt x="11042" y="1398"/>
                    <a:pt x="11045" y="1399"/>
                  </a:cubicBezTo>
                  <a:cubicBezTo>
                    <a:pt x="11042" y="1398"/>
                    <a:pt x="11040" y="1397"/>
                    <a:pt x="11037" y="1395"/>
                  </a:cubicBezTo>
                  <a:close/>
                  <a:moveTo>
                    <a:pt x="12004" y="2198"/>
                  </a:moveTo>
                  <a:lnTo>
                    <a:pt x="12004" y="2198"/>
                  </a:lnTo>
                  <a:cubicBezTo>
                    <a:pt x="12006" y="2201"/>
                    <a:pt x="12009" y="2203"/>
                    <a:pt x="12011" y="2205"/>
                  </a:cubicBezTo>
                  <a:lnTo>
                    <a:pt x="12011" y="2205"/>
                  </a:lnTo>
                  <a:cubicBezTo>
                    <a:pt x="12008" y="2202"/>
                    <a:pt x="12006" y="2200"/>
                    <a:pt x="12004" y="2198"/>
                  </a:cubicBezTo>
                  <a:close/>
                  <a:moveTo>
                    <a:pt x="681" y="2834"/>
                  </a:moveTo>
                  <a:cubicBezTo>
                    <a:pt x="676" y="2838"/>
                    <a:pt x="665" y="2847"/>
                    <a:pt x="652" y="2858"/>
                  </a:cubicBezTo>
                  <a:cubicBezTo>
                    <a:pt x="653" y="2858"/>
                    <a:pt x="653" y="2857"/>
                    <a:pt x="654" y="2856"/>
                  </a:cubicBezTo>
                  <a:cubicBezTo>
                    <a:pt x="668" y="2844"/>
                    <a:pt x="677" y="2837"/>
                    <a:pt x="681" y="2834"/>
                  </a:cubicBezTo>
                  <a:close/>
                  <a:moveTo>
                    <a:pt x="214" y="3286"/>
                  </a:moveTo>
                  <a:cubicBezTo>
                    <a:pt x="214" y="3286"/>
                    <a:pt x="214" y="3287"/>
                    <a:pt x="214" y="3287"/>
                  </a:cubicBezTo>
                  <a:lnTo>
                    <a:pt x="214" y="3287"/>
                  </a:lnTo>
                  <a:cubicBezTo>
                    <a:pt x="214" y="3287"/>
                    <a:pt x="214" y="3286"/>
                    <a:pt x="214" y="3286"/>
                  </a:cubicBezTo>
                  <a:close/>
                  <a:moveTo>
                    <a:pt x="12670" y="3326"/>
                  </a:moveTo>
                  <a:lnTo>
                    <a:pt x="12670" y="3326"/>
                  </a:lnTo>
                  <a:cubicBezTo>
                    <a:pt x="12694" y="3351"/>
                    <a:pt x="12698" y="3357"/>
                    <a:pt x="12695" y="3357"/>
                  </a:cubicBezTo>
                  <a:cubicBezTo>
                    <a:pt x="12692" y="3357"/>
                    <a:pt x="12686" y="3354"/>
                    <a:pt x="12680" y="3351"/>
                  </a:cubicBezTo>
                  <a:lnTo>
                    <a:pt x="12670" y="3326"/>
                  </a:lnTo>
                  <a:close/>
                  <a:moveTo>
                    <a:pt x="13453" y="4652"/>
                  </a:moveTo>
                  <a:lnTo>
                    <a:pt x="13453" y="4652"/>
                  </a:lnTo>
                  <a:cubicBezTo>
                    <a:pt x="13452" y="4654"/>
                    <a:pt x="13452" y="4656"/>
                    <a:pt x="13452" y="4660"/>
                  </a:cubicBezTo>
                  <a:cubicBezTo>
                    <a:pt x="13453" y="4657"/>
                    <a:pt x="13453" y="4654"/>
                    <a:pt x="13453" y="4652"/>
                  </a:cubicBezTo>
                  <a:close/>
                  <a:moveTo>
                    <a:pt x="14039" y="5454"/>
                  </a:moveTo>
                  <a:cubicBezTo>
                    <a:pt x="14039" y="5457"/>
                    <a:pt x="14040" y="5459"/>
                    <a:pt x="14041" y="5463"/>
                  </a:cubicBezTo>
                  <a:lnTo>
                    <a:pt x="14041" y="5463"/>
                  </a:lnTo>
                  <a:cubicBezTo>
                    <a:pt x="14040" y="5460"/>
                    <a:pt x="14040" y="5457"/>
                    <a:pt x="14039" y="5454"/>
                  </a:cubicBezTo>
                  <a:close/>
                  <a:moveTo>
                    <a:pt x="6740" y="1"/>
                  </a:moveTo>
                  <a:cubicBezTo>
                    <a:pt x="6652" y="10"/>
                    <a:pt x="6616" y="16"/>
                    <a:pt x="6582" y="22"/>
                  </a:cubicBezTo>
                  <a:cubicBezTo>
                    <a:pt x="6549" y="28"/>
                    <a:pt x="6520" y="34"/>
                    <a:pt x="6450" y="52"/>
                  </a:cubicBezTo>
                  <a:lnTo>
                    <a:pt x="6329" y="31"/>
                  </a:lnTo>
                  <a:lnTo>
                    <a:pt x="6329" y="31"/>
                  </a:lnTo>
                  <a:cubicBezTo>
                    <a:pt x="6374" y="43"/>
                    <a:pt x="6368" y="57"/>
                    <a:pt x="6338" y="71"/>
                  </a:cubicBezTo>
                  <a:cubicBezTo>
                    <a:pt x="6324" y="79"/>
                    <a:pt x="6303" y="86"/>
                    <a:pt x="6280" y="93"/>
                  </a:cubicBezTo>
                  <a:cubicBezTo>
                    <a:pt x="6258" y="100"/>
                    <a:pt x="6232" y="108"/>
                    <a:pt x="6208" y="115"/>
                  </a:cubicBezTo>
                  <a:cubicBezTo>
                    <a:pt x="6239" y="126"/>
                    <a:pt x="6266" y="136"/>
                    <a:pt x="6284" y="140"/>
                  </a:cubicBezTo>
                  <a:lnTo>
                    <a:pt x="6129" y="164"/>
                  </a:lnTo>
                  <a:cubicBezTo>
                    <a:pt x="6110" y="159"/>
                    <a:pt x="6126" y="146"/>
                    <a:pt x="6150" y="132"/>
                  </a:cubicBezTo>
                  <a:lnTo>
                    <a:pt x="6150" y="132"/>
                  </a:lnTo>
                  <a:cubicBezTo>
                    <a:pt x="6140" y="135"/>
                    <a:pt x="6130" y="138"/>
                    <a:pt x="6122" y="141"/>
                  </a:cubicBezTo>
                  <a:cubicBezTo>
                    <a:pt x="6066" y="130"/>
                    <a:pt x="6094" y="110"/>
                    <a:pt x="6133" y="89"/>
                  </a:cubicBezTo>
                  <a:cubicBezTo>
                    <a:pt x="6153" y="95"/>
                    <a:pt x="6172" y="102"/>
                    <a:pt x="6190" y="108"/>
                  </a:cubicBezTo>
                  <a:cubicBezTo>
                    <a:pt x="6228" y="86"/>
                    <a:pt x="6264" y="62"/>
                    <a:pt x="6256" y="43"/>
                  </a:cubicBezTo>
                  <a:lnTo>
                    <a:pt x="6256" y="43"/>
                  </a:lnTo>
                  <a:cubicBezTo>
                    <a:pt x="6245" y="47"/>
                    <a:pt x="6226" y="50"/>
                    <a:pt x="6204" y="53"/>
                  </a:cubicBezTo>
                  <a:cubicBezTo>
                    <a:pt x="6214" y="48"/>
                    <a:pt x="6220" y="43"/>
                    <a:pt x="6216" y="39"/>
                  </a:cubicBezTo>
                  <a:cubicBezTo>
                    <a:pt x="6215" y="38"/>
                    <a:pt x="6214" y="38"/>
                    <a:pt x="6212" y="38"/>
                  </a:cubicBezTo>
                  <a:cubicBezTo>
                    <a:pt x="6205" y="38"/>
                    <a:pt x="6190" y="45"/>
                    <a:pt x="6169" y="53"/>
                  </a:cubicBezTo>
                  <a:lnTo>
                    <a:pt x="6131" y="16"/>
                  </a:lnTo>
                  <a:lnTo>
                    <a:pt x="6123" y="32"/>
                  </a:lnTo>
                  <a:lnTo>
                    <a:pt x="6072" y="28"/>
                  </a:lnTo>
                  <a:lnTo>
                    <a:pt x="6019" y="25"/>
                  </a:lnTo>
                  <a:lnTo>
                    <a:pt x="5915" y="19"/>
                  </a:lnTo>
                  <a:cubicBezTo>
                    <a:pt x="5879" y="30"/>
                    <a:pt x="5844" y="44"/>
                    <a:pt x="5808" y="58"/>
                  </a:cubicBezTo>
                  <a:cubicBezTo>
                    <a:pt x="5773" y="72"/>
                    <a:pt x="5737" y="86"/>
                    <a:pt x="5698" y="100"/>
                  </a:cubicBezTo>
                  <a:cubicBezTo>
                    <a:pt x="5660" y="114"/>
                    <a:pt x="5619" y="129"/>
                    <a:pt x="5572" y="142"/>
                  </a:cubicBezTo>
                  <a:cubicBezTo>
                    <a:pt x="5550" y="148"/>
                    <a:pt x="5526" y="155"/>
                    <a:pt x="5500" y="160"/>
                  </a:cubicBezTo>
                  <a:cubicBezTo>
                    <a:pt x="5474" y="167"/>
                    <a:pt x="5448" y="173"/>
                    <a:pt x="5419" y="179"/>
                  </a:cubicBezTo>
                  <a:cubicBezTo>
                    <a:pt x="5473" y="144"/>
                    <a:pt x="5426" y="132"/>
                    <a:pt x="5425" y="99"/>
                  </a:cubicBezTo>
                  <a:lnTo>
                    <a:pt x="5425" y="99"/>
                  </a:lnTo>
                  <a:cubicBezTo>
                    <a:pt x="5436" y="103"/>
                    <a:pt x="5448" y="105"/>
                    <a:pt x="5461" y="105"/>
                  </a:cubicBezTo>
                  <a:cubicBezTo>
                    <a:pt x="5468" y="105"/>
                    <a:pt x="5476" y="105"/>
                    <a:pt x="5483" y="104"/>
                  </a:cubicBezTo>
                  <a:cubicBezTo>
                    <a:pt x="5505" y="102"/>
                    <a:pt x="5529" y="97"/>
                    <a:pt x="5555" y="91"/>
                  </a:cubicBezTo>
                  <a:cubicBezTo>
                    <a:pt x="5580" y="84"/>
                    <a:pt x="5608" y="77"/>
                    <a:pt x="5636" y="70"/>
                  </a:cubicBezTo>
                  <a:cubicBezTo>
                    <a:pt x="5651" y="67"/>
                    <a:pt x="5665" y="63"/>
                    <a:pt x="5681" y="62"/>
                  </a:cubicBezTo>
                  <a:cubicBezTo>
                    <a:pt x="5693" y="60"/>
                    <a:pt x="5706" y="59"/>
                    <a:pt x="5718" y="58"/>
                  </a:cubicBezTo>
                  <a:lnTo>
                    <a:pt x="5718" y="58"/>
                  </a:lnTo>
                  <a:cubicBezTo>
                    <a:pt x="5717" y="58"/>
                    <a:pt x="5717" y="58"/>
                    <a:pt x="5716" y="58"/>
                  </a:cubicBezTo>
                  <a:cubicBezTo>
                    <a:pt x="5663" y="58"/>
                    <a:pt x="5675" y="43"/>
                    <a:pt x="5689" y="36"/>
                  </a:cubicBezTo>
                  <a:lnTo>
                    <a:pt x="5689" y="36"/>
                  </a:lnTo>
                  <a:cubicBezTo>
                    <a:pt x="5619" y="54"/>
                    <a:pt x="5548" y="73"/>
                    <a:pt x="5477" y="91"/>
                  </a:cubicBezTo>
                  <a:cubicBezTo>
                    <a:pt x="5478" y="76"/>
                    <a:pt x="5463" y="74"/>
                    <a:pt x="5440" y="74"/>
                  </a:cubicBezTo>
                  <a:cubicBezTo>
                    <a:pt x="5427" y="74"/>
                    <a:pt x="5412" y="75"/>
                    <a:pt x="5395" y="75"/>
                  </a:cubicBezTo>
                  <a:cubicBezTo>
                    <a:pt x="5387" y="75"/>
                    <a:pt x="5379" y="74"/>
                    <a:pt x="5371" y="74"/>
                  </a:cubicBezTo>
                  <a:lnTo>
                    <a:pt x="5371" y="74"/>
                  </a:lnTo>
                  <a:cubicBezTo>
                    <a:pt x="5396" y="98"/>
                    <a:pt x="5357" y="112"/>
                    <a:pt x="5302" y="124"/>
                  </a:cubicBezTo>
                  <a:cubicBezTo>
                    <a:pt x="5246" y="136"/>
                    <a:pt x="5174" y="148"/>
                    <a:pt x="5132" y="163"/>
                  </a:cubicBezTo>
                  <a:cubicBezTo>
                    <a:pt x="5123" y="146"/>
                    <a:pt x="5141" y="125"/>
                    <a:pt x="5248" y="112"/>
                  </a:cubicBezTo>
                  <a:cubicBezTo>
                    <a:pt x="5237" y="110"/>
                    <a:pt x="5227" y="109"/>
                    <a:pt x="5218" y="109"/>
                  </a:cubicBezTo>
                  <a:cubicBezTo>
                    <a:pt x="5174" y="109"/>
                    <a:pt x="5145" y="127"/>
                    <a:pt x="5116" y="146"/>
                  </a:cubicBezTo>
                  <a:cubicBezTo>
                    <a:pt x="5085" y="165"/>
                    <a:pt x="5055" y="187"/>
                    <a:pt x="5006" y="187"/>
                  </a:cubicBezTo>
                  <a:cubicBezTo>
                    <a:pt x="5000" y="187"/>
                    <a:pt x="4994" y="186"/>
                    <a:pt x="4987" y="186"/>
                  </a:cubicBezTo>
                  <a:cubicBezTo>
                    <a:pt x="5013" y="180"/>
                    <a:pt x="5027" y="180"/>
                    <a:pt x="5036" y="169"/>
                  </a:cubicBezTo>
                  <a:lnTo>
                    <a:pt x="5036" y="169"/>
                  </a:lnTo>
                  <a:cubicBezTo>
                    <a:pt x="5007" y="183"/>
                    <a:pt x="4956" y="194"/>
                    <a:pt x="4915" y="198"/>
                  </a:cubicBezTo>
                  <a:cubicBezTo>
                    <a:pt x="4899" y="200"/>
                    <a:pt x="4886" y="201"/>
                    <a:pt x="4875" y="201"/>
                  </a:cubicBezTo>
                  <a:cubicBezTo>
                    <a:pt x="4859" y="201"/>
                    <a:pt x="4851" y="198"/>
                    <a:pt x="4861" y="191"/>
                  </a:cubicBezTo>
                  <a:lnTo>
                    <a:pt x="4886" y="185"/>
                  </a:lnTo>
                  <a:lnTo>
                    <a:pt x="4886" y="185"/>
                  </a:lnTo>
                  <a:cubicBezTo>
                    <a:pt x="4843" y="193"/>
                    <a:pt x="4789" y="203"/>
                    <a:pt x="4732" y="215"/>
                  </a:cubicBezTo>
                  <a:cubicBezTo>
                    <a:pt x="4676" y="229"/>
                    <a:pt x="4616" y="245"/>
                    <a:pt x="4561" y="261"/>
                  </a:cubicBezTo>
                  <a:cubicBezTo>
                    <a:pt x="4533" y="269"/>
                    <a:pt x="4507" y="277"/>
                    <a:pt x="4483" y="286"/>
                  </a:cubicBezTo>
                  <a:cubicBezTo>
                    <a:pt x="4460" y="295"/>
                    <a:pt x="4438" y="304"/>
                    <a:pt x="4420" y="312"/>
                  </a:cubicBezTo>
                  <a:cubicBezTo>
                    <a:pt x="4383" y="329"/>
                    <a:pt x="4359" y="345"/>
                    <a:pt x="4356" y="357"/>
                  </a:cubicBezTo>
                  <a:cubicBezTo>
                    <a:pt x="4353" y="352"/>
                    <a:pt x="4364" y="298"/>
                    <a:pt x="4372" y="287"/>
                  </a:cubicBezTo>
                  <a:lnTo>
                    <a:pt x="4372" y="287"/>
                  </a:lnTo>
                  <a:cubicBezTo>
                    <a:pt x="4328" y="325"/>
                    <a:pt x="4285" y="365"/>
                    <a:pt x="4243" y="403"/>
                  </a:cubicBezTo>
                  <a:lnTo>
                    <a:pt x="4180" y="461"/>
                  </a:lnTo>
                  <a:lnTo>
                    <a:pt x="4118" y="520"/>
                  </a:lnTo>
                  <a:cubicBezTo>
                    <a:pt x="4132" y="475"/>
                    <a:pt x="4004" y="418"/>
                    <a:pt x="4136" y="353"/>
                  </a:cubicBezTo>
                  <a:lnTo>
                    <a:pt x="4136" y="353"/>
                  </a:lnTo>
                  <a:cubicBezTo>
                    <a:pt x="4095" y="361"/>
                    <a:pt x="4043" y="370"/>
                    <a:pt x="3964" y="410"/>
                  </a:cubicBezTo>
                  <a:cubicBezTo>
                    <a:pt x="3965" y="410"/>
                    <a:pt x="3967" y="410"/>
                    <a:pt x="3968" y="410"/>
                  </a:cubicBezTo>
                  <a:cubicBezTo>
                    <a:pt x="3998" y="410"/>
                    <a:pt x="4047" y="443"/>
                    <a:pt x="4013" y="457"/>
                  </a:cubicBezTo>
                  <a:cubicBezTo>
                    <a:pt x="3984" y="455"/>
                    <a:pt x="3965" y="454"/>
                    <a:pt x="3950" y="454"/>
                  </a:cubicBezTo>
                  <a:cubicBezTo>
                    <a:pt x="3936" y="454"/>
                    <a:pt x="3926" y="455"/>
                    <a:pt x="3914" y="456"/>
                  </a:cubicBezTo>
                  <a:cubicBezTo>
                    <a:pt x="3893" y="458"/>
                    <a:pt x="3869" y="461"/>
                    <a:pt x="3806" y="466"/>
                  </a:cubicBezTo>
                  <a:lnTo>
                    <a:pt x="3806" y="466"/>
                  </a:lnTo>
                  <a:cubicBezTo>
                    <a:pt x="3806" y="466"/>
                    <a:pt x="3806" y="466"/>
                    <a:pt x="3805" y="466"/>
                  </a:cubicBezTo>
                  <a:cubicBezTo>
                    <a:pt x="3803" y="466"/>
                    <a:pt x="3802" y="466"/>
                    <a:pt x="3800" y="466"/>
                  </a:cubicBezTo>
                  <a:cubicBezTo>
                    <a:pt x="3802" y="466"/>
                    <a:pt x="3804" y="466"/>
                    <a:pt x="3806" y="466"/>
                  </a:cubicBezTo>
                  <a:lnTo>
                    <a:pt x="3806" y="466"/>
                  </a:lnTo>
                  <a:cubicBezTo>
                    <a:pt x="3822" y="466"/>
                    <a:pt x="3825" y="482"/>
                    <a:pt x="3817" y="499"/>
                  </a:cubicBezTo>
                  <a:cubicBezTo>
                    <a:pt x="3809" y="519"/>
                    <a:pt x="3787" y="543"/>
                    <a:pt x="3755" y="553"/>
                  </a:cubicBezTo>
                  <a:cubicBezTo>
                    <a:pt x="3762" y="542"/>
                    <a:pt x="3732" y="503"/>
                    <a:pt x="3748" y="486"/>
                  </a:cubicBezTo>
                  <a:lnTo>
                    <a:pt x="3748" y="486"/>
                  </a:lnTo>
                  <a:lnTo>
                    <a:pt x="3621" y="593"/>
                  </a:lnTo>
                  <a:lnTo>
                    <a:pt x="3621" y="593"/>
                  </a:lnTo>
                  <a:cubicBezTo>
                    <a:pt x="3643" y="570"/>
                    <a:pt x="3600" y="548"/>
                    <a:pt x="3562" y="547"/>
                  </a:cubicBezTo>
                  <a:lnTo>
                    <a:pt x="3562" y="547"/>
                  </a:lnTo>
                  <a:cubicBezTo>
                    <a:pt x="3583" y="552"/>
                    <a:pt x="3427" y="599"/>
                    <a:pt x="3389" y="622"/>
                  </a:cubicBezTo>
                  <a:cubicBezTo>
                    <a:pt x="3412" y="617"/>
                    <a:pt x="3436" y="613"/>
                    <a:pt x="3459" y="608"/>
                  </a:cubicBezTo>
                  <a:lnTo>
                    <a:pt x="3459" y="608"/>
                  </a:lnTo>
                  <a:cubicBezTo>
                    <a:pt x="3415" y="623"/>
                    <a:pt x="3384" y="641"/>
                    <a:pt x="3360" y="660"/>
                  </a:cubicBezTo>
                  <a:cubicBezTo>
                    <a:pt x="3336" y="678"/>
                    <a:pt x="3319" y="697"/>
                    <a:pt x="3302" y="716"/>
                  </a:cubicBezTo>
                  <a:cubicBezTo>
                    <a:pt x="3268" y="754"/>
                    <a:pt x="3236" y="794"/>
                    <a:pt x="3151" y="831"/>
                  </a:cubicBezTo>
                  <a:cubicBezTo>
                    <a:pt x="3163" y="815"/>
                    <a:pt x="3168" y="763"/>
                    <a:pt x="3120" y="763"/>
                  </a:cubicBezTo>
                  <a:cubicBezTo>
                    <a:pt x="3109" y="763"/>
                    <a:pt x="3096" y="766"/>
                    <a:pt x="3079" y="772"/>
                  </a:cubicBezTo>
                  <a:cubicBezTo>
                    <a:pt x="3066" y="794"/>
                    <a:pt x="3039" y="849"/>
                    <a:pt x="2998" y="909"/>
                  </a:cubicBezTo>
                  <a:cubicBezTo>
                    <a:pt x="2957" y="968"/>
                    <a:pt x="2905" y="1035"/>
                    <a:pt x="2838" y="1083"/>
                  </a:cubicBezTo>
                  <a:lnTo>
                    <a:pt x="2802" y="1082"/>
                  </a:lnTo>
                  <a:lnTo>
                    <a:pt x="2702" y="1159"/>
                  </a:lnTo>
                  <a:cubicBezTo>
                    <a:pt x="2725" y="1121"/>
                    <a:pt x="2772" y="1052"/>
                    <a:pt x="2828" y="986"/>
                  </a:cubicBezTo>
                  <a:cubicBezTo>
                    <a:pt x="2855" y="951"/>
                    <a:pt x="2884" y="917"/>
                    <a:pt x="2912" y="886"/>
                  </a:cubicBezTo>
                  <a:cubicBezTo>
                    <a:pt x="2941" y="855"/>
                    <a:pt x="2968" y="827"/>
                    <a:pt x="2990" y="806"/>
                  </a:cubicBezTo>
                  <a:lnTo>
                    <a:pt x="2990" y="806"/>
                  </a:lnTo>
                  <a:cubicBezTo>
                    <a:pt x="2921" y="825"/>
                    <a:pt x="2964" y="796"/>
                    <a:pt x="2869" y="844"/>
                  </a:cubicBezTo>
                  <a:cubicBezTo>
                    <a:pt x="2868" y="844"/>
                    <a:pt x="2867" y="844"/>
                    <a:pt x="2866" y="844"/>
                  </a:cubicBezTo>
                  <a:cubicBezTo>
                    <a:pt x="2850" y="844"/>
                    <a:pt x="2861" y="833"/>
                    <a:pt x="2878" y="819"/>
                  </a:cubicBezTo>
                  <a:cubicBezTo>
                    <a:pt x="2897" y="805"/>
                    <a:pt x="2924" y="789"/>
                    <a:pt x="2938" y="782"/>
                  </a:cubicBezTo>
                  <a:lnTo>
                    <a:pt x="2938" y="782"/>
                  </a:lnTo>
                  <a:cubicBezTo>
                    <a:pt x="2862" y="814"/>
                    <a:pt x="2787" y="850"/>
                    <a:pt x="2712" y="884"/>
                  </a:cubicBezTo>
                  <a:cubicBezTo>
                    <a:pt x="2738" y="910"/>
                    <a:pt x="2563" y="1006"/>
                    <a:pt x="2585" y="1028"/>
                  </a:cubicBezTo>
                  <a:lnTo>
                    <a:pt x="2694" y="948"/>
                  </a:lnTo>
                  <a:cubicBezTo>
                    <a:pt x="2730" y="921"/>
                    <a:pt x="2768" y="896"/>
                    <a:pt x="2804" y="869"/>
                  </a:cubicBezTo>
                  <a:lnTo>
                    <a:pt x="2804" y="869"/>
                  </a:lnTo>
                  <a:cubicBezTo>
                    <a:pt x="2818" y="882"/>
                    <a:pt x="2794" y="923"/>
                    <a:pt x="2749" y="969"/>
                  </a:cubicBezTo>
                  <a:cubicBezTo>
                    <a:pt x="2727" y="992"/>
                    <a:pt x="2699" y="1018"/>
                    <a:pt x="2666" y="1041"/>
                  </a:cubicBezTo>
                  <a:cubicBezTo>
                    <a:pt x="2635" y="1066"/>
                    <a:pt x="2598" y="1089"/>
                    <a:pt x="2560" y="1109"/>
                  </a:cubicBezTo>
                  <a:cubicBezTo>
                    <a:pt x="2557" y="1110"/>
                    <a:pt x="2555" y="1110"/>
                    <a:pt x="2553" y="1110"/>
                  </a:cubicBezTo>
                  <a:cubicBezTo>
                    <a:pt x="2519" y="1110"/>
                    <a:pt x="2557" y="1037"/>
                    <a:pt x="2549" y="1028"/>
                  </a:cubicBezTo>
                  <a:lnTo>
                    <a:pt x="2549" y="1028"/>
                  </a:lnTo>
                  <a:cubicBezTo>
                    <a:pt x="2535" y="1051"/>
                    <a:pt x="2417" y="1132"/>
                    <a:pt x="2398" y="1132"/>
                  </a:cubicBezTo>
                  <a:lnTo>
                    <a:pt x="2453" y="1079"/>
                  </a:lnTo>
                  <a:lnTo>
                    <a:pt x="2453" y="1079"/>
                  </a:lnTo>
                  <a:cubicBezTo>
                    <a:pt x="2407" y="1097"/>
                    <a:pt x="2379" y="1127"/>
                    <a:pt x="2348" y="1158"/>
                  </a:cubicBezTo>
                  <a:cubicBezTo>
                    <a:pt x="2316" y="1187"/>
                    <a:pt x="2282" y="1216"/>
                    <a:pt x="2224" y="1233"/>
                  </a:cubicBezTo>
                  <a:cubicBezTo>
                    <a:pt x="2189" y="1252"/>
                    <a:pt x="2097" y="1259"/>
                    <a:pt x="2102" y="1281"/>
                  </a:cubicBezTo>
                  <a:cubicBezTo>
                    <a:pt x="2103" y="1281"/>
                    <a:pt x="2104" y="1281"/>
                    <a:pt x="2104" y="1281"/>
                  </a:cubicBezTo>
                  <a:cubicBezTo>
                    <a:pt x="2182" y="1281"/>
                    <a:pt x="2259" y="1380"/>
                    <a:pt x="2240" y="1428"/>
                  </a:cubicBezTo>
                  <a:cubicBezTo>
                    <a:pt x="2233" y="1431"/>
                    <a:pt x="2184" y="1450"/>
                    <a:pt x="2130" y="1471"/>
                  </a:cubicBezTo>
                  <a:cubicBezTo>
                    <a:pt x="2078" y="1493"/>
                    <a:pt x="2020" y="1515"/>
                    <a:pt x="1996" y="1519"/>
                  </a:cubicBezTo>
                  <a:cubicBezTo>
                    <a:pt x="1993" y="1519"/>
                    <a:pt x="1990" y="1520"/>
                    <a:pt x="1988" y="1520"/>
                  </a:cubicBezTo>
                  <a:cubicBezTo>
                    <a:pt x="1933" y="1520"/>
                    <a:pt x="2025" y="1409"/>
                    <a:pt x="1978" y="1409"/>
                  </a:cubicBezTo>
                  <a:cubicBezTo>
                    <a:pt x="1976" y="1409"/>
                    <a:pt x="1974" y="1409"/>
                    <a:pt x="1972" y="1409"/>
                  </a:cubicBezTo>
                  <a:cubicBezTo>
                    <a:pt x="1976" y="1419"/>
                    <a:pt x="1952" y="1449"/>
                    <a:pt x="1942" y="1461"/>
                  </a:cubicBezTo>
                  <a:cubicBezTo>
                    <a:pt x="1936" y="1464"/>
                    <a:pt x="1932" y="1465"/>
                    <a:pt x="1929" y="1465"/>
                  </a:cubicBezTo>
                  <a:cubicBezTo>
                    <a:pt x="1919" y="1465"/>
                    <a:pt x="1920" y="1455"/>
                    <a:pt x="1912" y="1455"/>
                  </a:cubicBezTo>
                  <a:cubicBezTo>
                    <a:pt x="1906" y="1455"/>
                    <a:pt x="1894" y="1461"/>
                    <a:pt x="1867" y="1482"/>
                  </a:cubicBezTo>
                  <a:cubicBezTo>
                    <a:pt x="1872" y="1511"/>
                    <a:pt x="1788" y="1554"/>
                    <a:pt x="1795" y="1554"/>
                  </a:cubicBezTo>
                  <a:cubicBezTo>
                    <a:pt x="1797" y="1554"/>
                    <a:pt x="1812" y="1548"/>
                    <a:pt x="1849" y="1533"/>
                  </a:cubicBezTo>
                  <a:lnTo>
                    <a:pt x="1849" y="1533"/>
                  </a:lnTo>
                  <a:cubicBezTo>
                    <a:pt x="1815" y="1564"/>
                    <a:pt x="1795" y="1576"/>
                    <a:pt x="1772" y="1588"/>
                  </a:cubicBezTo>
                  <a:cubicBezTo>
                    <a:pt x="1750" y="1601"/>
                    <a:pt x="1725" y="1615"/>
                    <a:pt x="1683" y="1646"/>
                  </a:cubicBezTo>
                  <a:cubicBezTo>
                    <a:pt x="1704" y="1646"/>
                    <a:pt x="1697" y="1676"/>
                    <a:pt x="1677" y="1715"/>
                  </a:cubicBezTo>
                  <a:cubicBezTo>
                    <a:pt x="1657" y="1751"/>
                    <a:pt x="1626" y="1799"/>
                    <a:pt x="1593" y="1830"/>
                  </a:cubicBezTo>
                  <a:cubicBezTo>
                    <a:pt x="1592" y="1824"/>
                    <a:pt x="1585" y="1823"/>
                    <a:pt x="1577" y="1823"/>
                  </a:cubicBezTo>
                  <a:cubicBezTo>
                    <a:pt x="1571" y="1823"/>
                    <a:pt x="1563" y="1824"/>
                    <a:pt x="1558" y="1825"/>
                  </a:cubicBezTo>
                  <a:cubicBezTo>
                    <a:pt x="1522" y="1852"/>
                    <a:pt x="1490" y="1876"/>
                    <a:pt x="1459" y="1899"/>
                  </a:cubicBezTo>
                  <a:cubicBezTo>
                    <a:pt x="1428" y="1921"/>
                    <a:pt x="1400" y="1941"/>
                    <a:pt x="1373" y="1962"/>
                  </a:cubicBezTo>
                  <a:cubicBezTo>
                    <a:pt x="1317" y="2003"/>
                    <a:pt x="1264" y="2043"/>
                    <a:pt x="1200" y="2100"/>
                  </a:cubicBezTo>
                  <a:cubicBezTo>
                    <a:pt x="1188" y="2102"/>
                    <a:pt x="1147" y="2129"/>
                    <a:pt x="1133" y="2129"/>
                  </a:cubicBezTo>
                  <a:cubicBezTo>
                    <a:pt x="1128" y="2129"/>
                    <a:pt x="1126" y="2125"/>
                    <a:pt x="1130" y="2116"/>
                  </a:cubicBezTo>
                  <a:lnTo>
                    <a:pt x="1130" y="2116"/>
                  </a:lnTo>
                  <a:cubicBezTo>
                    <a:pt x="1116" y="2137"/>
                    <a:pt x="1108" y="2162"/>
                    <a:pt x="1070" y="2197"/>
                  </a:cubicBezTo>
                  <a:cubicBezTo>
                    <a:pt x="1055" y="2205"/>
                    <a:pt x="1046" y="2208"/>
                    <a:pt x="1043" y="2208"/>
                  </a:cubicBezTo>
                  <a:cubicBezTo>
                    <a:pt x="1034" y="2208"/>
                    <a:pt x="1049" y="2193"/>
                    <a:pt x="1064" y="2176"/>
                  </a:cubicBezTo>
                  <a:cubicBezTo>
                    <a:pt x="1083" y="2157"/>
                    <a:pt x="1103" y="2137"/>
                    <a:pt x="1087" y="2137"/>
                  </a:cubicBezTo>
                  <a:cubicBezTo>
                    <a:pt x="1083" y="2137"/>
                    <a:pt x="1078" y="2138"/>
                    <a:pt x="1070" y="2140"/>
                  </a:cubicBezTo>
                  <a:cubicBezTo>
                    <a:pt x="1075" y="2149"/>
                    <a:pt x="1054" y="2177"/>
                    <a:pt x="1028" y="2212"/>
                  </a:cubicBezTo>
                  <a:cubicBezTo>
                    <a:pt x="1001" y="2246"/>
                    <a:pt x="967" y="2285"/>
                    <a:pt x="945" y="2316"/>
                  </a:cubicBezTo>
                  <a:cubicBezTo>
                    <a:pt x="946" y="2316"/>
                    <a:pt x="947" y="2316"/>
                    <a:pt x="948" y="2316"/>
                  </a:cubicBezTo>
                  <a:cubicBezTo>
                    <a:pt x="990" y="2316"/>
                    <a:pt x="1075" y="2198"/>
                    <a:pt x="1121" y="2141"/>
                  </a:cubicBezTo>
                  <a:lnTo>
                    <a:pt x="1121" y="2141"/>
                  </a:lnTo>
                  <a:cubicBezTo>
                    <a:pt x="1137" y="2157"/>
                    <a:pt x="1128" y="2196"/>
                    <a:pt x="1102" y="2247"/>
                  </a:cubicBezTo>
                  <a:cubicBezTo>
                    <a:pt x="1076" y="2300"/>
                    <a:pt x="1031" y="2364"/>
                    <a:pt x="976" y="2433"/>
                  </a:cubicBezTo>
                  <a:cubicBezTo>
                    <a:pt x="939" y="2477"/>
                    <a:pt x="921" y="2489"/>
                    <a:pt x="913" y="2489"/>
                  </a:cubicBezTo>
                  <a:cubicBezTo>
                    <a:pt x="903" y="2489"/>
                    <a:pt x="905" y="2474"/>
                    <a:pt x="903" y="2474"/>
                  </a:cubicBezTo>
                  <a:cubicBezTo>
                    <a:pt x="903" y="2474"/>
                    <a:pt x="902" y="2475"/>
                    <a:pt x="900" y="2478"/>
                  </a:cubicBezTo>
                  <a:cubicBezTo>
                    <a:pt x="710" y="2661"/>
                    <a:pt x="801" y="2692"/>
                    <a:pt x="631" y="2831"/>
                  </a:cubicBezTo>
                  <a:cubicBezTo>
                    <a:pt x="614" y="2842"/>
                    <a:pt x="601" y="2846"/>
                    <a:pt x="593" y="2846"/>
                  </a:cubicBezTo>
                  <a:cubicBezTo>
                    <a:pt x="565" y="2846"/>
                    <a:pt x="579" y="2798"/>
                    <a:pt x="558" y="2798"/>
                  </a:cubicBezTo>
                  <a:cubicBezTo>
                    <a:pt x="558" y="2798"/>
                    <a:pt x="558" y="2798"/>
                    <a:pt x="558" y="2798"/>
                  </a:cubicBezTo>
                  <a:cubicBezTo>
                    <a:pt x="591" y="2751"/>
                    <a:pt x="625" y="2721"/>
                    <a:pt x="656" y="2696"/>
                  </a:cubicBezTo>
                  <a:cubicBezTo>
                    <a:pt x="686" y="2671"/>
                    <a:pt x="714" y="2650"/>
                    <a:pt x="741" y="2622"/>
                  </a:cubicBezTo>
                  <a:lnTo>
                    <a:pt x="741" y="2622"/>
                  </a:lnTo>
                  <a:lnTo>
                    <a:pt x="703" y="2651"/>
                  </a:lnTo>
                  <a:lnTo>
                    <a:pt x="666" y="2683"/>
                  </a:lnTo>
                  <a:cubicBezTo>
                    <a:pt x="683" y="2649"/>
                    <a:pt x="731" y="2588"/>
                    <a:pt x="766" y="2563"/>
                  </a:cubicBezTo>
                  <a:lnTo>
                    <a:pt x="766" y="2563"/>
                  </a:lnTo>
                  <a:cubicBezTo>
                    <a:pt x="748" y="2572"/>
                    <a:pt x="720" y="2597"/>
                    <a:pt x="685" y="2631"/>
                  </a:cubicBezTo>
                  <a:cubicBezTo>
                    <a:pt x="651" y="2665"/>
                    <a:pt x="610" y="2710"/>
                    <a:pt x="567" y="2757"/>
                  </a:cubicBezTo>
                  <a:cubicBezTo>
                    <a:pt x="524" y="2805"/>
                    <a:pt x="479" y="2857"/>
                    <a:pt x="435" y="2905"/>
                  </a:cubicBezTo>
                  <a:cubicBezTo>
                    <a:pt x="392" y="2954"/>
                    <a:pt x="351" y="3000"/>
                    <a:pt x="313" y="3036"/>
                  </a:cubicBezTo>
                  <a:cubicBezTo>
                    <a:pt x="300" y="3065"/>
                    <a:pt x="274" y="3112"/>
                    <a:pt x="287" y="3112"/>
                  </a:cubicBezTo>
                  <a:cubicBezTo>
                    <a:pt x="288" y="3112"/>
                    <a:pt x="291" y="3111"/>
                    <a:pt x="294" y="3109"/>
                  </a:cubicBezTo>
                  <a:cubicBezTo>
                    <a:pt x="306" y="3092"/>
                    <a:pt x="319" y="3073"/>
                    <a:pt x="332" y="3056"/>
                  </a:cubicBezTo>
                  <a:cubicBezTo>
                    <a:pt x="337" y="3053"/>
                    <a:pt x="341" y="3051"/>
                    <a:pt x="344" y="3051"/>
                  </a:cubicBezTo>
                  <a:cubicBezTo>
                    <a:pt x="354" y="3051"/>
                    <a:pt x="343" y="3074"/>
                    <a:pt x="334" y="3094"/>
                  </a:cubicBezTo>
                  <a:cubicBezTo>
                    <a:pt x="326" y="3112"/>
                    <a:pt x="319" y="3127"/>
                    <a:pt x="323" y="3127"/>
                  </a:cubicBezTo>
                  <a:cubicBezTo>
                    <a:pt x="325" y="3127"/>
                    <a:pt x="330" y="3123"/>
                    <a:pt x="340" y="3113"/>
                  </a:cubicBezTo>
                  <a:lnTo>
                    <a:pt x="340" y="3113"/>
                  </a:lnTo>
                  <a:cubicBezTo>
                    <a:pt x="320" y="3153"/>
                    <a:pt x="299" y="3195"/>
                    <a:pt x="274" y="3239"/>
                  </a:cubicBezTo>
                  <a:cubicBezTo>
                    <a:pt x="249" y="3282"/>
                    <a:pt x="220" y="3328"/>
                    <a:pt x="178" y="3373"/>
                  </a:cubicBezTo>
                  <a:lnTo>
                    <a:pt x="140" y="3372"/>
                  </a:lnTo>
                  <a:lnTo>
                    <a:pt x="140" y="3372"/>
                  </a:lnTo>
                  <a:cubicBezTo>
                    <a:pt x="153" y="3369"/>
                    <a:pt x="201" y="3318"/>
                    <a:pt x="214" y="3287"/>
                  </a:cubicBezTo>
                  <a:lnTo>
                    <a:pt x="214" y="3287"/>
                  </a:lnTo>
                  <a:cubicBezTo>
                    <a:pt x="204" y="3311"/>
                    <a:pt x="167" y="3341"/>
                    <a:pt x="134" y="3375"/>
                  </a:cubicBezTo>
                  <a:cubicBezTo>
                    <a:pt x="99" y="3408"/>
                    <a:pt x="69" y="3446"/>
                    <a:pt x="70" y="3481"/>
                  </a:cubicBezTo>
                  <a:lnTo>
                    <a:pt x="138" y="3424"/>
                  </a:lnTo>
                  <a:lnTo>
                    <a:pt x="138" y="3424"/>
                  </a:lnTo>
                  <a:cubicBezTo>
                    <a:pt x="120" y="3464"/>
                    <a:pt x="102" y="3511"/>
                    <a:pt x="80" y="3558"/>
                  </a:cubicBezTo>
                  <a:cubicBezTo>
                    <a:pt x="58" y="3605"/>
                    <a:pt x="35" y="3653"/>
                    <a:pt x="1" y="3694"/>
                  </a:cubicBezTo>
                  <a:cubicBezTo>
                    <a:pt x="55" y="3672"/>
                    <a:pt x="11" y="3671"/>
                    <a:pt x="85" y="3630"/>
                  </a:cubicBezTo>
                  <a:lnTo>
                    <a:pt x="85" y="3630"/>
                  </a:lnTo>
                  <a:cubicBezTo>
                    <a:pt x="81" y="3632"/>
                    <a:pt x="78" y="3632"/>
                    <a:pt x="75" y="3632"/>
                  </a:cubicBezTo>
                  <a:cubicBezTo>
                    <a:pt x="36" y="3632"/>
                    <a:pt x="195" y="3457"/>
                    <a:pt x="164" y="3457"/>
                  </a:cubicBezTo>
                  <a:cubicBezTo>
                    <a:pt x="161" y="3457"/>
                    <a:pt x="158" y="3458"/>
                    <a:pt x="154" y="3460"/>
                  </a:cubicBezTo>
                  <a:lnTo>
                    <a:pt x="154" y="3460"/>
                  </a:lnTo>
                  <a:cubicBezTo>
                    <a:pt x="187" y="3442"/>
                    <a:pt x="209" y="3420"/>
                    <a:pt x="230" y="3395"/>
                  </a:cubicBezTo>
                  <a:cubicBezTo>
                    <a:pt x="256" y="3368"/>
                    <a:pt x="282" y="3339"/>
                    <a:pt x="326" y="3309"/>
                  </a:cubicBezTo>
                  <a:cubicBezTo>
                    <a:pt x="326" y="3309"/>
                    <a:pt x="324" y="3308"/>
                    <a:pt x="323" y="3308"/>
                  </a:cubicBezTo>
                  <a:cubicBezTo>
                    <a:pt x="320" y="3308"/>
                    <a:pt x="317" y="3309"/>
                    <a:pt x="315" y="3309"/>
                  </a:cubicBezTo>
                  <a:cubicBezTo>
                    <a:pt x="307" y="3309"/>
                    <a:pt x="307" y="3304"/>
                    <a:pt x="347" y="3257"/>
                  </a:cubicBezTo>
                  <a:cubicBezTo>
                    <a:pt x="347" y="3252"/>
                    <a:pt x="350" y="3243"/>
                    <a:pt x="352" y="3236"/>
                  </a:cubicBezTo>
                  <a:cubicBezTo>
                    <a:pt x="354" y="3235"/>
                    <a:pt x="355" y="3234"/>
                    <a:pt x="356" y="3232"/>
                  </a:cubicBezTo>
                  <a:lnTo>
                    <a:pt x="356" y="3232"/>
                  </a:lnTo>
                  <a:cubicBezTo>
                    <a:pt x="355" y="3233"/>
                    <a:pt x="354" y="3234"/>
                    <a:pt x="353" y="3236"/>
                  </a:cubicBezTo>
                  <a:cubicBezTo>
                    <a:pt x="353" y="3233"/>
                    <a:pt x="353" y="3232"/>
                    <a:pt x="353" y="3232"/>
                  </a:cubicBezTo>
                  <a:lnTo>
                    <a:pt x="353" y="3232"/>
                  </a:lnTo>
                  <a:cubicBezTo>
                    <a:pt x="353" y="3232"/>
                    <a:pt x="352" y="3233"/>
                    <a:pt x="351" y="3236"/>
                  </a:cubicBezTo>
                  <a:cubicBezTo>
                    <a:pt x="334" y="3250"/>
                    <a:pt x="320" y="3261"/>
                    <a:pt x="310" y="3263"/>
                  </a:cubicBezTo>
                  <a:cubicBezTo>
                    <a:pt x="318" y="3212"/>
                    <a:pt x="406" y="3099"/>
                    <a:pt x="428" y="3055"/>
                  </a:cubicBezTo>
                  <a:cubicBezTo>
                    <a:pt x="437" y="3046"/>
                    <a:pt x="441" y="3043"/>
                    <a:pt x="443" y="3043"/>
                  </a:cubicBezTo>
                  <a:cubicBezTo>
                    <a:pt x="449" y="3043"/>
                    <a:pt x="435" y="3067"/>
                    <a:pt x="444" y="3067"/>
                  </a:cubicBezTo>
                  <a:cubicBezTo>
                    <a:pt x="445" y="3067"/>
                    <a:pt x="447" y="3066"/>
                    <a:pt x="450" y="3064"/>
                  </a:cubicBezTo>
                  <a:lnTo>
                    <a:pt x="482" y="2997"/>
                  </a:lnTo>
                  <a:cubicBezTo>
                    <a:pt x="483" y="2998"/>
                    <a:pt x="484" y="2998"/>
                    <a:pt x="486" y="2998"/>
                  </a:cubicBezTo>
                  <a:cubicBezTo>
                    <a:pt x="503" y="2998"/>
                    <a:pt x="542" y="2969"/>
                    <a:pt x="554" y="2969"/>
                  </a:cubicBezTo>
                  <a:cubicBezTo>
                    <a:pt x="562" y="2969"/>
                    <a:pt x="559" y="2981"/>
                    <a:pt x="533" y="3019"/>
                  </a:cubicBezTo>
                  <a:cubicBezTo>
                    <a:pt x="557" y="2990"/>
                    <a:pt x="582" y="2962"/>
                    <a:pt x="607" y="2934"/>
                  </a:cubicBezTo>
                  <a:cubicBezTo>
                    <a:pt x="634" y="2914"/>
                    <a:pt x="663" y="2886"/>
                    <a:pt x="690" y="2860"/>
                  </a:cubicBezTo>
                  <a:cubicBezTo>
                    <a:pt x="717" y="2833"/>
                    <a:pt x="740" y="2805"/>
                    <a:pt x="755" y="2781"/>
                  </a:cubicBezTo>
                  <a:cubicBezTo>
                    <a:pt x="785" y="2753"/>
                    <a:pt x="812" y="2697"/>
                    <a:pt x="814" y="2697"/>
                  </a:cubicBezTo>
                  <a:lnTo>
                    <a:pt x="814" y="2697"/>
                  </a:lnTo>
                  <a:cubicBezTo>
                    <a:pt x="814" y="2697"/>
                    <a:pt x="812" y="2701"/>
                    <a:pt x="808" y="2711"/>
                  </a:cubicBezTo>
                  <a:cubicBezTo>
                    <a:pt x="846" y="2665"/>
                    <a:pt x="883" y="2618"/>
                    <a:pt x="920" y="2573"/>
                  </a:cubicBezTo>
                  <a:lnTo>
                    <a:pt x="925" y="2576"/>
                  </a:lnTo>
                  <a:cubicBezTo>
                    <a:pt x="988" y="2515"/>
                    <a:pt x="1044" y="2445"/>
                    <a:pt x="1108" y="2377"/>
                  </a:cubicBezTo>
                  <a:cubicBezTo>
                    <a:pt x="1140" y="2343"/>
                    <a:pt x="1173" y="2310"/>
                    <a:pt x="1211" y="2280"/>
                  </a:cubicBezTo>
                  <a:cubicBezTo>
                    <a:pt x="1248" y="2249"/>
                    <a:pt x="1287" y="2219"/>
                    <a:pt x="1331" y="2195"/>
                  </a:cubicBezTo>
                  <a:cubicBezTo>
                    <a:pt x="1352" y="2173"/>
                    <a:pt x="1373" y="2151"/>
                    <a:pt x="1397" y="2127"/>
                  </a:cubicBezTo>
                  <a:cubicBezTo>
                    <a:pt x="1422" y="2103"/>
                    <a:pt x="1452" y="2076"/>
                    <a:pt x="1492" y="2048"/>
                  </a:cubicBezTo>
                  <a:lnTo>
                    <a:pt x="1520" y="2052"/>
                  </a:lnTo>
                  <a:cubicBezTo>
                    <a:pt x="1547" y="2025"/>
                    <a:pt x="1593" y="1992"/>
                    <a:pt x="1635" y="1963"/>
                  </a:cubicBezTo>
                  <a:cubicBezTo>
                    <a:pt x="1677" y="1935"/>
                    <a:pt x="1715" y="1908"/>
                    <a:pt x="1721" y="1889"/>
                  </a:cubicBezTo>
                  <a:cubicBezTo>
                    <a:pt x="1769" y="1886"/>
                    <a:pt x="1844" y="1834"/>
                    <a:pt x="1920" y="1774"/>
                  </a:cubicBezTo>
                  <a:cubicBezTo>
                    <a:pt x="1998" y="1715"/>
                    <a:pt x="2076" y="1647"/>
                    <a:pt x="2135" y="1615"/>
                  </a:cubicBezTo>
                  <a:lnTo>
                    <a:pt x="2123" y="1591"/>
                  </a:lnTo>
                  <a:cubicBezTo>
                    <a:pt x="2199" y="1540"/>
                    <a:pt x="2268" y="1487"/>
                    <a:pt x="2358" y="1417"/>
                  </a:cubicBezTo>
                  <a:lnTo>
                    <a:pt x="2339" y="1400"/>
                  </a:lnTo>
                  <a:cubicBezTo>
                    <a:pt x="2376" y="1366"/>
                    <a:pt x="2432" y="1337"/>
                    <a:pt x="2495" y="1306"/>
                  </a:cubicBezTo>
                  <a:cubicBezTo>
                    <a:pt x="2527" y="1291"/>
                    <a:pt x="2561" y="1276"/>
                    <a:pt x="2595" y="1260"/>
                  </a:cubicBezTo>
                  <a:cubicBezTo>
                    <a:pt x="2629" y="1243"/>
                    <a:pt x="2663" y="1225"/>
                    <a:pt x="2697" y="1206"/>
                  </a:cubicBezTo>
                  <a:lnTo>
                    <a:pt x="2697" y="1206"/>
                  </a:lnTo>
                  <a:cubicBezTo>
                    <a:pt x="2692" y="1220"/>
                    <a:pt x="2656" y="1236"/>
                    <a:pt x="2630" y="1246"/>
                  </a:cubicBezTo>
                  <a:cubicBezTo>
                    <a:pt x="2676" y="1233"/>
                    <a:pt x="2720" y="1215"/>
                    <a:pt x="2762" y="1192"/>
                  </a:cubicBezTo>
                  <a:cubicBezTo>
                    <a:pt x="2803" y="1168"/>
                    <a:pt x="2843" y="1141"/>
                    <a:pt x="2882" y="1114"/>
                  </a:cubicBezTo>
                  <a:cubicBezTo>
                    <a:pt x="2922" y="1087"/>
                    <a:pt x="2961" y="1060"/>
                    <a:pt x="3001" y="1037"/>
                  </a:cubicBezTo>
                  <a:cubicBezTo>
                    <a:pt x="3041" y="1015"/>
                    <a:pt x="3081" y="997"/>
                    <a:pt x="3123" y="987"/>
                  </a:cubicBezTo>
                  <a:cubicBezTo>
                    <a:pt x="3157" y="961"/>
                    <a:pt x="3186" y="951"/>
                    <a:pt x="3215" y="944"/>
                  </a:cubicBezTo>
                  <a:lnTo>
                    <a:pt x="3215" y="944"/>
                  </a:lnTo>
                  <a:cubicBezTo>
                    <a:pt x="3211" y="946"/>
                    <a:pt x="3209" y="948"/>
                    <a:pt x="3206" y="951"/>
                  </a:cubicBezTo>
                  <a:cubicBezTo>
                    <a:pt x="3210" y="949"/>
                    <a:pt x="3216" y="946"/>
                    <a:pt x="3222" y="944"/>
                  </a:cubicBezTo>
                  <a:cubicBezTo>
                    <a:pt x="3240" y="939"/>
                    <a:pt x="3259" y="936"/>
                    <a:pt x="3279" y="931"/>
                  </a:cubicBezTo>
                  <a:lnTo>
                    <a:pt x="3279" y="931"/>
                  </a:lnTo>
                  <a:cubicBezTo>
                    <a:pt x="3261" y="933"/>
                    <a:pt x="3244" y="936"/>
                    <a:pt x="3231" y="939"/>
                  </a:cubicBezTo>
                  <a:cubicBezTo>
                    <a:pt x="3259" y="926"/>
                    <a:pt x="3302" y="903"/>
                    <a:pt x="3344" y="878"/>
                  </a:cubicBezTo>
                  <a:lnTo>
                    <a:pt x="3373" y="893"/>
                  </a:lnTo>
                  <a:cubicBezTo>
                    <a:pt x="3376" y="891"/>
                    <a:pt x="3379" y="890"/>
                    <a:pt x="3382" y="889"/>
                  </a:cubicBezTo>
                  <a:cubicBezTo>
                    <a:pt x="3430" y="878"/>
                    <a:pt x="3412" y="862"/>
                    <a:pt x="3382" y="855"/>
                  </a:cubicBezTo>
                  <a:cubicBezTo>
                    <a:pt x="3403" y="841"/>
                    <a:pt x="3421" y="827"/>
                    <a:pt x="3434" y="815"/>
                  </a:cubicBezTo>
                  <a:cubicBezTo>
                    <a:pt x="3440" y="818"/>
                    <a:pt x="3446" y="819"/>
                    <a:pt x="3453" y="819"/>
                  </a:cubicBezTo>
                  <a:cubicBezTo>
                    <a:pt x="3473" y="819"/>
                    <a:pt x="3494" y="807"/>
                    <a:pt x="3517" y="796"/>
                  </a:cubicBezTo>
                  <a:cubicBezTo>
                    <a:pt x="3539" y="784"/>
                    <a:pt x="3563" y="772"/>
                    <a:pt x="3587" y="772"/>
                  </a:cubicBezTo>
                  <a:cubicBezTo>
                    <a:pt x="3595" y="772"/>
                    <a:pt x="3603" y="773"/>
                    <a:pt x="3610" y="776"/>
                  </a:cubicBezTo>
                  <a:cubicBezTo>
                    <a:pt x="3630" y="745"/>
                    <a:pt x="3802" y="685"/>
                    <a:pt x="3834" y="635"/>
                  </a:cubicBezTo>
                  <a:lnTo>
                    <a:pt x="3834" y="635"/>
                  </a:lnTo>
                  <a:cubicBezTo>
                    <a:pt x="3885" y="623"/>
                    <a:pt x="3937" y="610"/>
                    <a:pt x="3978" y="583"/>
                  </a:cubicBezTo>
                  <a:lnTo>
                    <a:pt x="4009" y="607"/>
                  </a:lnTo>
                  <a:cubicBezTo>
                    <a:pt x="4042" y="580"/>
                    <a:pt x="4075" y="555"/>
                    <a:pt x="4107" y="529"/>
                  </a:cubicBezTo>
                  <a:cubicBezTo>
                    <a:pt x="4119" y="528"/>
                    <a:pt x="4130" y="528"/>
                    <a:pt x="4139" y="528"/>
                  </a:cubicBezTo>
                  <a:cubicBezTo>
                    <a:pt x="4189" y="528"/>
                    <a:pt x="4203" y="536"/>
                    <a:pt x="4153" y="573"/>
                  </a:cubicBezTo>
                  <a:cubicBezTo>
                    <a:pt x="4172" y="563"/>
                    <a:pt x="4187" y="553"/>
                    <a:pt x="4201" y="546"/>
                  </a:cubicBezTo>
                  <a:cubicBezTo>
                    <a:pt x="4216" y="538"/>
                    <a:pt x="4229" y="532"/>
                    <a:pt x="4239" y="527"/>
                  </a:cubicBezTo>
                  <a:cubicBezTo>
                    <a:pt x="4260" y="518"/>
                    <a:pt x="4275" y="511"/>
                    <a:pt x="4290" y="505"/>
                  </a:cubicBezTo>
                  <a:cubicBezTo>
                    <a:pt x="4304" y="499"/>
                    <a:pt x="4318" y="493"/>
                    <a:pt x="4337" y="484"/>
                  </a:cubicBezTo>
                  <a:cubicBezTo>
                    <a:pt x="4354" y="475"/>
                    <a:pt x="4377" y="462"/>
                    <a:pt x="4410" y="444"/>
                  </a:cubicBezTo>
                  <a:lnTo>
                    <a:pt x="4410" y="444"/>
                  </a:lnTo>
                  <a:lnTo>
                    <a:pt x="4408" y="466"/>
                  </a:lnTo>
                  <a:cubicBezTo>
                    <a:pt x="4454" y="453"/>
                    <a:pt x="4519" y="411"/>
                    <a:pt x="4556" y="411"/>
                  </a:cubicBezTo>
                  <a:cubicBezTo>
                    <a:pt x="4560" y="411"/>
                    <a:pt x="4563" y="412"/>
                    <a:pt x="4566" y="413"/>
                  </a:cubicBezTo>
                  <a:cubicBezTo>
                    <a:pt x="4571" y="413"/>
                    <a:pt x="4576" y="413"/>
                    <a:pt x="4582" y="413"/>
                  </a:cubicBezTo>
                  <a:cubicBezTo>
                    <a:pt x="4613" y="413"/>
                    <a:pt x="4656" y="407"/>
                    <a:pt x="4710" y="397"/>
                  </a:cubicBezTo>
                  <a:cubicBezTo>
                    <a:pt x="4741" y="391"/>
                    <a:pt x="4776" y="385"/>
                    <a:pt x="4813" y="378"/>
                  </a:cubicBezTo>
                  <a:cubicBezTo>
                    <a:pt x="4849" y="370"/>
                    <a:pt x="4889" y="362"/>
                    <a:pt x="4930" y="353"/>
                  </a:cubicBezTo>
                  <a:cubicBezTo>
                    <a:pt x="4971" y="346"/>
                    <a:pt x="5013" y="339"/>
                    <a:pt x="5055" y="332"/>
                  </a:cubicBezTo>
                  <a:cubicBezTo>
                    <a:pt x="5076" y="328"/>
                    <a:pt x="5098" y="324"/>
                    <a:pt x="5120" y="320"/>
                  </a:cubicBezTo>
                  <a:cubicBezTo>
                    <a:pt x="5141" y="317"/>
                    <a:pt x="5163" y="314"/>
                    <a:pt x="5184" y="311"/>
                  </a:cubicBezTo>
                  <a:cubicBezTo>
                    <a:pt x="5227" y="306"/>
                    <a:pt x="5269" y="301"/>
                    <a:pt x="5310" y="297"/>
                  </a:cubicBezTo>
                  <a:cubicBezTo>
                    <a:pt x="5351" y="294"/>
                    <a:pt x="5392" y="292"/>
                    <a:pt x="5428" y="292"/>
                  </a:cubicBezTo>
                  <a:cubicBezTo>
                    <a:pt x="5406" y="273"/>
                    <a:pt x="5416" y="268"/>
                    <a:pt x="5439" y="268"/>
                  </a:cubicBezTo>
                  <a:cubicBezTo>
                    <a:pt x="5449" y="268"/>
                    <a:pt x="5461" y="269"/>
                    <a:pt x="5474" y="270"/>
                  </a:cubicBezTo>
                  <a:cubicBezTo>
                    <a:pt x="5491" y="271"/>
                    <a:pt x="5509" y="273"/>
                    <a:pt x="5525" y="273"/>
                  </a:cubicBezTo>
                  <a:cubicBezTo>
                    <a:pt x="5552" y="273"/>
                    <a:pt x="5573" y="269"/>
                    <a:pt x="5575" y="254"/>
                  </a:cubicBezTo>
                  <a:cubicBezTo>
                    <a:pt x="5593" y="266"/>
                    <a:pt x="5635" y="270"/>
                    <a:pt x="5589" y="288"/>
                  </a:cubicBezTo>
                  <a:cubicBezTo>
                    <a:pt x="5626" y="280"/>
                    <a:pt x="5659" y="277"/>
                    <a:pt x="5689" y="274"/>
                  </a:cubicBezTo>
                  <a:cubicBezTo>
                    <a:pt x="5719" y="272"/>
                    <a:pt x="5746" y="272"/>
                    <a:pt x="5771" y="271"/>
                  </a:cubicBezTo>
                  <a:cubicBezTo>
                    <a:pt x="5822" y="270"/>
                    <a:pt x="5867" y="264"/>
                    <a:pt x="5917" y="241"/>
                  </a:cubicBezTo>
                  <a:lnTo>
                    <a:pt x="5917" y="241"/>
                  </a:lnTo>
                  <a:cubicBezTo>
                    <a:pt x="5935" y="255"/>
                    <a:pt x="5887" y="264"/>
                    <a:pt x="5902" y="272"/>
                  </a:cubicBezTo>
                  <a:cubicBezTo>
                    <a:pt x="5912" y="269"/>
                    <a:pt x="5934" y="262"/>
                    <a:pt x="5951" y="262"/>
                  </a:cubicBezTo>
                  <a:cubicBezTo>
                    <a:pt x="5957" y="262"/>
                    <a:pt x="5962" y="262"/>
                    <a:pt x="5966" y="264"/>
                  </a:cubicBezTo>
                  <a:cubicBezTo>
                    <a:pt x="5982" y="272"/>
                    <a:pt x="5944" y="277"/>
                    <a:pt x="5922" y="285"/>
                  </a:cubicBezTo>
                  <a:cubicBezTo>
                    <a:pt x="6074" y="274"/>
                    <a:pt x="6088" y="228"/>
                    <a:pt x="6097" y="185"/>
                  </a:cubicBezTo>
                  <a:cubicBezTo>
                    <a:pt x="6129" y="192"/>
                    <a:pt x="6154" y="195"/>
                    <a:pt x="6176" y="195"/>
                  </a:cubicBezTo>
                  <a:cubicBezTo>
                    <a:pt x="6210" y="195"/>
                    <a:pt x="6238" y="187"/>
                    <a:pt x="6272" y="168"/>
                  </a:cubicBezTo>
                  <a:lnTo>
                    <a:pt x="6272" y="168"/>
                  </a:lnTo>
                  <a:cubicBezTo>
                    <a:pt x="6300" y="182"/>
                    <a:pt x="6346" y="195"/>
                    <a:pt x="6249" y="203"/>
                  </a:cubicBezTo>
                  <a:cubicBezTo>
                    <a:pt x="6251" y="203"/>
                    <a:pt x="6254" y="203"/>
                    <a:pt x="6256" y="203"/>
                  </a:cubicBezTo>
                  <a:cubicBezTo>
                    <a:pt x="6289" y="203"/>
                    <a:pt x="6365" y="208"/>
                    <a:pt x="6436" y="208"/>
                  </a:cubicBezTo>
                  <a:cubicBezTo>
                    <a:pt x="6474" y="207"/>
                    <a:pt x="6511" y="207"/>
                    <a:pt x="6539" y="204"/>
                  </a:cubicBezTo>
                  <a:cubicBezTo>
                    <a:pt x="6566" y="201"/>
                    <a:pt x="6584" y="197"/>
                    <a:pt x="6586" y="188"/>
                  </a:cubicBezTo>
                  <a:cubicBezTo>
                    <a:pt x="6593" y="192"/>
                    <a:pt x="6606" y="193"/>
                    <a:pt x="6621" y="193"/>
                  </a:cubicBezTo>
                  <a:cubicBezTo>
                    <a:pt x="6643" y="193"/>
                    <a:pt x="6668" y="190"/>
                    <a:pt x="6676" y="188"/>
                  </a:cubicBezTo>
                  <a:cubicBezTo>
                    <a:pt x="6737" y="193"/>
                    <a:pt x="6770" y="194"/>
                    <a:pt x="6803" y="197"/>
                  </a:cubicBezTo>
                  <a:cubicBezTo>
                    <a:pt x="6836" y="199"/>
                    <a:pt x="6868" y="200"/>
                    <a:pt x="6928" y="202"/>
                  </a:cubicBezTo>
                  <a:lnTo>
                    <a:pt x="6895" y="194"/>
                  </a:lnTo>
                  <a:cubicBezTo>
                    <a:pt x="6912" y="181"/>
                    <a:pt x="6930" y="177"/>
                    <a:pt x="6949" y="177"/>
                  </a:cubicBezTo>
                  <a:cubicBezTo>
                    <a:pt x="6985" y="177"/>
                    <a:pt x="7029" y="193"/>
                    <a:pt x="7092" y="194"/>
                  </a:cubicBezTo>
                  <a:lnTo>
                    <a:pt x="7089" y="198"/>
                  </a:lnTo>
                  <a:cubicBezTo>
                    <a:pt x="7176" y="218"/>
                    <a:pt x="7209" y="221"/>
                    <a:pt x="7231" y="221"/>
                  </a:cubicBezTo>
                  <a:cubicBezTo>
                    <a:pt x="7239" y="221"/>
                    <a:pt x="7246" y="221"/>
                    <a:pt x="7254" y="221"/>
                  </a:cubicBezTo>
                  <a:cubicBezTo>
                    <a:pt x="7276" y="221"/>
                    <a:pt x="7305" y="224"/>
                    <a:pt x="7399" y="250"/>
                  </a:cubicBezTo>
                  <a:lnTo>
                    <a:pt x="7390" y="223"/>
                  </a:lnTo>
                  <a:cubicBezTo>
                    <a:pt x="7396" y="212"/>
                    <a:pt x="7407" y="209"/>
                    <a:pt x="7422" y="209"/>
                  </a:cubicBezTo>
                  <a:cubicBezTo>
                    <a:pt x="7426" y="209"/>
                    <a:pt x="7429" y="209"/>
                    <a:pt x="7433" y="209"/>
                  </a:cubicBezTo>
                  <a:cubicBezTo>
                    <a:pt x="7443" y="211"/>
                    <a:pt x="7456" y="214"/>
                    <a:pt x="7469" y="217"/>
                  </a:cubicBezTo>
                  <a:cubicBezTo>
                    <a:pt x="7482" y="222"/>
                    <a:pt x="7496" y="227"/>
                    <a:pt x="7511" y="232"/>
                  </a:cubicBezTo>
                  <a:cubicBezTo>
                    <a:pt x="7569" y="253"/>
                    <a:pt x="7639" y="281"/>
                    <a:pt x="7702" y="281"/>
                  </a:cubicBezTo>
                  <a:cubicBezTo>
                    <a:pt x="7703" y="281"/>
                    <a:pt x="7704" y="281"/>
                    <a:pt x="7705" y="281"/>
                  </a:cubicBezTo>
                  <a:lnTo>
                    <a:pt x="7663" y="259"/>
                  </a:lnTo>
                  <a:cubicBezTo>
                    <a:pt x="7665" y="259"/>
                    <a:pt x="7667" y="259"/>
                    <a:pt x="7669" y="259"/>
                  </a:cubicBezTo>
                  <a:cubicBezTo>
                    <a:pt x="7704" y="259"/>
                    <a:pt x="7746" y="283"/>
                    <a:pt x="7787" y="310"/>
                  </a:cubicBezTo>
                  <a:cubicBezTo>
                    <a:pt x="7799" y="318"/>
                    <a:pt x="7809" y="325"/>
                    <a:pt x="7821" y="332"/>
                  </a:cubicBezTo>
                  <a:cubicBezTo>
                    <a:pt x="7831" y="339"/>
                    <a:pt x="7842" y="346"/>
                    <a:pt x="7851" y="354"/>
                  </a:cubicBezTo>
                  <a:cubicBezTo>
                    <a:pt x="7871" y="367"/>
                    <a:pt x="7890" y="379"/>
                    <a:pt x="7907" y="384"/>
                  </a:cubicBezTo>
                  <a:cubicBezTo>
                    <a:pt x="7913" y="387"/>
                    <a:pt x="7910" y="388"/>
                    <a:pt x="7902" y="388"/>
                  </a:cubicBezTo>
                  <a:cubicBezTo>
                    <a:pt x="7892" y="388"/>
                    <a:pt x="7874" y="386"/>
                    <a:pt x="7862" y="386"/>
                  </a:cubicBezTo>
                  <a:lnTo>
                    <a:pt x="7862" y="386"/>
                  </a:lnTo>
                  <a:cubicBezTo>
                    <a:pt x="7907" y="404"/>
                    <a:pt x="7931" y="410"/>
                    <a:pt x="7943" y="410"/>
                  </a:cubicBezTo>
                  <a:cubicBezTo>
                    <a:pt x="7971" y="410"/>
                    <a:pt x="7938" y="374"/>
                    <a:pt x="7993" y="374"/>
                  </a:cubicBezTo>
                  <a:cubicBezTo>
                    <a:pt x="8001" y="374"/>
                    <a:pt x="8011" y="375"/>
                    <a:pt x="8024" y="377"/>
                  </a:cubicBezTo>
                  <a:cubicBezTo>
                    <a:pt x="8045" y="400"/>
                    <a:pt x="7984" y="415"/>
                    <a:pt x="8071" y="436"/>
                  </a:cubicBezTo>
                  <a:cubicBezTo>
                    <a:pt x="8082" y="442"/>
                    <a:pt x="8103" y="445"/>
                    <a:pt x="8132" y="447"/>
                  </a:cubicBezTo>
                  <a:cubicBezTo>
                    <a:pt x="8147" y="448"/>
                    <a:pt x="8164" y="448"/>
                    <a:pt x="8180" y="449"/>
                  </a:cubicBezTo>
                  <a:cubicBezTo>
                    <a:pt x="8198" y="450"/>
                    <a:pt x="8216" y="451"/>
                    <a:pt x="8235" y="453"/>
                  </a:cubicBezTo>
                  <a:cubicBezTo>
                    <a:pt x="8311" y="460"/>
                    <a:pt x="8397" y="471"/>
                    <a:pt x="8452" y="503"/>
                  </a:cubicBezTo>
                  <a:cubicBezTo>
                    <a:pt x="8432" y="485"/>
                    <a:pt x="8411" y="467"/>
                    <a:pt x="8452" y="467"/>
                  </a:cubicBezTo>
                  <a:cubicBezTo>
                    <a:pt x="8457" y="467"/>
                    <a:pt x="8463" y="467"/>
                    <a:pt x="8470" y="468"/>
                  </a:cubicBezTo>
                  <a:cubicBezTo>
                    <a:pt x="8494" y="473"/>
                    <a:pt x="8521" y="481"/>
                    <a:pt x="8548" y="494"/>
                  </a:cubicBezTo>
                  <a:cubicBezTo>
                    <a:pt x="8576" y="507"/>
                    <a:pt x="8606" y="521"/>
                    <a:pt x="8635" y="534"/>
                  </a:cubicBezTo>
                  <a:cubicBezTo>
                    <a:pt x="8685" y="556"/>
                    <a:pt x="8734" y="575"/>
                    <a:pt x="8778" y="575"/>
                  </a:cubicBezTo>
                  <a:cubicBezTo>
                    <a:pt x="8785" y="575"/>
                    <a:pt x="8793" y="575"/>
                    <a:pt x="8800" y="573"/>
                  </a:cubicBezTo>
                  <a:cubicBezTo>
                    <a:pt x="8811" y="580"/>
                    <a:pt x="8814" y="586"/>
                    <a:pt x="8813" y="589"/>
                  </a:cubicBezTo>
                  <a:cubicBezTo>
                    <a:pt x="8832" y="592"/>
                    <a:pt x="8856" y="595"/>
                    <a:pt x="8882" y="601"/>
                  </a:cubicBezTo>
                  <a:cubicBezTo>
                    <a:pt x="8908" y="607"/>
                    <a:pt x="8936" y="614"/>
                    <a:pt x="8964" y="621"/>
                  </a:cubicBezTo>
                  <a:cubicBezTo>
                    <a:pt x="9010" y="632"/>
                    <a:pt x="9054" y="641"/>
                    <a:pt x="9082" y="641"/>
                  </a:cubicBezTo>
                  <a:cubicBezTo>
                    <a:pt x="9087" y="641"/>
                    <a:pt x="9091" y="640"/>
                    <a:pt x="9095" y="640"/>
                  </a:cubicBezTo>
                  <a:cubicBezTo>
                    <a:pt x="9104" y="667"/>
                    <a:pt x="9136" y="687"/>
                    <a:pt x="9179" y="703"/>
                  </a:cubicBezTo>
                  <a:cubicBezTo>
                    <a:pt x="9190" y="707"/>
                    <a:pt x="9201" y="710"/>
                    <a:pt x="9213" y="715"/>
                  </a:cubicBezTo>
                  <a:cubicBezTo>
                    <a:pt x="9225" y="719"/>
                    <a:pt x="9237" y="724"/>
                    <a:pt x="9249" y="728"/>
                  </a:cubicBezTo>
                  <a:cubicBezTo>
                    <a:pt x="9274" y="736"/>
                    <a:pt x="9301" y="743"/>
                    <a:pt x="9326" y="750"/>
                  </a:cubicBezTo>
                  <a:cubicBezTo>
                    <a:pt x="9428" y="779"/>
                    <a:pt x="9523" y="804"/>
                    <a:pt x="9507" y="841"/>
                  </a:cubicBezTo>
                  <a:lnTo>
                    <a:pt x="9533" y="851"/>
                  </a:lnTo>
                  <a:lnTo>
                    <a:pt x="9559" y="862"/>
                  </a:lnTo>
                  <a:lnTo>
                    <a:pt x="9611" y="885"/>
                  </a:lnTo>
                  <a:lnTo>
                    <a:pt x="9714" y="931"/>
                  </a:lnTo>
                  <a:lnTo>
                    <a:pt x="9705" y="935"/>
                  </a:lnTo>
                  <a:cubicBezTo>
                    <a:pt x="9769" y="968"/>
                    <a:pt x="9816" y="985"/>
                    <a:pt x="9852" y="994"/>
                  </a:cubicBezTo>
                  <a:cubicBezTo>
                    <a:pt x="9888" y="1006"/>
                    <a:pt x="9915" y="1008"/>
                    <a:pt x="9942" y="1012"/>
                  </a:cubicBezTo>
                  <a:cubicBezTo>
                    <a:pt x="9969" y="1032"/>
                    <a:pt x="9944" y="1027"/>
                    <a:pt x="9940" y="1030"/>
                  </a:cubicBezTo>
                  <a:cubicBezTo>
                    <a:pt x="10030" y="1085"/>
                    <a:pt x="10080" y="1115"/>
                    <a:pt x="10130" y="1136"/>
                  </a:cubicBezTo>
                  <a:cubicBezTo>
                    <a:pt x="10142" y="1141"/>
                    <a:pt x="10154" y="1146"/>
                    <a:pt x="10168" y="1151"/>
                  </a:cubicBezTo>
                  <a:cubicBezTo>
                    <a:pt x="10180" y="1156"/>
                    <a:pt x="10193" y="1161"/>
                    <a:pt x="10208" y="1165"/>
                  </a:cubicBezTo>
                  <a:cubicBezTo>
                    <a:pt x="10237" y="1176"/>
                    <a:pt x="10271" y="1186"/>
                    <a:pt x="10314" y="1199"/>
                  </a:cubicBezTo>
                  <a:lnTo>
                    <a:pt x="10317" y="1232"/>
                  </a:lnTo>
                  <a:cubicBezTo>
                    <a:pt x="10329" y="1234"/>
                    <a:pt x="10351" y="1247"/>
                    <a:pt x="10379" y="1267"/>
                  </a:cubicBezTo>
                  <a:cubicBezTo>
                    <a:pt x="10393" y="1276"/>
                    <a:pt x="10409" y="1288"/>
                    <a:pt x="10426" y="1300"/>
                  </a:cubicBezTo>
                  <a:cubicBezTo>
                    <a:pt x="10443" y="1312"/>
                    <a:pt x="10463" y="1324"/>
                    <a:pt x="10481" y="1339"/>
                  </a:cubicBezTo>
                  <a:cubicBezTo>
                    <a:pt x="10558" y="1399"/>
                    <a:pt x="10652" y="1466"/>
                    <a:pt x="10748" y="1509"/>
                  </a:cubicBezTo>
                  <a:cubicBezTo>
                    <a:pt x="10747" y="1509"/>
                    <a:pt x="10744" y="1510"/>
                    <a:pt x="10741" y="1510"/>
                  </a:cubicBezTo>
                  <a:cubicBezTo>
                    <a:pt x="10737" y="1510"/>
                    <a:pt x="10731" y="1509"/>
                    <a:pt x="10722" y="1506"/>
                  </a:cubicBezTo>
                  <a:lnTo>
                    <a:pt x="10722" y="1506"/>
                  </a:lnTo>
                  <a:cubicBezTo>
                    <a:pt x="10749" y="1518"/>
                    <a:pt x="10775" y="1534"/>
                    <a:pt x="10801" y="1552"/>
                  </a:cubicBezTo>
                  <a:cubicBezTo>
                    <a:pt x="10827" y="1570"/>
                    <a:pt x="10852" y="1589"/>
                    <a:pt x="10877" y="1609"/>
                  </a:cubicBezTo>
                  <a:cubicBezTo>
                    <a:pt x="10928" y="1649"/>
                    <a:pt x="10978" y="1692"/>
                    <a:pt x="11024" y="1730"/>
                  </a:cubicBezTo>
                  <a:cubicBezTo>
                    <a:pt x="11106" y="1806"/>
                    <a:pt x="11179" y="1865"/>
                    <a:pt x="11240" y="1865"/>
                  </a:cubicBezTo>
                  <a:cubicBezTo>
                    <a:pt x="11246" y="1865"/>
                    <a:pt x="11251" y="1865"/>
                    <a:pt x="11256" y="1864"/>
                  </a:cubicBezTo>
                  <a:lnTo>
                    <a:pt x="11324" y="1901"/>
                  </a:lnTo>
                  <a:lnTo>
                    <a:pt x="11392" y="1942"/>
                  </a:lnTo>
                  <a:cubicBezTo>
                    <a:pt x="11331" y="1887"/>
                    <a:pt x="11328" y="1876"/>
                    <a:pt x="11341" y="1876"/>
                  </a:cubicBezTo>
                  <a:cubicBezTo>
                    <a:pt x="11345" y="1876"/>
                    <a:pt x="11349" y="1876"/>
                    <a:pt x="11353" y="1877"/>
                  </a:cubicBezTo>
                  <a:cubicBezTo>
                    <a:pt x="11366" y="1880"/>
                    <a:pt x="11381" y="1884"/>
                    <a:pt x="11390" y="1884"/>
                  </a:cubicBezTo>
                  <a:cubicBezTo>
                    <a:pt x="11398" y="1884"/>
                    <a:pt x="11401" y="1880"/>
                    <a:pt x="11387" y="1863"/>
                  </a:cubicBezTo>
                  <a:lnTo>
                    <a:pt x="11387" y="1863"/>
                  </a:lnTo>
                  <a:cubicBezTo>
                    <a:pt x="11439" y="1900"/>
                    <a:pt x="11495" y="1976"/>
                    <a:pt x="11478" y="1976"/>
                  </a:cubicBezTo>
                  <a:cubicBezTo>
                    <a:pt x="11473" y="1976"/>
                    <a:pt x="11464" y="1970"/>
                    <a:pt x="11448" y="1958"/>
                  </a:cubicBezTo>
                  <a:lnTo>
                    <a:pt x="11440" y="1945"/>
                  </a:lnTo>
                  <a:lnTo>
                    <a:pt x="11440" y="1945"/>
                  </a:lnTo>
                  <a:cubicBezTo>
                    <a:pt x="11380" y="1961"/>
                    <a:pt x="11619" y="2118"/>
                    <a:pt x="11592" y="2142"/>
                  </a:cubicBezTo>
                  <a:cubicBezTo>
                    <a:pt x="11664" y="2207"/>
                    <a:pt x="11735" y="2274"/>
                    <a:pt x="11804" y="2341"/>
                  </a:cubicBezTo>
                  <a:lnTo>
                    <a:pt x="11830" y="2366"/>
                  </a:lnTo>
                  <a:cubicBezTo>
                    <a:pt x="11839" y="2375"/>
                    <a:pt x="11847" y="2383"/>
                    <a:pt x="11855" y="2392"/>
                  </a:cubicBezTo>
                  <a:cubicBezTo>
                    <a:pt x="11872" y="2410"/>
                    <a:pt x="11888" y="2427"/>
                    <a:pt x="11904" y="2445"/>
                  </a:cubicBezTo>
                  <a:cubicBezTo>
                    <a:pt x="11937" y="2480"/>
                    <a:pt x="11970" y="2515"/>
                    <a:pt x="12002" y="2550"/>
                  </a:cubicBezTo>
                  <a:cubicBezTo>
                    <a:pt x="12067" y="2618"/>
                    <a:pt x="12127" y="2692"/>
                    <a:pt x="12188" y="2762"/>
                  </a:cubicBezTo>
                  <a:cubicBezTo>
                    <a:pt x="12219" y="2797"/>
                    <a:pt x="12249" y="2833"/>
                    <a:pt x="12280" y="2868"/>
                  </a:cubicBezTo>
                  <a:cubicBezTo>
                    <a:pt x="12309" y="2903"/>
                    <a:pt x="12337" y="2939"/>
                    <a:pt x="12367" y="2975"/>
                  </a:cubicBezTo>
                  <a:lnTo>
                    <a:pt x="12370" y="2917"/>
                  </a:lnTo>
                  <a:lnTo>
                    <a:pt x="12450" y="3016"/>
                  </a:lnTo>
                  <a:cubicBezTo>
                    <a:pt x="12457" y="3033"/>
                    <a:pt x="12458" y="3046"/>
                    <a:pt x="12450" y="3046"/>
                  </a:cubicBezTo>
                  <a:cubicBezTo>
                    <a:pt x="12442" y="3046"/>
                    <a:pt x="12426" y="3034"/>
                    <a:pt x="12398" y="2999"/>
                  </a:cubicBezTo>
                  <a:lnTo>
                    <a:pt x="12398" y="2999"/>
                  </a:lnTo>
                  <a:cubicBezTo>
                    <a:pt x="12411" y="3049"/>
                    <a:pt x="12506" y="3102"/>
                    <a:pt x="12518" y="3102"/>
                  </a:cubicBezTo>
                  <a:cubicBezTo>
                    <a:pt x="12518" y="3102"/>
                    <a:pt x="12519" y="3102"/>
                    <a:pt x="12519" y="3102"/>
                  </a:cubicBezTo>
                  <a:cubicBezTo>
                    <a:pt x="12531" y="3120"/>
                    <a:pt x="12539" y="3133"/>
                    <a:pt x="12543" y="3144"/>
                  </a:cubicBezTo>
                  <a:cubicBezTo>
                    <a:pt x="12549" y="3154"/>
                    <a:pt x="12549" y="3159"/>
                    <a:pt x="12549" y="3161"/>
                  </a:cubicBezTo>
                  <a:cubicBezTo>
                    <a:pt x="12548" y="3163"/>
                    <a:pt x="12547" y="3163"/>
                    <a:pt x="12545" y="3163"/>
                  </a:cubicBezTo>
                  <a:cubicBezTo>
                    <a:pt x="12540" y="3163"/>
                    <a:pt x="12531" y="3158"/>
                    <a:pt x="12521" y="3150"/>
                  </a:cubicBezTo>
                  <a:cubicBezTo>
                    <a:pt x="12499" y="3135"/>
                    <a:pt x="12472" y="3113"/>
                    <a:pt x="12469" y="3113"/>
                  </a:cubicBezTo>
                  <a:lnTo>
                    <a:pt x="12469" y="3113"/>
                  </a:lnTo>
                  <a:cubicBezTo>
                    <a:pt x="12467" y="3113"/>
                    <a:pt x="12469" y="3115"/>
                    <a:pt x="12473" y="3119"/>
                  </a:cubicBezTo>
                  <a:lnTo>
                    <a:pt x="12498" y="3147"/>
                  </a:lnTo>
                  <a:cubicBezTo>
                    <a:pt x="12506" y="3156"/>
                    <a:pt x="12514" y="3166"/>
                    <a:pt x="12522" y="3175"/>
                  </a:cubicBezTo>
                  <a:lnTo>
                    <a:pt x="12515" y="3160"/>
                  </a:lnTo>
                  <a:lnTo>
                    <a:pt x="12515" y="3160"/>
                  </a:lnTo>
                  <a:cubicBezTo>
                    <a:pt x="12563" y="3197"/>
                    <a:pt x="12580" y="3191"/>
                    <a:pt x="12646" y="3279"/>
                  </a:cubicBezTo>
                  <a:cubicBezTo>
                    <a:pt x="12681" y="3339"/>
                    <a:pt x="12648" y="3322"/>
                    <a:pt x="12663" y="3345"/>
                  </a:cubicBezTo>
                  <a:cubicBezTo>
                    <a:pt x="12661" y="3346"/>
                    <a:pt x="12666" y="3354"/>
                    <a:pt x="12687" y="3379"/>
                  </a:cubicBezTo>
                  <a:lnTo>
                    <a:pt x="12711" y="3411"/>
                  </a:lnTo>
                  <a:cubicBezTo>
                    <a:pt x="12719" y="3422"/>
                    <a:pt x="12727" y="3434"/>
                    <a:pt x="12734" y="3444"/>
                  </a:cubicBezTo>
                  <a:lnTo>
                    <a:pt x="12778" y="3511"/>
                  </a:lnTo>
                  <a:lnTo>
                    <a:pt x="12767" y="3441"/>
                  </a:lnTo>
                  <a:lnTo>
                    <a:pt x="12767" y="3441"/>
                  </a:lnTo>
                  <a:cubicBezTo>
                    <a:pt x="12803" y="3475"/>
                    <a:pt x="12830" y="3521"/>
                    <a:pt x="12838" y="3521"/>
                  </a:cubicBezTo>
                  <a:cubicBezTo>
                    <a:pt x="12842" y="3521"/>
                    <a:pt x="12842" y="3511"/>
                    <a:pt x="12838" y="3486"/>
                  </a:cubicBezTo>
                  <a:lnTo>
                    <a:pt x="12838" y="3486"/>
                  </a:lnTo>
                  <a:cubicBezTo>
                    <a:pt x="12843" y="3516"/>
                    <a:pt x="12866" y="3563"/>
                    <a:pt x="12898" y="3616"/>
                  </a:cubicBezTo>
                  <a:cubicBezTo>
                    <a:pt x="12906" y="3629"/>
                    <a:pt x="12914" y="3643"/>
                    <a:pt x="12923" y="3657"/>
                  </a:cubicBezTo>
                  <a:cubicBezTo>
                    <a:pt x="12928" y="3665"/>
                    <a:pt x="12932" y="3672"/>
                    <a:pt x="12937" y="3679"/>
                  </a:cubicBezTo>
                  <a:cubicBezTo>
                    <a:pt x="12942" y="3687"/>
                    <a:pt x="12946" y="3694"/>
                    <a:pt x="12950" y="3702"/>
                  </a:cubicBezTo>
                  <a:cubicBezTo>
                    <a:pt x="12969" y="3732"/>
                    <a:pt x="12988" y="3764"/>
                    <a:pt x="13007" y="3794"/>
                  </a:cubicBezTo>
                  <a:cubicBezTo>
                    <a:pt x="13046" y="3856"/>
                    <a:pt x="13085" y="3916"/>
                    <a:pt x="13115" y="3964"/>
                  </a:cubicBezTo>
                  <a:cubicBezTo>
                    <a:pt x="13144" y="4013"/>
                    <a:pt x="13165" y="4051"/>
                    <a:pt x="13169" y="4068"/>
                  </a:cubicBezTo>
                  <a:cubicBezTo>
                    <a:pt x="13204" y="4106"/>
                    <a:pt x="13234" y="4146"/>
                    <a:pt x="13262" y="4191"/>
                  </a:cubicBezTo>
                  <a:cubicBezTo>
                    <a:pt x="13276" y="4213"/>
                    <a:pt x="13290" y="4236"/>
                    <a:pt x="13304" y="4261"/>
                  </a:cubicBezTo>
                  <a:cubicBezTo>
                    <a:pt x="13316" y="4286"/>
                    <a:pt x="13329" y="4312"/>
                    <a:pt x="13343" y="4339"/>
                  </a:cubicBezTo>
                  <a:cubicBezTo>
                    <a:pt x="13339" y="4324"/>
                    <a:pt x="13342" y="4309"/>
                    <a:pt x="13352" y="4309"/>
                  </a:cubicBezTo>
                  <a:cubicBezTo>
                    <a:pt x="13362" y="4309"/>
                    <a:pt x="13379" y="4325"/>
                    <a:pt x="13402" y="4373"/>
                  </a:cubicBezTo>
                  <a:cubicBezTo>
                    <a:pt x="13401" y="4373"/>
                    <a:pt x="13401" y="4373"/>
                    <a:pt x="13401" y="4373"/>
                  </a:cubicBezTo>
                  <a:cubicBezTo>
                    <a:pt x="13362" y="4373"/>
                    <a:pt x="13377" y="4420"/>
                    <a:pt x="13401" y="4478"/>
                  </a:cubicBezTo>
                  <a:cubicBezTo>
                    <a:pt x="13413" y="4508"/>
                    <a:pt x="13428" y="4541"/>
                    <a:pt x="13439" y="4572"/>
                  </a:cubicBezTo>
                  <a:cubicBezTo>
                    <a:pt x="13448" y="4600"/>
                    <a:pt x="13454" y="4628"/>
                    <a:pt x="13453" y="4652"/>
                  </a:cubicBezTo>
                  <a:lnTo>
                    <a:pt x="13453" y="4652"/>
                  </a:lnTo>
                  <a:cubicBezTo>
                    <a:pt x="13453" y="4648"/>
                    <a:pt x="13455" y="4647"/>
                    <a:pt x="13456" y="4647"/>
                  </a:cubicBezTo>
                  <a:cubicBezTo>
                    <a:pt x="13475" y="4647"/>
                    <a:pt x="13550" y="4829"/>
                    <a:pt x="13573" y="4829"/>
                  </a:cubicBezTo>
                  <a:cubicBezTo>
                    <a:pt x="13578" y="4829"/>
                    <a:pt x="13581" y="4820"/>
                    <a:pt x="13580" y="4800"/>
                  </a:cubicBezTo>
                  <a:lnTo>
                    <a:pt x="13580" y="4800"/>
                  </a:lnTo>
                  <a:cubicBezTo>
                    <a:pt x="13611" y="4882"/>
                    <a:pt x="13558" y="4816"/>
                    <a:pt x="13570" y="4883"/>
                  </a:cubicBezTo>
                  <a:cubicBezTo>
                    <a:pt x="13623" y="4974"/>
                    <a:pt x="13662" y="5083"/>
                    <a:pt x="13702" y="5198"/>
                  </a:cubicBezTo>
                  <a:cubicBezTo>
                    <a:pt x="13720" y="5256"/>
                    <a:pt x="13737" y="5316"/>
                    <a:pt x="13756" y="5377"/>
                  </a:cubicBezTo>
                  <a:cubicBezTo>
                    <a:pt x="13774" y="5437"/>
                    <a:pt x="13796" y="5498"/>
                    <a:pt x="13818" y="5558"/>
                  </a:cubicBezTo>
                  <a:cubicBezTo>
                    <a:pt x="13818" y="5558"/>
                    <a:pt x="13818" y="5558"/>
                    <a:pt x="13818" y="5558"/>
                  </a:cubicBezTo>
                  <a:cubicBezTo>
                    <a:pt x="13825" y="5558"/>
                    <a:pt x="13828" y="5539"/>
                    <a:pt x="13837" y="5539"/>
                  </a:cubicBezTo>
                  <a:cubicBezTo>
                    <a:pt x="13842" y="5539"/>
                    <a:pt x="13849" y="5545"/>
                    <a:pt x="13859" y="5562"/>
                  </a:cubicBezTo>
                  <a:lnTo>
                    <a:pt x="13855" y="5707"/>
                  </a:lnTo>
                  <a:cubicBezTo>
                    <a:pt x="13874" y="5754"/>
                    <a:pt x="13920" y="5736"/>
                    <a:pt x="13916" y="5835"/>
                  </a:cubicBezTo>
                  <a:cubicBezTo>
                    <a:pt x="13919" y="5826"/>
                    <a:pt x="13922" y="5813"/>
                    <a:pt x="13927" y="5813"/>
                  </a:cubicBezTo>
                  <a:cubicBezTo>
                    <a:pt x="13930" y="5813"/>
                    <a:pt x="13934" y="5818"/>
                    <a:pt x="13939" y="5830"/>
                  </a:cubicBezTo>
                  <a:cubicBezTo>
                    <a:pt x="13946" y="5861"/>
                    <a:pt x="13951" y="5893"/>
                    <a:pt x="13957" y="5924"/>
                  </a:cubicBezTo>
                  <a:cubicBezTo>
                    <a:pt x="13963" y="5955"/>
                    <a:pt x="13970" y="5987"/>
                    <a:pt x="13977" y="6017"/>
                  </a:cubicBezTo>
                  <a:cubicBezTo>
                    <a:pt x="13990" y="6080"/>
                    <a:pt x="14006" y="6143"/>
                    <a:pt x="14022" y="6205"/>
                  </a:cubicBezTo>
                  <a:cubicBezTo>
                    <a:pt x="14036" y="6269"/>
                    <a:pt x="14050" y="6332"/>
                    <a:pt x="14063" y="6395"/>
                  </a:cubicBezTo>
                  <a:cubicBezTo>
                    <a:pt x="14071" y="6427"/>
                    <a:pt x="14078" y="6458"/>
                    <a:pt x="14086" y="6490"/>
                  </a:cubicBezTo>
                  <a:lnTo>
                    <a:pt x="14097" y="6538"/>
                  </a:lnTo>
                  <a:cubicBezTo>
                    <a:pt x="14100" y="6554"/>
                    <a:pt x="14103" y="6569"/>
                    <a:pt x="14105" y="6586"/>
                  </a:cubicBezTo>
                  <a:cubicBezTo>
                    <a:pt x="14118" y="6650"/>
                    <a:pt x="14129" y="6713"/>
                    <a:pt x="14139" y="6778"/>
                  </a:cubicBezTo>
                  <a:cubicBezTo>
                    <a:pt x="14145" y="6810"/>
                    <a:pt x="14149" y="6843"/>
                    <a:pt x="14154" y="6875"/>
                  </a:cubicBezTo>
                  <a:cubicBezTo>
                    <a:pt x="14159" y="6907"/>
                    <a:pt x="14160" y="6939"/>
                    <a:pt x="14163" y="6972"/>
                  </a:cubicBezTo>
                  <a:cubicBezTo>
                    <a:pt x="14168" y="7037"/>
                    <a:pt x="14172" y="7102"/>
                    <a:pt x="14173" y="7166"/>
                  </a:cubicBezTo>
                  <a:lnTo>
                    <a:pt x="14174" y="7215"/>
                  </a:lnTo>
                  <a:cubicBezTo>
                    <a:pt x="14174" y="7232"/>
                    <a:pt x="14174" y="7248"/>
                    <a:pt x="14173" y="7264"/>
                  </a:cubicBezTo>
                  <a:cubicBezTo>
                    <a:pt x="14172" y="7297"/>
                    <a:pt x="14169" y="7329"/>
                    <a:pt x="14166" y="7361"/>
                  </a:cubicBezTo>
                  <a:cubicBezTo>
                    <a:pt x="14171" y="7335"/>
                    <a:pt x="14175" y="7325"/>
                    <a:pt x="14178" y="7325"/>
                  </a:cubicBezTo>
                  <a:cubicBezTo>
                    <a:pt x="14183" y="7325"/>
                    <a:pt x="14186" y="7356"/>
                    <a:pt x="14188" y="7390"/>
                  </a:cubicBezTo>
                  <a:cubicBezTo>
                    <a:pt x="14189" y="7378"/>
                    <a:pt x="14192" y="7374"/>
                    <a:pt x="14197" y="7374"/>
                  </a:cubicBezTo>
                  <a:cubicBezTo>
                    <a:pt x="14203" y="7374"/>
                    <a:pt x="14212" y="7382"/>
                    <a:pt x="14220" y="7382"/>
                  </a:cubicBezTo>
                  <a:cubicBezTo>
                    <a:pt x="14221" y="7382"/>
                    <a:pt x="14223" y="7382"/>
                    <a:pt x="14224" y="7381"/>
                  </a:cubicBezTo>
                  <a:lnTo>
                    <a:pt x="14224" y="7381"/>
                  </a:lnTo>
                  <a:lnTo>
                    <a:pt x="14204" y="7599"/>
                  </a:lnTo>
                  <a:cubicBezTo>
                    <a:pt x="14240" y="7636"/>
                    <a:pt x="14212" y="7829"/>
                    <a:pt x="14246" y="7852"/>
                  </a:cubicBezTo>
                  <a:lnTo>
                    <a:pt x="14239" y="7783"/>
                  </a:lnTo>
                  <a:lnTo>
                    <a:pt x="14239" y="7783"/>
                  </a:lnTo>
                  <a:cubicBezTo>
                    <a:pt x="14246" y="7798"/>
                    <a:pt x="14253" y="7805"/>
                    <a:pt x="14261" y="7805"/>
                  </a:cubicBezTo>
                  <a:cubicBezTo>
                    <a:pt x="14275" y="7805"/>
                    <a:pt x="14289" y="7781"/>
                    <a:pt x="14304" y="7753"/>
                  </a:cubicBezTo>
                  <a:cubicBezTo>
                    <a:pt x="14324" y="7713"/>
                    <a:pt x="14347" y="7663"/>
                    <a:pt x="14372" y="7663"/>
                  </a:cubicBezTo>
                  <a:cubicBezTo>
                    <a:pt x="14373" y="7663"/>
                    <a:pt x="14374" y="7663"/>
                    <a:pt x="14375" y="7663"/>
                  </a:cubicBezTo>
                  <a:cubicBezTo>
                    <a:pt x="14363" y="7638"/>
                    <a:pt x="14361" y="7608"/>
                    <a:pt x="14362" y="7575"/>
                  </a:cubicBezTo>
                  <a:cubicBezTo>
                    <a:pt x="14363" y="7542"/>
                    <a:pt x="14368" y="7505"/>
                    <a:pt x="14373" y="7466"/>
                  </a:cubicBezTo>
                  <a:cubicBezTo>
                    <a:pt x="14381" y="7389"/>
                    <a:pt x="14388" y="7303"/>
                    <a:pt x="14349" y="7221"/>
                  </a:cubicBezTo>
                  <a:cubicBezTo>
                    <a:pt x="14350" y="7212"/>
                    <a:pt x="14352" y="7209"/>
                    <a:pt x="14354" y="7209"/>
                  </a:cubicBezTo>
                  <a:cubicBezTo>
                    <a:pt x="14360" y="7209"/>
                    <a:pt x="14367" y="7234"/>
                    <a:pt x="14374" y="7234"/>
                  </a:cubicBezTo>
                  <a:cubicBezTo>
                    <a:pt x="14376" y="7234"/>
                    <a:pt x="14377" y="7232"/>
                    <a:pt x="14379" y="7229"/>
                  </a:cubicBezTo>
                  <a:cubicBezTo>
                    <a:pt x="14352" y="7188"/>
                    <a:pt x="14341" y="7138"/>
                    <a:pt x="14339" y="7040"/>
                  </a:cubicBezTo>
                  <a:lnTo>
                    <a:pt x="14339" y="7040"/>
                  </a:lnTo>
                  <a:lnTo>
                    <a:pt x="14346" y="7050"/>
                  </a:lnTo>
                  <a:cubicBezTo>
                    <a:pt x="14337" y="6983"/>
                    <a:pt x="14331" y="6925"/>
                    <a:pt x="14325" y="6871"/>
                  </a:cubicBezTo>
                  <a:cubicBezTo>
                    <a:pt x="14319" y="6818"/>
                    <a:pt x="14313" y="6768"/>
                    <a:pt x="14308" y="6718"/>
                  </a:cubicBezTo>
                  <a:cubicBezTo>
                    <a:pt x="14304" y="6667"/>
                    <a:pt x="14298" y="6615"/>
                    <a:pt x="14293" y="6557"/>
                  </a:cubicBezTo>
                  <a:cubicBezTo>
                    <a:pt x="14291" y="6542"/>
                    <a:pt x="14290" y="6527"/>
                    <a:pt x="14289" y="6512"/>
                  </a:cubicBezTo>
                  <a:cubicBezTo>
                    <a:pt x="14287" y="6497"/>
                    <a:pt x="14284" y="6481"/>
                    <a:pt x="14282" y="6464"/>
                  </a:cubicBezTo>
                  <a:cubicBezTo>
                    <a:pt x="14277" y="6432"/>
                    <a:pt x="14271" y="6397"/>
                    <a:pt x="14265" y="6359"/>
                  </a:cubicBezTo>
                  <a:lnTo>
                    <a:pt x="14245" y="6386"/>
                  </a:lnTo>
                  <a:cubicBezTo>
                    <a:pt x="14235" y="6321"/>
                    <a:pt x="14240" y="6306"/>
                    <a:pt x="14240" y="6274"/>
                  </a:cubicBezTo>
                  <a:cubicBezTo>
                    <a:pt x="14234" y="6266"/>
                    <a:pt x="14229" y="6263"/>
                    <a:pt x="14226" y="6263"/>
                  </a:cubicBezTo>
                  <a:cubicBezTo>
                    <a:pt x="14208" y="6263"/>
                    <a:pt x="14255" y="6406"/>
                    <a:pt x="14234" y="6406"/>
                  </a:cubicBezTo>
                  <a:cubicBezTo>
                    <a:pt x="14231" y="6406"/>
                    <a:pt x="14227" y="6403"/>
                    <a:pt x="14221" y="6397"/>
                  </a:cubicBezTo>
                  <a:cubicBezTo>
                    <a:pt x="14229" y="6373"/>
                    <a:pt x="14227" y="6333"/>
                    <a:pt x="14220" y="6285"/>
                  </a:cubicBezTo>
                  <a:cubicBezTo>
                    <a:pt x="14216" y="6261"/>
                    <a:pt x="14212" y="6235"/>
                    <a:pt x="14207" y="6208"/>
                  </a:cubicBezTo>
                  <a:cubicBezTo>
                    <a:pt x="14204" y="6195"/>
                    <a:pt x="14201" y="6181"/>
                    <a:pt x="14199" y="6167"/>
                  </a:cubicBezTo>
                  <a:cubicBezTo>
                    <a:pt x="14196" y="6154"/>
                    <a:pt x="14193" y="6140"/>
                    <a:pt x="14189" y="6126"/>
                  </a:cubicBezTo>
                  <a:cubicBezTo>
                    <a:pt x="14162" y="6017"/>
                    <a:pt x="14137" y="5911"/>
                    <a:pt x="14158" y="5875"/>
                  </a:cubicBezTo>
                  <a:cubicBezTo>
                    <a:pt x="14150" y="5845"/>
                    <a:pt x="14145" y="5837"/>
                    <a:pt x="14141" y="5837"/>
                  </a:cubicBezTo>
                  <a:cubicBezTo>
                    <a:pt x="14136" y="5837"/>
                    <a:pt x="14133" y="5851"/>
                    <a:pt x="14128" y="5851"/>
                  </a:cubicBezTo>
                  <a:cubicBezTo>
                    <a:pt x="14124" y="5851"/>
                    <a:pt x="14119" y="5843"/>
                    <a:pt x="14112" y="5813"/>
                  </a:cubicBezTo>
                  <a:lnTo>
                    <a:pt x="14118" y="5783"/>
                  </a:lnTo>
                  <a:lnTo>
                    <a:pt x="14092" y="5764"/>
                  </a:lnTo>
                  <a:cubicBezTo>
                    <a:pt x="14076" y="5700"/>
                    <a:pt x="14084" y="5662"/>
                    <a:pt x="14097" y="5656"/>
                  </a:cubicBezTo>
                  <a:cubicBezTo>
                    <a:pt x="14100" y="5672"/>
                    <a:pt x="14114" y="5699"/>
                    <a:pt x="14120" y="5715"/>
                  </a:cubicBezTo>
                  <a:cubicBezTo>
                    <a:pt x="14113" y="5634"/>
                    <a:pt x="14053" y="5506"/>
                    <a:pt x="14041" y="5463"/>
                  </a:cubicBezTo>
                  <a:lnTo>
                    <a:pt x="14041" y="5463"/>
                  </a:lnTo>
                  <a:cubicBezTo>
                    <a:pt x="14047" y="5492"/>
                    <a:pt x="14053" y="5521"/>
                    <a:pt x="14059" y="5550"/>
                  </a:cubicBezTo>
                  <a:cubicBezTo>
                    <a:pt x="14047" y="5518"/>
                    <a:pt x="14036" y="5484"/>
                    <a:pt x="14023" y="5450"/>
                  </a:cubicBezTo>
                  <a:cubicBezTo>
                    <a:pt x="14010" y="5416"/>
                    <a:pt x="13997" y="5382"/>
                    <a:pt x="13984" y="5347"/>
                  </a:cubicBezTo>
                  <a:cubicBezTo>
                    <a:pt x="13959" y="5276"/>
                    <a:pt x="13933" y="5204"/>
                    <a:pt x="13906" y="5132"/>
                  </a:cubicBezTo>
                  <a:cubicBezTo>
                    <a:pt x="13878" y="5062"/>
                    <a:pt x="13848" y="4991"/>
                    <a:pt x="13818" y="4925"/>
                  </a:cubicBezTo>
                  <a:cubicBezTo>
                    <a:pt x="13802" y="4891"/>
                    <a:pt x="13787" y="4859"/>
                    <a:pt x="13772" y="4826"/>
                  </a:cubicBezTo>
                  <a:cubicBezTo>
                    <a:pt x="13756" y="4795"/>
                    <a:pt x="13738" y="4765"/>
                    <a:pt x="13720" y="4737"/>
                  </a:cubicBezTo>
                  <a:lnTo>
                    <a:pt x="13718" y="4760"/>
                  </a:lnTo>
                  <a:cubicBezTo>
                    <a:pt x="13665" y="4672"/>
                    <a:pt x="13651" y="4633"/>
                    <a:pt x="13637" y="4592"/>
                  </a:cubicBezTo>
                  <a:cubicBezTo>
                    <a:pt x="13623" y="4551"/>
                    <a:pt x="13611" y="4506"/>
                    <a:pt x="13554" y="4410"/>
                  </a:cubicBezTo>
                  <a:lnTo>
                    <a:pt x="13554" y="4410"/>
                  </a:lnTo>
                  <a:lnTo>
                    <a:pt x="13561" y="4416"/>
                  </a:lnTo>
                  <a:cubicBezTo>
                    <a:pt x="13530" y="4381"/>
                    <a:pt x="13497" y="4331"/>
                    <a:pt x="13471" y="4276"/>
                  </a:cubicBezTo>
                  <a:lnTo>
                    <a:pt x="13471" y="4276"/>
                  </a:lnTo>
                  <a:cubicBezTo>
                    <a:pt x="13476" y="4282"/>
                    <a:pt x="13479" y="4284"/>
                    <a:pt x="13481" y="4284"/>
                  </a:cubicBezTo>
                  <a:cubicBezTo>
                    <a:pt x="13492" y="4284"/>
                    <a:pt x="13466" y="4214"/>
                    <a:pt x="13478" y="4214"/>
                  </a:cubicBezTo>
                  <a:cubicBezTo>
                    <a:pt x="13480" y="4214"/>
                    <a:pt x="13485" y="4218"/>
                    <a:pt x="13493" y="4227"/>
                  </a:cubicBezTo>
                  <a:cubicBezTo>
                    <a:pt x="13478" y="4205"/>
                    <a:pt x="13465" y="4186"/>
                    <a:pt x="13455" y="4171"/>
                  </a:cubicBezTo>
                  <a:cubicBezTo>
                    <a:pt x="13444" y="4156"/>
                    <a:pt x="13435" y="4145"/>
                    <a:pt x="13428" y="4135"/>
                  </a:cubicBezTo>
                  <a:cubicBezTo>
                    <a:pt x="13413" y="4117"/>
                    <a:pt x="13405" y="4109"/>
                    <a:pt x="13397" y="4103"/>
                  </a:cubicBezTo>
                  <a:cubicBezTo>
                    <a:pt x="13382" y="4090"/>
                    <a:pt x="13369" y="4088"/>
                    <a:pt x="13314" y="4035"/>
                  </a:cubicBezTo>
                  <a:lnTo>
                    <a:pt x="13314" y="3997"/>
                  </a:lnTo>
                  <a:cubicBezTo>
                    <a:pt x="13294" y="3979"/>
                    <a:pt x="13282" y="3972"/>
                    <a:pt x="13267" y="3956"/>
                  </a:cubicBezTo>
                  <a:cubicBezTo>
                    <a:pt x="13259" y="3948"/>
                    <a:pt x="13251" y="3938"/>
                    <a:pt x="13242" y="3924"/>
                  </a:cubicBezTo>
                  <a:cubicBezTo>
                    <a:pt x="13231" y="3911"/>
                    <a:pt x="13219" y="3894"/>
                    <a:pt x="13203" y="3871"/>
                  </a:cubicBezTo>
                  <a:lnTo>
                    <a:pt x="13203" y="3871"/>
                  </a:lnTo>
                  <a:cubicBezTo>
                    <a:pt x="13216" y="3885"/>
                    <a:pt x="13223" y="3890"/>
                    <a:pt x="13227" y="3890"/>
                  </a:cubicBezTo>
                  <a:cubicBezTo>
                    <a:pt x="13238" y="3890"/>
                    <a:pt x="13222" y="3848"/>
                    <a:pt x="13235" y="3848"/>
                  </a:cubicBezTo>
                  <a:cubicBezTo>
                    <a:pt x="13240" y="3848"/>
                    <a:pt x="13249" y="3854"/>
                    <a:pt x="13265" y="3870"/>
                  </a:cubicBezTo>
                  <a:cubicBezTo>
                    <a:pt x="13221" y="3760"/>
                    <a:pt x="13165" y="3692"/>
                    <a:pt x="13120" y="3636"/>
                  </a:cubicBezTo>
                  <a:cubicBezTo>
                    <a:pt x="13075" y="3580"/>
                    <a:pt x="13038" y="3539"/>
                    <a:pt x="13033" y="3477"/>
                  </a:cubicBezTo>
                  <a:cubicBezTo>
                    <a:pt x="13022" y="3471"/>
                    <a:pt x="13014" y="3469"/>
                    <a:pt x="13009" y="3469"/>
                  </a:cubicBezTo>
                  <a:cubicBezTo>
                    <a:pt x="12990" y="3469"/>
                    <a:pt x="13009" y="3505"/>
                    <a:pt x="13033" y="3542"/>
                  </a:cubicBezTo>
                  <a:cubicBezTo>
                    <a:pt x="13059" y="3581"/>
                    <a:pt x="13088" y="3624"/>
                    <a:pt x="13085" y="3624"/>
                  </a:cubicBezTo>
                  <a:cubicBezTo>
                    <a:pt x="13084" y="3624"/>
                    <a:pt x="13082" y="3622"/>
                    <a:pt x="13079" y="3618"/>
                  </a:cubicBezTo>
                  <a:lnTo>
                    <a:pt x="13079" y="3618"/>
                  </a:lnTo>
                  <a:cubicBezTo>
                    <a:pt x="13081" y="3628"/>
                    <a:pt x="13079" y="3632"/>
                    <a:pt x="13075" y="3632"/>
                  </a:cubicBezTo>
                  <a:cubicBezTo>
                    <a:pt x="13069" y="3632"/>
                    <a:pt x="13055" y="3621"/>
                    <a:pt x="13038" y="3604"/>
                  </a:cubicBezTo>
                  <a:cubicBezTo>
                    <a:pt x="13010" y="3577"/>
                    <a:pt x="12977" y="3536"/>
                    <a:pt x="12958" y="3505"/>
                  </a:cubicBezTo>
                  <a:cubicBezTo>
                    <a:pt x="12938" y="3474"/>
                    <a:pt x="12934" y="3438"/>
                    <a:pt x="12921" y="3390"/>
                  </a:cubicBezTo>
                  <a:cubicBezTo>
                    <a:pt x="12915" y="3367"/>
                    <a:pt x="12907" y="3340"/>
                    <a:pt x="12894" y="3310"/>
                  </a:cubicBezTo>
                  <a:cubicBezTo>
                    <a:pt x="12881" y="3280"/>
                    <a:pt x="12861" y="3249"/>
                    <a:pt x="12834" y="3213"/>
                  </a:cubicBezTo>
                  <a:lnTo>
                    <a:pt x="12834" y="3213"/>
                  </a:lnTo>
                  <a:cubicBezTo>
                    <a:pt x="12843" y="3224"/>
                    <a:pt x="12847" y="3224"/>
                    <a:pt x="12858" y="3237"/>
                  </a:cubicBezTo>
                  <a:cubicBezTo>
                    <a:pt x="12825" y="3173"/>
                    <a:pt x="12759" y="3140"/>
                    <a:pt x="12724" y="3057"/>
                  </a:cubicBezTo>
                  <a:cubicBezTo>
                    <a:pt x="12696" y="3048"/>
                    <a:pt x="12680" y="3024"/>
                    <a:pt x="12665" y="3007"/>
                  </a:cubicBezTo>
                  <a:cubicBezTo>
                    <a:pt x="12652" y="2992"/>
                    <a:pt x="12641" y="2981"/>
                    <a:pt x="12626" y="2981"/>
                  </a:cubicBezTo>
                  <a:cubicBezTo>
                    <a:pt x="12622" y="2981"/>
                    <a:pt x="12618" y="2982"/>
                    <a:pt x="12614" y="2983"/>
                  </a:cubicBezTo>
                  <a:cubicBezTo>
                    <a:pt x="12654" y="3024"/>
                    <a:pt x="12691" y="3069"/>
                    <a:pt x="12728" y="3112"/>
                  </a:cubicBezTo>
                  <a:cubicBezTo>
                    <a:pt x="12711" y="3094"/>
                    <a:pt x="12693" y="3078"/>
                    <a:pt x="12673" y="3063"/>
                  </a:cubicBezTo>
                  <a:cubicBezTo>
                    <a:pt x="12663" y="3054"/>
                    <a:pt x="12653" y="3046"/>
                    <a:pt x="12643" y="3038"/>
                  </a:cubicBezTo>
                  <a:cubicBezTo>
                    <a:pt x="12632" y="3030"/>
                    <a:pt x="12622" y="3022"/>
                    <a:pt x="12611" y="3013"/>
                  </a:cubicBezTo>
                  <a:cubicBezTo>
                    <a:pt x="12567" y="2977"/>
                    <a:pt x="12522" y="2933"/>
                    <a:pt x="12480" y="2864"/>
                  </a:cubicBezTo>
                  <a:lnTo>
                    <a:pt x="12480" y="2864"/>
                  </a:lnTo>
                  <a:cubicBezTo>
                    <a:pt x="12494" y="2868"/>
                    <a:pt x="12534" y="2897"/>
                    <a:pt x="12559" y="2919"/>
                  </a:cubicBezTo>
                  <a:cubicBezTo>
                    <a:pt x="12539" y="2874"/>
                    <a:pt x="12495" y="2854"/>
                    <a:pt x="12474" y="2809"/>
                  </a:cubicBezTo>
                  <a:cubicBezTo>
                    <a:pt x="12475" y="2808"/>
                    <a:pt x="12477" y="2807"/>
                    <a:pt x="12480" y="2807"/>
                  </a:cubicBezTo>
                  <a:cubicBezTo>
                    <a:pt x="12500" y="2807"/>
                    <a:pt x="12533" y="2844"/>
                    <a:pt x="12571" y="2887"/>
                  </a:cubicBezTo>
                  <a:cubicBezTo>
                    <a:pt x="12592" y="2912"/>
                    <a:pt x="12614" y="2938"/>
                    <a:pt x="12638" y="2962"/>
                  </a:cubicBezTo>
                  <a:cubicBezTo>
                    <a:pt x="12660" y="2987"/>
                    <a:pt x="12684" y="3009"/>
                    <a:pt x="12706" y="3025"/>
                  </a:cubicBezTo>
                  <a:cubicBezTo>
                    <a:pt x="12698" y="2999"/>
                    <a:pt x="12659" y="2966"/>
                    <a:pt x="12633" y="2940"/>
                  </a:cubicBezTo>
                  <a:cubicBezTo>
                    <a:pt x="12609" y="2917"/>
                    <a:pt x="12594" y="2901"/>
                    <a:pt x="12615" y="2901"/>
                  </a:cubicBezTo>
                  <a:cubicBezTo>
                    <a:pt x="12618" y="2901"/>
                    <a:pt x="12621" y="2901"/>
                    <a:pt x="12625" y="2902"/>
                  </a:cubicBezTo>
                  <a:cubicBezTo>
                    <a:pt x="12578" y="2892"/>
                    <a:pt x="12550" y="2855"/>
                    <a:pt x="12519" y="2812"/>
                  </a:cubicBezTo>
                  <a:cubicBezTo>
                    <a:pt x="12503" y="2790"/>
                    <a:pt x="12487" y="2768"/>
                    <a:pt x="12467" y="2746"/>
                  </a:cubicBezTo>
                  <a:cubicBezTo>
                    <a:pt x="12447" y="2723"/>
                    <a:pt x="12423" y="2704"/>
                    <a:pt x="12393" y="2687"/>
                  </a:cubicBezTo>
                  <a:lnTo>
                    <a:pt x="12418" y="2677"/>
                  </a:lnTo>
                  <a:cubicBezTo>
                    <a:pt x="12401" y="2665"/>
                    <a:pt x="12364" y="2642"/>
                    <a:pt x="12340" y="2614"/>
                  </a:cubicBezTo>
                  <a:lnTo>
                    <a:pt x="12340" y="2614"/>
                  </a:lnTo>
                  <a:lnTo>
                    <a:pt x="12410" y="2642"/>
                  </a:lnTo>
                  <a:cubicBezTo>
                    <a:pt x="12364" y="2613"/>
                    <a:pt x="12335" y="2572"/>
                    <a:pt x="12308" y="2530"/>
                  </a:cubicBezTo>
                  <a:cubicBezTo>
                    <a:pt x="12280" y="2488"/>
                    <a:pt x="12254" y="2445"/>
                    <a:pt x="12212" y="2416"/>
                  </a:cubicBezTo>
                  <a:lnTo>
                    <a:pt x="12212" y="2416"/>
                  </a:lnTo>
                  <a:cubicBezTo>
                    <a:pt x="12250" y="2452"/>
                    <a:pt x="12267" y="2475"/>
                    <a:pt x="12276" y="2489"/>
                  </a:cubicBezTo>
                  <a:cubicBezTo>
                    <a:pt x="12284" y="2502"/>
                    <a:pt x="12282" y="2507"/>
                    <a:pt x="12278" y="2509"/>
                  </a:cubicBezTo>
                  <a:cubicBezTo>
                    <a:pt x="12268" y="2514"/>
                    <a:pt x="12246" y="2508"/>
                    <a:pt x="12269" y="2547"/>
                  </a:cubicBezTo>
                  <a:cubicBezTo>
                    <a:pt x="12245" y="2527"/>
                    <a:pt x="12226" y="2508"/>
                    <a:pt x="12211" y="2493"/>
                  </a:cubicBezTo>
                  <a:cubicBezTo>
                    <a:pt x="12195" y="2477"/>
                    <a:pt x="12183" y="2464"/>
                    <a:pt x="12174" y="2452"/>
                  </a:cubicBezTo>
                  <a:cubicBezTo>
                    <a:pt x="12156" y="2427"/>
                    <a:pt x="12149" y="2407"/>
                    <a:pt x="12141" y="2386"/>
                  </a:cubicBezTo>
                  <a:cubicBezTo>
                    <a:pt x="12126" y="2344"/>
                    <a:pt x="12110" y="2298"/>
                    <a:pt x="12011" y="2205"/>
                  </a:cubicBezTo>
                  <a:lnTo>
                    <a:pt x="12011" y="2205"/>
                  </a:lnTo>
                  <a:cubicBezTo>
                    <a:pt x="12037" y="2231"/>
                    <a:pt x="12076" y="2286"/>
                    <a:pt x="12061" y="2286"/>
                  </a:cubicBezTo>
                  <a:cubicBezTo>
                    <a:pt x="12058" y="2286"/>
                    <a:pt x="12053" y="2283"/>
                    <a:pt x="12045" y="2278"/>
                  </a:cubicBezTo>
                  <a:cubicBezTo>
                    <a:pt x="12027" y="2257"/>
                    <a:pt x="12008" y="2231"/>
                    <a:pt x="11991" y="2208"/>
                  </a:cubicBezTo>
                  <a:cubicBezTo>
                    <a:pt x="11972" y="2184"/>
                    <a:pt x="11957" y="2163"/>
                    <a:pt x="11949" y="2146"/>
                  </a:cubicBezTo>
                  <a:cubicBezTo>
                    <a:pt x="11907" y="2110"/>
                    <a:pt x="11890" y="2098"/>
                    <a:pt x="11885" y="2098"/>
                  </a:cubicBezTo>
                  <a:cubicBezTo>
                    <a:pt x="11874" y="2098"/>
                    <a:pt x="11914" y="2149"/>
                    <a:pt x="11900" y="2149"/>
                  </a:cubicBezTo>
                  <a:cubicBezTo>
                    <a:pt x="11896" y="2149"/>
                    <a:pt x="11891" y="2147"/>
                    <a:pt x="11882" y="2142"/>
                  </a:cubicBezTo>
                  <a:cubicBezTo>
                    <a:pt x="11855" y="2075"/>
                    <a:pt x="11806" y="2087"/>
                    <a:pt x="11737" y="2039"/>
                  </a:cubicBezTo>
                  <a:lnTo>
                    <a:pt x="11754" y="2019"/>
                  </a:lnTo>
                  <a:cubicBezTo>
                    <a:pt x="11717" y="1979"/>
                    <a:pt x="11693" y="1961"/>
                    <a:pt x="11675" y="1951"/>
                  </a:cubicBezTo>
                  <a:cubicBezTo>
                    <a:pt x="11664" y="1945"/>
                    <a:pt x="11656" y="1944"/>
                    <a:pt x="11650" y="1944"/>
                  </a:cubicBezTo>
                  <a:cubicBezTo>
                    <a:pt x="11647" y="1944"/>
                    <a:pt x="11644" y="1944"/>
                    <a:pt x="11641" y="1944"/>
                  </a:cubicBezTo>
                  <a:cubicBezTo>
                    <a:pt x="11638" y="1945"/>
                    <a:pt x="11635" y="1945"/>
                    <a:pt x="11631" y="1945"/>
                  </a:cubicBezTo>
                  <a:cubicBezTo>
                    <a:pt x="11616" y="1945"/>
                    <a:pt x="11595" y="1936"/>
                    <a:pt x="11541" y="1880"/>
                  </a:cubicBezTo>
                  <a:lnTo>
                    <a:pt x="11541" y="1880"/>
                  </a:lnTo>
                  <a:lnTo>
                    <a:pt x="11627" y="1906"/>
                  </a:lnTo>
                  <a:lnTo>
                    <a:pt x="11543" y="1848"/>
                  </a:lnTo>
                  <a:lnTo>
                    <a:pt x="11578" y="1839"/>
                  </a:lnTo>
                  <a:cubicBezTo>
                    <a:pt x="11479" y="1784"/>
                    <a:pt x="11457" y="1756"/>
                    <a:pt x="11376" y="1685"/>
                  </a:cubicBezTo>
                  <a:lnTo>
                    <a:pt x="11376" y="1685"/>
                  </a:lnTo>
                  <a:cubicBezTo>
                    <a:pt x="11380" y="1697"/>
                    <a:pt x="11374" y="1704"/>
                    <a:pt x="11360" y="1704"/>
                  </a:cubicBezTo>
                  <a:cubicBezTo>
                    <a:pt x="11340" y="1704"/>
                    <a:pt x="11304" y="1689"/>
                    <a:pt x="11259" y="1655"/>
                  </a:cubicBezTo>
                  <a:cubicBezTo>
                    <a:pt x="11217" y="1604"/>
                    <a:pt x="11304" y="1658"/>
                    <a:pt x="11193" y="1578"/>
                  </a:cubicBezTo>
                  <a:lnTo>
                    <a:pt x="11193" y="1578"/>
                  </a:lnTo>
                  <a:cubicBezTo>
                    <a:pt x="11227" y="1584"/>
                    <a:pt x="11266" y="1589"/>
                    <a:pt x="11299" y="1644"/>
                  </a:cubicBezTo>
                  <a:cubicBezTo>
                    <a:pt x="11301" y="1643"/>
                    <a:pt x="11303" y="1643"/>
                    <a:pt x="11305" y="1643"/>
                  </a:cubicBezTo>
                  <a:cubicBezTo>
                    <a:pt x="11315" y="1643"/>
                    <a:pt x="11329" y="1647"/>
                    <a:pt x="11338" y="1647"/>
                  </a:cubicBezTo>
                  <a:cubicBezTo>
                    <a:pt x="11340" y="1647"/>
                    <a:pt x="11341" y="1647"/>
                    <a:pt x="11343" y="1646"/>
                  </a:cubicBezTo>
                  <a:cubicBezTo>
                    <a:pt x="11320" y="1618"/>
                    <a:pt x="11285" y="1590"/>
                    <a:pt x="11251" y="1565"/>
                  </a:cubicBezTo>
                  <a:cubicBezTo>
                    <a:pt x="11235" y="1553"/>
                    <a:pt x="11218" y="1542"/>
                    <a:pt x="11203" y="1532"/>
                  </a:cubicBezTo>
                  <a:cubicBezTo>
                    <a:pt x="11195" y="1527"/>
                    <a:pt x="11188" y="1522"/>
                    <a:pt x="11182" y="1517"/>
                  </a:cubicBezTo>
                  <a:cubicBezTo>
                    <a:pt x="11175" y="1513"/>
                    <a:pt x="11169" y="1509"/>
                    <a:pt x="11164" y="1506"/>
                  </a:cubicBezTo>
                  <a:lnTo>
                    <a:pt x="11164" y="1506"/>
                  </a:lnTo>
                  <a:cubicBezTo>
                    <a:pt x="11180" y="1517"/>
                    <a:pt x="11196" y="1533"/>
                    <a:pt x="11204" y="1543"/>
                  </a:cubicBezTo>
                  <a:cubicBezTo>
                    <a:pt x="11174" y="1527"/>
                    <a:pt x="11143" y="1514"/>
                    <a:pt x="11113" y="1499"/>
                  </a:cubicBezTo>
                  <a:lnTo>
                    <a:pt x="11021" y="1457"/>
                  </a:lnTo>
                  <a:cubicBezTo>
                    <a:pt x="11012" y="1444"/>
                    <a:pt x="11013" y="1440"/>
                    <a:pt x="11021" y="1440"/>
                  </a:cubicBezTo>
                  <a:cubicBezTo>
                    <a:pt x="11027" y="1440"/>
                    <a:pt x="11039" y="1444"/>
                    <a:pt x="11051" y="1447"/>
                  </a:cubicBezTo>
                  <a:cubicBezTo>
                    <a:pt x="11016" y="1426"/>
                    <a:pt x="10987" y="1420"/>
                    <a:pt x="10938" y="1388"/>
                  </a:cubicBezTo>
                  <a:cubicBezTo>
                    <a:pt x="10951" y="1384"/>
                    <a:pt x="10960" y="1376"/>
                    <a:pt x="10977" y="1376"/>
                  </a:cubicBezTo>
                  <a:cubicBezTo>
                    <a:pt x="10990" y="1376"/>
                    <a:pt x="11008" y="1381"/>
                    <a:pt x="11037" y="1395"/>
                  </a:cubicBezTo>
                  <a:lnTo>
                    <a:pt x="11037" y="1395"/>
                  </a:lnTo>
                  <a:cubicBezTo>
                    <a:pt x="10984" y="1368"/>
                    <a:pt x="10931" y="1339"/>
                    <a:pt x="10877" y="1311"/>
                  </a:cubicBezTo>
                  <a:cubicBezTo>
                    <a:pt x="10872" y="1298"/>
                    <a:pt x="10815" y="1244"/>
                    <a:pt x="10831" y="1244"/>
                  </a:cubicBezTo>
                  <a:cubicBezTo>
                    <a:pt x="10832" y="1244"/>
                    <a:pt x="10833" y="1245"/>
                    <a:pt x="10834" y="1245"/>
                  </a:cubicBezTo>
                  <a:cubicBezTo>
                    <a:pt x="10794" y="1212"/>
                    <a:pt x="10733" y="1185"/>
                    <a:pt x="10670" y="1158"/>
                  </a:cubicBezTo>
                  <a:cubicBezTo>
                    <a:pt x="10639" y="1144"/>
                    <a:pt x="10607" y="1128"/>
                    <a:pt x="10575" y="1112"/>
                  </a:cubicBezTo>
                  <a:cubicBezTo>
                    <a:pt x="10543" y="1096"/>
                    <a:pt x="10512" y="1079"/>
                    <a:pt x="10485" y="1058"/>
                  </a:cubicBezTo>
                  <a:cubicBezTo>
                    <a:pt x="10476" y="1058"/>
                    <a:pt x="10462" y="1054"/>
                    <a:pt x="10435" y="1042"/>
                  </a:cubicBezTo>
                  <a:cubicBezTo>
                    <a:pt x="10379" y="1008"/>
                    <a:pt x="10330" y="971"/>
                    <a:pt x="10275" y="936"/>
                  </a:cubicBezTo>
                  <a:cubicBezTo>
                    <a:pt x="10219" y="903"/>
                    <a:pt x="10159" y="873"/>
                    <a:pt x="10084" y="850"/>
                  </a:cubicBezTo>
                  <a:lnTo>
                    <a:pt x="10023" y="777"/>
                  </a:lnTo>
                  <a:cubicBezTo>
                    <a:pt x="10006" y="770"/>
                    <a:pt x="9996" y="767"/>
                    <a:pt x="9991" y="767"/>
                  </a:cubicBezTo>
                  <a:cubicBezTo>
                    <a:pt x="9978" y="767"/>
                    <a:pt x="9991" y="783"/>
                    <a:pt x="10000" y="797"/>
                  </a:cubicBezTo>
                  <a:cubicBezTo>
                    <a:pt x="10006" y="807"/>
                    <a:pt x="10010" y="816"/>
                    <a:pt x="10000" y="818"/>
                  </a:cubicBezTo>
                  <a:cubicBezTo>
                    <a:pt x="9999" y="818"/>
                    <a:pt x="9998" y="818"/>
                    <a:pt x="9996" y="818"/>
                  </a:cubicBezTo>
                  <a:cubicBezTo>
                    <a:pt x="9992" y="818"/>
                    <a:pt x="9985" y="817"/>
                    <a:pt x="9975" y="814"/>
                  </a:cubicBezTo>
                  <a:cubicBezTo>
                    <a:pt x="9962" y="810"/>
                    <a:pt x="9945" y="804"/>
                    <a:pt x="9921" y="795"/>
                  </a:cubicBezTo>
                  <a:cubicBezTo>
                    <a:pt x="9787" y="746"/>
                    <a:pt x="9887" y="744"/>
                    <a:pt x="9846" y="714"/>
                  </a:cubicBezTo>
                  <a:cubicBezTo>
                    <a:pt x="9810" y="708"/>
                    <a:pt x="9760" y="700"/>
                    <a:pt x="9706" y="684"/>
                  </a:cubicBezTo>
                  <a:cubicBezTo>
                    <a:pt x="9679" y="676"/>
                    <a:pt x="9650" y="666"/>
                    <a:pt x="9622" y="653"/>
                  </a:cubicBezTo>
                  <a:cubicBezTo>
                    <a:pt x="9594" y="641"/>
                    <a:pt x="9565" y="626"/>
                    <a:pt x="9538" y="607"/>
                  </a:cubicBezTo>
                  <a:lnTo>
                    <a:pt x="9538" y="607"/>
                  </a:lnTo>
                  <a:cubicBezTo>
                    <a:pt x="9559" y="612"/>
                    <a:pt x="9577" y="618"/>
                    <a:pt x="9595" y="626"/>
                  </a:cubicBezTo>
                  <a:cubicBezTo>
                    <a:pt x="9612" y="633"/>
                    <a:pt x="9630" y="641"/>
                    <a:pt x="9648" y="648"/>
                  </a:cubicBezTo>
                  <a:lnTo>
                    <a:pt x="9627" y="633"/>
                  </a:lnTo>
                  <a:lnTo>
                    <a:pt x="9606" y="619"/>
                  </a:lnTo>
                  <a:lnTo>
                    <a:pt x="9564" y="590"/>
                  </a:lnTo>
                  <a:lnTo>
                    <a:pt x="9564" y="590"/>
                  </a:lnTo>
                  <a:cubicBezTo>
                    <a:pt x="9596" y="593"/>
                    <a:pt x="9624" y="599"/>
                    <a:pt x="9647" y="605"/>
                  </a:cubicBezTo>
                  <a:cubicBezTo>
                    <a:pt x="9671" y="610"/>
                    <a:pt x="9689" y="616"/>
                    <a:pt x="9701" y="619"/>
                  </a:cubicBezTo>
                  <a:cubicBezTo>
                    <a:pt x="9707" y="620"/>
                    <a:pt x="9712" y="621"/>
                    <a:pt x="9715" y="621"/>
                  </a:cubicBezTo>
                  <a:cubicBezTo>
                    <a:pt x="9725" y="621"/>
                    <a:pt x="9718" y="613"/>
                    <a:pt x="9690" y="587"/>
                  </a:cubicBezTo>
                  <a:cubicBezTo>
                    <a:pt x="9685" y="595"/>
                    <a:pt x="9675" y="598"/>
                    <a:pt x="9662" y="598"/>
                  </a:cubicBezTo>
                  <a:cubicBezTo>
                    <a:pt x="9656" y="598"/>
                    <a:pt x="9649" y="597"/>
                    <a:pt x="9641" y="596"/>
                  </a:cubicBezTo>
                  <a:cubicBezTo>
                    <a:pt x="9633" y="594"/>
                    <a:pt x="9624" y="593"/>
                    <a:pt x="9616" y="591"/>
                  </a:cubicBezTo>
                  <a:cubicBezTo>
                    <a:pt x="9579" y="581"/>
                    <a:pt x="9533" y="564"/>
                    <a:pt x="9487" y="546"/>
                  </a:cubicBezTo>
                  <a:cubicBezTo>
                    <a:pt x="9422" y="522"/>
                    <a:pt x="9356" y="497"/>
                    <a:pt x="9317" y="497"/>
                  </a:cubicBezTo>
                  <a:cubicBezTo>
                    <a:pt x="9303" y="497"/>
                    <a:pt x="9292" y="500"/>
                    <a:pt x="9287" y="509"/>
                  </a:cubicBezTo>
                  <a:lnTo>
                    <a:pt x="9231" y="472"/>
                  </a:lnTo>
                  <a:lnTo>
                    <a:pt x="9231" y="472"/>
                  </a:lnTo>
                  <a:cubicBezTo>
                    <a:pt x="9248" y="479"/>
                    <a:pt x="9253" y="476"/>
                    <a:pt x="9269" y="483"/>
                  </a:cubicBezTo>
                  <a:cubicBezTo>
                    <a:pt x="9234" y="458"/>
                    <a:pt x="9210" y="452"/>
                    <a:pt x="9189" y="452"/>
                  </a:cubicBezTo>
                  <a:cubicBezTo>
                    <a:pt x="9164" y="452"/>
                    <a:pt x="9143" y="461"/>
                    <a:pt x="9111" y="461"/>
                  </a:cubicBezTo>
                  <a:cubicBezTo>
                    <a:pt x="9086" y="461"/>
                    <a:pt x="9055" y="455"/>
                    <a:pt x="9011" y="436"/>
                  </a:cubicBezTo>
                  <a:cubicBezTo>
                    <a:pt x="8963" y="414"/>
                    <a:pt x="8930" y="393"/>
                    <a:pt x="8955" y="393"/>
                  </a:cubicBezTo>
                  <a:cubicBezTo>
                    <a:pt x="8957" y="393"/>
                    <a:pt x="8960" y="393"/>
                    <a:pt x="8964" y="394"/>
                  </a:cubicBezTo>
                  <a:cubicBezTo>
                    <a:pt x="8943" y="389"/>
                    <a:pt x="8922" y="386"/>
                    <a:pt x="8900" y="383"/>
                  </a:cubicBezTo>
                  <a:lnTo>
                    <a:pt x="8836" y="373"/>
                  </a:lnTo>
                  <a:cubicBezTo>
                    <a:pt x="8813" y="365"/>
                    <a:pt x="8810" y="358"/>
                    <a:pt x="8822" y="358"/>
                  </a:cubicBezTo>
                  <a:cubicBezTo>
                    <a:pt x="8825" y="358"/>
                    <a:pt x="8828" y="358"/>
                    <a:pt x="8832" y="359"/>
                  </a:cubicBezTo>
                  <a:lnTo>
                    <a:pt x="8832" y="359"/>
                  </a:lnTo>
                  <a:lnTo>
                    <a:pt x="8661" y="313"/>
                  </a:lnTo>
                  <a:lnTo>
                    <a:pt x="8662" y="311"/>
                  </a:lnTo>
                  <a:lnTo>
                    <a:pt x="8662" y="311"/>
                  </a:lnTo>
                  <a:cubicBezTo>
                    <a:pt x="8647" y="313"/>
                    <a:pt x="8624" y="313"/>
                    <a:pt x="8600" y="313"/>
                  </a:cubicBezTo>
                  <a:cubicBezTo>
                    <a:pt x="8588" y="313"/>
                    <a:pt x="8576" y="313"/>
                    <a:pt x="8565" y="313"/>
                  </a:cubicBezTo>
                  <a:cubicBezTo>
                    <a:pt x="8554" y="313"/>
                    <a:pt x="8544" y="313"/>
                    <a:pt x="8537" y="313"/>
                  </a:cubicBezTo>
                  <a:cubicBezTo>
                    <a:pt x="8518" y="304"/>
                    <a:pt x="8519" y="302"/>
                    <a:pt x="8525" y="302"/>
                  </a:cubicBezTo>
                  <a:cubicBezTo>
                    <a:pt x="8531" y="302"/>
                    <a:pt x="8541" y="304"/>
                    <a:pt x="8547" y="304"/>
                  </a:cubicBezTo>
                  <a:cubicBezTo>
                    <a:pt x="8552" y="304"/>
                    <a:pt x="8555" y="303"/>
                    <a:pt x="8552" y="300"/>
                  </a:cubicBezTo>
                  <a:lnTo>
                    <a:pt x="8444" y="290"/>
                  </a:lnTo>
                  <a:cubicBezTo>
                    <a:pt x="8425" y="276"/>
                    <a:pt x="8438" y="270"/>
                    <a:pt x="8464" y="270"/>
                  </a:cubicBezTo>
                  <a:cubicBezTo>
                    <a:pt x="8492" y="270"/>
                    <a:pt x="8533" y="276"/>
                    <a:pt x="8569" y="287"/>
                  </a:cubicBezTo>
                  <a:cubicBezTo>
                    <a:pt x="8489" y="193"/>
                    <a:pt x="8477" y="283"/>
                    <a:pt x="8276" y="189"/>
                  </a:cubicBezTo>
                  <a:lnTo>
                    <a:pt x="8276" y="189"/>
                  </a:lnTo>
                  <a:lnTo>
                    <a:pt x="8378" y="205"/>
                  </a:lnTo>
                  <a:cubicBezTo>
                    <a:pt x="8324" y="149"/>
                    <a:pt x="8243" y="142"/>
                    <a:pt x="8134" y="96"/>
                  </a:cubicBezTo>
                  <a:lnTo>
                    <a:pt x="8134" y="96"/>
                  </a:lnTo>
                  <a:cubicBezTo>
                    <a:pt x="8146" y="105"/>
                    <a:pt x="8200" y="132"/>
                    <a:pt x="8235" y="157"/>
                  </a:cubicBezTo>
                  <a:cubicBezTo>
                    <a:pt x="8267" y="180"/>
                    <a:pt x="8283" y="200"/>
                    <a:pt x="8244" y="200"/>
                  </a:cubicBezTo>
                  <a:cubicBezTo>
                    <a:pt x="8239" y="200"/>
                    <a:pt x="8234" y="199"/>
                    <a:pt x="8228" y="199"/>
                  </a:cubicBezTo>
                  <a:cubicBezTo>
                    <a:pt x="8199" y="187"/>
                    <a:pt x="8161" y="178"/>
                    <a:pt x="8104" y="178"/>
                  </a:cubicBezTo>
                  <a:cubicBezTo>
                    <a:pt x="8100" y="178"/>
                    <a:pt x="8095" y="178"/>
                    <a:pt x="8090" y="178"/>
                  </a:cubicBezTo>
                  <a:cubicBezTo>
                    <a:pt x="8095" y="153"/>
                    <a:pt x="8033" y="146"/>
                    <a:pt x="7957" y="132"/>
                  </a:cubicBezTo>
                  <a:lnTo>
                    <a:pt x="7969" y="100"/>
                  </a:lnTo>
                  <a:cubicBezTo>
                    <a:pt x="7955" y="99"/>
                    <a:pt x="7944" y="99"/>
                    <a:pt x="7934" y="99"/>
                  </a:cubicBezTo>
                  <a:cubicBezTo>
                    <a:pt x="7914" y="99"/>
                    <a:pt x="7901" y="101"/>
                    <a:pt x="7890" y="104"/>
                  </a:cubicBezTo>
                  <a:cubicBezTo>
                    <a:pt x="7875" y="108"/>
                    <a:pt x="7862" y="114"/>
                    <a:pt x="7837" y="118"/>
                  </a:cubicBezTo>
                  <a:cubicBezTo>
                    <a:pt x="7746" y="100"/>
                    <a:pt x="7731" y="71"/>
                    <a:pt x="7713" y="46"/>
                  </a:cubicBezTo>
                  <a:cubicBezTo>
                    <a:pt x="7692" y="42"/>
                    <a:pt x="7679" y="40"/>
                    <a:pt x="7671" y="40"/>
                  </a:cubicBezTo>
                  <a:cubicBezTo>
                    <a:pt x="7632" y="40"/>
                    <a:pt x="7746" y="86"/>
                    <a:pt x="7677" y="86"/>
                  </a:cubicBezTo>
                  <a:cubicBezTo>
                    <a:pt x="7667" y="86"/>
                    <a:pt x="7652" y="85"/>
                    <a:pt x="7633" y="83"/>
                  </a:cubicBezTo>
                  <a:cubicBezTo>
                    <a:pt x="7573" y="68"/>
                    <a:pt x="7520" y="58"/>
                    <a:pt x="7464" y="56"/>
                  </a:cubicBezTo>
                  <a:cubicBezTo>
                    <a:pt x="7448" y="55"/>
                    <a:pt x="7431" y="55"/>
                    <a:pt x="7414" y="55"/>
                  </a:cubicBezTo>
                  <a:cubicBezTo>
                    <a:pt x="7372" y="55"/>
                    <a:pt x="7327" y="56"/>
                    <a:pt x="7275" y="57"/>
                  </a:cubicBezTo>
                  <a:cubicBezTo>
                    <a:pt x="7190" y="37"/>
                    <a:pt x="7292" y="38"/>
                    <a:pt x="7262" y="25"/>
                  </a:cubicBezTo>
                  <a:lnTo>
                    <a:pt x="7262" y="25"/>
                  </a:lnTo>
                  <a:lnTo>
                    <a:pt x="7183" y="45"/>
                  </a:lnTo>
                  <a:cubicBezTo>
                    <a:pt x="7164" y="43"/>
                    <a:pt x="7171" y="36"/>
                    <a:pt x="7174" y="31"/>
                  </a:cubicBezTo>
                  <a:lnTo>
                    <a:pt x="7174" y="31"/>
                  </a:lnTo>
                  <a:cubicBezTo>
                    <a:pt x="7109" y="36"/>
                    <a:pt x="7167" y="64"/>
                    <a:pt x="7064" y="65"/>
                  </a:cubicBezTo>
                  <a:cubicBezTo>
                    <a:pt x="7060" y="70"/>
                    <a:pt x="7053" y="72"/>
                    <a:pt x="7043" y="72"/>
                  </a:cubicBezTo>
                  <a:cubicBezTo>
                    <a:pt x="7019" y="72"/>
                    <a:pt x="6980" y="60"/>
                    <a:pt x="6936" y="49"/>
                  </a:cubicBezTo>
                  <a:cubicBezTo>
                    <a:pt x="6893" y="36"/>
                    <a:pt x="6844" y="25"/>
                    <a:pt x="6797" y="25"/>
                  </a:cubicBezTo>
                  <a:cubicBezTo>
                    <a:pt x="6775" y="25"/>
                    <a:pt x="6753" y="28"/>
                    <a:pt x="6733" y="34"/>
                  </a:cubicBezTo>
                  <a:cubicBezTo>
                    <a:pt x="6702" y="23"/>
                    <a:pt x="6748" y="14"/>
                    <a:pt x="6740"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6"/>
            <p:cNvSpPr/>
            <p:nvPr/>
          </p:nvSpPr>
          <p:spPr>
            <a:xfrm>
              <a:off x="2605000" y="1599450"/>
              <a:ext cx="650" cy="375"/>
            </a:xfrm>
            <a:custGeom>
              <a:avLst/>
              <a:gdLst/>
              <a:ahLst/>
              <a:cxnLst/>
              <a:rect l="l" t="t" r="r" b="b"/>
              <a:pathLst>
                <a:path w="26" h="15" extrusionOk="0">
                  <a:moveTo>
                    <a:pt x="1" y="1"/>
                  </a:moveTo>
                  <a:cubicBezTo>
                    <a:pt x="10" y="5"/>
                    <a:pt x="11" y="9"/>
                    <a:pt x="14" y="15"/>
                  </a:cubicBezTo>
                  <a:cubicBezTo>
                    <a:pt x="24" y="10"/>
                    <a:pt x="25" y="5"/>
                    <a:pt x="1"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6"/>
            <p:cNvSpPr/>
            <p:nvPr/>
          </p:nvSpPr>
          <p:spPr>
            <a:xfrm>
              <a:off x="2710950" y="1625125"/>
              <a:ext cx="275" cy="75"/>
            </a:xfrm>
            <a:custGeom>
              <a:avLst/>
              <a:gdLst/>
              <a:ahLst/>
              <a:cxnLst/>
              <a:rect l="l" t="t" r="r" b="b"/>
              <a:pathLst>
                <a:path w="11" h="3" extrusionOk="0">
                  <a:moveTo>
                    <a:pt x="0" y="0"/>
                  </a:moveTo>
                  <a:lnTo>
                    <a:pt x="0" y="0"/>
                  </a:lnTo>
                  <a:cubicBezTo>
                    <a:pt x="2" y="2"/>
                    <a:pt x="3" y="2"/>
                    <a:pt x="5" y="3"/>
                  </a:cubicBezTo>
                  <a:cubicBezTo>
                    <a:pt x="7" y="3"/>
                    <a:pt x="9" y="2"/>
                    <a:pt x="11" y="1"/>
                  </a:cubicBezTo>
                  <a:lnTo>
                    <a:pt x="0"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6"/>
            <p:cNvSpPr/>
            <p:nvPr/>
          </p:nvSpPr>
          <p:spPr>
            <a:xfrm>
              <a:off x="2496950" y="1633900"/>
              <a:ext cx="1325" cy="575"/>
            </a:xfrm>
            <a:custGeom>
              <a:avLst/>
              <a:gdLst/>
              <a:ahLst/>
              <a:cxnLst/>
              <a:rect l="l" t="t" r="r" b="b"/>
              <a:pathLst>
                <a:path w="53" h="23" extrusionOk="0">
                  <a:moveTo>
                    <a:pt x="47" y="1"/>
                  </a:moveTo>
                  <a:cubicBezTo>
                    <a:pt x="41" y="1"/>
                    <a:pt x="27" y="6"/>
                    <a:pt x="1" y="22"/>
                  </a:cubicBezTo>
                  <a:cubicBezTo>
                    <a:pt x="26" y="10"/>
                    <a:pt x="41" y="5"/>
                    <a:pt x="52" y="3"/>
                  </a:cubicBezTo>
                  <a:cubicBezTo>
                    <a:pt x="52" y="2"/>
                    <a:pt x="50" y="1"/>
                    <a:pt x="47"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6"/>
            <p:cNvSpPr/>
            <p:nvPr/>
          </p:nvSpPr>
          <p:spPr>
            <a:xfrm>
              <a:off x="2453050" y="1684875"/>
              <a:ext cx="1300" cy="1775"/>
            </a:xfrm>
            <a:custGeom>
              <a:avLst/>
              <a:gdLst/>
              <a:ahLst/>
              <a:cxnLst/>
              <a:rect l="l" t="t" r="r" b="b"/>
              <a:pathLst>
                <a:path w="52" h="71" extrusionOk="0">
                  <a:moveTo>
                    <a:pt x="52" y="0"/>
                  </a:moveTo>
                  <a:lnTo>
                    <a:pt x="52" y="0"/>
                  </a:lnTo>
                  <a:cubicBezTo>
                    <a:pt x="29" y="32"/>
                    <a:pt x="17" y="41"/>
                    <a:pt x="1" y="55"/>
                  </a:cubicBezTo>
                  <a:cubicBezTo>
                    <a:pt x="2" y="56"/>
                    <a:pt x="4" y="56"/>
                    <a:pt x="6" y="56"/>
                  </a:cubicBezTo>
                  <a:cubicBezTo>
                    <a:pt x="7" y="56"/>
                    <a:pt x="8" y="56"/>
                    <a:pt x="9" y="56"/>
                  </a:cubicBezTo>
                  <a:cubicBezTo>
                    <a:pt x="13" y="56"/>
                    <a:pt x="16" y="56"/>
                    <a:pt x="14" y="62"/>
                  </a:cubicBezTo>
                  <a:lnTo>
                    <a:pt x="14" y="62"/>
                  </a:lnTo>
                  <a:cubicBezTo>
                    <a:pt x="26" y="41"/>
                    <a:pt x="39" y="20"/>
                    <a:pt x="52" y="0"/>
                  </a:cubicBezTo>
                  <a:close/>
                  <a:moveTo>
                    <a:pt x="14" y="62"/>
                  </a:moveTo>
                  <a:lnTo>
                    <a:pt x="14" y="62"/>
                  </a:lnTo>
                  <a:cubicBezTo>
                    <a:pt x="12" y="65"/>
                    <a:pt x="11" y="68"/>
                    <a:pt x="9" y="71"/>
                  </a:cubicBezTo>
                  <a:cubicBezTo>
                    <a:pt x="12" y="67"/>
                    <a:pt x="13" y="64"/>
                    <a:pt x="14" y="62"/>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6"/>
            <p:cNvSpPr/>
            <p:nvPr/>
          </p:nvSpPr>
          <p:spPr>
            <a:xfrm>
              <a:off x="2439725" y="1699200"/>
              <a:ext cx="1000" cy="1475"/>
            </a:xfrm>
            <a:custGeom>
              <a:avLst/>
              <a:gdLst/>
              <a:ahLst/>
              <a:cxnLst/>
              <a:rect l="l" t="t" r="r" b="b"/>
              <a:pathLst>
                <a:path w="40" h="59" extrusionOk="0">
                  <a:moveTo>
                    <a:pt x="35" y="0"/>
                  </a:moveTo>
                  <a:lnTo>
                    <a:pt x="35" y="0"/>
                  </a:lnTo>
                  <a:cubicBezTo>
                    <a:pt x="32" y="0"/>
                    <a:pt x="26" y="6"/>
                    <a:pt x="16" y="21"/>
                  </a:cubicBezTo>
                  <a:cubicBezTo>
                    <a:pt x="14" y="33"/>
                    <a:pt x="4" y="44"/>
                    <a:pt x="0" y="56"/>
                  </a:cubicBezTo>
                  <a:lnTo>
                    <a:pt x="13" y="58"/>
                  </a:lnTo>
                  <a:cubicBezTo>
                    <a:pt x="30" y="28"/>
                    <a:pt x="40" y="0"/>
                    <a:pt x="35"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6"/>
            <p:cNvSpPr/>
            <p:nvPr/>
          </p:nvSpPr>
          <p:spPr>
            <a:xfrm>
              <a:off x="2448550" y="1686975"/>
              <a:ext cx="1875" cy="2300"/>
            </a:xfrm>
            <a:custGeom>
              <a:avLst/>
              <a:gdLst/>
              <a:ahLst/>
              <a:cxnLst/>
              <a:rect l="l" t="t" r="r" b="b"/>
              <a:pathLst>
                <a:path w="75" h="92" extrusionOk="0">
                  <a:moveTo>
                    <a:pt x="70" y="0"/>
                  </a:moveTo>
                  <a:cubicBezTo>
                    <a:pt x="61" y="0"/>
                    <a:pt x="51" y="9"/>
                    <a:pt x="40" y="24"/>
                  </a:cubicBezTo>
                  <a:cubicBezTo>
                    <a:pt x="27" y="42"/>
                    <a:pt x="14" y="66"/>
                    <a:pt x="0" y="92"/>
                  </a:cubicBezTo>
                  <a:cubicBezTo>
                    <a:pt x="2" y="89"/>
                    <a:pt x="4" y="86"/>
                    <a:pt x="5" y="83"/>
                  </a:cubicBezTo>
                  <a:cubicBezTo>
                    <a:pt x="9" y="89"/>
                    <a:pt x="12" y="92"/>
                    <a:pt x="16" y="92"/>
                  </a:cubicBezTo>
                  <a:cubicBezTo>
                    <a:pt x="22" y="92"/>
                    <a:pt x="29" y="86"/>
                    <a:pt x="36" y="75"/>
                  </a:cubicBezTo>
                  <a:cubicBezTo>
                    <a:pt x="47" y="57"/>
                    <a:pt x="60" y="29"/>
                    <a:pt x="74" y="1"/>
                  </a:cubicBezTo>
                  <a:cubicBezTo>
                    <a:pt x="73" y="0"/>
                    <a:pt x="72" y="0"/>
                    <a:pt x="70"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6"/>
            <p:cNvSpPr/>
            <p:nvPr/>
          </p:nvSpPr>
          <p:spPr>
            <a:xfrm>
              <a:off x="2447625" y="1689525"/>
              <a:ext cx="775" cy="1250"/>
            </a:xfrm>
            <a:custGeom>
              <a:avLst/>
              <a:gdLst/>
              <a:ahLst/>
              <a:cxnLst/>
              <a:rect l="l" t="t" r="r" b="b"/>
              <a:pathLst>
                <a:path w="31" h="50" extrusionOk="0">
                  <a:moveTo>
                    <a:pt x="30" y="1"/>
                  </a:moveTo>
                  <a:lnTo>
                    <a:pt x="30" y="1"/>
                  </a:lnTo>
                  <a:cubicBezTo>
                    <a:pt x="21" y="17"/>
                    <a:pt x="11" y="32"/>
                    <a:pt x="1" y="46"/>
                  </a:cubicBezTo>
                  <a:cubicBezTo>
                    <a:pt x="2" y="48"/>
                    <a:pt x="3" y="49"/>
                    <a:pt x="4" y="49"/>
                  </a:cubicBezTo>
                  <a:cubicBezTo>
                    <a:pt x="9" y="49"/>
                    <a:pt x="17" y="25"/>
                    <a:pt x="30"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6"/>
            <p:cNvSpPr/>
            <p:nvPr/>
          </p:nvSpPr>
          <p:spPr>
            <a:xfrm>
              <a:off x="2460025" y="1674825"/>
              <a:ext cx="1700" cy="2125"/>
            </a:xfrm>
            <a:custGeom>
              <a:avLst/>
              <a:gdLst/>
              <a:ahLst/>
              <a:cxnLst/>
              <a:rect l="l" t="t" r="r" b="b"/>
              <a:pathLst>
                <a:path w="68" h="85" extrusionOk="0">
                  <a:moveTo>
                    <a:pt x="57" y="0"/>
                  </a:moveTo>
                  <a:cubicBezTo>
                    <a:pt x="53" y="0"/>
                    <a:pt x="43" y="11"/>
                    <a:pt x="22" y="42"/>
                  </a:cubicBezTo>
                  <a:cubicBezTo>
                    <a:pt x="0" y="59"/>
                    <a:pt x="33" y="72"/>
                    <a:pt x="16" y="79"/>
                  </a:cubicBezTo>
                  <a:cubicBezTo>
                    <a:pt x="16" y="83"/>
                    <a:pt x="17" y="85"/>
                    <a:pt x="19" y="85"/>
                  </a:cubicBezTo>
                  <a:cubicBezTo>
                    <a:pt x="29" y="85"/>
                    <a:pt x="68" y="0"/>
                    <a:pt x="57"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6"/>
            <p:cNvSpPr/>
            <p:nvPr/>
          </p:nvSpPr>
          <p:spPr>
            <a:xfrm>
              <a:off x="2448250" y="1685900"/>
              <a:ext cx="900" cy="1075"/>
            </a:xfrm>
            <a:custGeom>
              <a:avLst/>
              <a:gdLst/>
              <a:ahLst/>
              <a:cxnLst/>
              <a:rect l="l" t="t" r="r" b="b"/>
              <a:pathLst>
                <a:path w="36" h="43" extrusionOk="0">
                  <a:moveTo>
                    <a:pt x="36" y="0"/>
                  </a:moveTo>
                  <a:cubicBezTo>
                    <a:pt x="24" y="14"/>
                    <a:pt x="12" y="28"/>
                    <a:pt x="1" y="42"/>
                  </a:cubicBezTo>
                  <a:lnTo>
                    <a:pt x="35" y="39"/>
                  </a:lnTo>
                  <a:lnTo>
                    <a:pt x="36"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6"/>
            <p:cNvSpPr/>
            <p:nvPr/>
          </p:nvSpPr>
          <p:spPr>
            <a:xfrm>
              <a:off x="2453750" y="1677850"/>
              <a:ext cx="1900" cy="2425"/>
            </a:xfrm>
            <a:custGeom>
              <a:avLst/>
              <a:gdLst/>
              <a:ahLst/>
              <a:cxnLst/>
              <a:rect l="l" t="t" r="r" b="b"/>
              <a:pathLst>
                <a:path w="76" h="97" extrusionOk="0">
                  <a:moveTo>
                    <a:pt x="72" y="1"/>
                  </a:moveTo>
                  <a:lnTo>
                    <a:pt x="72" y="1"/>
                  </a:lnTo>
                  <a:cubicBezTo>
                    <a:pt x="51" y="24"/>
                    <a:pt x="29" y="46"/>
                    <a:pt x="8" y="71"/>
                  </a:cubicBezTo>
                  <a:cubicBezTo>
                    <a:pt x="12" y="72"/>
                    <a:pt x="8" y="83"/>
                    <a:pt x="0" y="96"/>
                  </a:cubicBezTo>
                  <a:cubicBezTo>
                    <a:pt x="17" y="72"/>
                    <a:pt x="38" y="50"/>
                    <a:pt x="52" y="32"/>
                  </a:cubicBezTo>
                  <a:cubicBezTo>
                    <a:pt x="66" y="15"/>
                    <a:pt x="76" y="2"/>
                    <a:pt x="72"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6"/>
            <p:cNvSpPr/>
            <p:nvPr/>
          </p:nvSpPr>
          <p:spPr>
            <a:xfrm>
              <a:off x="2452700" y="1680250"/>
              <a:ext cx="1075" cy="1600"/>
            </a:xfrm>
            <a:custGeom>
              <a:avLst/>
              <a:gdLst/>
              <a:ahLst/>
              <a:cxnLst/>
              <a:rect l="l" t="t" r="r" b="b"/>
              <a:pathLst>
                <a:path w="43" h="64" extrusionOk="0">
                  <a:moveTo>
                    <a:pt x="42" y="0"/>
                  </a:moveTo>
                  <a:lnTo>
                    <a:pt x="42" y="0"/>
                  </a:lnTo>
                  <a:cubicBezTo>
                    <a:pt x="24" y="24"/>
                    <a:pt x="7" y="47"/>
                    <a:pt x="1" y="64"/>
                  </a:cubicBezTo>
                  <a:cubicBezTo>
                    <a:pt x="11" y="50"/>
                    <a:pt x="31" y="21"/>
                    <a:pt x="42"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6"/>
            <p:cNvSpPr/>
            <p:nvPr/>
          </p:nvSpPr>
          <p:spPr>
            <a:xfrm>
              <a:off x="2449950" y="1682375"/>
              <a:ext cx="1550" cy="1850"/>
            </a:xfrm>
            <a:custGeom>
              <a:avLst/>
              <a:gdLst/>
              <a:ahLst/>
              <a:cxnLst/>
              <a:rect l="l" t="t" r="r" b="b"/>
              <a:pathLst>
                <a:path w="62" h="74" extrusionOk="0">
                  <a:moveTo>
                    <a:pt x="61" y="1"/>
                  </a:moveTo>
                  <a:lnTo>
                    <a:pt x="61" y="1"/>
                  </a:lnTo>
                  <a:cubicBezTo>
                    <a:pt x="40" y="24"/>
                    <a:pt x="21" y="49"/>
                    <a:pt x="0" y="73"/>
                  </a:cubicBezTo>
                  <a:lnTo>
                    <a:pt x="21" y="54"/>
                  </a:lnTo>
                  <a:cubicBezTo>
                    <a:pt x="34" y="36"/>
                    <a:pt x="48" y="18"/>
                    <a:pt x="61"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6"/>
            <p:cNvSpPr/>
            <p:nvPr/>
          </p:nvSpPr>
          <p:spPr>
            <a:xfrm>
              <a:off x="2472050" y="1657000"/>
              <a:ext cx="2075" cy="2100"/>
            </a:xfrm>
            <a:custGeom>
              <a:avLst/>
              <a:gdLst/>
              <a:ahLst/>
              <a:cxnLst/>
              <a:rect l="l" t="t" r="r" b="b"/>
              <a:pathLst>
                <a:path w="83" h="84" extrusionOk="0">
                  <a:moveTo>
                    <a:pt x="78" y="0"/>
                  </a:moveTo>
                  <a:cubicBezTo>
                    <a:pt x="71" y="0"/>
                    <a:pt x="53" y="14"/>
                    <a:pt x="34" y="36"/>
                  </a:cubicBezTo>
                  <a:cubicBezTo>
                    <a:pt x="22" y="56"/>
                    <a:pt x="0" y="84"/>
                    <a:pt x="11" y="84"/>
                  </a:cubicBezTo>
                  <a:cubicBezTo>
                    <a:pt x="12" y="84"/>
                    <a:pt x="13" y="83"/>
                    <a:pt x="14" y="83"/>
                  </a:cubicBezTo>
                  <a:cubicBezTo>
                    <a:pt x="36" y="56"/>
                    <a:pt x="59" y="31"/>
                    <a:pt x="82" y="5"/>
                  </a:cubicBezTo>
                  <a:cubicBezTo>
                    <a:pt x="82" y="2"/>
                    <a:pt x="81" y="0"/>
                    <a:pt x="78"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6"/>
            <p:cNvSpPr/>
            <p:nvPr/>
          </p:nvSpPr>
          <p:spPr>
            <a:xfrm>
              <a:off x="2465650" y="1662275"/>
              <a:ext cx="1200" cy="1125"/>
            </a:xfrm>
            <a:custGeom>
              <a:avLst/>
              <a:gdLst/>
              <a:ahLst/>
              <a:cxnLst/>
              <a:rect l="l" t="t" r="r" b="b"/>
              <a:pathLst>
                <a:path w="48" h="45" extrusionOk="0">
                  <a:moveTo>
                    <a:pt x="24" y="0"/>
                  </a:moveTo>
                  <a:lnTo>
                    <a:pt x="1" y="44"/>
                  </a:lnTo>
                  <a:cubicBezTo>
                    <a:pt x="23" y="28"/>
                    <a:pt x="30" y="30"/>
                    <a:pt x="47" y="25"/>
                  </a:cubicBezTo>
                  <a:lnTo>
                    <a:pt x="24"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6"/>
            <p:cNvSpPr/>
            <p:nvPr/>
          </p:nvSpPr>
          <p:spPr>
            <a:xfrm>
              <a:off x="2469775" y="1656125"/>
              <a:ext cx="2125" cy="2300"/>
            </a:xfrm>
            <a:custGeom>
              <a:avLst/>
              <a:gdLst/>
              <a:ahLst/>
              <a:cxnLst/>
              <a:rect l="l" t="t" r="r" b="b"/>
              <a:pathLst>
                <a:path w="85" h="92" extrusionOk="0">
                  <a:moveTo>
                    <a:pt x="78" y="0"/>
                  </a:moveTo>
                  <a:lnTo>
                    <a:pt x="78" y="0"/>
                  </a:lnTo>
                  <a:cubicBezTo>
                    <a:pt x="75" y="0"/>
                    <a:pt x="64" y="10"/>
                    <a:pt x="37" y="38"/>
                  </a:cubicBezTo>
                  <a:cubicBezTo>
                    <a:pt x="36" y="48"/>
                    <a:pt x="0" y="92"/>
                    <a:pt x="8" y="92"/>
                  </a:cubicBezTo>
                  <a:cubicBezTo>
                    <a:pt x="11" y="92"/>
                    <a:pt x="20" y="85"/>
                    <a:pt x="40" y="68"/>
                  </a:cubicBezTo>
                  <a:cubicBezTo>
                    <a:pt x="41" y="58"/>
                    <a:pt x="85" y="0"/>
                    <a:pt x="78"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6"/>
            <p:cNvSpPr/>
            <p:nvPr/>
          </p:nvSpPr>
          <p:spPr>
            <a:xfrm>
              <a:off x="2501025" y="1634075"/>
              <a:ext cx="850" cy="1450"/>
            </a:xfrm>
            <a:custGeom>
              <a:avLst/>
              <a:gdLst/>
              <a:ahLst/>
              <a:cxnLst/>
              <a:rect l="l" t="t" r="r" b="b"/>
              <a:pathLst>
                <a:path w="34" h="58" extrusionOk="0">
                  <a:moveTo>
                    <a:pt x="21" y="0"/>
                  </a:moveTo>
                  <a:lnTo>
                    <a:pt x="0" y="15"/>
                  </a:lnTo>
                  <a:lnTo>
                    <a:pt x="33" y="58"/>
                  </a:lnTo>
                  <a:lnTo>
                    <a:pt x="21"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6"/>
            <p:cNvSpPr/>
            <p:nvPr/>
          </p:nvSpPr>
          <p:spPr>
            <a:xfrm>
              <a:off x="2527100" y="1614725"/>
              <a:ext cx="3800" cy="2050"/>
            </a:xfrm>
            <a:custGeom>
              <a:avLst/>
              <a:gdLst/>
              <a:ahLst/>
              <a:cxnLst/>
              <a:rect l="l" t="t" r="r" b="b"/>
              <a:pathLst>
                <a:path w="152" h="82" extrusionOk="0">
                  <a:moveTo>
                    <a:pt x="127" y="1"/>
                  </a:moveTo>
                  <a:cubicBezTo>
                    <a:pt x="8" y="39"/>
                    <a:pt x="113" y="44"/>
                    <a:pt x="5" y="75"/>
                  </a:cubicBezTo>
                  <a:cubicBezTo>
                    <a:pt x="1" y="80"/>
                    <a:pt x="2" y="81"/>
                    <a:pt x="6" y="81"/>
                  </a:cubicBezTo>
                  <a:cubicBezTo>
                    <a:pt x="19" y="81"/>
                    <a:pt x="59" y="65"/>
                    <a:pt x="71" y="65"/>
                  </a:cubicBezTo>
                  <a:cubicBezTo>
                    <a:pt x="75" y="65"/>
                    <a:pt x="76" y="67"/>
                    <a:pt x="71" y="71"/>
                  </a:cubicBezTo>
                  <a:cubicBezTo>
                    <a:pt x="86" y="61"/>
                    <a:pt x="101" y="52"/>
                    <a:pt x="112" y="44"/>
                  </a:cubicBezTo>
                  <a:cubicBezTo>
                    <a:pt x="125" y="37"/>
                    <a:pt x="133" y="32"/>
                    <a:pt x="139" y="27"/>
                  </a:cubicBezTo>
                  <a:cubicBezTo>
                    <a:pt x="152" y="17"/>
                    <a:pt x="150" y="10"/>
                    <a:pt x="127"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6"/>
            <p:cNvSpPr/>
            <p:nvPr/>
          </p:nvSpPr>
          <p:spPr>
            <a:xfrm>
              <a:off x="2528075" y="1616500"/>
              <a:ext cx="825" cy="625"/>
            </a:xfrm>
            <a:custGeom>
              <a:avLst/>
              <a:gdLst/>
              <a:ahLst/>
              <a:cxnLst/>
              <a:rect l="l" t="t" r="r" b="b"/>
              <a:pathLst>
                <a:path w="33" h="25" extrusionOk="0">
                  <a:moveTo>
                    <a:pt x="32" y="0"/>
                  </a:moveTo>
                  <a:lnTo>
                    <a:pt x="32" y="0"/>
                  </a:lnTo>
                  <a:cubicBezTo>
                    <a:pt x="22" y="7"/>
                    <a:pt x="11" y="15"/>
                    <a:pt x="1" y="24"/>
                  </a:cubicBezTo>
                  <a:cubicBezTo>
                    <a:pt x="19" y="12"/>
                    <a:pt x="27" y="5"/>
                    <a:pt x="32"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6"/>
            <p:cNvSpPr/>
            <p:nvPr/>
          </p:nvSpPr>
          <p:spPr>
            <a:xfrm>
              <a:off x="2803200" y="1792325"/>
              <a:ext cx="450" cy="1950"/>
            </a:xfrm>
            <a:custGeom>
              <a:avLst/>
              <a:gdLst/>
              <a:ahLst/>
              <a:cxnLst/>
              <a:rect l="l" t="t" r="r" b="b"/>
              <a:pathLst>
                <a:path w="18" h="78" extrusionOk="0">
                  <a:moveTo>
                    <a:pt x="10" y="1"/>
                  </a:moveTo>
                  <a:lnTo>
                    <a:pt x="0" y="77"/>
                  </a:lnTo>
                  <a:lnTo>
                    <a:pt x="17" y="28"/>
                  </a:lnTo>
                  <a:lnTo>
                    <a:pt x="10"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6"/>
            <p:cNvSpPr/>
            <p:nvPr/>
          </p:nvSpPr>
          <p:spPr>
            <a:xfrm>
              <a:off x="2803675" y="1796025"/>
              <a:ext cx="875" cy="1625"/>
            </a:xfrm>
            <a:custGeom>
              <a:avLst/>
              <a:gdLst/>
              <a:ahLst/>
              <a:cxnLst/>
              <a:rect l="l" t="t" r="r" b="b"/>
              <a:pathLst>
                <a:path w="35" h="65" extrusionOk="0">
                  <a:moveTo>
                    <a:pt x="34" y="0"/>
                  </a:moveTo>
                  <a:lnTo>
                    <a:pt x="0" y="18"/>
                  </a:lnTo>
                  <a:lnTo>
                    <a:pt x="33" y="65"/>
                  </a:lnTo>
                  <a:cubicBezTo>
                    <a:pt x="31" y="47"/>
                    <a:pt x="27" y="13"/>
                    <a:pt x="34"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6"/>
            <p:cNvSpPr/>
            <p:nvPr/>
          </p:nvSpPr>
          <p:spPr>
            <a:xfrm>
              <a:off x="2649450" y="1600925"/>
              <a:ext cx="1650" cy="825"/>
            </a:xfrm>
            <a:custGeom>
              <a:avLst/>
              <a:gdLst/>
              <a:ahLst/>
              <a:cxnLst/>
              <a:rect l="l" t="t" r="r" b="b"/>
              <a:pathLst>
                <a:path w="66" h="33" extrusionOk="0">
                  <a:moveTo>
                    <a:pt x="8" y="1"/>
                  </a:moveTo>
                  <a:lnTo>
                    <a:pt x="1" y="8"/>
                  </a:lnTo>
                  <a:cubicBezTo>
                    <a:pt x="11" y="19"/>
                    <a:pt x="28" y="24"/>
                    <a:pt x="65" y="32"/>
                  </a:cubicBezTo>
                  <a:lnTo>
                    <a:pt x="8"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6"/>
            <p:cNvSpPr/>
            <p:nvPr/>
          </p:nvSpPr>
          <p:spPr>
            <a:xfrm>
              <a:off x="2675225" y="1608450"/>
              <a:ext cx="600" cy="1050"/>
            </a:xfrm>
            <a:custGeom>
              <a:avLst/>
              <a:gdLst/>
              <a:ahLst/>
              <a:cxnLst/>
              <a:rect l="l" t="t" r="r" b="b"/>
              <a:pathLst>
                <a:path w="24" h="42" extrusionOk="0">
                  <a:moveTo>
                    <a:pt x="1" y="0"/>
                  </a:moveTo>
                  <a:lnTo>
                    <a:pt x="23" y="41"/>
                  </a:lnTo>
                  <a:lnTo>
                    <a:pt x="18" y="7"/>
                  </a:lnTo>
                  <a:lnTo>
                    <a:pt x="1"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6"/>
            <p:cNvSpPr/>
            <p:nvPr/>
          </p:nvSpPr>
          <p:spPr>
            <a:xfrm>
              <a:off x="2694425" y="1615175"/>
              <a:ext cx="2775" cy="1500"/>
            </a:xfrm>
            <a:custGeom>
              <a:avLst/>
              <a:gdLst/>
              <a:ahLst/>
              <a:cxnLst/>
              <a:rect l="l" t="t" r="r" b="b"/>
              <a:pathLst>
                <a:path w="111" h="60" extrusionOk="0">
                  <a:moveTo>
                    <a:pt x="0" y="0"/>
                  </a:moveTo>
                  <a:lnTo>
                    <a:pt x="0" y="0"/>
                  </a:lnTo>
                  <a:cubicBezTo>
                    <a:pt x="9" y="5"/>
                    <a:pt x="18" y="9"/>
                    <a:pt x="27" y="12"/>
                  </a:cubicBezTo>
                  <a:lnTo>
                    <a:pt x="27" y="12"/>
                  </a:lnTo>
                  <a:cubicBezTo>
                    <a:pt x="19" y="8"/>
                    <a:pt x="10" y="4"/>
                    <a:pt x="0" y="0"/>
                  </a:cubicBezTo>
                  <a:close/>
                  <a:moveTo>
                    <a:pt x="27" y="12"/>
                  </a:moveTo>
                  <a:cubicBezTo>
                    <a:pt x="67" y="34"/>
                    <a:pt x="89" y="60"/>
                    <a:pt x="101" y="60"/>
                  </a:cubicBezTo>
                  <a:cubicBezTo>
                    <a:pt x="105" y="60"/>
                    <a:pt x="108" y="56"/>
                    <a:pt x="110" y="46"/>
                  </a:cubicBezTo>
                  <a:cubicBezTo>
                    <a:pt x="85" y="33"/>
                    <a:pt x="55" y="24"/>
                    <a:pt x="27" y="12"/>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6"/>
            <p:cNvSpPr/>
            <p:nvPr/>
          </p:nvSpPr>
          <p:spPr>
            <a:xfrm>
              <a:off x="2477600" y="1886575"/>
              <a:ext cx="36550" cy="32700"/>
            </a:xfrm>
            <a:custGeom>
              <a:avLst/>
              <a:gdLst/>
              <a:ahLst/>
              <a:cxnLst/>
              <a:rect l="l" t="t" r="r" b="b"/>
              <a:pathLst>
                <a:path w="1462" h="1308" extrusionOk="0">
                  <a:moveTo>
                    <a:pt x="0" y="1"/>
                  </a:moveTo>
                  <a:lnTo>
                    <a:pt x="139" y="1193"/>
                  </a:lnTo>
                  <a:lnTo>
                    <a:pt x="336" y="1218"/>
                  </a:lnTo>
                  <a:lnTo>
                    <a:pt x="712" y="248"/>
                  </a:lnTo>
                  <a:lnTo>
                    <a:pt x="825" y="1283"/>
                  </a:lnTo>
                  <a:lnTo>
                    <a:pt x="1021" y="1308"/>
                  </a:lnTo>
                  <a:lnTo>
                    <a:pt x="1462" y="191"/>
                  </a:lnTo>
                  <a:lnTo>
                    <a:pt x="1303" y="170"/>
                  </a:lnTo>
                  <a:lnTo>
                    <a:pt x="934" y="1115"/>
                  </a:lnTo>
                  <a:lnTo>
                    <a:pt x="818" y="107"/>
                  </a:lnTo>
                  <a:lnTo>
                    <a:pt x="643" y="85"/>
                  </a:lnTo>
                  <a:lnTo>
                    <a:pt x="274" y="1028"/>
                  </a:lnTo>
                  <a:lnTo>
                    <a:pt x="158" y="21"/>
                  </a:lnTo>
                  <a:lnTo>
                    <a:pt x="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6"/>
            <p:cNvSpPr/>
            <p:nvPr/>
          </p:nvSpPr>
          <p:spPr>
            <a:xfrm>
              <a:off x="2509100" y="1889975"/>
              <a:ext cx="7500" cy="30550"/>
            </a:xfrm>
            <a:custGeom>
              <a:avLst/>
              <a:gdLst/>
              <a:ahLst/>
              <a:cxnLst/>
              <a:rect l="l" t="t" r="r" b="b"/>
              <a:pathLst>
                <a:path w="300" h="1222" extrusionOk="0">
                  <a:moveTo>
                    <a:pt x="157" y="0"/>
                  </a:moveTo>
                  <a:lnTo>
                    <a:pt x="134" y="180"/>
                  </a:lnTo>
                  <a:lnTo>
                    <a:pt x="276" y="198"/>
                  </a:lnTo>
                  <a:lnTo>
                    <a:pt x="300" y="18"/>
                  </a:lnTo>
                  <a:lnTo>
                    <a:pt x="157" y="0"/>
                  </a:lnTo>
                  <a:close/>
                  <a:moveTo>
                    <a:pt x="114" y="337"/>
                  </a:moveTo>
                  <a:lnTo>
                    <a:pt x="0" y="1203"/>
                  </a:lnTo>
                  <a:lnTo>
                    <a:pt x="143" y="1222"/>
                  </a:lnTo>
                  <a:lnTo>
                    <a:pt x="256" y="355"/>
                  </a:lnTo>
                  <a:lnTo>
                    <a:pt x="114" y="337"/>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6"/>
            <p:cNvSpPr/>
            <p:nvPr/>
          </p:nvSpPr>
          <p:spPr>
            <a:xfrm>
              <a:off x="2516875" y="1899850"/>
              <a:ext cx="18075" cy="22925"/>
            </a:xfrm>
            <a:custGeom>
              <a:avLst/>
              <a:gdLst/>
              <a:ahLst/>
              <a:cxnLst/>
              <a:rect l="l" t="t" r="r" b="b"/>
              <a:pathLst>
                <a:path w="723" h="917" extrusionOk="0">
                  <a:moveTo>
                    <a:pt x="368" y="0"/>
                  </a:moveTo>
                  <a:cubicBezTo>
                    <a:pt x="300" y="0"/>
                    <a:pt x="243" y="13"/>
                    <a:pt x="197" y="40"/>
                  </a:cubicBezTo>
                  <a:cubicBezTo>
                    <a:pt x="133" y="77"/>
                    <a:pt x="96" y="136"/>
                    <a:pt x="86" y="217"/>
                  </a:cubicBezTo>
                  <a:cubicBezTo>
                    <a:pt x="77" y="284"/>
                    <a:pt x="89" y="339"/>
                    <a:pt x="123" y="383"/>
                  </a:cubicBezTo>
                  <a:cubicBezTo>
                    <a:pt x="158" y="427"/>
                    <a:pt x="218" y="463"/>
                    <a:pt x="303" y="493"/>
                  </a:cubicBezTo>
                  <a:lnTo>
                    <a:pt x="351" y="511"/>
                  </a:lnTo>
                  <a:cubicBezTo>
                    <a:pt x="437" y="542"/>
                    <a:pt x="492" y="569"/>
                    <a:pt x="514" y="594"/>
                  </a:cubicBezTo>
                  <a:cubicBezTo>
                    <a:pt x="538" y="617"/>
                    <a:pt x="548" y="649"/>
                    <a:pt x="542" y="688"/>
                  </a:cubicBezTo>
                  <a:cubicBezTo>
                    <a:pt x="537" y="729"/>
                    <a:pt x="514" y="759"/>
                    <a:pt x="475" y="778"/>
                  </a:cubicBezTo>
                  <a:cubicBezTo>
                    <a:pt x="449" y="790"/>
                    <a:pt x="417" y="796"/>
                    <a:pt x="378" y="796"/>
                  </a:cubicBezTo>
                  <a:cubicBezTo>
                    <a:pt x="359" y="796"/>
                    <a:pt x="338" y="795"/>
                    <a:pt x="316" y="792"/>
                  </a:cubicBezTo>
                  <a:cubicBezTo>
                    <a:pt x="266" y="785"/>
                    <a:pt x="217" y="772"/>
                    <a:pt x="168" y="752"/>
                  </a:cubicBezTo>
                  <a:cubicBezTo>
                    <a:pt x="118" y="731"/>
                    <a:pt x="69" y="704"/>
                    <a:pt x="20" y="669"/>
                  </a:cubicBezTo>
                  <a:lnTo>
                    <a:pt x="1" y="816"/>
                  </a:lnTo>
                  <a:cubicBezTo>
                    <a:pt x="54" y="841"/>
                    <a:pt x="106" y="862"/>
                    <a:pt x="155" y="877"/>
                  </a:cubicBezTo>
                  <a:cubicBezTo>
                    <a:pt x="204" y="893"/>
                    <a:pt x="252" y="904"/>
                    <a:pt x="298" y="910"/>
                  </a:cubicBezTo>
                  <a:cubicBezTo>
                    <a:pt x="328" y="914"/>
                    <a:pt x="357" y="916"/>
                    <a:pt x="384" y="916"/>
                  </a:cubicBezTo>
                  <a:cubicBezTo>
                    <a:pt x="457" y="916"/>
                    <a:pt x="519" y="902"/>
                    <a:pt x="569" y="874"/>
                  </a:cubicBezTo>
                  <a:cubicBezTo>
                    <a:pt x="639" y="835"/>
                    <a:pt x="679" y="776"/>
                    <a:pt x="690" y="696"/>
                  </a:cubicBezTo>
                  <a:cubicBezTo>
                    <a:pt x="700" y="625"/>
                    <a:pt x="685" y="567"/>
                    <a:pt x="647" y="523"/>
                  </a:cubicBezTo>
                  <a:cubicBezTo>
                    <a:pt x="610" y="477"/>
                    <a:pt x="542" y="437"/>
                    <a:pt x="445" y="402"/>
                  </a:cubicBezTo>
                  <a:lnTo>
                    <a:pt x="397" y="386"/>
                  </a:lnTo>
                  <a:cubicBezTo>
                    <a:pt x="323" y="359"/>
                    <a:pt x="274" y="334"/>
                    <a:pt x="252" y="312"/>
                  </a:cubicBezTo>
                  <a:cubicBezTo>
                    <a:pt x="229" y="290"/>
                    <a:pt x="219" y="262"/>
                    <a:pt x="224" y="229"/>
                  </a:cubicBezTo>
                  <a:cubicBezTo>
                    <a:pt x="230" y="186"/>
                    <a:pt x="252" y="155"/>
                    <a:pt x="289" y="139"/>
                  </a:cubicBezTo>
                  <a:cubicBezTo>
                    <a:pt x="314" y="127"/>
                    <a:pt x="346" y="122"/>
                    <a:pt x="385" y="122"/>
                  </a:cubicBezTo>
                  <a:cubicBezTo>
                    <a:pt x="406" y="122"/>
                    <a:pt x="428" y="123"/>
                    <a:pt x="452" y="126"/>
                  </a:cubicBezTo>
                  <a:cubicBezTo>
                    <a:pt x="500" y="132"/>
                    <a:pt x="543" y="144"/>
                    <a:pt x="585" y="160"/>
                  </a:cubicBezTo>
                  <a:cubicBezTo>
                    <a:pt x="627" y="176"/>
                    <a:pt x="667" y="197"/>
                    <a:pt x="705" y="222"/>
                  </a:cubicBezTo>
                  <a:lnTo>
                    <a:pt x="722" y="88"/>
                  </a:lnTo>
                  <a:cubicBezTo>
                    <a:pt x="685" y="68"/>
                    <a:pt x="644" y="50"/>
                    <a:pt x="598" y="36"/>
                  </a:cubicBezTo>
                  <a:cubicBezTo>
                    <a:pt x="553" y="22"/>
                    <a:pt x="504" y="12"/>
                    <a:pt x="452" y="6"/>
                  </a:cubicBezTo>
                  <a:cubicBezTo>
                    <a:pt x="422" y="2"/>
                    <a:pt x="394" y="0"/>
                    <a:pt x="368"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6"/>
            <p:cNvSpPr/>
            <p:nvPr/>
          </p:nvSpPr>
          <p:spPr>
            <a:xfrm>
              <a:off x="2533925" y="1893200"/>
              <a:ext cx="20250" cy="32475"/>
            </a:xfrm>
            <a:custGeom>
              <a:avLst/>
              <a:gdLst/>
              <a:ahLst/>
              <a:cxnLst/>
              <a:rect l="l" t="t" r="r" b="b"/>
              <a:pathLst>
                <a:path w="810" h="1299" extrusionOk="0">
                  <a:moveTo>
                    <a:pt x="157" y="0"/>
                  </a:moveTo>
                  <a:lnTo>
                    <a:pt x="0" y="1204"/>
                  </a:lnTo>
                  <a:lnTo>
                    <a:pt x="143" y="1223"/>
                  </a:lnTo>
                  <a:lnTo>
                    <a:pt x="207" y="733"/>
                  </a:lnTo>
                  <a:cubicBezTo>
                    <a:pt x="218" y="648"/>
                    <a:pt x="249" y="584"/>
                    <a:pt x="300" y="542"/>
                  </a:cubicBezTo>
                  <a:cubicBezTo>
                    <a:pt x="340" y="506"/>
                    <a:pt x="390" y="489"/>
                    <a:pt x="448" y="489"/>
                  </a:cubicBezTo>
                  <a:cubicBezTo>
                    <a:pt x="461" y="489"/>
                    <a:pt x="476" y="490"/>
                    <a:pt x="491" y="492"/>
                  </a:cubicBezTo>
                  <a:cubicBezTo>
                    <a:pt x="554" y="500"/>
                    <a:pt x="600" y="527"/>
                    <a:pt x="627" y="571"/>
                  </a:cubicBezTo>
                  <a:cubicBezTo>
                    <a:pt x="653" y="616"/>
                    <a:pt x="661" y="680"/>
                    <a:pt x="651" y="762"/>
                  </a:cubicBezTo>
                  <a:lnTo>
                    <a:pt x="583" y="1279"/>
                  </a:lnTo>
                  <a:lnTo>
                    <a:pt x="726" y="1299"/>
                  </a:lnTo>
                  <a:lnTo>
                    <a:pt x="794" y="776"/>
                  </a:lnTo>
                  <a:cubicBezTo>
                    <a:pt x="809" y="656"/>
                    <a:pt x="795" y="563"/>
                    <a:pt x="753" y="495"/>
                  </a:cubicBezTo>
                  <a:cubicBezTo>
                    <a:pt x="709" y="426"/>
                    <a:pt x="638" y="385"/>
                    <a:pt x="539" y="372"/>
                  </a:cubicBezTo>
                  <a:cubicBezTo>
                    <a:pt x="521" y="370"/>
                    <a:pt x="504" y="369"/>
                    <a:pt x="487" y="369"/>
                  </a:cubicBezTo>
                  <a:cubicBezTo>
                    <a:pt x="447" y="369"/>
                    <a:pt x="409" y="376"/>
                    <a:pt x="374" y="390"/>
                  </a:cubicBezTo>
                  <a:cubicBezTo>
                    <a:pt x="324" y="410"/>
                    <a:pt x="279" y="443"/>
                    <a:pt x="238" y="491"/>
                  </a:cubicBezTo>
                  <a:lnTo>
                    <a:pt x="300" y="20"/>
                  </a:lnTo>
                  <a:lnTo>
                    <a:pt x="15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6"/>
            <p:cNvSpPr/>
            <p:nvPr/>
          </p:nvSpPr>
          <p:spPr>
            <a:xfrm>
              <a:off x="2562725" y="1905275"/>
              <a:ext cx="23050" cy="30600"/>
            </a:xfrm>
            <a:custGeom>
              <a:avLst/>
              <a:gdLst/>
              <a:ahLst/>
              <a:cxnLst/>
              <a:rect l="l" t="t" r="r" b="b"/>
              <a:pathLst>
                <a:path w="922" h="1224" extrusionOk="0">
                  <a:moveTo>
                    <a:pt x="79" y="0"/>
                  </a:moveTo>
                  <a:lnTo>
                    <a:pt x="318" y="899"/>
                  </a:lnTo>
                  <a:lnTo>
                    <a:pt x="284" y="960"/>
                  </a:lnTo>
                  <a:cubicBezTo>
                    <a:pt x="249" y="1026"/>
                    <a:pt x="219" y="1066"/>
                    <a:pt x="195" y="1082"/>
                  </a:cubicBezTo>
                  <a:cubicBezTo>
                    <a:pt x="177" y="1094"/>
                    <a:pt x="155" y="1100"/>
                    <a:pt x="128" y="1100"/>
                  </a:cubicBezTo>
                  <a:cubicBezTo>
                    <a:pt x="119" y="1100"/>
                    <a:pt x="110" y="1099"/>
                    <a:pt x="100" y="1098"/>
                  </a:cubicBezTo>
                  <a:lnTo>
                    <a:pt x="16" y="1087"/>
                  </a:lnTo>
                  <a:lnTo>
                    <a:pt x="1" y="1206"/>
                  </a:lnTo>
                  <a:lnTo>
                    <a:pt x="115" y="1221"/>
                  </a:lnTo>
                  <a:cubicBezTo>
                    <a:pt x="130" y="1223"/>
                    <a:pt x="145" y="1224"/>
                    <a:pt x="159" y="1224"/>
                  </a:cubicBezTo>
                  <a:cubicBezTo>
                    <a:pt x="204" y="1224"/>
                    <a:pt x="242" y="1214"/>
                    <a:pt x="274" y="1194"/>
                  </a:cubicBezTo>
                  <a:cubicBezTo>
                    <a:pt x="316" y="1168"/>
                    <a:pt x="364" y="1106"/>
                    <a:pt x="418" y="1008"/>
                  </a:cubicBezTo>
                  <a:lnTo>
                    <a:pt x="922" y="111"/>
                  </a:lnTo>
                  <a:lnTo>
                    <a:pt x="771" y="91"/>
                  </a:lnTo>
                  <a:lnTo>
                    <a:pt x="412" y="733"/>
                  </a:lnTo>
                  <a:lnTo>
                    <a:pt x="229" y="20"/>
                  </a:lnTo>
                  <a:lnTo>
                    <a:pt x="7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6"/>
            <p:cNvSpPr/>
            <p:nvPr/>
          </p:nvSpPr>
          <p:spPr>
            <a:xfrm>
              <a:off x="2582075" y="1908450"/>
              <a:ext cx="20825" cy="23000"/>
            </a:xfrm>
            <a:custGeom>
              <a:avLst/>
              <a:gdLst/>
              <a:ahLst/>
              <a:cxnLst/>
              <a:rect l="l" t="t" r="r" b="b"/>
              <a:pathLst>
                <a:path w="833" h="920" extrusionOk="0">
                  <a:moveTo>
                    <a:pt x="425" y="123"/>
                  </a:moveTo>
                  <a:cubicBezTo>
                    <a:pt x="437" y="123"/>
                    <a:pt x="448" y="124"/>
                    <a:pt x="459" y="126"/>
                  </a:cubicBezTo>
                  <a:cubicBezTo>
                    <a:pt x="535" y="136"/>
                    <a:pt x="591" y="174"/>
                    <a:pt x="628" y="240"/>
                  </a:cubicBezTo>
                  <a:cubicBezTo>
                    <a:pt x="665" y="305"/>
                    <a:pt x="676" y="389"/>
                    <a:pt x="663" y="492"/>
                  </a:cubicBezTo>
                  <a:cubicBezTo>
                    <a:pt x="649" y="595"/>
                    <a:pt x="617" y="674"/>
                    <a:pt x="564" y="728"/>
                  </a:cubicBezTo>
                  <a:cubicBezTo>
                    <a:pt x="520" y="773"/>
                    <a:pt x="468" y="796"/>
                    <a:pt x="408" y="796"/>
                  </a:cubicBezTo>
                  <a:cubicBezTo>
                    <a:pt x="396" y="796"/>
                    <a:pt x="384" y="795"/>
                    <a:pt x="372" y="793"/>
                  </a:cubicBezTo>
                  <a:cubicBezTo>
                    <a:pt x="295" y="784"/>
                    <a:pt x="239" y="746"/>
                    <a:pt x="202" y="681"/>
                  </a:cubicBezTo>
                  <a:cubicBezTo>
                    <a:pt x="166" y="615"/>
                    <a:pt x="155" y="532"/>
                    <a:pt x="169" y="428"/>
                  </a:cubicBezTo>
                  <a:cubicBezTo>
                    <a:pt x="182" y="324"/>
                    <a:pt x="215" y="245"/>
                    <a:pt x="267" y="192"/>
                  </a:cubicBezTo>
                  <a:cubicBezTo>
                    <a:pt x="311" y="146"/>
                    <a:pt x="364" y="123"/>
                    <a:pt x="425" y="123"/>
                  </a:cubicBezTo>
                  <a:close/>
                  <a:moveTo>
                    <a:pt x="409" y="1"/>
                  </a:moveTo>
                  <a:cubicBezTo>
                    <a:pt x="314" y="1"/>
                    <a:pt x="233" y="29"/>
                    <a:pt x="167" y="88"/>
                  </a:cubicBezTo>
                  <a:cubicBezTo>
                    <a:pt x="87" y="159"/>
                    <a:pt x="37" y="266"/>
                    <a:pt x="19" y="408"/>
                  </a:cubicBezTo>
                  <a:cubicBezTo>
                    <a:pt x="0" y="550"/>
                    <a:pt x="20" y="666"/>
                    <a:pt x="80" y="756"/>
                  </a:cubicBezTo>
                  <a:cubicBezTo>
                    <a:pt x="140" y="845"/>
                    <a:pt x="232" y="898"/>
                    <a:pt x="356" y="915"/>
                  </a:cubicBezTo>
                  <a:cubicBezTo>
                    <a:pt x="379" y="918"/>
                    <a:pt x="401" y="919"/>
                    <a:pt x="422" y="919"/>
                  </a:cubicBezTo>
                  <a:cubicBezTo>
                    <a:pt x="517" y="919"/>
                    <a:pt x="597" y="890"/>
                    <a:pt x="664" y="832"/>
                  </a:cubicBezTo>
                  <a:cubicBezTo>
                    <a:pt x="745" y="760"/>
                    <a:pt x="795" y="654"/>
                    <a:pt x="813" y="511"/>
                  </a:cubicBezTo>
                  <a:cubicBezTo>
                    <a:pt x="832" y="369"/>
                    <a:pt x="811" y="254"/>
                    <a:pt x="751" y="164"/>
                  </a:cubicBezTo>
                  <a:cubicBezTo>
                    <a:pt x="691" y="74"/>
                    <a:pt x="599" y="22"/>
                    <a:pt x="475" y="5"/>
                  </a:cubicBezTo>
                  <a:cubicBezTo>
                    <a:pt x="452" y="2"/>
                    <a:pt x="430" y="1"/>
                    <a:pt x="40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6"/>
            <p:cNvSpPr/>
            <p:nvPr/>
          </p:nvSpPr>
          <p:spPr>
            <a:xfrm>
              <a:off x="2604750" y="1910800"/>
              <a:ext cx="20250" cy="24025"/>
            </a:xfrm>
            <a:custGeom>
              <a:avLst/>
              <a:gdLst/>
              <a:ahLst/>
              <a:cxnLst/>
              <a:rect l="l" t="t" r="r" b="b"/>
              <a:pathLst>
                <a:path w="810" h="961" extrusionOk="0">
                  <a:moveTo>
                    <a:pt x="85" y="0"/>
                  </a:moveTo>
                  <a:lnTo>
                    <a:pt x="16" y="524"/>
                  </a:lnTo>
                  <a:cubicBezTo>
                    <a:pt x="0" y="644"/>
                    <a:pt x="14" y="737"/>
                    <a:pt x="58" y="806"/>
                  </a:cubicBezTo>
                  <a:cubicBezTo>
                    <a:pt x="102" y="874"/>
                    <a:pt x="173" y="915"/>
                    <a:pt x="273" y="928"/>
                  </a:cubicBezTo>
                  <a:cubicBezTo>
                    <a:pt x="290" y="930"/>
                    <a:pt x="306" y="932"/>
                    <a:pt x="323" y="932"/>
                  </a:cubicBezTo>
                  <a:cubicBezTo>
                    <a:pt x="363" y="932"/>
                    <a:pt x="401" y="925"/>
                    <a:pt x="436" y="911"/>
                  </a:cubicBezTo>
                  <a:cubicBezTo>
                    <a:pt x="485" y="891"/>
                    <a:pt x="530" y="858"/>
                    <a:pt x="572" y="809"/>
                  </a:cubicBezTo>
                  <a:lnTo>
                    <a:pt x="572" y="809"/>
                  </a:lnTo>
                  <a:lnTo>
                    <a:pt x="555" y="942"/>
                  </a:lnTo>
                  <a:lnTo>
                    <a:pt x="697" y="961"/>
                  </a:lnTo>
                  <a:lnTo>
                    <a:pt x="810" y="94"/>
                  </a:lnTo>
                  <a:lnTo>
                    <a:pt x="667" y="76"/>
                  </a:lnTo>
                  <a:lnTo>
                    <a:pt x="604" y="567"/>
                  </a:lnTo>
                  <a:cubicBezTo>
                    <a:pt x="592" y="651"/>
                    <a:pt x="562" y="715"/>
                    <a:pt x="510" y="759"/>
                  </a:cubicBezTo>
                  <a:cubicBezTo>
                    <a:pt x="469" y="794"/>
                    <a:pt x="419" y="811"/>
                    <a:pt x="360" y="811"/>
                  </a:cubicBezTo>
                  <a:cubicBezTo>
                    <a:pt x="347" y="811"/>
                    <a:pt x="333" y="810"/>
                    <a:pt x="319" y="809"/>
                  </a:cubicBezTo>
                  <a:cubicBezTo>
                    <a:pt x="255" y="800"/>
                    <a:pt x="210" y="773"/>
                    <a:pt x="183" y="728"/>
                  </a:cubicBezTo>
                  <a:cubicBezTo>
                    <a:pt x="157" y="683"/>
                    <a:pt x="149" y="619"/>
                    <a:pt x="159" y="537"/>
                  </a:cubicBezTo>
                  <a:lnTo>
                    <a:pt x="227" y="18"/>
                  </a:lnTo>
                  <a:lnTo>
                    <a:pt x="85"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6"/>
            <p:cNvSpPr/>
            <p:nvPr/>
          </p:nvSpPr>
          <p:spPr>
            <a:xfrm>
              <a:off x="2635375" y="1914500"/>
              <a:ext cx="29075" cy="24725"/>
            </a:xfrm>
            <a:custGeom>
              <a:avLst/>
              <a:gdLst/>
              <a:ahLst/>
              <a:cxnLst/>
              <a:rect l="l" t="t" r="r" b="b"/>
              <a:pathLst>
                <a:path w="1163" h="989" extrusionOk="0">
                  <a:moveTo>
                    <a:pt x="0" y="1"/>
                  </a:moveTo>
                  <a:lnTo>
                    <a:pt x="113" y="896"/>
                  </a:lnTo>
                  <a:lnTo>
                    <a:pt x="282" y="918"/>
                  </a:lnTo>
                  <a:lnTo>
                    <a:pt x="561" y="233"/>
                  </a:lnTo>
                  <a:lnTo>
                    <a:pt x="654" y="967"/>
                  </a:lnTo>
                  <a:lnTo>
                    <a:pt x="823" y="989"/>
                  </a:lnTo>
                  <a:lnTo>
                    <a:pt x="1162" y="152"/>
                  </a:lnTo>
                  <a:lnTo>
                    <a:pt x="1020" y="134"/>
                  </a:lnTo>
                  <a:lnTo>
                    <a:pt x="755" y="786"/>
                  </a:lnTo>
                  <a:lnTo>
                    <a:pt x="665" y="88"/>
                  </a:lnTo>
                  <a:lnTo>
                    <a:pt x="497" y="66"/>
                  </a:lnTo>
                  <a:lnTo>
                    <a:pt x="232" y="718"/>
                  </a:lnTo>
                  <a:lnTo>
                    <a:pt x="142" y="20"/>
                  </a:lnTo>
                  <a:lnTo>
                    <a:pt x="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6"/>
            <p:cNvSpPr/>
            <p:nvPr/>
          </p:nvSpPr>
          <p:spPr>
            <a:xfrm>
              <a:off x="2662750" y="1919075"/>
              <a:ext cx="21075" cy="23125"/>
            </a:xfrm>
            <a:custGeom>
              <a:avLst/>
              <a:gdLst/>
              <a:ahLst/>
              <a:cxnLst/>
              <a:rect l="l" t="t" r="r" b="b"/>
              <a:pathLst>
                <a:path w="843" h="925" extrusionOk="0">
                  <a:moveTo>
                    <a:pt x="440" y="122"/>
                  </a:moveTo>
                  <a:cubicBezTo>
                    <a:pt x="456" y="122"/>
                    <a:pt x="472" y="124"/>
                    <a:pt x="488" y="126"/>
                  </a:cubicBezTo>
                  <a:cubicBezTo>
                    <a:pt x="558" y="135"/>
                    <a:pt x="611" y="166"/>
                    <a:pt x="648" y="217"/>
                  </a:cubicBezTo>
                  <a:cubicBezTo>
                    <a:pt x="685" y="270"/>
                    <a:pt x="699" y="334"/>
                    <a:pt x="689" y="412"/>
                  </a:cubicBezTo>
                  <a:lnTo>
                    <a:pt x="182" y="347"/>
                  </a:lnTo>
                  <a:cubicBezTo>
                    <a:pt x="200" y="266"/>
                    <a:pt x="235" y="207"/>
                    <a:pt x="288" y="169"/>
                  </a:cubicBezTo>
                  <a:cubicBezTo>
                    <a:pt x="331" y="138"/>
                    <a:pt x="382" y="122"/>
                    <a:pt x="440" y="122"/>
                  </a:cubicBezTo>
                  <a:close/>
                  <a:moveTo>
                    <a:pt x="431" y="0"/>
                  </a:moveTo>
                  <a:cubicBezTo>
                    <a:pt x="333" y="0"/>
                    <a:pt x="247" y="30"/>
                    <a:pt x="177" y="90"/>
                  </a:cubicBezTo>
                  <a:cubicBezTo>
                    <a:pt x="89" y="163"/>
                    <a:pt x="36" y="271"/>
                    <a:pt x="18" y="412"/>
                  </a:cubicBezTo>
                  <a:cubicBezTo>
                    <a:pt x="0" y="549"/>
                    <a:pt x="26" y="664"/>
                    <a:pt x="95" y="754"/>
                  </a:cubicBezTo>
                  <a:cubicBezTo>
                    <a:pt x="166" y="845"/>
                    <a:pt x="271" y="899"/>
                    <a:pt x="409" y="918"/>
                  </a:cubicBezTo>
                  <a:cubicBezTo>
                    <a:pt x="444" y="922"/>
                    <a:pt x="479" y="924"/>
                    <a:pt x="513" y="924"/>
                  </a:cubicBezTo>
                  <a:cubicBezTo>
                    <a:pt x="534" y="924"/>
                    <a:pt x="554" y="924"/>
                    <a:pt x="574" y="922"/>
                  </a:cubicBezTo>
                  <a:cubicBezTo>
                    <a:pt x="629" y="918"/>
                    <a:pt x="684" y="908"/>
                    <a:pt x="737" y="893"/>
                  </a:cubicBezTo>
                  <a:lnTo>
                    <a:pt x="755" y="759"/>
                  </a:lnTo>
                  <a:lnTo>
                    <a:pt x="755" y="759"/>
                  </a:lnTo>
                  <a:cubicBezTo>
                    <a:pt x="701" y="779"/>
                    <a:pt x="647" y="792"/>
                    <a:pt x="594" y="799"/>
                  </a:cubicBezTo>
                  <a:cubicBezTo>
                    <a:pt x="569" y="802"/>
                    <a:pt x="544" y="804"/>
                    <a:pt x="519" y="804"/>
                  </a:cubicBezTo>
                  <a:cubicBezTo>
                    <a:pt x="491" y="804"/>
                    <a:pt x="462" y="802"/>
                    <a:pt x="433" y="798"/>
                  </a:cubicBezTo>
                  <a:cubicBezTo>
                    <a:pt x="339" y="786"/>
                    <a:pt x="268" y="751"/>
                    <a:pt x="222" y="692"/>
                  </a:cubicBezTo>
                  <a:cubicBezTo>
                    <a:pt x="176" y="635"/>
                    <a:pt x="157" y="556"/>
                    <a:pt x="163" y="457"/>
                  </a:cubicBezTo>
                  <a:lnTo>
                    <a:pt x="163" y="457"/>
                  </a:lnTo>
                  <a:lnTo>
                    <a:pt x="818" y="542"/>
                  </a:lnTo>
                  <a:lnTo>
                    <a:pt x="826" y="473"/>
                  </a:lnTo>
                  <a:cubicBezTo>
                    <a:pt x="843" y="344"/>
                    <a:pt x="822" y="238"/>
                    <a:pt x="764" y="154"/>
                  </a:cubicBezTo>
                  <a:cubicBezTo>
                    <a:pt x="707" y="70"/>
                    <a:pt x="619" y="20"/>
                    <a:pt x="502" y="5"/>
                  </a:cubicBezTo>
                  <a:cubicBezTo>
                    <a:pt x="478" y="2"/>
                    <a:pt x="454" y="0"/>
                    <a:pt x="431"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6"/>
            <p:cNvSpPr/>
            <p:nvPr/>
          </p:nvSpPr>
          <p:spPr>
            <a:xfrm>
              <a:off x="2683050" y="1921100"/>
              <a:ext cx="15550" cy="22150"/>
            </a:xfrm>
            <a:custGeom>
              <a:avLst/>
              <a:gdLst/>
              <a:ahLst/>
              <a:cxnLst/>
              <a:rect l="l" t="t" r="r" b="b"/>
              <a:pathLst>
                <a:path w="622" h="886" extrusionOk="0">
                  <a:moveTo>
                    <a:pt x="113" y="0"/>
                  </a:moveTo>
                  <a:lnTo>
                    <a:pt x="0" y="866"/>
                  </a:lnTo>
                  <a:lnTo>
                    <a:pt x="143" y="886"/>
                  </a:lnTo>
                  <a:lnTo>
                    <a:pt x="203" y="429"/>
                  </a:lnTo>
                  <a:cubicBezTo>
                    <a:pt x="216" y="331"/>
                    <a:pt x="247" y="259"/>
                    <a:pt x="296" y="212"/>
                  </a:cubicBezTo>
                  <a:cubicBezTo>
                    <a:pt x="338" y="174"/>
                    <a:pt x="388" y="155"/>
                    <a:pt x="450" y="155"/>
                  </a:cubicBezTo>
                  <a:cubicBezTo>
                    <a:pt x="463" y="155"/>
                    <a:pt x="477" y="155"/>
                    <a:pt x="492" y="157"/>
                  </a:cubicBezTo>
                  <a:cubicBezTo>
                    <a:pt x="515" y="161"/>
                    <a:pt x="536" y="166"/>
                    <a:pt x="553" y="173"/>
                  </a:cubicBezTo>
                  <a:cubicBezTo>
                    <a:pt x="571" y="179"/>
                    <a:pt x="589" y="189"/>
                    <a:pt x="603" y="200"/>
                  </a:cubicBezTo>
                  <a:lnTo>
                    <a:pt x="621" y="53"/>
                  </a:lnTo>
                  <a:cubicBezTo>
                    <a:pt x="607" y="49"/>
                    <a:pt x="594" y="46"/>
                    <a:pt x="583" y="43"/>
                  </a:cubicBezTo>
                  <a:cubicBezTo>
                    <a:pt x="571" y="40"/>
                    <a:pt x="560" y="38"/>
                    <a:pt x="550" y="36"/>
                  </a:cubicBezTo>
                  <a:cubicBezTo>
                    <a:pt x="529" y="33"/>
                    <a:pt x="509" y="32"/>
                    <a:pt x="489" y="32"/>
                  </a:cubicBezTo>
                  <a:cubicBezTo>
                    <a:pt x="446" y="32"/>
                    <a:pt x="406" y="39"/>
                    <a:pt x="370" y="53"/>
                  </a:cubicBezTo>
                  <a:cubicBezTo>
                    <a:pt x="320" y="71"/>
                    <a:pt x="275" y="105"/>
                    <a:pt x="239" y="154"/>
                  </a:cubicBezTo>
                  <a:lnTo>
                    <a:pt x="256" y="19"/>
                  </a:lnTo>
                  <a:lnTo>
                    <a:pt x="113"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6"/>
            <p:cNvSpPr/>
            <p:nvPr/>
          </p:nvSpPr>
          <p:spPr>
            <a:xfrm>
              <a:off x="2695125" y="1923300"/>
              <a:ext cx="21100" cy="23125"/>
            </a:xfrm>
            <a:custGeom>
              <a:avLst/>
              <a:gdLst/>
              <a:ahLst/>
              <a:cxnLst/>
              <a:rect l="l" t="t" r="r" b="b"/>
              <a:pathLst>
                <a:path w="844" h="925" extrusionOk="0">
                  <a:moveTo>
                    <a:pt x="440" y="123"/>
                  </a:moveTo>
                  <a:cubicBezTo>
                    <a:pt x="456" y="123"/>
                    <a:pt x="472" y="124"/>
                    <a:pt x="489" y="126"/>
                  </a:cubicBezTo>
                  <a:cubicBezTo>
                    <a:pt x="559" y="135"/>
                    <a:pt x="612" y="165"/>
                    <a:pt x="648" y="218"/>
                  </a:cubicBezTo>
                  <a:cubicBezTo>
                    <a:pt x="685" y="269"/>
                    <a:pt x="699" y="335"/>
                    <a:pt x="690" y="413"/>
                  </a:cubicBezTo>
                  <a:lnTo>
                    <a:pt x="183" y="347"/>
                  </a:lnTo>
                  <a:cubicBezTo>
                    <a:pt x="200" y="267"/>
                    <a:pt x="236" y="207"/>
                    <a:pt x="289" y="168"/>
                  </a:cubicBezTo>
                  <a:cubicBezTo>
                    <a:pt x="331" y="138"/>
                    <a:pt x="381" y="123"/>
                    <a:pt x="440" y="123"/>
                  </a:cubicBezTo>
                  <a:close/>
                  <a:moveTo>
                    <a:pt x="431" y="1"/>
                  </a:moveTo>
                  <a:cubicBezTo>
                    <a:pt x="332" y="1"/>
                    <a:pt x="247" y="31"/>
                    <a:pt x="176" y="90"/>
                  </a:cubicBezTo>
                  <a:cubicBezTo>
                    <a:pt x="89" y="163"/>
                    <a:pt x="37" y="270"/>
                    <a:pt x="18" y="413"/>
                  </a:cubicBezTo>
                  <a:cubicBezTo>
                    <a:pt x="0" y="550"/>
                    <a:pt x="26" y="663"/>
                    <a:pt x="96" y="754"/>
                  </a:cubicBezTo>
                  <a:cubicBezTo>
                    <a:pt x="166" y="846"/>
                    <a:pt x="271" y="900"/>
                    <a:pt x="409" y="918"/>
                  </a:cubicBezTo>
                  <a:cubicBezTo>
                    <a:pt x="444" y="922"/>
                    <a:pt x="478" y="925"/>
                    <a:pt x="513" y="925"/>
                  </a:cubicBezTo>
                  <a:cubicBezTo>
                    <a:pt x="534" y="925"/>
                    <a:pt x="554" y="924"/>
                    <a:pt x="575" y="922"/>
                  </a:cubicBezTo>
                  <a:cubicBezTo>
                    <a:pt x="630" y="918"/>
                    <a:pt x="684" y="908"/>
                    <a:pt x="738" y="893"/>
                  </a:cubicBezTo>
                  <a:lnTo>
                    <a:pt x="755" y="758"/>
                  </a:lnTo>
                  <a:lnTo>
                    <a:pt x="755" y="758"/>
                  </a:lnTo>
                  <a:cubicBezTo>
                    <a:pt x="701" y="778"/>
                    <a:pt x="648" y="792"/>
                    <a:pt x="594" y="799"/>
                  </a:cubicBezTo>
                  <a:cubicBezTo>
                    <a:pt x="569" y="802"/>
                    <a:pt x="543" y="804"/>
                    <a:pt x="517" y="804"/>
                  </a:cubicBezTo>
                  <a:cubicBezTo>
                    <a:pt x="490" y="804"/>
                    <a:pt x="462" y="802"/>
                    <a:pt x="433" y="798"/>
                  </a:cubicBezTo>
                  <a:cubicBezTo>
                    <a:pt x="339" y="786"/>
                    <a:pt x="268" y="750"/>
                    <a:pt x="222" y="693"/>
                  </a:cubicBezTo>
                  <a:cubicBezTo>
                    <a:pt x="176" y="634"/>
                    <a:pt x="156" y="556"/>
                    <a:pt x="163" y="457"/>
                  </a:cubicBezTo>
                  <a:lnTo>
                    <a:pt x="163" y="457"/>
                  </a:lnTo>
                  <a:lnTo>
                    <a:pt x="817" y="543"/>
                  </a:lnTo>
                  <a:lnTo>
                    <a:pt x="826" y="473"/>
                  </a:lnTo>
                  <a:cubicBezTo>
                    <a:pt x="844" y="344"/>
                    <a:pt x="823" y="238"/>
                    <a:pt x="764" y="154"/>
                  </a:cubicBezTo>
                  <a:cubicBezTo>
                    <a:pt x="706" y="70"/>
                    <a:pt x="619" y="20"/>
                    <a:pt x="503" y="6"/>
                  </a:cubicBezTo>
                  <a:cubicBezTo>
                    <a:pt x="478" y="2"/>
                    <a:pt x="455" y="1"/>
                    <a:pt x="43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6"/>
            <p:cNvSpPr/>
            <p:nvPr/>
          </p:nvSpPr>
          <p:spPr>
            <a:xfrm>
              <a:off x="2549950" y="1927500"/>
              <a:ext cx="20275" cy="32475"/>
            </a:xfrm>
            <a:custGeom>
              <a:avLst/>
              <a:gdLst/>
              <a:ahLst/>
              <a:cxnLst/>
              <a:rect l="l" t="t" r="r" b="b"/>
              <a:pathLst>
                <a:path w="811" h="1299" extrusionOk="0">
                  <a:moveTo>
                    <a:pt x="158" y="1"/>
                  </a:moveTo>
                  <a:lnTo>
                    <a:pt x="1" y="1204"/>
                  </a:lnTo>
                  <a:lnTo>
                    <a:pt x="144" y="1222"/>
                  </a:lnTo>
                  <a:lnTo>
                    <a:pt x="208" y="733"/>
                  </a:lnTo>
                  <a:cubicBezTo>
                    <a:pt x="219" y="649"/>
                    <a:pt x="250" y="585"/>
                    <a:pt x="301" y="541"/>
                  </a:cubicBezTo>
                  <a:cubicBezTo>
                    <a:pt x="343" y="506"/>
                    <a:pt x="393" y="489"/>
                    <a:pt x="451" y="489"/>
                  </a:cubicBezTo>
                  <a:cubicBezTo>
                    <a:pt x="465" y="489"/>
                    <a:pt x="478" y="490"/>
                    <a:pt x="492" y="492"/>
                  </a:cubicBezTo>
                  <a:cubicBezTo>
                    <a:pt x="556" y="500"/>
                    <a:pt x="602" y="527"/>
                    <a:pt x="628" y="572"/>
                  </a:cubicBezTo>
                  <a:cubicBezTo>
                    <a:pt x="655" y="616"/>
                    <a:pt x="663" y="680"/>
                    <a:pt x="652" y="762"/>
                  </a:cubicBezTo>
                  <a:lnTo>
                    <a:pt x="584" y="1280"/>
                  </a:lnTo>
                  <a:lnTo>
                    <a:pt x="726" y="1298"/>
                  </a:lnTo>
                  <a:lnTo>
                    <a:pt x="794" y="776"/>
                  </a:lnTo>
                  <a:cubicBezTo>
                    <a:pt x="810" y="657"/>
                    <a:pt x="796" y="562"/>
                    <a:pt x="753" y="494"/>
                  </a:cubicBezTo>
                  <a:cubicBezTo>
                    <a:pt x="711" y="426"/>
                    <a:pt x="639" y="385"/>
                    <a:pt x="540" y="372"/>
                  </a:cubicBezTo>
                  <a:cubicBezTo>
                    <a:pt x="523" y="370"/>
                    <a:pt x="506" y="369"/>
                    <a:pt x="490" y="369"/>
                  </a:cubicBezTo>
                  <a:cubicBezTo>
                    <a:pt x="449" y="369"/>
                    <a:pt x="410" y="376"/>
                    <a:pt x="374" y="390"/>
                  </a:cubicBezTo>
                  <a:cubicBezTo>
                    <a:pt x="326" y="410"/>
                    <a:pt x="280" y="444"/>
                    <a:pt x="240" y="491"/>
                  </a:cubicBezTo>
                  <a:lnTo>
                    <a:pt x="301" y="19"/>
                  </a:lnTo>
                  <a:lnTo>
                    <a:pt x="158"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6"/>
            <p:cNvSpPr/>
            <p:nvPr/>
          </p:nvSpPr>
          <p:spPr>
            <a:xfrm>
              <a:off x="2571450" y="1939375"/>
              <a:ext cx="21125" cy="23125"/>
            </a:xfrm>
            <a:custGeom>
              <a:avLst/>
              <a:gdLst/>
              <a:ahLst/>
              <a:cxnLst/>
              <a:rect l="l" t="t" r="r" b="b"/>
              <a:pathLst>
                <a:path w="845" h="925" extrusionOk="0">
                  <a:moveTo>
                    <a:pt x="441" y="122"/>
                  </a:moveTo>
                  <a:cubicBezTo>
                    <a:pt x="456" y="122"/>
                    <a:pt x="473" y="124"/>
                    <a:pt x="490" y="126"/>
                  </a:cubicBezTo>
                  <a:cubicBezTo>
                    <a:pt x="560" y="134"/>
                    <a:pt x="613" y="165"/>
                    <a:pt x="649" y="217"/>
                  </a:cubicBezTo>
                  <a:cubicBezTo>
                    <a:pt x="686" y="269"/>
                    <a:pt x="699" y="334"/>
                    <a:pt x="691" y="412"/>
                  </a:cubicBezTo>
                  <a:lnTo>
                    <a:pt x="183" y="347"/>
                  </a:lnTo>
                  <a:cubicBezTo>
                    <a:pt x="201" y="266"/>
                    <a:pt x="237" y="207"/>
                    <a:pt x="290" y="168"/>
                  </a:cubicBezTo>
                  <a:cubicBezTo>
                    <a:pt x="332" y="137"/>
                    <a:pt x="382" y="122"/>
                    <a:pt x="441" y="122"/>
                  </a:cubicBezTo>
                  <a:close/>
                  <a:moveTo>
                    <a:pt x="431" y="0"/>
                  </a:moveTo>
                  <a:cubicBezTo>
                    <a:pt x="333" y="0"/>
                    <a:pt x="248" y="30"/>
                    <a:pt x="177" y="90"/>
                  </a:cubicBezTo>
                  <a:cubicBezTo>
                    <a:pt x="90" y="162"/>
                    <a:pt x="38" y="270"/>
                    <a:pt x="19" y="412"/>
                  </a:cubicBezTo>
                  <a:cubicBezTo>
                    <a:pt x="1" y="549"/>
                    <a:pt x="27" y="663"/>
                    <a:pt x="97" y="754"/>
                  </a:cubicBezTo>
                  <a:cubicBezTo>
                    <a:pt x="168" y="845"/>
                    <a:pt x="271" y="899"/>
                    <a:pt x="409" y="918"/>
                  </a:cubicBezTo>
                  <a:cubicBezTo>
                    <a:pt x="445" y="922"/>
                    <a:pt x="480" y="924"/>
                    <a:pt x="515" y="924"/>
                  </a:cubicBezTo>
                  <a:cubicBezTo>
                    <a:pt x="535" y="924"/>
                    <a:pt x="555" y="924"/>
                    <a:pt x="575" y="922"/>
                  </a:cubicBezTo>
                  <a:cubicBezTo>
                    <a:pt x="630" y="918"/>
                    <a:pt x="684" y="908"/>
                    <a:pt x="739" y="892"/>
                  </a:cubicBezTo>
                  <a:lnTo>
                    <a:pt x="756" y="758"/>
                  </a:lnTo>
                  <a:lnTo>
                    <a:pt x="756" y="758"/>
                  </a:lnTo>
                  <a:cubicBezTo>
                    <a:pt x="702" y="778"/>
                    <a:pt x="649" y="792"/>
                    <a:pt x="595" y="798"/>
                  </a:cubicBezTo>
                  <a:cubicBezTo>
                    <a:pt x="569" y="802"/>
                    <a:pt x="542" y="803"/>
                    <a:pt x="515" y="803"/>
                  </a:cubicBezTo>
                  <a:cubicBezTo>
                    <a:pt x="488" y="803"/>
                    <a:pt x="461" y="802"/>
                    <a:pt x="434" y="798"/>
                  </a:cubicBezTo>
                  <a:cubicBezTo>
                    <a:pt x="340" y="786"/>
                    <a:pt x="270" y="750"/>
                    <a:pt x="223" y="692"/>
                  </a:cubicBezTo>
                  <a:cubicBezTo>
                    <a:pt x="177" y="634"/>
                    <a:pt x="157" y="555"/>
                    <a:pt x="164" y="457"/>
                  </a:cubicBezTo>
                  <a:lnTo>
                    <a:pt x="164" y="457"/>
                  </a:lnTo>
                  <a:lnTo>
                    <a:pt x="818" y="542"/>
                  </a:lnTo>
                  <a:lnTo>
                    <a:pt x="828" y="472"/>
                  </a:lnTo>
                  <a:cubicBezTo>
                    <a:pt x="844" y="344"/>
                    <a:pt x="823" y="238"/>
                    <a:pt x="765" y="154"/>
                  </a:cubicBezTo>
                  <a:cubicBezTo>
                    <a:pt x="707" y="70"/>
                    <a:pt x="621" y="20"/>
                    <a:pt x="504" y="5"/>
                  </a:cubicBezTo>
                  <a:cubicBezTo>
                    <a:pt x="479" y="2"/>
                    <a:pt x="455" y="0"/>
                    <a:pt x="431"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6"/>
            <p:cNvSpPr/>
            <p:nvPr/>
          </p:nvSpPr>
          <p:spPr>
            <a:xfrm>
              <a:off x="2591775" y="1941400"/>
              <a:ext cx="15550" cy="22125"/>
            </a:xfrm>
            <a:custGeom>
              <a:avLst/>
              <a:gdLst/>
              <a:ahLst/>
              <a:cxnLst/>
              <a:rect l="l" t="t" r="r" b="b"/>
              <a:pathLst>
                <a:path w="622" h="885" extrusionOk="0">
                  <a:moveTo>
                    <a:pt x="113" y="0"/>
                  </a:moveTo>
                  <a:lnTo>
                    <a:pt x="1" y="866"/>
                  </a:lnTo>
                  <a:lnTo>
                    <a:pt x="143" y="885"/>
                  </a:lnTo>
                  <a:lnTo>
                    <a:pt x="203" y="429"/>
                  </a:lnTo>
                  <a:cubicBezTo>
                    <a:pt x="216" y="331"/>
                    <a:pt x="247" y="259"/>
                    <a:pt x="297" y="212"/>
                  </a:cubicBezTo>
                  <a:cubicBezTo>
                    <a:pt x="337" y="174"/>
                    <a:pt x="389" y="155"/>
                    <a:pt x="450" y="155"/>
                  </a:cubicBezTo>
                  <a:cubicBezTo>
                    <a:pt x="464" y="155"/>
                    <a:pt x="478" y="155"/>
                    <a:pt x="492" y="157"/>
                  </a:cubicBezTo>
                  <a:cubicBezTo>
                    <a:pt x="515" y="161"/>
                    <a:pt x="535" y="165"/>
                    <a:pt x="553" y="172"/>
                  </a:cubicBezTo>
                  <a:cubicBezTo>
                    <a:pt x="572" y="179"/>
                    <a:pt x="588" y="188"/>
                    <a:pt x="603" y="199"/>
                  </a:cubicBezTo>
                  <a:lnTo>
                    <a:pt x="622" y="53"/>
                  </a:lnTo>
                  <a:cubicBezTo>
                    <a:pt x="608" y="49"/>
                    <a:pt x="594" y="46"/>
                    <a:pt x="583" y="43"/>
                  </a:cubicBezTo>
                  <a:cubicBezTo>
                    <a:pt x="571" y="40"/>
                    <a:pt x="560" y="38"/>
                    <a:pt x="551" y="36"/>
                  </a:cubicBezTo>
                  <a:cubicBezTo>
                    <a:pt x="529" y="33"/>
                    <a:pt x="509" y="32"/>
                    <a:pt x="489" y="32"/>
                  </a:cubicBezTo>
                  <a:cubicBezTo>
                    <a:pt x="445" y="32"/>
                    <a:pt x="406" y="39"/>
                    <a:pt x="371" y="52"/>
                  </a:cubicBezTo>
                  <a:cubicBezTo>
                    <a:pt x="319" y="71"/>
                    <a:pt x="276" y="105"/>
                    <a:pt x="239" y="154"/>
                  </a:cubicBezTo>
                  <a:lnTo>
                    <a:pt x="257" y="19"/>
                  </a:lnTo>
                  <a:lnTo>
                    <a:pt x="113"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6"/>
            <p:cNvSpPr/>
            <p:nvPr/>
          </p:nvSpPr>
          <p:spPr>
            <a:xfrm>
              <a:off x="2603850" y="1943600"/>
              <a:ext cx="21100" cy="23125"/>
            </a:xfrm>
            <a:custGeom>
              <a:avLst/>
              <a:gdLst/>
              <a:ahLst/>
              <a:cxnLst/>
              <a:rect l="l" t="t" r="r" b="b"/>
              <a:pathLst>
                <a:path w="844" h="925" extrusionOk="0">
                  <a:moveTo>
                    <a:pt x="439" y="123"/>
                  </a:moveTo>
                  <a:cubicBezTo>
                    <a:pt x="455" y="123"/>
                    <a:pt x="472" y="124"/>
                    <a:pt x="489" y="126"/>
                  </a:cubicBezTo>
                  <a:cubicBezTo>
                    <a:pt x="559" y="135"/>
                    <a:pt x="613" y="165"/>
                    <a:pt x="648" y="218"/>
                  </a:cubicBezTo>
                  <a:cubicBezTo>
                    <a:pt x="685" y="269"/>
                    <a:pt x="699" y="335"/>
                    <a:pt x="689" y="413"/>
                  </a:cubicBezTo>
                  <a:lnTo>
                    <a:pt x="182" y="347"/>
                  </a:lnTo>
                  <a:cubicBezTo>
                    <a:pt x="201" y="267"/>
                    <a:pt x="236" y="206"/>
                    <a:pt x="290" y="168"/>
                  </a:cubicBezTo>
                  <a:cubicBezTo>
                    <a:pt x="331" y="138"/>
                    <a:pt x="381" y="123"/>
                    <a:pt x="439" y="123"/>
                  </a:cubicBezTo>
                  <a:close/>
                  <a:moveTo>
                    <a:pt x="433" y="0"/>
                  </a:moveTo>
                  <a:cubicBezTo>
                    <a:pt x="334" y="0"/>
                    <a:pt x="248" y="30"/>
                    <a:pt x="177" y="89"/>
                  </a:cubicBezTo>
                  <a:cubicBezTo>
                    <a:pt x="90" y="163"/>
                    <a:pt x="37" y="270"/>
                    <a:pt x="18" y="412"/>
                  </a:cubicBezTo>
                  <a:cubicBezTo>
                    <a:pt x="1" y="549"/>
                    <a:pt x="27" y="663"/>
                    <a:pt x="97" y="754"/>
                  </a:cubicBezTo>
                  <a:cubicBezTo>
                    <a:pt x="166" y="845"/>
                    <a:pt x="271" y="900"/>
                    <a:pt x="409" y="917"/>
                  </a:cubicBezTo>
                  <a:cubicBezTo>
                    <a:pt x="443" y="922"/>
                    <a:pt x="476" y="924"/>
                    <a:pt x="510" y="924"/>
                  </a:cubicBezTo>
                  <a:cubicBezTo>
                    <a:pt x="531" y="924"/>
                    <a:pt x="553" y="923"/>
                    <a:pt x="574" y="922"/>
                  </a:cubicBezTo>
                  <a:cubicBezTo>
                    <a:pt x="630" y="917"/>
                    <a:pt x="684" y="908"/>
                    <a:pt x="738" y="893"/>
                  </a:cubicBezTo>
                  <a:lnTo>
                    <a:pt x="756" y="758"/>
                  </a:lnTo>
                  <a:lnTo>
                    <a:pt x="756" y="758"/>
                  </a:lnTo>
                  <a:cubicBezTo>
                    <a:pt x="702" y="778"/>
                    <a:pt x="648" y="792"/>
                    <a:pt x="594" y="798"/>
                  </a:cubicBezTo>
                  <a:cubicBezTo>
                    <a:pt x="568" y="802"/>
                    <a:pt x="541" y="804"/>
                    <a:pt x="515" y="804"/>
                  </a:cubicBezTo>
                  <a:cubicBezTo>
                    <a:pt x="488" y="804"/>
                    <a:pt x="461" y="802"/>
                    <a:pt x="434" y="798"/>
                  </a:cubicBezTo>
                  <a:cubicBezTo>
                    <a:pt x="339" y="785"/>
                    <a:pt x="269" y="750"/>
                    <a:pt x="222" y="693"/>
                  </a:cubicBezTo>
                  <a:cubicBezTo>
                    <a:pt x="176" y="634"/>
                    <a:pt x="157" y="556"/>
                    <a:pt x="164" y="457"/>
                  </a:cubicBezTo>
                  <a:lnTo>
                    <a:pt x="164" y="457"/>
                  </a:lnTo>
                  <a:lnTo>
                    <a:pt x="818" y="543"/>
                  </a:lnTo>
                  <a:lnTo>
                    <a:pt x="827" y="473"/>
                  </a:lnTo>
                  <a:cubicBezTo>
                    <a:pt x="843" y="344"/>
                    <a:pt x="823" y="238"/>
                    <a:pt x="765" y="154"/>
                  </a:cubicBezTo>
                  <a:cubicBezTo>
                    <a:pt x="707" y="70"/>
                    <a:pt x="620" y="20"/>
                    <a:pt x="503" y="5"/>
                  </a:cubicBezTo>
                  <a:cubicBezTo>
                    <a:pt x="479" y="2"/>
                    <a:pt x="456" y="0"/>
                    <a:pt x="433"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6"/>
            <p:cNvSpPr/>
            <p:nvPr/>
          </p:nvSpPr>
          <p:spPr>
            <a:xfrm>
              <a:off x="2626525" y="1938725"/>
              <a:ext cx="7725" cy="29400"/>
            </a:xfrm>
            <a:custGeom>
              <a:avLst/>
              <a:gdLst/>
              <a:ahLst/>
              <a:cxnLst/>
              <a:rect l="l" t="t" r="r" b="b"/>
              <a:pathLst>
                <a:path w="309" h="1176" extrusionOk="0">
                  <a:moveTo>
                    <a:pt x="152" y="1"/>
                  </a:moveTo>
                  <a:lnTo>
                    <a:pt x="85" y="507"/>
                  </a:lnTo>
                  <a:lnTo>
                    <a:pt x="65" y="785"/>
                  </a:lnTo>
                  <a:lnTo>
                    <a:pt x="191" y="801"/>
                  </a:lnTo>
                  <a:lnTo>
                    <a:pt x="243" y="527"/>
                  </a:lnTo>
                  <a:lnTo>
                    <a:pt x="308" y="21"/>
                  </a:lnTo>
                  <a:lnTo>
                    <a:pt x="152" y="1"/>
                  </a:lnTo>
                  <a:close/>
                  <a:moveTo>
                    <a:pt x="26" y="959"/>
                  </a:moveTo>
                  <a:lnTo>
                    <a:pt x="1" y="1155"/>
                  </a:lnTo>
                  <a:lnTo>
                    <a:pt x="158" y="1175"/>
                  </a:lnTo>
                  <a:lnTo>
                    <a:pt x="183" y="979"/>
                  </a:lnTo>
                  <a:lnTo>
                    <a:pt x="26" y="959"/>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6"/>
            <p:cNvSpPr/>
            <p:nvPr/>
          </p:nvSpPr>
          <p:spPr>
            <a:xfrm>
              <a:off x="2765025" y="1911125"/>
              <a:ext cx="950" cy="725"/>
            </a:xfrm>
            <a:custGeom>
              <a:avLst/>
              <a:gdLst/>
              <a:ahLst/>
              <a:cxnLst/>
              <a:rect l="l" t="t" r="r" b="b"/>
              <a:pathLst>
                <a:path w="38" h="29" extrusionOk="0">
                  <a:moveTo>
                    <a:pt x="13" y="0"/>
                  </a:moveTo>
                  <a:cubicBezTo>
                    <a:pt x="0" y="23"/>
                    <a:pt x="14" y="29"/>
                    <a:pt x="20" y="29"/>
                  </a:cubicBezTo>
                  <a:cubicBezTo>
                    <a:pt x="23" y="29"/>
                    <a:pt x="24" y="28"/>
                    <a:pt x="23" y="27"/>
                  </a:cubicBezTo>
                  <a:cubicBezTo>
                    <a:pt x="37" y="12"/>
                    <a:pt x="15" y="5"/>
                    <a:pt x="13"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6"/>
            <p:cNvSpPr/>
            <p:nvPr/>
          </p:nvSpPr>
          <p:spPr>
            <a:xfrm>
              <a:off x="2760700" y="1919325"/>
              <a:ext cx="525" cy="1400"/>
            </a:xfrm>
            <a:custGeom>
              <a:avLst/>
              <a:gdLst/>
              <a:ahLst/>
              <a:cxnLst/>
              <a:rect l="l" t="t" r="r" b="b"/>
              <a:pathLst>
                <a:path w="21" h="56" extrusionOk="0">
                  <a:moveTo>
                    <a:pt x="17" y="0"/>
                  </a:moveTo>
                  <a:lnTo>
                    <a:pt x="1" y="55"/>
                  </a:lnTo>
                  <a:lnTo>
                    <a:pt x="20" y="12"/>
                  </a:lnTo>
                  <a:lnTo>
                    <a:pt x="17"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6"/>
            <p:cNvSpPr/>
            <p:nvPr/>
          </p:nvSpPr>
          <p:spPr>
            <a:xfrm>
              <a:off x="2755850" y="1921625"/>
              <a:ext cx="3425" cy="4350"/>
            </a:xfrm>
            <a:custGeom>
              <a:avLst/>
              <a:gdLst/>
              <a:ahLst/>
              <a:cxnLst/>
              <a:rect l="l" t="t" r="r" b="b"/>
              <a:pathLst>
                <a:path w="137" h="174" extrusionOk="0">
                  <a:moveTo>
                    <a:pt x="129" y="0"/>
                  </a:moveTo>
                  <a:cubicBezTo>
                    <a:pt x="87" y="59"/>
                    <a:pt x="41" y="142"/>
                    <a:pt x="0" y="174"/>
                  </a:cubicBezTo>
                  <a:cubicBezTo>
                    <a:pt x="1" y="174"/>
                    <a:pt x="1" y="174"/>
                    <a:pt x="1" y="174"/>
                  </a:cubicBezTo>
                  <a:cubicBezTo>
                    <a:pt x="50" y="174"/>
                    <a:pt x="75" y="78"/>
                    <a:pt x="123" y="43"/>
                  </a:cubicBezTo>
                  <a:lnTo>
                    <a:pt x="136" y="41"/>
                  </a:lnTo>
                  <a:cubicBezTo>
                    <a:pt x="135" y="27"/>
                    <a:pt x="132" y="14"/>
                    <a:pt x="129"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6"/>
            <p:cNvSpPr/>
            <p:nvPr/>
          </p:nvSpPr>
          <p:spPr>
            <a:xfrm>
              <a:off x="2751375" y="1927200"/>
              <a:ext cx="775" cy="975"/>
            </a:xfrm>
            <a:custGeom>
              <a:avLst/>
              <a:gdLst/>
              <a:ahLst/>
              <a:cxnLst/>
              <a:rect l="l" t="t" r="r" b="b"/>
              <a:pathLst>
                <a:path w="31" h="39" extrusionOk="0">
                  <a:moveTo>
                    <a:pt x="31" y="1"/>
                  </a:moveTo>
                  <a:cubicBezTo>
                    <a:pt x="27" y="2"/>
                    <a:pt x="26" y="2"/>
                    <a:pt x="24" y="3"/>
                  </a:cubicBezTo>
                  <a:cubicBezTo>
                    <a:pt x="19" y="9"/>
                    <a:pt x="12" y="16"/>
                    <a:pt x="0" y="28"/>
                  </a:cubicBezTo>
                  <a:cubicBezTo>
                    <a:pt x="8" y="28"/>
                    <a:pt x="6" y="35"/>
                    <a:pt x="5" y="37"/>
                  </a:cubicBezTo>
                  <a:lnTo>
                    <a:pt x="5" y="37"/>
                  </a:lnTo>
                  <a:cubicBezTo>
                    <a:pt x="7" y="34"/>
                    <a:pt x="13" y="24"/>
                    <a:pt x="31" y="1"/>
                  </a:cubicBezTo>
                  <a:close/>
                  <a:moveTo>
                    <a:pt x="5" y="37"/>
                  </a:moveTo>
                  <a:cubicBezTo>
                    <a:pt x="5" y="38"/>
                    <a:pt x="5" y="39"/>
                    <a:pt x="5" y="39"/>
                  </a:cubicBezTo>
                  <a:cubicBezTo>
                    <a:pt x="5" y="39"/>
                    <a:pt x="5" y="38"/>
                    <a:pt x="5" y="37"/>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6"/>
            <p:cNvSpPr/>
            <p:nvPr/>
          </p:nvSpPr>
          <p:spPr>
            <a:xfrm>
              <a:off x="2751650" y="1927025"/>
              <a:ext cx="500" cy="300"/>
            </a:xfrm>
            <a:custGeom>
              <a:avLst/>
              <a:gdLst/>
              <a:ahLst/>
              <a:cxnLst/>
              <a:rect l="l" t="t" r="r" b="b"/>
              <a:pathLst>
                <a:path w="20" h="12" extrusionOk="0">
                  <a:moveTo>
                    <a:pt x="18" y="0"/>
                  </a:moveTo>
                  <a:cubicBezTo>
                    <a:pt x="14" y="0"/>
                    <a:pt x="0" y="12"/>
                    <a:pt x="7" y="12"/>
                  </a:cubicBezTo>
                  <a:cubicBezTo>
                    <a:pt x="8" y="12"/>
                    <a:pt x="10" y="11"/>
                    <a:pt x="13" y="10"/>
                  </a:cubicBezTo>
                  <a:cubicBezTo>
                    <a:pt x="19" y="3"/>
                    <a:pt x="20" y="0"/>
                    <a:pt x="18"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6"/>
            <p:cNvSpPr/>
            <p:nvPr/>
          </p:nvSpPr>
          <p:spPr>
            <a:xfrm>
              <a:off x="2748575" y="1929300"/>
              <a:ext cx="1375" cy="1225"/>
            </a:xfrm>
            <a:custGeom>
              <a:avLst/>
              <a:gdLst/>
              <a:ahLst/>
              <a:cxnLst/>
              <a:rect l="l" t="t" r="r" b="b"/>
              <a:pathLst>
                <a:path w="55" h="49" extrusionOk="0">
                  <a:moveTo>
                    <a:pt x="55" y="1"/>
                  </a:moveTo>
                  <a:cubicBezTo>
                    <a:pt x="44" y="1"/>
                    <a:pt x="24" y="19"/>
                    <a:pt x="19" y="19"/>
                  </a:cubicBezTo>
                  <a:cubicBezTo>
                    <a:pt x="18" y="19"/>
                    <a:pt x="17" y="18"/>
                    <a:pt x="19" y="14"/>
                  </a:cubicBezTo>
                  <a:lnTo>
                    <a:pt x="19" y="14"/>
                  </a:lnTo>
                  <a:cubicBezTo>
                    <a:pt x="1" y="40"/>
                    <a:pt x="0" y="48"/>
                    <a:pt x="10" y="48"/>
                  </a:cubicBezTo>
                  <a:cubicBezTo>
                    <a:pt x="15" y="48"/>
                    <a:pt x="23" y="46"/>
                    <a:pt x="34" y="43"/>
                  </a:cubicBezTo>
                  <a:lnTo>
                    <a:pt x="55"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6"/>
            <p:cNvSpPr/>
            <p:nvPr/>
          </p:nvSpPr>
          <p:spPr>
            <a:xfrm>
              <a:off x="2749150" y="1931100"/>
              <a:ext cx="325" cy="550"/>
            </a:xfrm>
            <a:custGeom>
              <a:avLst/>
              <a:gdLst/>
              <a:ahLst/>
              <a:cxnLst/>
              <a:rect l="l" t="t" r="r" b="b"/>
              <a:pathLst>
                <a:path w="13" h="22" extrusionOk="0">
                  <a:moveTo>
                    <a:pt x="12" y="0"/>
                  </a:moveTo>
                  <a:cubicBezTo>
                    <a:pt x="7" y="1"/>
                    <a:pt x="2" y="4"/>
                    <a:pt x="0" y="21"/>
                  </a:cubicBezTo>
                  <a:lnTo>
                    <a:pt x="12"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6"/>
            <p:cNvSpPr/>
            <p:nvPr/>
          </p:nvSpPr>
          <p:spPr>
            <a:xfrm>
              <a:off x="2749450" y="1929975"/>
              <a:ext cx="675" cy="1175"/>
            </a:xfrm>
            <a:custGeom>
              <a:avLst/>
              <a:gdLst/>
              <a:ahLst/>
              <a:cxnLst/>
              <a:rect l="l" t="t" r="r" b="b"/>
              <a:pathLst>
                <a:path w="27" h="47" extrusionOk="0">
                  <a:moveTo>
                    <a:pt x="27" y="1"/>
                  </a:moveTo>
                  <a:cubicBezTo>
                    <a:pt x="18" y="15"/>
                    <a:pt x="10" y="31"/>
                    <a:pt x="0" y="45"/>
                  </a:cubicBezTo>
                  <a:cubicBezTo>
                    <a:pt x="4" y="45"/>
                    <a:pt x="7" y="46"/>
                    <a:pt x="10" y="46"/>
                  </a:cubicBezTo>
                  <a:cubicBezTo>
                    <a:pt x="15" y="46"/>
                    <a:pt x="17" y="43"/>
                    <a:pt x="13" y="26"/>
                  </a:cubicBezTo>
                  <a:lnTo>
                    <a:pt x="13" y="26"/>
                  </a:lnTo>
                  <a:cubicBezTo>
                    <a:pt x="15" y="28"/>
                    <a:pt x="16" y="29"/>
                    <a:pt x="16" y="29"/>
                  </a:cubicBezTo>
                  <a:cubicBezTo>
                    <a:pt x="19" y="29"/>
                    <a:pt x="20" y="17"/>
                    <a:pt x="27"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6"/>
            <p:cNvSpPr/>
            <p:nvPr/>
          </p:nvSpPr>
          <p:spPr>
            <a:xfrm>
              <a:off x="2750700" y="1928375"/>
              <a:ext cx="1600" cy="1400"/>
            </a:xfrm>
            <a:custGeom>
              <a:avLst/>
              <a:gdLst/>
              <a:ahLst/>
              <a:cxnLst/>
              <a:rect l="l" t="t" r="r" b="b"/>
              <a:pathLst>
                <a:path w="64" h="56" extrusionOk="0">
                  <a:moveTo>
                    <a:pt x="54" y="1"/>
                  </a:moveTo>
                  <a:cubicBezTo>
                    <a:pt x="46" y="1"/>
                    <a:pt x="26" y="16"/>
                    <a:pt x="0" y="48"/>
                  </a:cubicBezTo>
                  <a:cubicBezTo>
                    <a:pt x="13" y="40"/>
                    <a:pt x="27" y="30"/>
                    <a:pt x="33" y="30"/>
                  </a:cubicBezTo>
                  <a:cubicBezTo>
                    <a:pt x="38" y="30"/>
                    <a:pt x="38" y="37"/>
                    <a:pt x="28" y="56"/>
                  </a:cubicBezTo>
                  <a:cubicBezTo>
                    <a:pt x="58" y="20"/>
                    <a:pt x="63" y="1"/>
                    <a:pt x="54"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6"/>
            <p:cNvSpPr/>
            <p:nvPr/>
          </p:nvSpPr>
          <p:spPr>
            <a:xfrm>
              <a:off x="2756050" y="1925675"/>
              <a:ext cx="1300" cy="1300"/>
            </a:xfrm>
            <a:custGeom>
              <a:avLst/>
              <a:gdLst/>
              <a:ahLst/>
              <a:cxnLst/>
              <a:rect l="l" t="t" r="r" b="b"/>
              <a:pathLst>
                <a:path w="52" h="52" extrusionOk="0">
                  <a:moveTo>
                    <a:pt x="52" y="1"/>
                  </a:moveTo>
                  <a:lnTo>
                    <a:pt x="52" y="1"/>
                  </a:lnTo>
                  <a:cubicBezTo>
                    <a:pt x="46" y="16"/>
                    <a:pt x="0" y="45"/>
                    <a:pt x="11" y="51"/>
                  </a:cubicBezTo>
                  <a:lnTo>
                    <a:pt x="42" y="32"/>
                  </a:lnTo>
                  <a:lnTo>
                    <a:pt x="52"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6"/>
            <p:cNvSpPr/>
            <p:nvPr/>
          </p:nvSpPr>
          <p:spPr>
            <a:xfrm>
              <a:off x="2744050" y="1934550"/>
              <a:ext cx="1350" cy="800"/>
            </a:xfrm>
            <a:custGeom>
              <a:avLst/>
              <a:gdLst/>
              <a:ahLst/>
              <a:cxnLst/>
              <a:rect l="l" t="t" r="r" b="b"/>
              <a:pathLst>
                <a:path w="54" h="32" extrusionOk="0">
                  <a:moveTo>
                    <a:pt x="54" y="1"/>
                  </a:moveTo>
                  <a:lnTo>
                    <a:pt x="54" y="1"/>
                  </a:lnTo>
                  <a:cubicBezTo>
                    <a:pt x="41" y="8"/>
                    <a:pt x="18" y="23"/>
                    <a:pt x="6" y="23"/>
                  </a:cubicBezTo>
                  <a:cubicBezTo>
                    <a:pt x="4" y="23"/>
                    <a:pt x="2" y="23"/>
                    <a:pt x="1" y="22"/>
                  </a:cubicBezTo>
                  <a:lnTo>
                    <a:pt x="1" y="22"/>
                  </a:lnTo>
                  <a:cubicBezTo>
                    <a:pt x="4" y="29"/>
                    <a:pt x="27" y="26"/>
                    <a:pt x="36" y="31"/>
                  </a:cubicBezTo>
                  <a:cubicBezTo>
                    <a:pt x="43" y="22"/>
                    <a:pt x="48" y="11"/>
                    <a:pt x="54"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6"/>
            <p:cNvSpPr/>
            <p:nvPr/>
          </p:nvSpPr>
          <p:spPr>
            <a:xfrm>
              <a:off x="2744275" y="1935325"/>
              <a:ext cx="900" cy="1150"/>
            </a:xfrm>
            <a:custGeom>
              <a:avLst/>
              <a:gdLst/>
              <a:ahLst/>
              <a:cxnLst/>
              <a:rect l="l" t="t" r="r" b="b"/>
              <a:pathLst>
                <a:path w="36" h="46" extrusionOk="0">
                  <a:moveTo>
                    <a:pt x="27" y="0"/>
                  </a:moveTo>
                  <a:lnTo>
                    <a:pt x="0" y="45"/>
                  </a:lnTo>
                  <a:cubicBezTo>
                    <a:pt x="34" y="15"/>
                    <a:pt x="35" y="5"/>
                    <a:pt x="27"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6"/>
            <p:cNvSpPr/>
            <p:nvPr/>
          </p:nvSpPr>
          <p:spPr>
            <a:xfrm>
              <a:off x="2749475" y="1930475"/>
              <a:ext cx="1225" cy="2350"/>
            </a:xfrm>
            <a:custGeom>
              <a:avLst/>
              <a:gdLst/>
              <a:ahLst/>
              <a:cxnLst/>
              <a:rect l="l" t="t" r="r" b="b"/>
              <a:pathLst>
                <a:path w="49" h="94" extrusionOk="0">
                  <a:moveTo>
                    <a:pt x="48" y="1"/>
                  </a:moveTo>
                  <a:cubicBezTo>
                    <a:pt x="33" y="32"/>
                    <a:pt x="17" y="63"/>
                    <a:pt x="0" y="93"/>
                  </a:cubicBezTo>
                  <a:lnTo>
                    <a:pt x="12" y="81"/>
                  </a:lnTo>
                  <a:lnTo>
                    <a:pt x="31" y="42"/>
                  </a:lnTo>
                  <a:cubicBezTo>
                    <a:pt x="37" y="28"/>
                    <a:pt x="42" y="15"/>
                    <a:pt x="48"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6"/>
            <p:cNvSpPr/>
            <p:nvPr/>
          </p:nvSpPr>
          <p:spPr>
            <a:xfrm>
              <a:off x="2740300" y="1937550"/>
              <a:ext cx="450" cy="1400"/>
            </a:xfrm>
            <a:custGeom>
              <a:avLst/>
              <a:gdLst/>
              <a:ahLst/>
              <a:cxnLst/>
              <a:rect l="l" t="t" r="r" b="b"/>
              <a:pathLst>
                <a:path w="18" h="56" extrusionOk="0">
                  <a:moveTo>
                    <a:pt x="18" y="1"/>
                  </a:moveTo>
                  <a:lnTo>
                    <a:pt x="1" y="56"/>
                  </a:lnTo>
                  <a:lnTo>
                    <a:pt x="10" y="34"/>
                  </a:lnTo>
                  <a:lnTo>
                    <a:pt x="18"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6"/>
            <p:cNvSpPr/>
            <p:nvPr/>
          </p:nvSpPr>
          <p:spPr>
            <a:xfrm>
              <a:off x="2736275" y="1940025"/>
              <a:ext cx="2050" cy="2050"/>
            </a:xfrm>
            <a:custGeom>
              <a:avLst/>
              <a:gdLst/>
              <a:ahLst/>
              <a:cxnLst/>
              <a:rect l="l" t="t" r="r" b="b"/>
              <a:pathLst>
                <a:path w="82" h="82" extrusionOk="0">
                  <a:moveTo>
                    <a:pt x="51" y="0"/>
                  </a:moveTo>
                  <a:cubicBezTo>
                    <a:pt x="26" y="26"/>
                    <a:pt x="13" y="55"/>
                    <a:pt x="1" y="81"/>
                  </a:cubicBezTo>
                  <a:cubicBezTo>
                    <a:pt x="18" y="58"/>
                    <a:pt x="42" y="40"/>
                    <a:pt x="79" y="23"/>
                  </a:cubicBezTo>
                  <a:cubicBezTo>
                    <a:pt x="82" y="11"/>
                    <a:pt x="74" y="10"/>
                    <a:pt x="66" y="10"/>
                  </a:cubicBezTo>
                  <a:cubicBezTo>
                    <a:pt x="63" y="10"/>
                    <a:pt x="60" y="10"/>
                    <a:pt x="57" y="10"/>
                  </a:cubicBezTo>
                  <a:cubicBezTo>
                    <a:pt x="51" y="10"/>
                    <a:pt x="46" y="9"/>
                    <a:pt x="51"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6"/>
            <p:cNvSpPr/>
            <p:nvPr/>
          </p:nvSpPr>
          <p:spPr>
            <a:xfrm>
              <a:off x="2735750" y="1942050"/>
              <a:ext cx="550" cy="1125"/>
            </a:xfrm>
            <a:custGeom>
              <a:avLst/>
              <a:gdLst/>
              <a:ahLst/>
              <a:cxnLst/>
              <a:rect l="l" t="t" r="r" b="b"/>
              <a:pathLst>
                <a:path w="22" h="45" extrusionOk="0">
                  <a:moveTo>
                    <a:pt x="22" y="0"/>
                  </a:moveTo>
                  <a:cubicBezTo>
                    <a:pt x="13" y="14"/>
                    <a:pt x="6" y="27"/>
                    <a:pt x="0" y="44"/>
                  </a:cubicBezTo>
                  <a:cubicBezTo>
                    <a:pt x="9" y="32"/>
                    <a:pt x="15" y="17"/>
                    <a:pt x="22"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6"/>
            <p:cNvSpPr/>
            <p:nvPr/>
          </p:nvSpPr>
          <p:spPr>
            <a:xfrm>
              <a:off x="2741525" y="1937825"/>
              <a:ext cx="1125" cy="400"/>
            </a:xfrm>
            <a:custGeom>
              <a:avLst/>
              <a:gdLst/>
              <a:ahLst/>
              <a:cxnLst/>
              <a:rect l="l" t="t" r="r" b="b"/>
              <a:pathLst>
                <a:path w="45" h="16" extrusionOk="0">
                  <a:moveTo>
                    <a:pt x="34" y="1"/>
                  </a:moveTo>
                  <a:cubicBezTo>
                    <a:pt x="26" y="1"/>
                    <a:pt x="15" y="3"/>
                    <a:pt x="0" y="12"/>
                  </a:cubicBezTo>
                  <a:lnTo>
                    <a:pt x="30" y="16"/>
                  </a:lnTo>
                  <a:cubicBezTo>
                    <a:pt x="35" y="11"/>
                    <a:pt x="40" y="7"/>
                    <a:pt x="45" y="2"/>
                  </a:cubicBezTo>
                  <a:cubicBezTo>
                    <a:pt x="43" y="1"/>
                    <a:pt x="39" y="1"/>
                    <a:pt x="34"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6"/>
            <p:cNvSpPr/>
            <p:nvPr/>
          </p:nvSpPr>
          <p:spPr>
            <a:xfrm>
              <a:off x="2741475" y="1938200"/>
              <a:ext cx="850" cy="750"/>
            </a:xfrm>
            <a:custGeom>
              <a:avLst/>
              <a:gdLst/>
              <a:ahLst/>
              <a:cxnLst/>
              <a:rect l="l" t="t" r="r" b="b"/>
              <a:pathLst>
                <a:path w="34" h="30" extrusionOk="0">
                  <a:moveTo>
                    <a:pt x="32" y="1"/>
                  </a:moveTo>
                  <a:cubicBezTo>
                    <a:pt x="16" y="15"/>
                    <a:pt x="5" y="25"/>
                    <a:pt x="1" y="30"/>
                  </a:cubicBezTo>
                  <a:cubicBezTo>
                    <a:pt x="5" y="25"/>
                    <a:pt x="15" y="16"/>
                    <a:pt x="34"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6"/>
            <p:cNvSpPr/>
            <p:nvPr/>
          </p:nvSpPr>
          <p:spPr>
            <a:xfrm>
              <a:off x="2742625" y="1937775"/>
              <a:ext cx="150" cy="100"/>
            </a:xfrm>
            <a:custGeom>
              <a:avLst/>
              <a:gdLst/>
              <a:ahLst/>
              <a:cxnLst/>
              <a:rect l="l" t="t" r="r" b="b"/>
              <a:pathLst>
                <a:path w="6" h="4" extrusionOk="0">
                  <a:moveTo>
                    <a:pt x="4" y="0"/>
                  </a:moveTo>
                  <a:lnTo>
                    <a:pt x="4" y="0"/>
                  </a:lnTo>
                  <a:cubicBezTo>
                    <a:pt x="4" y="2"/>
                    <a:pt x="3" y="3"/>
                    <a:pt x="1" y="4"/>
                  </a:cubicBezTo>
                  <a:cubicBezTo>
                    <a:pt x="4" y="4"/>
                    <a:pt x="5" y="4"/>
                    <a:pt x="4"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6"/>
            <p:cNvSpPr/>
            <p:nvPr/>
          </p:nvSpPr>
          <p:spPr>
            <a:xfrm>
              <a:off x="2746225" y="1934525"/>
              <a:ext cx="1200" cy="1600"/>
            </a:xfrm>
            <a:custGeom>
              <a:avLst/>
              <a:gdLst/>
              <a:ahLst/>
              <a:cxnLst/>
              <a:rect l="l" t="t" r="r" b="b"/>
              <a:pathLst>
                <a:path w="48" h="64" extrusionOk="0">
                  <a:moveTo>
                    <a:pt x="33" y="0"/>
                  </a:moveTo>
                  <a:cubicBezTo>
                    <a:pt x="33" y="1"/>
                    <a:pt x="33" y="1"/>
                    <a:pt x="33" y="2"/>
                  </a:cubicBezTo>
                  <a:lnTo>
                    <a:pt x="33" y="2"/>
                  </a:lnTo>
                  <a:cubicBezTo>
                    <a:pt x="33" y="1"/>
                    <a:pt x="33" y="1"/>
                    <a:pt x="33" y="0"/>
                  </a:cubicBezTo>
                  <a:close/>
                  <a:moveTo>
                    <a:pt x="33" y="2"/>
                  </a:moveTo>
                  <a:lnTo>
                    <a:pt x="33" y="2"/>
                  </a:lnTo>
                  <a:cubicBezTo>
                    <a:pt x="23" y="26"/>
                    <a:pt x="1" y="64"/>
                    <a:pt x="20" y="64"/>
                  </a:cubicBezTo>
                  <a:cubicBezTo>
                    <a:pt x="24" y="64"/>
                    <a:pt x="32" y="61"/>
                    <a:pt x="44" y="55"/>
                  </a:cubicBezTo>
                  <a:cubicBezTo>
                    <a:pt x="47" y="29"/>
                    <a:pt x="17" y="45"/>
                    <a:pt x="33" y="2"/>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6"/>
            <p:cNvSpPr/>
            <p:nvPr/>
          </p:nvSpPr>
          <p:spPr>
            <a:xfrm>
              <a:off x="2743650" y="1936575"/>
              <a:ext cx="1100" cy="1300"/>
            </a:xfrm>
            <a:custGeom>
              <a:avLst/>
              <a:gdLst/>
              <a:ahLst/>
              <a:cxnLst/>
              <a:rect l="l" t="t" r="r" b="b"/>
              <a:pathLst>
                <a:path w="44" h="52" extrusionOk="0">
                  <a:moveTo>
                    <a:pt x="32" y="0"/>
                  </a:moveTo>
                  <a:lnTo>
                    <a:pt x="1" y="52"/>
                  </a:lnTo>
                  <a:lnTo>
                    <a:pt x="44" y="19"/>
                  </a:lnTo>
                  <a:cubicBezTo>
                    <a:pt x="39" y="15"/>
                    <a:pt x="26" y="15"/>
                    <a:pt x="32"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6"/>
            <p:cNvSpPr/>
            <p:nvPr/>
          </p:nvSpPr>
          <p:spPr>
            <a:xfrm>
              <a:off x="2743275" y="1937850"/>
              <a:ext cx="400" cy="625"/>
            </a:xfrm>
            <a:custGeom>
              <a:avLst/>
              <a:gdLst/>
              <a:ahLst/>
              <a:cxnLst/>
              <a:rect l="l" t="t" r="r" b="b"/>
              <a:pathLst>
                <a:path w="16" h="25" extrusionOk="0">
                  <a:moveTo>
                    <a:pt x="16" y="1"/>
                  </a:moveTo>
                  <a:lnTo>
                    <a:pt x="0" y="13"/>
                  </a:lnTo>
                  <a:lnTo>
                    <a:pt x="2" y="24"/>
                  </a:lnTo>
                  <a:lnTo>
                    <a:pt x="16"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6"/>
            <p:cNvSpPr/>
            <p:nvPr/>
          </p:nvSpPr>
          <p:spPr>
            <a:xfrm>
              <a:off x="2736575" y="1941725"/>
              <a:ext cx="1875" cy="1800"/>
            </a:xfrm>
            <a:custGeom>
              <a:avLst/>
              <a:gdLst/>
              <a:ahLst/>
              <a:cxnLst/>
              <a:rect l="l" t="t" r="r" b="b"/>
              <a:pathLst>
                <a:path w="75" h="72" extrusionOk="0">
                  <a:moveTo>
                    <a:pt x="67" y="1"/>
                  </a:moveTo>
                  <a:cubicBezTo>
                    <a:pt x="64" y="1"/>
                    <a:pt x="58" y="4"/>
                    <a:pt x="50" y="12"/>
                  </a:cubicBezTo>
                  <a:cubicBezTo>
                    <a:pt x="39" y="34"/>
                    <a:pt x="20" y="52"/>
                    <a:pt x="0" y="72"/>
                  </a:cubicBezTo>
                  <a:cubicBezTo>
                    <a:pt x="26" y="55"/>
                    <a:pt x="52" y="36"/>
                    <a:pt x="74" y="15"/>
                  </a:cubicBezTo>
                  <a:cubicBezTo>
                    <a:pt x="73" y="10"/>
                    <a:pt x="73" y="1"/>
                    <a:pt x="67"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6"/>
            <p:cNvSpPr/>
            <p:nvPr/>
          </p:nvSpPr>
          <p:spPr>
            <a:xfrm>
              <a:off x="2739975" y="1940225"/>
              <a:ext cx="175" cy="125"/>
            </a:xfrm>
            <a:custGeom>
              <a:avLst/>
              <a:gdLst/>
              <a:ahLst/>
              <a:cxnLst/>
              <a:rect l="l" t="t" r="r" b="b"/>
              <a:pathLst>
                <a:path w="7" h="5" extrusionOk="0">
                  <a:moveTo>
                    <a:pt x="3" y="0"/>
                  </a:moveTo>
                  <a:lnTo>
                    <a:pt x="3" y="0"/>
                  </a:lnTo>
                  <a:cubicBezTo>
                    <a:pt x="2" y="2"/>
                    <a:pt x="1" y="4"/>
                    <a:pt x="0" y="4"/>
                  </a:cubicBezTo>
                  <a:cubicBezTo>
                    <a:pt x="4" y="4"/>
                    <a:pt x="7" y="3"/>
                    <a:pt x="3"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6"/>
            <p:cNvSpPr/>
            <p:nvPr/>
          </p:nvSpPr>
          <p:spPr>
            <a:xfrm>
              <a:off x="2731150" y="1947975"/>
              <a:ext cx="175" cy="125"/>
            </a:xfrm>
            <a:custGeom>
              <a:avLst/>
              <a:gdLst/>
              <a:ahLst/>
              <a:cxnLst/>
              <a:rect l="l" t="t" r="r" b="b"/>
              <a:pathLst>
                <a:path w="7" h="5" extrusionOk="0">
                  <a:moveTo>
                    <a:pt x="5" y="1"/>
                  </a:moveTo>
                  <a:lnTo>
                    <a:pt x="1" y="4"/>
                  </a:lnTo>
                  <a:cubicBezTo>
                    <a:pt x="2" y="4"/>
                    <a:pt x="4" y="4"/>
                    <a:pt x="7" y="4"/>
                  </a:cubicBezTo>
                  <a:cubicBezTo>
                    <a:pt x="6" y="3"/>
                    <a:pt x="5" y="2"/>
                    <a:pt x="5"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6"/>
            <p:cNvSpPr/>
            <p:nvPr/>
          </p:nvSpPr>
          <p:spPr>
            <a:xfrm>
              <a:off x="2738425" y="1941100"/>
              <a:ext cx="975" cy="1125"/>
            </a:xfrm>
            <a:custGeom>
              <a:avLst/>
              <a:gdLst/>
              <a:ahLst/>
              <a:cxnLst/>
              <a:rect l="l" t="t" r="r" b="b"/>
              <a:pathLst>
                <a:path w="39" h="45" extrusionOk="0">
                  <a:moveTo>
                    <a:pt x="39" y="1"/>
                  </a:moveTo>
                  <a:cubicBezTo>
                    <a:pt x="27" y="14"/>
                    <a:pt x="14" y="27"/>
                    <a:pt x="0" y="40"/>
                  </a:cubicBezTo>
                  <a:cubicBezTo>
                    <a:pt x="0" y="43"/>
                    <a:pt x="1" y="44"/>
                    <a:pt x="2" y="44"/>
                  </a:cubicBezTo>
                  <a:cubicBezTo>
                    <a:pt x="3" y="44"/>
                    <a:pt x="5" y="43"/>
                    <a:pt x="7" y="40"/>
                  </a:cubicBezTo>
                  <a:cubicBezTo>
                    <a:pt x="27" y="28"/>
                    <a:pt x="34" y="15"/>
                    <a:pt x="39"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6"/>
            <p:cNvSpPr/>
            <p:nvPr/>
          </p:nvSpPr>
          <p:spPr>
            <a:xfrm>
              <a:off x="2734400" y="1944175"/>
              <a:ext cx="1025" cy="450"/>
            </a:xfrm>
            <a:custGeom>
              <a:avLst/>
              <a:gdLst/>
              <a:ahLst/>
              <a:cxnLst/>
              <a:rect l="l" t="t" r="r" b="b"/>
              <a:pathLst>
                <a:path w="41" h="18" extrusionOk="0">
                  <a:moveTo>
                    <a:pt x="40" y="1"/>
                  </a:moveTo>
                  <a:cubicBezTo>
                    <a:pt x="26" y="4"/>
                    <a:pt x="1" y="11"/>
                    <a:pt x="1" y="18"/>
                  </a:cubicBezTo>
                  <a:cubicBezTo>
                    <a:pt x="13" y="13"/>
                    <a:pt x="26" y="8"/>
                    <a:pt x="40"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6"/>
            <p:cNvSpPr/>
            <p:nvPr/>
          </p:nvSpPr>
          <p:spPr>
            <a:xfrm>
              <a:off x="2739525" y="1940250"/>
              <a:ext cx="275" cy="125"/>
            </a:xfrm>
            <a:custGeom>
              <a:avLst/>
              <a:gdLst/>
              <a:ahLst/>
              <a:cxnLst/>
              <a:rect l="l" t="t" r="r" b="b"/>
              <a:pathLst>
                <a:path w="11" h="5" extrusionOk="0">
                  <a:moveTo>
                    <a:pt x="11" y="1"/>
                  </a:moveTo>
                  <a:lnTo>
                    <a:pt x="11" y="1"/>
                  </a:lnTo>
                  <a:cubicBezTo>
                    <a:pt x="1" y="3"/>
                    <a:pt x="4" y="3"/>
                    <a:pt x="8" y="4"/>
                  </a:cubicBezTo>
                  <a:cubicBezTo>
                    <a:pt x="9" y="3"/>
                    <a:pt x="10" y="2"/>
                    <a:pt x="11"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6"/>
            <p:cNvSpPr/>
            <p:nvPr/>
          </p:nvSpPr>
          <p:spPr>
            <a:xfrm>
              <a:off x="2739375" y="1940325"/>
              <a:ext cx="625" cy="800"/>
            </a:xfrm>
            <a:custGeom>
              <a:avLst/>
              <a:gdLst/>
              <a:ahLst/>
              <a:cxnLst/>
              <a:rect l="l" t="t" r="r" b="b"/>
              <a:pathLst>
                <a:path w="25" h="32" extrusionOk="0">
                  <a:moveTo>
                    <a:pt x="24" y="0"/>
                  </a:moveTo>
                  <a:cubicBezTo>
                    <a:pt x="21" y="1"/>
                    <a:pt x="17" y="1"/>
                    <a:pt x="14" y="1"/>
                  </a:cubicBezTo>
                  <a:cubicBezTo>
                    <a:pt x="8" y="12"/>
                    <a:pt x="4" y="21"/>
                    <a:pt x="1" y="32"/>
                  </a:cubicBezTo>
                  <a:cubicBezTo>
                    <a:pt x="10" y="21"/>
                    <a:pt x="18" y="11"/>
                    <a:pt x="24"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6"/>
            <p:cNvSpPr/>
            <p:nvPr/>
          </p:nvSpPr>
          <p:spPr>
            <a:xfrm>
              <a:off x="2729550" y="1948075"/>
              <a:ext cx="5000" cy="4950"/>
            </a:xfrm>
            <a:custGeom>
              <a:avLst/>
              <a:gdLst/>
              <a:ahLst/>
              <a:cxnLst/>
              <a:rect l="l" t="t" r="r" b="b"/>
              <a:pathLst>
                <a:path w="200" h="198" extrusionOk="0">
                  <a:moveTo>
                    <a:pt x="71" y="0"/>
                  </a:moveTo>
                  <a:lnTo>
                    <a:pt x="71" y="0"/>
                  </a:lnTo>
                  <a:cubicBezTo>
                    <a:pt x="75" y="8"/>
                    <a:pt x="80" y="15"/>
                    <a:pt x="46" y="58"/>
                  </a:cubicBezTo>
                  <a:cubicBezTo>
                    <a:pt x="57" y="56"/>
                    <a:pt x="85" y="43"/>
                    <a:pt x="107" y="36"/>
                  </a:cubicBezTo>
                  <a:cubicBezTo>
                    <a:pt x="116" y="33"/>
                    <a:pt x="124" y="31"/>
                    <a:pt x="129" y="31"/>
                  </a:cubicBezTo>
                  <a:cubicBezTo>
                    <a:pt x="137" y="31"/>
                    <a:pt x="139" y="35"/>
                    <a:pt x="133" y="48"/>
                  </a:cubicBezTo>
                  <a:cubicBezTo>
                    <a:pt x="84" y="101"/>
                    <a:pt x="82" y="78"/>
                    <a:pt x="48" y="91"/>
                  </a:cubicBezTo>
                  <a:cubicBezTo>
                    <a:pt x="88" y="93"/>
                    <a:pt x="1" y="177"/>
                    <a:pt x="37" y="198"/>
                  </a:cubicBezTo>
                  <a:lnTo>
                    <a:pt x="78" y="148"/>
                  </a:lnTo>
                  <a:lnTo>
                    <a:pt x="78" y="148"/>
                  </a:lnTo>
                  <a:cubicBezTo>
                    <a:pt x="82" y="152"/>
                    <a:pt x="73" y="169"/>
                    <a:pt x="82" y="169"/>
                  </a:cubicBezTo>
                  <a:cubicBezTo>
                    <a:pt x="83" y="169"/>
                    <a:pt x="85" y="168"/>
                    <a:pt x="87" y="167"/>
                  </a:cubicBezTo>
                  <a:cubicBezTo>
                    <a:pt x="78" y="148"/>
                    <a:pt x="114" y="96"/>
                    <a:pt x="169" y="79"/>
                  </a:cubicBezTo>
                  <a:cubicBezTo>
                    <a:pt x="200" y="33"/>
                    <a:pt x="129" y="2"/>
                    <a:pt x="71"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6"/>
            <p:cNvSpPr/>
            <p:nvPr/>
          </p:nvSpPr>
          <p:spPr>
            <a:xfrm>
              <a:off x="2731200" y="1946075"/>
              <a:ext cx="2500" cy="1925"/>
            </a:xfrm>
            <a:custGeom>
              <a:avLst/>
              <a:gdLst/>
              <a:ahLst/>
              <a:cxnLst/>
              <a:rect l="l" t="t" r="r" b="b"/>
              <a:pathLst>
                <a:path w="100" h="77" extrusionOk="0">
                  <a:moveTo>
                    <a:pt x="99" y="1"/>
                  </a:moveTo>
                  <a:lnTo>
                    <a:pt x="99" y="1"/>
                  </a:lnTo>
                  <a:cubicBezTo>
                    <a:pt x="77" y="14"/>
                    <a:pt x="58" y="19"/>
                    <a:pt x="23" y="27"/>
                  </a:cubicBezTo>
                  <a:cubicBezTo>
                    <a:pt x="1" y="59"/>
                    <a:pt x="0" y="70"/>
                    <a:pt x="3" y="77"/>
                  </a:cubicBezTo>
                  <a:lnTo>
                    <a:pt x="88" y="10"/>
                  </a:lnTo>
                  <a:lnTo>
                    <a:pt x="84" y="17"/>
                  </a:lnTo>
                  <a:lnTo>
                    <a:pt x="99"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6"/>
            <p:cNvSpPr/>
            <p:nvPr/>
          </p:nvSpPr>
          <p:spPr>
            <a:xfrm>
              <a:off x="2733675" y="1943500"/>
              <a:ext cx="3325" cy="2750"/>
            </a:xfrm>
            <a:custGeom>
              <a:avLst/>
              <a:gdLst/>
              <a:ahLst/>
              <a:cxnLst/>
              <a:rect l="l" t="t" r="r" b="b"/>
              <a:pathLst>
                <a:path w="133" h="110" extrusionOk="0">
                  <a:moveTo>
                    <a:pt x="72" y="28"/>
                  </a:moveTo>
                  <a:lnTo>
                    <a:pt x="0" y="104"/>
                  </a:lnTo>
                  <a:cubicBezTo>
                    <a:pt x="19" y="93"/>
                    <a:pt x="39" y="74"/>
                    <a:pt x="75" y="41"/>
                  </a:cubicBezTo>
                  <a:lnTo>
                    <a:pt x="75" y="41"/>
                  </a:lnTo>
                  <a:cubicBezTo>
                    <a:pt x="68" y="46"/>
                    <a:pt x="64" y="47"/>
                    <a:pt x="62" y="47"/>
                  </a:cubicBezTo>
                  <a:cubicBezTo>
                    <a:pt x="59" y="47"/>
                    <a:pt x="70" y="37"/>
                    <a:pt x="73" y="31"/>
                  </a:cubicBezTo>
                  <a:cubicBezTo>
                    <a:pt x="73" y="31"/>
                    <a:pt x="73" y="29"/>
                    <a:pt x="72" y="28"/>
                  </a:cubicBezTo>
                  <a:close/>
                  <a:moveTo>
                    <a:pt x="116" y="1"/>
                  </a:moveTo>
                  <a:lnTo>
                    <a:pt x="116" y="1"/>
                  </a:lnTo>
                  <a:cubicBezTo>
                    <a:pt x="100" y="12"/>
                    <a:pt x="85" y="21"/>
                    <a:pt x="69" y="28"/>
                  </a:cubicBezTo>
                  <a:lnTo>
                    <a:pt x="72" y="28"/>
                  </a:lnTo>
                  <a:cubicBezTo>
                    <a:pt x="73" y="28"/>
                    <a:pt x="75" y="28"/>
                    <a:pt x="76" y="28"/>
                  </a:cubicBezTo>
                  <a:cubicBezTo>
                    <a:pt x="78" y="28"/>
                    <a:pt x="78" y="28"/>
                    <a:pt x="74" y="30"/>
                  </a:cubicBezTo>
                  <a:cubicBezTo>
                    <a:pt x="74" y="30"/>
                    <a:pt x="73" y="31"/>
                    <a:pt x="73" y="31"/>
                  </a:cubicBezTo>
                  <a:cubicBezTo>
                    <a:pt x="75" y="34"/>
                    <a:pt x="75" y="38"/>
                    <a:pt x="75" y="41"/>
                  </a:cubicBezTo>
                  <a:cubicBezTo>
                    <a:pt x="75" y="41"/>
                    <a:pt x="75" y="41"/>
                    <a:pt x="75" y="41"/>
                  </a:cubicBezTo>
                  <a:lnTo>
                    <a:pt x="75" y="41"/>
                  </a:lnTo>
                  <a:cubicBezTo>
                    <a:pt x="75" y="41"/>
                    <a:pt x="75" y="41"/>
                    <a:pt x="75" y="41"/>
                  </a:cubicBezTo>
                  <a:lnTo>
                    <a:pt x="75" y="41"/>
                  </a:lnTo>
                  <a:cubicBezTo>
                    <a:pt x="77" y="68"/>
                    <a:pt x="44" y="109"/>
                    <a:pt x="81" y="109"/>
                  </a:cubicBezTo>
                  <a:cubicBezTo>
                    <a:pt x="82" y="109"/>
                    <a:pt x="83" y="109"/>
                    <a:pt x="84" y="109"/>
                  </a:cubicBezTo>
                  <a:cubicBezTo>
                    <a:pt x="133" y="66"/>
                    <a:pt x="107" y="66"/>
                    <a:pt x="129" y="32"/>
                  </a:cubicBezTo>
                  <a:lnTo>
                    <a:pt x="129" y="32"/>
                  </a:lnTo>
                  <a:cubicBezTo>
                    <a:pt x="108" y="52"/>
                    <a:pt x="100" y="59"/>
                    <a:pt x="98" y="59"/>
                  </a:cubicBezTo>
                  <a:cubicBezTo>
                    <a:pt x="93" y="59"/>
                    <a:pt x="112" y="34"/>
                    <a:pt x="100" y="34"/>
                  </a:cubicBezTo>
                  <a:cubicBezTo>
                    <a:pt x="96" y="34"/>
                    <a:pt x="89" y="36"/>
                    <a:pt x="78" y="43"/>
                  </a:cubicBezTo>
                  <a:cubicBezTo>
                    <a:pt x="91" y="26"/>
                    <a:pt x="104" y="14"/>
                    <a:pt x="116"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6"/>
            <p:cNvSpPr/>
            <p:nvPr/>
          </p:nvSpPr>
          <p:spPr>
            <a:xfrm>
              <a:off x="2746950" y="1937725"/>
              <a:ext cx="250" cy="200"/>
            </a:xfrm>
            <a:custGeom>
              <a:avLst/>
              <a:gdLst/>
              <a:ahLst/>
              <a:cxnLst/>
              <a:rect l="l" t="t" r="r" b="b"/>
              <a:pathLst>
                <a:path w="10" h="8" extrusionOk="0">
                  <a:moveTo>
                    <a:pt x="3" y="1"/>
                  </a:moveTo>
                  <a:cubicBezTo>
                    <a:pt x="1" y="5"/>
                    <a:pt x="1" y="7"/>
                    <a:pt x="2" y="7"/>
                  </a:cubicBezTo>
                  <a:cubicBezTo>
                    <a:pt x="3" y="7"/>
                    <a:pt x="5" y="6"/>
                    <a:pt x="10" y="2"/>
                  </a:cubicBezTo>
                  <a:lnTo>
                    <a:pt x="10" y="2"/>
                  </a:lnTo>
                  <a:cubicBezTo>
                    <a:pt x="9" y="2"/>
                    <a:pt x="8" y="3"/>
                    <a:pt x="8" y="3"/>
                  </a:cubicBezTo>
                  <a:cubicBezTo>
                    <a:pt x="5" y="3"/>
                    <a:pt x="4" y="1"/>
                    <a:pt x="3"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6"/>
            <p:cNvSpPr/>
            <p:nvPr/>
          </p:nvSpPr>
          <p:spPr>
            <a:xfrm>
              <a:off x="2744250" y="1936925"/>
              <a:ext cx="3225" cy="1425"/>
            </a:xfrm>
            <a:custGeom>
              <a:avLst/>
              <a:gdLst/>
              <a:ahLst/>
              <a:cxnLst/>
              <a:rect l="l" t="t" r="r" b="b"/>
              <a:pathLst>
                <a:path w="129" h="57" extrusionOk="0">
                  <a:moveTo>
                    <a:pt x="117" y="0"/>
                  </a:moveTo>
                  <a:cubicBezTo>
                    <a:pt x="113" y="0"/>
                    <a:pt x="106" y="3"/>
                    <a:pt x="96" y="9"/>
                  </a:cubicBezTo>
                  <a:lnTo>
                    <a:pt x="93" y="17"/>
                  </a:lnTo>
                  <a:cubicBezTo>
                    <a:pt x="65" y="35"/>
                    <a:pt x="23" y="49"/>
                    <a:pt x="7" y="51"/>
                  </a:cubicBezTo>
                  <a:lnTo>
                    <a:pt x="7" y="51"/>
                  </a:lnTo>
                  <a:cubicBezTo>
                    <a:pt x="5" y="50"/>
                    <a:pt x="3" y="50"/>
                    <a:pt x="1" y="49"/>
                  </a:cubicBezTo>
                  <a:lnTo>
                    <a:pt x="1" y="49"/>
                  </a:lnTo>
                  <a:cubicBezTo>
                    <a:pt x="0" y="50"/>
                    <a:pt x="1" y="51"/>
                    <a:pt x="4" y="51"/>
                  </a:cubicBezTo>
                  <a:cubicBezTo>
                    <a:pt x="5" y="51"/>
                    <a:pt x="6" y="51"/>
                    <a:pt x="7" y="51"/>
                  </a:cubicBezTo>
                  <a:lnTo>
                    <a:pt x="7" y="51"/>
                  </a:lnTo>
                  <a:cubicBezTo>
                    <a:pt x="20" y="54"/>
                    <a:pt x="32" y="57"/>
                    <a:pt x="47" y="57"/>
                  </a:cubicBezTo>
                  <a:cubicBezTo>
                    <a:pt x="55" y="57"/>
                    <a:pt x="65" y="56"/>
                    <a:pt x="77" y="54"/>
                  </a:cubicBezTo>
                  <a:cubicBezTo>
                    <a:pt x="80" y="47"/>
                    <a:pt x="78" y="35"/>
                    <a:pt x="97" y="20"/>
                  </a:cubicBezTo>
                  <a:cubicBezTo>
                    <a:pt x="102" y="18"/>
                    <a:pt x="105" y="17"/>
                    <a:pt x="106" y="17"/>
                  </a:cubicBezTo>
                  <a:cubicBezTo>
                    <a:pt x="113" y="17"/>
                    <a:pt x="107" y="29"/>
                    <a:pt x="111" y="33"/>
                  </a:cubicBezTo>
                  <a:cubicBezTo>
                    <a:pt x="117" y="21"/>
                    <a:pt x="128" y="0"/>
                    <a:pt x="117"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6"/>
            <p:cNvSpPr/>
            <p:nvPr/>
          </p:nvSpPr>
          <p:spPr>
            <a:xfrm>
              <a:off x="2739500" y="1941625"/>
              <a:ext cx="1950" cy="1700"/>
            </a:xfrm>
            <a:custGeom>
              <a:avLst/>
              <a:gdLst/>
              <a:ahLst/>
              <a:cxnLst/>
              <a:rect l="l" t="t" r="r" b="b"/>
              <a:pathLst>
                <a:path w="78" h="68" extrusionOk="0">
                  <a:moveTo>
                    <a:pt x="58" y="1"/>
                  </a:moveTo>
                  <a:lnTo>
                    <a:pt x="0" y="67"/>
                  </a:lnTo>
                  <a:lnTo>
                    <a:pt x="46" y="52"/>
                  </a:lnTo>
                  <a:lnTo>
                    <a:pt x="37" y="45"/>
                  </a:lnTo>
                  <a:cubicBezTo>
                    <a:pt x="77" y="16"/>
                    <a:pt x="59" y="12"/>
                    <a:pt x="58"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6"/>
            <p:cNvSpPr/>
            <p:nvPr/>
          </p:nvSpPr>
          <p:spPr>
            <a:xfrm>
              <a:off x="2730175" y="1947350"/>
              <a:ext cx="625" cy="1450"/>
            </a:xfrm>
            <a:custGeom>
              <a:avLst/>
              <a:gdLst/>
              <a:ahLst/>
              <a:cxnLst/>
              <a:rect l="l" t="t" r="r" b="b"/>
              <a:pathLst>
                <a:path w="25" h="58" extrusionOk="0">
                  <a:moveTo>
                    <a:pt x="19" y="1"/>
                  </a:moveTo>
                  <a:lnTo>
                    <a:pt x="0" y="57"/>
                  </a:lnTo>
                  <a:lnTo>
                    <a:pt x="25" y="26"/>
                  </a:lnTo>
                  <a:lnTo>
                    <a:pt x="19"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6"/>
            <p:cNvSpPr/>
            <p:nvPr/>
          </p:nvSpPr>
          <p:spPr>
            <a:xfrm>
              <a:off x="2728000" y="1949300"/>
              <a:ext cx="625" cy="725"/>
            </a:xfrm>
            <a:custGeom>
              <a:avLst/>
              <a:gdLst/>
              <a:ahLst/>
              <a:cxnLst/>
              <a:rect l="l" t="t" r="r" b="b"/>
              <a:pathLst>
                <a:path w="25" h="29" extrusionOk="0">
                  <a:moveTo>
                    <a:pt x="15" y="0"/>
                  </a:moveTo>
                  <a:lnTo>
                    <a:pt x="0" y="28"/>
                  </a:lnTo>
                  <a:lnTo>
                    <a:pt x="0" y="28"/>
                  </a:lnTo>
                  <a:lnTo>
                    <a:pt x="25" y="20"/>
                  </a:lnTo>
                  <a:lnTo>
                    <a:pt x="15"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6"/>
            <p:cNvSpPr/>
            <p:nvPr/>
          </p:nvSpPr>
          <p:spPr>
            <a:xfrm>
              <a:off x="2577700" y="1993700"/>
              <a:ext cx="700" cy="50"/>
            </a:xfrm>
            <a:custGeom>
              <a:avLst/>
              <a:gdLst/>
              <a:ahLst/>
              <a:cxnLst/>
              <a:rect l="l" t="t" r="r" b="b"/>
              <a:pathLst>
                <a:path w="28" h="2" extrusionOk="0">
                  <a:moveTo>
                    <a:pt x="28" y="0"/>
                  </a:moveTo>
                  <a:lnTo>
                    <a:pt x="1" y="1"/>
                  </a:lnTo>
                  <a:cubicBezTo>
                    <a:pt x="4" y="1"/>
                    <a:pt x="7" y="1"/>
                    <a:pt x="10" y="1"/>
                  </a:cubicBezTo>
                  <a:cubicBezTo>
                    <a:pt x="18" y="1"/>
                    <a:pt x="23" y="1"/>
                    <a:pt x="28"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6"/>
            <p:cNvSpPr/>
            <p:nvPr/>
          </p:nvSpPr>
          <p:spPr>
            <a:xfrm>
              <a:off x="2582875" y="1994250"/>
              <a:ext cx="350" cy="250"/>
            </a:xfrm>
            <a:custGeom>
              <a:avLst/>
              <a:gdLst/>
              <a:ahLst/>
              <a:cxnLst/>
              <a:rect l="l" t="t" r="r" b="b"/>
              <a:pathLst>
                <a:path w="14" h="10" extrusionOk="0">
                  <a:moveTo>
                    <a:pt x="14" y="0"/>
                  </a:moveTo>
                  <a:lnTo>
                    <a:pt x="14" y="0"/>
                  </a:lnTo>
                  <a:cubicBezTo>
                    <a:pt x="4" y="4"/>
                    <a:pt x="0" y="8"/>
                    <a:pt x="7" y="10"/>
                  </a:cubicBezTo>
                  <a:lnTo>
                    <a:pt x="14"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6"/>
            <p:cNvSpPr/>
            <p:nvPr/>
          </p:nvSpPr>
          <p:spPr>
            <a:xfrm>
              <a:off x="2665850" y="1981250"/>
              <a:ext cx="2075" cy="750"/>
            </a:xfrm>
            <a:custGeom>
              <a:avLst/>
              <a:gdLst/>
              <a:ahLst/>
              <a:cxnLst/>
              <a:rect l="l" t="t" r="r" b="b"/>
              <a:pathLst>
                <a:path w="83" h="30" extrusionOk="0">
                  <a:moveTo>
                    <a:pt x="12" y="0"/>
                  </a:moveTo>
                  <a:cubicBezTo>
                    <a:pt x="4" y="0"/>
                    <a:pt x="1" y="3"/>
                    <a:pt x="5" y="11"/>
                  </a:cubicBezTo>
                  <a:lnTo>
                    <a:pt x="22" y="29"/>
                  </a:lnTo>
                  <a:cubicBezTo>
                    <a:pt x="46" y="18"/>
                    <a:pt x="65" y="15"/>
                    <a:pt x="82" y="15"/>
                  </a:cubicBezTo>
                  <a:cubicBezTo>
                    <a:pt x="56" y="9"/>
                    <a:pt x="27" y="0"/>
                    <a:pt x="12"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6"/>
            <p:cNvSpPr/>
            <p:nvPr/>
          </p:nvSpPr>
          <p:spPr>
            <a:xfrm>
              <a:off x="2621725" y="1992850"/>
              <a:ext cx="925" cy="600"/>
            </a:xfrm>
            <a:custGeom>
              <a:avLst/>
              <a:gdLst/>
              <a:ahLst/>
              <a:cxnLst/>
              <a:rect l="l" t="t" r="r" b="b"/>
              <a:pathLst>
                <a:path w="37" h="24" extrusionOk="0">
                  <a:moveTo>
                    <a:pt x="36" y="0"/>
                  </a:moveTo>
                  <a:cubicBezTo>
                    <a:pt x="25" y="5"/>
                    <a:pt x="13" y="12"/>
                    <a:pt x="1" y="18"/>
                  </a:cubicBezTo>
                  <a:cubicBezTo>
                    <a:pt x="4" y="19"/>
                    <a:pt x="8" y="22"/>
                    <a:pt x="12" y="24"/>
                  </a:cubicBezTo>
                  <a:cubicBezTo>
                    <a:pt x="21" y="15"/>
                    <a:pt x="29" y="7"/>
                    <a:pt x="36"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6"/>
            <p:cNvSpPr/>
            <p:nvPr/>
          </p:nvSpPr>
          <p:spPr>
            <a:xfrm>
              <a:off x="2619925" y="1995375"/>
              <a:ext cx="1275" cy="350"/>
            </a:xfrm>
            <a:custGeom>
              <a:avLst/>
              <a:gdLst/>
              <a:ahLst/>
              <a:cxnLst/>
              <a:rect l="l" t="t" r="r" b="b"/>
              <a:pathLst>
                <a:path w="51" h="14" extrusionOk="0">
                  <a:moveTo>
                    <a:pt x="0" y="0"/>
                  </a:moveTo>
                  <a:lnTo>
                    <a:pt x="0" y="0"/>
                  </a:lnTo>
                  <a:cubicBezTo>
                    <a:pt x="12" y="6"/>
                    <a:pt x="27" y="10"/>
                    <a:pt x="51" y="14"/>
                  </a:cubicBezTo>
                  <a:cubicBezTo>
                    <a:pt x="33" y="10"/>
                    <a:pt x="17" y="6"/>
                    <a:pt x="0"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6"/>
            <p:cNvSpPr/>
            <p:nvPr/>
          </p:nvSpPr>
          <p:spPr>
            <a:xfrm>
              <a:off x="2552075" y="1988225"/>
              <a:ext cx="975" cy="500"/>
            </a:xfrm>
            <a:custGeom>
              <a:avLst/>
              <a:gdLst/>
              <a:ahLst/>
              <a:cxnLst/>
              <a:rect l="l" t="t" r="r" b="b"/>
              <a:pathLst>
                <a:path w="39" h="20" extrusionOk="0">
                  <a:moveTo>
                    <a:pt x="36" y="1"/>
                  </a:moveTo>
                  <a:lnTo>
                    <a:pt x="0" y="14"/>
                  </a:lnTo>
                  <a:cubicBezTo>
                    <a:pt x="13" y="18"/>
                    <a:pt x="20" y="19"/>
                    <a:pt x="25" y="19"/>
                  </a:cubicBezTo>
                  <a:cubicBezTo>
                    <a:pt x="39" y="19"/>
                    <a:pt x="31" y="8"/>
                    <a:pt x="36"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6"/>
            <p:cNvSpPr/>
            <p:nvPr/>
          </p:nvSpPr>
          <p:spPr>
            <a:xfrm>
              <a:off x="2702900" y="1965875"/>
              <a:ext cx="1950" cy="700"/>
            </a:xfrm>
            <a:custGeom>
              <a:avLst/>
              <a:gdLst/>
              <a:ahLst/>
              <a:cxnLst/>
              <a:rect l="l" t="t" r="r" b="b"/>
              <a:pathLst>
                <a:path w="78" h="28" extrusionOk="0">
                  <a:moveTo>
                    <a:pt x="78" y="1"/>
                  </a:moveTo>
                  <a:lnTo>
                    <a:pt x="78" y="1"/>
                  </a:lnTo>
                  <a:cubicBezTo>
                    <a:pt x="44" y="8"/>
                    <a:pt x="21" y="17"/>
                    <a:pt x="1" y="27"/>
                  </a:cubicBezTo>
                  <a:cubicBezTo>
                    <a:pt x="41" y="20"/>
                    <a:pt x="78" y="23"/>
                    <a:pt x="78"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6"/>
            <p:cNvSpPr/>
            <p:nvPr/>
          </p:nvSpPr>
          <p:spPr>
            <a:xfrm>
              <a:off x="2580600" y="1987950"/>
              <a:ext cx="675" cy="300"/>
            </a:xfrm>
            <a:custGeom>
              <a:avLst/>
              <a:gdLst/>
              <a:ahLst/>
              <a:cxnLst/>
              <a:rect l="l" t="t" r="r" b="b"/>
              <a:pathLst>
                <a:path w="27" h="12" extrusionOk="0">
                  <a:moveTo>
                    <a:pt x="24" y="1"/>
                  </a:moveTo>
                  <a:lnTo>
                    <a:pt x="24" y="1"/>
                  </a:lnTo>
                  <a:cubicBezTo>
                    <a:pt x="9" y="2"/>
                    <a:pt x="1" y="6"/>
                    <a:pt x="1" y="11"/>
                  </a:cubicBezTo>
                  <a:cubicBezTo>
                    <a:pt x="17" y="9"/>
                    <a:pt x="27" y="7"/>
                    <a:pt x="24"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6"/>
            <p:cNvSpPr/>
            <p:nvPr/>
          </p:nvSpPr>
          <p:spPr>
            <a:xfrm>
              <a:off x="2700875" y="1966550"/>
              <a:ext cx="2050" cy="1100"/>
            </a:xfrm>
            <a:custGeom>
              <a:avLst/>
              <a:gdLst/>
              <a:ahLst/>
              <a:cxnLst/>
              <a:rect l="l" t="t" r="r" b="b"/>
              <a:pathLst>
                <a:path w="82" h="44" extrusionOk="0">
                  <a:moveTo>
                    <a:pt x="82" y="0"/>
                  </a:moveTo>
                  <a:lnTo>
                    <a:pt x="82" y="0"/>
                  </a:lnTo>
                  <a:cubicBezTo>
                    <a:pt x="52" y="4"/>
                    <a:pt x="21" y="15"/>
                    <a:pt x="1" y="44"/>
                  </a:cubicBezTo>
                  <a:cubicBezTo>
                    <a:pt x="7" y="43"/>
                    <a:pt x="12" y="42"/>
                    <a:pt x="18" y="40"/>
                  </a:cubicBezTo>
                  <a:cubicBezTo>
                    <a:pt x="37" y="26"/>
                    <a:pt x="56" y="12"/>
                    <a:pt x="82"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6"/>
            <p:cNvSpPr/>
            <p:nvPr/>
          </p:nvSpPr>
          <p:spPr>
            <a:xfrm>
              <a:off x="2473025" y="1939525"/>
              <a:ext cx="175" cy="200"/>
            </a:xfrm>
            <a:custGeom>
              <a:avLst/>
              <a:gdLst/>
              <a:ahLst/>
              <a:cxnLst/>
              <a:rect l="l" t="t" r="r" b="b"/>
              <a:pathLst>
                <a:path w="7" h="8" extrusionOk="0">
                  <a:moveTo>
                    <a:pt x="3" y="0"/>
                  </a:moveTo>
                  <a:cubicBezTo>
                    <a:pt x="0" y="1"/>
                    <a:pt x="3" y="5"/>
                    <a:pt x="7" y="8"/>
                  </a:cubicBezTo>
                  <a:cubicBezTo>
                    <a:pt x="6" y="5"/>
                    <a:pt x="4" y="3"/>
                    <a:pt x="3"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6"/>
            <p:cNvSpPr/>
            <p:nvPr/>
          </p:nvSpPr>
          <p:spPr>
            <a:xfrm>
              <a:off x="2459775" y="1915575"/>
              <a:ext cx="700" cy="850"/>
            </a:xfrm>
            <a:custGeom>
              <a:avLst/>
              <a:gdLst/>
              <a:ahLst/>
              <a:cxnLst/>
              <a:rect l="l" t="t" r="r" b="b"/>
              <a:pathLst>
                <a:path w="28" h="34" extrusionOk="0">
                  <a:moveTo>
                    <a:pt x="0" y="0"/>
                  </a:moveTo>
                  <a:cubicBezTo>
                    <a:pt x="1" y="1"/>
                    <a:pt x="2" y="2"/>
                    <a:pt x="3" y="3"/>
                  </a:cubicBezTo>
                  <a:lnTo>
                    <a:pt x="3" y="3"/>
                  </a:lnTo>
                  <a:cubicBezTo>
                    <a:pt x="2" y="2"/>
                    <a:pt x="1" y="1"/>
                    <a:pt x="0" y="0"/>
                  </a:cubicBezTo>
                  <a:close/>
                  <a:moveTo>
                    <a:pt x="3" y="3"/>
                  </a:moveTo>
                  <a:cubicBezTo>
                    <a:pt x="11" y="11"/>
                    <a:pt x="20" y="23"/>
                    <a:pt x="28" y="33"/>
                  </a:cubicBezTo>
                  <a:cubicBezTo>
                    <a:pt x="25" y="27"/>
                    <a:pt x="18" y="17"/>
                    <a:pt x="3" y="3"/>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6"/>
            <p:cNvSpPr/>
            <p:nvPr/>
          </p:nvSpPr>
          <p:spPr>
            <a:xfrm>
              <a:off x="2719375" y="1956050"/>
              <a:ext cx="250" cy="200"/>
            </a:xfrm>
            <a:custGeom>
              <a:avLst/>
              <a:gdLst/>
              <a:ahLst/>
              <a:cxnLst/>
              <a:rect l="l" t="t" r="r" b="b"/>
              <a:pathLst>
                <a:path w="10" h="8" extrusionOk="0">
                  <a:moveTo>
                    <a:pt x="9" y="1"/>
                  </a:moveTo>
                  <a:cubicBezTo>
                    <a:pt x="8" y="1"/>
                    <a:pt x="1" y="6"/>
                    <a:pt x="0" y="8"/>
                  </a:cubicBezTo>
                  <a:cubicBezTo>
                    <a:pt x="7" y="3"/>
                    <a:pt x="9" y="1"/>
                    <a:pt x="9"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6"/>
            <p:cNvSpPr/>
            <p:nvPr/>
          </p:nvSpPr>
          <p:spPr>
            <a:xfrm>
              <a:off x="2722975" y="1956450"/>
              <a:ext cx="100" cy="400"/>
            </a:xfrm>
            <a:custGeom>
              <a:avLst/>
              <a:gdLst/>
              <a:ahLst/>
              <a:cxnLst/>
              <a:rect l="l" t="t" r="r" b="b"/>
              <a:pathLst>
                <a:path w="4" h="16" extrusionOk="0">
                  <a:moveTo>
                    <a:pt x="4" y="1"/>
                  </a:moveTo>
                  <a:cubicBezTo>
                    <a:pt x="1" y="6"/>
                    <a:pt x="0" y="11"/>
                    <a:pt x="3" y="16"/>
                  </a:cubicBezTo>
                  <a:cubicBezTo>
                    <a:pt x="1" y="10"/>
                    <a:pt x="2" y="5"/>
                    <a:pt x="4"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6"/>
            <p:cNvSpPr/>
            <p:nvPr/>
          </p:nvSpPr>
          <p:spPr>
            <a:xfrm>
              <a:off x="2697175" y="1973550"/>
              <a:ext cx="175" cy="50"/>
            </a:xfrm>
            <a:custGeom>
              <a:avLst/>
              <a:gdLst/>
              <a:ahLst/>
              <a:cxnLst/>
              <a:rect l="l" t="t" r="r" b="b"/>
              <a:pathLst>
                <a:path w="7" h="2" extrusionOk="0">
                  <a:moveTo>
                    <a:pt x="2" y="0"/>
                  </a:moveTo>
                  <a:cubicBezTo>
                    <a:pt x="1" y="1"/>
                    <a:pt x="0" y="1"/>
                    <a:pt x="0" y="1"/>
                  </a:cubicBezTo>
                  <a:cubicBezTo>
                    <a:pt x="3" y="2"/>
                    <a:pt x="5" y="2"/>
                    <a:pt x="6" y="2"/>
                  </a:cubicBezTo>
                  <a:cubicBezTo>
                    <a:pt x="6" y="2"/>
                    <a:pt x="5" y="1"/>
                    <a:pt x="2"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6"/>
            <p:cNvSpPr/>
            <p:nvPr/>
          </p:nvSpPr>
          <p:spPr>
            <a:xfrm>
              <a:off x="2719525" y="1955950"/>
              <a:ext cx="750" cy="300"/>
            </a:xfrm>
            <a:custGeom>
              <a:avLst/>
              <a:gdLst/>
              <a:ahLst/>
              <a:cxnLst/>
              <a:rect l="l" t="t" r="r" b="b"/>
              <a:pathLst>
                <a:path w="30" h="12" extrusionOk="0">
                  <a:moveTo>
                    <a:pt x="30" y="1"/>
                  </a:moveTo>
                  <a:lnTo>
                    <a:pt x="30" y="1"/>
                  </a:lnTo>
                  <a:cubicBezTo>
                    <a:pt x="20" y="3"/>
                    <a:pt x="11" y="8"/>
                    <a:pt x="0" y="12"/>
                  </a:cubicBezTo>
                  <a:cubicBezTo>
                    <a:pt x="6" y="11"/>
                    <a:pt x="14" y="8"/>
                    <a:pt x="30"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6"/>
            <p:cNvSpPr/>
            <p:nvPr/>
          </p:nvSpPr>
          <p:spPr>
            <a:xfrm>
              <a:off x="2720000" y="1955475"/>
              <a:ext cx="475" cy="350"/>
            </a:xfrm>
            <a:custGeom>
              <a:avLst/>
              <a:gdLst/>
              <a:ahLst/>
              <a:cxnLst/>
              <a:rect l="l" t="t" r="r" b="b"/>
              <a:pathLst>
                <a:path w="19" h="14" extrusionOk="0">
                  <a:moveTo>
                    <a:pt x="17" y="1"/>
                  </a:moveTo>
                  <a:cubicBezTo>
                    <a:pt x="15" y="1"/>
                    <a:pt x="10" y="4"/>
                    <a:pt x="0" y="14"/>
                  </a:cubicBezTo>
                  <a:cubicBezTo>
                    <a:pt x="7" y="10"/>
                    <a:pt x="14" y="7"/>
                    <a:pt x="19" y="4"/>
                  </a:cubicBezTo>
                  <a:cubicBezTo>
                    <a:pt x="19" y="2"/>
                    <a:pt x="18" y="1"/>
                    <a:pt x="17"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6"/>
            <p:cNvSpPr/>
            <p:nvPr/>
          </p:nvSpPr>
          <p:spPr>
            <a:xfrm>
              <a:off x="2718700" y="1956225"/>
              <a:ext cx="850" cy="550"/>
            </a:xfrm>
            <a:custGeom>
              <a:avLst/>
              <a:gdLst/>
              <a:ahLst/>
              <a:cxnLst/>
              <a:rect l="l" t="t" r="r" b="b"/>
              <a:pathLst>
                <a:path w="34" h="22" extrusionOk="0">
                  <a:moveTo>
                    <a:pt x="33" y="1"/>
                  </a:moveTo>
                  <a:lnTo>
                    <a:pt x="33" y="1"/>
                  </a:lnTo>
                  <a:cubicBezTo>
                    <a:pt x="31" y="2"/>
                    <a:pt x="29" y="2"/>
                    <a:pt x="28" y="2"/>
                  </a:cubicBezTo>
                  <a:cubicBezTo>
                    <a:pt x="27" y="2"/>
                    <a:pt x="27" y="2"/>
                    <a:pt x="27" y="1"/>
                  </a:cubicBezTo>
                  <a:lnTo>
                    <a:pt x="27" y="1"/>
                  </a:lnTo>
                  <a:cubicBezTo>
                    <a:pt x="22" y="5"/>
                    <a:pt x="14" y="11"/>
                    <a:pt x="1" y="20"/>
                  </a:cubicBezTo>
                  <a:lnTo>
                    <a:pt x="1" y="20"/>
                  </a:lnTo>
                  <a:cubicBezTo>
                    <a:pt x="12" y="13"/>
                    <a:pt x="23" y="7"/>
                    <a:pt x="33" y="1"/>
                  </a:cubicBezTo>
                  <a:close/>
                  <a:moveTo>
                    <a:pt x="1" y="20"/>
                  </a:moveTo>
                  <a:lnTo>
                    <a:pt x="1" y="20"/>
                  </a:lnTo>
                  <a:cubicBezTo>
                    <a:pt x="1" y="21"/>
                    <a:pt x="0" y="21"/>
                    <a:pt x="0" y="21"/>
                  </a:cubicBezTo>
                  <a:cubicBezTo>
                    <a:pt x="0" y="21"/>
                    <a:pt x="1" y="21"/>
                    <a:pt x="1" y="2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6"/>
            <p:cNvSpPr/>
            <p:nvPr/>
          </p:nvSpPr>
          <p:spPr>
            <a:xfrm>
              <a:off x="2513350" y="1968800"/>
              <a:ext cx="600" cy="175"/>
            </a:xfrm>
            <a:custGeom>
              <a:avLst/>
              <a:gdLst/>
              <a:ahLst/>
              <a:cxnLst/>
              <a:rect l="l" t="t" r="r" b="b"/>
              <a:pathLst>
                <a:path w="24" h="7" extrusionOk="0">
                  <a:moveTo>
                    <a:pt x="6" y="0"/>
                  </a:moveTo>
                  <a:cubicBezTo>
                    <a:pt x="0" y="0"/>
                    <a:pt x="10" y="3"/>
                    <a:pt x="23" y="6"/>
                  </a:cubicBezTo>
                  <a:cubicBezTo>
                    <a:pt x="22" y="5"/>
                    <a:pt x="22" y="4"/>
                    <a:pt x="21" y="2"/>
                  </a:cubicBezTo>
                  <a:cubicBezTo>
                    <a:pt x="13" y="1"/>
                    <a:pt x="8" y="0"/>
                    <a:pt x="6"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6"/>
            <p:cNvSpPr/>
            <p:nvPr/>
          </p:nvSpPr>
          <p:spPr>
            <a:xfrm>
              <a:off x="2654200" y="1991400"/>
              <a:ext cx="125" cy="75"/>
            </a:xfrm>
            <a:custGeom>
              <a:avLst/>
              <a:gdLst/>
              <a:ahLst/>
              <a:cxnLst/>
              <a:rect l="l" t="t" r="r" b="b"/>
              <a:pathLst>
                <a:path w="5" h="3" extrusionOk="0">
                  <a:moveTo>
                    <a:pt x="1" y="1"/>
                  </a:moveTo>
                  <a:lnTo>
                    <a:pt x="2" y="2"/>
                  </a:lnTo>
                  <a:cubicBezTo>
                    <a:pt x="3" y="1"/>
                    <a:pt x="3" y="1"/>
                    <a:pt x="4"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6"/>
            <p:cNvSpPr/>
            <p:nvPr/>
          </p:nvSpPr>
          <p:spPr>
            <a:xfrm>
              <a:off x="2652175" y="1989950"/>
              <a:ext cx="2050" cy="2400"/>
            </a:xfrm>
            <a:custGeom>
              <a:avLst/>
              <a:gdLst/>
              <a:ahLst/>
              <a:cxnLst/>
              <a:rect l="l" t="t" r="r" b="b"/>
              <a:pathLst>
                <a:path w="82" h="96" extrusionOk="0">
                  <a:moveTo>
                    <a:pt x="39" y="0"/>
                  </a:moveTo>
                  <a:lnTo>
                    <a:pt x="1" y="95"/>
                  </a:lnTo>
                  <a:cubicBezTo>
                    <a:pt x="31" y="59"/>
                    <a:pt x="53" y="59"/>
                    <a:pt x="82" y="59"/>
                  </a:cubicBezTo>
                  <a:lnTo>
                    <a:pt x="39"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6"/>
            <p:cNvSpPr/>
            <p:nvPr/>
          </p:nvSpPr>
          <p:spPr>
            <a:xfrm>
              <a:off x="2454400" y="1911125"/>
              <a:ext cx="273475" cy="86250"/>
            </a:xfrm>
            <a:custGeom>
              <a:avLst/>
              <a:gdLst/>
              <a:ahLst/>
              <a:cxnLst/>
              <a:rect l="l" t="t" r="r" b="b"/>
              <a:pathLst>
                <a:path w="10939" h="3450" extrusionOk="0">
                  <a:moveTo>
                    <a:pt x="872" y="1258"/>
                  </a:moveTo>
                  <a:lnTo>
                    <a:pt x="875" y="1262"/>
                  </a:lnTo>
                  <a:cubicBezTo>
                    <a:pt x="874" y="1261"/>
                    <a:pt x="874" y="1260"/>
                    <a:pt x="872" y="1258"/>
                  </a:cubicBezTo>
                  <a:close/>
                  <a:moveTo>
                    <a:pt x="1485" y="1471"/>
                  </a:moveTo>
                  <a:lnTo>
                    <a:pt x="1485" y="1471"/>
                  </a:lnTo>
                  <a:cubicBezTo>
                    <a:pt x="1486" y="1472"/>
                    <a:pt x="1486" y="1474"/>
                    <a:pt x="1486" y="1476"/>
                  </a:cubicBezTo>
                  <a:lnTo>
                    <a:pt x="1486" y="1476"/>
                  </a:lnTo>
                  <a:cubicBezTo>
                    <a:pt x="1486" y="1475"/>
                    <a:pt x="1486" y="1473"/>
                    <a:pt x="1485" y="1471"/>
                  </a:cubicBezTo>
                  <a:close/>
                  <a:moveTo>
                    <a:pt x="10637" y="1793"/>
                  </a:moveTo>
                  <a:lnTo>
                    <a:pt x="10637" y="1793"/>
                  </a:lnTo>
                  <a:cubicBezTo>
                    <a:pt x="10636" y="1793"/>
                    <a:pt x="10636" y="1794"/>
                    <a:pt x="10635" y="1794"/>
                  </a:cubicBezTo>
                  <a:cubicBezTo>
                    <a:pt x="10636" y="1794"/>
                    <a:pt x="10637" y="1794"/>
                    <a:pt x="10637" y="1793"/>
                  </a:cubicBezTo>
                  <a:close/>
                  <a:moveTo>
                    <a:pt x="10748" y="1812"/>
                  </a:moveTo>
                  <a:cubicBezTo>
                    <a:pt x="10748" y="1812"/>
                    <a:pt x="10748" y="1813"/>
                    <a:pt x="10748" y="1813"/>
                  </a:cubicBezTo>
                  <a:cubicBezTo>
                    <a:pt x="10748" y="1813"/>
                    <a:pt x="10748" y="1812"/>
                    <a:pt x="10748" y="1812"/>
                  </a:cubicBezTo>
                  <a:close/>
                  <a:moveTo>
                    <a:pt x="10393" y="1967"/>
                  </a:moveTo>
                  <a:cubicBezTo>
                    <a:pt x="10393" y="1968"/>
                    <a:pt x="10393" y="1968"/>
                    <a:pt x="10392" y="1969"/>
                  </a:cubicBezTo>
                  <a:cubicBezTo>
                    <a:pt x="10376" y="1975"/>
                    <a:pt x="10369" y="1977"/>
                    <a:pt x="10369" y="1977"/>
                  </a:cubicBezTo>
                  <a:cubicBezTo>
                    <a:pt x="10369" y="1977"/>
                    <a:pt x="10379" y="1973"/>
                    <a:pt x="10393" y="1967"/>
                  </a:cubicBezTo>
                  <a:close/>
                  <a:moveTo>
                    <a:pt x="2249" y="2032"/>
                  </a:moveTo>
                  <a:lnTo>
                    <a:pt x="2259" y="2046"/>
                  </a:lnTo>
                  <a:cubicBezTo>
                    <a:pt x="2226" y="2034"/>
                    <a:pt x="2237" y="2033"/>
                    <a:pt x="2249" y="2032"/>
                  </a:cubicBezTo>
                  <a:close/>
                  <a:moveTo>
                    <a:pt x="2837" y="2648"/>
                  </a:moveTo>
                  <a:cubicBezTo>
                    <a:pt x="2839" y="2649"/>
                    <a:pt x="2841" y="2650"/>
                    <a:pt x="2842" y="2650"/>
                  </a:cubicBezTo>
                  <a:cubicBezTo>
                    <a:pt x="2840" y="2649"/>
                    <a:pt x="2839" y="2649"/>
                    <a:pt x="2837" y="2648"/>
                  </a:cubicBezTo>
                  <a:close/>
                  <a:moveTo>
                    <a:pt x="3555" y="2964"/>
                  </a:moveTo>
                  <a:cubicBezTo>
                    <a:pt x="3556" y="2964"/>
                    <a:pt x="3557" y="2964"/>
                    <a:pt x="3558" y="2964"/>
                  </a:cubicBezTo>
                  <a:lnTo>
                    <a:pt x="3558" y="2964"/>
                  </a:lnTo>
                  <a:cubicBezTo>
                    <a:pt x="3557" y="2964"/>
                    <a:pt x="3556" y="2964"/>
                    <a:pt x="3555" y="2964"/>
                  </a:cubicBezTo>
                  <a:close/>
                  <a:moveTo>
                    <a:pt x="8184" y="2990"/>
                  </a:moveTo>
                  <a:cubicBezTo>
                    <a:pt x="8183" y="2994"/>
                    <a:pt x="8182" y="2997"/>
                    <a:pt x="8181" y="3000"/>
                  </a:cubicBezTo>
                  <a:cubicBezTo>
                    <a:pt x="8180" y="2994"/>
                    <a:pt x="8171" y="2994"/>
                    <a:pt x="8184" y="2990"/>
                  </a:cubicBezTo>
                  <a:close/>
                  <a:moveTo>
                    <a:pt x="8245" y="3149"/>
                  </a:moveTo>
                  <a:lnTo>
                    <a:pt x="8243" y="3150"/>
                  </a:lnTo>
                  <a:cubicBezTo>
                    <a:pt x="8244" y="3150"/>
                    <a:pt x="8244" y="3150"/>
                    <a:pt x="8245" y="3149"/>
                  </a:cubicBezTo>
                  <a:close/>
                  <a:moveTo>
                    <a:pt x="8208" y="3159"/>
                  </a:moveTo>
                  <a:lnTo>
                    <a:pt x="8208" y="3159"/>
                  </a:lnTo>
                  <a:cubicBezTo>
                    <a:pt x="8209" y="3159"/>
                    <a:pt x="8210" y="3159"/>
                    <a:pt x="8211" y="3159"/>
                  </a:cubicBezTo>
                  <a:cubicBezTo>
                    <a:pt x="8210" y="3159"/>
                    <a:pt x="8209" y="3159"/>
                    <a:pt x="8208" y="3159"/>
                  </a:cubicBezTo>
                  <a:close/>
                  <a:moveTo>
                    <a:pt x="6798" y="3324"/>
                  </a:moveTo>
                  <a:cubicBezTo>
                    <a:pt x="6808" y="3324"/>
                    <a:pt x="6819" y="3325"/>
                    <a:pt x="6831" y="3328"/>
                  </a:cubicBezTo>
                  <a:cubicBezTo>
                    <a:pt x="6825" y="3332"/>
                    <a:pt x="6818" y="3333"/>
                    <a:pt x="6810" y="3333"/>
                  </a:cubicBezTo>
                  <a:cubicBezTo>
                    <a:pt x="6800" y="3333"/>
                    <a:pt x="6787" y="3330"/>
                    <a:pt x="6774" y="3326"/>
                  </a:cubicBezTo>
                  <a:cubicBezTo>
                    <a:pt x="6781" y="3324"/>
                    <a:pt x="6789" y="3324"/>
                    <a:pt x="6798" y="3324"/>
                  </a:cubicBezTo>
                  <a:close/>
                  <a:moveTo>
                    <a:pt x="5387" y="3343"/>
                  </a:moveTo>
                  <a:cubicBezTo>
                    <a:pt x="5399" y="3343"/>
                    <a:pt x="5411" y="3352"/>
                    <a:pt x="5428" y="3359"/>
                  </a:cubicBezTo>
                  <a:cubicBezTo>
                    <a:pt x="5417" y="3361"/>
                    <a:pt x="5398" y="3367"/>
                    <a:pt x="5383" y="3367"/>
                  </a:cubicBezTo>
                  <a:cubicBezTo>
                    <a:pt x="5373" y="3367"/>
                    <a:pt x="5365" y="3364"/>
                    <a:pt x="5361" y="3358"/>
                  </a:cubicBezTo>
                  <a:cubicBezTo>
                    <a:pt x="5371" y="3347"/>
                    <a:pt x="5379" y="3343"/>
                    <a:pt x="5387" y="3343"/>
                  </a:cubicBezTo>
                  <a:close/>
                  <a:moveTo>
                    <a:pt x="45" y="1"/>
                  </a:moveTo>
                  <a:cubicBezTo>
                    <a:pt x="44" y="1"/>
                    <a:pt x="43" y="1"/>
                    <a:pt x="41" y="1"/>
                  </a:cubicBezTo>
                  <a:lnTo>
                    <a:pt x="72" y="32"/>
                  </a:lnTo>
                  <a:cubicBezTo>
                    <a:pt x="67" y="31"/>
                    <a:pt x="62" y="30"/>
                    <a:pt x="58" y="30"/>
                  </a:cubicBezTo>
                  <a:cubicBezTo>
                    <a:pt x="11" y="30"/>
                    <a:pt x="43" y="150"/>
                    <a:pt x="0" y="172"/>
                  </a:cubicBezTo>
                  <a:cubicBezTo>
                    <a:pt x="38" y="185"/>
                    <a:pt x="50" y="229"/>
                    <a:pt x="67" y="276"/>
                  </a:cubicBezTo>
                  <a:cubicBezTo>
                    <a:pt x="85" y="322"/>
                    <a:pt x="108" y="373"/>
                    <a:pt x="167" y="394"/>
                  </a:cubicBezTo>
                  <a:cubicBezTo>
                    <a:pt x="169" y="402"/>
                    <a:pt x="167" y="404"/>
                    <a:pt x="163" y="404"/>
                  </a:cubicBezTo>
                  <a:cubicBezTo>
                    <a:pt x="159" y="404"/>
                    <a:pt x="151" y="400"/>
                    <a:pt x="146" y="400"/>
                  </a:cubicBezTo>
                  <a:cubicBezTo>
                    <a:pt x="143" y="400"/>
                    <a:pt x="140" y="401"/>
                    <a:pt x="140" y="405"/>
                  </a:cubicBezTo>
                  <a:cubicBezTo>
                    <a:pt x="174" y="413"/>
                    <a:pt x="198" y="436"/>
                    <a:pt x="228" y="489"/>
                  </a:cubicBezTo>
                  <a:lnTo>
                    <a:pt x="219" y="487"/>
                  </a:lnTo>
                  <a:lnTo>
                    <a:pt x="219" y="487"/>
                  </a:lnTo>
                  <a:cubicBezTo>
                    <a:pt x="275" y="551"/>
                    <a:pt x="312" y="599"/>
                    <a:pt x="347" y="652"/>
                  </a:cubicBezTo>
                  <a:cubicBezTo>
                    <a:pt x="384" y="705"/>
                    <a:pt x="421" y="760"/>
                    <a:pt x="479" y="836"/>
                  </a:cubicBezTo>
                  <a:lnTo>
                    <a:pt x="488" y="809"/>
                  </a:lnTo>
                  <a:cubicBezTo>
                    <a:pt x="513" y="841"/>
                    <a:pt x="514" y="852"/>
                    <a:pt x="521" y="871"/>
                  </a:cubicBezTo>
                  <a:cubicBezTo>
                    <a:pt x="524" y="871"/>
                    <a:pt x="527" y="871"/>
                    <a:pt x="529" y="871"/>
                  </a:cubicBezTo>
                  <a:cubicBezTo>
                    <a:pt x="549" y="871"/>
                    <a:pt x="531" y="852"/>
                    <a:pt x="514" y="831"/>
                  </a:cubicBezTo>
                  <a:cubicBezTo>
                    <a:pt x="494" y="810"/>
                    <a:pt x="477" y="788"/>
                    <a:pt x="503" y="788"/>
                  </a:cubicBezTo>
                  <a:cubicBezTo>
                    <a:pt x="504" y="788"/>
                    <a:pt x="505" y="788"/>
                    <a:pt x="506" y="788"/>
                  </a:cubicBezTo>
                  <a:cubicBezTo>
                    <a:pt x="504" y="825"/>
                    <a:pt x="554" y="879"/>
                    <a:pt x="601" y="930"/>
                  </a:cubicBezTo>
                  <a:cubicBezTo>
                    <a:pt x="624" y="956"/>
                    <a:pt x="647" y="982"/>
                    <a:pt x="664" y="1005"/>
                  </a:cubicBezTo>
                  <a:cubicBezTo>
                    <a:pt x="680" y="1028"/>
                    <a:pt x="690" y="1049"/>
                    <a:pt x="687" y="1065"/>
                  </a:cubicBezTo>
                  <a:cubicBezTo>
                    <a:pt x="697" y="1076"/>
                    <a:pt x="703" y="1080"/>
                    <a:pt x="706" y="1080"/>
                  </a:cubicBezTo>
                  <a:cubicBezTo>
                    <a:pt x="714" y="1080"/>
                    <a:pt x="710" y="1062"/>
                    <a:pt x="718" y="1062"/>
                  </a:cubicBezTo>
                  <a:cubicBezTo>
                    <a:pt x="722" y="1062"/>
                    <a:pt x="728" y="1066"/>
                    <a:pt x="738" y="1077"/>
                  </a:cubicBezTo>
                  <a:lnTo>
                    <a:pt x="739" y="1100"/>
                  </a:lnTo>
                  <a:lnTo>
                    <a:pt x="764" y="1097"/>
                  </a:lnTo>
                  <a:cubicBezTo>
                    <a:pt x="791" y="1128"/>
                    <a:pt x="792" y="1157"/>
                    <a:pt x="784" y="1168"/>
                  </a:cubicBezTo>
                  <a:cubicBezTo>
                    <a:pt x="778" y="1160"/>
                    <a:pt x="761" y="1150"/>
                    <a:pt x="752" y="1144"/>
                  </a:cubicBezTo>
                  <a:lnTo>
                    <a:pt x="752" y="1144"/>
                  </a:lnTo>
                  <a:cubicBezTo>
                    <a:pt x="777" y="1191"/>
                    <a:pt x="855" y="1239"/>
                    <a:pt x="872" y="1258"/>
                  </a:cubicBezTo>
                  <a:lnTo>
                    <a:pt x="872" y="1258"/>
                  </a:lnTo>
                  <a:lnTo>
                    <a:pt x="838" y="1213"/>
                  </a:lnTo>
                  <a:lnTo>
                    <a:pt x="838" y="1213"/>
                  </a:lnTo>
                  <a:cubicBezTo>
                    <a:pt x="855" y="1226"/>
                    <a:pt x="872" y="1241"/>
                    <a:pt x="888" y="1256"/>
                  </a:cubicBezTo>
                  <a:cubicBezTo>
                    <a:pt x="906" y="1271"/>
                    <a:pt x="922" y="1286"/>
                    <a:pt x="940" y="1302"/>
                  </a:cubicBezTo>
                  <a:cubicBezTo>
                    <a:pt x="975" y="1333"/>
                    <a:pt x="1010" y="1366"/>
                    <a:pt x="1044" y="1397"/>
                  </a:cubicBezTo>
                  <a:cubicBezTo>
                    <a:pt x="1117" y="1459"/>
                    <a:pt x="1189" y="1520"/>
                    <a:pt x="1264" y="1560"/>
                  </a:cubicBezTo>
                  <a:lnTo>
                    <a:pt x="1262" y="1544"/>
                  </a:lnTo>
                  <a:lnTo>
                    <a:pt x="1262" y="1544"/>
                  </a:lnTo>
                  <a:cubicBezTo>
                    <a:pt x="1374" y="1608"/>
                    <a:pt x="1331" y="1620"/>
                    <a:pt x="1447" y="1698"/>
                  </a:cubicBezTo>
                  <a:lnTo>
                    <a:pt x="1441" y="1697"/>
                  </a:lnTo>
                  <a:lnTo>
                    <a:pt x="1441" y="1697"/>
                  </a:lnTo>
                  <a:cubicBezTo>
                    <a:pt x="1471" y="1705"/>
                    <a:pt x="1503" y="1724"/>
                    <a:pt x="1532" y="1748"/>
                  </a:cubicBezTo>
                  <a:cubicBezTo>
                    <a:pt x="1529" y="1747"/>
                    <a:pt x="1527" y="1747"/>
                    <a:pt x="1526" y="1747"/>
                  </a:cubicBezTo>
                  <a:cubicBezTo>
                    <a:pt x="1507" y="1747"/>
                    <a:pt x="1553" y="1796"/>
                    <a:pt x="1533" y="1796"/>
                  </a:cubicBezTo>
                  <a:cubicBezTo>
                    <a:pt x="1530" y="1796"/>
                    <a:pt x="1527" y="1795"/>
                    <a:pt x="1522" y="1794"/>
                  </a:cubicBezTo>
                  <a:lnTo>
                    <a:pt x="1522" y="1794"/>
                  </a:lnTo>
                  <a:cubicBezTo>
                    <a:pt x="1591" y="1829"/>
                    <a:pt x="1604" y="1833"/>
                    <a:pt x="1619" y="1833"/>
                  </a:cubicBezTo>
                  <a:cubicBezTo>
                    <a:pt x="1623" y="1833"/>
                    <a:pt x="1628" y="1833"/>
                    <a:pt x="1635" y="1833"/>
                  </a:cubicBezTo>
                  <a:cubicBezTo>
                    <a:pt x="1645" y="1833"/>
                    <a:pt x="1660" y="1834"/>
                    <a:pt x="1687" y="1839"/>
                  </a:cubicBezTo>
                  <a:lnTo>
                    <a:pt x="1692" y="1867"/>
                  </a:lnTo>
                  <a:cubicBezTo>
                    <a:pt x="1727" y="1870"/>
                    <a:pt x="1735" y="1864"/>
                    <a:pt x="1795" y="1900"/>
                  </a:cubicBezTo>
                  <a:cubicBezTo>
                    <a:pt x="1788" y="1898"/>
                    <a:pt x="1783" y="1897"/>
                    <a:pt x="1779" y="1897"/>
                  </a:cubicBezTo>
                  <a:cubicBezTo>
                    <a:pt x="1758" y="1897"/>
                    <a:pt x="1793" y="1935"/>
                    <a:pt x="1767" y="1935"/>
                  </a:cubicBezTo>
                  <a:cubicBezTo>
                    <a:pt x="1762" y="1935"/>
                    <a:pt x="1756" y="1934"/>
                    <a:pt x="1748" y="1932"/>
                  </a:cubicBezTo>
                  <a:lnTo>
                    <a:pt x="1748" y="1932"/>
                  </a:lnTo>
                  <a:cubicBezTo>
                    <a:pt x="1795" y="1992"/>
                    <a:pt x="1846" y="2015"/>
                    <a:pt x="1888" y="2032"/>
                  </a:cubicBezTo>
                  <a:cubicBezTo>
                    <a:pt x="1929" y="2049"/>
                    <a:pt x="1961" y="2064"/>
                    <a:pt x="1972" y="2109"/>
                  </a:cubicBezTo>
                  <a:cubicBezTo>
                    <a:pt x="2052" y="2101"/>
                    <a:pt x="1904" y="2024"/>
                    <a:pt x="1916" y="2024"/>
                  </a:cubicBezTo>
                  <a:cubicBezTo>
                    <a:pt x="1917" y="2024"/>
                    <a:pt x="1919" y="2024"/>
                    <a:pt x="1921" y="2025"/>
                  </a:cubicBezTo>
                  <a:cubicBezTo>
                    <a:pt x="1916" y="2015"/>
                    <a:pt x="1921" y="2011"/>
                    <a:pt x="1931" y="2011"/>
                  </a:cubicBezTo>
                  <a:cubicBezTo>
                    <a:pt x="1953" y="2011"/>
                    <a:pt x="2001" y="2031"/>
                    <a:pt x="2024" y="2051"/>
                  </a:cubicBezTo>
                  <a:cubicBezTo>
                    <a:pt x="2061" y="2078"/>
                    <a:pt x="2053" y="2151"/>
                    <a:pt x="2149" y="2213"/>
                  </a:cubicBezTo>
                  <a:lnTo>
                    <a:pt x="2149" y="2213"/>
                  </a:lnTo>
                  <a:cubicBezTo>
                    <a:pt x="2142" y="2209"/>
                    <a:pt x="2139" y="2211"/>
                    <a:pt x="2130" y="2205"/>
                  </a:cubicBezTo>
                  <a:lnTo>
                    <a:pt x="2130" y="2205"/>
                  </a:lnTo>
                  <a:cubicBezTo>
                    <a:pt x="2159" y="2241"/>
                    <a:pt x="2214" y="2235"/>
                    <a:pt x="2248" y="2282"/>
                  </a:cubicBezTo>
                  <a:cubicBezTo>
                    <a:pt x="2253" y="2280"/>
                    <a:pt x="2257" y="2279"/>
                    <a:pt x="2262" y="2279"/>
                  </a:cubicBezTo>
                  <a:cubicBezTo>
                    <a:pt x="2285" y="2279"/>
                    <a:pt x="2300" y="2298"/>
                    <a:pt x="2316" y="2298"/>
                  </a:cubicBezTo>
                  <a:cubicBezTo>
                    <a:pt x="2322" y="2298"/>
                    <a:pt x="2329" y="2295"/>
                    <a:pt x="2336" y="2288"/>
                  </a:cubicBezTo>
                  <a:lnTo>
                    <a:pt x="2239" y="2241"/>
                  </a:lnTo>
                  <a:lnTo>
                    <a:pt x="2239" y="2241"/>
                  </a:lnTo>
                  <a:cubicBezTo>
                    <a:pt x="2268" y="2251"/>
                    <a:pt x="2301" y="2254"/>
                    <a:pt x="2336" y="2262"/>
                  </a:cubicBezTo>
                  <a:cubicBezTo>
                    <a:pt x="2370" y="2271"/>
                    <a:pt x="2407" y="2284"/>
                    <a:pt x="2445" y="2319"/>
                  </a:cubicBezTo>
                  <a:cubicBezTo>
                    <a:pt x="2442" y="2320"/>
                    <a:pt x="2438" y="2320"/>
                    <a:pt x="2434" y="2320"/>
                  </a:cubicBezTo>
                  <a:cubicBezTo>
                    <a:pt x="2419" y="2320"/>
                    <a:pt x="2398" y="2317"/>
                    <a:pt x="2381" y="2313"/>
                  </a:cubicBezTo>
                  <a:lnTo>
                    <a:pt x="2381" y="2313"/>
                  </a:lnTo>
                  <a:cubicBezTo>
                    <a:pt x="2401" y="2338"/>
                    <a:pt x="2435" y="2334"/>
                    <a:pt x="2455" y="2360"/>
                  </a:cubicBezTo>
                  <a:cubicBezTo>
                    <a:pt x="2451" y="2365"/>
                    <a:pt x="2445" y="2367"/>
                    <a:pt x="2438" y="2367"/>
                  </a:cubicBezTo>
                  <a:cubicBezTo>
                    <a:pt x="2422" y="2367"/>
                    <a:pt x="2400" y="2356"/>
                    <a:pt x="2376" y="2344"/>
                  </a:cubicBezTo>
                  <a:cubicBezTo>
                    <a:pt x="2340" y="2325"/>
                    <a:pt x="2301" y="2300"/>
                    <a:pt x="2264" y="2297"/>
                  </a:cubicBezTo>
                  <a:lnTo>
                    <a:pt x="2264" y="2297"/>
                  </a:lnTo>
                  <a:cubicBezTo>
                    <a:pt x="2283" y="2329"/>
                    <a:pt x="2386" y="2334"/>
                    <a:pt x="2335" y="2357"/>
                  </a:cubicBezTo>
                  <a:cubicBezTo>
                    <a:pt x="2344" y="2353"/>
                    <a:pt x="2352" y="2352"/>
                    <a:pt x="2360" y="2352"/>
                  </a:cubicBezTo>
                  <a:cubicBezTo>
                    <a:pt x="2414" y="2352"/>
                    <a:pt x="2444" y="2421"/>
                    <a:pt x="2524" y="2421"/>
                  </a:cubicBezTo>
                  <a:lnTo>
                    <a:pt x="2507" y="2441"/>
                  </a:lnTo>
                  <a:cubicBezTo>
                    <a:pt x="2520" y="2444"/>
                    <a:pt x="2549" y="2445"/>
                    <a:pt x="2569" y="2456"/>
                  </a:cubicBezTo>
                  <a:lnTo>
                    <a:pt x="2516" y="2466"/>
                  </a:lnTo>
                  <a:cubicBezTo>
                    <a:pt x="2586" y="2471"/>
                    <a:pt x="2614" y="2546"/>
                    <a:pt x="2677" y="2562"/>
                  </a:cubicBezTo>
                  <a:cubicBezTo>
                    <a:pt x="2562" y="2501"/>
                    <a:pt x="2665" y="2521"/>
                    <a:pt x="2626" y="2479"/>
                  </a:cubicBezTo>
                  <a:lnTo>
                    <a:pt x="2626" y="2479"/>
                  </a:lnTo>
                  <a:cubicBezTo>
                    <a:pt x="2703" y="2502"/>
                    <a:pt x="2717" y="2527"/>
                    <a:pt x="2731" y="2555"/>
                  </a:cubicBezTo>
                  <a:cubicBezTo>
                    <a:pt x="2744" y="2582"/>
                    <a:pt x="2759" y="2614"/>
                    <a:pt x="2837" y="2648"/>
                  </a:cubicBezTo>
                  <a:lnTo>
                    <a:pt x="2837" y="2648"/>
                  </a:lnTo>
                  <a:cubicBezTo>
                    <a:pt x="2814" y="2636"/>
                    <a:pt x="2776" y="2602"/>
                    <a:pt x="2800" y="2602"/>
                  </a:cubicBezTo>
                  <a:cubicBezTo>
                    <a:pt x="2802" y="2602"/>
                    <a:pt x="2804" y="2602"/>
                    <a:pt x="2806" y="2602"/>
                  </a:cubicBezTo>
                  <a:cubicBezTo>
                    <a:pt x="2835" y="2622"/>
                    <a:pt x="2871" y="2651"/>
                    <a:pt x="2884" y="2672"/>
                  </a:cubicBezTo>
                  <a:cubicBezTo>
                    <a:pt x="2910" y="2682"/>
                    <a:pt x="2923" y="2686"/>
                    <a:pt x="2930" y="2686"/>
                  </a:cubicBezTo>
                  <a:cubicBezTo>
                    <a:pt x="2949" y="2686"/>
                    <a:pt x="2898" y="2647"/>
                    <a:pt x="2925" y="2647"/>
                  </a:cubicBezTo>
                  <a:cubicBezTo>
                    <a:pt x="2927" y="2647"/>
                    <a:pt x="2929" y="2647"/>
                    <a:pt x="2931" y="2648"/>
                  </a:cubicBezTo>
                  <a:cubicBezTo>
                    <a:pt x="2942" y="2669"/>
                    <a:pt x="2956" y="2673"/>
                    <a:pt x="2972" y="2673"/>
                  </a:cubicBezTo>
                  <a:cubicBezTo>
                    <a:pt x="2984" y="2673"/>
                    <a:pt x="2998" y="2671"/>
                    <a:pt x="3013" y="2671"/>
                  </a:cubicBezTo>
                  <a:cubicBezTo>
                    <a:pt x="3022" y="2671"/>
                    <a:pt x="3031" y="2671"/>
                    <a:pt x="3040" y="2674"/>
                  </a:cubicBezTo>
                  <a:lnTo>
                    <a:pt x="3031" y="2697"/>
                  </a:lnTo>
                  <a:cubicBezTo>
                    <a:pt x="3060" y="2716"/>
                    <a:pt x="3077" y="2723"/>
                    <a:pt x="3089" y="2724"/>
                  </a:cubicBezTo>
                  <a:cubicBezTo>
                    <a:pt x="3090" y="2724"/>
                    <a:pt x="3091" y="2724"/>
                    <a:pt x="3092" y="2724"/>
                  </a:cubicBezTo>
                  <a:cubicBezTo>
                    <a:pt x="3103" y="2724"/>
                    <a:pt x="3109" y="2720"/>
                    <a:pt x="3115" y="2716"/>
                  </a:cubicBezTo>
                  <a:cubicBezTo>
                    <a:pt x="3120" y="2711"/>
                    <a:pt x="3125" y="2707"/>
                    <a:pt x="3134" y="2707"/>
                  </a:cubicBezTo>
                  <a:cubicBezTo>
                    <a:pt x="3145" y="2707"/>
                    <a:pt x="3160" y="2713"/>
                    <a:pt x="3188" y="2730"/>
                  </a:cubicBezTo>
                  <a:lnTo>
                    <a:pt x="3127" y="2743"/>
                  </a:lnTo>
                  <a:lnTo>
                    <a:pt x="3188" y="2759"/>
                  </a:lnTo>
                  <a:lnTo>
                    <a:pt x="3164" y="2781"/>
                  </a:lnTo>
                  <a:cubicBezTo>
                    <a:pt x="3201" y="2785"/>
                    <a:pt x="3223" y="2790"/>
                    <a:pt x="3244" y="2799"/>
                  </a:cubicBezTo>
                  <a:cubicBezTo>
                    <a:pt x="3265" y="2807"/>
                    <a:pt x="3284" y="2819"/>
                    <a:pt x="3314" y="2835"/>
                  </a:cubicBezTo>
                  <a:cubicBezTo>
                    <a:pt x="3308" y="2820"/>
                    <a:pt x="3322" y="2807"/>
                    <a:pt x="3349" y="2807"/>
                  </a:cubicBezTo>
                  <a:cubicBezTo>
                    <a:pt x="3362" y="2807"/>
                    <a:pt x="3377" y="2810"/>
                    <a:pt x="3395" y="2817"/>
                  </a:cubicBezTo>
                  <a:cubicBezTo>
                    <a:pt x="3427" y="2847"/>
                    <a:pt x="3365" y="2831"/>
                    <a:pt x="3445" y="2859"/>
                  </a:cubicBezTo>
                  <a:cubicBezTo>
                    <a:pt x="3434" y="2863"/>
                    <a:pt x="3422" y="2867"/>
                    <a:pt x="3410" y="2867"/>
                  </a:cubicBezTo>
                  <a:cubicBezTo>
                    <a:pt x="3396" y="2867"/>
                    <a:pt x="3382" y="2861"/>
                    <a:pt x="3369" y="2842"/>
                  </a:cubicBezTo>
                  <a:cubicBezTo>
                    <a:pt x="3363" y="2848"/>
                    <a:pt x="3345" y="2850"/>
                    <a:pt x="3339" y="2856"/>
                  </a:cubicBezTo>
                  <a:cubicBezTo>
                    <a:pt x="3373" y="2889"/>
                    <a:pt x="3440" y="2902"/>
                    <a:pt x="3469" y="2912"/>
                  </a:cubicBezTo>
                  <a:cubicBezTo>
                    <a:pt x="3459" y="2907"/>
                    <a:pt x="3446" y="2901"/>
                    <a:pt x="3440" y="2895"/>
                  </a:cubicBezTo>
                  <a:lnTo>
                    <a:pt x="3440" y="2895"/>
                  </a:lnTo>
                  <a:lnTo>
                    <a:pt x="3568" y="2904"/>
                  </a:lnTo>
                  <a:cubicBezTo>
                    <a:pt x="3583" y="2920"/>
                    <a:pt x="3566" y="2922"/>
                    <a:pt x="3549" y="2923"/>
                  </a:cubicBezTo>
                  <a:cubicBezTo>
                    <a:pt x="3573" y="2930"/>
                    <a:pt x="3593" y="2925"/>
                    <a:pt x="3628" y="2936"/>
                  </a:cubicBezTo>
                  <a:cubicBezTo>
                    <a:pt x="3615" y="2949"/>
                    <a:pt x="3609" y="2966"/>
                    <a:pt x="3578" y="2966"/>
                  </a:cubicBezTo>
                  <a:cubicBezTo>
                    <a:pt x="3572" y="2966"/>
                    <a:pt x="3566" y="2965"/>
                    <a:pt x="3558" y="2964"/>
                  </a:cubicBezTo>
                  <a:lnTo>
                    <a:pt x="3558" y="2964"/>
                  </a:lnTo>
                  <a:cubicBezTo>
                    <a:pt x="3597" y="2971"/>
                    <a:pt x="3635" y="2977"/>
                    <a:pt x="3673" y="2982"/>
                  </a:cubicBezTo>
                  <a:cubicBezTo>
                    <a:pt x="3678" y="2993"/>
                    <a:pt x="3722" y="3026"/>
                    <a:pt x="3706" y="3027"/>
                  </a:cubicBezTo>
                  <a:cubicBezTo>
                    <a:pt x="3735" y="3044"/>
                    <a:pt x="3776" y="3047"/>
                    <a:pt x="3819" y="3052"/>
                  </a:cubicBezTo>
                  <a:cubicBezTo>
                    <a:pt x="3863" y="3056"/>
                    <a:pt x="3909" y="3061"/>
                    <a:pt x="3948" y="3081"/>
                  </a:cubicBezTo>
                  <a:cubicBezTo>
                    <a:pt x="3951" y="3080"/>
                    <a:pt x="3956" y="3079"/>
                    <a:pt x="3963" y="3079"/>
                  </a:cubicBezTo>
                  <a:cubicBezTo>
                    <a:pt x="3968" y="3079"/>
                    <a:pt x="3974" y="3080"/>
                    <a:pt x="3982" y="3081"/>
                  </a:cubicBezTo>
                  <a:cubicBezTo>
                    <a:pt x="4019" y="3095"/>
                    <a:pt x="4054" y="3113"/>
                    <a:pt x="4092" y="3127"/>
                  </a:cubicBezTo>
                  <a:cubicBezTo>
                    <a:pt x="4128" y="3141"/>
                    <a:pt x="4167" y="3151"/>
                    <a:pt x="4214" y="3151"/>
                  </a:cubicBezTo>
                  <a:cubicBezTo>
                    <a:pt x="4216" y="3151"/>
                    <a:pt x="4218" y="3151"/>
                    <a:pt x="4220" y="3151"/>
                  </a:cubicBezTo>
                  <a:cubicBezTo>
                    <a:pt x="4235" y="3169"/>
                    <a:pt x="4249" y="3185"/>
                    <a:pt x="4264" y="3201"/>
                  </a:cubicBezTo>
                  <a:cubicBezTo>
                    <a:pt x="4269" y="3202"/>
                    <a:pt x="4273" y="3202"/>
                    <a:pt x="4276" y="3202"/>
                  </a:cubicBezTo>
                  <a:cubicBezTo>
                    <a:pt x="4317" y="3202"/>
                    <a:pt x="4236" y="3152"/>
                    <a:pt x="4298" y="3152"/>
                  </a:cubicBezTo>
                  <a:cubicBezTo>
                    <a:pt x="4306" y="3152"/>
                    <a:pt x="4316" y="3153"/>
                    <a:pt x="4329" y="3155"/>
                  </a:cubicBezTo>
                  <a:cubicBezTo>
                    <a:pt x="4417" y="3165"/>
                    <a:pt x="4354" y="3194"/>
                    <a:pt x="4381" y="3212"/>
                  </a:cubicBezTo>
                  <a:cubicBezTo>
                    <a:pt x="4405" y="3209"/>
                    <a:pt x="4437" y="3202"/>
                    <a:pt x="4473" y="3202"/>
                  </a:cubicBezTo>
                  <a:cubicBezTo>
                    <a:pt x="4509" y="3202"/>
                    <a:pt x="4548" y="3209"/>
                    <a:pt x="4584" y="3233"/>
                  </a:cubicBezTo>
                  <a:cubicBezTo>
                    <a:pt x="4583" y="3233"/>
                    <a:pt x="4582" y="3233"/>
                    <a:pt x="4581" y="3233"/>
                  </a:cubicBezTo>
                  <a:cubicBezTo>
                    <a:pt x="4555" y="3233"/>
                    <a:pt x="4536" y="3223"/>
                    <a:pt x="4512" y="3220"/>
                  </a:cubicBezTo>
                  <a:lnTo>
                    <a:pt x="4512" y="3220"/>
                  </a:lnTo>
                  <a:lnTo>
                    <a:pt x="4568" y="3254"/>
                  </a:lnTo>
                  <a:cubicBezTo>
                    <a:pt x="4487" y="3271"/>
                    <a:pt x="4437" y="3247"/>
                    <a:pt x="4487" y="3288"/>
                  </a:cubicBezTo>
                  <a:cubicBezTo>
                    <a:pt x="4493" y="3272"/>
                    <a:pt x="4511" y="3266"/>
                    <a:pt x="4534" y="3266"/>
                  </a:cubicBezTo>
                  <a:cubicBezTo>
                    <a:pt x="4558" y="3266"/>
                    <a:pt x="4588" y="3272"/>
                    <a:pt x="4618" y="3278"/>
                  </a:cubicBezTo>
                  <a:cubicBezTo>
                    <a:pt x="4647" y="3283"/>
                    <a:pt x="4675" y="3288"/>
                    <a:pt x="4698" y="3288"/>
                  </a:cubicBezTo>
                  <a:cubicBezTo>
                    <a:pt x="4724" y="3288"/>
                    <a:pt x="4743" y="3282"/>
                    <a:pt x="4749" y="3263"/>
                  </a:cubicBezTo>
                  <a:lnTo>
                    <a:pt x="4787" y="3287"/>
                  </a:lnTo>
                  <a:cubicBezTo>
                    <a:pt x="4783" y="3286"/>
                    <a:pt x="4780" y="3285"/>
                    <a:pt x="4778" y="3285"/>
                  </a:cubicBezTo>
                  <a:cubicBezTo>
                    <a:pt x="4775" y="3285"/>
                    <a:pt x="4773" y="3286"/>
                    <a:pt x="4770" y="3286"/>
                  </a:cubicBezTo>
                  <a:cubicBezTo>
                    <a:pt x="4768" y="3286"/>
                    <a:pt x="4765" y="3285"/>
                    <a:pt x="4761" y="3284"/>
                  </a:cubicBezTo>
                  <a:lnTo>
                    <a:pt x="4761" y="3284"/>
                  </a:lnTo>
                  <a:cubicBezTo>
                    <a:pt x="4778" y="3295"/>
                    <a:pt x="4790" y="3300"/>
                    <a:pt x="4801" y="3300"/>
                  </a:cubicBezTo>
                  <a:cubicBezTo>
                    <a:pt x="4830" y="3300"/>
                    <a:pt x="4845" y="3267"/>
                    <a:pt x="4892" y="3267"/>
                  </a:cubicBezTo>
                  <a:cubicBezTo>
                    <a:pt x="4903" y="3267"/>
                    <a:pt x="4914" y="3269"/>
                    <a:pt x="4928" y="3273"/>
                  </a:cubicBezTo>
                  <a:cubicBezTo>
                    <a:pt x="4962" y="3284"/>
                    <a:pt x="4985" y="3299"/>
                    <a:pt x="4960" y="3303"/>
                  </a:cubicBezTo>
                  <a:lnTo>
                    <a:pt x="5041" y="3299"/>
                  </a:lnTo>
                  <a:cubicBezTo>
                    <a:pt x="5059" y="3303"/>
                    <a:pt x="5058" y="3312"/>
                    <a:pt x="5044" y="3312"/>
                  </a:cubicBezTo>
                  <a:lnTo>
                    <a:pt x="5044" y="3312"/>
                  </a:lnTo>
                  <a:cubicBezTo>
                    <a:pt x="5040" y="3311"/>
                    <a:pt x="5037" y="3311"/>
                    <a:pt x="5033" y="3310"/>
                  </a:cubicBezTo>
                  <a:lnTo>
                    <a:pt x="5033" y="3310"/>
                  </a:lnTo>
                  <a:cubicBezTo>
                    <a:pt x="5037" y="3311"/>
                    <a:pt x="5041" y="3312"/>
                    <a:pt x="5044" y="3312"/>
                  </a:cubicBezTo>
                  <a:cubicBezTo>
                    <a:pt x="5044" y="3312"/>
                    <a:pt x="5044" y="3312"/>
                    <a:pt x="5044" y="3312"/>
                  </a:cubicBezTo>
                  <a:lnTo>
                    <a:pt x="5044" y="3312"/>
                  </a:lnTo>
                  <a:cubicBezTo>
                    <a:pt x="5080" y="3316"/>
                    <a:pt x="5118" y="3318"/>
                    <a:pt x="5154" y="3322"/>
                  </a:cubicBezTo>
                  <a:lnTo>
                    <a:pt x="5153" y="3325"/>
                  </a:lnTo>
                  <a:cubicBezTo>
                    <a:pt x="5172" y="3316"/>
                    <a:pt x="5213" y="3304"/>
                    <a:pt x="5233" y="3300"/>
                  </a:cubicBezTo>
                  <a:lnTo>
                    <a:pt x="5233" y="3300"/>
                  </a:lnTo>
                  <a:cubicBezTo>
                    <a:pt x="5262" y="3315"/>
                    <a:pt x="5216" y="3305"/>
                    <a:pt x="5223" y="3315"/>
                  </a:cubicBezTo>
                  <a:cubicBezTo>
                    <a:pt x="5246" y="3312"/>
                    <a:pt x="5269" y="3310"/>
                    <a:pt x="5291" y="3307"/>
                  </a:cubicBezTo>
                  <a:lnTo>
                    <a:pt x="5291" y="3307"/>
                  </a:lnTo>
                  <a:cubicBezTo>
                    <a:pt x="5304" y="3317"/>
                    <a:pt x="5296" y="3326"/>
                    <a:pt x="5279" y="3330"/>
                  </a:cubicBezTo>
                  <a:cubicBezTo>
                    <a:pt x="5270" y="3333"/>
                    <a:pt x="5260" y="3334"/>
                    <a:pt x="5248" y="3334"/>
                  </a:cubicBezTo>
                  <a:cubicBezTo>
                    <a:pt x="5237" y="3334"/>
                    <a:pt x="5225" y="3333"/>
                    <a:pt x="5214" y="3330"/>
                  </a:cubicBezTo>
                  <a:lnTo>
                    <a:pt x="5214" y="3330"/>
                  </a:lnTo>
                  <a:cubicBezTo>
                    <a:pt x="5232" y="3359"/>
                    <a:pt x="5244" y="3366"/>
                    <a:pt x="5259" y="3366"/>
                  </a:cubicBezTo>
                  <a:cubicBezTo>
                    <a:pt x="5265" y="3366"/>
                    <a:pt x="5271" y="3365"/>
                    <a:pt x="5278" y="3364"/>
                  </a:cubicBezTo>
                  <a:cubicBezTo>
                    <a:pt x="5289" y="3361"/>
                    <a:pt x="5302" y="3357"/>
                    <a:pt x="5319" y="3357"/>
                  </a:cubicBezTo>
                  <a:cubicBezTo>
                    <a:pt x="5339" y="3357"/>
                    <a:pt x="5365" y="3362"/>
                    <a:pt x="5401" y="3377"/>
                  </a:cubicBezTo>
                  <a:lnTo>
                    <a:pt x="5336" y="3379"/>
                  </a:lnTo>
                  <a:cubicBezTo>
                    <a:pt x="5372" y="3425"/>
                    <a:pt x="5423" y="3416"/>
                    <a:pt x="5492" y="3449"/>
                  </a:cubicBezTo>
                  <a:cubicBezTo>
                    <a:pt x="5477" y="3434"/>
                    <a:pt x="5356" y="3369"/>
                    <a:pt x="5430" y="3359"/>
                  </a:cubicBezTo>
                  <a:lnTo>
                    <a:pt x="5430" y="3359"/>
                  </a:lnTo>
                  <a:cubicBezTo>
                    <a:pt x="5443" y="3364"/>
                    <a:pt x="5458" y="3368"/>
                    <a:pt x="5477" y="3368"/>
                  </a:cubicBezTo>
                  <a:cubicBezTo>
                    <a:pt x="5489" y="3368"/>
                    <a:pt x="5502" y="3367"/>
                    <a:pt x="5518" y="3363"/>
                  </a:cubicBezTo>
                  <a:lnTo>
                    <a:pt x="5518" y="3363"/>
                  </a:lnTo>
                  <a:cubicBezTo>
                    <a:pt x="5515" y="3388"/>
                    <a:pt x="5554" y="3387"/>
                    <a:pt x="5602" y="3389"/>
                  </a:cubicBezTo>
                  <a:lnTo>
                    <a:pt x="5596" y="3422"/>
                  </a:lnTo>
                  <a:cubicBezTo>
                    <a:pt x="5649" y="3417"/>
                    <a:pt x="5646" y="3398"/>
                    <a:pt x="5678" y="3386"/>
                  </a:cubicBezTo>
                  <a:cubicBezTo>
                    <a:pt x="5736" y="3394"/>
                    <a:pt x="5745" y="3421"/>
                    <a:pt x="5758" y="3444"/>
                  </a:cubicBezTo>
                  <a:cubicBezTo>
                    <a:pt x="5767" y="3445"/>
                    <a:pt x="5773" y="3446"/>
                    <a:pt x="5778" y="3446"/>
                  </a:cubicBezTo>
                  <a:cubicBezTo>
                    <a:pt x="5822" y="3446"/>
                    <a:pt x="5713" y="3399"/>
                    <a:pt x="5800" y="3399"/>
                  </a:cubicBezTo>
                  <a:cubicBezTo>
                    <a:pt x="5802" y="3399"/>
                    <a:pt x="5804" y="3399"/>
                    <a:pt x="5807" y="3399"/>
                  </a:cubicBezTo>
                  <a:cubicBezTo>
                    <a:pt x="5833" y="3405"/>
                    <a:pt x="5857" y="3408"/>
                    <a:pt x="5881" y="3408"/>
                  </a:cubicBezTo>
                  <a:cubicBezTo>
                    <a:pt x="5926" y="3408"/>
                    <a:pt x="5970" y="3399"/>
                    <a:pt x="6031" y="3388"/>
                  </a:cubicBezTo>
                  <a:lnTo>
                    <a:pt x="6031" y="3388"/>
                  </a:lnTo>
                  <a:cubicBezTo>
                    <a:pt x="6084" y="3402"/>
                    <a:pt x="6020" y="3409"/>
                    <a:pt x="6040" y="3419"/>
                  </a:cubicBezTo>
                  <a:lnTo>
                    <a:pt x="6089" y="3394"/>
                  </a:lnTo>
                  <a:cubicBezTo>
                    <a:pt x="6100" y="3395"/>
                    <a:pt x="6096" y="3404"/>
                    <a:pt x="6094" y="3407"/>
                  </a:cubicBezTo>
                  <a:cubicBezTo>
                    <a:pt x="6135" y="3398"/>
                    <a:pt x="6098" y="3374"/>
                    <a:pt x="6162" y="3365"/>
                  </a:cubicBezTo>
                  <a:cubicBezTo>
                    <a:pt x="6165" y="3359"/>
                    <a:pt x="6171" y="3356"/>
                    <a:pt x="6179" y="3356"/>
                  </a:cubicBezTo>
                  <a:cubicBezTo>
                    <a:pt x="6208" y="3356"/>
                    <a:pt x="6267" y="3390"/>
                    <a:pt x="6322" y="3390"/>
                  </a:cubicBezTo>
                  <a:cubicBezTo>
                    <a:pt x="6338" y="3390"/>
                    <a:pt x="6354" y="3387"/>
                    <a:pt x="6369" y="3379"/>
                  </a:cubicBezTo>
                  <a:lnTo>
                    <a:pt x="6369" y="3379"/>
                  </a:lnTo>
                  <a:cubicBezTo>
                    <a:pt x="6389" y="3389"/>
                    <a:pt x="6360" y="3400"/>
                    <a:pt x="6366" y="3413"/>
                  </a:cubicBezTo>
                  <a:cubicBezTo>
                    <a:pt x="6474" y="3383"/>
                    <a:pt x="6458" y="3391"/>
                    <a:pt x="6545" y="3350"/>
                  </a:cubicBezTo>
                  <a:lnTo>
                    <a:pt x="6620" y="3370"/>
                  </a:lnTo>
                  <a:cubicBezTo>
                    <a:pt x="6564" y="3346"/>
                    <a:pt x="6634" y="3316"/>
                    <a:pt x="6694" y="3287"/>
                  </a:cubicBezTo>
                  <a:cubicBezTo>
                    <a:pt x="6674" y="3275"/>
                    <a:pt x="6657" y="3266"/>
                    <a:pt x="6646" y="3261"/>
                  </a:cubicBezTo>
                  <a:lnTo>
                    <a:pt x="6741" y="3237"/>
                  </a:lnTo>
                  <a:lnTo>
                    <a:pt x="6741" y="3237"/>
                  </a:lnTo>
                  <a:cubicBezTo>
                    <a:pt x="6753" y="3242"/>
                    <a:pt x="6744" y="3254"/>
                    <a:pt x="6729" y="3269"/>
                  </a:cubicBezTo>
                  <a:cubicBezTo>
                    <a:pt x="6736" y="3266"/>
                    <a:pt x="6742" y="3263"/>
                    <a:pt x="6746" y="3260"/>
                  </a:cubicBezTo>
                  <a:lnTo>
                    <a:pt x="6746" y="3260"/>
                  </a:lnTo>
                  <a:cubicBezTo>
                    <a:pt x="6782" y="3270"/>
                    <a:pt x="6765" y="3291"/>
                    <a:pt x="6741" y="3312"/>
                  </a:cubicBezTo>
                  <a:cubicBezTo>
                    <a:pt x="6729" y="3306"/>
                    <a:pt x="6716" y="3299"/>
                    <a:pt x="6705" y="3293"/>
                  </a:cubicBezTo>
                  <a:cubicBezTo>
                    <a:pt x="6682" y="3315"/>
                    <a:pt x="6660" y="3339"/>
                    <a:pt x="6667" y="3359"/>
                  </a:cubicBezTo>
                  <a:cubicBezTo>
                    <a:pt x="6673" y="3355"/>
                    <a:pt x="6685" y="3350"/>
                    <a:pt x="6698" y="3348"/>
                  </a:cubicBezTo>
                  <a:lnTo>
                    <a:pt x="6698" y="3348"/>
                  </a:lnTo>
                  <a:cubicBezTo>
                    <a:pt x="6692" y="3354"/>
                    <a:pt x="6688" y="3359"/>
                    <a:pt x="6691" y="3362"/>
                  </a:cubicBezTo>
                  <a:cubicBezTo>
                    <a:pt x="6692" y="3362"/>
                    <a:pt x="6692" y="3363"/>
                    <a:pt x="6693" y="3363"/>
                  </a:cubicBezTo>
                  <a:cubicBezTo>
                    <a:pt x="6698" y="3363"/>
                    <a:pt x="6707" y="3356"/>
                    <a:pt x="6720" y="3348"/>
                  </a:cubicBezTo>
                  <a:lnTo>
                    <a:pt x="6744" y="3384"/>
                  </a:lnTo>
                  <a:lnTo>
                    <a:pt x="6750" y="3369"/>
                  </a:lnTo>
                  <a:lnTo>
                    <a:pt x="6880" y="3384"/>
                  </a:lnTo>
                  <a:cubicBezTo>
                    <a:pt x="6891" y="3379"/>
                    <a:pt x="6901" y="3373"/>
                    <a:pt x="6913" y="3368"/>
                  </a:cubicBezTo>
                  <a:cubicBezTo>
                    <a:pt x="6923" y="3361"/>
                    <a:pt x="6935" y="3355"/>
                    <a:pt x="6945" y="3349"/>
                  </a:cubicBezTo>
                  <a:cubicBezTo>
                    <a:pt x="6967" y="3336"/>
                    <a:pt x="6989" y="3322"/>
                    <a:pt x="7012" y="3309"/>
                  </a:cubicBezTo>
                  <a:cubicBezTo>
                    <a:pt x="7060" y="3283"/>
                    <a:pt x="7115" y="3261"/>
                    <a:pt x="7185" y="3246"/>
                  </a:cubicBezTo>
                  <a:lnTo>
                    <a:pt x="7185" y="3246"/>
                  </a:lnTo>
                  <a:cubicBezTo>
                    <a:pt x="7153" y="3278"/>
                    <a:pt x="7183" y="3292"/>
                    <a:pt x="7184" y="3324"/>
                  </a:cubicBezTo>
                  <a:cubicBezTo>
                    <a:pt x="7175" y="3318"/>
                    <a:pt x="7165" y="3316"/>
                    <a:pt x="7154" y="3316"/>
                  </a:cubicBezTo>
                  <a:cubicBezTo>
                    <a:pt x="7113" y="3316"/>
                    <a:pt x="7058" y="3350"/>
                    <a:pt x="6998" y="3350"/>
                  </a:cubicBezTo>
                  <a:cubicBezTo>
                    <a:pt x="7037" y="3350"/>
                    <a:pt x="7030" y="3367"/>
                    <a:pt x="7020" y="3373"/>
                  </a:cubicBezTo>
                  <a:lnTo>
                    <a:pt x="7152" y="3329"/>
                  </a:lnTo>
                  <a:cubicBezTo>
                    <a:pt x="7152" y="3356"/>
                    <a:pt x="7183" y="3347"/>
                    <a:pt x="7219" y="3352"/>
                  </a:cubicBezTo>
                  <a:cubicBezTo>
                    <a:pt x="7186" y="3303"/>
                    <a:pt x="7314" y="3304"/>
                    <a:pt x="7367" y="3281"/>
                  </a:cubicBezTo>
                  <a:lnTo>
                    <a:pt x="7367" y="3281"/>
                  </a:lnTo>
                  <a:cubicBezTo>
                    <a:pt x="7373" y="3298"/>
                    <a:pt x="7362" y="3318"/>
                    <a:pt x="7295" y="3322"/>
                  </a:cubicBezTo>
                  <a:cubicBezTo>
                    <a:pt x="7305" y="3326"/>
                    <a:pt x="7314" y="3328"/>
                    <a:pt x="7322" y="3328"/>
                  </a:cubicBezTo>
                  <a:cubicBezTo>
                    <a:pt x="7371" y="3328"/>
                    <a:pt x="7388" y="3269"/>
                    <a:pt x="7437" y="3269"/>
                  </a:cubicBezTo>
                  <a:cubicBezTo>
                    <a:pt x="7443" y="3269"/>
                    <a:pt x="7450" y="3270"/>
                    <a:pt x="7458" y="3272"/>
                  </a:cubicBezTo>
                  <a:cubicBezTo>
                    <a:pt x="7442" y="3275"/>
                    <a:pt x="7432" y="3274"/>
                    <a:pt x="7428" y="3283"/>
                  </a:cubicBezTo>
                  <a:cubicBezTo>
                    <a:pt x="7447" y="3272"/>
                    <a:pt x="7485" y="3265"/>
                    <a:pt x="7511" y="3265"/>
                  </a:cubicBezTo>
                  <a:cubicBezTo>
                    <a:pt x="7533" y="3265"/>
                    <a:pt x="7547" y="3269"/>
                    <a:pt x="7538" y="3278"/>
                  </a:cubicBezTo>
                  <a:lnTo>
                    <a:pt x="7521" y="3281"/>
                  </a:lnTo>
                  <a:cubicBezTo>
                    <a:pt x="7576" y="3274"/>
                    <a:pt x="7658" y="3262"/>
                    <a:pt x="7727" y="3243"/>
                  </a:cubicBezTo>
                  <a:cubicBezTo>
                    <a:pt x="7796" y="3223"/>
                    <a:pt x="7851" y="3198"/>
                    <a:pt x="7854" y="3175"/>
                  </a:cubicBezTo>
                  <a:lnTo>
                    <a:pt x="7854" y="3175"/>
                  </a:lnTo>
                  <a:cubicBezTo>
                    <a:pt x="7857" y="3180"/>
                    <a:pt x="7851" y="3231"/>
                    <a:pt x="7847" y="3241"/>
                  </a:cubicBezTo>
                  <a:cubicBezTo>
                    <a:pt x="7900" y="3179"/>
                    <a:pt x="7953" y="3117"/>
                    <a:pt x="8003" y="3052"/>
                  </a:cubicBezTo>
                  <a:lnTo>
                    <a:pt x="8003" y="3052"/>
                  </a:lnTo>
                  <a:cubicBezTo>
                    <a:pt x="7995" y="3094"/>
                    <a:pt x="8079" y="3169"/>
                    <a:pt x="7996" y="3212"/>
                  </a:cubicBezTo>
                  <a:cubicBezTo>
                    <a:pt x="8023" y="3211"/>
                    <a:pt x="8056" y="3210"/>
                    <a:pt x="8106" y="3184"/>
                  </a:cubicBezTo>
                  <a:cubicBezTo>
                    <a:pt x="8087" y="3183"/>
                    <a:pt x="8051" y="3139"/>
                    <a:pt x="8073" y="3130"/>
                  </a:cubicBezTo>
                  <a:lnTo>
                    <a:pt x="8073" y="3130"/>
                  </a:lnTo>
                  <a:cubicBezTo>
                    <a:pt x="8146" y="3157"/>
                    <a:pt x="8124" y="3142"/>
                    <a:pt x="8208" y="3159"/>
                  </a:cubicBezTo>
                  <a:lnTo>
                    <a:pt x="8208" y="3159"/>
                  </a:lnTo>
                  <a:cubicBezTo>
                    <a:pt x="8184" y="3151"/>
                    <a:pt x="8199" y="3092"/>
                    <a:pt x="8238" y="3082"/>
                  </a:cubicBezTo>
                  <a:lnTo>
                    <a:pt x="8238" y="3082"/>
                  </a:lnTo>
                  <a:cubicBezTo>
                    <a:pt x="8234" y="3092"/>
                    <a:pt x="8255" y="3136"/>
                    <a:pt x="8245" y="3149"/>
                  </a:cubicBezTo>
                  <a:lnTo>
                    <a:pt x="8245" y="3149"/>
                  </a:lnTo>
                  <a:lnTo>
                    <a:pt x="8324" y="3069"/>
                  </a:lnTo>
                  <a:lnTo>
                    <a:pt x="8324" y="3069"/>
                  </a:lnTo>
                  <a:cubicBezTo>
                    <a:pt x="8311" y="3087"/>
                    <a:pt x="8339" y="3115"/>
                    <a:pt x="8364" y="3125"/>
                  </a:cubicBezTo>
                  <a:cubicBezTo>
                    <a:pt x="8350" y="3116"/>
                    <a:pt x="8451" y="3102"/>
                    <a:pt x="8477" y="3089"/>
                  </a:cubicBezTo>
                  <a:lnTo>
                    <a:pt x="8430" y="3088"/>
                  </a:lnTo>
                  <a:cubicBezTo>
                    <a:pt x="8489" y="3077"/>
                    <a:pt x="8510" y="3047"/>
                    <a:pt x="8532" y="3018"/>
                  </a:cubicBezTo>
                  <a:cubicBezTo>
                    <a:pt x="8553" y="2989"/>
                    <a:pt x="8574" y="2958"/>
                    <a:pt x="8629" y="2944"/>
                  </a:cubicBezTo>
                  <a:lnTo>
                    <a:pt x="8629" y="2944"/>
                  </a:lnTo>
                  <a:cubicBezTo>
                    <a:pt x="8620" y="2958"/>
                    <a:pt x="8618" y="3017"/>
                    <a:pt x="8666" y="3017"/>
                  </a:cubicBezTo>
                  <a:cubicBezTo>
                    <a:pt x="8669" y="3017"/>
                    <a:pt x="8673" y="3017"/>
                    <a:pt x="8677" y="3016"/>
                  </a:cubicBezTo>
                  <a:cubicBezTo>
                    <a:pt x="8695" y="2979"/>
                    <a:pt x="8746" y="2838"/>
                    <a:pt x="8833" y="2783"/>
                  </a:cubicBezTo>
                  <a:lnTo>
                    <a:pt x="8857" y="2793"/>
                  </a:lnTo>
                  <a:cubicBezTo>
                    <a:pt x="8879" y="2778"/>
                    <a:pt x="8902" y="2764"/>
                    <a:pt x="8924" y="2748"/>
                  </a:cubicBezTo>
                  <a:lnTo>
                    <a:pt x="8924" y="2748"/>
                  </a:lnTo>
                  <a:cubicBezTo>
                    <a:pt x="8895" y="2808"/>
                    <a:pt x="8797" y="2944"/>
                    <a:pt x="8737" y="3005"/>
                  </a:cubicBezTo>
                  <a:cubicBezTo>
                    <a:pt x="8738" y="3005"/>
                    <a:pt x="8739" y="3005"/>
                    <a:pt x="8740" y="3005"/>
                  </a:cubicBezTo>
                  <a:cubicBezTo>
                    <a:pt x="8764" y="3005"/>
                    <a:pt x="8765" y="3010"/>
                    <a:pt x="8774" y="3010"/>
                  </a:cubicBezTo>
                  <a:cubicBezTo>
                    <a:pt x="8780" y="3010"/>
                    <a:pt x="8791" y="3007"/>
                    <a:pt x="8816" y="2998"/>
                  </a:cubicBezTo>
                  <a:lnTo>
                    <a:pt x="8816" y="2998"/>
                  </a:lnTo>
                  <a:cubicBezTo>
                    <a:pt x="8844" y="3006"/>
                    <a:pt x="8790" y="3033"/>
                    <a:pt x="8773" y="3040"/>
                  </a:cubicBezTo>
                  <a:lnTo>
                    <a:pt x="8922" y="2999"/>
                  </a:lnTo>
                  <a:cubicBezTo>
                    <a:pt x="8913" y="2984"/>
                    <a:pt x="8938" y="2965"/>
                    <a:pt x="8963" y="2948"/>
                  </a:cubicBezTo>
                  <a:cubicBezTo>
                    <a:pt x="8988" y="2931"/>
                    <a:pt x="9013" y="2913"/>
                    <a:pt x="9005" y="2900"/>
                  </a:cubicBezTo>
                  <a:lnTo>
                    <a:pt x="9005" y="2900"/>
                  </a:lnTo>
                  <a:lnTo>
                    <a:pt x="8969" y="2923"/>
                  </a:lnTo>
                  <a:lnTo>
                    <a:pt x="8933" y="2946"/>
                  </a:lnTo>
                  <a:lnTo>
                    <a:pt x="8860" y="2991"/>
                  </a:lnTo>
                  <a:cubicBezTo>
                    <a:pt x="8851" y="2975"/>
                    <a:pt x="8866" y="2943"/>
                    <a:pt x="8895" y="2911"/>
                  </a:cubicBezTo>
                  <a:cubicBezTo>
                    <a:pt x="8910" y="2896"/>
                    <a:pt x="8929" y="2880"/>
                    <a:pt x="8950" y="2867"/>
                  </a:cubicBezTo>
                  <a:cubicBezTo>
                    <a:pt x="8971" y="2853"/>
                    <a:pt x="8995" y="2840"/>
                    <a:pt x="9021" y="2832"/>
                  </a:cubicBezTo>
                  <a:cubicBezTo>
                    <a:pt x="9051" y="2835"/>
                    <a:pt x="9024" y="2899"/>
                    <a:pt x="9030" y="2909"/>
                  </a:cubicBezTo>
                  <a:cubicBezTo>
                    <a:pt x="9038" y="2894"/>
                    <a:pt x="9111" y="2854"/>
                    <a:pt x="9128" y="2854"/>
                  </a:cubicBezTo>
                  <a:cubicBezTo>
                    <a:pt x="9129" y="2854"/>
                    <a:pt x="9130" y="2854"/>
                    <a:pt x="9131" y="2854"/>
                  </a:cubicBezTo>
                  <a:lnTo>
                    <a:pt x="9094" y="2889"/>
                  </a:lnTo>
                  <a:cubicBezTo>
                    <a:pt x="9125" y="2884"/>
                    <a:pt x="9144" y="2865"/>
                    <a:pt x="9165" y="2847"/>
                  </a:cubicBezTo>
                  <a:cubicBezTo>
                    <a:pt x="9185" y="2829"/>
                    <a:pt x="9208" y="2814"/>
                    <a:pt x="9243" y="2814"/>
                  </a:cubicBezTo>
                  <a:cubicBezTo>
                    <a:pt x="9245" y="2814"/>
                    <a:pt x="9247" y="2814"/>
                    <a:pt x="9249" y="2814"/>
                  </a:cubicBezTo>
                  <a:cubicBezTo>
                    <a:pt x="9254" y="2813"/>
                    <a:pt x="9259" y="2812"/>
                    <a:pt x="9265" y="2812"/>
                  </a:cubicBezTo>
                  <a:cubicBezTo>
                    <a:pt x="9281" y="2812"/>
                    <a:pt x="9302" y="2816"/>
                    <a:pt x="9316" y="2816"/>
                  </a:cubicBezTo>
                  <a:cubicBezTo>
                    <a:pt x="9327" y="2816"/>
                    <a:pt x="9334" y="2814"/>
                    <a:pt x="9332" y="2806"/>
                  </a:cubicBezTo>
                  <a:cubicBezTo>
                    <a:pt x="9279" y="2785"/>
                    <a:pt x="9223" y="2670"/>
                    <a:pt x="9236" y="2632"/>
                  </a:cubicBezTo>
                  <a:cubicBezTo>
                    <a:pt x="9243" y="2631"/>
                    <a:pt x="9323" y="2623"/>
                    <a:pt x="9373" y="2623"/>
                  </a:cubicBezTo>
                  <a:cubicBezTo>
                    <a:pt x="9386" y="2623"/>
                    <a:pt x="9398" y="2623"/>
                    <a:pt x="9405" y="2625"/>
                  </a:cubicBezTo>
                  <a:cubicBezTo>
                    <a:pt x="9455" y="2638"/>
                    <a:pt x="9379" y="2719"/>
                    <a:pt x="9422" y="2730"/>
                  </a:cubicBezTo>
                  <a:cubicBezTo>
                    <a:pt x="9420" y="2721"/>
                    <a:pt x="9436" y="2701"/>
                    <a:pt x="9443" y="2694"/>
                  </a:cubicBezTo>
                  <a:cubicBezTo>
                    <a:pt x="9444" y="2694"/>
                    <a:pt x="9446" y="2694"/>
                    <a:pt x="9447" y="2694"/>
                  </a:cubicBezTo>
                  <a:cubicBezTo>
                    <a:pt x="9462" y="2694"/>
                    <a:pt x="9456" y="2709"/>
                    <a:pt x="9468" y="2709"/>
                  </a:cubicBezTo>
                  <a:cubicBezTo>
                    <a:pt x="9473" y="2709"/>
                    <a:pt x="9481" y="2706"/>
                    <a:pt x="9496" y="2698"/>
                  </a:cubicBezTo>
                  <a:cubicBezTo>
                    <a:pt x="9491" y="2668"/>
                    <a:pt x="9561" y="2657"/>
                    <a:pt x="9543" y="2657"/>
                  </a:cubicBezTo>
                  <a:cubicBezTo>
                    <a:pt x="9538" y="2657"/>
                    <a:pt x="9527" y="2657"/>
                    <a:pt x="9508" y="2659"/>
                  </a:cubicBezTo>
                  <a:cubicBezTo>
                    <a:pt x="9554" y="2626"/>
                    <a:pt x="9565" y="2641"/>
                    <a:pt x="9624" y="2612"/>
                  </a:cubicBezTo>
                  <a:cubicBezTo>
                    <a:pt x="9594" y="2599"/>
                    <a:pt x="9643" y="2516"/>
                    <a:pt x="9688" y="2481"/>
                  </a:cubicBezTo>
                  <a:cubicBezTo>
                    <a:pt x="9688" y="2490"/>
                    <a:pt x="9705" y="2496"/>
                    <a:pt x="9713" y="2497"/>
                  </a:cubicBezTo>
                  <a:cubicBezTo>
                    <a:pt x="9815" y="2449"/>
                    <a:pt x="9879" y="2438"/>
                    <a:pt x="9971" y="2386"/>
                  </a:cubicBezTo>
                  <a:cubicBezTo>
                    <a:pt x="9973" y="2387"/>
                    <a:pt x="9975" y="2387"/>
                    <a:pt x="9977" y="2387"/>
                  </a:cubicBezTo>
                  <a:cubicBezTo>
                    <a:pt x="9985" y="2387"/>
                    <a:pt x="9999" y="2385"/>
                    <a:pt x="10009" y="2385"/>
                  </a:cubicBezTo>
                  <a:cubicBezTo>
                    <a:pt x="10020" y="2385"/>
                    <a:pt x="10028" y="2387"/>
                    <a:pt x="10023" y="2399"/>
                  </a:cubicBezTo>
                  <a:cubicBezTo>
                    <a:pt x="10033" y="2386"/>
                    <a:pt x="10039" y="2368"/>
                    <a:pt x="10068" y="2352"/>
                  </a:cubicBezTo>
                  <a:cubicBezTo>
                    <a:pt x="10070" y="2351"/>
                    <a:pt x="10072" y="2351"/>
                    <a:pt x="10074" y="2351"/>
                  </a:cubicBezTo>
                  <a:cubicBezTo>
                    <a:pt x="10131" y="2351"/>
                    <a:pt x="10008" y="2391"/>
                    <a:pt x="10067" y="2400"/>
                  </a:cubicBezTo>
                  <a:cubicBezTo>
                    <a:pt x="10060" y="2379"/>
                    <a:pt x="10128" y="2335"/>
                    <a:pt x="10162" y="2299"/>
                  </a:cubicBezTo>
                  <a:cubicBezTo>
                    <a:pt x="10158" y="2297"/>
                    <a:pt x="10154" y="2295"/>
                    <a:pt x="10149" y="2295"/>
                  </a:cubicBezTo>
                  <a:cubicBezTo>
                    <a:pt x="10135" y="2295"/>
                    <a:pt x="10117" y="2306"/>
                    <a:pt x="10098" y="2320"/>
                  </a:cubicBezTo>
                  <a:cubicBezTo>
                    <a:pt x="10073" y="2338"/>
                    <a:pt x="10046" y="2364"/>
                    <a:pt x="10029" y="2381"/>
                  </a:cubicBezTo>
                  <a:cubicBezTo>
                    <a:pt x="10019" y="2361"/>
                    <a:pt x="10026" y="2331"/>
                    <a:pt x="10046" y="2297"/>
                  </a:cubicBezTo>
                  <a:cubicBezTo>
                    <a:pt x="10055" y="2281"/>
                    <a:pt x="10069" y="2263"/>
                    <a:pt x="10085" y="2245"/>
                  </a:cubicBezTo>
                  <a:cubicBezTo>
                    <a:pt x="10101" y="2226"/>
                    <a:pt x="10120" y="2207"/>
                    <a:pt x="10141" y="2189"/>
                  </a:cubicBezTo>
                  <a:cubicBezTo>
                    <a:pt x="10163" y="2172"/>
                    <a:pt x="10176" y="2166"/>
                    <a:pt x="10184" y="2166"/>
                  </a:cubicBezTo>
                  <a:cubicBezTo>
                    <a:pt x="10197" y="2166"/>
                    <a:pt x="10193" y="2183"/>
                    <a:pt x="10195" y="2183"/>
                  </a:cubicBezTo>
                  <a:cubicBezTo>
                    <a:pt x="10196" y="2183"/>
                    <a:pt x="10197" y="2183"/>
                    <a:pt x="10198" y="2181"/>
                  </a:cubicBezTo>
                  <a:cubicBezTo>
                    <a:pt x="10344" y="2105"/>
                    <a:pt x="10277" y="2042"/>
                    <a:pt x="10409" y="1998"/>
                  </a:cubicBezTo>
                  <a:cubicBezTo>
                    <a:pt x="10412" y="1998"/>
                    <a:pt x="10415" y="1998"/>
                    <a:pt x="10417" y="1998"/>
                  </a:cubicBezTo>
                  <a:cubicBezTo>
                    <a:pt x="10467" y="1998"/>
                    <a:pt x="10442" y="2045"/>
                    <a:pt x="10463" y="2056"/>
                  </a:cubicBezTo>
                  <a:cubicBezTo>
                    <a:pt x="10408" y="2103"/>
                    <a:pt x="10360" y="2099"/>
                    <a:pt x="10320" y="2125"/>
                  </a:cubicBezTo>
                  <a:lnTo>
                    <a:pt x="10377" y="2105"/>
                  </a:lnTo>
                  <a:lnTo>
                    <a:pt x="10377" y="2105"/>
                  </a:lnTo>
                  <a:cubicBezTo>
                    <a:pt x="10363" y="2125"/>
                    <a:pt x="10327" y="2158"/>
                    <a:pt x="10300" y="2164"/>
                  </a:cubicBezTo>
                  <a:cubicBezTo>
                    <a:pt x="10327" y="2164"/>
                    <a:pt x="10386" y="2126"/>
                    <a:pt x="10454" y="2084"/>
                  </a:cubicBezTo>
                  <a:cubicBezTo>
                    <a:pt x="10488" y="2063"/>
                    <a:pt x="10525" y="2042"/>
                    <a:pt x="10560" y="2021"/>
                  </a:cubicBezTo>
                  <a:cubicBezTo>
                    <a:pt x="10594" y="1999"/>
                    <a:pt x="10628" y="1980"/>
                    <a:pt x="10658" y="1966"/>
                  </a:cubicBezTo>
                  <a:cubicBezTo>
                    <a:pt x="10671" y="1947"/>
                    <a:pt x="10697" y="1917"/>
                    <a:pt x="10677" y="1917"/>
                  </a:cubicBezTo>
                  <a:cubicBezTo>
                    <a:pt x="10677" y="1917"/>
                    <a:pt x="10676" y="1917"/>
                    <a:pt x="10676" y="1917"/>
                  </a:cubicBezTo>
                  <a:lnTo>
                    <a:pt x="10645" y="1943"/>
                  </a:lnTo>
                  <a:cubicBezTo>
                    <a:pt x="10644" y="1943"/>
                    <a:pt x="10644" y="1943"/>
                    <a:pt x="10643" y="1943"/>
                  </a:cubicBezTo>
                  <a:cubicBezTo>
                    <a:pt x="10608" y="1943"/>
                    <a:pt x="10669" y="1890"/>
                    <a:pt x="10653" y="1890"/>
                  </a:cubicBezTo>
                  <a:cubicBezTo>
                    <a:pt x="10651" y="1890"/>
                    <a:pt x="10647" y="1892"/>
                    <a:pt x="10641" y="1894"/>
                  </a:cubicBezTo>
                  <a:cubicBezTo>
                    <a:pt x="10659" y="1872"/>
                    <a:pt x="10676" y="1847"/>
                    <a:pt x="10698" y="1824"/>
                  </a:cubicBezTo>
                  <a:cubicBezTo>
                    <a:pt x="10720" y="1801"/>
                    <a:pt x="10745" y="1778"/>
                    <a:pt x="10779" y="1761"/>
                  </a:cubicBezTo>
                  <a:lnTo>
                    <a:pt x="10809" y="1778"/>
                  </a:lnTo>
                  <a:lnTo>
                    <a:pt x="10809" y="1778"/>
                  </a:lnTo>
                  <a:cubicBezTo>
                    <a:pt x="10808" y="1778"/>
                    <a:pt x="10807" y="1778"/>
                    <a:pt x="10806" y="1778"/>
                  </a:cubicBezTo>
                  <a:cubicBezTo>
                    <a:pt x="10793" y="1778"/>
                    <a:pt x="10758" y="1795"/>
                    <a:pt x="10748" y="1812"/>
                  </a:cubicBezTo>
                  <a:lnTo>
                    <a:pt x="10748" y="1812"/>
                  </a:lnTo>
                  <a:cubicBezTo>
                    <a:pt x="10765" y="1783"/>
                    <a:pt x="10867" y="1780"/>
                    <a:pt x="10870" y="1726"/>
                  </a:cubicBezTo>
                  <a:lnTo>
                    <a:pt x="10870" y="1726"/>
                  </a:lnTo>
                  <a:lnTo>
                    <a:pt x="10814" y="1739"/>
                  </a:lnTo>
                  <a:cubicBezTo>
                    <a:pt x="10847" y="1693"/>
                    <a:pt x="10880" y="1628"/>
                    <a:pt x="10939" y="1595"/>
                  </a:cubicBezTo>
                  <a:cubicBezTo>
                    <a:pt x="10932" y="1593"/>
                    <a:pt x="10927" y="1593"/>
                    <a:pt x="10924" y="1593"/>
                  </a:cubicBezTo>
                  <a:cubicBezTo>
                    <a:pt x="10904" y="1593"/>
                    <a:pt x="10919" y="1606"/>
                    <a:pt x="10873" y="1606"/>
                  </a:cubicBezTo>
                  <a:cubicBezTo>
                    <a:pt x="10872" y="1606"/>
                    <a:pt x="10870" y="1606"/>
                    <a:pt x="10869" y="1606"/>
                  </a:cubicBezTo>
                  <a:lnTo>
                    <a:pt x="10869" y="1606"/>
                  </a:lnTo>
                  <a:cubicBezTo>
                    <a:pt x="10927" y="1618"/>
                    <a:pt x="10748" y="1696"/>
                    <a:pt x="10804" y="1705"/>
                  </a:cubicBezTo>
                  <a:lnTo>
                    <a:pt x="10804" y="1705"/>
                  </a:lnTo>
                  <a:cubicBezTo>
                    <a:pt x="10802" y="1705"/>
                    <a:pt x="10800" y="1705"/>
                    <a:pt x="10799" y="1705"/>
                  </a:cubicBezTo>
                  <a:cubicBezTo>
                    <a:pt x="10746" y="1705"/>
                    <a:pt x="10729" y="1740"/>
                    <a:pt x="10661" y="1746"/>
                  </a:cubicBezTo>
                  <a:cubicBezTo>
                    <a:pt x="10666" y="1750"/>
                    <a:pt x="10673" y="1751"/>
                    <a:pt x="10673" y="1754"/>
                  </a:cubicBezTo>
                  <a:cubicBezTo>
                    <a:pt x="10674" y="1758"/>
                    <a:pt x="10667" y="1765"/>
                    <a:pt x="10643" y="1778"/>
                  </a:cubicBezTo>
                  <a:cubicBezTo>
                    <a:pt x="10643" y="1781"/>
                    <a:pt x="10640" y="1788"/>
                    <a:pt x="10638" y="1793"/>
                  </a:cubicBezTo>
                  <a:cubicBezTo>
                    <a:pt x="10638" y="1793"/>
                    <a:pt x="10638" y="1793"/>
                    <a:pt x="10638" y="1793"/>
                  </a:cubicBezTo>
                  <a:lnTo>
                    <a:pt x="10638" y="1793"/>
                  </a:lnTo>
                  <a:cubicBezTo>
                    <a:pt x="10638" y="1793"/>
                    <a:pt x="10638" y="1793"/>
                    <a:pt x="10638" y="1793"/>
                  </a:cubicBezTo>
                  <a:lnTo>
                    <a:pt x="10638" y="1793"/>
                  </a:lnTo>
                  <a:cubicBezTo>
                    <a:pt x="10638" y="1793"/>
                    <a:pt x="10638" y="1793"/>
                    <a:pt x="10637" y="1793"/>
                  </a:cubicBezTo>
                  <a:lnTo>
                    <a:pt x="10637" y="1793"/>
                  </a:lnTo>
                  <a:cubicBezTo>
                    <a:pt x="10638" y="1793"/>
                    <a:pt x="10638" y="1793"/>
                    <a:pt x="10638" y="1793"/>
                  </a:cubicBezTo>
                  <a:lnTo>
                    <a:pt x="10638" y="1793"/>
                  </a:lnTo>
                  <a:cubicBezTo>
                    <a:pt x="10637" y="1795"/>
                    <a:pt x="10637" y="1795"/>
                    <a:pt x="10637" y="1795"/>
                  </a:cubicBezTo>
                  <a:cubicBezTo>
                    <a:pt x="10637" y="1795"/>
                    <a:pt x="10638" y="1794"/>
                    <a:pt x="10639" y="1793"/>
                  </a:cubicBezTo>
                  <a:cubicBezTo>
                    <a:pt x="10649" y="1790"/>
                    <a:pt x="10657" y="1789"/>
                    <a:pt x="10664" y="1789"/>
                  </a:cubicBezTo>
                  <a:cubicBezTo>
                    <a:pt x="10667" y="1789"/>
                    <a:pt x="10670" y="1789"/>
                    <a:pt x="10673" y="1790"/>
                  </a:cubicBezTo>
                  <a:cubicBezTo>
                    <a:pt x="10664" y="1826"/>
                    <a:pt x="10590" y="1876"/>
                    <a:pt x="10571" y="1904"/>
                  </a:cubicBezTo>
                  <a:cubicBezTo>
                    <a:pt x="10566" y="1906"/>
                    <a:pt x="10562" y="1907"/>
                    <a:pt x="10561" y="1907"/>
                  </a:cubicBezTo>
                  <a:cubicBezTo>
                    <a:pt x="10552" y="1907"/>
                    <a:pt x="10572" y="1886"/>
                    <a:pt x="10555" y="1886"/>
                  </a:cubicBezTo>
                  <a:cubicBezTo>
                    <a:pt x="10555" y="1886"/>
                    <a:pt x="10555" y="1886"/>
                    <a:pt x="10555" y="1886"/>
                  </a:cubicBezTo>
                  <a:lnTo>
                    <a:pt x="10528" y="1927"/>
                  </a:lnTo>
                  <a:cubicBezTo>
                    <a:pt x="10524" y="1923"/>
                    <a:pt x="10515" y="1922"/>
                    <a:pt x="10505" y="1922"/>
                  </a:cubicBezTo>
                  <a:cubicBezTo>
                    <a:pt x="10498" y="1922"/>
                    <a:pt x="10491" y="1922"/>
                    <a:pt x="10485" y="1922"/>
                  </a:cubicBezTo>
                  <a:cubicBezTo>
                    <a:pt x="10468" y="1922"/>
                    <a:pt x="10459" y="1918"/>
                    <a:pt x="10490" y="1888"/>
                  </a:cubicBezTo>
                  <a:lnTo>
                    <a:pt x="10490" y="1888"/>
                  </a:lnTo>
                  <a:lnTo>
                    <a:pt x="10461" y="1907"/>
                  </a:lnTo>
                  <a:lnTo>
                    <a:pt x="10431" y="1925"/>
                  </a:lnTo>
                  <a:cubicBezTo>
                    <a:pt x="10389" y="1936"/>
                    <a:pt x="10338" y="1962"/>
                    <a:pt x="10314" y="1989"/>
                  </a:cubicBezTo>
                  <a:cubicBezTo>
                    <a:pt x="10290" y="1999"/>
                    <a:pt x="10269" y="2035"/>
                    <a:pt x="10268" y="2035"/>
                  </a:cubicBezTo>
                  <a:cubicBezTo>
                    <a:pt x="10268" y="2035"/>
                    <a:pt x="10269" y="2032"/>
                    <a:pt x="10272" y="2025"/>
                  </a:cubicBezTo>
                  <a:lnTo>
                    <a:pt x="10272" y="2025"/>
                  </a:lnTo>
                  <a:lnTo>
                    <a:pt x="10251" y="2043"/>
                  </a:lnTo>
                  <a:lnTo>
                    <a:pt x="10229" y="2060"/>
                  </a:lnTo>
                  <a:lnTo>
                    <a:pt x="10185" y="2094"/>
                  </a:lnTo>
                  <a:lnTo>
                    <a:pt x="10181" y="2090"/>
                  </a:lnTo>
                  <a:cubicBezTo>
                    <a:pt x="10134" y="2116"/>
                    <a:pt x="10091" y="2152"/>
                    <a:pt x="10043" y="2187"/>
                  </a:cubicBezTo>
                  <a:cubicBezTo>
                    <a:pt x="9995" y="2218"/>
                    <a:pt x="9942" y="2247"/>
                    <a:pt x="9877" y="2257"/>
                  </a:cubicBezTo>
                  <a:cubicBezTo>
                    <a:pt x="9848" y="2280"/>
                    <a:pt x="9819" y="2305"/>
                    <a:pt x="9760" y="2326"/>
                  </a:cubicBezTo>
                  <a:lnTo>
                    <a:pt x="9740" y="2313"/>
                  </a:lnTo>
                  <a:cubicBezTo>
                    <a:pt x="9702" y="2341"/>
                    <a:pt x="9606" y="2358"/>
                    <a:pt x="9598" y="2386"/>
                  </a:cubicBezTo>
                  <a:cubicBezTo>
                    <a:pt x="9590" y="2383"/>
                    <a:pt x="9581" y="2382"/>
                    <a:pt x="9572" y="2382"/>
                  </a:cubicBezTo>
                  <a:cubicBezTo>
                    <a:pt x="9539" y="2382"/>
                    <a:pt x="9498" y="2399"/>
                    <a:pt x="9456" y="2421"/>
                  </a:cubicBezTo>
                  <a:cubicBezTo>
                    <a:pt x="9402" y="2448"/>
                    <a:pt x="9347" y="2484"/>
                    <a:pt x="9307" y="2495"/>
                  </a:cubicBezTo>
                  <a:lnTo>
                    <a:pt x="9315" y="2521"/>
                  </a:lnTo>
                  <a:cubicBezTo>
                    <a:pt x="9262" y="2542"/>
                    <a:pt x="9215" y="2570"/>
                    <a:pt x="9154" y="2607"/>
                  </a:cubicBezTo>
                  <a:lnTo>
                    <a:pt x="9167" y="2627"/>
                  </a:lnTo>
                  <a:cubicBezTo>
                    <a:pt x="9143" y="2649"/>
                    <a:pt x="9104" y="2659"/>
                    <a:pt x="9062" y="2668"/>
                  </a:cubicBezTo>
                  <a:cubicBezTo>
                    <a:pt x="9019" y="2678"/>
                    <a:pt x="8971" y="2688"/>
                    <a:pt x="8926" y="2706"/>
                  </a:cubicBezTo>
                  <a:cubicBezTo>
                    <a:pt x="8929" y="2695"/>
                    <a:pt x="8952" y="2689"/>
                    <a:pt x="8971" y="2688"/>
                  </a:cubicBezTo>
                  <a:cubicBezTo>
                    <a:pt x="8966" y="2687"/>
                    <a:pt x="8962" y="2687"/>
                    <a:pt x="8957" y="2687"/>
                  </a:cubicBezTo>
                  <a:cubicBezTo>
                    <a:pt x="8931" y="2687"/>
                    <a:pt x="8907" y="2694"/>
                    <a:pt x="8883" y="2703"/>
                  </a:cubicBezTo>
                  <a:cubicBezTo>
                    <a:pt x="8855" y="2712"/>
                    <a:pt x="8828" y="2727"/>
                    <a:pt x="8802" y="2743"/>
                  </a:cubicBezTo>
                  <a:cubicBezTo>
                    <a:pt x="8752" y="2771"/>
                    <a:pt x="8703" y="2803"/>
                    <a:pt x="8650" y="2803"/>
                  </a:cubicBezTo>
                  <a:cubicBezTo>
                    <a:pt x="8648" y="2803"/>
                    <a:pt x="8645" y="2803"/>
                    <a:pt x="8643" y="2803"/>
                  </a:cubicBezTo>
                  <a:cubicBezTo>
                    <a:pt x="8622" y="2819"/>
                    <a:pt x="8602" y="2821"/>
                    <a:pt x="8583" y="2821"/>
                  </a:cubicBezTo>
                  <a:cubicBezTo>
                    <a:pt x="8586" y="2820"/>
                    <a:pt x="8587" y="2820"/>
                    <a:pt x="8589" y="2818"/>
                  </a:cubicBezTo>
                  <a:lnTo>
                    <a:pt x="8589" y="2818"/>
                  </a:lnTo>
                  <a:cubicBezTo>
                    <a:pt x="8587" y="2819"/>
                    <a:pt x="8582" y="2820"/>
                    <a:pt x="8579" y="2820"/>
                  </a:cubicBezTo>
                  <a:cubicBezTo>
                    <a:pt x="8567" y="2820"/>
                    <a:pt x="8554" y="2820"/>
                    <a:pt x="8540" y="2820"/>
                  </a:cubicBezTo>
                  <a:cubicBezTo>
                    <a:pt x="8550" y="2821"/>
                    <a:pt x="8560" y="2822"/>
                    <a:pt x="8568" y="2822"/>
                  </a:cubicBezTo>
                  <a:cubicBezTo>
                    <a:pt x="8570" y="2822"/>
                    <a:pt x="8572" y="2822"/>
                    <a:pt x="8574" y="2822"/>
                  </a:cubicBezTo>
                  <a:lnTo>
                    <a:pt x="8574" y="2822"/>
                  </a:lnTo>
                  <a:cubicBezTo>
                    <a:pt x="8554" y="2829"/>
                    <a:pt x="8526" y="2841"/>
                    <a:pt x="8499" y="2855"/>
                  </a:cubicBezTo>
                  <a:lnTo>
                    <a:pt x="8480" y="2834"/>
                  </a:lnTo>
                  <a:cubicBezTo>
                    <a:pt x="8477" y="2835"/>
                    <a:pt x="8476" y="2836"/>
                    <a:pt x="8473" y="2837"/>
                  </a:cubicBezTo>
                  <a:cubicBezTo>
                    <a:pt x="8443" y="2837"/>
                    <a:pt x="8455" y="2855"/>
                    <a:pt x="8475" y="2869"/>
                  </a:cubicBezTo>
                  <a:cubicBezTo>
                    <a:pt x="8462" y="2878"/>
                    <a:pt x="8450" y="2887"/>
                    <a:pt x="8442" y="2896"/>
                  </a:cubicBezTo>
                  <a:cubicBezTo>
                    <a:pt x="8435" y="2890"/>
                    <a:pt x="8427" y="2887"/>
                    <a:pt x="8420" y="2887"/>
                  </a:cubicBezTo>
                  <a:cubicBezTo>
                    <a:pt x="8399" y="2887"/>
                    <a:pt x="8378" y="2906"/>
                    <a:pt x="8354" y="2906"/>
                  </a:cubicBezTo>
                  <a:cubicBezTo>
                    <a:pt x="8345" y="2906"/>
                    <a:pt x="8336" y="2904"/>
                    <a:pt x="8326" y="2896"/>
                  </a:cubicBezTo>
                  <a:cubicBezTo>
                    <a:pt x="8314" y="2921"/>
                    <a:pt x="8204" y="2947"/>
                    <a:pt x="8184" y="2990"/>
                  </a:cubicBezTo>
                  <a:lnTo>
                    <a:pt x="8184" y="2990"/>
                  </a:lnTo>
                  <a:cubicBezTo>
                    <a:pt x="8151" y="2993"/>
                    <a:pt x="8118" y="2995"/>
                    <a:pt x="8092" y="3014"/>
                  </a:cubicBezTo>
                  <a:lnTo>
                    <a:pt x="8071" y="2985"/>
                  </a:lnTo>
                  <a:lnTo>
                    <a:pt x="8009" y="3046"/>
                  </a:lnTo>
                  <a:cubicBezTo>
                    <a:pt x="7962" y="3036"/>
                    <a:pt x="7941" y="3029"/>
                    <a:pt x="7979" y="2994"/>
                  </a:cubicBezTo>
                  <a:lnTo>
                    <a:pt x="7979" y="2994"/>
                  </a:lnTo>
                  <a:cubicBezTo>
                    <a:pt x="7955" y="3010"/>
                    <a:pt x="7939" y="3019"/>
                    <a:pt x="7925" y="3026"/>
                  </a:cubicBezTo>
                  <a:cubicBezTo>
                    <a:pt x="7912" y="3033"/>
                    <a:pt x="7902" y="3037"/>
                    <a:pt x="7892" y="3041"/>
                  </a:cubicBezTo>
                  <a:cubicBezTo>
                    <a:pt x="7874" y="3048"/>
                    <a:pt x="7858" y="3055"/>
                    <a:pt x="7817" y="3083"/>
                  </a:cubicBezTo>
                  <a:lnTo>
                    <a:pt x="7817" y="3061"/>
                  </a:lnTo>
                  <a:cubicBezTo>
                    <a:pt x="7791" y="3067"/>
                    <a:pt x="7754" y="3096"/>
                    <a:pt x="7730" y="3096"/>
                  </a:cubicBezTo>
                  <a:cubicBezTo>
                    <a:pt x="7726" y="3096"/>
                    <a:pt x="7722" y="3095"/>
                    <a:pt x="7719" y="3093"/>
                  </a:cubicBezTo>
                  <a:cubicBezTo>
                    <a:pt x="7708" y="3090"/>
                    <a:pt x="7694" y="3088"/>
                    <a:pt x="7676" y="3088"/>
                  </a:cubicBezTo>
                  <a:cubicBezTo>
                    <a:pt x="7630" y="3088"/>
                    <a:pt x="7563" y="3098"/>
                    <a:pt x="7489" y="3109"/>
                  </a:cubicBezTo>
                  <a:cubicBezTo>
                    <a:pt x="7463" y="3114"/>
                    <a:pt x="7437" y="3118"/>
                    <a:pt x="7410" y="3122"/>
                  </a:cubicBezTo>
                  <a:cubicBezTo>
                    <a:pt x="7383" y="3124"/>
                    <a:pt x="7356" y="3128"/>
                    <a:pt x="7329" y="3130"/>
                  </a:cubicBezTo>
                  <a:cubicBezTo>
                    <a:pt x="7293" y="3132"/>
                    <a:pt x="7257" y="3134"/>
                    <a:pt x="7222" y="3134"/>
                  </a:cubicBezTo>
                  <a:cubicBezTo>
                    <a:pt x="7206" y="3134"/>
                    <a:pt x="7191" y="3134"/>
                    <a:pt x="7176" y="3133"/>
                  </a:cubicBezTo>
                  <a:lnTo>
                    <a:pt x="7176" y="3133"/>
                  </a:lnTo>
                  <a:cubicBezTo>
                    <a:pt x="7189" y="3150"/>
                    <a:pt x="7186" y="3156"/>
                    <a:pt x="7175" y="3156"/>
                  </a:cubicBezTo>
                  <a:cubicBezTo>
                    <a:pt x="7168" y="3156"/>
                    <a:pt x="7158" y="3154"/>
                    <a:pt x="7148" y="3151"/>
                  </a:cubicBezTo>
                  <a:cubicBezTo>
                    <a:pt x="7135" y="3149"/>
                    <a:pt x="7121" y="3145"/>
                    <a:pt x="7109" y="3145"/>
                  </a:cubicBezTo>
                  <a:cubicBezTo>
                    <a:pt x="7096" y="3145"/>
                    <a:pt x="7086" y="3150"/>
                    <a:pt x="7086" y="3163"/>
                  </a:cubicBezTo>
                  <a:cubicBezTo>
                    <a:pt x="7073" y="3149"/>
                    <a:pt x="7046" y="3143"/>
                    <a:pt x="7075" y="3128"/>
                  </a:cubicBezTo>
                  <a:lnTo>
                    <a:pt x="7075" y="3128"/>
                  </a:lnTo>
                  <a:cubicBezTo>
                    <a:pt x="7029" y="3139"/>
                    <a:pt x="6993" y="3136"/>
                    <a:pt x="6962" y="3137"/>
                  </a:cubicBezTo>
                  <a:cubicBezTo>
                    <a:pt x="6929" y="3137"/>
                    <a:pt x="6902" y="3142"/>
                    <a:pt x="6871" y="3164"/>
                  </a:cubicBezTo>
                  <a:cubicBezTo>
                    <a:pt x="6860" y="3150"/>
                    <a:pt x="6889" y="3141"/>
                    <a:pt x="6880" y="3133"/>
                  </a:cubicBezTo>
                  <a:lnTo>
                    <a:pt x="6880" y="3133"/>
                  </a:lnTo>
                  <a:cubicBezTo>
                    <a:pt x="6874" y="3136"/>
                    <a:pt x="6861" y="3142"/>
                    <a:pt x="6850" y="3142"/>
                  </a:cubicBezTo>
                  <a:cubicBezTo>
                    <a:pt x="6847" y="3142"/>
                    <a:pt x="6843" y="3141"/>
                    <a:pt x="6840" y="3139"/>
                  </a:cubicBezTo>
                  <a:cubicBezTo>
                    <a:pt x="6830" y="3131"/>
                    <a:pt x="6853" y="3126"/>
                    <a:pt x="6867" y="3119"/>
                  </a:cubicBezTo>
                  <a:lnTo>
                    <a:pt x="6867" y="3119"/>
                  </a:lnTo>
                  <a:cubicBezTo>
                    <a:pt x="6772" y="3127"/>
                    <a:pt x="6765" y="3173"/>
                    <a:pt x="6761" y="3216"/>
                  </a:cubicBezTo>
                  <a:cubicBezTo>
                    <a:pt x="6741" y="3209"/>
                    <a:pt x="6726" y="3206"/>
                    <a:pt x="6712" y="3206"/>
                  </a:cubicBezTo>
                  <a:cubicBezTo>
                    <a:pt x="6690" y="3206"/>
                    <a:pt x="6673" y="3214"/>
                    <a:pt x="6652" y="3233"/>
                  </a:cubicBezTo>
                  <a:cubicBezTo>
                    <a:pt x="6643" y="3226"/>
                    <a:pt x="6632" y="3219"/>
                    <a:pt x="6630" y="3214"/>
                  </a:cubicBezTo>
                  <a:cubicBezTo>
                    <a:pt x="6627" y="3208"/>
                    <a:pt x="6635" y="3203"/>
                    <a:pt x="6665" y="3198"/>
                  </a:cubicBezTo>
                  <a:lnTo>
                    <a:pt x="6665" y="3198"/>
                  </a:lnTo>
                  <a:cubicBezTo>
                    <a:pt x="6663" y="3199"/>
                    <a:pt x="6662" y="3199"/>
                    <a:pt x="6659" y="3199"/>
                  </a:cubicBezTo>
                  <a:cubicBezTo>
                    <a:pt x="6641" y="3199"/>
                    <a:pt x="6601" y="3196"/>
                    <a:pt x="6562" y="3196"/>
                  </a:cubicBezTo>
                  <a:cubicBezTo>
                    <a:pt x="6558" y="3196"/>
                    <a:pt x="6553" y="3196"/>
                    <a:pt x="6549" y="3196"/>
                  </a:cubicBezTo>
                  <a:cubicBezTo>
                    <a:pt x="6501" y="3197"/>
                    <a:pt x="6457" y="3202"/>
                    <a:pt x="6456" y="3219"/>
                  </a:cubicBezTo>
                  <a:cubicBezTo>
                    <a:pt x="6452" y="3216"/>
                    <a:pt x="6446" y="3215"/>
                    <a:pt x="6438" y="3215"/>
                  </a:cubicBezTo>
                  <a:cubicBezTo>
                    <a:pt x="6423" y="3215"/>
                    <a:pt x="6405" y="3219"/>
                    <a:pt x="6399" y="3221"/>
                  </a:cubicBezTo>
                  <a:cubicBezTo>
                    <a:pt x="6394" y="3221"/>
                    <a:pt x="6389" y="3221"/>
                    <a:pt x="6384" y="3221"/>
                  </a:cubicBezTo>
                  <a:cubicBezTo>
                    <a:pt x="6356" y="3221"/>
                    <a:pt x="6338" y="3219"/>
                    <a:pt x="6321" y="3219"/>
                  </a:cubicBezTo>
                  <a:cubicBezTo>
                    <a:pt x="6309" y="3219"/>
                    <a:pt x="6297" y="3218"/>
                    <a:pt x="6282" y="3218"/>
                  </a:cubicBezTo>
                  <a:cubicBezTo>
                    <a:pt x="6271" y="3218"/>
                    <a:pt x="6258" y="3219"/>
                    <a:pt x="6242" y="3219"/>
                  </a:cubicBezTo>
                  <a:lnTo>
                    <a:pt x="6263" y="3226"/>
                  </a:lnTo>
                  <a:cubicBezTo>
                    <a:pt x="6251" y="3241"/>
                    <a:pt x="6239" y="3246"/>
                    <a:pt x="6225" y="3246"/>
                  </a:cubicBezTo>
                  <a:cubicBezTo>
                    <a:pt x="6206" y="3246"/>
                    <a:pt x="6184" y="3238"/>
                    <a:pt x="6155" y="3238"/>
                  </a:cubicBezTo>
                  <a:cubicBezTo>
                    <a:pt x="6150" y="3238"/>
                    <a:pt x="6146" y="3238"/>
                    <a:pt x="6141" y="3239"/>
                  </a:cubicBezTo>
                  <a:lnTo>
                    <a:pt x="6143" y="3234"/>
                  </a:lnTo>
                  <a:cubicBezTo>
                    <a:pt x="6108" y="3226"/>
                    <a:pt x="6088" y="3223"/>
                    <a:pt x="6073" y="3221"/>
                  </a:cubicBezTo>
                  <a:cubicBezTo>
                    <a:pt x="6070" y="3221"/>
                    <a:pt x="6068" y="3221"/>
                    <a:pt x="6066" y="3221"/>
                  </a:cubicBezTo>
                  <a:cubicBezTo>
                    <a:pt x="6056" y="3221"/>
                    <a:pt x="6050" y="3222"/>
                    <a:pt x="6044" y="3223"/>
                  </a:cubicBezTo>
                  <a:cubicBezTo>
                    <a:pt x="6039" y="3224"/>
                    <a:pt x="6035" y="3224"/>
                    <a:pt x="6029" y="3224"/>
                  </a:cubicBezTo>
                  <a:cubicBezTo>
                    <a:pt x="6015" y="3224"/>
                    <a:pt x="5994" y="3221"/>
                    <a:pt x="5948" y="3207"/>
                  </a:cubicBezTo>
                  <a:lnTo>
                    <a:pt x="5948" y="3207"/>
                  </a:lnTo>
                  <a:lnTo>
                    <a:pt x="5954" y="3233"/>
                  </a:lnTo>
                  <a:cubicBezTo>
                    <a:pt x="5950" y="3246"/>
                    <a:pt x="5942" y="3250"/>
                    <a:pt x="5930" y="3250"/>
                  </a:cubicBezTo>
                  <a:cubicBezTo>
                    <a:pt x="5895" y="3250"/>
                    <a:pt x="5830" y="3209"/>
                    <a:pt x="5773" y="3209"/>
                  </a:cubicBezTo>
                  <a:cubicBezTo>
                    <a:pt x="5767" y="3209"/>
                    <a:pt x="5761" y="3210"/>
                    <a:pt x="5755" y="3211"/>
                  </a:cubicBezTo>
                  <a:lnTo>
                    <a:pt x="5783" y="3227"/>
                  </a:lnTo>
                  <a:cubicBezTo>
                    <a:pt x="5780" y="3228"/>
                    <a:pt x="5777" y="3229"/>
                    <a:pt x="5773" y="3229"/>
                  </a:cubicBezTo>
                  <a:cubicBezTo>
                    <a:pt x="5729" y="3229"/>
                    <a:pt x="5665" y="3143"/>
                    <a:pt x="5626" y="3133"/>
                  </a:cubicBezTo>
                  <a:cubicBezTo>
                    <a:pt x="5617" y="3128"/>
                    <a:pt x="5642" y="3127"/>
                    <a:pt x="5655" y="3124"/>
                  </a:cubicBezTo>
                  <a:cubicBezTo>
                    <a:pt x="5631" y="3115"/>
                    <a:pt x="5617" y="3112"/>
                    <a:pt x="5608" y="3112"/>
                  </a:cubicBezTo>
                  <a:cubicBezTo>
                    <a:pt x="5577" y="3112"/>
                    <a:pt x="5618" y="3157"/>
                    <a:pt x="5555" y="3157"/>
                  </a:cubicBezTo>
                  <a:cubicBezTo>
                    <a:pt x="5554" y="3157"/>
                    <a:pt x="5554" y="3157"/>
                    <a:pt x="5553" y="3157"/>
                  </a:cubicBezTo>
                  <a:cubicBezTo>
                    <a:pt x="5539" y="3137"/>
                    <a:pt x="5577" y="3114"/>
                    <a:pt x="5522" y="3104"/>
                  </a:cubicBezTo>
                  <a:cubicBezTo>
                    <a:pt x="5518" y="3101"/>
                    <a:pt x="5512" y="3100"/>
                    <a:pt x="5504" y="3100"/>
                  </a:cubicBezTo>
                  <a:cubicBezTo>
                    <a:pt x="5484" y="3100"/>
                    <a:pt x="5453" y="3107"/>
                    <a:pt x="5418" y="3112"/>
                  </a:cubicBezTo>
                  <a:cubicBezTo>
                    <a:pt x="5397" y="3115"/>
                    <a:pt x="5376" y="3117"/>
                    <a:pt x="5355" y="3117"/>
                  </a:cubicBezTo>
                  <a:cubicBezTo>
                    <a:pt x="5327" y="3117"/>
                    <a:pt x="5301" y="3113"/>
                    <a:pt x="5280" y="3100"/>
                  </a:cubicBezTo>
                  <a:lnTo>
                    <a:pt x="5280" y="3100"/>
                  </a:lnTo>
                  <a:cubicBezTo>
                    <a:pt x="5295" y="3116"/>
                    <a:pt x="5310" y="3132"/>
                    <a:pt x="5270" y="3137"/>
                  </a:cubicBezTo>
                  <a:cubicBezTo>
                    <a:pt x="5240" y="3136"/>
                    <a:pt x="5201" y="3116"/>
                    <a:pt x="5163" y="3102"/>
                  </a:cubicBezTo>
                  <a:cubicBezTo>
                    <a:pt x="5140" y="3094"/>
                    <a:pt x="5117" y="3087"/>
                    <a:pt x="5095" y="3087"/>
                  </a:cubicBezTo>
                  <a:cubicBezTo>
                    <a:pt x="5082" y="3087"/>
                    <a:pt x="5069" y="3090"/>
                    <a:pt x="5057" y="3096"/>
                  </a:cubicBezTo>
                  <a:cubicBezTo>
                    <a:pt x="5050" y="3091"/>
                    <a:pt x="5048" y="3088"/>
                    <a:pt x="5049" y="3084"/>
                  </a:cubicBezTo>
                  <a:lnTo>
                    <a:pt x="5049" y="3084"/>
                  </a:lnTo>
                  <a:cubicBezTo>
                    <a:pt x="5041" y="3085"/>
                    <a:pt x="5033" y="3085"/>
                    <a:pt x="5023" y="3085"/>
                  </a:cubicBezTo>
                  <a:cubicBezTo>
                    <a:pt x="5005" y="3085"/>
                    <a:pt x="4984" y="3084"/>
                    <a:pt x="4963" y="3084"/>
                  </a:cubicBezTo>
                  <a:cubicBezTo>
                    <a:pt x="4923" y="3084"/>
                    <a:pt x="4884" y="3086"/>
                    <a:pt x="4867" y="3095"/>
                  </a:cubicBezTo>
                  <a:cubicBezTo>
                    <a:pt x="4854" y="3048"/>
                    <a:pt x="4782" y="3045"/>
                    <a:pt x="4716" y="3043"/>
                  </a:cubicBezTo>
                  <a:cubicBezTo>
                    <a:pt x="4649" y="3041"/>
                    <a:pt x="4587" y="3039"/>
                    <a:pt x="4596" y="2999"/>
                  </a:cubicBezTo>
                  <a:cubicBezTo>
                    <a:pt x="4551" y="2991"/>
                    <a:pt x="4504" y="2983"/>
                    <a:pt x="4458" y="2972"/>
                  </a:cubicBezTo>
                  <a:lnTo>
                    <a:pt x="4464" y="2964"/>
                  </a:lnTo>
                  <a:cubicBezTo>
                    <a:pt x="4424" y="2952"/>
                    <a:pt x="4395" y="2947"/>
                    <a:pt x="4371" y="2947"/>
                  </a:cubicBezTo>
                  <a:cubicBezTo>
                    <a:pt x="4345" y="2947"/>
                    <a:pt x="4326" y="2953"/>
                    <a:pt x="4307" y="2959"/>
                  </a:cubicBezTo>
                  <a:cubicBezTo>
                    <a:pt x="4288" y="2949"/>
                    <a:pt x="4305" y="2945"/>
                    <a:pt x="4307" y="2942"/>
                  </a:cubicBezTo>
                  <a:cubicBezTo>
                    <a:pt x="4246" y="2916"/>
                    <a:pt x="4212" y="2902"/>
                    <a:pt x="4179" y="2898"/>
                  </a:cubicBezTo>
                  <a:cubicBezTo>
                    <a:pt x="4165" y="2896"/>
                    <a:pt x="4152" y="2895"/>
                    <a:pt x="4137" y="2895"/>
                  </a:cubicBezTo>
                  <a:cubicBezTo>
                    <a:pt x="4114" y="2895"/>
                    <a:pt x="4089" y="2897"/>
                    <a:pt x="4054" y="2898"/>
                  </a:cubicBezTo>
                  <a:lnTo>
                    <a:pt x="4051" y="2869"/>
                  </a:lnTo>
                  <a:cubicBezTo>
                    <a:pt x="4050" y="2869"/>
                    <a:pt x="4049" y="2870"/>
                    <a:pt x="4048" y="2870"/>
                  </a:cubicBezTo>
                  <a:cubicBezTo>
                    <a:pt x="4030" y="2870"/>
                    <a:pt x="3989" y="2846"/>
                    <a:pt x="3937" y="2822"/>
                  </a:cubicBezTo>
                  <a:cubicBezTo>
                    <a:pt x="3910" y="2809"/>
                    <a:pt x="3880" y="2795"/>
                    <a:pt x="3848" y="2784"/>
                  </a:cubicBezTo>
                  <a:cubicBezTo>
                    <a:pt x="3817" y="2772"/>
                    <a:pt x="3784" y="2763"/>
                    <a:pt x="3751" y="2759"/>
                  </a:cubicBezTo>
                  <a:cubicBezTo>
                    <a:pt x="3753" y="2758"/>
                    <a:pt x="3757" y="2753"/>
                    <a:pt x="3768" y="2753"/>
                  </a:cubicBezTo>
                  <a:cubicBezTo>
                    <a:pt x="3749" y="2751"/>
                    <a:pt x="3731" y="2746"/>
                    <a:pt x="3713" y="2740"/>
                  </a:cubicBezTo>
                  <a:cubicBezTo>
                    <a:pt x="3694" y="2734"/>
                    <a:pt x="3676" y="2725"/>
                    <a:pt x="3658" y="2717"/>
                  </a:cubicBezTo>
                  <a:cubicBezTo>
                    <a:pt x="3621" y="2699"/>
                    <a:pt x="3586" y="2678"/>
                    <a:pt x="3553" y="2661"/>
                  </a:cubicBezTo>
                  <a:cubicBezTo>
                    <a:pt x="3508" y="2636"/>
                    <a:pt x="3467" y="2616"/>
                    <a:pt x="3433" y="2616"/>
                  </a:cubicBezTo>
                  <a:cubicBezTo>
                    <a:pt x="3415" y="2616"/>
                    <a:pt x="3400" y="2621"/>
                    <a:pt x="3385" y="2633"/>
                  </a:cubicBezTo>
                  <a:cubicBezTo>
                    <a:pt x="3353" y="2627"/>
                    <a:pt x="3320" y="2623"/>
                    <a:pt x="3288" y="2618"/>
                  </a:cubicBezTo>
                  <a:lnTo>
                    <a:pt x="3288" y="2618"/>
                  </a:lnTo>
                  <a:cubicBezTo>
                    <a:pt x="3399" y="2673"/>
                    <a:pt x="3254" y="2648"/>
                    <a:pt x="3295" y="2683"/>
                  </a:cubicBezTo>
                  <a:cubicBezTo>
                    <a:pt x="3254" y="2671"/>
                    <a:pt x="3205" y="2622"/>
                    <a:pt x="3230" y="2622"/>
                  </a:cubicBezTo>
                  <a:cubicBezTo>
                    <a:pt x="3234" y="2622"/>
                    <a:pt x="3240" y="2623"/>
                    <a:pt x="3247" y="2626"/>
                  </a:cubicBezTo>
                  <a:lnTo>
                    <a:pt x="3254" y="2634"/>
                  </a:lnTo>
                  <a:cubicBezTo>
                    <a:pt x="3295" y="2597"/>
                    <a:pt x="3119" y="2557"/>
                    <a:pt x="3137" y="2526"/>
                  </a:cubicBezTo>
                  <a:cubicBezTo>
                    <a:pt x="2912" y="2428"/>
                    <a:pt x="2714" y="2294"/>
                    <a:pt x="2517" y="2180"/>
                  </a:cubicBezTo>
                  <a:lnTo>
                    <a:pt x="2517" y="2180"/>
                  </a:lnTo>
                  <a:lnTo>
                    <a:pt x="2521" y="2226"/>
                  </a:lnTo>
                  <a:lnTo>
                    <a:pt x="2452" y="2185"/>
                  </a:lnTo>
                  <a:cubicBezTo>
                    <a:pt x="2443" y="2173"/>
                    <a:pt x="2442" y="2159"/>
                    <a:pt x="2456" y="2159"/>
                  </a:cubicBezTo>
                  <a:cubicBezTo>
                    <a:pt x="2463" y="2159"/>
                    <a:pt x="2475" y="2163"/>
                    <a:pt x="2492" y="2173"/>
                  </a:cubicBezTo>
                  <a:cubicBezTo>
                    <a:pt x="2482" y="2151"/>
                    <a:pt x="2444" y="2145"/>
                    <a:pt x="2418" y="2145"/>
                  </a:cubicBezTo>
                  <a:cubicBezTo>
                    <a:pt x="2406" y="2145"/>
                    <a:pt x="2396" y="2146"/>
                    <a:pt x="2394" y="2148"/>
                  </a:cubicBezTo>
                  <a:cubicBezTo>
                    <a:pt x="2357" y="2118"/>
                    <a:pt x="2363" y="2110"/>
                    <a:pt x="2379" y="2110"/>
                  </a:cubicBezTo>
                  <a:cubicBezTo>
                    <a:pt x="2395" y="2110"/>
                    <a:pt x="2420" y="2117"/>
                    <a:pt x="2428" y="2117"/>
                  </a:cubicBezTo>
                  <a:cubicBezTo>
                    <a:pt x="2430" y="2117"/>
                    <a:pt x="2430" y="2116"/>
                    <a:pt x="2426" y="2113"/>
                  </a:cubicBezTo>
                  <a:lnTo>
                    <a:pt x="2385" y="2092"/>
                  </a:lnTo>
                  <a:lnTo>
                    <a:pt x="2392" y="2101"/>
                  </a:lnTo>
                  <a:cubicBezTo>
                    <a:pt x="2352" y="2096"/>
                    <a:pt x="2339" y="2108"/>
                    <a:pt x="2282" y="2071"/>
                  </a:cubicBezTo>
                  <a:cubicBezTo>
                    <a:pt x="2249" y="2042"/>
                    <a:pt x="2276" y="2039"/>
                    <a:pt x="2263" y="2028"/>
                  </a:cubicBezTo>
                  <a:cubicBezTo>
                    <a:pt x="2263" y="2027"/>
                    <a:pt x="2260" y="2022"/>
                    <a:pt x="2241" y="2014"/>
                  </a:cubicBezTo>
                  <a:lnTo>
                    <a:pt x="2158" y="1958"/>
                  </a:lnTo>
                  <a:lnTo>
                    <a:pt x="2175" y="2005"/>
                  </a:lnTo>
                  <a:cubicBezTo>
                    <a:pt x="2147" y="1998"/>
                    <a:pt x="2123" y="1979"/>
                    <a:pt x="2115" y="1979"/>
                  </a:cubicBezTo>
                  <a:cubicBezTo>
                    <a:pt x="2109" y="1979"/>
                    <a:pt x="2109" y="1986"/>
                    <a:pt x="2117" y="2007"/>
                  </a:cubicBezTo>
                  <a:lnTo>
                    <a:pt x="2117" y="2007"/>
                  </a:lnTo>
                  <a:cubicBezTo>
                    <a:pt x="2102" y="1966"/>
                    <a:pt x="2028" y="1910"/>
                    <a:pt x="1953" y="1859"/>
                  </a:cubicBezTo>
                  <a:cubicBezTo>
                    <a:pt x="1878" y="1807"/>
                    <a:pt x="1805" y="1760"/>
                    <a:pt x="1793" y="1741"/>
                  </a:cubicBezTo>
                  <a:cubicBezTo>
                    <a:pt x="1729" y="1722"/>
                    <a:pt x="1680" y="1684"/>
                    <a:pt x="1621" y="1636"/>
                  </a:cubicBezTo>
                  <a:lnTo>
                    <a:pt x="1621" y="1636"/>
                  </a:lnTo>
                  <a:cubicBezTo>
                    <a:pt x="1628" y="1647"/>
                    <a:pt x="1626" y="1665"/>
                    <a:pt x="1610" y="1665"/>
                  </a:cubicBezTo>
                  <a:cubicBezTo>
                    <a:pt x="1601" y="1665"/>
                    <a:pt x="1588" y="1659"/>
                    <a:pt x="1570" y="1643"/>
                  </a:cubicBezTo>
                  <a:cubicBezTo>
                    <a:pt x="1631" y="1603"/>
                    <a:pt x="1501" y="1547"/>
                    <a:pt x="1486" y="1476"/>
                  </a:cubicBezTo>
                  <a:lnTo>
                    <a:pt x="1486" y="1476"/>
                  </a:lnTo>
                  <a:cubicBezTo>
                    <a:pt x="1487" y="1481"/>
                    <a:pt x="1485" y="1483"/>
                    <a:pt x="1481" y="1483"/>
                  </a:cubicBezTo>
                  <a:cubicBezTo>
                    <a:pt x="1462" y="1483"/>
                    <a:pt x="1391" y="1419"/>
                    <a:pt x="1367" y="1419"/>
                  </a:cubicBezTo>
                  <a:cubicBezTo>
                    <a:pt x="1360" y="1419"/>
                    <a:pt x="1357" y="1425"/>
                    <a:pt x="1362" y="1443"/>
                  </a:cubicBezTo>
                  <a:cubicBezTo>
                    <a:pt x="1324" y="1403"/>
                    <a:pt x="1377" y="1420"/>
                    <a:pt x="1356" y="1381"/>
                  </a:cubicBezTo>
                  <a:cubicBezTo>
                    <a:pt x="1297" y="1349"/>
                    <a:pt x="1246" y="1298"/>
                    <a:pt x="1194" y="1243"/>
                  </a:cubicBezTo>
                  <a:cubicBezTo>
                    <a:pt x="1168" y="1215"/>
                    <a:pt x="1142" y="1185"/>
                    <a:pt x="1115" y="1157"/>
                  </a:cubicBezTo>
                  <a:cubicBezTo>
                    <a:pt x="1088" y="1128"/>
                    <a:pt x="1058" y="1101"/>
                    <a:pt x="1029" y="1074"/>
                  </a:cubicBezTo>
                  <a:cubicBezTo>
                    <a:pt x="1022" y="1078"/>
                    <a:pt x="1027" y="1098"/>
                    <a:pt x="1011" y="1098"/>
                  </a:cubicBezTo>
                  <a:cubicBezTo>
                    <a:pt x="1007" y="1098"/>
                    <a:pt x="1002" y="1097"/>
                    <a:pt x="996" y="1094"/>
                  </a:cubicBezTo>
                  <a:lnTo>
                    <a:pt x="967" y="1002"/>
                  </a:lnTo>
                  <a:cubicBezTo>
                    <a:pt x="960" y="996"/>
                    <a:pt x="952" y="995"/>
                    <a:pt x="944" y="995"/>
                  </a:cubicBezTo>
                  <a:cubicBezTo>
                    <a:pt x="939" y="995"/>
                    <a:pt x="935" y="996"/>
                    <a:pt x="930" y="996"/>
                  </a:cubicBezTo>
                  <a:cubicBezTo>
                    <a:pt x="914" y="996"/>
                    <a:pt x="899" y="992"/>
                    <a:pt x="889" y="955"/>
                  </a:cubicBezTo>
                  <a:lnTo>
                    <a:pt x="889" y="955"/>
                  </a:lnTo>
                  <a:cubicBezTo>
                    <a:pt x="889" y="964"/>
                    <a:pt x="890" y="976"/>
                    <a:pt x="883" y="976"/>
                  </a:cubicBezTo>
                  <a:cubicBezTo>
                    <a:pt x="880" y="976"/>
                    <a:pt x="877" y="974"/>
                    <a:pt x="872" y="971"/>
                  </a:cubicBezTo>
                  <a:cubicBezTo>
                    <a:pt x="849" y="939"/>
                    <a:pt x="824" y="907"/>
                    <a:pt x="797" y="878"/>
                  </a:cubicBezTo>
                  <a:cubicBezTo>
                    <a:pt x="784" y="862"/>
                    <a:pt x="770" y="848"/>
                    <a:pt x="757" y="833"/>
                  </a:cubicBezTo>
                  <a:cubicBezTo>
                    <a:pt x="744" y="817"/>
                    <a:pt x="730" y="803"/>
                    <a:pt x="716" y="789"/>
                  </a:cubicBezTo>
                  <a:cubicBezTo>
                    <a:pt x="689" y="759"/>
                    <a:pt x="661" y="730"/>
                    <a:pt x="632" y="701"/>
                  </a:cubicBezTo>
                  <a:cubicBezTo>
                    <a:pt x="605" y="672"/>
                    <a:pt x="577" y="642"/>
                    <a:pt x="549" y="612"/>
                  </a:cubicBezTo>
                  <a:cubicBezTo>
                    <a:pt x="494" y="554"/>
                    <a:pt x="441" y="491"/>
                    <a:pt x="392" y="426"/>
                  </a:cubicBezTo>
                  <a:cubicBezTo>
                    <a:pt x="368" y="394"/>
                    <a:pt x="347" y="359"/>
                    <a:pt x="326" y="324"/>
                  </a:cubicBezTo>
                  <a:cubicBezTo>
                    <a:pt x="306" y="288"/>
                    <a:pt x="287" y="253"/>
                    <a:pt x="271" y="214"/>
                  </a:cubicBezTo>
                  <a:lnTo>
                    <a:pt x="271" y="214"/>
                  </a:lnTo>
                  <a:cubicBezTo>
                    <a:pt x="276" y="233"/>
                    <a:pt x="275" y="240"/>
                    <a:pt x="271" y="240"/>
                  </a:cubicBezTo>
                  <a:cubicBezTo>
                    <a:pt x="266" y="240"/>
                    <a:pt x="255" y="227"/>
                    <a:pt x="243" y="211"/>
                  </a:cubicBezTo>
                  <a:lnTo>
                    <a:pt x="243" y="211"/>
                  </a:lnTo>
                  <a:cubicBezTo>
                    <a:pt x="253" y="232"/>
                    <a:pt x="225" y="225"/>
                    <a:pt x="217" y="237"/>
                  </a:cubicBezTo>
                  <a:lnTo>
                    <a:pt x="163" y="108"/>
                  </a:lnTo>
                  <a:cubicBezTo>
                    <a:pt x="163" y="108"/>
                    <a:pt x="163" y="108"/>
                    <a:pt x="163" y="108"/>
                  </a:cubicBezTo>
                  <a:cubicBezTo>
                    <a:pt x="121" y="108"/>
                    <a:pt x="80" y="1"/>
                    <a:pt x="45"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6"/>
            <p:cNvSpPr/>
            <p:nvPr/>
          </p:nvSpPr>
          <p:spPr>
            <a:xfrm>
              <a:off x="2620875" y="1995100"/>
              <a:ext cx="400" cy="350"/>
            </a:xfrm>
            <a:custGeom>
              <a:avLst/>
              <a:gdLst/>
              <a:ahLst/>
              <a:cxnLst/>
              <a:rect l="l" t="t" r="r" b="b"/>
              <a:pathLst>
                <a:path w="16" h="14" extrusionOk="0">
                  <a:moveTo>
                    <a:pt x="8" y="0"/>
                  </a:moveTo>
                  <a:lnTo>
                    <a:pt x="8" y="0"/>
                  </a:lnTo>
                  <a:cubicBezTo>
                    <a:pt x="1" y="5"/>
                    <a:pt x="1" y="10"/>
                    <a:pt x="15" y="13"/>
                  </a:cubicBezTo>
                  <a:cubicBezTo>
                    <a:pt x="10" y="9"/>
                    <a:pt x="8" y="5"/>
                    <a:pt x="8"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6"/>
            <p:cNvSpPr/>
            <p:nvPr/>
          </p:nvSpPr>
          <p:spPr>
            <a:xfrm>
              <a:off x="2552975" y="1988150"/>
              <a:ext cx="200" cy="100"/>
            </a:xfrm>
            <a:custGeom>
              <a:avLst/>
              <a:gdLst/>
              <a:ahLst/>
              <a:cxnLst/>
              <a:rect l="l" t="t" r="r" b="b"/>
              <a:pathLst>
                <a:path w="8" h="4" extrusionOk="0">
                  <a:moveTo>
                    <a:pt x="5" y="0"/>
                  </a:moveTo>
                  <a:cubicBezTo>
                    <a:pt x="3" y="1"/>
                    <a:pt x="1" y="2"/>
                    <a:pt x="0" y="4"/>
                  </a:cubicBezTo>
                  <a:lnTo>
                    <a:pt x="7" y="1"/>
                  </a:lnTo>
                  <a:cubicBezTo>
                    <a:pt x="6" y="1"/>
                    <a:pt x="6" y="0"/>
                    <a:pt x="5"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6"/>
            <p:cNvSpPr/>
            <p:nvPr/>
          </p:nvSpPr>
          <p:spPr>
            <a:xfrm>
              <a:off x="2689950" y="1979350"/>
              <a:ext cx="900" cy="175"/>
            </a:xfrm>
            <a:custGeom>
              <a:avLst/>
              <a:gdLst/>
              <a:ahLst/>
              <a:cxnLst/>
              <a:rect l="l" t="t" r="r" b="b"/>
              <a:pathLst>
                <a:path w="36" h="7" extrusionOk="0">
                  <a:moveTo>
                    <a:pt x="36" y="1"/>
                  </a:moveTo>
                  <a:cubicBezTo>
                    <a:pt x="27" y="2"/>
                    <a:pt x="20" y="3"/>
                    <a:pt x="14" y="3"/>
                  </a:cubicBezTo>
                  <a:cubicBezTo>
                    <a:pt x="9" y="3"/>
                    <a:pt x="4" y="2"/>
                    <a:pt x="0" y="1"/>
                  </a:cubicBezTo>
                  <a:lnTo>
                    <a:pt x="0" y="1"/>
                  </a:lnTo>
                  <a:cubicBezTo>
                    <a:pt x="1" y="5"/>
                    <a:pt x="4" y="7"/>
                    <a:pt x="10" y="7"/>
                  </a:cubicBezTo>
                  <a:cubicBezTo>
                    <a:pt x="16" y="7"/>
                    <a:pt x="24" y="5"/>
                    <a:pt x="36"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6"/>
            <p:cNvSpPr/>
            <p:nvPr/>
          </p:nvSpPr>
          <p:spPr>
            <a:xfrm>
              <a:off x="2723250" y="1952450"/>
              <a:ext cx="1100" cy="900"/>
            </a:xfrm>
            <a:custGeom>
              <a:avLst/>
              <a:gdLst/>
              <a:ahLst/>
              <a:cxnLst/>
              <a:rect l="l" t="t" r="r" b="b"/>
              <a:pathLst>
                <a:path w="44" h="36" extrusionOk="0">
                  <a:moveTo>
                    <a:pt x="39" y="0"/>
                  </a:moveTo>
                  <a:cubicBezTo>
                    <a:pt x="37" y="2"/>
                    <a:pt x="35" y="3"/>
                    <a:pt x="34" y="4"/>
                  </a:cubicBezTo>
                  <a:lnTo>
                    <a:pt x="34" y="4"/>
                  </a:lnTo>
                  <a:lnTo>
                    <a:pt x="39" y="0"/>
                  </a:lnTo>
                  <a:close/>
                  <a:moveTo>
                    <a:pt x="34" y="4"/>
                  </a:moveTo>
                  <a:lnTo>
                    <a:pt x="1" y="36"/>
                  </a:lnTo>
                  <a:cubicBezTo>
                    <a:pt x="21" y="20"/>
                    <a:pt x="31" y="19"/>
                    <a:pt x="43" y="15"/>
                  </a:cubicBezTo>
                  <a:cubicBezTo>
                    <a:pt x="40" y="12"/>
                    <a:pt x="30" y="10"/>
                    <a:pt x="34" y="4"/>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6"/>
            <p:cNvSpPr/>
            <p:nvPr/>
          </p:nvSpPr>
          <p:spPr>
            <a:xfrm>
              <a:off x="2734975" y="1947975"/>
              <a:ext cx="975" cy="825"/>
            </a:xfrm>
            <a:custGeom>
              <a:avLst/>
              <a:gdLst/>
              <a:ahLst/>
              <a:cxnLst/>
              <a:rect l="l" t="t" r="r" b="b"/>
              <a:pathLst>
                <a:path w="39" h="33" extrusionOk="0">
                  <a:moveTo>
                    <a:pt x="29" y="0"/>
                  </a:moveTo>
                  <a:cubicBezTo>
                    <a:pt x="11" y="16"/>
                    <a:pt x="0" y="32"/>
                    <a:pt x="7" y="32"/>
                  </a:cubicBezTo>
                  <a:cubicBezTo>
                    <a:pt x="10" y="32"/>
                    <a:pt x="15" y="30"/>
                    <a:pt x="22" y="25"/>
                  </a:cubicBezTo>
                  <a:cubicBezTo>
                    <a:pt x="27" y="18"/>
                    <a:pt x="35" y="15"/>
                    <a:pt x="39" y="8"/>
                  </a:cubicBezTo>
                  <a:lnTo>
                    <a:pt x="29"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6"/>
            <p:cNvSpPr/>
            <p:nvPr/>
          </p:nvSpPr>
          <p:spPr>
            <a:xfrm>
              <a:off x="2726450" y="1952350"/>
              <a:ext cx="1625" cy="1225"/>
            </a:xfrm>
            <a:custGeom>
              <a:avLst/>
              <a:gdLst/>
              <a:ahLst/>
              <a:cxnLst/>
              <a:rect l="l" t="t" r="r" b="b"/>
              <a:pathLst>
                <a:path w="65" h="49" extrusionOk="0">
                  <a:moveTo>
                    <a:pt x="48" y="0"/>
                  </a:moveTo>
                  <a:cubicBezTo>
                    <a:pt x="36" y="0"/>
                    <a:pt x="18" y="23"/>
                    <a:pt x="0" y="44"/>
                  </a:cubicBezTo>
                  <a:cubicBezTo>
                    <a:pt x="4" y="47"/>
                    <a:pt x="7" y="49"/>
                    <a:pt x="11" y="49"/>
                  </a:cubicBezTo>
                  <a:cubicBezTo>
                    <a:pt x="26" y="49"/>
                    <a:pt x="44" y="29"/>
                    <a:pt x="65" y="8"/>
                  </a:cubicBezTo>
                  <a:lnTo>
                    <a:pt x="65" y="8"/>
                  </a:lnTo>
                  <a:cubicBezTo>
                    <a:pt x="63" y="10"/>
                    <a:pt x="61" y="11"/>
                    <a:pt x="59" y="13"/>
                  </a:cubicBezTo>
                  <a:cubicBezTo>
                    <a:pt x="57" y="4"/>
                    <a:pt x="53" y="0"/>
                    <a:pt x="48"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6"/>
            <p:cNvSpPr/>
            <p:nvPr/>
          </p:nvSpPr>
          <p:spPr>
            <a:xfrm>
              <a:off x="2728200" y="1951775"/>
              <a:ext cx="675" cy="650"/>
            </a:xfrm>
            <a:custGeom>
              <a:avLst/>
              <a:gdLst/>
              <a:ahLst/>
              <a:cxnLst/>
              <a:rect l="l" t="t" r="r" b="b"/>
              <a:pathLst>
                <a:path w="27" h="26" extrusionOk="0">
                  <a:moveTo>
                    <a:pt x="24" y="0"/>
                  </a:moveTo>
                  <a:cubicBezTo>
                    <a:pt x="19" y="0"/>
                    <a:pt x="12" y="14"/>
                    <a:pt x="1" y="25"/>
                  </a:cubicBezTo>
                  <a:cubicBezTo>
                    <a:pt x="10" y="18"/>
                    <a:pt x="18" y="10"/>
                    <a:pt x="27" y="4"/>
                  </a:cubicBezTo>
                  <a:cubicBezTo>
                    <a:pt x="26" y="2"/>
                    <a:pt x="25" y="0"/>
                    <a:pt x="24"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6"/>
            <p:cNvSpPr/>
            <p:nvPr/>
          </p:nvSpPr>
          <p:spPr>
            <a:xfrm>
              <a:off x="2717025" y="1956900"/>
              <a:ext cx="1400" cy="1325"/>
            </a:xfrm>
            <a:custGeom>
              <a:avLst/>
              <a:gdLst/>
              <a:ahLst/>
              <a:cxnLst/>
              <a:rect l="l" t="t" r="r" b="b"/>
              <a:pathLst>
                <a:path w="56" h="53" extrusionOk="0">
                  <a:moveTo>
                    <a:pt x="43" y="0"/>
                  </a:moveTo>
                  <a:cubicBezTo>
                    <a:pt x="33" y="0"/>
                    <a:pt x="1" y="52"/>
                    <a:pt x="13" y="52"/>
                  </a:cubicBezTo>
                  <a:cubicBezTo>
                    <a:pt x="17" y="52"/>
                    <a:pt x="25" y="47"/>
                    <a:pt x="39" y="33"/>
                  </a:cubicBezTo>
                  <a:cubicBezTo>
                    <a:pt x="56" y="28"/>
                    <a:pt x="35" y="6"/>
                    <a:pt x="45" y="6"/>
                  </a:cubicBezTo>
                  <a:cubicBezTo>
                    <a:pt x="45" y="6"/>
                    <a:pt x="46" y="6"/>
                    <a:pt x="46" y="6"/>
                  </a:cubicBezTo>
                  <a:cubicBezTo>
                    <a:pt x="46" y="2"/>
                    <a:pt x="45" y="0"/>
                    <a:pt x="43"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6"/>
            <p:cNvSpPr/>
            <p:nvPr/>
          </p:nvSpPr>
          <p:spPr>
            <a:xfrm>
              <a:off x="2727350" y="1954100"/>
              <a:ext cx="775" cy="775"/>
            </a:xfrm>
            <a:custGeom>
              <a:avLst/>
              <a:gdLst/>
              <a:ahLst/>
              <a:cxnLst/>
              <a:rect l="l" t="t" r="r" b="b"/>
              <a:pathLst>
                <a:path w="31" h="31" extrusionOk="0">
                  <a:moveTo>
                    <a:pt x="4" y="0"/>
                  </a:moveTo>
                  <a:lnTo>
                    <a:pt x="1" y="30"/>
                  </a:lnTo>
                  <a:lnTo>
                    <a:pt x="30" y="13"/>
                  </a:lnTo>
                  <a:lnTo>
                    <a:pt x="4"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6"/>
            <p:cNvSpPr/>
            <p:nvPr/>
          </p:nvSpPr>
          <p:spPr>
            <a:xfrm>
              <a:off x="2721800" y="1957175"/>
              <a:ext cx="1675" cy="1150"/>
            </a:xfrm>
            <a:custGeom>
              <a:avLst/>
              <a:gdLst/>
              <a:ahLst/>
              <a:cxnLst/>
              <a:rect l="l" t="t" r="r" b="b"/>
              <a:pathLst>
                <a:path w="67" h="46" extrusionOk="0">
                  <a:moveTo>
                    <a:pt x="66" y="1"/>
                  </a:moveTo>
                  <a:lnTo>
                    <a:pt x="66" y="1"/>
                  </a:lnTo>
                  <a:cubicBezTo>
                    <a:pt x="37" y="21"/>
                    <a:pt x="0" y="39"/>
                    <a:pt x="6" y="45"/>
                  </a:cubicBezTo>
                  <a:cubicBezTo>
                    <a:pt x="24" y="35"/>
                    <a:pt x="42" y="28"/>
                    <a:pt x="59" y="17"/>
                  </a:cubicBezTo>
                  <a:cubicBezTo>
                    <a:pt x="55" y="14"/>
                    <a:pt x="59" y="7"/>
                    <a:pt x="66"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6"/>
            <p:cNvSpPr/>
            <p:nvPr/>
          </p:nvSpPr>
          <p:spPr>
            <a:xfrm>
              <a:off x="2723450" y="1956400"/>
              <a:ext cx="900" cy="800"/>
            </a:xfrm>
            <a:custGeom>
              <a:avLst/>
              <a:gdLst/>
              <a:ahLst/>
              <a:cxnLst/>
              <a:rect l="l" t="t" r="r" b="b"/>
              <a:pathLst>
                <a:path w="36" h="32" extrusionOk="0">
                  <a:moveTo>
                    <a:pt x="35" y="0"/>
                  </a:moveTo>
                  <a:cubicBezTo>
                    <a:pt x="28" y="6"/>
                    <a:pt x="10" y="20"/>
                    <a:pt x="0" y="32"/>
                  </a:cubicBezTo>
                  <a:cubicBezTo>
                    <a:pt x="15" y="21"/>
                    <a:pt x="30" y="10"/>
                    <a:pt x="35"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6"/>
            <p:cNvSpPr/>
            <p:nvPr/>
          </p:nvSpPr>
          <p:spPr>
            <a:xfrm>
              <a:off x="2725300" y="1955775"/>
              <a:ext cx="1350" cy="750"/>
            </a:xfrm>
            <a:custGeom>
              <a:avLst/>
              <a:gdLst/>
              <a:ahLst/>
              <a:cxnLst/>
              <a:rect l="l" t="t" r="r" b="b"/>
              <a:pathLst>
                <a:path w="54" h="30" extrusionOk="0">
                  <a:moveTo>
                    <a:pt x="53" y="1"/>
                  </a:moveTo>
                  <a:lnTo>
                    <a:pt x="36" y="7"/>
                  </a:lnTo>
                  <a:lnTo>
                    <a:pt x="1" y="29"/>
                  </a:lnTo>
                  <a:lnTo>
                    <a:pt x="53"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6"/>
            <p:cNvSpPr/>
            <p:nvPr/>
          </p:nvSpPr>
          <p:spPr>
            <a:xfrm>
              <a:off x="2707300" y="1966625"/>
              <a:ext cx="1625" cy="1175"/>
            </a:xfrm>
            <a:custGeom>
              <a:avLst/>
              <a:gdLst/>
              <a:ahLst/>
              <a:cxnLst/>
              <a:rect l="l" t="t" r="r" b="b"/>
              <a:pathLst>
                <a:path w="65" h="47" extrusionOk="0">
                  <a:moveTo>
                    <a:pt x="53" y="1"/>
                  </a:moveTo>
                  <a:lnTo>
                    <a:pt x="1" y="40"/>
                  </a:lnTo>
                  <a:cubicBezTo>
                    <a:pt x="1" y="44"/>
                    <a:pt x="3" y="46"/>
                    <a:pt x="7" y="46"/>
                  </a:cubicBezTo>
                  <a:cubicBezTo>
                    <a:pt x="14" y="46"/>
                    <a:pt x="25" y="41"/>
                    <a:pt x="37" y="32"/>
                  </a:cubicBezTo>
                  <a:cubicBezTo>
                    <a:pt x="47" y="19"/>
                    <a:pt x="65" y="3"/>
                    <a:pt x="53"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6"/>
            <p:cNvSpPr/>
            <p:nvPr/>
          </p:nvSpPr>
          <p:spPr>
            <a:xfrm>
              <a:off x="2712850" y="1965675"/>
              <a:ext cx="900" cy="725"/>
            </a:xfrm>
            <a:custGeom>
              <a:avLst/>
              <a:gdLst/>
              <a:ahLst/>
              <a:cxnLst/>
              <a:rect l="l" t="t" r="r" b="b"/>
              <a:pathLst>
                <a:path w="36" h="29" extrusionOk="0">
                  <a:moveTo>
                    <a:pt x="0" y="0"/>
                  </a:moveTo>
                  <a:lnTo>
                    <a:pt x="16" y="29"/>
                  </a:lnTo>
                  <a:lnTo>
                    <a:pt x="35" y="2"/>
                  </a:lnTo>
                  <a:lnTo>
                    <a:pt x="35" y="2"/>
                  </a:lnTo>
                  <a:cubicBezTo>
                    <a:pt x="29" y="4"/>
                    <a:pt x="25" y="4"/>
                    <a:pt x="22" y="4"/>
                  </a:cubicBezTo>
                  <a:cubicBezTo>
                    <a:pt x="14" y="4"/>
                    <a:pt x="9" y="1"/>
                    <a:pt x="0"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6"/>
            <p:cNvSpPr/>
            <p:nvPr/>
          </p:nvSpPr>
          <p:spPr>
            <a:xfrm>
              <a:off x="2708825" y="1968100"/>
              <a:ext cx="1825" cy="1275"/>
            </a:xfrm>
            <a:custGeom>
              <a:avLst/>
              <a:gdLst/>
              <a:ahLst/>
              <a:cxnLst/>
              <a:rect l="l" t="t" r="r" b="b"/>
              <a:pathLst>
                <a:path w="73" h="51" extrusionOk="0">
                  <a:moveTo>
                    <a:pt x="61" y="1"/>
                  </a:moveTo>
                  <a:cubicBezTo>
                    <a:pt x="57" y="1"/>
                    <a:pt x="50" y="3"/>
                    <a:pt x="38" y="8"/>
                  </a:cubicBezTo>
                  <a:cubicBezTo>
                    <a:pt x="37" y="16"/>
                    <a:pt x="1" y="51"/>
                    <a:pt x="9" y="51"/>
                  </a:cubicBezTo>
                  <a:cubicBezTo>
                    <a:pt x="13" y="51"/>
                    <a:pt x="21" y="46"/>
                    <a:pt x="40" y="35"/>
                  </a:cubicBezTo>
                  <a:cubicBezTo>
                    <a:pt x="41" y="26"/>
                    <a:pt x="72" y="1"/>
                    <a:pt x="61"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6"/>
            <p:cNvSpPr/>
            <p:nvPr/>
          </p:nvSpPr>
          <p:spPr>
            <a:xfrm>
              <a:off x="2687400" y="1976875"/>
              <a:ext cx="625" cy="1400"/>
            </a:xfrm>
            <a:custGeom>
              <a:avLst/>
              <a:gdLst/>
              <a:ahLst/>
              <a:cxnLst/>
              <a:rect l="l" t="t" r="r" b="b"/>
              <a:pathLst>
                <a:path w="25" h="56" extrusionOk="0">
                  <a:moveTo>
                    <a:pt x="1" y="0"/>
                  </a:moveTo>
                  <a:lnTo>
                    <a:pt x="10" y="55"/>
                  </a:lnTo>
                  <a:lnTo>
                    <a:pt x="24" y="49"/>
                  </a:lnTo>
                  <a:lnTo>
                    <a:pt x="1"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6"/>
            <p:cNvSpPr/>
            <p:nvPr/>
          </p:nvSpPr>
          <p:spPr>
            <a:xfrm>
              <a:off x="2667775" y="1987275"/>
              <a:ext cx="2875" cy="1375"/>
            </a:xfrm>
            <a:custGeom>
              <a:avLst/>
              <a:gdLst/>
              <a:ahLst/>
              <a:cxnLst/>
              <a:rect l="l" t="t" r="r" b="b"/>
              <a:pathLst>
                <a:path w="115" h="55" extrusionOk="0">
                  <a:moveTo>
                    <a:pt x="66" y="1"/>
                  </a:moveTo>
                  <a:cubicBezTo>
                    <a:pt x="25" y="27"/>
                    <a:pt x="0" y="27"/>
                    <a:pt x="31" y="55"/>
                  </a:cubicBezTo>
                  <a:cubicBezTo>
                    <a:pt x="108" y="44"/>
                    <a:pt x="39" y="17"/>
                    <a:pt x="110" y="12"/>
                  </a:cubicBezTo>
                  <a:cubicBezTo>
                    <a:pt x="114" y="6"/>
                    <a:pt x="110" y="5"/>
                    <a:pt x="102" y="5"/>
                  </a:cubicBezTo>
                  <a:cubicBezTo>
                    <a:pt x="93" y="5"/>
                    <a:pt x="80" y="7"/>
                    <a:pt x="72" y="7"/>
                  </a:cubicBezTo>
                  <a:cubicBezTo>
                    <a:pt x="65" y="7"/>
                    <a:pt x="61" y="5"/>
                    <a:pt x="66"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6"/>
            <p:cNvSpPr/>
            <p:nvPr/>
          </p:nvSpPr>
          <p:spPr>
            <a:xfrm>
              <a:off x="2669400" y="1986900"/>
              <a:ext cx="550" cy="400"/>
            </a:xfrm>
            <a:custGeom>
              <a:avLst/>
              <a:gdLst/>
              <a:ahLst/>
              <a:cxnLst/>
              <a:rect l="l" t="t" r="r" b="b"/>
              <a:pathLst>
                <a:path w="22" h="16" extrusionOk="0">
                  <a:moveTo>
                    <a:pt x="22" y="1"/>
                  </a:moveTo>
                  <a:cubicBezTo>
                    <a:pt x="9" y="8"/>
                    <a:pt x="4" y="12"/>
                    <a:pt x="1" y="16"/>
                  </a:cubicBezTo>
                  <a:cubicBezTo>
                    <a:pt x="8" y="11"/>
                    <a:pt x="15" y="6"/>
                    <a:pt x="22" y="1"/>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6"/>
            <p:cNvSpPr/>
            <p:nvPr/>
          </p:nvSpPr>
          <p:spPr>
            <a:xfrm>
              <a:off x="2457250" y="1910450"/>
              <a:ext cx="475" cy="1175"/>
            </a:xfrm>
            <a:custGeom>
              <a:avLst/>
              <a:gdLst/>
              <a:ahLst/>
              <a:cxnLst/>
              <a:rect l="l" t="t" r="r" b="b"/>
              <a:pathLst>
                <a:path w="19" h="47" extrusionOk="0">
                  <a:moveTo>
                    <a:pt x="1" y="0"/>
                  </a:moveTo>
                  <a:lnTo>
                    <a:pt x="4" y="36"/>
                  </a:lnTo>
                  <a:lnTo>
                    <a:pt x="19" y="46"/>
                  </a:lnTo>
                  <a:lnTo>
                    <a:pt x="19" y="46"/>
                  </a:lnTo>
                  <a:lnTo>
                    <a:pt x="1" y="0"/>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6"/>
            <p:cNvSpPr/>
            <p:nvPr/>
          </p:nvSpPr>
          <p:spPr>
            <a:xfrm>
              <a:off x="2455025" y="1909425"/>
              <a:ext cx="1100" cy="900"/>
            </a:xfrm>
            <a:custGeom>
              <a:avLst/>
              <a:gdLst/>
              <a:ahLst/>
              <a:cxnLst/>
              <a:rect l="l" t="t" r="r" b="b"/>
              <a:pathLst>
                <a:path w="44" h="36" extrusionOk="0">
                  <a:moveTo>
                    <a:pt x="1" y="1"/>
                  </a:moveTo>
                  <a:lnTo>
                    <a:pt x="1" y="1"/>
                  </a:lnTo>
                  <a:cubicBezTo>
                    <a:pt x="8" y="9"/>
                    <a:pt x="23" y="25"/>
                    <a:pt x="21" y="36"/>
                  </a:cubicBezTo>
                  <a:lnTo>
                    <a:pt x="43" y="6"/>
                  </a:lnTo>
                  <a:lnTo>
                    <a:pt x="1"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6"/>
            <p:cNvSpPr/>
            <p:nvPr/>
          </p:nvSpPr>
          <p:spPr>
            <a:xfrm>
              <a:off x="2592425" y="1996600"/>
              <a:ext cx="1075" cy="600"/>
            </a:xfrm>
            <a:custGeom>
              <a:avLst/>
              <a:gdLst/>
              <a:ahLst/>
              <a:cxnLst/>
              <a:rect l="l" t="t" r="r" b="b"/>
              <a:pathLst>
                <a:path w="43" h="24" extrusionOk="0">
                  <a:moveTo>
                    <a:pt x="1" y="0"/>
                  </a:moveTo>
                  <a:lnTo>
                    <a:pt x="1" y="0"/>
                  </a:lnTo>
                  <a:cubicBezTo>
                    <a:pt x="13" y="8"/>
                    <a:pt x="25" y="17"/>
                    <a:pt x="38" y="24"/>
                  </a:cubicBezTo>
                  <a:lnTo>
                    <a:pt x="43" y="16"/>
                  </a:lnTo>
                  <a:cubicBezTo>
                    <a:pt x="36" y="7"/>
                    <a:pt x="24" y="5"/>
                    <a:pt x="1" y="0"/>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6"/>
            <p:cNvSpPr/>
            <p:nvPr/>
          </p:nvSpPr>
          <p:spPr>
            <a:xfrm>
              <a:off x="2576575" y="1993450"/>
              <a:ext cx="400" cy="900"/>
            </a:xfrm>
            <a:custGeom>
              <a:avLst/>
              <a:gdLst/>
              <a:ahLst/>
              <a:cxnLst/>
              <a:rect l="l" t="t" r="r" b="b"/>
              <a:pathLst>
                <a:path w="16" h="36" extrusionOk="0">
                  <a:moveTo>
                    <a:pt x="0" y="1"/>
                  </a:moveTo>
                  <a:lnTo>
                    <a:pt x="5" y="33"/>
                  </a:lnTo>
                  <a:lnTo>
                    <a:pt x="16" y="36"/>
                  </a:lnTo>
                  <a:lnTo>
                    <a:pt x="0" y="1"/>
                  </a:ln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6"/>
            <p:cNvSpPr/>
            <p:nvPr/>
          </p:nvSpPr>
          <p:spPr>
            <a:xfrm>
              <a:off x="2562575" y="1991825"/>
              <a:ext cx="1825" cy="775"/>
            </a:xfrm>
            <a:custGeom>
              <a:avLst/>
              <a:gdLst/>
              <a:ahLst/>
              <a:cxnLst/>
              <a:rect l="l" t="t" r="r" b="b"/>
              <a:pathLst>
                <a:path w="73" h="31" extrusionOk="0">
                  <a:moveTo>
                    <a:pt x="8" y="0"/>
                  </a:moveTo>
                  <a:cubicBezTo>
                    <a:pt x="4" y="0"/>
                    <a:pt x="1" y="4"/>
                    <a:pt x="0" y="16"/>
                  </a:cubicBezTo>
                  <a:cubicBezTo>
                    <a:pt x="17" y="21"/>
                    <a:pt x="36" y="22"/>
                    <a:pt x="55" y="26"/>
                  </a:cubicBezTo>
                  <a:lnTo>
                    <a:pt x="55" y="26"/>
                  </a:lnTo>
                  <a:cubicBezTo>
                    <a:pt x="30" y="17"/>
                    <a:pt x="16" y="0"/>
                    <a:pt x="8" y="0"/>
                  </a:cubicBezTo>
                  <a:close/>
                  <a:moveTo>
                    <a:pt x="55" y="26"/>
                  </a:moveTo>
                  <a:lnTo>
                    <a:pt x="55" y="26"/>
                  </a:lnTo>
                  <a:cubicBezTo>
                    <a:pt x="60" y="28"/>
                    <a:pt x="66" y="30"/>
                    <a:pt x="73" y="31"/>
                  </a:cubicBezTo>
                  <a:cubicBezTo>
                    <a:pt x="67" y="29"/>
                    <a:pt x="61" y="27"/>
                    <a:pt x="55" y="26"/>
                  </a:cubicBezTo>
                  <a:close/>
                </a:path>
              </a:pathLst>
            </a:custGeom>
            <a:solidFill>
              <a:srgbClr val="E693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6"/>
            <p:cNvSpPr/>
            <p:nvPr/>
          </p:nvSpPr>
          <p:spPr>
            <a:xfrm>
              <a:off x="2973400" y="1882600"/>
              <a:ext cx="30225" cy="32350"/>
            </a:xfrm>
            <a:custGeom>
              <a:avLst/>
              <a:gdLst/>
              <a:ahLst/>
              <a:cxnLst/>
              <a:rect l="l" t="t" r="r" b="b"/>
              <a:pathLst>
                <a:path w="1209" h="1294" extrusionOk="0">
                  <a:moveTo>
                    <a:pt x="152" y="1"/>
                  </a:moveTo>
                  <a:lnTo>
                    <a:pt x="1" y="1155"/>
                  </a:lnTo>
                  <a:lnTo>
                    <a:pt x="153" y="1175"/>
                  </a:lnTo>
                  <a:lnTo>
                    <a:pt x="285" y="162"/>
                  </a:lnTo>
                  <a:lnTo>
                    <a:pt x="479" y="992"/>
                  </a:lnTo>
                  <a:lnTo>
                    <a:pt x="636" y="1012"/>
                  </a:lnTo>
                  <a:lnTo>
                    <a:pt x="1037" y="259"/>
                  </a:lnTo>
                  <a:lnTo>
                    <a:pt x="905" y="1273"/>
                  </a:lnTo>
                  <a:lnTo>
                    <a:pt x="1057" y="1293"/>
                  </a:lnTo>
                  <a:lnTo>
                    <a:pt x="1208" y="139"/>
                  </a:lnTo>
                  <a:lnTo>
                    <a:pt x="975" y="108"/>
                  </a:lnTo>
                  <a:lnTo>
                    <a:pt x="577" y="855"/>
                  </a:lnTo>
                  <a:lnTo>
                    <a:pt x="385" y="31"/>
                  </a:lnTo>
                  <a:lnTo>
                    <a:pt x="152"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6"/>
            <p:cNvSpPr/>
            <p:nvPr/>
          </p:nvSpPr>
          <p:spPr>
            <a:xfrm>
              <a:off x="3005425" y="1894000"/>
              <a:ext cx="15575" cy="22150"/>
            </a:xfrm>
            <a:custGeom>
              <a:avLst/>
              <a:gdLst/>
              <a:ahLst/>
              <a:cxnLst/>
              <a:rect l="l" t="t" r="r" b="b"/>
              <a:pathLst>
                <a:path w="623" h="886" extrusionOk="0">
                  <a:moveTo>
                    <a:pt x="114" y="1"/>
                  </a:moveTo>
                  <a:lnTo>
                    <a:pt x="1" y="866"/>
                  </a:lnTo>
                  <a:lnTo>
                    <a:pt x="144" y="885"/>
                  </a:lnTo>
                  <a:lnTo>
                    <a:pt x="203" y="428"/>
                  </a:lnTo>
                  <a:cubicBezTo>
                    <a:pt x="216" y="331"/>
                    <a:pt x="248" y="258"/>
                    <a:pt x="297" y="212"/>
                  </a:cubicBezTo>
                  <a:cubicBezTo>
                    <a:pt x="338" y="174"/>
                    <a:pt x="389" y="155"/>
                    <a:pt x="450" y="155"/>
                  </a:cubicBezTo>
                  <a:cubicBezTo>
                    <a:pt x="464" y="155"/>
                    <a:pt x="478" y="156"/>
                    <a:pt x="493" y="158"/>
                  </a:cubicBezTo>
                  <a:cubicBezTo>
                    <a:pt x="516" y="160"/>
                    <a:pt x="536" y="166"/>
                    <a:pt x="553" y="173"/>
                  </a:cubicBezTo>
                  <a:cubicBezTo>
                    <a:pt x="572" y="179"/>
                    <a:pt x="589" y="188"/>
                    <a:pt x="604" y="200"/>
                  </a:cubicBezTo>
                  <a:lnTo>
                    <a:pt x="622" y="53"/>
                  </a:lnTo>
                  <a:cubicBezTo>
                    <a:pt x="607" y="49"/>
                    <a:pt x="595" y="45"/>
                    <a:pt x="583" y="43"/>
                  </a:cubicBezTo>
                  <a:cubicBezTo>
                    <a:pt x="572" y="40"/>
                    <a:pt x="561" y="37"/>
                    <a:pt x="551" y="36"/>
                  </a:cubicBezTo>
                  <a:cubicBezTo>
                    <a:pt x="529" y="33"/>
                    <a:pt x="507" y="32"/>
                    <a:pt x="487" y="32"/>
                  </a:cubicBezTo>
                  <a:cubicBezTo>
                    <a:pt x="445" y="32"/>
                    <a:pt x="406" y="39"/>
                    <a:pt x="372" y="52"/>
                  </a:cubicBezTo>
                  <a:cubicBezTo>
                    <a:pt x="320" y="71"/>
                    <a:pt x="276" y="105"/>
                    <a:pt x="239" y="153"/>
                  </a:cubicBezTo>
                  <a:lnTo>
                    <a:pt x="256" y="19"/>
                  </a:lnTo>
                  <a:lnTo>
                    <a:pt x="11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6"/>
            <p:cNvSpPr/>
            <p:nvPr/>
          </p:nvSpPr>
          <p:spPr>
            <a:xfrm>
              <a:off x="3017025" y="1895925"/>
              <a:ext cx="18050" cy="22950"/>
            </a:xfrm>
            <a:custGeom>
              <a:avLst/>
              <a:gdLst/>
              <a:ahLst/>
              <a:cxnLst/>
              <a:rect l="l" t="t" r="r" b="b"/>
              <a:pathLst>
                <a:path w="722" h="918" extrusionOk="0">
                  <a:moveTo>
                    <a:pt x="368" y="1"/>
                  </a:moveTo>
                  <a:cubicBezTo>
                    <a:pt x="300" y="1"/>
                    <a:pt x="242" y="14"/>
                    <a:pt x="197" y="41"/>
                  </a:cubicBezTo>
                  <a:cubicBezTo>
                    <a:pt x="133" y="78"/>
                    <a:pt x="95" y="137"/>
                    <a:pt x="85" y="219"/>
                  </a:cubicBezTo>
                  <a:cubicBezTo>
                    <a:pt x="76" y="285"/>
                    <a:pt x="89" y="341"/>
                    <a:pt x="123" y="385"/>
                  </a:cubicBezTo>
                  <a:cubicBezTo>
                    <a:pt x="157" y="427"/>
                    <a:pt x="218" y="464"/>
                    <a:pt x="303" y="495"/>
                  </a:cubicBezTo>
                  <a:lnTo>
                    <a:pt x="351" y="513"/>
                  </a:lnTo>
                  <a:cubicBezTo>
                    <a:pt x="437" y="544"/>
                    <a:pt x="491" y="571"/>
                    <a:pt x="514" y="594"/>
                  </a:cubicBezTo>
                  <a:cubicBezTo>
                    <a:pt x="538" y="619"/>
                    <a:pt x="547" y="650"/>
                    <a:pt x="542" y="689"/>
                  </a:cubicBezTo>
                  <a:cubicBezTo>
                    <a:pt x="536" y="730"/>
                    <a:pt x="514" y="760"/>
                    <a:pt x="475" y="779"/>
                  </a:cubicBezTo>
                  <a:cubicBezTo>
                    <a:pt x="449" y="791"/>
                    <a:pt x="417" y="797"/>
                    <a:pt x="379" y="797"/>
                  </a:cubicBezTo>
                  <a:cubicBezTo>
                    <a:pt x="359" y="797"/>
                    <a:pt x="339" y="795"/>
                    <a:pt x="316" y="792"/>
                  </a:cubicBezTo>
                  <a:cubicBezTo>
                    <a:pt x="267" y="786"/>
                    <a:pt x="217" y="773"/>
                    <a:pt x="167" y="753"/>
                  </a:cubicBezTo>
                  <a:cubicBezTo>
                    <a:pt x="118" y="732"/>
                    <a:pt x="69" y="705"/>
                    <a:pt x="19" y="671"/>
                  </a:cubicBezTo>
                  <a:lnTo>
                    <a:pt x="0" y="818"/>
                  </a:lnTo>
                  <a:cubicBezTo>
                    <a:pt x="54" y="843"/>
                    <a:pt x="105" y="863"/>
                    <a:pt x="154" y="879"/>
                  </a:cubicBezTo>
                  <a:cubicBezTo>
                    <a:pt x="203" y="895"/>
                    <a:pt x="251" y="905"/>
                    <a:pt x="297" y="911"/>
                  </a:cubicBezTo>
                  <a:cubicBezTo>
                    <a:pt x="328" y="915"/>
                    <a:pt x="357" y="917"/>
                    <a:pt x="385" y="917"/>
                  </a:cubicBezTo>
                  <a:cubicBezTo>
                    <a:pt x="457" y="917"/>
                    <a:pt x="519" y="903"/>
                    <a:pt x="569" y="875"/>
                  </a:cubicBezTo>
                  <a:cubicBezTo>
                    <a:pt x="638" y="837"/>
                    <a:pt x="679" y="778"/>
                    <a:pt x="690" y="696"/>
                  </a:cubicBezTo>
                  <a:cubicBezTo>
                    <a:pt x="699" y="627"/>
                    <a:pt x="685" y="569"/>
                    <a:pt x="647" y="523"/>
                  </a:cubicBezTo>
                  <a:cubicBezTo>
                    <a:pt x="610" y="478"/>
                    <a:pt x="542" y="439"/>
                    <a:pt x="444" y="404"/>
                  </a:cubicBezTo>
                  <a:lnTo>
                    <a:pt x="397" y="386"/>
                  </a:lnTo>
                  <a:cubicBezTo>
                    <a:pt x="322" y="359"/>
                    <a:pt x="274" y="335"/>
                    <a:pt x="252" y="313"/>
                  </a:cubicBezTo>
                  <a:cubicBezTo>
                    <a:pt x="228" y="291"/>
                    <a:pt x="219" y="263"/>
                    <a:pt x="224" y="230"/>
                  </a:cubicBezTo>
                  <a:cubicBezTo>
                    <a:pt x="229" y="186"/>
                    <a:pt x="251" y="157"/>
                    <a:pt x="289" y="139"/>
                  </a:cubicBezTo>
                  <a:cubicBezTo>
                    <a:pt x="314" y="129"/>
                    <a:pt x="346" y="123"/>
                    <a:pt x="384" y="123"/>
                  </a:cubicBezTo>
                  <a:cubicBezTo>
                    <a:pt x="405" y="123"/>
                    <a:pt x="428" y="125"/>
                    <a:pt x="452" y="128"/>
                  </a:cubicBezTo>
                  <a:cubicBezTo>
                    <a:pt x="499" y="134"/>
                    <a:pt x="543" y="145"/>
                    <a:pt x="585" y="161"/>
                  </a:cubicBezTo>
                  <a:cubicBezTo>
                    <a:pt x="627" y="177"/>
                    <a:pt x="666" y="198"/>
                    <a:pt x="704" y="224"/>
                  </a:cubicBezTo>
                  <a:lnTo>
                    <a:pt x="721" y="90"/>
                  </a:lnTo>
                  <a:cubicBezTo>
                    <a:pt x="685" y="69"/>
                    <a:pt x="644" y="51"/>
                    <a:pt x="598" y="38"/>
                  </a:cubicBezTo>
                  <a:cubicBezTo>
                    <a:pt x="553" y="24"/>
                    <a:pt x="503" y="14"/>
                    <a:pt x="451" y="7"/>
                  </a:cubicBezTo>
                  <a:cubicBezTo>
                    <a:pt x="422" y="3"/>
                    <a:pt x="394" y="1"/>
                    <a:pt x="368"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6"/>
            <p:cNvSpPr/>
            <p:nvPr/>
          </p:nvSpPr>
          <p:spPr>
            <a:xfrm>
              <a:off x="3034250" y="1914500"/>
              <a:ext cx="4750" cy="5450"/>
            </a:xfrm>
            <a:custGeom>
              <a:avLst/>
              <a:gdLst/>
              <a:ahLst/>
              <a:cxnLst/>
              <a:rect l="l" t="t" r="r" b="b"/>
              <a:pathLst>
                <a:path w="190" h="218" extrusionOk="0">
                  <a:moveTo>
                    <a:pt x="26" y="1"/>
                  </a:moveTo>
                  <a:lnTo>
                    <a:pt x="1" y="197"/>
                  </a:lnTo>
                  <a:lnTo>
                    <a:pt x="163" y="218"/>
                  </a:lnTo>
                  <a:lnTo>
                    <a:pt x="190" y="21"/>
                  </a:lnTo>
                  <a:lnTo>
                    <a:pt x="26"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6"/>
            <p:cNvSpPr/>
            <p:nvPr/>
          </p:nvSpPr>
          <p:spPr>
            <a:xfrm>
              <a:off x="3046925" y="1893625"/>
              <a:ext cx="26450" cy="30925"/>
            </a:xfrm>
            <a:custGeom>
              <a:avLst/>
              <a:gdLst/>
              <a:ahLst/>
              <a:cxnLst/>
              <a:rect l="l" t="t" r="r" b="b"/>
              <a:pathLst>
                <a:path w="1058" h="1237" extrusionOk="0">
                  <a:moveTo>
                    <a:pt x="660" y="167"/>
                  </a:moveTo>
                  <a:lnTo>
                    <a:pt x="798" y="768"/>
                  </a:lnTo>
                  <a:lnTo>
                    <a:pt x="798" y="768"/>
                  </a:lnTo>
                  <a:lnTo>
                    <a:pt x="373" y="713"/>
                  </a:lnTo>
                  <a:lnTo>
                    <a:pt x="660" y="167"/>
                  </a:lnTo>
                  <a:close/>
                  <a:moveTo>
                    <a:pt x="592" y="1"/>
                  </a:moveTo>
                  <a:lnTo>
                    <a:pt x="0" y="1098"/>
                  </a:lnTo>
                  <a:lnTo>
                    <a:pt x="165" y="1119"/>
                  </a:lnTo>
                  <a:lnTo>
                    <a:pt x="309" y="837"/>
                  </a:lnTo>
                  <a:lnTo>
                    <a:pt x="829" y="905"/>
                  </a:lnTo>
                  <a:lnTo>
                    <a:pt x="895" y="1214"/>
                  </a:lnTo>
                  <a:lnTo>
                    <a:pt x="1058" y="1236"/>
                  </a:lnTo>
                  <a:lnTo>
                    <a:pt x="769" y="24"/>
                  </a:lnTo>
                  <a:lnTo>
                    <a:pt x="592"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6"/>
            <p:cNvSpPr/>
            <p:nvPr/>
          </p:nvSpPr>
          <p:spPr>
            <a:xfrm>
              <a:off x="3074325" y="1903000"/>
              <a:ext cx="20250" cy="24025"/>
            </a:xfrm>
            <a:custGeom>
              <a:avLst/>
              <a:gdLst/>
              <a:ahLst/>
              <a:cxnLst/>
              <a:rect l="l" t="t" r="r" b="b"/>
              <a:pathLst>
                <a:path w="810" h="961" extrusionOk="0">
                  <a:moveTo>
                    <a:pt x="113" y="0"/>
                  </a:moveTo>
                  <a:lnTo>
                    <a:pt x="0" y="866"/>
                  </a:lnTo>
                  <a:lnTo>
                    <a:pt x="143" y="885"/>
                  </a:lnTo>
                  <a:lnTo>
                    <a:pt x="207" y="395"/>
                  </a:lnTo>
                  <a:cubicBezTo>
                    <a:pt x="218" y="310"/>
                    <a:pt x="249" y="247"/>
                    <a:pt x="300" y="204"/>
                  </a:cubicBezTo>
                  <a:cubicBezTo>
                    <a:pt x="341" y="169"/>
                    <a:pt x="390" y="151"/>
                    <a:pt x="448" y="151"/>
                  </a:cubicBezTo>
                  <a:cubicBezTo>
                    <a:pt x="462" y="151"/>
                    <a:pt x="476" y="152"/>
                    <a:pt x="491" y="154"/>
                  </a:cubicBezTo>
                  <a:cubicBezTo>
                    <a:pt x="555" y="162"/>
                    <a:pt x="600" y="189"/>
                    <a:pt x="627" y="234"/>
                  </a:cubicBezTo>
                  <a:cubicBezTo>
                    <a:pt x="653" y="279"/>
                    <a:pt x="661" y="342"/>
                    <a:pt x="651" y="424"/>
                  </a:cubicBezTo>
                  <a:lnTo>
                    <a:pt x="583" y="942"/>
                  </a:lnTo>
                  <a:lnTo>
                    <a:pt x="726" y="961"/>
                  </a:lnTo>
                  <a:lnTo>
                    <a:pt x="794" y="438"/>
                  </a:lnTo>
                  <a:cubicBezTo>
                    <a:pt x="810" y="318"/>
                    <a:pt x="796" y="225"/>
                    <a:pt x="753" y="157"/>
                  </a:cubicBezTo>
                  <a:cubicBezTo>
                    <a:pt x="709" y="88"/>
                    <a:pt x="638" y="48"/>
                    <a:pt x="539" y="34"/>
                  </a:cubicBezTo>
                  <a:cubicBezTo>
                    <a:pt x="522" y="32"/>
                    <a:pt x="505" y="31"/>
                    <a:pt x="489" y="31"/>
                  </a:cubicBezTo>
                  <a:cubicBezTo>
                    <a:pt x="448" y="31"/>
                    <a:pt x="410" y="38"/>
                    <a:pt x="374" y="52"/>
                  </a:cubicBezTo>
                  <a:cubicBezTo>
                    <a:pt x="324" y="72"/>
                    <a:pt x="280" y="106"/>
                    <a:pt x="239" y="153"/>
                  </a:cubicBezTo>
                  <a:lnTo>
                    <a:pt x="256" y="19"/>
                  </a:lnTo>
                  <a:lnTo>
                    <a:pt x="113"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6"/>
            <p:cNvSpPr/>
            <p:nvPr/>
          </p:nvSpPr>
          <p:spPr>
            <a:xfrm>
              <a:off x="3096275" y="1905850"/>
              <a:ext cx="20250" cy="24050"/>
            </a:xfrm>
            <a:custGeom>
              <a:avLst/>
              <a:gdLst/>
              <a:ahLst/>
              <a:cxnLst/>
              <a:rect l="l" t="t" r="r" b="b"/>
              <a:pathLst>
                <a:path w="810" h="962" extrusionOk="0">
                  <a:moveTo>
                    <a:pt x="114" y="1"/>
                  </a:moveTo>
                  <a:lnTo>
                    <a:pt x="1" y="867"/>
                  </a:lnTo>
                  <a:lnTo>
                    <a:pt x="144" y="885"/>
                  </a:lnTo>
                  <a:lnTo>
                    <a:pt x="207" y="396"/>
                  </a:lnTo>
                  <a:cubicBezTo>
                    <a:pt x="219" y="312"/>
                    <a:pt x="249" y="248"/>
                    <a:pt x="301" y="204"/>
                  </a:cubicBezTo>
                  <a:cubicBezTo>
                    <a:pt x="342" y="169"/>
                    <a:pt x="392" y="152"/>
                    <a:pt x="451" y="152"/>
                  </a:cubicBezTo>
                  <a:cubicBezTo>
                    <a:pt x="464" y="152"/>
                    <a:pt x="478" y="153"/>
                    <a:pt x="492" y="154"/>
                  </a:cubicBezTo>
                  <a:cubicBezTo>
                    <a:pt x="556" y="163"/>
                    <a:pt x="601" y="189"/>
                    <a:pt x="627" y="235"/>
                  </a:cubicBezTo>
                  <a:cubicBezTo>
                    <a:pt x="655" y="279"/>
                    <a:pt x="662" y="343"/>
                    <a:pt x="652" y="425"/>
                  </a:cubicBezTo>
                  <a:lnTo>
                    <a:pt x="584" y="943"/>
                  </a:lnTo>
                  <a:lnTo>
                    <a:pt x="726" y="961"/>
                  </a:lnTo>
                  <a:lnTo>
                    <a:pt x="794" y="439"/>
                  </a:lnTo>
                  <a:cubicBezTo>
                    <a:pt x="810" y="319"/>
                    <a:pt x="796" y="225"/>
                    <a:pt x="753" y="157"/>
                  </a:cubicBezTo>
                  <a:cubicBezTo>
                    <a:pt x="710" y="89"/>
                    <a:pt x="639" y="48"/>
                    <a:pt x="539" y="35"/>
                  </a:cubicBezTo>
                  <a:cubicBezTo>
                    <a:pt x="522" y="33"/>
                    <a:pt x="506" y="32"/>
                    <a:pt x="490" y="32"/>
                  </a:cubicBezTo>
                  <a:cubicBezTo>
                    <a:pt x="448" y="32"/>
                    <a:pt x="410" y="39"/>
                    <a:pt x="374" y="53"/>
                  </a:cubicBezTo>
                  <a:cubicBezTo>
                    <a:pt x="325" y="72"/>
                    <a:pt x="280" y="106"/>
                    <a:pt x="240" y="154"/>
                  </a:cubicBezTo>
                  <a:lnTo>
                    <a:pt x="257" y="19"/>
                  </a:lnTo>
                  <a:lnTo>
                    <a:pt x="11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6"/>
            <p:cNvSpPr/>
            <p:nvPr/>
          </p:nvSpPr>
          <p:spPr>
            <a:xfrm>
              <a:off x="3117775" y="1909300"/>
              <a:ext cx="21125" cy="23125"/>
            </a:xfrm>
            <a:custGeom>
              <a:avLst/>
              <a:gdLst/>
              <a:ahLst/>
              <a:cxnLst/>
              <a:rect l="l" t="t" r="r" b="b"/>
              <a:pathLst>
                <a:path w="845" h="925" extrusionOk="0">
                  <a:moveTo>
                    <a:pt x="440" y="122"/>
                  </a:moveTo>
                  <a:cubicBezTo>
                    <a:pt x="456" y="122"/>
                    <a:pt x="473" y="123"/>
                    <a:pt x="490" y="126"/>
                  </a:cubicBezTo>
                  <a:cubicBezTo>
                    <a:pt x="559" y="134"/>
                    <a:pt x="613" y="165"/>
                    <a:pt x="649" y="217"/>
                  </a:cubicBezTo>
                  <a:cubicBezTo>
                    <a:pt x="686" y="269"/>
                    <a:pt x="699" y="334"/>
                    <a:pt x="690" y="412"/>
                  </a:cubicBezTo>
                  <a:lnTo>
                    <a:pt x="183" y="346"/>
                  </a:lnTo>
                  <a:cubicBezTo>
                    <a:pt x="201" y="266"/>
                    <a:pt x="236" y="207"/>
                    <a:pt x="290" y="167"/>
                  </a:cubicBezTo>
                  <a:cubicBezTo>
                    <a:pt x="332" y="137"/>
                    <a:pt x="382" y="122"/>
                    <a:pt x="440" y="122"/>
                  </a:cubicBezTo>
                  <a:close/>
                  <a:moveTo>
                    <a:pt x="432" y="0"/>
                  </a:moveTo>
                  <a:cubicBezTo>
                    <a:pt x="333" y="0"/>
                    <a:pt x="248" y="30"/>
                    <a:pt x="177" y="90"/>
                  </a:cubicBezTo>
                  <a:cubicBezTo>
                    <a:pt x="91" y="162"/>
                    <a:pt x="37" y="270"/>
                    <a:pt x="19" y="412"/>
                  </a:cubicBezTo>
                  <a:cubicBezTo>
                    <a:pt x="1" y="549"/>
                    <a:pt x="27" y="663"/>
                    <a:pt x="97" y="753"/>
                  </a:cubicBezTo>
                  <a:cubicBezTo>
                    <a:pt x="167" y="845"/>
                    <a:pt x="271" y="899"/>
                    <a:pt x="410" y="918"/>
                  </a:cubicBezTo>
                  <a:cubicBezTo>
                    <a:pt x="445" y="922"/>
                    <a:pt x="480" y="924"/>
                    <a:pt x="515" y="924"/>
                  </a:cubicBezTo>
                  <a:cubicBezTo>
                    <a:pt x="535" y="924"/>
                    <a:pt x="555" y="923"/>
                    <a:pt x="575" y="922"/>
                  </a:cubicBezTo>
                  <a:cubicBezTo>
                    <a:pt x="630" y="918"/>
                    <a:pt x="684" y="908"/>
                    <a:pt x="738" y="892"/>
                  </a:cubicBezTo>
                  <a:lnTo>
                    <a:pt x="756" y="758"/>
                  </a:lnTo>
                  <a:lnTo>
                    <a:pt x="756" y="758"/>
                  </a:lnTo>
                  <a:cubicBezTo>
                    <a:pt x="702" y="779"/>
                    <a:pt x="648" y="792"/>
                    <a:pt x="595" y="799"/>
                  </a:cubicBezTo>
                  <a:cubicBezTo>
                    <a:pt x="569" y="802"/>
                    <a:pt x="544" y="803"/>
                    <a:pt x="518" y="803"/>
                  </a:cubicBezTo>
                  <a:cubicBezTo>
                    <a:pt x="490" y="803"/>
                    <a:pt x="462" y="802"/>
                    <a:pt x="434" y="798"/>
                  </a:cubicBezTo>
                  <a:cubicBezTo>
                    <a:pt x="339" y="786"/>
                    <a:pt x="270" y="751"/>
                    <a:pt x="222" y="692"/>
                  </a:cubicBezTo>
                  <a:cubicBezTo>
                    <a:pt x="177" y="634"/>
                    <a:pt x="157" y="555"/>
                    <a:pt x="164" y="456"/>
                  </a:cubicBezTo>
                  <a:lnTo>
                    <a:pt x="164" y="456"/>
                  </a:lnTo>
                  <a:lnTo>
                    <a:pt x="818" y="542"/>
                  </a:lnTo>
                  <a:lnTo>
                    <a:pt x="827" y="472"/>
                  </a:lnTo>
                  <a:cubicBezTo>
                    <a:pt x="844" y="344"/>
                    <a:pt x="823" y="237"/>
                    <a:pt x="765" y="154"/>
                  </a:cubicBezTo>
                  <a:cubicBezTo>
                    <a:pt x="707" y="70"/>
                    <a:pt x="621" y="20"/>
                    <a:pt x="504" y="5"/>
                  </a:cubicBezTo>
                  <a:cubicBezTo>
                    <a:pt x="479" y="2"/>
                    <a:pt x="455" y="0"/>
                    <a:pt x="432"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6"/>
            <p:cNvSpPr/>
            <p:nvPr/>
          </p:nvSpPr>
          <p:spPr>
            <a:xfrm>
              <a:off x="3146775" y="1905250"/>
              <a:ext cx="22425" cy="30400"/>
            </a:xfrm>
            <a:custGeom>
              <a:avLst/>
              <a:gdLst/>
              <a:ahLst/>
              <a:cxnLst/>
              <a:rect l="l" t="t" r="r" b="b"/>
              <a:pathLst>
                <a:path w="897" h="1216" extrusionOk="0">
                  <a:moveTo>
                    <a:pt x="291" y="149"/>
                  </a:moveTo>
                  <a:lnTo>
                    <a:pt x="522" y="179"/>
                  </a:lnTo>
                  <a:cubicBezTo>
                    <a:pt x="598" y="189"/>
                    <a:pt x="653" y="211"/>
                    <a:pt x="686" y="245"/>
                  </a:cubicBezTo>
                  <a:cubicBezTo>
                    <a:pt x="720" y="278"/>
                    <a:pt x="734" y="324"/>
                    <a:pt x="726" y="383"/>
                  </a:cubicBezTo>
                  <a:cubicBezTo>
                    <a:pt x="718" y="441"/>
                    <a:pt x="693" y="482"/>
                    <a:pt x="652" y="507"/>
                  </a:cubicBezTo>
                  <a:cubicBezTo>
                    <a:pt x="624" y="523"/>
                    <a:pt x="587" y="532"/>
                    <a:pt x="541" y="532"/>
                  </a:cubicBezTo>
                  <a:cubicBezTo>
                    <a:pt x="521" y="532"/>
                    <a:pt x="500" y="530"/>
                    <a:pt x="477" y="527"/>
                  </a:cubicBezTo>
                  <a:lnTo>
                    <a:pt x="245" y="497"/>
                  </a:lnTo>
                  <a:lnTo>
                    <a:pt x="291" y="149"/>
                  </a:lnTo>
                  <a:close/>
                  <a:moveTo>
                    <a:pt x="229" y="624"/>
                  </a:moveTo>
                  <a:lnTo>
                    <a:pt x="479" y="656"/>
                  </a:lnTo>
                  <a:cubicBezTo>
                    <a:pt x="563" y="667"/>
                    <a:pt x="623" y="693"/>
                    <a:pt x="658" y="733"/>
                  </a:cubicBezTo>
                  <a:cubicBezTo>
                    <a:pt x="695" y="772"/>
                    <a:pt x="708" y="827"/>
                    <a:pt x="699" y="900"/>
                  </a:cubicBezTo>
                  <a:cubicBezTo>
                    <a:pt x="690" y="971"/>
                    <a:pt x="662" y="1022"/>
                    <a:pt x="617" y="1052"/>
                  </a:cubicBezTo>
                  <a:cubicBezTo>
                    <a:pt x="584" y="1073"/>
                    <a:pt x="541" y="1084"/>
                    <a:pt x="488" y="1084"/>
                  </a:cubicBezTo>
                  <a:cubicBezTo>
                    <a:pt x="468" y="1084"/>
                    <a:pt x="446" y="1082"/>
                    <a:pt x="424" y="1080"/>
                  </a:cubicBezTo>
                  <a:lnTo>
                    <a:pt x="174" y="1046"/>
                  </a:lnTo>
                  <a:lnTo>
                    <a:pt x="229" y="624"/>
                  </a:lnTo>
                  <a:close/>
                  <a:moveTo>
                    <a:pt x="151" y="0"/>
                  </a:moveTo>
                  <a:lnTo>
                    <a:pt x="0" y="1155"/>
                  </a:lnTo>
                  <a:lnTo>
                    <a:pt x="415" y="1209"/>
                  </a:lnTo>
                  <a:cubicBezTo>
                    <a:pt x="449" y="1213"/>
                    <a:pt x="481" y="1215"/>
                    <a:pt x="511" y="1215"/>
                  </a:cubicBezTo>
                  <a:cubicBezTo>
                    <a:pt x="597" y="1215"/>
                    <a:pt x="668" y="1198"/>
                    <a:pt x="725" y="1163"/>
                  </a:cubicBezTo>
                  <a:cubicBezTo>
                    <a:pt x="803" y="1116"/>
                    <a:pt x="848" y="1041"/>
                    <a:pt x="862" y="938"/>
                  </a:cubicBezTo>
                  <a:cubicBezTo>
                    <a:pt x="871" y="859"/>
                    <a:pt x="859" y="792"/>
                    <a:pt x="823" y="735"/>
                  </a:cubicBezTo>
                  <a:cubicBezTo>
                    <a:pt x="788" y="676"/>
                    <a:pt x="733" y="634"/>
                    <a:pt x="658" y="607"/>
                  </a:cubicBezTo>
                  <a:cubicBezTo>
                    <a:pt x="723" y="605"/>
                    <a:pt x="775" y="585"/>
                    <a:pt x="813" y="548"/>
                  </a:cubicBezTo>
                  <a:cubicBezTo>
                    <a:pt x="851" y="511"/>
                    <a:pt x="876" y="457"/>
                    <a:pt x="885" y="386"/>
                  </a:cubicBezTo>
                  <a:cubicBezTo>
                    <a:pt x="897" y="295"/>
                    <a:pt x="874" y="220"/>
                    <a:pt x="816" y="163"/>
                  </a:cubicBezTo>
                  <a:cubicBezTo>
                    <a:pt x="758" y="104"/>
                    <a:pt x="669" y="68"/>
                    <a:pt x="550" y="52"/>
                  </a:cubicBezTo>
                  <a:lnTo>
                    <a:pt x="15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6"/>
            <p:cNvSpPr/>
            <p:nvPr/>
          </p:nvSpPr>
          <p:spPr>
            <a:xfrm>
              <a:off x="3168075" y="1906800"/>
              <a:ext cx="7500" cy="30575"/>
            </a:xfrm>
            <a:custGeom>
              <a:avLst/>
              <a:gdLst/>
              <a:ahLst/>
              <a:cxnLst/>
              <a:rect l="l" t="t" r="r" b="b"/>
              <a:pathLst>
                <a:path w="300" h="1223" extrusionOk="0">
                  <a:moveTo>
                    <a:pt x="157" y="0"/>
                  </a:moveTo>
                  <a:lnTo>
                    <a:pt x="0" y="1203"/>
                  </a:lnTo>
                  <a:lnTo>
                    <a:pt x="143" y="1223"/>
                  </a:lnTo>
                  <a:lnTo>
                    <a:pt x="300" y="20"/>
                  </a:lnTo>
                  <a:lnTo>
                    <a:pt x="15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6"/>
            <p:cNvSpPr/>
            <p:nvPr/>
          </p:nvSpPr>
          <p:spPr>
            <a:xfrm>
              <a:off x="3176625" y="1916775"/>
              <a:ext cx="19800" cy="23575"/>
            </a:xfrm>
            <a:custGeom>
              <a:avLst/>
              <a:gdLst/>
              <a:ahLst/>
              <a:cxnLst/>
              <a:rect l="l" t="t" r="r" b="b"/>
              <a:pathLst>
                <a:path w="792" h="943" extrusionOk="0">
                  <a:moveTo>
                    <a:pt x="353" y="460"/>
                  </a:moveTo>
                  <a:cubicBezTo>
                    <a:pt x="390" y="460"/>
                    <a:pt x="433" y="463"/>
                    <a:pt x="483" y="470"/>
                  </a:cubicBezTo>
                  <a:lnTo>
                    <a:pt x="624" y="488"/>
                  </a:lnTo>
                  <a:lnTo>
                    <a:pt x="620" y="520"/>
                  </a:lnTo>
                  <a:cubicBezTo>
                    <a:pt x="608" y="612"/>
                    <a:pt x="574" y="684"/>
                    <a:pt x="519" y="734"/>
                  </a:cubicBezTo>
                  <a:cubicBezTo>
                    <a:pt x="474" y="775"/>
                    <a:pt x="421" y="795"/>
                    <a:pt x="359" y="795"/>
                  </a:cubicBezTo>
                  <a:cubicBezTo>
                    <a:pt x="346" y="795"/>
                    <a:pt x="332" y="794"/>
                    <a:pt x="318" y="792"/>
                  </a:cubicBezTo>
                  <a:cubicBezTo>
                    <a:pt x="262" y="785"/>
                    <a:pt x="218" y="764"/>
                    <a:pt x="188" y="731"/>
                  </a:cubicBezTo>
                  <a:cubicBezTo>
                    <a:pt x="159" y="696"/>
                    <a:pt x="148" y="654"/>
                    <a:pt x="154" y="604"/>
                  </a:cubicBezTo>
                  <a:cubicBezTo>
                    <a:pt x="163" y="540"/>
                    <a:pt x="191" y="498"/>
                    <a:pt x="239" y="478"/>
                  </a:cubicBezTo>
                  <a:cubicBezTo>
                    <a:pt x="266" y="466"/>
                    <a:pt x="304" y="460"/>
                    <a:pt x="353" y="460"/>
                  </a:cubicBezTo>
                  <a:close/>
                  <a:moveTo>
                    <a:pt x="364" y="1"/>
                  </a:moveTo>
                  <a:cubicBezTo>
                    <a:pt x="346" y="1"/>
                    <a:pt x="327" y="2"/>
                    <a:pt x="307" y="3"/>
                  </a:cubicBezTo>
                  <a:cubicBezTo>
                    <a:pt x="256" y="6"/>
                    <a:pt x="204" y="15"/>
                    <a:pt x="150" y="28"/>
                  </a:cubicBezTo>
                  <a:lnTo>
                    <a:pt x="132" y="159"/>
                  </a:lnTo>
                  <a:cubicBezTo>
                    <a:pt x="179" y="142"/>
                    <a:pt x="226" y="130"/>
                    <a:pt x="275" y="124"/>
                  </a:cubicBezTo>
                  <a:cubicBezTo>
                    <a:pt x="298" y="121"/>
                    <a:pt x="321" y="120"/>
                    <a:pt x="345" y="120"/>
                  </a:cubicBezTo>
                  <a:cubicBezTo>
                    <a:pt x="370" y="120"/>
                    <a:pt x="396" y="122"/>
                    <a:pt x="421" y="125"/>
                  </a:cubicBezTo>
                  <a:cubicBezTo>
                    <a:pt x="499" y="136"/>
                    <a:pt x="558" y="161"/>
                    <a:pt x="595" y="203"/>
                  </a:cubicBezTo>
                  <a:cubicBezTo>
                    <a:pt x="634" y="244"/>
                    <a:pt x="649" y="297"/>
                    <a:pt x="641" y="363"/>
                  </a:cubicBezTo>
                  <a:lnTo>
                    <a:pt x="639" y="377"/>
                  </a:lnTo>
                  <a:lnTo>
                    <a:pt x="439" y="350"/>
                  </a:lnTo>
                  <a:cubicBezTo>
                    <a:pt x="402" y="346"/>
                    <a:pt x="367" y="343"/>
                    <a:pt x="334" y="343"/>
                  </a:cubicBezTo>
                  <a:cubicBezTo>
                    <a:pt x="254" y="343"/>
                    <a:pt x="189" y="358"/>
                    <a:pt x="138" y="387"/>
                  </a:cubicBezTo>
                  <a:cubicBezTo>
                    <a:pt x="66" y="428"/>
                    <a:pt x="24" y="497"/>
                    <a:pt x="11" y="594"/>
                  </a:cubicBezTo>
                  <a:cubicBezTo>
                    <a:pt x="1" y="678"/>
                    <a:pt x="17" y="748"/>
                    <a:pt x="63" y="804"/>
                  </a:cubicBezTo>
                  <a:cubicBezTo>
                    <a:pt x="109" y="861"/>
                    <a:pt x="177" y="895"/>
                    <a:pt x="265" y="907"/>
                  </a:cubicBezTo>
                  <a:cubicBezTo>
                    <a:pt x="288" y="910"/>
                    <a:pt x="310" y="911"/>
                    <a:pt x="331" y="911"/>
                  </a:cubicBezTo>
                  <a:cubicBezTo>
                    <a:pt x="374" y="911"/>
                    <a:pt x="413" y="905"/>
                    <a:pt x="448" y="893"/>
                  </a:cubicBezTo>
                  <a:cubicBezTo>
                    <a:pt x="500" y="874"/>
                    <a:pt x="545" y="840"/>
                    <a:pt x="585" y="792"/>
                  </a:cubicBezTo>
                  <a:lnTo>
                    <a:pt x="585" y="792"/>
                  </a:lnTo>
                  <a:lnTo>
                    <a:pt x="567" y="923"/>
                  </a:lnTo>
                  <a:lnTo>
                    <a:pt x="710" y="942"/>
                  </a:lnTo>
                  <a:lnTo>
                    <a:pt x="774" y="448"/>
                  </a:lnTo>
                  <a:cubicBezTo>
                    <a:pt x="792" y="316"/>
                    <a:pt x="773" y="213"/>
                    <a:pt x="720" y="140"/>
                  </a:cubicBezTo>
                  <a:cubicBezTo>
                    <a:pt x="667" y="68"/>
                    <a:pt x="577" y="23"/>
                    <a:pt x="452" y="6"/>
                  </a:cubicBezTo>
                  <a:cubicBezTo>
                    <a:pt x="424" y="3"/>
                    <a:pt x="394" y="1"/>
                    <a:pt x="364"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6"/>
            <p:cNvSpPr/>
            <p:nvPr/>
          </p:nvSpPr>
          <p:spPr>
            <a:xfrm>
              <a:off x="3195925" y="1919500"/>
              <a:ext cx="18900" cy="23025"/>
            </a:xfrm>
            <a:custGeom>
              <a:avLst/>
              <a:gdLst/>
              <a:ahLst/>
              <a:cxnLst/>
              <a:rect l="l" t="t" r="r" b="b"/>
              <a:pathLst>
                <a:path w="756" h="921" extrusionOk="0">
                  <a:moveTo>
                    <a:pt x="436" y="1"/>
                  </a:moveTo>
                  <a:cubicBezTo>
                    <a:pt x="335" y="1"/>
                    <a:pt x="249" y="29"/>
                    <a:pt x="178" y="86"/>
                  </a:cubicBezTo>
                  <a:cubicBezTo>
                    <a:pt x="89" y="157"/>
                    <a:pt x="36" y="262"/>
                    <a:pt x="18" y="404"/>
                  </a:cubicBezTo>
                  <a:cubicBezTo>
                    <a:pt x="0" y="543"/>
                    <a:pt x="24" y="659"/>
                    <a:pt x="90" y="750"/>
                  </a:cubicBezTo>
                  <a:cubicBezTo>
                    <a:pt x="156" y="843"/>
                    <a:pt x="254" y="897"/>
                    <a:pt x="385" y="915"/>
                  </a:cubicBezTo>
                  <a:cubicBezTo>
                    <a:pt x="414" y="918"/>
                    <a:pt x="443" y="920"/>
                    <a:pt x="471" y="920"/>
                  </a:cubicBezTo>
                  <a:cubicBezTo>
                    <a:pt x="488" y="920"/>
                    <a:pt x="505" y="919"/>
                    <a:pt x="522" y="918"/>
                  </a:cubicBezTo>
                  <a:cubicBezTo>
                    <a:pt x="566" y="915"/>
                    <a:pt x="609" y="906"/>
                    <a:pt x="651" y="893"/>
                  </a:cubicBezTo>
                  <a:lnTo>
                    <a:pt x="668" y="761"/>
                  </a:lnTo>
                  <a:lnTo>
                    <a:pt x="668" y="761"/>
                  </a:lnTo>
                  <a:cubicBezTo>
                    <a:pt x="626" y="778"/>
                    <a:pt x="583" y="789"/>
                    <a:pt x="540" y="795"/>
                  </a:cubicBezTo>
                  <a:cubicBezTo>
                    <a:pt x="519" y="798"/>
                    <a:pt x="497" y="800"/>
                    <a:pt x="476" y="800"/>
                  </a:cubicBezTo>
                  <a:cubicBezTo>
                    <a:pt x="456" y="800"/>
                    <a:pt x="436" y="798"/>
                    <a:pt x="416" y="796"/>
                  </a:cubicBezTo>
                  <a:cubicBezTo>
                    <a:pt x="323" y="784"/>
                    <a:pt x="256" y="745"/>
                    <a:pt x="213" y="680"/>
                  </a:cubicBezTo>
                  <a:cubicBezTo>
                    <a:pt x="169" y="615"/>
                    <a:pt x="154" y="530"/>
                    <a:pt x="168" y="424"/>
                  </a:cubicBezTo>
                  <a:cubicBezTo>
                    <a:pt x="182" y="317"/>
                    <a:pt x="218" y="239"/>
                    <a:pt x="277" y="187"/>
                  </a:cubicBezTo>
                  <a:cubicBezTo>
                    <a:pt x="325" y="146"/>
                    <a:pt x="383" y="124"/>
                    <a:pt x="453" y="124"/>
                  </a:cubicBezTo>
                  <a:cubicBezTo>
                    <a:pt x="469" y="124"/>
                    <a:pt x="486" y="126"/>
                    <a:pt x="503" y="128"/>
                  </a:cubicBezTo>
                  <a:cubicBezTo>
                    <a:pt x="544" y="133"/>
                    <a:pt x="585" y="144"/>
                    <a:pt x="623" y="160"/>
                  </a:cubicBezTo>
                  <a:cubicBezTo>
                    <a:pt x="662" y="177"/>
                    <a:pt x="701" y="199"/>
                    <a:pt x="738" y="226"/>
                  </a:cubicBezTo>
                  <a:lnTo>
                    <a:pt x="756" y="93"/>
                  </a:lnTo>
                  <a:cubicBezTo>
                    <a:pt x="719" y="69"/>
                    <a:pt x="680" y="51"/>
                    <a:pt x="640" y="37"/>
                  </a:cubicBezTo>
                  <a:cubicBezTo>
                    <a:pt x="598" y="22"/>
                    <a:pt x="557" y="12"/>
                    <a:pt x="513" y="6"/>
                  </a:cubicBezTo>
                  <a:cubicBezTo>
                    <a:pt x="486" y="2"/>
                    <a:pt x="461" y="1"/>
                    <a:pt x="436"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6"/>
            <p:cNvSpPr/>
            <p:nvPr/>
          </p:nvSpPr>
          <p:spPr>
            <a:xfrm>
              <a:off x="3214100" y="1912825"/>
              <a:ext cx="21575" cy="32600"/>
            </a:xfrm>
            <a:custGeom>
              <a:avLst/>
              <a:gdLst/>
              <a:ahLst/>
              <a:cxnLst/>
              <a:rect l="l" t="t" r="r" b="b"/>
              <a:pathLst>
                <a:path w="863" h="1304" extrusionOk="0">
                  <a:moveTo>
                    <a:pt x="158" y="0"/>
                  </a:moveTo>
                  <a:lnTo>
                    <a:pt x="1" y="1203"/>
                  </a:lnTo>
                  <a:lnTo>
                    <a:pt x="144" y="1222"/>
                  </a:lnTo>
                  <a:lnTo>
                    <a:pt x="199" y="799"/>
                  </a:lnTo>
                  <a:lnTo>
                    <a:pt x="584" y="1279"/>
                  </a:lnTo>
                  <a:lnTo>
                    <a:pt x="769" y="1304"/>
                  </a:lnTo>
                  <a:lnTo>
                    <a:pt x="351" y="780"/>
                  </a:lnTo>
                  <a:lnTo>
                    <a:pt x="863" y="435"/>
                  </a:lnTo>
                  <a:lnTo>
                    <a:pt x="681" y="412"/>
                  </a:lnTo>
                  <a:lnTo>
                    <a:pt x="208" y="729"/>
                  </a:lnTo>
                  <a:lnTo>
                    <a:pt x="301" y="19"/>
                  </a:lnTo>
                  <a:lnTo>
                    <a:pt x="15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6"/>
            <p:cNvSpPr/>
            <p:nvPr/>
          </p:nvSpPr>
          <p:spPr>
            <a:xfrm>
              <a:off x="3234075" y="1923475"/>
              <a:ext cx="29075" cy="24725"/>
            </a:xfrm>
            <a:custGeom>
              <a:avLst/>
              <a:gdLst/>
              <a:ahLst/>
              <a:cxnLst/>
              <a:rect l="l" t="t" r="r" b="b"/>
              <a:pathLst>
                <a:path w="1163" h="989" extrusionOk="0">
                  <a:moveTo>
                    <a:pt x="1" y="0"/>
                  </a:moveTo>
                  <a:lnTo>
                    <a:pt x="114" y="896"/>
                  </a:lnTo>
                  <a:lnTo>
                    <a:pt x="282" y="918"/>
                  </a:lnTo>
                  <a:lnTo>
                    <a:pt x="562" y="233"/>
                  </a:lnTo>
                  <a:lnTo>
                    <a:pt x="655" y="967"/>
                  </a:lnTo>
                  <a:lnTo>
                    <a:pt x="823" y="989"/>
                  </a:lnTo>
                  <a:lnTo>
                    <a:pt x="1163" y="152"/>
                  </a:lnTo>
                  <a:lnTo>
                    <a:pt x="1020" y="134"/>
                  </a:lnTo>
                  <a:lnTo>
                    <a:pt x="755" y="786"/>
                  </a:lnTo>
                  <a:lnTo>
                    <a:pt x="666" y="88"/>
                  </a:lnTo>
                  <a:lnTo>
                    <a:pt x="497" y="66"/>
                  </a:lnTo>
                  <a:lnTo>
                    <a:pt x="233" y="718"/>
                  </a:lnTo>
                  <a:lnTo>
                    <a:pt x="143" y="20"/>
                  </a:lnTo>
                  <a:lnTo>
                    <a:pt x="1"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6"/>
            <p:cNvSpPr/>
            <p:nvPr/>
          </p:nvSpPr>
          <p:spPr>
            <a:xfrm>
              <a:off x="3261450" y="1928050"/>
              <a:ext cx="21100" cy="23125"/>
            </a:xfrm>
            <a:custGeom>
              <a:avLst/>
              <a:gdLst/>
              <a:ahLst/>
              <a:cxnLst/>
              <a:rect l="l" t="t" r="r" b="b"/>
              <a:pathLst>
                <a:path w="844" h="925" extrusionOk="0">
                  <a:moveTo>
                    <a:pt x="443" y="123"/>
                  </a:moveTo>
                  <a:cubicBezTo>
                    <a:pt x="458" y="123"/>
                    <a:pt x="473" y="124"/>
                    <a:pt x="489" y="126"/>
                  </a:cubicBezTo>
                  <a:cubicBezTo>
                    <a:pt x="559" y="135"/>
                    <a:pt x="613" y="166"/>
                    <a:pt x="648" y="217"/>
                  </a:cubicBezTo>
                  <a:cubicBezTo>
                    <a:pt x="685" y="270"/>
                    <a:pt x="699" y="334"/>
                    <a:pt x="690" y="413"/>
                  </a:cubicBezTo>
                  <a:lnTo>
                    <a:pt x="183" y="347"/>
                  </a:lnTo>
                  <a:cubicBezTo>
                    <a:pt x="200" y="266"/>
                    <a:pt x="236" y="207"/>
                    <a:pt x="290" y="168"/>
                  </a:cubicBezTo>
                  <a:cubicBezTo>
                    <a:pt x="332" y="138"/>
                    <a:pt x="383" y="123"/>
                    <a:pt x="443" y="123"/>
                  </a:cubicBezTo>
                  <a:close/>
                  <a:moveTo>
                    <a:pt x="433" y="0"/>
                  </a:moveTo>
                  <a:cubicBezTo>
                    <a:pt x="334" y="0"/>
                    <a:pt x="249" y="30"/>
                    <a:pt x="177" y="90"/>
                  </a:cubicBezTo>
                  <a:cubicBezTo>
                    <a:pt x="90" y="163"/>
                    <a:pt x="37" y="271"/>
                    <a:pt x="19" y="412"/>
                  </a:cubicBezTo>
                  <a:cubicBezTo>
                    <a:pt x="1" y="549"/>
                    <a:pt x="27" y="663"/>
                    <a:pt x="97" y="754"/>
                  </a:cubicBezTo>
                  <a:cubicBezTo>
                    <a:pt x="167" y="845"/>
                    <a:pt x="271" y="900"/>
                    <a:pt x="409" y="918"/>
                  </a:cubicBezTo>
                  <a:cubicBezTo>
                    <a:pt x="444" y="922"/>
                    <a:pt x="479" y="924"/>
                    <a:pt x="514" y="924"/>
                  </a:cubicBezTo>
                  <a:cubicBezTo>
                    <a:pt x="535" y="924"/>
                    <a:pt x="555" y="924"/>
                    <a:pt x="575" y="922"/>
                  </a:cubicBezTo>
                  <a:cubicBezTo>
                    <a:pt x="630" y="918"/>
                    <a:pt x="684" y="908"/>
                    <a:pt x="738" y="893"/>
                  </a:cubicBezTo>
                  <a:lnTo>
                    <a:pt x="756" y="759"/>
                  </a:lnTo>
                  <a:lnTo>
                    <a:pt x="756" y="759"/>
                  </a:lnTo>
                  <a:cubicBezTo>
                    <a:pt x="702" y="779"/>
                    <a:pt x="648" y="792"/>
                    <a:pt x="595" y="799"/>
                  </a:cubicBezTo>
                  <a:cubicBezTo>
                    <a:pt x="570" y="802"/>
                    <a:pt x="545" y="804"/>
                    <a:pt x="520" y="804"/>
                  </a:cubicBezTo>
                  <a:cubicBezTo>
                    <a:pt x="492" y="804"/>
                    <a:pt x="463" y="802"/>
                    <a:pt x="434" y="798"/>
                  </a:cubicBezTo>
                  <a:cubicBezTo>
                    <a:pt x="339" y="786"/>
                    <a:pt x="269" y="751"/>
                    <a:pt x="222" y="693"/>
                  </a:cubicBezTo>
                  <a:cubicBezTo>
                    <a:pt x="177" y="635"/>
                    <a:pt x="157" y="556"/>
                    <a:pt x="164" y="457"/>
                  </a:cubicBezTo>
                  <a:lnTo>
                    <a:pt x="164" y="457"/>
                  </a:lnTo>
                  <a:lnTo>
                    <a:pt x="818" y="542"/>
                  </a:lnTo>
                  <a:lnTo>
                    <a:pt x="827" y="473"/>
                  </a:lnTo>
                  <a:cubicBezTo>
                    <a:pt x="844" y="344"/>
                    <a:pt x="823" y="237"/>
                    <a:pt x="765" y="154"/>
                  </a:cubicBezTo>
                  <a:cubicBezTo>
                    <a:pt x="707" y="70"/>
                    <a:pt x="620" y="20"/>
                    <a:pt x="503" y="5"/>
                  </a:cubicBezTo>
                  <a:cubicBezTo>
                    <a:pt x="479" y="2"/>
                    <a:pt x="456" y="0"/>
                    <a:pt x="433"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6"/>
            <p:cNvSpPr/>
            <p:nvPr/>
          </p:nvSpPr>
          <p:spPr>
            <a:xfrm>
              <a:off x="3281900" y="1921650"/>
              <a:ext cx="7500" cy="30575"/>
            </a:xfrm>
            <a:custGeom>
              <a:avLst/>
              <a:gdLst/>
              <a:ahLst/>
              <a:cxnLst/>
              <a:rect l="l" t="t" r="r" b="b"/>
              <a:pathLst>
                <a:path w="300" h="1223" extrusionOk="0">
                  <a:moveTo>
                    <a:pt x="158" y="1"/>
                  </a:moveTo>
                  <a:lnTo>
                    <a:pt x="1" y="1204"/>
                  </a:lnTo>
                  <a:lnTo>
                    <a:pt x="143" y="1222"/>
                  </a:lnTo>
                  <a:lnTo>
                    <a:pt x="299" y="20"/>
                  </a:lnTo>
                  <a:lnTo>
                    <a:pt x="15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6"/>
            <p:cNvSpPr/>
            <p:nvPr/>
          </p:nvSpPr>
          <p:spPr>
            <a:xfrm>
              <a:off x="3291250" y="1922875"/>
              <a:ext cx="7475" cy="30575"/>
            </a:xfrm>
            <a:custGeom>
              <a:avLst/>
              <a:gdLst/>
              <a:ahLst/>
              <a:cxnLst/>
              <a:rect l="l" t="t" r="r" b="b"/>
              <a:pathLst>
                <a:path w="299" h="1223" extrusionOk="0">
                  <a:moveTo>
                    <a:pt x="158" y="1"/>
                  </a:moveTo>
                  <a:lnTo>
                    <a:pt x="0" y="1204"/>
                  </a:lnTo>
                  <a:lnTo>
                    <a:pt x="143" y="1222"/>
                  </a:lnTo>
                  <a:lnTo>
                    <a:pt x="299" y="19"/>
                  </a:lnTo>
                  <a:lnTo>
                    <a:pt x="15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6"/>
            <p:cNvSpPr/>
            <p:nvPr/>
          </p:nvSpPr>
          <p:spPr>
            <a:xfrm>
              <a:off x="2461300" y="1526725"/>
              <a:ext cx="4400" cy="21175"/>
            </a:xfrm>
            <a:custGeom>
              <a:avLst/>
              <a:gdLst/>
              <a:ahLst/>
              <a:cxnLst/>
              <a:rect l="l" t="t" r="r" b="b"/>
              <a:pathLst>
                <a:path w="176" h="847" extrusionOk="0">
                  <a:moveTo>
                    <a:pt x="114" y="0"/>
                  </a:moveTo>
                  <a:lnTo>
                    <a:pt x="0" y="8"/>
                  </a:lnTo>
                  <a:lnTo>
                    <a:pt x="62" y="846"/>
                  </a:lnTo>
                  <a:lnTo>
                    <a:pt x="176" y="838"/>
                  </a:lnTo>
                  <a:lnTo>
                    <a:pt x="11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6"/>
            <p:cNvSpPr/>
            <p:nvPr/>
          </p:nvSpPr>
          <p:spPr>
            <a:xfrm>
              <a:off x="2474075" y="1524900"/>
              <a:ext cx="4225" cy="22050"/>
            </a:xfrm>
            <a:custGeom>
              <a:avLst/>
              <a:gdLst/>
              <a:ahLst/>
              <a:cxnLst/>
              <a:rect l="l" t="t" r="r" b="b"/>
              <a:pathLst>
                <a:path w="169" h="882" extrusionOk="0">
                  <a:moveTo>
                    <a:pt x="105" y="1"/>
                  </a:moveTo>
                  <a:lnTo>
                    <a:pt x="1" y="8"/>
                  </a:lnTo>
                  <a:lnTo>
                    <a:pt x="65" y="882"/>
                  </a:lnTo>
                  <a:lnTo>
                    <a:pt x="168" y="875"/>
                  </a:lnTo>
                  <a:lnTo>
                    <a:pt x="105"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6"/>
            <p:cNvSpPr/>
            <p:nvPr/>
          </p:nvSpPr>
          <p:spPr>
            <a:xfrm>
              <a:off x="2480575" y="1529850"/>
              <a:ext cx="14850" cy="16600"/>
            </a:xfrm>
            <a:custGeom>
              <a:avLst/>
              <a:gdLst/>
              <a:ahLst/>
              <a:cxnLst/>
              <a:rect l="l" t="t" r="r" b="b"/>
              <a:pathLst>
                <a:path w="594" h="664" extrusionOk="0">
                  <a:moveTo>
                    <a:pt x="295" y="89"/>
                  </a:moveTo>
                  <a:cubicBezTo>
                    <a:pt x="343" y="89"/>
                    <a:pt x="383" y="108"/>
                    <a:pt x="415" y="146"/>
                  </a:cubicBezTo>
                  <a:cubicBezTo>
                    <a:pt x="451" y="187"/>
                    <a:pt x="471" y="245"/>
                    <a:pt x="477" y="319"/>
                  </a:cubicBezTo>
                  <a:cubicBezTo>
                    <a:pt x="482" y="394"/>
                    <a:pt x="470" y="454"/>
                    <a:pt x="441" y="500"/>
                  </a:cubicBezTo>
                  <a:cubicBezTo>
                    <a:pt x="412" y="546"/>
                    <a:pt x="370" y="571"/>
                    <a:pt x="315" y="575"/>
                  </a:cubicBezTo>
                  <a:cubicBezTo>
                    <a:pt x="310" y="575"/>
                    <a:pt x="305" y="575"/>
                    <a:pt x="299" y="575"/>
                  </a:cubicBezTo>
                  <a:cubicBezTo>
                    <a:pt x="251" y="575"/>
                    <a:pt x="211" y="557"/>
                    <a:pt x="178" y="520"/>
                  </a:cubicBezTo>
                  <a:cubicBezTo>
                    <a:pt x="143" y="479"/>
                    <a:pt x="123" y="421"/>
                    <a:pt x="118" y="345"/>
                  </a:cubicBezTo>
                  <a:cubicBezTo>
                    <a:pt x="112" y="270"/>
                    <a:pt x="124" y="210"/>
                    <a:pt x="153" y="164"/>
                  </a:cubicBezTo>
                  <a:cubicBezTo>
                    <a:pt x="182" y="119"/>
                    <a:pt x="225" y="94"/>
                    <a:pt x="280" y="90"/>
                  </a:cubicBezTo>
                  <a:cubicBezTo>
                    <a:pt x="285" y="90"/>
                    <a:pt x="290" y="89"/>
                    <a:pt x="295" y="89"/>
                  </a:cubicBezTo>
                  <a:close/>
                  <a:moveTo>
                    <a:pt x="301" y="1"/>
                  </a:moveTo>
                  <a:cubicBezTo>
                    <a:pt x="292" y="1"/>
                    <a:pt x="283" y="1"/>
                    <a:pt x="273" y="2"/>
                  </a:cubicBezTo>
                  <a:cubicBezTo>
                    <a:pt x="183" y="9"/>
                    <a:pt x="114" y="43"/>
                    <a:pt x="67" y="105"/>
                  </a:cubicBezTo>
                  <a:cubicBezTo>
                    <a:pt x="21" y="168"/>
                    <a:pt x="1" y="250"/>
                    <a:pt x="9" y="354"/>
                  </a:cubicBezTo>
                  <a:cubicBezTo>
                    <a:pt x="17" y="457"/>
                    <a:pt x="47" y="535"/>
                    <a:pt x="103" y="590"/>
                  </a:cubicBezTo>
                  <a:cubicBezTo>
                    <a:pt x="152" y="640"/>
                    <a:pt x="217" y="664"/>
                    <a:pt x="294" y="664"/>
                  </a:cubicBezTo>
                  <a:cubicBezTo>
                    <a:pt x="303" y="664"/>
                    <a:pt x="312" y="663"/>
                    <a:pt x="321" y="663"/>
                  </a:cubicBezTo>
                  <a:cubicBezTo>
                    <a:pt x="411" y="656"/>
                    <a:pt x="480" y="622"/>
                    <a:pt x="527" y="559"/>
                  </a:cubicBezTo>
                  <a:cubicBezTo>
                    <a:pt x="574" y="497"/>
                    <a:pt x="594" y="414"/>
                    <a:pt x="586" y="311"/>
                  </a:cubicBezTo>
                  <a:cubicBezTo>
                    <a:pt x="578" y="208"/>
                    <a:pt x="547" y="128"/>
                    <a:pt x="492" y="74"/>
                  </a:cubicBezTo>
                  <a:cubicBezTo>
                    <a:pt x="442" y="25"/>
                    <a:pt x="378" y="1"/>
                    <a:pt x="301"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6"/>
            <p:cNvSpPr/>
            <p:nvPr/>
          </p:nvSpPr>
          <p:spPr>
            <a:xfrm>
              <a:off x="2495050" y="1528575"/>
              <a:ext cx="15325" cy="16450"/>
            </a:xfrm>
            <a:custGeom>
              <a:avLst/>
              <a:gdLst/>
              <a:ahLst/>
              <a:cxnLst/>
              <a:rect l="l" t="t" r="r" b="b"/>
              <a:pathLst>
                <a:path w="613" h="658" extrusionOk="0">
                  <a:moveTo>
                    <a:pt x="613" y="0"/>
                  </a:moveTo>
                  <a:lnTo>
                    <a:pt x="504" y="9"/>
                  </a:lnTo>
                  <a:lnTo>
                    <a:pt x="346" y="551"/>
                  </a:lnTo>
                  <a:lnTo>
                    <a:pt x="110" y="38"/>
                  </a:lnTo>
                  <a:lnTo>
                    <a:pt x="1" y="46"/>
                  </a:lnTo>
                  <a:lnTo>
                    <a:pt x="283" y="657"/>
                  </a:lnTo>
                  <a:lnTo>
                    <a:pt x="423" y="647"/>
                  </a:lnTo>
                  <a:lnTo>
                    <a:pt x="613"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6"/>
            <p:cNvSpPr/>
            <p:nvPr/>
          </p:nvSpPr>
          <p:spPr>
            <a:xfrm>
              <a:off x="2509725" y="1527700"/>
              <a:ext cx="14825" cy="16550"/>
            </a:xfrm>
            <a:custGeom>
              <a:avLst/>
              <a:gdLst/>
              <a:ahLst/>
              <a:cxnLst/>
              <a:rect l="l" t="t" r="r" b="b"/>
              <a:pathLst>
                <a:path w="593" h="662" extrusionOk="0">
                  <a:moveTo>
                    <a:pt x="314" y="88"/>
                  </a:moveTo>
                  <a:cubicBezTo>
                    <a:pt x="359" y="88"/>
                    <a:pt x="396" y="102"/>
                    <a:pt x="426" y="131"/>
                  </a:cubicBezTo>
                  <a:cubicBezTo>
                    <a:pt x="459" y="162"/>
                    <a:pt x="478" y="206"/>
                    <a:pt x="483" y="262"/>
                  </a:cubicBezTo>
                  <a:lnTo>
                    <a:pt x="115" y="290"/>
                  </a:lnTo>
                  <a:cubicBezTo>
                    <a:pt x="116" y="230"/>
                    <a:pt x="132" y="183"/>
                    <a:pt x="165" y="148"/>
                  </a:cubicBezTo>
                  <a:cubicBezTo>
                    <a:pt x="197" y="112"/>
                    <a:pt x="242" y="93"/>
                    <a:pt x="299" y="89"/>
                  </a:cubicBezTo>
                  <a:cubicBezTo>
                    <a:pt x="304" y="88"/>
                    <a:pt x="309" y="88"/>
                    <a:pt x="314" y="88"/>
                  </a:cubicBezTo>
                  <a:close/>
                  <a:moveTo>
                    <a:pt x="319" y="0"/>
                  </a:moveTo>
                  <a:cubicBezTo>
                    <a:pt x="311" y="0"/>
                    <a:pt x="301" y="1"/>
                    <a:pt x="292" y="1"/>
                  </a:cubicBezTo>
                  <a:cubicBezTo>
                    <a:pt x="198" y="8"/>
                    <a:pt x="125" y="44"/>
                    <a:pt x="73" y="109"/>
                  </a:cubicBezTo>
                  <a:cubicBezTo>
                    <a:pt x="22" y="173"/>
                    <a:pt x="1" y="256"/>
                    <a:pt x="8" y="359"/>
                  </a:cubicBezTo>
                  <a:cubicBezTo>
                    <a:pt x="15" y="459"/>
                    <a:pt x="50" y="536"/>
                    <a:pt x="113" y="590"/>
                  </a:cubicBezTo>
                  <a:cubicBezTo>
                    <a:pt x="169" y="638"/>
                    <a:pt x="240" y="662"/>
                    <a:pt x="325" y="662"/>
                  </a:cubicBezTo>
                  <a:cubicBezTo>
                    <a:pt x="336" y="662"/>
                    <a:pt x="347" y="661"/>
                    <a:pt x="359" y="661"/>
                  </a:cubicBezTo>
                  <a:cubicBezTo>
                    <a:pt x="399" y="657"/>
                    <a:pt x="437" y="650"/>
                    <a:pt x="476" y="639"/>
                  </a:cubicBezTo>
                  <a:cubicBezTo>
                    <a:pt x="514" y="628"/>
                    <a:pt x="552" y="613"/>
                    <a:pt x="587" y="595"/>
                  </a:cubicBezTo>
                  <a:lnTo>
                    <a:pt x="580" y="497"/>
                  </a:lnTo>
                  <a:cubicBezTo>
                    <a:pt x="545" y="519"/>
                    <a:pt x="509" y="537"/>
                    <a:pt x="472" y="549"/>
                  </a:cubicBezTo>
                  <a:cubicBezTo>
                    <a:pt x="435" y="562"/>
                    <a:pt x="398" y="569"/>
                    <a:pt x="358" y="572"/>
                  </a:cubicBezTo>
                  <a:cubicBezTo>
                    <a:pt x="350" y="573"/>
                    <a:pt x="342" y="573"/>
                    <a:pt x="334" y="573"/>
                  </a:cubicBezTo>
                  <a:cubicBezTo>
                    <a:pt x="277" y="573"/>
                    <a:pt x="230" y="559"/>
                    <a:pt x="194" y="529"/>
                  </a:cubicBezTo>
                  <a:cubicBezTo>
                    <a:pt x="153" y="494"/>
                    <a:pt x="127" y="441"/>
                    <a:pt x="118" y="370"/>
                  </a:cubicBezTo>
                  <a:lnTo>
                    <a:pt x="593" y="335"/>
                  </a:lnTo>
                  <a:lnTo>
                    <a:pt x="589" y="285"/>
                  </a:lnTo>
                  <a:cubicBezTo>
                    <a:pt x="582" y="191"/>
                    <a:pt x="552" y="119"/>
                    <a:pt x="498" y="69"/>
                  </a:cubicBezTo>
                  <a:cubicBezTo>
                    <a:pt x="451" y="23"/>
                    <a:pt x="392" y="0"/>
                    <a:pt x="319"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6"/>
            <p:cNvSpPr/>
            <p:nvPr/>
          </p:nvSpPr>
          <p:spPr>
            <a:xfrm>
              <a:off x="2457175" y="1549925"/>
              <a:ext cx="15750" cy="21900"/>
            </a:xfrm>
            <a:custGeom>
              <a:avLst/>
              <a:gdLst/>
              <a:ahLst/>
              <a:cxnLst/>
              <a:rect l="l" t="t" r="r" b="b"/>
              <a:pathLst>
                <a:path w="630" h="876" extrusionOk="0">
                  <a:moveTo>
                    <a:pt x="329" y="1"/>
                  </a:moveTo>
                  <a:cubicBezTo>
                    <a:pt x="313" y="1"/>
                    <a:pt x="298" y="1"/>
                    <a:pt x="282" y="2"/>
                  </a:cubicBezTo>
                  <a:cubicBezTo>
                    <a:pt x="190" y="9"/>
                    <a:pt x="121" y="35"/>
                    <a:pt x="71" y="82"/>
                  </a:cubicBezTo>
                  <a:cubicBezTo>
                    <a:pt x="22" y="129"/>
                    <a:pt x="0" y="189"/>
                    <a:pt x="5" y="263"/>
                  </a:cubicBezTo>
                  <a:cubicBezTo>
                    <a:pt x="11" y="327"/>
                    <a:pt x="33" y="376"/>
                    <a:pt x="73" y="409"/>
                  </a:cubicBezTo>
                  <a:cubicBezTo>
                    <a:pt x="114" y="442"/>
                    <a:pt x="177" y="464"/>
                    <a:pt x="263" y="475"/>
                  </a:cubicBezTo>
                  <a:lnTo>
                    <a:pt x="333" y="483"/>
                  </a:lnTo>
                  <a:cubicBezTo>
                    <a:pt x="391" y="490"/>
                    <a:pt x="434" y="505"/>
                    <a:pt x="461" y="526"/>
                  </a:cubicBezTo>
                  <a:cubicBezTo>
                    <a:pt x="488" y="548"/>
                    <a:pt x="503" y="578"/>
                    <a:pt x="507" y="620"/>
                  </a:cubicBezTo>
                  <a:cubicBezTo>
                    <a:pt x="510" y="667"/>
                    <a:pt x="494" y="705"/>
                    <a:pt x="461" y="733"/>
                  </a:cubicBezTo>
                  <a:cubicBezTo>
                    <a:pt x="428" y="761"/>
                    <a:pt x="379" y="778"/>
                    <a:pt x="314" y="782"/>
                  </a:cubicBezTo>
                  <a:cubicBezTo>
                    <a:pt x="304" y="783"/>
                    <a:pt x="293" y="783"/>
                    <a:pt x="282" y="783"/>
                  </a:cubicBezTo>
                  <a:cubicBezTo>
                    <a:pt x="250" y="783"/>
                    <a:pt x="217" y="779"/>
                    <a:pt x="183" y="771"/>
                  </a:cubicBezTo>
                  <a:cubicBezTo>
                    <a:pt x="137" y="762"/>
                    <a:pt x="91" y="746"/>
                    <a:pt x="43" y="723"/>
                  </a:cubicBezTo>
                  <a:lnTo>
                    <a:pt x="43" y="723"/>
                  </a:lnTo>
                  <a:lnTo>
                    <a:pt x="52" y="840"/>
                  </a:lnTo>
                  <a:cubicBezTo>
                    <a:pt x="101" y="854"/>
                    <a:pt x="148" y="864"/>
                    <a:pt x="193" y="870"/>
                  </a:cubicBezTo>
                  <a:cubicBezTo>
                    <a:pt x="224" y="874"/>
                    <a:pt x="255" y="876"/>
                    <a:pt x="283" y="876"/>
                  </a:cubicBezTo>
                  <a:cubicBezTo>
                    <a:pt x="296" y="876"/>
                    <a:pt x="309" y="875"/>
                    <a:pt x="321" y="874"/>
                  </a:cubicBezTo>
                  <a:cubicBezTo>
                    <a:pt x="426" y="867"/>
                    <a:pt x="505" y="839"/>
                    <a:pt x="555" y="793"/>
                  </a:cubicBezTo>
                  <a:cubicBezTo>
                    <a:pt x="607" y="748"/>
                    <a:pt x="630" y="684"/>
                    <a:pt x="624" y="603"/>
                  </a:cubicBezTo>
                  <a:cubicBezTo>
                    <a:pt x="619" y="535"/>
                    <a:pt x="595" y="482"/>
                    <a:pt x="551" y="444"/>
                  </a:cubicBezTo>
                  <a:cubicBezTo>
                    <a:pt x="508" y="406"/>
                    <a:pt x="444" y="383"/>
                    <a:pt x="358" y="372"/>
                  </a:cubicBezTo>
                  <a:lnTo>
                    <a:pt x="288" y="364"/>
                  </a:lnTo>
                  <a:cubicBezTo>
                    <a:pt x="225" y="357"/>
                    <a:pt x="183" y="344"/>
                    <a:pt x="158" y="328"/>
                  </a:cubicBezTo>
                  <a:cubicBezTo>
                    <a:pt x="135" y="310"/>
                    <a:pt x="121" y="282"/>
                    <a:pt x="119" y="246"/>
                  </a:cubicBezTo>
                  <a:cubicBezTo>
                    <a:pt x="116" y="201"/>
                    <a:pt x="130" y="166"/>
                    <a:pt x="162" y="140"/>
                  </a:cubicBezTo>
                  <a:cubicBezTo>
                    <a:pt x="194" y="113"/>
                    <a:pt x="240" y="98"/>
                    <a:pt x="302" y="94"/>
                  </a:cubicBezTo>
                  <a:cubicBezTo>
                    <a:pt x="312" y="93"/>
                    <a:pt x="323" y="93"/>
                    <a:pt x="333" y="93"/>
                  </a:cubicBezTo>
                  <a:cubicBezTo>
                    <a:pt x="359" y="93"/>
                    <a:pt x="386" y="95"/>
                    <a:pt x="414" y="101"/>
                  </a:cubicBezTo>
                  <a:cubicBezTo>
                    <a:pt x="452" y="108"/>
                    <a:pt x="494" y="120"/>
                    <a:pt x="539" y="137"/>
                  </a:cubicBezTo>
                  <a:lnTo>
                    <a:pt x="531" y="27"/>
                  </a:lnTo>
                  <a:cubicBezTo>
                    <a:pt x="487" y="16"/>
                    <a:pt x="445" y="8"/>
                    <a:pt x="403" y="4"/>
                  </a:cubicBezTo>
                  <a:cubicBezTo>
                    <a:pt x="379" y="2"/>
                    <a:pt x="354" y="1"/>
                    <a:pt x="32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6"/>
            <p:cNvSpPr/>
            <p:nvPr/>
          </p:nvSpPr>
          <p:spPr>
            <a:xfrm>
              <a:off x="2472150" y="1554075"/>
              <a:ext cx="14875" cy="22675"/>
            </a:xfrm>
            <a:custGeom>
              <a:avLst/>
              <a:gdLst/>
              <a:ahLst/>
              <a:cxnLst/>
              <a:rect l="l" t="t" r="r" b="b"/>
              <a:pathLst>
                <a:path w="595" h="907" extrusionOk="0">
                  <a:moveTo>
                    <a:pt x="299" y="89"/>
                  </a:moveTo>
                  <a:cubicBezTo>
                    <a:pt x="348" y="89"/>
                    <a:pt x="388" y="107"/>
                    <a:pt x="419" y="145"/>
                  </a:cubicBezTo>
                  <a:cubicBezTo>
                    <a:pt x="454" y="186"/>
                    <a:pt x="474" y="245"/>
                    <a:pt x="480" y="321"/>
                  </a:cubicBezTo>
                  <a:cubicBezTo>
                    <a:pt x="486" y="397"/>
                    <a:pt x="474" y="457"/>
                    <a:pt x="446" y="503"/>
                  </a:cubicBezTo>
                  <a:cubicBezTo>
                    <a:pt x="418" y="549"/>
                    <a:pt x="376" y="573"/>
                    <a:pt x="322" y="577"/>
                  </a:cubicBezTo>
                  <a:cubicBezTo>
                    <a:pt x="318" y="578"/>
                    <a:pt x="314" y="578"/>
                    <a:pt x="309" y="578"/>
                  </a:cubicBezTo>
                  <a:cubicBezTo>
                    <a:pt x="260" y="578"/>
                    <a:pt x="220" y="559"/>
                    <a:pt x="188" y="522"/>
                  </a:cubicBezTo>
                  <a:cubicBezTo>
                    <a:pt x="154" y="481"/>
                    <a:pt x="134" y="422"/>
                    <a:pt x="128" y="346"/>
                  </a:cubicBezTo>
                  <a:cubicBezTo>
                    <a:pt x="123" y="270"/>
                    <a:pt x="134" y="210"/>
                    <a:pt x="162" y="164"/>
                  </a:cubicBezTo>
                  <a:cubicBezTo>
                    <a:pt x="190" y="118"/>
                    <a:pt x="231" y="94"/>
                    <a:pt x="286" y="89"/>
                  </a:cubicBezTo>
                  <a:cubicBezTo>
                    <a:pt x="291" y="89"/>
                    <a:pt x="295" y="89"/>
                    <a:pt x="299" y="89"/>
                  </a:cubicBezTo>
                  <a:close/>
                  <a:moveTo>
                    <a:pt x="324" y="1"/>
                  </a:moveTo>
                  <a:cubicBezTo>
                    <a:pt x="318" y="1"/>
                    <a:pt x="311" y="1"/>
                    <a:pt x="305" y="1"/>
                  </a:cubicBezTo>
                  <a:cubicBezTo>
                    <a:pt x="259" y="5"/>
                    <a:pt x="220" y="17"/>
                    <a:pt x="188" y="38"/>
                  </a:cubicBezTo>
                  <a:cubicBezTo>
                    <a:pt x="156" y="58"/>
                    <a:pt x="131" y="88"/>
                    <a:pt x="112" y="127"/>
                  </a:cubicBezTo>
                  <a:lnTo>
                    <a:pt x="105" y="31"/>
                  </a:lnTo>
                  <a:lnTo>
                    <a:pt x="1" y="39"/>
                  </a:lnTo>
                  <a:lnTo>
                    <a:pt x="65" y="907"/>
                  </a:lnTo>
                  <a:lnTo>
                    <a:pt x="169" y="900"/>
                  </a:lnTo>
                  <a:lnTo>
                    <a:pt x="144" y="566"/>
                  </a:lnTo>
                  <a:lnTo>
                    <a:pt x="144" y="566"/>
                  </a:lnTo>
                  <a:cubicBezTo>
                    <a:pt x="169" y="602"/>
                    <a:pt x="198" y="627"/>
                    <a:pt x="232" y="644"/>
                  </a:cubicBezTo>
                  <a:cubicBezTo>
                    <a:pt x="262" y="656"/>
                    <a:pt x="295" y="663"/>
                    <a:pt x="333" y="663"/>
                  </a:cubicBezTo>
                  <a:cubicBezTo>
                    <a:pt x="340" y="663"/>
                    <a:pt x="347" y="663"/>
                    <a:pt x="354" y="662"/>
                  </a:cubicBezTo>
                  <a:cubicBezTo>
                    <a:pt x="430" y="656"/>
                    <a:pt x="490" y="621"/>
                    <a:pt x="533" y="557"/>
                  </a:cubicBezTo>
                  <a:cubicBezTo>
                    <a:pt x="576" y="493"/>
                    <a:pt x="595" y="412"/>
                    <a:pt x="587" y="313"/>
                  </a:cubicBezTo>
                  <a:cubicBezTo>
                    <a:pt x="580" y="213"/>
                    <a:pt x="550" y="136"/>
                    <a:pt x="498" y="79"/>
                  </a:cubicBezTo>
                  <a:cubicBezTo>
                    <a:pt x="450" y="26"/>
                    <a:pt x="392" y="1"/>
                    <a:pt x="324"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6"/>
            <p:cNvSpPr/>
            <p:nvPr/>
          </p:nvSpPr>
          <p:spPr>
            <a:xfrm>
              <a:off x="2488325" y="1553000"/>
              <a:ext cx="13800" cy="16675"/>
            </a:xfrm>
            <a:custGeom>
              <a:avLst/>
              <a:gdLst/>
              <a:ahLst/>
              <a:cxnLst/>
              <a:rect l="l" t="t" r="r" b="b"/>
              <a:pathLst>
                <a:path w="552" h="667" extrusionOk="0">
                  <a:moveTo>
                    <a:pt x="424" y="317"/>
                  </a:moveTo>
                  <a:lnTo>
                    <a:pt x="426" y="341"/>
                  </a:lnTo>
                  <a:cubicBezTo>
                    <a:pt x="431" y="408"/>
                    <a:pt x="417" y="463"/>
                    <a:pt x="386" y="507"/>
                  </a:cubicBezTo>
                  <a:cubicBezTo>
                    <a:pt x="355" y="550"/>
                    <a:pt x="310" y="573"/>
                    <a:pt x="252" y="578"/>
                  </a:cubicBezTo>
                  <a:cubicBezTo>
                    <a:pt x="246" y="578"/>
                    <a:pt x="240" y="578"/>
                    <a:pt x="235" y="578"/>
                  </a:cubicBezTo>
                  <a:cubicBezTo>
                    <a:pt x="201" y="578"/>
                    <a:pt x="174" y="570"/>
                    <a:pt x="151" y="553"/>
                  </a:cubicBezTo>
                  <a:cubicBezTo>
                    <a:pt x="126" y="533"/>
                    <a:pt x="112" y="504"/>
                    <a:pt x="109" y="468"/>
                  </a:cubicBezTo>
                  <a:cubicBezTo>
                    <a:pt x="106" y="422"/>
                    <a:pt x="119" y="388"/>
                    <a:pt x="150" y="366"/>
                  </a:cubicBezTo>
                  <a:cubicBezTo>
                    <a:pt x="181" y="345"/>
                    <a:pt x="238" y="331"/>
                    <a:pt x="321" y="325"/>
                  </a:cubicBezTo>
                  <a:lnTo>
                    <a:pt x="424" y="317"/>
                  </a:lnTo>
                  <a:close/>
                  <a:moveTo>
                    <a:pt x="268" y="1"/>
                  </a:moveTo>
                  <a:cubicBezTo>
                    <a:pt x="256" y="1"/>
                    <a:pt x="244" y="1"/>
                    <a:pt x="232" y="2"/>
                  </a:cubicBezTo>
                  <a:cubicBezTo>
                    <a:pt x="198" y="5"/>
                    <a:pt x="164" y="11"/>
                    <a:pt x="129" y="21"/>
                  </a:cubicBezTo>
                  <a:cubicBezTo>
                    <a:pt x="94" y="31"/>
                    <a:pt x="59" y="44"/>
                    <a:pt x="22" y="62"/>
                  </a:cubicBezTo>
                  <a:lnTo>
                    <a:pt x="29" y="157"/>
                  </a:lnTo>
                  <a:cubicBezTo>
                    <a:pt x="59" y="138"/>
                    <a:pt x="91" y="122"/>
                    <a:pt x="124" y="111"/>
                  </a:cubicBezTo>
                  <a:cubicBezTo>
                    <a:pt x="157" y="100"/>
                    <a:pt x="192" y="93"/>
                    <a:pt x="228" y="90"/>
                  </a:cubicBezTo>
                  <a:cubicBezTo>
                    <a:pt x="236" y="90"/>
                    <a:pt x="245" y="89"/>
                    <a:pt x="252" y="89"/>
                  </a:cubicBezTo>
                  <a:cubicBezTo>
                    <a:pt x="298" y="89"/>
                    <a:pt x="334" y="100"/>
                    <a:pt x="362" y="120"/>
                  </a:cubicBezTo>
                  <a:cubicBezTo>
                    <a:pt x="396" y="144"/>
                    <a:pt x="414" y="180"/>
                    <a:pt x="417" y="227"/>
                  </a:cubicBezTo>
                  <a:lnTo>
                    <a:pt x="418" y="237"/>
                  </a:lnTo>
                  <a:lnTo>
                    <a:pt x="273" y="248"/>
                  </a:lnTo>
                  <a:cubicBezTo>
                    <a:pt x="179" y="255"/>
                    <a:pt x="110" y="277"/>
                    <a:pt x="65" y="317"/>
                  </a:cubicBezTo>
                  <a:cubicBezTo>
                    <a:pt x="20" y="357"/>
                    <a:pt x="1" y="412"/>
                    <a:pt x="6" y="482"/>
                  </a:cubicBezTo>
                  <a:cubicBezTo>
                    <a:pt x="11" y="543"/>
                    <a:pt x="33" y="590"/>
                    <a:pt x="73" y="624"/>
                  </a:cubicBezTo>
                  <a:cubicBezTo>
                    <a:pt x="109" y="653"/>
                    <a:pt x="153" y="667"/>
                    <a:pt x="206" y="667"/>
                  </a:cubicBezTo>
                  <a:cubicBezTo>
                    <a:pt x="214" y="667"/>
                    <a:pt x="223" y="667"/>
                    <a:pt x="231" y="666"/>
                  </a:cubicBezTo>
                  <a:cubicBezTo>
                    <a:pt x="282" y="662"/>
                    <a:pt x="325" y="650"/>
                    <a:pt x="358" y="630"/>
                  </a:cubicBezTo>
                  <a:cubicBezTo>
                    <a:pt x="392" y="609"/>
                    <a:pt x="420" y="579"/>
                    <a:pt x="440" y="538"/>
                  </a:cubicBezTo>
                  <a:lnTo>
                    <a:pt x="447" y="634"/>
                  </a:lnTo>
                  <a:lnTo>
                    <a:pt x="551" y="627"/>
                  </a:lnTo>
                  <a:lnTo>
                    <a:pt x="525" y="268"/>
                  </a:lnTo>
                  <a:cubicBezTo>
                    <a:pt x="518" y="172"/>
                    <a:pt x="490" y="102"/>
                    <a:pt x="441" y="58"/>
                  </a:cubicBezTo>
                  <a:cubicBezTo>
                    <a:pt x="399" y="20"/>
                    <a:pt x="341" y="1"/>
                    <a:pt x="268"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6"/>
            <p:cNvSpPr/>
            <p:nvPr/>
          </p:nvSpPr>
          <p:spPr>
            <a:xfrm>
              <a:off x="2502050" y="1546500"/>
              <a:ext cx="4200" cy="22075"/>
            </a:xfrm>
            <a:custGeom>
              <a:avLst/>
              <a:gdLst/>
              <a:ahLst/>
              <a:cxnLst/>
              <a:rect l="l" t="t" r="r" b="b"/>
              <a:pathLst>
                <a:path w="168" h="883" extrusionOk="0">
                  <a:moveTo>
                    <a:pt x="103" y="0"/>
                  </a:moveTo>
                  <a:lnTo>
                    <a:pt x="0" y="8"/>
                  </a:lnTo>
                  <a:lnTo>
                    <a:pt x="10" y="139"/>
                  </a:lnTo>
                  <a:lnTo>
                    <a:pt x="113" y="131"/>
                  </a:lnTo>
                  <a:lnTo>
                    <a:pt x="103" y="0"/>
                  </a:lnTo>
                  <a:close/>
                  <a:moveTo>
                    <a:pt x="122" y="246"/>
                  </a:moveTo>
                  <a:lnTo>
                    <a:pt x="18" y="253"/>
                  </a:lnTo>
                  <a:lnTo>
                    <a:pt x="64" y="882"/>
                  </a:lnTo>
                  <a:lnTo>
                    <a:pt x="168" y="874"/>
                  </a:lnTo>
                  <a:lnTo>
                    <a:pt x="122" y="246"/>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6"/>
            <p:cNvSpPr/>
            <p:nvPr/>
          </p:nvSpPr>
          <p:spPr>
            <a:xfrm>
              <a:off x="2509125" y="1551375"/>
              <a:ext cx="14325" cy="16700"/>
            </a:xfrm>
            <a:custGeom>
              <a:avLst/>
              <a:gdLst/>
              <a:ahLst/>
              <a:cxnLst/>
              <a:rect l="l" t="t" r="r" b="b"/>
              <a:pathLst>
                <a:path w="573" h="668" extrusionOk="0">
                  <a:moveTo>
                    <a:pt x="330" y="0"/>
                  </a:moveTo>
                  <a:cubicBezTo>
                    <a:pt x="322" y="0"/>
                    <a:pt x="315" y="0"/>
                    <a:pt x="307" y="1"/>
                  </a:cubicBezTo>
                  <a:cubicBezTo>
                    <a:pt x="262" y="4"/>
                    <a:pt x="225" y="16"/>
                    <a:pt x="192" y="38"/>
                  </a:cubicBezTo>
                  <a:cubicBezTo>
                    <a:pt x="160" y="59"/>
                    <a:pt x="133" y="89"/>
                    <a:pt x="111" y="128"/>
                  </a:cubicBezTo>
                  <a:lnTo>
                    <a:pt x="104" y="31"/>
                  </a:lnTo>
                  <a:lnTo>
                    <a:pt x="0" y="38"/>
                  </a:lnTo>
                  <a:lnTo>
                    <a:pt x="46" y="667"/>
                  </a:lnTo>
                  <a:lnTo>
                    <a:pt x="150" y="660"/>
                  </a:lnTo>
                  <a:lnTo>
                    <a:pt x="124" y="304"/>
                  </a:lnTo>
                  <a:cubicBezTo>
                    <a:pt x="120" y="243"/>
                    <a:pt x="132" y="193"/>
                    <a:pt x="162" y="155"/>
                  </a:cubicBezTo>
                  <a:cubicBezTo>
                    <a:pt x="191" y="117"/>
                    <a:pt x="234" y="96"/>
                    <a:pt x="290" y="93"/>
                  </a:cubicBezTo>
                  <a:cubicBezTo>
                    <a:pt x="295" y="92"/>
                    <a:pt x="300" y="92"/>
                    <a:pt x="305" y="92"/>
                  </a:cubicBezTo>
                  <a:cubicBezTo>
                    <a:pt x="344" y="92"/>
                    <a:pt x="375" y="104"/>
                    <a:pt x="397" y="129"/>
                  </a:cubicBezTo>
                  <a:cubicBezTo>
                    <a:pt x="423" y="157"/>
                    <a:pt x="438" y="201"/>
                    <a:pt x="442" y="260"/>
                  </a:cubicBezTo>
                  <a:lnTo>
                    <a:pt x="470" y="637"/>
                  </a:lnTo>
                  <a:lnTo>
                    <a:pt x="573" y="629"/>
                  </a:lnTo>
                  <a:lnTo>
                    <a:pt x="545" y="249"/>
                  </a:lnTo>
                  <a:cubicBezTo>
                    <a:pt x="539" y="162"/>
                    <a:pt x="515" y="98"/>
                    <a:pt x="475" y="56"/>
                  </a:cubicBezTo>
                  <a:cubicBezTo>
                    <a:pt x="439" y="19"/>
                    <a:pt x="391" y="0"/>
                    <a:pt x="330"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6"/>
            <p:cNvSpPr/>
            <p:nvPr/>
          </p:nvSpPr>
          <p:spPr>
            <a:xfrm>
              <a:off x="2526425" y="1545575"/>
              <a:ext cx="4425" cy="21200"/>
            </a:xfrm>
            <a:custGeom>
              <a:avLst/>
              <a:gdLst/>
              <a:ahLst/>
              <a:cxnLst/>
              <a:rect l="l" t="t" r="r" b="b"/>
              <a:pathLst>
                <a:path w="177" h="848" extrusionOk="0">
                  <a:moveTo>
                    <a:pt x="114" y="1"/>
                  </a:moveTo>
                  <a:lnTo>
                    <a:pt x="1" y="9"/>
                  </a:lnTo>
                  <a:lnTo>
                    <a:pt x="28" y="377"/>
                  </a:lnTo>
                  <a:lnTo>
                    <a:pt x="54" y="577"/>
                  </a:lnTo>
                  <a:lnTo>
                    <a:pt x="145" y="570"/>
                  </a:lnTo>
                  <a:lnTo>
                    <a:pt x="141" y="368"/>
                  </a:lnTo>
                  <a:lnTo>
                    <a:pt x="114" y="1"/>
                  </a:lnTo>
                  <a:close/>
                  <a:moveTo>
                    <a:pt x="166" y="697"/>
                  </a:moveTo>
                  <a:lnTo>
                    <a:pt x="51" y="705"/>
                  </a:lnTo>
                  <a:lnTo>
                    <a:pt x="62" y="848"/>
                  </a:lnTo>
                  <a:lnTo>
                    <a:pt x="176" y="839"/>
                  </a:lnTo>
                  <a:lnTo>
                    <a:pt x="166" y="697"/>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6"/>
            <p:cNvSpPr/>
            <p:nvPr/>
          </p:nvSpPr>
          <p:spPr>
            <a:xfrm>
              <a:off x="2645475" y="2002675"/>
              <a:ext cx="15100" cy="21975"/>
            </a:xfrm>
            <a:custGeom>
              <a:avLst/>
              <a:gdLst/>
              <a:ahLst/>
              <a:cxnLst/>
              <a:rect l="l" t="t" r="r" b="b"/>
              <a:pathLst>
                <a:path w="604" h="879" extrusionOk="0">
                  <a:moveTo>
                    <a:pt x="531" y="1"/>
                  </a:moveTo>
                  <a:lnTo>
                    <a:pt x="1" y="40"/>
                  </a:lnTo>
                  <a:lnTo>
                    <a:pt x="63" y="878"/>
                  </a:lnTo>
                  <a:lnTo>
                    <a:pt x="603" y="838"/>
                  </a:lnTo>
                  <a:lnTo>
                    <a:pt x="596" y="743"/>
                  </a:lnTo>
                  <a:lnTo>
                    <a:pt x="169" y="775"/>
                  </a:lnTo>
                  <a:lnTo>
                    <a:pt x="146" y="471"/>
                  </a:lnTo>
                  <a:lnTo>
                    <a:pt x="545" y="441"/>
                  </a:lnTo>
                  <a:lnTo>
                    <a:pt x="538" y="346"/>
                  </a:lnTo>
                  <a:lnTo>
                    <a:pt x="139" y="376"/>
                  </a:lnTo>
                  <a:lnTo>
                    <a:pt x="121" y="127"/>
                  </a:lnTo>
                  <a:lnTo>
                    <a:pt x="538" y="96"/>
                  </a:lnTo>
                  <a:lnTo>
                    <a:pt x="53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6"/>
            <p:cNvSpPr/>
            <p:nvPr/>
          </p:nvSpPr>
          <p:spPr>
            <a:xfrm>
              <a:off x="2659800" y="2006900"/>
              <a:ext cx="14375" cy="16725"/>
            </a:xfrm>
            <a:custGeom>
              <a:avLst/>
              <a:gdLst/>
              <a:ahLst/>
              <a:cxnLst/>
              <a:rect l="l" t="t" r="r" b="b"/>
              <a:pathLst>
                <a:path w="575" h="669" extrusionOk="0">
                  <a:moveTo>
                    <a:pt x="330" y="1"/>
                  </a:moveTo>
                  <a:cubicBezTo>
                    <a:pt x="322" y="1"/>
                    <a:pt x="315" y="1"/>
                    <a:pt x="307" y="1"/>
                  </a:cubicBezTo>
                  <a:cubicBezTo>
                    <a:pt x="263" y="5"/>
                    <a:pt x="225" y="17"/>
                    <a:pt x="192" y="38"/>
                  </a:cubicBezTo>
                  <a:cubicBezTo>
                    <a:pt x="161" y="60"/>
                    <a:pt x="134" y="90"/>
                    <a:pt x="112" y="130"/>
                  </a:cubicBezTo>
                  <a:lnTo>
                    <a:pt x="104" y="32"/>
                  </a:lnTo>
                  <a:lnTo>
                    <a:pt x="0" y="40"/>
                  </a:lnTo>
                  <a:lnTo>
                    <a:pt x="47" y="668"/>
                  </a:lnTo>
                  <a:lnTo>
                    <a:pt x="151" y="661"/>
                  </a:lnTo>
                  <a:lnTo>
                    <a:pt x="124" y="305"/>
                  </a:lnTo>
                  <a:cubicBezTo>
                    <a:pt x="120" y="244"/>
                    <a:pt x="133" y="194"/>
                    <a:pt x="162" y="156"/>
                  </a:cubicBezTo>
                  <a:cubicBezTo>
                    <a:pt x="192" y="118"/>
                    <a:pt x="234" y="97"/>
                    <a:pt x="290" y="93"/>
                  </a:cubicBezTo>
                  <a:cubicBezTo>
                    <a:pt x="295" y="93"/>
                    <a:pt x="300" y="92"/>
                    <a:pt x="305" y="92"/>
                  </a:cubicBezTo>
                  <a:cubicBezTo>
                    <a:pt x="344" y="92"/>
                    <a:pt x="375" y="105"/>
                    <a:pt x="398" y="130"/>
                  </a:cubicBezTo>
                  <a:cubicBezTo>
                    <a:pt x="424" y="158"/>
                    <a:pt x="439" y="201"/>
                    <a:pt x="443" y="261"/>
                  </a:cubicBezTo>
                  <a:lnTo>
                    <a:pt x="470" y="637"/>
                  </a:lnTo>
                  <a:lnTo>
                    <a:pt x="574" y="630"/>
                  </a:lnTo>
                  <a:lnTo>
                    <a:pt x="546" y="250"/>
                  </a:lnTo>
                  <a:cubicBezTo>
                    <a:pt x="539" y="163"/>
                    <a:pt x="516" y="99"/>
                    <a:pt x="475" y="57"/>
                  </a:cubicBezTo>
                  <a:cubicBezTo>
                    <a:pt x="440" y="20"/>
                    <a:pt x="391" y="1"/>
                    <a:pt x="330"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6"/>
            <p:cNvSpPr/>
            <p:nvPr/>
          </p:nvSpPr>
          <p:spPr>
            <a:xfrm>
              <a:off x="2674075" y="2000400"/>
              <a:ext cx="5725" cy="28275"/>
            </a:xfrm>
            <a:custGeom>
              <a:avLst/>
              <a:gdLst/>
              <a:ahLst/>
              <a:cxnLst/>
              <a:rect l="l" t="t" r="r" b="b"/>
              <a:pathLst>
                <a:path w="229" h="1131" extrusionOk="0">
                  <a:moveTo>
                    <a:pt x="158" y="0"/>
                  </a:moveTo>
                  <a:lnTo>
                    <a:pt x="54" y="7"/>
                  </a:lnTo>
                  <a:lnTo>
                    <a:pt x="63" y="138"/>
                  </a:lnTo>
                  <a:lnTo>
                    <a:pt x="167" y="130"/>
                  </a:lnTo>
                  <a:lnTo>
                    <a:pt x="158" y="0"/>
                  </a:lnTo>
                  <a:close/>
                  <a:moveTo>
                    <a:pt x="175" y="245"/>
                  </a:moveTo>
                  <a:lnTo>
                    <a:pt x="72" y="253"/>
                  </a:lnTo>
                  <a:lnTo>
                    <a:pt x="119" y="893"/>
                  </a:lnTo>
                  <a:cubicBezTo>
                    <a:pt x="124" y="950"/>
                    <a:pt x="119" y="988"/>
                    <a:pt x="106" y="1007"/>
                  </a:cubicBezTo>
                  <a:cubicBezTo>
                    <a:pt x="93" y="1026"/>
                    <a:pt x="67" y="1038"/>
                    <a:pt x="27" y="1040"/>
                  </a:cubicBezTo>
                  <a:lnTo>
                    <a:pt x="0" y="1043"/>
                  </a:lnTo>
                  <a:lnTo>
                    <a:pt x="7" y="1130"/>
                  </a:lnTo>
                  <a:lnTo>
                    <a:pt x="46" y="1128"/>
                  </a:lnTo>
                  <a:cubicBezTo>
                    <a:pt x="114" y="1122"/>
                    <a:pt x="161" y="1100"/>
                    <a:pt x="189" y="1062"/>
                  </a:cubicBezTo>
                  <a:cubicBezTo>
                    <a:pt x="217" y="1025"/>
                    <a:pt x="228" y="965"/>
                    <a:pt x="222" y="885"/>
                  </a:cubicBezTo>
                  <a:lnTo>
                    <a:pt x="175" y="245"/>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6"/>
            <p:cNvSpPr/>
            <p:nvPr/>
          </p:nvSpPr>
          <p:spPr>
            <a:xfrm>
              <a:off x="2682100" y="2005325"/>
              <a:ext cx="14850" cy="16600"/>
            </a:xfrm>
            <a:custGeom>
              <a:avLst/>
              <a:gdLst/>
              <a:ahLst/>
              <a:cxnLst/>
              <a:rect l="l" t="t" r="r" b="b"/>
              <a:pathLst>
                <a:path w="594" h="664" extrusionOk="0">
                  <a:moveTo>
                    <a:pt x="295" y="89"/>
                  </a:moveTo>
                  <a:cubicBezTo>
                    <a:pt x="343" y="89"/>
                    <a:pt x="383" y="108"/>
                    <a:pt x="415" y="146"/>
                  </a:cubicBezTo>
                  <a:cubicBezTo>
                    <a:pt x="450" y="187"/>
                    <a:pt x="471" y="244"/>
                    <a:pt x="477" y="319"/>
                  </a:cubicBezTo>
                  <a:cubicBezTo>
                    <a:pt x="482" y="394"/>
                    <a:pt x="470" y="454"/>
                    <a:pt x="441" y="500"/>
                  </a:cubicBezTo>
                  <a:cubicBezTo>
                    <a:pt x="412" y="545"/>
                    <a:pt x="370" y="571"/>
                    <a:pt x="315" y="574"/>
                  </a:cubicBezTo>
                  <a:cubicBezTo>
                    <a:pt x="310" y="575"/>
                    <a:pt x="304" y="575"/>
                    <a:pt x="299" y="575"/>
                  </a:cubicBezTo>
                  <a:cubicBezTo>
                    <a:pt x="251" y="575"/>
                    <a:pt x="210" y="556"/>
                    <a:pt x="178" y="520"/>
                  </a:cubicBezTo>
                  <a:cubicBezTo>
                    <a:pt x="143" y="478"/>
                    <a:pt x="123" y="421"/>
                    <a:pt x="118" y="346"/>
                  </a:cubicBezTo>
                  <a:cubicBezTo>
                    <a:pt x="112" y="270"/>
                    <a:pt x="124" y="209"/>
                    <a:pt x="153" y="164"/>
                  </a:cubicBezTo>
                  <a:cubicBezTo>
                    <a:pt x="181" y="119"/>
                    <a:pt x="224" y="93"/>
                    <a:pt x="279" y="90"/>
                  </a:cubicBezTo>
                  <a:cubicBezTo>
                    <a:pt x="285" y="89"/>
                    <a:pt x="290" y="89"/>
                    <a:pt x="295" y="89"/>
                  </a:cubicBezTo>
                  <a:close/>
                  <a:moveTo>
                    <a:pt x="300" y="1"/>
                  </a:moveTo>
                  <a:cubicBezTo>
                    <a:pt x="291" y="1"/>
                    <a:pt x="282" y="1"/>
                    <a:pt x="273" y="2"/>
                  </a:cubicBezTo>
                  <a:cubicBezTo>
                    <a:pt x="183" y="9"/>
                    <a:pt x="114" y="43"/>
                    <a:pt x="67" y="105"/>
                  </a:cubicBezTo>
                  <a:cubicBezTo>
                    <a:pt x="21" y="167"/>
                    <a:pt x="1" y="249"/>
                    <a:pt x="9" y="353"/>
                  </a:cubicBezTo>
                  <a:cubicBezTo>
                    <a:pt x="16" y="456"/>
                    <a:pt x="48" y="535"/>
                    <a:pt x="103" y="590"/>
                  </a:cubicBezTo>
                  <a:cubicBezTo>
                    <a:pt x="153" y="639"/>
                    <a:pt x="217" y="663"/>
                    <a:pt x="294" y="663"/>
                  </a:cubicBezTo>
                  <a:cubicBezTo>
                    <a:pt x="303" y="663"/>
                    <a:pt x="312" y="663"/>
                    <a:pt x="321" y="662"/>
                  </a:cubicBezTo>
                  <a:cubicBezTo>
                    <a:pt x="411" y="655"/>
                    <a:pt x="480" y="621"/>
                    <a:pt x="527" y="559"/>
                  </a:cubicBezTo>
                  <a:cubicBezTo>
                    <a:pt x="574" y="497"/>
                    <a:pt x="594" y="414"/>
                    <a:pt x="586" y="311"/>
                  </a:cubicBezTo>
                  <a:cubicBezTo>
                    <a:pt x="579" y="208"/>
                    <a:pt x="546" y="129"/>
                    <a:pt x="491" y="74"/>
                  </a:cubicBezTo>
                  <a:cubicBezTo>
                    <a:pt x="441" y="25"/>
                    <a:pt x="378" y="1"/>
                    <a:pt x="300"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6"/>
            <p:cNvSpPr/>
            <p:nvPr/>
          </p:nvSpPr>
          <p:spPr>
            <a:xfrm>
              <a:off x="2696575" y="2004075"/>
              <a:ext cx="15325" cy="22725"/>
            </a:xfrm>
            <a:custGeom>
              <a:avLst/>
              <a:gdLst/>
              <a:ahLst/>
              <a:cxnLst/>
              <a:rect l="l" t="t" r="r" b="b"/>
              <a:pathLst>
                <a:path w="613" h="909" extrusionOk="0">
                  <a:moveTo>
                    <a:pt x="613" y="0"/>
                  </a:moveTo>
                  <a:lnTo>
                    <a:pt x="504" y="8"/>
                  </a:lnTo>
                  <a:lnTo>
                    <a:pt x="343" y="514"/>
                  </a:lnTo>
                  <a:lnTo>
                    <a:pt x="111" y="37"/>
                  </a:lnTo>
                  <a:lnTo>
                    <a:pt x="1" y="45"/>
                  </a:lnTo>
                  <a:lnTo>
                    <a:pt x="300" y="644"/>
                  </a:lnTo>
                  <a:lnTo>
                    <a:pt x="285" y="693"/>
                  </a:lnTo>
                  <a:cubicBezTo>
                    <a:pt x="270" y="745"/>
                    <a:pt x="255" y="778"/>
                    <a:pt x="240" y="793"/>
                  </a:cubicBezTo>
                  <a:cubicBezTo>
                    <a:pt x="225" y="808"/>
                    <a:pt x="204" y="816"/>
                    <a:pt x="175" y="818"/>
                  </a:cubicBezTo>
                  <a:lnTo>
                    <a:pt x="115" y="822"/>
                  </a:lnTo>
                  <a:lnTo>
                    <a:pt x="121" y="909"/>
                  </a:lnTo>
                  <a:lnTo>
                    <a:pt x="204" y="903"/>
                  </a:lnTo>
                  <a:cubicBezTo>
                    <a:pt x="250" y="899"/>
                    <a:pt x="286" y="885"/>
                    <a:pt x="312" y="860"/>
                  </a:cubicBezTo>
                  <a:cubicBezTo>
                    <a:pt x="339" y="836"/>
                    <a:pt x="363" y="784"/>
                    <a:pt x="387" y="707"/>
                  </a:cubicBezTo>
                  <a:lnTo>
                    <a:pt x="613"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6"/>
            <p:cNvSpPr/>
            <p:nvPr/>
          </p:nvSpPr>
          <p:spPr>
            <a:xfrm>
              <a:off x="2711525" y="1997725"/>
              <a:ext cx="4225" cy="22075"/>
            </a:xfrm>
            <a:custGeom>
              <a:avLst/>
              <a:gdLst/>
              <a:ahLst/>
              <a:cxnLst/>
              <a:rect l="l" t="t" r="r" b="b"/>
              <a:pathLst>
                <a:path w="169" h="883" extrusionOk="0">
                  <a:moveTo>
                    <a:pt x="104" y="1"/>
                  </a:moveTo>
                  <a:lnTo>
                    <a:pt x="1" y="9"/>
                  </a:lnTo>
                  <a:lnTo>
                    <a:pt x="10" y="140"/>
                  </a:lnTo>
                  <a:lnTo>
                    <a:pt x="113" y="132"/>
                  </a:lnTo>
                  <a:lnTo>
                    <a:pt x="104" y="1"/>
                  </a:lnTo>
                  <a:close/>
                  <a:moveTo>
                    <a:pt x="122" y="246"/>
                  </a:moveTo>
                  <a:lnTo>
                    <a:pt x="18" y="253"/>
                  </a:lnTo>
                  <a:lnTo>
                    <a:pt x="64" y="883"/>
                  </a:lnTo>
                  <a:lnTo>
                    <a:pt x="168" y="875"/>
                  </a:lnTo>
                  <a:lnTo>
                    <a:pt x="122" y="246"/>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6"/>
            <p:cNvSpPr/>
            <p:nvPr/>
          </p:nvSpPr>
          <p:spPr>
            <a:xfrm>
              <a:off x="2718600" y="2002600"/>
              <a:ext cx="14350" cy="16700"/>
            </a:xfrm>
            <a:custGeom>
              <a:avLst/>
              <a:gdLst/>
              <a:ahLst/>
              <a:cxnLst/>
              <a:rect l="l" t="t" r="r" b="b"/>
              <a:pathLst>
                <a:path w="574" h="668" extrusionOk="0">
                  <a:moveTo>
                    <a:pt x="330" y="1"/>
                  </a:moveTo>
                  <a:cubicBezTo>
                    <a:pt x="323" y="1"/>
                    <a:pt x="315" y="1"/>
                    <a:pt x="307" y="1"/>
                  </a:cubicBezTo>
                  <a:cubicBezTo>
                    <a:pt x="263" y="5"/>
                    <a:pt x="225" y="17"/>
                    <a:pt x="193" y="38"/>
                  </a:cubicBezTo>
                  <a:cubicBezTo>
                    <a:pt x="160" y="59"/>
                    <a:pt x="133" y="90"/>
                    <a:pt x="112" y="129"/>
                  </a:cubicBezTo>
                  <a:lnTo>
                    <a:pt x="105" y="31"/>
                  </a:lnTo>
                  <a:lnTo>
                    <a:pt x="1" y="39"/>
                  </a:lnTo>
                  <a:lnTo>
                    <a:pt x="47" y="668"/>
                  </a:lnTo>
                  <a:lnTo>
                    <a:pt x="151" y="661"/>
                  </a:lnTo>
                  <a:lnTo>
                    <a:pt x="125" y="305"/>
                  </a:lnTo>
                  <a:cubicBezTo>
                    <a:pt x="120" y="243"/>
                    <a:pt x="132" y="193"/>
                    <a:pt x="162" y="156"/>
                  </a:cubicBezTo>
                  <a:cubicBezTo>
                    <a:pt x="192" y="118"/>
                    <a:pt x="235" y="97"/>
                    <a:pt x="290" y="93"/>
                  </a:cubicBezTo>
                  <a:cubicBezTo>
                    <a:pt x="296" y="93"/>
                    <a:pt x="301" y="92"/>
                    <a:pt x="306" y="92"/>
                  </a:cubicBezTo>
                  <a:cubicBezTo>
                    <a:pt x="345" y="92"/>
                    <a:pt x="375" y="105"/>
                    <a:pt x="398" y="130"/>
                  </a:cubicBezTo>
                  <a:cubicBezTo>
                    <a:pt x="423" y="158"/>
                    <a:pt x="438" y="201"/>
                    <a:pt x="442" y="261"/>
                  </a:cubicBezTo>
                  <a:lnTo>
                    <a:pt x="470" y="637"/>
                  </a:lnTo>
                  <a:lnTo>
                    <a:pt x="573" y="629"/>
                  </a:lnTo>
                  <a:lnTo>
                    <a:pt x="545" y="249"/>
                  </a:lnTo>
                  <a:cubicBezTo>
                    <a:pt x="539" y="163"/>
                    <a:pt x="516" y="98"/>
                    <a:pt x="476" y="56"/>
                  </a:cubicBezTo>
                  <a:cubicBezTo>
                    <a:pt x="440" y="19"/>
                    <a:pt x="391" y="1"/>
                    <a:pt x="330"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6"/>
            <p:cNvSpPr/>
            <p:nvPr/>
          </p:nvSpPr>
          <p:spPr>
            <a:xfrm>
              <a:off x="2733925" y="2001450"/>
              <a:ext cx="14900" cy="22275"/>
            </a:xfrm>
            <a:custGeom>
              <a:avLst/>
              <a:gdLst/>
              <a:ahLst/>
              <a:cxnLst/>
              <a:rect l="l" t="t" r="r" b="b"/>
              <a:pathLst>
                <a:path w="596" h="891" extrusionOk="0">
                  <a:moveTo>
                    <a:pt x="289" y="91"/>
                  </a:moveTo>
                  <a:cubicBezTo>
                    <a:pt x="338" y="91"/>
                    <a:pt x="377" y="109"/>
                    <a:pt x="407" y="144"/>
                  </a:cubicBezTo>
                  <a:cubicBezTo>
                    <a:pt x="441" y="183"/>
                    <a:pt x="461" y="239"/>
                    <a:pt x="467" y="315"/>
                  </a:cubicBezTo>
                  <a:cubicBezTo>
                    <a:pt x="472" y="390"/>
                    <a:pt x="461" y="448"/>
                    <a:pt x="433" y="492"/>
                  </a:cubicBezTo>
                  <a:cubicBezTo>
                    <a:pt x="405" y="535"/>
                    <a:pt x="363" y="559"/>
                    <a:pt x="307" y="563"/>
                  </a:cubicBezTo>
                  <a:cubicBezTo>
                    <a:pt x="302" y="563"/>
                    <a:pt x="296" y="563"/>
                    <a:pt x="291" y="563"/>
                  </a:cubicBezTo>
                  <a:cubicBezTo>
                    <a:pt x="243" y="563"/>
                    <a:pt x="204" y="546"/>
                    <a:pt x="173" y="511"/>
                  </a:cubicBezTo>
                  <a:cubicBezTo>
                    <a:pt x="139" y="472"/>
                    <a:pt x="120" y="415"/>
                    <a:pt x="114" y="341"/>
                  </a:cubicBezTo>
                  <a:cubicBezTo>
                    <a:pt x="109" y="266"/>
                    <a:pt x="120" y="206"/>
                    <a:pt x="147" y="164"/>
                  </a:cubicBezTo>
                  <a:cubicBezTo>
                    <a:pt x="176" y="120"/>
                    <a:pt x="217" y="96"/>
                    <a:pt x="273" y="92"/>
                  </a:cubicBezTo>
                  <a:cubicBezTo>
                    <a:pt x="279" y="91"/>
                    <a:pt x="284" y="91"/>
                    <a:pt x="289" y="91"/>
                  </a:cubicBezTo>
                  <a:close/>
                  <a:moveTo>
                    <a:pt x="547" y="0"/>
                  </a:moveTo>
                  <a:lnTo>
                    <a:pt x="444" y="7"/>
                  </a:lnTo>
                  <a:lnTo>
                    <a:pt x="451" y="103"/>
                  </a:lnTo>
                  <a:cubicBezTo>
                    <a:pt x="427" y="67"/>
                    <a:pt x="398" y="42"/>
                    <a:pt x="363" y="26"/>
                  </a:cubicBezTo>
                  <a:cubicBezTo>
                    <a:pt x="334" y="13"/>
                    <a:pt x="302" y="6"/>
                    <a:pt x="266" y="6"/>
                  </a:cubicBezTo>
                  <a:cubicBezTo>
                    <a:pt x="258" y="6"/>
                    <a:pt x="250" y="7"/>
                    <a:pt x="242" y="7"/>
                  </a:cubicBezTo>
                  <a:cubicBezTo>
                    <a:pt x="164" y="12"/>
                    <a:pt x="104" y="47"/>
                    <a:pt x="61" y="109"/>
                  </a:cubicBezTo>
                  <a:cubicBezTo>
                    <a:pt x="18" y="171"/>
                    <a:pt x="1" y="251"/>
                    <a:pt x="8" y="349"/>
                  </a:cubicBezTo>
                  <a:cubicBezTo>
                    <a:pt x="15" y="446"/>
                    <a:pt x="44" y="521"/>
                    <a:pt x="96" y="576"/>
                  </a:cubicBezTo>
                  <a:cubicBezTo>
                    <a:pt x="143" y="627"/>
                    <a:pt x="200" y="652"/>
                    <a:pt x="268" y="652"/>
                  </a:cubicBezTo>
                  <a:cubicBezTo>
                    <a:pt x="275" y="652"/>
                    <a:pt x="282" y="652"/>
                    <a:pt x="289" y="652"/>
                  </a:cubicBezTo>
                  <a:cubicBezTo>
                    <a:pt x="335" y="648"/>
                    <a:pt x="374" y="636"/>
                    <a:pt x="406" y="615"/>
                  </a:cubicBezTo>
                  <a:cubicBezTo>
                    <a:pt x="438" y="594"/>
                    <a:pt x="463" y="564"/>
                    <a:pt x="482" y="526"/>
                  </a:cubicBezTo>
                  <a:lnTo>
                    <a:pt x="486" y="577"/>
                  </a:lnTo>
                  <a:cubicBezTo>
                    <a:pt x="491" y="648"/>
                    <a:pt x="478" y="703"/>
                    <a:pt x="447" y="741"/>
                  </a:cubicBezTo>
                  <a:cubicBezTo>
                    <a:pt x="416" y="779"/>
                    <a:pt x="366" y="800"/>
                    <a:pt x="298" y="805"/>
                  </a:cubicBezTo>
                  <a:cubicBezTo>
                    <a:pt x="289" y="806"/>
                    <a:pt x="280" y="806"/>
                    <a:pt x="271" y="806"/>
                  </a:cubicBezTo>
                  <a:cubicBezTo>
                    <a:pt x="249" y="806"/>
                    <a:pt x="228" y="804"/>
                    <a:pt x="207" y="800"/>
                  </a:cubicBezTo>
                  <a:cubicBezTo>
                    <a:pt x="177" y="795"/>
                    <a:pt x="146" y="784"/>
                    <a:pt x="115" y="770"/>
                  </a:cubicBezTo>
                  <a:lnTo>
                    <a:pt x="115" y="770"/>
                  </a:lnTo>
                  <a:lnTo>
                    <a:pt x="122" y="871"/>
                  </a:lnTo>
                  <a:cubicBezTo>
                    <a:pt x="153" y="879"/>
                    <a:pt x="185" y="886"/>
                    <a:pt x="218" y="888"/>
                  </a:cubicBezTo>
                  <a:cubicBezTo>
                    <a:pt x="235" y="890"/>
                    <a:pt x="253" y="891"/>
                    <a:pt x="272" y="891"/>
                  </a:cubicBezTo>
                  <a:cubicBezTo>
                    <a:pt x="288" y="891"/>
                    <a:pt x="304" y="890"/>
                    <a:pt x="321" y="889"/>
                  </a:cubicBezTo>
                  <a:cubicBezTo>
                    <a:pt x="419" y="882"/>
                    <a:pt x="490" y="851"/>
                    <a:pt x="534" y="795"/>
                  </a:cubicBezTo>
                  <a:cubicBezTo>
                    <a:pt x="578" y="739"/>
                    <a:pt x="595" y="658"/>
                    <a:pt x="587" y="551"/>
                  </a:cubicBezTo>
                  <a:lnTo>
                    <a:pt x="54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6"/>
            <p:cNvSpPr/>
            <p:nvPr/>
          </p:nvSpPr>
          <p:spPr>
            <a:xfrm>
              <a:off x="2650150" y="2027450"/>
              <a:ext cx="10975" cy="20050"/>
            </a:xfrm>
            <a:custGeom>
              <a:avLst/>
              <a:gdLst/>
              <a:ahLst/>
              <a:cxnLst/>
              <a:rect l="l" t="t" r="r" b="b"/>
              <a:pathLst>
                <a:path w="439" h="802" extrusionOk="0">
                  <a:moveTo>
                    <a:pt x="167" y="0"/>
                  </a:moveTo>
                  <a:lnTo>
                    <a:pt x="63" y="7"/>
                  </a:lnTo>
                  <a:lnTo>
                    <a:pt x="76" y="186"/>
                  </a:lnTo>
                  <a:lnTo>
                    <a:pt x="0" y="191"/>
                  </a:lnTo>
                  <a:lnTo>
                    <a:pt x="7" y="272"/>
                  </a:lnTo>
                  <a:lnTo>
                    <a:pt x="82" y="266"/>
                  </a:lnTo>
                  <a:lnTo>
                    <a:pt x="107" y="608"/>
                  </a:lnTo>
                  <a:cubicBezTo>
                    <a:pt x="113" y="686"/>
                    <a:pt x="132" y="740"/>
                    <a:pt x="165" y="768"/>
                  </a:cubicBezTo>
                  <a:cubicBezTo>
                    <a:pt x="192" y="790"/>
                    <a:pt x="235" y="801"/>
                    <a:pt x="295" y="801"/>
                  </a:cubicBezTo>
                  <a:cubicBezTo>
                    <a:pt x="307" y="801"/>
                    <a:pt x="320" y="801"/>
                    <a:pt x="333" y="800"/>
                  </a:cubicBezTo>
                  <a:lnTo>
                    <a:pt x="439" y="792"/>
                  </a:lnTo>
                  <a:lnTo>
                    <a:pt x="433" y="706"/>
                  </a:lnTo>
                  <a:lnTo>
                    <a:pt x="326" y="713"/>
                  </a:lnTo>
                  <a:cubicBezTo>
                    <a:pt x="319" y="714"/>
                    <a:pt x="312" y="714"/>
                    <a:pt x="306" y="714"/>
                  </a:cubicBezTo>
                  <a:cubicBezTo>
                    <a:pt x="274" y="714"/>
                    <a:pt x="252" y="709"/>
                    <a:pt x="239" y="698"/>
                  </a:cubicBezTo>
                  <a:cubicBezTo>
                    <a:pt x="224" y="684"/>
                    <a:pt x="214" y="651"/>
                    <a:pt x="211" y="600"/>
                  </a:cubicBezTo>
                  <a:lnTo>
                    <a:pt x="186" y="259"/>
                  </a:lnTo>
                  <a:lnTo>
                    <a:pt x="399" y="243"/>
                  </a:lnTo>
                  <a:lnTo>
                    <a:pt x="393" y="163"/>
                  </a:lnTo>
                  <a:lnTo>
                    <a:pt x="180" y="178"/>
                  </a:lnTo>
                  <a:lnTo>
                    <a:pt x="16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6"/>
            <p:cNvSpPr/>
            <p:nvPr/>
          </p:nvSpPr>
          <p:spPr>
            <a:xfrm>
              <a:off x="2661075" y="2025075"/>
              <a:ext cx="14775" cy="22075"/>
            </a:xfrm>
            <a:custGeom>
              <a:avLst/>
              <a:gdLst/>
              <a:ahLst/>
              <a:cxnLst/>
              <a:rect l="l" t="t" r="r" b="b"/>
              <a:pathLst>
                <a:path w="591" h="883" extrusionOk="0">
                  <a:moveTo>
                    <a:pt x="104" y="1"/>
                  </a:moveTo>
                  <a:lnTo>
                    <a:pt x="0" y="9"/>
                  </a:lnTo>
                  <a:lnTo>
                    <a:pt x="64" y="883"/>
                  </a:lnTo>
                  <a:lnTo>
                    <a:pt x="168" y="875"/>
                  </a:lnTo>
                  <a:lnTo>
                    <a:pt x="141" y="519"/>
                  </a:lnTo>
                  <a:cubicBezTo>
                    <a:pt x="137" y="457"/>
                    <a:pt x="149" y="409"/>
                    <a:pt x="179" y="370"/>
                  </a:cubicBezTo>
                  <a:cubicBezTo>
                    <a:pt x="209" y="333"/>
                    <a:pt x="251" y="312"/>
                    <a:pt x="307" y="307"/>
                  </a:cubicBezTo>
                  <a:cubicBezTo>
                    <a:pt x="313" y="307"/>
                    <a:pt x="318" y="307"/>
                    <a:pt x="322" y="307"/>
                  </a:cubicBezTo>
                  <a:cubicBezTo>
                    <a:pt x="361" y="307"/>
                    <a:pt x="392" y="319"/>
                    <a:pt x="415" y="344"/>
                  </a:cubicBezTo>
                  <a:cubicBezTo>
                    <a:pt x="440" y="372"/>
                    <a:pt x="455" y="416"/>
                    <a:pt x="459" y="475"/>
                  </a:cubicBezTo>
                  <a:lnTo>
                    <a:pt x="487" y="851"/>
                  </a:lnTo>
                  <a:lnTo>
                    <a:pt x="590" y="843"/>
                  </a:lnTo>
                  <a:lnTo>
                    <a:pt x="562" y="464"/>
                  </a:lnTo>
                  <a:cubicBezTo>
                    <a:pt x="556" y="377"/>
                    <a:pt x="533" y="313"/>
                    <a:pt x="492" y="271"/>
                  </a:cubicBezTo>
                  <a:cubicBezTo>
                    <a:pt x="457" y="233"/>
                    <a:pt x="408" y="215"/>
                    <a:pt x="347" y="215"/>
                  </a:cubicBezTo>
                  <a:cubicBezTo>
                    <a:pt x="340" y="215"/>
                    <a:pt x="332" y="215"/>
                    <a:pt x="324" y="216"/>
                  </a:cubicBezTo>
                  <a:cubicBezTo>
                    <a:pt x="279" y="219"/>
                    <a:pt x="242" y="231"/>
                    <a:pt x="210" y="252"/>
                  </a:cubicBezTo>
                  <a:cubicBezTo>
                    <a:pt x="177" y="273"/>
                    <a:pt x="150" y="304"/>
                    <a:pt x="128" y="343"/>
                  </a:cubicBezTo>
                  <a:lnTo>
                    <a:pt x="10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6"/>
            <p:cNvSpPr/>
            <p:nvPr/>
          </p:nvSpPr>
          <p:spPr>
            <a:xfrm>
              <a:off x="2676825" y="2029325"/>
              <a:ext cx="14825" cy="16575"/>
            </a:xfrm>
            <a:custGeom>
              <a:avLst/>
              <a:gdLst/>
              <a:ahLst/>
              <a:cxnLst/>
              <a:rect l="l" t="t" r="r" b="b"/>
              <a:pathLst>
                <a:path w="593" h="663" extrusionOk="0">
                  <a:moveTo>
                    <a:pt x="315" y="89"/>
                  </a:moveTo>
                  <a:cubicBezTo>
                    <a:pt x="359" y="89"/>
                    <a:pt x="396" y="103"/>
                    <a:pt x="426" y="131"/>
                  </a:cubicBezTo>
                  <a:cubicBezTo>
                    <a:pt x="460" y="163"/>
                    <a:pt x="479" y="206"/>
                    <a:pt x="483" y="263"/>
                  </a:cubicBezTo>
                  <a:lnTo>
                    <a:pt x="115" y="290"/>
                  </a:lnTo>
                  <a:cubicBezTo>
                    <a:pt x="116" y="231"/>
                    <a:pt x="132" y="184"/>
                    <a:pt x="165" y="149"/>
                  </a:cubicBezTo>
                  <a:cubicBezTo>
                    <a:pt x="197" y="113"/>
                    <a:pt x="242" y="94"/>
                    <a:pt x="300" y="89"/>
                  </a:cubicBezTo>
                  <a:cubicBezTo>
                    <a:pt x="305" y="89"/>
                    <a:pt x="310" y="89"/>
                    <a:pt x="315" y="89"/>
                  </a:cubicBezTo>
                  <a:close/>
                  <a:moveTo>
                    <a:pt x="319" y="1"/>
                  </a:moveTo>
                  <a:cubicBezTo>
                    <a:pt x="310" y="1"/>
                    <a:pt x="301" y="1"/>
                    <a:pt x="292" y="2"/>
                  </a:cubicBezTo>
                  <a:cubicBezTo>
                    <a:pt x="198" y="9"/>
                    <a:pt x="125" y="45"/>
                    <a:pt x="74" y="109"/>
                  </a:cubicBezTo>
                  <a:cubicBezTo>
                    <a:pt x="22" y="174"/>
                    <a:pt x="0" y="257"/>
                    <a:pt x="8" y="360"/>
                  </a:cubicBezTo>
                  <a:cubicBezTo>
                    <a:pt x="16" y="459"/>
                    <a:pt x="51" y="536"/>
                    <a:pt x="113" y="590"/>
                  </a:cubicBezTo>
                  <a:cubicBezTo>
                    <a:pt x="170" y="638"/>
                    <a:pt x="240" y="662"/>
                    <a:pt x="325" y="662"/>
                  </a:cubicBezTo>
                  <a:cubicBezTo>
                    <a:pt x="336" y="662"/>
                    <a:pt x="347" y="662"/>
                    <a:pt x="358" y="661"/>
                  </a:cubicBezTo>
                  <a:cubicBezTo>
                    <a:pt x="399" y="658"/>
                    <a:pt x="438" y="651"/>
                    <a:pt x="476" y="640"/>
                  </a:cubicBezTo>
                  <a:cubicBezTo>
                    <a:pt x="515" y="629"/>
                    <a:pt x="551" y="614"/>
                    <a:pt x="587" y="596"/>
                  </a:cubicBezTo>
                  <a:lnTo>
                    <a:pt x="580" y="498"/>
                  </a:lnTo>
                  <a:cubicBezTo>
                    <a:pt x="545" y="520"/>
                    <a:pt x="509" y="537"/>
                    <a:pt x="472" y="549"/>
                  </a:cubicBezTo>
                  <a:cubicBezTo>
                    <a:pt x="436" y="563"/>
                    <a:pt x="398" y="570"/>
                    <a:pt x="358" y="573"/>
                  </a:cubicBezTo>
                  <a:cubicBezTo>
                    <a:pt x="349" y="574"/>
                    <a:pt x="341" y="574"/>
                    <a:pt x="332" y="574"/>
                  </a:cubicBezTo>
                  <a:cubicBezTo>
                    <a:pt x="275" y="574"/>
                    <a:pt x="229" y="559"/>
                    <a:pt x="193" y="529"/>
                  </a:cubicBezTo>
                  <a:cubicBezTo>
                    <a:pt x="152" y="494"/>
                    <a:pt x="127" y="442"/>
                    <a:pt x="117" y="370"/>
                  </a:cubicBezTo>
                  <a:lnTo>
                    <a:pt x="592" y="336"/>
                  </a:lnTo>
                  <a:lnTo>
                    <a:pt x="589" y="286"/>
                  </a:lnTo>
                  <a:cubicBezTo>
                    <a:pt x="582" y="191"/>
                    <a:pt x="552" y="120"/>
                    <a:pt x="499" y="69"/>
                  </a:cubicBezTo>
                  <a:cubicBezTo>
                    <a:pt x="452" y="23"/>
                    <a:pt x="392" y="1"/>
                    <a:pt x="31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6"/>
            <p:cNvSpPr/>
            <p:nvPr/>
          </p:nvSpPr>
          <p:spPr>
            <a:xfrm>
              <a:off x="2697225" y="2027925"/>
              <a:ext cx="12675" cy="16675"/>
            </a:xfrm>
            <a:custGeom>
              <a:avLst/>
              <a:gdLst/>
              <a:ahLst/>
              <a:cxnLst/>
              <a:rect l="l" t="t" r="r" b="b"/>
              <a:pathLst>
                <a:path w="507" h="667" extrusionOk="0">
                  <a:moveTo>
                    <a:pt x="285" y="0"/>
                  </a:moveTo>
                  <a:cubicBezTo>
                    <a:pt x="268" y="0"/>
                    <a:pt x="250" y="1"/>
                    <a:pt x="233" y="2"/>
                  </a:cubicBezTo>
                  <a:cubicBezTo>
                    <a:pt x="155" y="8"/>
                    <a:pt x="97" y="28"/>
                    <a:pt x="58" y="64"/>
                  </a:cubicBezTo>
                  <a:cubicBezTo>
                    <a:pt x="18" y="99"/>
                    <a:pt x="1" y="146"/>
                    <a:pt x="5" y="206"/>
                  </a:cubicBezTo>
                  <a:cubicBezTo>
                    <a:pt x="9" y="254"/>
                    <a:pt x="25" y="291"/>
                    <a:pt x="56" y="317"/>
                  </a:cubicBezTo>
                  <a:cubicBezTo>
                    <a:pt x="86" y="343"/>
                    <a:pt x="134" y="360"/>
                    <a:pt x="199" y="369"/>
                  </a:cubicBezTo>
                  <a:lnTo>
                    <a:pt x="236" y="375"/>
                  </a:lnTo>
                  <a:cubicBezTo>
                    <a:pt x="301" y="384"/>
                    <a:pt x="343" y="395"/>
                    <a:pt x="363" y="409"/>
                  </a:cubicBezTo>
                  <a:cubicBezTo>
                    <a:pt x="383" y="422"/>
                    <a:pt x="395" y="443"/>
                    <a:pt x="396" y="471"/>
                  </a:cubicBezTo>
                  <a:cubicBezTo>
                    <a:pt x="399" y="502"/>
                    <a:pt x="388" y="526"/>
                    <a:pt x="362" y="545"/>
                  </a:cubicBezTo>
                  <a:cubicBezTo>
                    <a:pt x="337" y="564"/>
                    <a:pt x="300" y="574"/>
                    <a:pt x="251" y="578"/>
                  </a:cubicBezTo>
                  <a:cubicBezTo>
                    <a:pt x="242" y="579"/>
                    <a:pt x="233" y="579"/>
                    <a:pt x="224" y="579"/>
                  </a:cubicBezTo>
                  <a:cubicBezTo>
                    <a:pt x="196" y="579"/>
                    <a:pt x="168" y="577"/>
                    <a:pt x="141" y="571"/>
                  </a:cubicBezTo>
                  <a:cubicBezTo>
                    <a:pt x="103" y="564"/>
                    <a:pt x="64" y="552"/>
                    <a:pt x="24" y="535"/>
                  </a:cubicBezTo>
                  <a:lnTo>
                    <a:pt x="24" y="535"/>
                  </a:lnTo>
                  <a:lnTo>
                    <a:pt x="32" y="641"/>
                  </a:lnTo>
                  <a:cubicBezTo>
                    <a:pt x="73" y="652"/>
                    <a:pt x="113" y="659"/>
                    <a:pt x="149" y="662"/>
                  </a:cubicBezTo>
                  <a:cubicBezTo>
                    <a:pt x="173" y="665"/>
                    <a:pt x="195" y="666"/>
                    <a:pt x="217" y="666"/>
                  </a:cubicBezTo>
                  <a:cubicBezTo>
                    <a:pt x="230" y="666"/>
                    <a:pt x="243" y="666"/>
                    <a:pt x="256" y="665"/>
                  </a:cubicBezTo>
                  <a:cubicBezTo>
                    <a:pt x="337" y="659"/>
                    <a:pt x="399" y="637"/>
                    <a:pt x="443" y="599"/>
                  </a:cubicBezTo>
                  <a:cubicBezTo>
                    <a:pt x="486" y="562"/>
                    <a:pt x="506" y="514"/>
                    <a:pt x="502" y="456"/>
                  </a:cubicBezTo>
                  <a:cubicBezTo>
                    <a:pt x="499" y="405"/>
                    <a:pt x="479" y="365"/>
                    <a:pt x="446" y="339"/>
                  </a:cubicBezTo>
                  <a:cubicBezTo>
                    <a:pt x="414" y="313"/>
                    <a:pt x="360" y="295"/>
                    <a:pt x="285" y="284"/>
                  </a:cubicBezTo>
                  <a:lnTo>
                    <a:pt x="250" y="279"/>
                  </a:lnTo>
                  <a:cubicBezTo>
                    <a:pt x="193" y="270"/>
                    <a:pt x="155" y="261"/>
                    <a:pt x="136" y="248"/>
                  </a:cubicBezTo>
                  <a:cubicBezTo>
                    <a:pt x="117" y="236"/>
                    <a:pt x="106" y="218"/>
                    <a:pt x="105" y="193"/>
                  </a:cubicBezTo>
                  <a:cubicBezTo>
                    <a:pt x="102" y="162"/>
                    <a:pt x="113" y="137"/>
                    <a:pt x="137" y="120"/>
                  </a:cubicBezTo>
                  <a:cubicBezTo>
                    <a:pt x="162" y="102"/>
                    <a:pt x="200" y="92"/>
                    <a:pt x="251" y="88"/>
                  </a:cubicBezTo>
                  <a:cubicBezTo>
                    <a:pt x="262" y="87"/>
                    <a:pt x="272" y="86"/>
                    <a:pt x="283" y="86"/>
                  </a:cubicBezTo>
                  <a:cubicBezTo>
                    <a:pt x="305" y="86"/>
                    <a:pt x="328" y="88"/>
                    <a:pt x="350" y="92"/>
                  </a:cubicBezTo>
                  <a:cubicBezTo>
                    <a:pt x="382" y="97"/>
                    <a:pt x="413" y="106"/>
                    <a:pt x="443" y="119"/>
                  </a:cubicBezTo>
                  <a:lnTo>
                    <a:pt x="437" y="21"/>
                  </a:lnTo>
                  <a:cubicBezTo>
                    <a:pt x="407" y="12"/>
                    <a:pt x="375" y="6"/>
                    <a:pt x="341" y="3"/>
                  </a:cubicBezTo>
                  <a:cubicBezTo>
                    <a:pt x="323" y="1"/>
                    <a:pt x="304" y="0"/>
                    <a:pt x="285"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6"/>
            <p:cNvSpPr/>
            <p:nvPr/>
          </p:nvSpPr>
          <p:spPr>
            <a:xfrm>
              <a:off x="2709175" y="2026950"/>
              <a:ext cx="14350" cy="16725"/>
            </a:xfrm>
            <a:custGeom>
              <a:avLst/>
              <a:gdLst/>
              <a:ahLst/>
              <a:cxnLst/>
              <a:rect l="l" t="t" r="r" b="b"/>
              <a:pathLst>
                <a:path w="574" h="669" extrusionOk="0">
                  <a:moveTo>
                    <a:pt x="528" y="0"/>
                  </a:moveTo>
                  <a:lnTo>
                    <a:pt x="424" y="7"/>
                  </a:lnTo>
                  <a:lnTo>
                    <a:pt x="450" y="364"/>
                  </a:lnTo>
                  <a:cubicBezTo>
                    <a:pt x="454" y="425"/>
                    <a:pt x="442" y="475"/>
                    <a:pt x="412" y="513"/>
                  </a:cubicBezTo>
                  <a:cubicBezTo>
                    <a:pt x="383" y="551"/>
                    <a:pt x="340" y="572"/>
                    <a:pt x="284" y="576"/>
                  </a:cubicBezTo>
                  <a:cubicBezTo>
                    <a:pt x="279" y="577"/>
                    <a:pt x="274" y="577"/>
                    <a:pt x="269" y="577"/>
                  </a:cubicBezTo>
                  <a:cubicBezTo>
                    <a:pt x="230" y="577"/>
                    <a:pt x="198" y="564"/>
                    <a:pt x="176" y="540"/>
                  </a:cubicBezTo>
                  <a:cubicBezTo>
                    <a:pt x="151" y="511"/>
                    <a:pt x="136" y="467"/>
                    <a:pt x="131" y="408"/>
                  </a:cubicBezTo>
                  <a:lnTo>
                    <a:pt x="104" y="31"/>
                  </a:lnTo>
                  <a:lnTo>
                    <a:pt x="0" y="38"/>
                  </a:lnTo>
                  <a:lnTo>
                    <a:pt x="28" y="419"/>
                  </a:lnTo>
                  <a:cubicBezTo>
                    <a:pt x="35" y="506"/>
                    <a:pt x="58" y="570"/>
                    <a:pt x="99" y="612"/>
                  </a:cubicBezTo>
                  <a:cubicBezTo>
                    <a:pt x="136" y="650"/>
                    <a:pt x="184" y="669"/>
                    <a:pt x="246" y="669"/>
                  </a:cubicBezTo>
                  <a:cubicBezTo>
                    <a:pt x="253" y="669"/>
                    <a:pt x="261" y="669"/>
                    <a:pt x="268" y="668"/>
                  </a:cubicBezTo>
                  <a:cubicBezTo>
                    <a:pt x="312" y="665"/>
                    <a:pt x="351" y="652"/>
                    <a:pt x="382" y="631"/>
                  </a:cubicBezTo>
                  <a:cubicBezTo>
                    <a:pt x="413" y="610"/>
                    <a:pt x="440" y="580"/>
                    <a:pt x="463" y="540"/>
                  </a:cubicBezTo>
                  <a:lnTo>
                    <a:pt x="470" y="637"/>
                  </a:lnTo>
                  <a:lnTo>
                    <a:pt x="573" y="629"/>
                  </a:lnTo>
                  <a:lnTo>
                    <a:pt x="528"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6"/>
            <p:cNvSpPr/>
            <p:nvPr/>
          </p:nvSpPr>
          <p:spPr>
            <a:xfrm>
              <a:off x="2725200" y="2025750"/>
              <a:ext cx="14350" cy="16725"/>
            </a:xfrm>
            <a:custGeom>
              <a:avLst/>
              <a:gdLst/>
              <a:ahLst/>
              <a:cxnLst/>
              <a:rect l="l" t="t" r="r" b="b"/>
              <a:pathLst>
                <a:path w="574" h="669" extrusionOk="0">
                  <a:moveTo>
                    <a:pt x="329" y="1"/>
                  </a:moveTo>
                  <a:cubicBezTo>
                    <a:pt x="322" y="1"/>
                    <a:pt x="314" y="1"/>
                    <a:pt x="306" y="2"/>
                  </a:cubicBezTo>
                  <a:cubicBezTo>
                    <a:pt x="262" y="5"/>
                    <a:pt x="225" y="17"/>
                    <a:pt x="192" y="38"/>
                  </a:cubicBezTo>
                  <a:cubicBezTo>
                    <a:pt x="160" y="59"/>
                    <a:pt x="133" y="90"/>
                    <a:pt x="111" y="129"/>
                  </a:cubicBezTo>
                  <a:lnTo>
                    <a:pt x="104" y="32"/>
                  </a:lnTo>
                  <a:lnTo>
                    <a:pt x="0" y="39"/>
                  </a:lnTo>
                  <a:lnTo>
                    <a:pt x="47" y="669"/>
                  </a:lnTo>
                  <a:lnTo>
                    <a:pt x="150" y="661"/>
                  </a:lnTo>
                  <a:lnTo>
                    <a:pt x="124" y="306"/>
                  </a:lnTo>
                  <a:cubicBezTo>
                    <a:pt x="120" y="244"/>
                    <a:pt x="132" y="195"/>
                    <a:pt x="162" y="156"/>
                  </a:cubicBezTo>
                  <a:cubicBezTo>
                    <a:pt x="192" y="119"/>
                    <a:pt x="234" y="98"/>
                    <a:pt x="289" y="93"/>
                  </a:cubicBezTo>
                  <a:cubicBezTo>
                    <a:pt x="295" y="93"/>
                    <a:pt x="300" y="93"/>
                    <a:pt x="305" y="93"/>
                  </a:cubicBezTo>
                  <a:cubicBezTo>
                    <a:pt x="344" y="93"/>
                    <a:pt x="375" y="105"/>
                    <a:pt x="398" y="130"/>
                  </a:cubicBezTo>
                  <a:cubicBezTo>
                    <a:pt x="423" y="158"/>
                    <a:pt x="438" y="202"/>
                    <a:pt x="442" y="261"/>
                  </a:cubicBezTo>
                  <a:lnTo>
                    <a:pt x="470" y="637"/>
                  </a:lnTo>
                  <a:lnTo>
                    <a:pt x="573" y="630"/>
                  </a:lnTo>
                  <a:lnTo>
                    <a:pt x="545" y="251"/>
                  </a:lnTo>
                  <a:cubicBezTo>
                    <a:pt x="539" y="163"/>
                    <a:pt x="515" y="99"/>
                    <a:pt x="475" y="57"/>
                  </a:cubicBezTo>
                  <a:cubicBezTo>
                    <a:pt x="440" y="20"/>
                    <a:pt x="391" y="1"/>
                    <a:pt x="32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6"/>
            <p:cNvSpPr/>
            <p:nvPr/>
          </p:nvSpPr>
          <p:spPr>
            <a:xfrm>
              <a:off x="2742475" y="2019975"/>
              <a:ext cx="4425" cy="21200"/>
            </a:xfrm>
            <a:custGeom>
              <a:avLst/>
              <a:gdLst/>
              <a:ahLst/>
              <a:cxnLst/>
              <a:rect l="l" t="t" r="r" b="b"/>
              <a:pathLst>
                <a:path w="177" h="848" extrusionOk="0">
                  <a:moveTo>
                    <a:pt x="115" y="1"/>
                  </a:moveTo>
                  <a:lnTo>
                    <a:pt x="1" y="9"/>
                  </a:lnTo>
                  <a:lnTo>
                    <a:pt x="28" y="377"/>
                  </a:lnTo>
                  <a:lnTo>
                    <a:pt x="55" y="577"/>
                  </a:lnTo>
                  <a:lnTo>
                    <a:pt x="146" y="570"/>
                  </a:lnTo>
                  <a:lnTo>
                    <a:pt x="142" y="369"/>
                  </a:lnTo>
                  <a:lnTo>
                    <a:pt x="115" y="1"/>
                  </a:lnTo>
                  <a:close/>
                  <a:moveTo>
                    <a:pt x="166" y="696"/>
                  </a:moveTo>
                  <a:lnTo>
                    <a:pt x="52" y="705"/>
                  </a:lnTo>
                  <a:lnTo>
                    <a:pt x="63" y="847"/>
                  </a:lnTo>
                  <a:lnTo>
                    <a:pt x="176" y="840"/>
                  </a:lnTo>
                  <a:lnTo>
                    <a:pt x="166" y="696"/>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6"/>
            <p:cNvSpPr/>
            <p:nvPr/>
          </p:nvSpPr>
          <p:spPr>
            <a:xfrm>
              <a:off x="3136225" y="1515225"/>
              <a:ext cx="203500" cy="33125"/>
            </a:xfrm>
            <a:custGeom>
              <a:avLst/>
              <a:gdLst/>
              <a:ahLst/>
              <a:cxnLst/>
              <a:rect l="l" t="t" r="r" b="b"/>
              <a:pathLst>
                <a:path w="8140" h="1325" fill="none" extrusionOk="0">
                  <a:moveTo>
                    <a:pt x="0" y="0"/>
                  </a:moveTo>
                  <a:cubicBezTo>
                    <a:pt x="1018" y="133"/>
                    <a:pt x="966" y="528"/>
                    <a:pt x="1983" y="661"/>
                  </a:cubicBezTo>
                  <a:cubicBezTo>
                    <a:pt x="3001" y="794"/>
                    <a:pt x="3053" y="398"/>
                    <a:pt x="4070" y="531"/>
                  </a:cubicBezTo>
                  <a:cubicBezTo>
                    <a:pt x="5087" y="664"/>
                    <a:pt x="5036" y="1059"/>
                    <a:pt x="6053" y="1192"/>
                  </a:cubicBezTo>
                  <a:cubicBezTo>
                    <a:pt x="7071" y="1325"/>
                    <a:pt x="7123" y="930"/>
                    <a:pt x="8140" y="1063"/>
                  </a:cubicBezTo>
                </a:path>
              </a:pathLst>
            </a:custGeom>
            <a:noFill/>
            <a:ln w="197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6"/>
            <p:cNvSpPr/>
            <p:nvPr/>
          </p:nvSpPr>
          <p:spPr>
            <a:xfrm>
              <a:off x="3134225" y="1530375"/>
              <a:ext cx="203550" cy="33125"/>
            </a:xfrm>
            <a:custGeom>
              <a:avLst/>
              <a:gdLst/>
              <a:ahLst/>
              <a:cxnLst/>
              <a:rect l="l" t="t" r="r" b="b"/>
              <a:pathLst>
                <a:path w="8142" h="1325" fill="none" extrusionOk="0">
                  <a:moveTo>
                    <a:pt x="1" y="0"/>
                  </a:moveTo>
                  <a:cubicBezTo>
                    <a:pt x="1019" y="133"/>
                    <a:pt x="967" y="528"/>
                    <a:pt x="1985" y="661"/>
                  </a:cubicBezTo>
                  <a:cubicBezTo>
                    <a:pt x="3002" y="794"/>
                    <a:pt x="3053" y="398"/>
                    <a:pt x="4071" y="531"/>
                  </a:cubicBezTo>
                  <a:cubicBezTo>
                    <a:pt x="5089" y="664"/>
                    <a:pt x="5036" y="1059"/>
                    <a:pt x="6054" y="1192"/>
                  </a:cubicBezTo>
                  <a:cubicBezTo>
                    <a:pt x="7072" y="1325"/>
                    <a:pt x="7123" y="930"/>
                    <a:pt x="8141" y="1063"/>
                  </a:cubicBezTo>
                </a:path>
              </a:pathLst>
            </a:custGeom>
            <a:noFill/>
            <a:ln w="197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6"/>
            <p:cNvSpPr/>
            <p:nvPr/>
          </p:nvSpPr>
          <p:spPr>
            <a:xfrm>
              <a:off x="3132275" y="1545525"/>
              <a:ext cx="203500" cy="33125"/>
            </a:xfrm>
            <a:custGeom>
              <a:avLst/>
              <a:gdLst/>
              <a:ahLst/>
              <a:cxnLst/>
              <a:rect l="l" t="t" r="r" b="b"/>
              <a:pathLst>
                <a:path w="8140" h="1325" fill="none" extrusionOk="0">
                  <a:moveTo>
                    <a:pt x="0" y="0"/>
                  </a:moveTo>
                  <a:cubicBezTo>
                    <a:pt x="1018" y="133"/>
                    <a:pt x="966" y="528"/>
                    <a:pt x="1983" y="661"/>
                  </a:cubicBezTo>
                  <a:cubicBezTo>
                    <a:pt x="3000" y="794"/>
                    <a:pt x="3052" y="398"/>
                    <a:pt x="4070" y="531"/>
                  </a:cubicBezTo>
                  <a:cubicBezTo>
                    <a:pt x="5087" y="664"/>
                    <a:pt x="5036" y="1059"/>
                    <a:pt x="6053" y="1192"/>
                  </a:cubicBezTo>
                  <a:cubicBezTo>
                    <a:pt x="7070" y="1325"/>
                    <a:pt x="7122" y="930"/>
                    <a:pt x="8140" y="1063"/>
                  </a:cubicBezTo>
                </a:path>
              </a:pathLst>
            </a:custGeom>
            <a:noFill/>
            <a:ln w="197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6"/>
            <p:cNvSpPr/>
            <p:nvPr/>
          </p:nvSpPr>
          <p:spPr>
            <a:xfrm>
              <a:off x="3130275" y="1560650"/>
              <a:ext cx="203525" cy="33150"/>
            </a:xfrm>
            <a:custGeom>
              <a:avLst/>
              <a:gdLst/>
              <a:ahLst/>
              <a:cxnLst/>
              <a:rect l="l" t="t" r="r" b="b"/>
              <a:pathLst>
                <a:path w="8141" h="1326" fill="none" extrusionOk="0">
                  <a:moveTo>
                    <a:pt x="1" y="1"/>
                  </a:moveTo>
                  <a:cubicBezTo>
                    <a:pt x="1018" y="134"/>
                    <a:pt x="967" y="529"/>
                    <a:pt x="1984" y="662"/>
                  </a:cubicBezTo>
                  <a:cubicBezTo>
                    <a:pt x="3002" y="795"/>
                    <a:pt x="3053" y="399"/>
                    <a:pt x="4071" y="532"/>
                  </a:cubicBezTo>
                  <a:cubicBezTo>
                    <a:pt x="5088" y="665"/>
                    <a:pt x="5036" y="1060"/>
                    <a:pt x="6053" y="1193"/>
                  </a:cubicBezTo>
                  <a:cubicBezTo>
                    <a:pt x="7072" y="1326"/>
                    <a:pt x="7123" y="931"/>
                    <a:pt x="8140" y="1064"/>
                  </a:cubicBezTo>
                </a:path>
              </a:pathLst>
            </a:custGeom>
            <a:noFill/>
            <a:ln w="197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6"/>
            <p:cNvSpPr/>
            <p:nvPr/>
          </p:nvSpPr>
          <p:spPr>
            <a:xfrm>
              <a:off x="3128325" y="1575800"/>
              <a:ext cx="203500" cy="33150"/>
            </a:xfrm>
            <a:custGeom>
              <a:avLst/>
              <a:gdLst/>
              <a:ahLst/>
              <a:cxnLst/>
              <a:rect l="l" t="t" r="r" b="b"/>
              <a:pathLst>
                <a:path w="8140" h="1326" fill="none" extrusionOk="0">
                  <a:moveTo>
                    <a:pt x="0" y="1"/>
                  </a:moveTo>
                  <a:cubicBezTo>
                    <a:pt x="1018" y="134"/>
                    <a:pt x="966" y="529"/>
                    <a:pt x="1983" y="662"/>
                  </a:cubicBezTo>
                  <a:cubicBezTo>
                    <a:pt x="3000" y="795"/>
                    <a:pt x="3052" y="399"/>
                    <a:pt x="4069" y="532"/>
                  </a:cubicBezTo>
                  <a:cubicBezTo>
                    <a:pt x="5087" y="665"/>
                    <a:pt x="5036" y="1060"/>
                    <a:pt x="6053" y="1193"/>
                  </a:cubicBezTo>
                  <a:cubicBezTo>
                    <a:pt x="7070" y="1325"/>
                    <a:pt x="7122" y="931"/>
                    <a:pt x="8140" y="1064"/>
                  </a:cubicBezTo>
                </a:path>
              </a:pathLst>
            </a:custGeom>
            <a:noFill/>
            <a:ln w="1975"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66"/>
          <p:cNvGrpSpPr/>
          <p:nvPr/>
        </p:nvGrpSpPr>
        <p:grpSpPr>
          <a:xfrm>
            <a:off x="4425547" y="2368831"/>
            <a:ext cx="2246165" cy="1951032"/>
            <a:chOff x="4448425" y="2972775"/>
            <a:chExt cx="1877750" cy="1631025"/>
          </a:xfrm>
        </p:grpSpPr>
        <p:sp>
          <p:nvSpPr>
            <p:cNvPr id="4849" name="Google Shape;4849;p66"/>
            <p:cNvSpPr/>
            <p:nvPr/>
          </p:nvSpPr>
          <p:spPr>
            <a:xfrm>
              <a:off x="4481950" y="2972775"/>
              <a:ext cx="1844225" cy="1587000"/>
            </a:xfrm>
            <a:custGeom>
              <a:avLst/>
              <a:gdLst/>
              <a:ahLst/>
              <a:cxnLst/>
              <a:rect l="l" t="t" r="r" b="b"/>
              <a:pathLst>
                <a:path w="73769" h="63480" extrusionOk="0">
                  <a:moveTo>
                    <a:pt x="61104" y="1"/>
                  </a:moveTo>
                  <a:lnTo>
                    <a:pt x="46269" y="6361"/>
                  </a:lnTo>
                  <a:lnTo>
                    <a:pt x="30553" y="8229"/>
                  </a:lnTo>
                  <a:lnTo>
                    <a:pt x="15501" y="14516"/>
                  </a:lnTo>
                  <a:lnTo>
                    <a:pt x="1" y="16458"/>
                  </a:lnTo>
                  <a:lnTo>
                    <a:pt x="12665" y="63480"/>
                  </a:lnTo>
                  <a:lnTo>
                    <a:pt x="28231" y="61782"/>
                  </a:lnTo>
                  <a:lnTo>
                    <a:pt x="43344" y="55480"/>
                  </a:lnTo>
                  <a:lnTo>
                    <a:pt x="58844" y="53538"/>
                  </a:lnTo>
                  <a:lnTo>
                    <a:pt x="73768" y="47023"/>
                  </a:lnTo>
                  <a:lnTo>
                    <a:pt x="6110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6"/>
            <p:cNvSpPr/>
            <p:nvPr/>
          </p:nvSpPr>
          <p:spPr>
            <a:xfrm>
              <a:off x="4448425" y="3016825"/>
              <a:ext cx="1844225" cy="1586975"/>
            </a:xfrm>
            <a:custGeom>
              <a:avLst/>
              <a:gdLst/>
              <a:ahLst/>
              <a:cxnLst/>
              <a:rect l="l" t="t" r="r" b="b"/>
              <a:pathLst>
                <a:path w="73769" h="63479" extrusionOk="0">
                  <a:moveTo>
                    <a:pt x="61104" y="0"/>
                  </a:moveTo>
                  <a:lnTo>
                    <a:pt x="46269" y="6360"/>
                  </a:lnTo>
                  <a:lnTo>
                    <a:pt x="30553" y="8228"/>
                  </a:lnTo>
                  <a:lnTo>
                    <a:pt x="15501" y="14515"/>
                  </a:lnTo>
                  <a:lnTo>
                    <a:pt x="1" y="16457"/>
                  </a:lnTo>
                  <a:lnTo>
                    <a:pt x="12666" y="63479"/>
                  </a:lnTo>
                  <a:lnTo>
                    <a:pt x="28231" y="61782"/>
                  </a:lnTo>
                  <a:lnTo>
                    <a:pt x="43344" y="55479"/>
                  </a:lnTo>
                  <a:lnTo>
                    <a:pt x="58844" y="53537"/>
                  </a:lnTo>
                  <a:lnTo>
                    <a:pt x="73768" y="47022"/>
                  </a:lnTo>
                  <a:lnTo>
                    <a:pt x="6110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6"/>
            <p:cNvSpPr/>
            <p:nvPr/>
          </p:nvSpPr>
          <p:spPr>
            <a:xfrm>
              <a:off x="4496550" y="3069075"/>
              <a:ext cx="1750850" cy="1493400"/>
            </a:xfrm>
            <a:custGeom>
              <a:avLst/>
              <a:gdLst/>
              <a:ahLst/>
              <a:cxnLst/>
              <a:rect l="l" t="t" r="r" b="b"/>
              <a:pathLst>
                <a:path w="70034" h="59736" extrusionOk="0">
                  <a:moveTo>
                    <a:pt x="58166" y="0"/>
                  </a:moveTo>
                  <a:lnTo>
                    <a:pt x="44742" y="5755"/>
                  </a:lnTo>
                  <a:lnTo>
                    <a:pt x="29019" y="7625"/>
                  </a:lnTo>
                  <a:lnTo>
                    <a:pt x="13971" y="13909"/>
                  </a:lnTo>
                  <a:lnTo>
                    <a:pt x="0" y="15659"/>
                  </a:lnTo>
                  <a:lnTo>
                    <a:pt x="11870" y="59735"/>
                  </a:lnTo>
                  <a:lnTo>
                    <a:pt x="25923" y="58203"/>
                  </a:lnTo>
                  <a:lnTo>
                    <a:pt x="41024" y="51905"/>
                  </a:lnTo>
                  <a:lnTo>
                    <a:pt x="56511" y="49965"/>
                  </a:lnTo>
                  <a:lnTo>
                    <a:pt x="70033" y="44062"/>
                  </a:lnTo>
                  <a:lnTo>
                    <a:pt x="58166" y="0"/>
                  </a:ln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6"/>
            <p:cNvSpPr/>
            <p:nvPr/>
          </p:nvSpPr>
          <p:spPr>
            <a:xfrm>
              <a:off x="4641250" y="3428150"/>
              <a:ext cx="1450125" cy="885025"/>
            </a:xfrm>
            <a:custGeom>
              <a:avLst/>
              <a:gdLst/>
              <a:ahLst/>
              <a:cxnLst/>
              <a:rect l="l" t="t" r="r" b="b"/>
              <a:pathLst>
                <a:path w="58005" h="35401" extrusionOk="0">
                  <a:moveTo>
                    <a:pt x="52723" y="1"/>
                  </a:moveTo>
                  <a:cubicBezTo>
                    <a:pt x="52714" y="1"/>
                    <a:pt x="52704" y="2"/>
                    <a:pt x="52695" y="4"/>
                  </a:cubicBezTo>
                  <a:cubicBezTo>
                    <a:pt x="52600" y="25"/>
                    <a:pt x="52508" y="46"/>
                    <a:pt x="52414" y="66"/>
                  </a:cubicBezTo>
                  <a:cubicBezTo>
                    <a:pt x="52349" y="81"/>
                    <a:pt x="52271" y="175"/>
                    <a:pt x="52217" y="217"/>
                  </a:cubicBezTo>
                  <a:cubicBezTo>
                    <a:pt x="52203" y="228"/>
                    <a:pt x="52296" y="383"/>
                    <a:pt x="52309" y="409"/>
                  </a:cubicBezTo>
                  <a:cubicBezTo>
                    <a:pt x="52367" y="375"/>
                    <a:pt x="52424" y="341"/>
                    <a:pt x="52481" y="307"/>
                  </a:cubicBezTo>
                  <a:cubicBezTo>
                    <a:pt x="52518" y="283"/>
                    <a:pt x="52561" y="303"/>
                    <a:pt x="52598" y="285"/>
                  </a:cubicBezTo>
                  <a:cubicBezTo>
                    <a:pt x="52722" y="224"/>
                    <a:pt x="52826" y="199"/>
                    <a:pt x="52892" y="70"/>
                  </a:cubicBezTo>
                  <a:cubicBezTo>
                    <a:pt x="52834" y="41"/>
                    <a:pt x="52783" y="1"/>
                    <a:pt x="52723" y="1"/>
                  </a:cubicBezTo>
                  <a:close/>
                  <a:moveTo>
                    <a:pt x="47642" y="108"/>
                  </a:moveTo>
                  <a:cubicBezTo>
                    <a:pt x="47609" y="108"/>
                    <a:pt x="47569" y="113"/>
                    <a:pt x="47558" y="113"/>
                  </a:cubicBezTo>
                  <a:cubicBezTo>
                    <a:pt x="47550" y="113"/>
                    <a:pt x="47543" y="113"/>
                    <a:pt x="47535" y="113"/>
                  </a:cubicBezTo>
                  <a:cubicBezTo>
                    <a:pt x="47454" y="113"/>
                    <a:pt x="47420" y="136"/>
                    <a:pt x="47342" y="185"/>
                  </a:cubicBezTo>
                  <a:cubicBezTo>
                    <a:pt x="47342" y="165"/>
                    <a:pt x="47328" y="143"/>
                    <a:pt x="47327" y="121"/>
                  </a:cubicBezTo>
                  <a:cubicBezTo>
                    <a:pt x="47247" y="139"/>
                    <a:pt x="47161" y="138"/>
                    <a:pt x="47109" y="216"/>
                  </a:cubicBezTo>
                  <a:cubicBezTo>
                    <a:pt x="47094" y="166"/>
                    <a:pt x="47067" y="146"/>
                    <a:pt x="47040" y="146"/>
                  </a:cubicBezTo>
                  <a:cubicBezTo>
                    <a:pt x="46980" y="146"/>
                    <a:pt x="46916" y="237"/>
                    <a:pt x="46948" y="300"/>
                  </a:cubicBezTo>
                  <a:cubicBezTo>
                    <a:pt x="46973" y="348"/>
                    <a:pt x="47193" y="393"/>
                    <a:pt x="47246" y="413"/>
                  </a:cubicBezTo>
                  <a:cubicBezTo>
                    <a:pt x="47428" y="372"/>
                    <a:pt x="47545" y="331"/>
                    <a:pt x="47703" y="232"/>
                  </a:cubicBezTo>
                  <a:cubicBezTo>
                    <a:pt x="47713" y="226"/>
                    <a:pt x="47699" y="127"/>
                    <a:pt x="47689" y="117"/>
                  </a:cubicBezTo>
                  <a:cubicBezTo>
                    <a:pt x="47683" y="110"/>
                    <a:pt x="47664" y="108"/>
                    <a:pt x="47642" y="108"/>
                  </a:cubicBezTo>
                  <a:close/>
                  <a:moveTo>
                    <a:pt x="46191" y="165"/>
                  </a:moveTo>
                  <a:cubicBezTo>
                    <a:pt x="46171" y="165"/>
                    <a:pt x="46152" y="169"/>
                    <a:pt x="46139" y="179"/>
                  </a:cubicBezTo>
                  <a:cubicBezTo>
                    <a:pt x="46072" y="234"/>
                    <a:pt x="46123" y="278"/>
                    <a:pt x="46159" y="359"/>
                  </a:cubicBezTo>
                  <a:cubicBezTo>
                    <a:pt x="46070" y="347"/>
                    <a:pt x="45899" y="264"/>
                    <a:pt x="45780" y="264"/>
                  </a:cubicBezTo>
                  <a:cubicBezTo>
                    <a:pt x="45735" y="264"/>
                    <a:pt x="45698" y="276"/>
                    <a:pt x="45675" y="308"/>
                  </a:cubicBezTo>
                  <a:cubicBezTo>
                    <a:pt x="45597" y="415"/>
                    <a:pt x="45551" y="454"/>
                    <a:pt x="45551" y="592"/>
                  </a:cubicBezTo>
                  <a:cubicBezTo>
                    <a:pt x="45552" y="667"/>
                    <a:pt x="45655" y="706"/>
                    <a:pt x="45711" y="747"/>
                  </a:cubicBezTo>
                  <a:cubicBezTo>
                    <a:pt x="45762" y="763"/>
                    <a:pt x="45817" y="794"/>
                    <a:pt x="45869" y="794"/>
                  </a:cubicBezTo>
                  <a:cubicBezTo>
                    <a:pt x="45881" y="794"/>
                    <a:pt x="45893" y="792"/>
                    <a:pt x="45905" y="788"/>
                  </a:cubicBezTo>
                  <a:cubicBezTo>
                    <a:pt x="46009" y="750"/>
                    <a:pt x="46003" y="746"/>
                    <a:pt x="46019" y="627"/>
                  </a:cubicBezTo>
                  <a:cubicBezTo>
                    <a:pt x="46048" y="655"/>
                    <a:pt x="46076" y="666"/>
                    <a:pt x="46103" y="666"/>
                  </a:cubicBezTo>
                  <a:cubicBezTo>
                    <a:pt x="46181" y="666"/>
                    <a:pt x="46251" y="574"/>
                    <a:pt x="46329" y="517"/>
                  </a:cubicBezTo>
                  <a:cubicBezTo>
                    <a:pt x="46331" y="515"/>
                    <a:pt x="46334" y="514"/>
                    <a:pt x="46338" y="514"/>
                  </a:cubicBezTo>
                  <a:cubicBezTo>
                    <a:pt x="46367" y="514"/>
                    <a:pt x="46421" y="585"/>
                    <a:pt x="46454" y="585"/>
                  </a:cubicBezTo>
                  <a:cubicBezTo>
                    <a:pt x="46457" y="585"/>
                    <a:pt x="46460" y="584"/>
                    <a:pt x="46462" y="583"/>
                  </a:cubicBezTo>
                  <a:cubicBezTo>
                    <a:pt x="46516" y="555"/>
                    <a:pt x="46570" y="528"/>
                    <a:pt x="46625" y="501"/>
                  </a:cubicBezTo>
                  <a:cubicBezTo>
                    <a:pt x="46596" y="472"/>
                    <a:pt x="46567" y="443"/>
                    <a:pt x="46537" y="415"/>
                  </a:cubicBezTo>
                  <a:lnTo>
                    <a:pt x="46537" y="415"/>
                  </a:lnTo>
                  <a:cubicBezTo>
                    <a:pt x="46576" y="420"/>
                    <a:pt x="46603" y="428"/>
                    <a:pt x="46628" y="428"/>
                  </a:cubicBezTo>
                  <a:cubicBezTo>
                    <a:pt x="46656" y="428"/>
                    <a:pt x="46679" y="418"/>
                    <a:pt x="46709" y="386"/>
                  </a:cubicBezTo>
                  <a:cubicBezTo>
                    <a:pt x="46754" y="338"/>
                    <a:pt x="46793" y="299"/>
                    <a:pt x="46818" y="234"/>
                  </a:cubicBezTo>
                  <a:cubicBezTo>
                    <a:pt x="46646" y="216"/>
                    <a:pt x="46475" y="199"/>
                    <a:pt x="46305" y="182"/>
                  </a:cubicBezTo>
                  <a:cubicBezTo>
                    <a:pt x="46275" y="179"/>
                    <a:pt x="46229" y="165"/>
                    <a:pt x="46191" y="165"/>
                  </a:cubicBezTo>
                  <a:close/>
                  <a:moveTo>
                    <a:pt x="38707" y="132"/>
                  </a:moveTo>
                  <a:cubicBezTo>
                    <a:pt x="38698" y="132"/>
                    <a:pt x="38689" y="133"/>
                    <a:pt x="38681" y="135"/>
                  </a:cubicBezTo>
                  <a:cubicBezTo>
                    <a:pt x="38565" y="162"/>
                    <a:pt x="38658" y="210"/>
                    <a:pt x="38596" y="248"/>
                  </a:cubicBezTo>
                  <a:cubicBezTo>
                    <a:pt x="38525" y="294"/>
                    <a:pt x="38456" y="338"/>
                    <a:pt x="38386" y="382"/>
                  </a:cubicBezTo>
                  <a:cubicBezTo>
                    <a:pt x="38304" y="433"/>
                    <a:pt x="38323" y="457"/>
                    <a:pt x="38324" y="564"/>
                  </a:cubicBezTo>
                  <a:cubicBezTo>
                    <a:pt x="38324" y="601"/>
                    <a:pt x="38194" y="651"/>
                    <a:pt x="38163" y="668"/>
                  </a:cubicBezTo>
                  <a:cubicBezTo>
                    <a:pt x="38132" y="687"/>
                    <a:pt x="38132" y="831"/>
                    <a:pt x="38125" y="869"/>
                  </a:cubicBezTo>
                  <a:cubicBezTo>
                    <a:pt x="38122" y="892"/>
                    <a:pt x="38256" y="932"/>
                    <a:pt x="38280" y="942"/>
                  </a:cubicBezTo>
                  <a:cubicBezTo>
                    <a:pt x="38347" y="919"/>
                    <a:pt x="38456" y="852"/>
                    <a:pt x="38539" y="852"/>
                  </a:cubicBezTo>
                  <a:cubicBezTo>
                    <a:pt x="38564" y="852"/>
                    <a:pt x="38586" y="858"/>
                    <a:pt x="38604" y="872"/>
                  </a:cubicBezTo>
                  <a:cubicBezTo>
                    <a:pt x="38691" y="938"/>
                    <a:pt x="38763" y="1033"/>
                    <a:pt x="38855" y="1033"/>
                  </a:cubicBezTo>
                  <a:cubicBezTo>
                    <a:pt x="38872" y="1033"/>
                    <a:pt x="38889" y="1030"/>
                    <a:pt x="38907" y="1023"/>
                  </a:cubicBezTo>
                  <a:cubicBezTo>
                    <a:pt x="39021" y="978"/>
                    <a:pt x="39088" y="955"/>
                    <a:pt x="39187" y="955"/>
                  </a:cubicBezTo>
                  <a:cubicBezTo>
                    <a:pt x="39213" y="955"/>
                    <a:pt x="39240" y="957"/>
                    <a:pt x="39271" y="960"/>
                  </a:cubicBezTo>
                  <a:cubicBezTo>
                    <a:pt x="39289" y="962"/>
                    <a:pt x="39305" y="963"/>
                    <a:pt x="39320" y="963"/>
                  </a:cubicBezTo>
                  <a:cubicBezTo>
                    <a:pt x="39424" y="963"/>
                    <a:pt x="39474" y="922"/>
                    <a:pt x="39578" y="858"/>
                  </a:cubicBezTo>
                  <a:cubicBezTo>
                    <a:pt x="39555" y="821"/>
                    <a:pt x="39485" y="745"/>
                    <a:pt x="39489" y="701"/>
                  </a:cubicBezTo>
                  <a:cubicBezTo>
                    <a:pt x="39495" y="640"/>
                    <a:pt x="39530" y="555"/>
                    <a:pt x="39467" y="539"/>
                  </a:cubicBezTo>
                  <a:cubicBezTo>
                    <a:pt x="39445" y="534"/>
                    <a:pt x="39424" y="531"/>
                    <a:pt x="39406" y="531"/>
                  </a:cubicBezTo>
                  <a:cubicBezTo>
                    <a:pt x="39313" y="531"/>
                    <a:pt x="39263" y="594"/>
                    <a:pt x="39171" y="660"/>
                  </a:cubicBezTo>
                  <a:cubicBezTo>
                    <a:pt x="39199" y="606"/>
                    <a:pt x="39229" y="551"/>
                    <a:pt x="39258" y="497"/>
                  </a:cubicBezTo>
                  <a:lnTo>
                    <a:pt x="39258" y="497"/>
                  </a:lnTo>
                  <a:cubicBezTo>
                    <a:pt x="39223" y="498"/>
                    <a:pt x="39163" y="512"/>
                    <a:pt x="39111" y="512"/>
                  </a:cubicBezTo>
                  <a:cubicBezTo>
                    <a:pt x="39073" y="512"/>
                    <a:pt x="39039" y="504"/>
                    <a:pt x="39026" y="476"/>
                  </a:cubicBezTo>
                  <a:cubicBezTo>
                    <a:pt x="38958" y="335"/>
                    <a:pt x="38964" y="351"/>
                    <a:pt x="39085" y="277"/>
                  </a:cubicBezTo>
                  <a:cubicBezTo>
                    <a:pt x="38992" y="243"/>
                    <a:pt x="38813" y="132"/>
                    <a:pt x="38707" y="132"/>
                  </a:cubicBezTo>
                  <a:close/>
                  <a:moveTo>
                    <a:pt x="46255" y="784"/>
                  </a:moveTo>
                  <a:cubicBezTo>
                    <a:pt x="46229" y="784"/>
                    <a:pt x="46202" y="797"/>
                    <a:pt x="46176" y="827"/>
                  </a:cubicBezTo>
                  <a:cubicBezTo>
                    <a:pt x="46088" y="928"/>
                    <a:pt x="46237" y="966"/>
                    <a:pt x="46293" y="989"/>
                  </a:cubicBezTo>
                  <a:cubicBezTo>
                    <a:pt x="46243" y="1048"/>
                    <a:pt x="46192" y="1108"/>
                    <a:pt x="46143" y="1167"/>
                  </a:cubicBezTo>
                  <a:cubicBezTo>
                    <a:pt x="46210" y="1141"/>
                    <a:pt x="46316" y="1072"/>
                    <a:pt x="46398" y="1072"/>
                  </a:cubicBezTo>
                  <a:cubicBezTo>
                    <a:pt x="46415" y="1072"/>
                    <a:pt x="46431" y="1075"/>
                    <a:pt x="46446" y="1082"/>
                  </a:cubicBezTo>
                  <a:cubicBezTo>
                    <a:pt x="46490" y="1103"/>
                    <a:pt x="46527" y="1111"/>
                    <a:pt x="46562" y="1111"/>
                  </a:cubicBezTo>
                  <a:cubicBezTo>
                    <a:pt x="46623" y="1111"/>
                    <a:pt x="46678" y="1086"/>
                    <a:pt x="46758" y="1062"/>
                  </a:cubicBezTo>
                  <a:cubicBezTo>
                    <a:pt x="46699" y="953"/>
                    <a:pt x="46688" y="952"/>
                    <a:pt x="46578" y="920"/>
                  </a:cubicBezTo>
                  <a:cubicBezTo>
                    <a:pt x="46552" y="913"/>
                    <a:pt x="46369" y="884"/>
                    <a:pt x="46367" y="879"/>
                  </a:cubicBezTo>
                  <a:cubicBezTo>
                    <a:pt x="46346" y="828"/>
                    <a:pt x="46303" y="784"/>
                    <a:pt x="46255" y="784"/>
                  </a:cubicBezTo>
                  <a:close/>
                  <a:moveTo>
                    <a:pt x="40005" y="589"/>
                  </a:moveTo>
                  <a:cubicBezTo>
                    <a:pt x="39902" y="589"/>
                    <a:pt x="39830" y="623"/>
                    <a:pt x="39776" y="727"/>
                  </a:cubicBezTo>
                  <a:cubicBezTo>
                    <a:pt x="39712" y="847"/>
                    <a:pt x="39679" y="974"/>
                    <a:pt x="39642" y="1107"/>
                  </a:cubicBezTo>
                  <a:cubicBezTo>
                    <a:pt x="39623" y="1142"/>
                    <a:pt x="39604" y="1177"/>
                    <a:pt x="39586" y="1211"/>
                  </a:cubicBezTo>
                  <a:cubicBezTo>
                    <a:pt x="39607" y="1227"/>
                    <a:pt x="39629" y="1234"/>
                    <a:pt x="39653" y="1234"/>
                  </a:cubicBezTo>
                  <a:cubicBezTo>
                    <a:pt x="39759" y="1234"/>
                    <a:pt x="39887" y="1091"/>
                    <a:pt x="39962" y="1039"/>
                  </a:cubicBezTo>
                  <a:cubicBezTo>
                    <a:pt x="39967" y="1035"/>
                    <a:pt x="39973" y="1034"/>
                    <a:pt x="39980" y="1034"/>
                  </a:cubicBezTo>
                  <a:cubicBezTo>
                    <a:pt x="40007" y="1034"/>
                    <a:pt x="40046" y="1052"/>
                    <a:pt x="40080" y="1052"/>
                  </a:cubicBezTo>
                  <a:cubicBezTo>
                    <a:pt x="40089" y="1052"/>
                    <a:pt x="40098" y="1051"/>
                    <a:pt x="40106" y="1047"/>
                  </a:cubicBezTo>
                  <a:cubicBezTo>
                    <a:pt x="40190" y="1008"/>
                    <a:pt x="40274" y="970"/>
                    <a:pt x="40359" y="929"/>
                  </a:cubicBezTo>
                  <a:cubicBezTo>
                    <a:pt x="40422" y="901"/>
                    <a:pt x="40442" y="873"/>
                    <a:pt x="40486" y="814"/>
                  </a:cubicBezTo>
                  <a:cubicBezTo>
                    <a:pt x="40511" y="780"/>
                    <a:pt x="40421" y="700"/>
                    <a:pt x="40378" y="700"/>
                  </a:cubicBezTo>
                  <a:cubicBezTo>
                    <a:pt x="40376" y="700"/>
                    <a:pt x="40375" y="700"/>
                    <a:pt x="40373" y="701"/>
                  </a:cubicBezTo>
                  <a:cubicBezTo>
                    <a:pt x="40359" y="703"/>
                    <a:pt x="40346" y="704"/>
                    <a:pt x="40334" y="704"/>
                  </a:cubicBezTo>
                  <a:cubicBezTo>
                    <a:pt x="40274" y="704"/>
                    <a:pt x="40246" y="675"/>
                    <a:pt x="40180" y="629"/>
                  </a:cubicBezTo>
                  <a:cubicBezTo>
                    <a:pt x="40174" y="625"/>
                    <a:pt x="40167" y="624"/>
                    <a:pt x="40159" y="624"/>
                  </a:cubicBezTo>
                  <a:cubicBezTo>
                    <a:pt x="40114" y="624"/>
                    <a:pt x="40034" y="669"/>
                    <a:pt x="40003" y="679"/>
                  </a:cubicBezTo>
                  <a:cubicBezTo>
                    <a:pt x="40021" y="650"/>
                    <a:pt x="40040" y="621"/>
                    <a:pt x="40059" y="592"/>
                  </a:cubicBezTo>
                  <a:cubicBezTo>
                    <a:pt x="40040" y="590"/>
                    <a:pt x="40023" y="589"/>
                    <a:pt x="40005" y="589"/>
                  </a:cubicBezTo>
                  <a:close/>
                  <a:moveTo>
                    <a:pt x="34106" y="1397"/>
                  </a:moveTo>
                  <a:lnTo>
                    <a:pt x="34106" y="1397"/>
                  </a:lnTo>
                  <a:cubicBezTo>
                    <a:pt x="34071" y="1410"/>
                    <a:pt x="33986" y="1418"/>
                    <a:pt x="33962" y="1447"/>
                  </a:cubicBezTo>
                  <a:cubicBezTo>
                    <a:pt x="33940" y="1475"/>
                    <a:pt x="33958" y="1548"/>
                    <a:pt x="33934" y="1572"/>
                  </a:cubicBezTo>
                  <a:cubicBezTo>
                    <a:pt x="33909" y="1597"/>
                    <a:pt x="33877" y="1599"/>
                    <a:pt x="33846" y="1599"/>
                  </a:cubicBezTo>
                  <a:cubicBezTo>
                    <a:pt x="33840" y="1599"/>
                    <a:pt x="33834" y="1599"/>
                    <a:pt x="33828" y="1599"/>
                  </a:cubicBezTo>
                  <a:cubicBezTo>
                    <a:pt x="33784" y="1599"/>
                    <a:pt x="33743" y="1603"/>
                    <a:pt x="33727" y="1676"/>
                  </a:cubicBezTo>
                  <a:cubicBezTo>
                    <a:pt x="33754" y="1691"/>
                    <a:pt x="33781" y="1713"/>
                    <a:pt x="33810" y="1722"/>
                  </a:cubicBezTo>
                  <a:cubicBezTo>
                    <a:pt x="33904" y="1672"/>
                    <a:pt x="33998" y="1623"/>
                    <a:pt x="34092" y="1574"/>
                  </a:cubicBezTo>
                  <a:cubicBezTo>
                    <a:pt x="34179" y="1528"/>
                    <a:pt x="34138" y="1497"/>
                    <a:pt x="34106" y="1397"/>
                  </a:cubicBezTo>
                  <a:close/>
                  <a:moveTo>
                    <a:pt x="33127" y="1443"/>
                  </a:moveTo>
                  <a:lnTo>
                    <a:pt x="33127" y="1443"/>
                  </a:lnTo>
                  <a:cubicBezTo>
                    <a:pt x="32986" y="1454"/>
                    <a:pt x="32926" y="1439"/>
                    <a:pt x="32834" y="1550"/>
                  </a:cubicBezTo>
                  <a:cubicBezTo>
                    <a:pt x="32763" y="1638"/>
                    <a:pt x="32690" y="1724"/>
                    <a:pt x="32613" y="1807"/>
                  </a:cubicBezTo>
                  <a:cubicBezTo>
                    <a:pt x="32699" y="1796"/>
                    <a:pt x="32785" y="1785"/>
                    <a:pt x="32872" y="1774"/>
                  </a:cubicBezTo>
                  <a:cubicBezTo>
                    <a:pt x="32931" y="1729"/>
                    <a:pt x="32990" y="1686"/>
                    <a:pt x="33048" y="1641"/>
                  </a:cubicBezTo>
                  <a:cubicBezTo>
                    <a:pt x="32999" y="1617"/>
                    <a:pt x="32950" y="1592"/>
                    <a:pt x="32900" y="1568"/>
                  </a:cubicBezTo>
                  <a:cubicBezTo>
                    <a:pt x="32977" y="1526"/>
                    <a:pt x="33051" y="1484"/>
                    <a:pt x="33127" y="1443"/>
                  </a:cubicBezTo>
                  <a:close/>
                  <a:moveTo>
                    <a:pt x="33535" y="1641"/>
                  </a:moveTo>
                  <a:cubicBezTo>
                    <a:pt x="33516" y="1641"/>
                    <a:pt x="33499" y="1644"/>
                    <a:pt x="33486" y="1651"/>
                  </a:cubicBezTo>
                  <a:cubicBezTo>
                    <a:pt x="33378" y="1711"/>
                    <a:pt x="33295" y="1771"/>
                    <a:pt x="33201" y="1854"/>
                  </a:cubicBezTo>
                  <a:cubicBezTo>
                    <a:pt x="33231" y="1896"/>
                    <a:pt x="33246" y="1945"/>
                    <a:pt x="33287" y="1945"/>
                  </a:cubicBezTo>
                  <a:cubicBezTo>
                    <a:pt x="33293" y="1945"/>
                    <a:pt x="33298" y="1944"/>
                    <a:pt x="33305" y="1942"/>
                  </a:cubicBezTo>
                  <a:cubicBezTo>
                    <a:pt x="33338" y="1933"/>
                    <a:pt x="33361" y="1920"/>
                    <a:pt x="33385" y="1920"/>
                  </a:cubicBezTo>
                  <a:cubicBezTo>
                    <a:pt x="33400" y="1920"/>
                    <a:pt x="33416" y="1925"/>
                    <a:pt x="33434" y="1939"/>
                  </a:cubicBezTo>
                  <a:cubicBezTo>
                    <a:pt x="33447" y="1949"/>
                    <a:pt x="33461" y="1953"/>
                    <a:pt x="33476" y="1953"/>
                  </a:cubicBezTo>
                  <a:cubicBezTo>
                    <a:pt x="33554" y="1953"/>
                    <a:pt x="33646" y="1834"/>
                    <a:pt x="33679" y="1770"/>
                  </a:cubicBezTo>
                  <a:cubicBezTo>
                    <a:pt x="33716" y="1698"/>
                    <a:pt x="33612" y="1641"/>
                    <a:pt x="33535" y="1641"/>
                  </a:cubicBezTo>
                  <a:close/>
                  <a:moveTo>
                    <a:pt x="32850" y="1840"/>
                  </a:moveTo>
                  <a:cubicBezTo>
                    <a:pt x="32797" y="1840"/>
                    <a:pt x="32744" y="1845"/>
                    <a:pt x="32691" y="1861"/>
                  </a:cubicBezTo>
                  <a:cubicBezTo>
                    <a:pt x="32543" y="1907"/>
                    <a:pt x="32484" y="1903"/>
                    <a:pt x="32416" y="2050"/>
                  </a:cubicBezTo>
                  <a:cubicBezTo>
                    <a:pt x="32469" y="2049"/>
                    <a:pt x="32522" y="2049"/>
                    <a:pt x="32575" y="2049"/>
                  </a:cubicBezTo>
                  <a:cubicBezTo>
                    <a:pt x="32628" y="2049"/>
                    <a:pt x="32681" y="2049"/>
                    <a:pt x="32733" y="2049"/>
                  </a:cubicBezTo>
                  <a:cubicBezTo>
                    <a:pt x="32853" y="1989"/>
                    <a:pt x="32936" y="1957"/>
                    <a:pt x="33016" y="1848"/>
                  </a:cubicBezTo>
                  <a:cubicBezTo>
                    <a:pt x="32959" y="1845"/>
                    <a:pt x="32904" y="1840"/>
                    <a:pt x="32850" y="1840"/>
                  </a:cubicBezTo>
                  <a:close/>
                  <a:moveTo>
                    <a:pt x="54510" y="1944"/>
                  </a:moveTo>
                  <a:cubicBezTo>
                    <a:pt x="54493" y="1944"/>
                    <a:pt x="54476" y="1946"/>
                    <a:pt x="54460" y="1949"/>
                  </a:cubicBezTo>
                  <a:cubicBezTo>
                    <a:pt x="54427" y="1956"/>
                    <a:pt x="54283" y="1962"/>
                    <a:pt x="54266" y="1991"/>
                  </a:cubicBezTo>
                  <a:cubicBezTo>
                    <a:pt x="54241" y="2032"/>
                    <a:pt x="54293" y="2093"/>
                    <a:pt x="54323" y="2107"/>
                  </a:cubicBezTo>
                  <a:cubicBezTo>
                    <a:pt x="54338" y="2114"/>
                    <a:pt x="54353" y="2116"/>
                    <a:pt x="54367" y="2116"/>
                  </a:cubicBezTo>
                  <a:cubicBezTo>
                    <a:pt x="54433" y="2116"/>
                    <a:pt x="54493" y="2062"/>
                    <a:pt x="54546" y="2062"/>
                  </a:cubicBezTo>
                  <a:cubicBezTo>
                    <a:pt x="54560" y="2062"/>
                    <a:pt x="54573" y="2066"/>
                    <a:pt x="54587" y="2076"/>
                  </a:cubicBezTo>
                  <a:cubicBezTo>
                    <a:pt x="54621" y="2102"/>
                    <a:pt x="54660" y="2118"/>
                    <a:pt x="54694" y="2118"/>
                  </a:cubicBezTo>
                  <a:cubicBezTo>
                    <a:pt x="54742" y="2118"/>
                    <a:pt x="54782" y="2085"/>
                    <a:pt x="54787" y="1999"/>
                  </a:cubicBezTo>
                  <a:cubicBezTo>
                    <a:pt x="54704" y="1984"/>
                    <a:pt x="54599" y="1944"/>
                    <a:pt x="54510" y="1944"/>
                  </a:cubicBezTo>
                  <a:close/>
                  <a:moveTo>
                    <a:pt x="33352" y="2081"/>
                  </a:moveTo>
                  <a:cubicBezTo>
                    <a:pt x="33314" y="2081"/>
                    <a:pt x="33275" y="2118"/>
                    <a:pt x="33240" y="2138"/>
                  </a:cubicBezTo>
                  <a:cubicBezTo>
                    <a:pt x="33268" y="2150"/>
                    <a:pt x="33299" y="2168"/>
                    <a:pt x="33328" y="2175"/>
                  </a:cubicBezTo>
                  <a:cubicBezTo>
                    <a:pt x="33352" y="2153"/>
                    <a:pt x="33376" y="2130"/>
                    <a:pt x="33401" y="2107"/>
                  </a:cubicBezTo>
                  <a:cubicBezTo>
                    <a:pt x="33385" y="2088"/>
                    <a:pt x="33369" y="2081"/>
                    <a:pt x="33352" y="2081"/>
                  </a:cubicBezTo>
                  <a:close/>
                  <a:moveTo>
                    <a:pt x="33135" y="1977"/>
                  </a:moveTo>
                  <a:cubicBezTo>
                    <a:pt x="33097" y="1989"/>
                    <a:pt x="32708" y="2110"/>
                    <a:pt x="32776" y="2209"/>
                  </a:cubicBezTo>
                  <a:cubicBezTo>
                    <a:pt x="32792" y="2233"/>
                    <a:pt x="32818" y="2242"/>
                    <a:pt x="32849" y="2242"/>
                  </a:cubicBezTo>
                  <a:cubicBezTo>
                    <a:pt x="32950" y="2242"/>
                    <a:pt x="33109" y="2143"/>
                    <a:pt x="33178" y="2110"/>
                  </a:cubicBezTo>
                  <a:cubicBezTo>
                    <a:pt x="33159" y="2101"/>
                    <a:pt x="33146" y="2078"/>
                    <a:pt x="33127" y="2068"/>
                  </a:cubicBezTo>
                  <a:cubicBezTo>
                    <a:pt x="33173" y="2047"/>
                    <a:pt x="33218" y="2027"/>
                    <a:pt x="33264" y="2007"/>
                  </a:cubicBezTo>
                  <a:cubicBezTo>
                    <a:pt x="33221" y="1996"/>
                    <a:pt x="33177" y="1987"/>
                    <a:pt x="33135" y="1977"/>
                  </a:cubicBezTo>
                  <a:close/>
                  <a:moveTo>
                    <a:pt x="32423" y="2206"/>
                  </a:moveTo>
                  <a:cubicBezTo>
                    <a:pt x="32326" y="2206"/>
                    <a:pt x="32306" y="2239"/>
                    <a:pt x="32217" y="2361"/>
                  </a:cubicBezTo>
                  <a:cubicBezTo>
                    <a:pt x="32289" y="2352"/>
                    <a:pt x="32359" y="2341"/>
                    <a:pt x="32429" y="2333"/>
                  </a:cubicBezTo>
                  <a:cubicBezTo>
                    <a:pt x="32459" y="2292"/>
                    <a:pt x="32488" y="2251"/>
                    <a:pt x="32517" y="2212"/>
                  </a:cubicBezTo>
                  <a:cubicBezTo>
                    <a:pt x="32479" y="2209"/>
                    <a:pt x="32448" y="2206"/>
                    <a:pt x="32423" y="2206"/>
                  </a:cubicBezTo>
                  <a:close/>
                  <a:moveTo>
                    <a:pt x="31925" y="2138"/>
                  </a:moveTo>
                  <a:cubicBezTo>
                    <a:pt x="31895" y="2138"/>
                    <a:pt x="31865" y="2146"/>
                    <a:pt x="31832" y="2165"/>
                  </a:cubicBezTo>
                  <a:cubicBezTo>
                    <a:pt x="31748" y="2212"/>
                    <a:pt x="31672" y="2275"/>
                    <a:pt x="31575" y="2278"/>
                  </a:cubicBezTo>
                  <a:cubicBezTo>
                    <a:pt x="31370" y="2282"/>
                    <a:pt x="31257" y="2376"/>
                    <a:pt x="31080" y="2486"/>
                  </a:cubicBezTo>
                  <a:cubicBezTo>
                    <a:pt x="31151" y="2486"/>
                    <a:pt x="31222" y="2485"/>
                    <a:pt x="31292" y="2485"/>
                  </a:cubicBezTo>
                  <a:cubicBezTo>
                    <a:pt x="31377" y="2437"/>
                    <a:pt x="31462" y="2388"/>
                    <a:pt x="31546" y="2340"/>
                  </a:cubicBezTo>
                  <a:lnTo>
                    <a:pt x="31546" y="2340"/>
                  </a:lnTo>
                  <a:cubicBezTo>
                    <a:pt x="31486" y="2409"/>
                    <a:pt x="31427" y="2477"/>
                    <a:pt x="31367" y="2546"/>
                  </a:cubicBezTo>
                  <a:cubicBezTo>
                    <a:pt x="31398" y="2548"/>
                    <a:pt x="31426" y="2549"/>
                    <a:pt x="31453" y="2549"/>
                  </a:cubicBezTo>
                  <a:cubicBezTo>
                    <a:pt x="31552" y="2549"/>
                    <a:pt x="31633" y="2534"/>
                    <a:pt x="31740" y="2505"/>
                  </a:cubicBezTo>
                  <a:cubicBezTo>
                    <a:pt x="31718" y="2469"/>
                    <a:pt x="31697" y="2432"/>
                    <a:pt x="31674" y="2395"/>
                  </a:cubicBezTo>
                  <a:cubicBezTo>
                    <a:pt x="31808" y="2322"/>
                    <a:pt x="31942" y="2250"/>
                    <a:pt x="32076" y="2178"/>
                  </a:cubicBezTo>
                  <a:cubicBezTo>
                    <a:pt x="32019" y="2158"/>
                    <a:pt x="31973" y="2138"/>
                    <a:pt x="31925" y="2138"/>
                  </a:cubicBezTo>
                  <a:close/>
                  <a:moveTo>
                    <a:pt x="35690" y="3947"/>
                  </a:moveTo>
                  <a:cubicBezTo>
                    <a:pt x="35667" y="3947"/>
                    <a:pt x="35642" y="3952"/>
                    <a:pt x="35617" y="3962"/>
                  </a:cubicBezTo>
                  <a:cubicBezTo>
                    <a:pt x="35524" y="3998"/>
                    <a:pt x="35559" y="4034"/>
                    <a:pt x="35577" y="4138"/>
                  </a:cubicBezTo>
                  <a:cubicBezTo>
                    <a:pt x="35658" y="4101"/>
                    <a:pt x="35739" y="4062"/>
                    <a:pt x="35820" y="4024"/>
                  </a:cubicBezTo>
                  <a:cubicBezTo>
                    <a:pt x="35784" y="3969"/>
                    <a:pt x="35739" y="3947"/>
                    <a:pt x="35690" y="3947"/>
                  </a:cubicBezTo>
                  <a:close/>
                  <a:moveTo>
                    <a:pt x="35003" y="2865"/>
                  </a:moveTo>
                  <a:cubicBezTo>
                    <a:pt x="34886" y="2865"/>
                    <a:pt x="34719" y="2963"/>
                    <a:pt x="34684" y="3011"/>
                  </a:cubicBezTo>
                  <a:cubicBezTo>
                    <a:pt x="34570" y="3171"/>
                    <a:pt x="34409" y="3241"/>
                    <a:pt x="34245" y="3340"/>
                  </a:cubicBezTo>
                  <a:cubicBezTo>
                    <a:pt x="34081" y="3386"/>
                    <a:pt x="33976" y="3427"/>
                    <a:pt x="33838" y="3529"/>
                  </a:cubicBezTo>
                  <a:cubicBezTo>
                    <a:pt x="33734" y="3609"/>
                    <a:pt x="33552" y="3696"/>
                    <a:pt x="33478" y="3808"/>
                  </a:cubicBezTo>
                  <a:cubicBezTo>
                    <a:pt x="33394" y="3936"/>
                    <a:pt x="33307" y="4060"/>
                    <a:pt x="33239" y="4198"/>
                  </a:cubicBezTo>
                  <a:cubicBezTo>
                    <a:pt x="33190" y="4295"/>
                    <a:pt x="33140" y="4392"/>
                    <a:pt x="33090" y="4490"/>
                  </a:cubicBezTo>
                  <a:cubicBezTo>
                    <a:pt x="33053" y="4565"/>
                    <a:pt x="33094" y="4597"/>
                    <a:pt x="33135" y="4675"/>
                  </a:cubicBezTo>
                  <a:cubicBezTo>
                    <a:pt x="33150" y="4706"/>
                    <a:pt x="33020" y="4832"/>
                    <a:pt x="32999" y="4859"/>
                  </a:cubicBezTo>
                  <a:cubicBezTo>
                    <a:pt x="32922" y="4955"/>
                    <a:pt x="33012" y="4935"/>
                    <a:pt x="32990" y="5040"/>
                  </a:cubicBezTo>
                  <a:cubicBezTo>
                    <a:pt x="32975" y="5117"/>
                    <a:pt x="32864" y="5113"/>
                    <a:pt x="32883" y="5206"/>
                  </a:cubicBezTo>
                  <a:cubicBezTo>
                    <a:pt x="32908" y="5335"/>
                    <a:pt x="32922" y="5334"/>
                    <a:pt x="33029" y="5402"/>
                  </a:cubicBezTo>
                  <a:cubicBezTo>
                    <a:pt x="33125" y="5462"/>
                    <a:pt x="33230" y="5498"/>
                    <a:pt x="33334" y="5498"/>
                  </a:cubicBezTo>
                  <a:cubicBezTo>
                    <a:pt x="33362" y="5498"/>
                    <a:pt x="33390" y="5495"/>
                    <a:pt x="33418" y="5490"/>
                  </a:cubicBezTo>
                  <a:cubicBezTo>
                    <a:pt x="33537" y="5466"/>
                    <a:pt x="33802" y="5475"/>
                    <a:pt x="33882" y="5361"/>
                  </a:cubicBezTo>
                  <a:cubicBezTo>
                    <a:pt x="33689" y="5292"/>
                    <a:pt x="33528" y="5232"/>
                    <a:pt x="33461" y="5003"/>
                  </a:cubicBezTo>
                  <a:cubicBezTo>
                    <a:pt x="33409" y="4825"/>
                    <a:pt x="33539" y="4626"/>
                    <a:pt x="33608" y="4480"/>
                  </a:cubicBezTo>
                  <a:cubicBezTo>
                    <a:pt x="33650" y="4391"/>
                    <a:pt x="33684" y="4299"/>
                    <a:pt x="33720" y="4208"/>
                  </a:cubicBezTo>
                  <a:cubicBezTo>
                    <a:pt x="33755" y="4128"/>
                    <a:pt x="33864" y="4052"/>
                    <a:pt x="33920" y="3989"/>
                  </a:cubicBezTo>
                  <a:cubicBezTo>
                    <a:pt x="34031" y="3868"/>
                    <a:pt x="34092" y="3736"/>
                    <a:pt x="34229" y="3649"/>
                  </a:cubicBezTo>
                  <a:cubicBezTo>
                    <a:pt x="34394" y="3545"/>
                    <a:pt x="34562" y="3445"/>
                    <a:pt x="34724" y="3335"/>
                  </a:cubicBezTo>
                  <a:cubicBezTo>
                    <a:pt x="34805" y="3281"/>
                    <a:pt x="35147" y="3119"/>
                    <a:pt x="35119" y="2955"/>
                  </a:cubicBezTo>
                  <a:cubicBezTo>
                    <a:pt x="35107" y="2889"/>
                    <a:pt x="35061" y="2865"/>
                    <a:pt x="35003" y="2865"/>
                  </a:cubicBezTo>
                  <a:close/>
                  <a:moveTo>
                    <a:pt x="34143" y="5379"/>
                  </a:moveTo>
                  <a:cubicBezTo>
                    <a:pt x="34120" y="5405"/>
                    <a:pt x="34096" y="5430"/>
                    <a:pt x="34072" y="5455"/>
                  </a:cubicBezTo>
                  <a:cubicBezTo>
                    <a:pt x="34103" y="5496"/>
                    <a:pt x="34244" y="5568"/>
                    <a:pt x="34334" y="5568"/>
                  </a:cubicBezTo>
                  <a:cubicBezTo>
                    <a:pt x="34363" y="5568"/>
                    <a:pt x="34387" y="5560"/>
                    <a:pt x="34400" y="5541"/>
                  </a:cubicBezTo>
                  <a:cubicBezTo>
                    <a:pt x="34453" y="5460"/>
                    <a:pt x="34181" y="5395"/>
                    <a:pt x="34143" y="5379"/>
                  </a:cubicBezTo>
                  <a:close/>
                  <a:moveTo>
                    <a:pt x="32718" y="6079"/>
                  </a:moveTo>
                  <a:cubicBezTo>
                    <a:pt x="32708" y="6079"/>
                    <a:pt x="32697" y="6079"/>
                    <a:pt x="32685" y="6079"/>
                  </a:cubicBezTo>
                  <a:cubicBezTo>
                    <a:pt x="32585" y="6155"/>
                    <a:pt x="32569" y="6227"/>
                    <a:pt x="32696" y="6298"/>
                  </a:cubicBezTo>
                  <a:cubicBezTo>
                    <a:pt x="32702" y="6302"/>
                    <a:pt x="32708" y="6303"/>
                    <a:pt x="32715" y="6303"/>
                  </a:cubicBezTo>
                  <a:cubicBezTo>
                    <a:pt x="32779" y="6303"/>
                    <a:pt x="32875" y="6159"/>
                    <a:pt x="32902" y="6125"/>
                  </a:cubicBezTo>
                  <a:cubicBezTo>
                    <a:pt x="32829" y="6086"/>
                    <a:pt x="32789" y="6079"/>
                    <a:pt x="32718" y="6079"/>
                  </a:cubicBezTo>
                  <a:close/>
                  <a:moveTo>
                    <a:pt x="28696" y="6724"/>
                  </a:moveTo>
                  <a:lnTo>
                    <a:pt x="28696" y="6724"/>
                  </a:lnTo>
                  <a:cubicBezTo>
                    <a:pt x="28655" y="6765"/>
                    <a:pt x="28672" y="6792"/>
                    <a:pt x="28609" y="6792"/>
                  </a:cubicBezTo>
                  <a:cubicBezTo>
                    <a:pt x="28608" y="6792"/>
                    <a:pt x="28607" y="6792"/>
                    <a:pt x="28606" y="6792"/>
                  </a:cubicBezTo>
                  <a:cubicBezTo>
                    <a:pt x="28603" y="6792"/>
                    <a:pt x="28601" y="6792"/>
                    <a:pt x="28598" y="6792"/>
                  </a:cubicBezTo>
                  <a:cubicBezTo>
                    <a:pt x="28554" y="6792"/>
                    <a:pt x="28519" y="6799"/>
                    <a:pt x="28478" y="6820"/>
                  </a:cubicBezTo>
                  <a:cubicBezTo>
                    <a:pt x="28499" y="6860"/>
                    <a:pt x="28523" y="6874"/>
                    <a:pt x="28549" y="6874"/>
                  </a:cubicBezTo>
                  <a:cubicBezTo>
                    <a:pt x="28579" y="6874"/>
                    <a:pt x="28613" y="6855"/>
                    <a:pt x="28649" y="6843"/>
                  </a:cubicBezTo>
                  <a:cubicBezTo>
                    <a:pt x="28675" y="6801"/>
                    <a:pt x="28706" y="6774"/>
                    <a:pt x="28696" y="6724"/>
                  </a:cubicBezTo>
                  <a:close/>
                  <a:moveTo>
                    <a:pt x="28763" y="6735"/>
                  </a:moveTo>
                  <a:cubicBezTo>
                    <a:pt x="28696" y="6754"/>
                    <a:pt x="28710" y="6813"/>
                    <a:pt x="28664" y="6855"/>
                  </a:cubicBezTo>
                  <a:cubicBezTo>
                    <a:pt x="28627" y="6891"/>
                    <a:pt x="28540" y="6903"/>
                    <a:pt x="28493" y="6920"/>
                  </a:cubicBezTo>
                  <a:cubicBezTo>
                    <a:pt x="28532" y="6955"/>
                    <a:pt x="28512" y="6987"/>
                    <a:pt x="28470" y="7009"/>
                  </a:cubicBezTo>
                  <a:cubicBezTo>
                    <a:pt x="28614" y="6946"/>
                    <a:pt x="28694" y="6881"/>
                    <a:pt x="28763" y="6735"/>
                  </a:cubicBezTo>
                  <a:close/>
                  <a:moveTo>
                    <a:pt x="28350" y="7015"/>
                  </a:moveTo>
                  <a:lnTo>
                    <a:pt x="28350" y="7015"/>
                  </a:lnTo>
                  <a:cubicBezTo>
                    <a:pt x="28331" y="7016"/>
                    <a:pt x="28297" y="7027"/>
                    <a:pt x="28281" y="7037"/>
                  </a:cubicBezTo>
                  <a:cubicBezTo>
                    <a:pt x="28290" y="7051"/>
                    <a:pt x="28299" y="7066"/>
                    <a:pt x="28309" y="7078"/>
                  </a:cubicBezTo>
                  <a:cubicBezTo>
                    <a:pt x="28319" y="7082"/>
                    <a:pt x="28328" y="7084"/>
                    <a:pt x="28335" y="7084"/>
                  </a:cubicBezTo>
                  <a:cubicBezTo>
                    <a:pt x="28361" y="7084"/>
                    <a:pt x="28366" y="7058"/>
                    <a:pt x="28350" y="7015"/>
                  </a:cubicBezTo>
                  <a:close/>
                  <a:moveTo>
                    <a:pt x="28152" y="7117"/>
                  </a:moveTo>
                  <a:cubicBezTo>
                    <a:pt x="28113" y="7117"/>
                    <a:pt x="28078" y="7136"/>
                    <a:pt x="28077" y="7186"/>
                  </a:cubicBezTo>
                  <a:cubicBezTo>
                    <a:pt x="28096" y="7189"/>
                    <a:pt x="28116" y="7196"/>
                    <a:pt x="28135" y="7196"/>
                  </a:cubicBezTo>
                  <a:cubicBezTo>
                    <a:pt x="28169" y="7187"/>
                    <a:pt x="28188" y="7163"/>
                    <a:pt x="28195" y="7123"/>
                  </a:cubicBezTo>
                  <a:cubicBezTo>
                    <a:pt x="28181" y="7119"/>
                    <a:pt x="28166" y="7117"/>
                    <a:pt x="28152" y="7117"/>
                  </a:cubicBezTo>
                  <a:close/>
                  <a:moveTo>
                    <a:pt x="28290" y="7114"/>
                  </a:moveTo>
                  <a:cubicBezTo>
                    <a:pt x="28218" y="7114"/>
                    <a:pt x="28141" y="7206"/>
                    <a:pt x="28113" y="7270"/>
                  </a:cubicBezTo>
                  <a:cubicBezTo>
                    <a:pt x="28141" y="7252"/>
                    <a:pt x="28170" y="7233"/>
                    <a:pt x="28199" y="7215"/>
                  </a:cubicBezTo>
                  <a:cubicBezTo>
                    <a:pt x="28237" y="7183"/>
                    <a:pt x="28275" y="7150"/>
                    <a:pt x="28313" y="7117"/>
                  </a:cubicBezTo>
                  <a:cubicBezTo>
                    <a:pt x="28306" y="7115"/>
                    <a:pt x="28298" y="7114"/>
                    <a:pt x="28290" y="7114"/>
                  </a:cubicBezTo>
                  <a:close/>
                  <a:moveTo>
                    <a:pt x="28059" y="7196"/>
                  </a:moveTo>
                  <a:cubicBezTo>
                    <a:pt x="28042" y="7242"/>
                    <a:pt x="28015" y="7264"/>
                    <a:pt x="27985" y="7316"/>
                  </a:cubicBezTo>
                  <a:cubicBezTo>
                    <a:pt x="28021" y="7307"/>
                    <a:pt x="28056" y="7300"/>
                    <a:pt x="28091" y="7292"/>
                  </a:cubicBezTo>
                  <a:cubicBezTo>
                    <a:pt x="28105" y="7237"/>
                    <a:pt x="28142" y="7202"/>
                    <a:pt x="28059" y="7196"/>
                  </a:cubicBezTo>
                  <a:close/>
                  <a:moveTo>
                    <a:pt x="27954" y="7322"/>
                  </a:moveTo>
                  <a:cubicBezTo>
                    <a:pt x="27932" y="7322"/>
                    <a:pt x="27911" y="7339"/>
                    <a:pt x="27884" y="7357"/>
                  </a:cubicBezTo>
                  <a:cubicBezTo>
                    <a:pt x="27819" y="7399"/>
                    <a:pt x="27818" y="7391"/>
                    <a:pt x="27835" y="7474"/>
                  </a:cubicBezTo>
                  <a:cubicBezTo>
                    <a:pt x="27840" y="7501"/>
                    <a:pt x="27850" y="7512"/>
                    <a:pt x="27863" y="7512"/>
                  </a:cubicBezTo>
                  <a:cubicBezTo>
                    <a:pt x="27907" y="7512"/>
                    <a:pt x="27982" y="7382"/>
                    <a:pt x="28004" y="7352"/>
                  </a:cubicBezTo>
                  <a:cubicBezTo>
                    <a:pt x="27985" y="7330"/>
                    <a:pt x="27970" y="7322"/>
                    <a:pt x="27954" y="7322"/>
                  </a:cubicBezTo>
                  <a:close/>
                  <a:moveTo>
                    <a:pt x="27723" y="7488"/>
                  </a:moveTo>
                  <a:lnTo>
                    <a:pt x="27723" y="7488"/>
                  </a:lnTo>
                  <a:cubicBezTo>
                    <a:pt x="27678" y="7525"/>
                    <a:pt x="27606" y="7550"/>
                    <a:pt x="27649" y="7623"/>
                  </a:cubicBezTo>
                  <a:cubicBezTo>
                    <a:pt x="27672" y="7592"/>
                    <a:pt x="27696" y="7560"/>
                    <a:pt x="27718" y="7529"/>
                  </a:cubicBezTo>
                  <a:cubicBezTo>
                    <a:pt x="27720" y="7515"/>
                    <a:pt x="27722" y="7502"/>
                    <a:pt x="27723" y="7488"/>
                  </a:cubicBezTo>
                  <a:close/>
                  <a:moveTo>
                    <a:pt x="27979" y="7409"/>
                  </a:moveTo>
                  <a:lnTo>
                    <a:pt x="27979" y="7409"/>
                  </a:lnTo>
                  <a:cubicBezTo>
                    <a:pt x="27947" y="7454"/>
                    <a:pt x="27916" y="7499"/>
                    <a:pt x="27885" y="7543"/>
                  </a:cubicBezTo>
                  <a:cubicBezTo>
                    <a:pt x="27833" y="7557"/>
                    <a:pt x="27823" y="7595"/>
                    <a:pt x="27855" y="7642"/>
                  </a:cubicBezTo>
                  <a:cubicBezTo>
                    <a:pt x="27896" y="7565"/>
                    <a:pt x="27937" y="7488"/>
                    <a:pt x="27979" y="7409"/>
                  </a:cubicBezTo>
                  <a:close/>
                  <a:moveTo>
                    <a:pt x="27567" y="7606"/>
                  </a:moveTo>
                  <a:cubicBezTo>
                    <a:pt x="27543" y="7652"/>
                    <a:pt x="27519" y="7697"/>
                    <a:pt x="27499" y="7742"/>
                  </a:cubicBezTo>
                  <a:cubicBezTo>
                    <a:pt x="27532" y="7741"/>
                    <a:pt x="27567" y="7738"/>
                    <a:pt x="27602" y="7736"/>
                  </a:cubicBezTo>
                  <a:cubicBezTo>
                    <a:pt x="27656" y="7678"/>
                    <a:pt x="27631" y="7637"/>
                    <a:pt x="27567" y="7606"/>
                  </a:cubicBezTo>
                  <a:close/>
                  <a:moveTo>
                    <a:pt x="27788" y="7578"/>
                  </a:moveTo>
                  <a:cubicBezTo>
                    <a:pt x="27780" y="7578"/>
                    <a:pt x="27771" y="7582"/>
                    <a:pt x="27762" y="7591"/>
                  </a:cubicBezTo>
                  <a:cubicBezTo>
                    <a:pt x="27735" y="7621"/>
                    <a:pt x="27769" y="7666"/>
                    <a:pt x="27722" y="7707"/>
                  </a:cubicBezTo>
                  <a:cubicBezTo>
                    <a:pt x="27719" y="7667"/>
                    <a:pt x="27715" y="7628"/>
                    <a:pt x="27712" y="7588"/>
                  </a:cubicBezTo>
                  <a:cubicBezTo>
                    <a:pt x="27663" y="7603"/>
                    <a:pt x="27650" y="7649"/>
                    <a:pt x="27681" y="7697"/>
                  </a:cubicBezTo>
                  <a:cubicBezTo>
                    <a:pt x="27667" y="7701"/>
                    <a:pt x="27654" y="7706"/>
                    <a:pt x="27640" y="7710"/>
                  </a:cubicBezTo>
                  <a:cubicBezTo>
                    <a:pt x="27647" y="7763"/>
                    <a:pt x="27651" y="7743"/>
                    <a:pt x="27625" y="7793"/>
                  </a:cubicBezTo>
                  <a:cubicBezTo>
                    <a:pt x="27690" y="7787"/>
                    <a:pt x="27717" y="7802"/>
                    <a:pt x="27743" y="7737"/>
                  </a:cubicBezTo>
                  <a:cubicBezTo>
                    <a:pt x="27760" y="7693"/>
                    <a:pt x="27780" y="7670"/>
                    <a:pt x="27830" y="7670"/>
                  </a:cubicBezTo>
                  <a:cubicBezTo>
                    <a:pt x="27832" y="7670"/>
                    <a:pt x="27834" y="7670"/>
                    <a:pt x="27836" y="7670"/>
                  </a:cubicBezTo>
                  <a:cubicBezTo>
                    <a:pt x="27836" y="7634"/>
                    <a:pt x="27817" y="7578"/>
                    <a:pt x="27788" y="7578"/>
                  </a:cubicBezTo>
                  <a:close/>
                  <a:moveTo>
                    <a:pt x="27626" y="7760"/>
                  </a:moveTo>
                  <a:lnTo>
                    <a:pt x="27626" y="7760"/>
                  </a:lnTo>
                  <a:cubicBezTo>
                    <a:pt x="27561" y="7779"/>
                    <a:pt x="27494" y="7777"/>
                    <a:pt x="27523" y="7874"/>
                  </a:cubicBezTo>
                  <a:cubicBezTo>
                    <a:pt x="27557" y="7837"/>
                    <a:pt x="27592" y="7798"/>
                    <a:pt x="27626" y="7760"/>
                  </a:cubicBezTo>
                  <a:close/>
                  <a:moveTo>
                    <a:pt x="27823" y="7701"/>
                  </a:moveTo>
                  <a:lnTo>
                    <a:pt x="27823" y="7701"/>
                  </a:lnTo>
                  <a:cubicBezTo>
                    <a:pt x="27775" y="7710"/>
                    <a:pt x="27753" y="7750"/>
                    <a:pt x="27747" y="7805"/>
                  </a:cubicBezTo>
                  <a:cubicBezTo>
                    <a:pt x="27743" y="7805"/>
                    <a:pt x="27740" y="7805"/>
                    <a:pt x="27737" y="7805"/>
                  </a:cubicBezTo>
                  <a:cubicBezTo>
                    <a:pt x="27722" y="7805"/>
                    <a:pt x="27705" y="7811"/>
                    <a:pt x="27690" y="7811"/>
                  </a:cubicBezTo>
                  <a:cubicBezTo>
                    <a:pt x="27694" y="7835"/>
                    <a:pt x="27707" y="7870"/>
                    <a:pt x="27719" y="7888"/>
                  </a:cubicBezTo>
                  <a:cubicBezTo>
                    <a:pt x="27754" y="7826"/>
                    <a:pt x="27789" y="7763"/>
                    <a:pt x="27823" y="7701"/>
                  </a:cubicBezTo>
                  <a:close/>
                  <a:moveTo>
                    <a:pt x="27462" y="7852"/>
                  </a:moveTo>
                  <a:cubicBezTo>
                    <a:pt x="27443" y="7852"/>
                    <a:pt x="27426" y="7866"/>
                    <a:pt x="27412" y="7890"/>
                  </a:cubicBezTo>
                  <a:cubicBezTo>
                    <a:pt x="27414" y="7904"/>
                    <a:pt x="27416" y="7920"/>
                    <a:pt x="27418" y="7933"/>
                  </a:cubicBezTo>
                  <a:cubicBezTo>
                    <a:pt x="27419" y="7933"/>
                    <a:pt x="27419" y="7933"/>
                    <a:pt x="27420" y="7933"/>
                  </a:cubicBezTo>
                  <a:cubicBezTo>
                    <a:pt x="27461" y="7933"/>
                    <a:pt x="27485" y="7904"/>
                    <a:pt x="27492" y="7862"/>
                  </a:cubicBezTo>
                  <a:cubicBezTo>
                    <a:pt x="27481" y="7856"/>
                    <a:pt x="27472" y="7852"/>
                    <a:pt x="27462" y="7852"/>
                  </a:cubicBezTo>
                  <a:close/>
                  <a:moveTo>
                    <a:pt x="27685" y="7847"/>
                  </a:moveTo>
                  <a:cubicBezTo>
                    <a:pt x="27705" y="7920"/>
                    <a:pt x="27669" y="7946"/>
                    <a:pt x="27616" y="7969"/>
                  </a:cubicBezTo>
                  <a:cubicBezTo>
                    <a:pt x="27642" y="7978"/>
                    <a:pt x="27636" y="7989"/>
                    <a:pt x="27666" y="7993"/>
                  </a:cubicBezTo>
                  <a:cubicBezTo>
                    <a:pt x="27661" y="8012"/>
                    <a:pt x="27659" y="8037"/>
                    <a:pt x="27650" y="8054"/>
                  </a:cubicBezTo>
                  <a:lnTo>
                    <a:pt x="27650" y="8054"/>
                  </a:lnTo>
                  <a:cubicBezTo>
                    <a:pt x="27695" y="7976"/>
                    <a:pt x="27723" y="7942"/>
                    <a:pt x="27685" y="7847"/>
                  </a:cubicBezTo>
                  <a:close/>
                  <a:moveTo>
                    <a:pt x="27650" y="8054"/>
                  </a:moveTo>
                  <a:lnTo>
                    <a:pt x="27650" y="8054"/>
                  </a:lnTo>
                  <a:cubicBezTo>
                    <a:pt x="27650" y="8055"/>
                    <a:pt x="27649" y="8056"/>
                    <a:pt x="27649" y="8057"/>
                  </a:cubicBezTo>
                  <a:cubicBezTo>
                    <a:pt x="27649" y="8056"/>
                    <a:pt x="27650" y="8055"/>
                    <a:pt x="27650" y="8054"/>
                  </a:cubicBezTo>
                  <a:close/>
                  <a:moveTo>
                    <a:pt x="48005" y="6152"/>
                  </a:moveTo>
                  <a:cubicBezTo>
                    <a:pt x="47988" y="6152"/>
                    <a:pt x="47968" y="6166"/>
                    <a:pt x="47942" y="6200"/>
                  </a:cubicBezTo>
                  <a:cubicBezTo>
                    <a:pt x="48009" y="6238"/>
                    <a:pt x="48065" y="6314"/>
                    <a:pt x="48022" y="6383"/>
                  </a:cubicBezTo>
                  <a:cubicBezTo>
                    <a:pt x="48017" y="6391"/>
                    <a:pt x="48012" y="6393"/>
                    <a:pt x="48007" y="6393"/>
                  </a:cubicBezTo>
                  <a:cubicBezTo>
                    <a:pt x="48000" y="6393"/>
                    <a:pt x="47993" y="6390"/>
                    <a:pt x="47986" y="6390"/>
                  </a:cubicBezTo>
                  <a:cubicBezTo>
                    <a:pt x="47976" y="6390"/>
                    <a:pt x="47964" y="6395"/>
                    <a:pt x="47950" y="6414"/>
                  </a:cubicBezTo>
                  <a:cubicBezTo>
                    <a:pt x="47913" y="6462"/>
                    <a:pt x="47930" y="6465"/>
                    <a:pt x="47962" y="6522"/>
                  </a:cubicBezTo>
                  <a:cubicBezTo>
                    <a:pt x="48000" y="6587"/>
                    <a:pt x="47989" y="6718"/>
                    <a:pt x="47996" y="6794"/>
                  </a:cubicBezTo>
                  <a:cubicBezTo>
                    <a:pt x="48006" y="6875"/>
                    <a:pt x="48172" y="6875"/>
                    <a:pt x="48118" y="6978"/>
                  </a:cubicBezTo>
                  <a:cubicBezTo>
                    <a:pt x="48146" y="7087"/>
                    <a:pt x="48186" y="7181"/>
                    <a:pt x="48165" y="7288"/>
                  </a:cubicBezTo>
                  <a:cubicBezTo>
                    <a:pt x="48139" y="7427"/>
                    <a:pt x="48187" y="7417"/>
                    <a:pt x="48244" y="7535"/>
                  </a:cubicBezTo>
                  <a:cubicBezTo>
                    <a:pt x="48280" y="7608"/>
                    <a:pt x="48279" y="7613"/>
                    <a:pt x="48256" y="7690"/>
                  </a:cubicBezTo>
                  <a:cubicBezTo>
                    <a:pt x="48245" y="7729"/>
                    <a:pt x="48289" y="7775"/>
                    <a:pt x="48300" y="7813"/>
                  </a:cubicBezTo>
                  <a:cubicBezTo>
                    <a:pt x="48332" y="7934"/>
                    <a:pt x="48319" y="7964"/>
                    <a:pt x="48397" y="8069"/>
                  </a:cubicBezTo>
                  <a:cubicBezTo>
                    <a:pt x="48395" y="8000"/>
                    <a:pt x="48367" y="7897"/>
                    <a:pt x="48441" y="7865"/>
                  </a:cubicBezTo>
                  <a:cubicBezTo>
                    <a:pt x="48453" y="7859"/>
                    <a:pt x="48464" y="7857"/>
                    <a:pt x="48476" y="7857"/>
                  </a:cubicBezTo>
                  <a:cubicBezTo>
                    <a:pt x="48536" y="7857"/>
                    <a:pt x="48583" y="7928"/>
                    <a:pt x="48594" y="7984"/>
                  </a:cubicBezTo>
                  <a:cubicBezTo>
                    <a:pt x="48648" y="7887"/>
                    <a:pt x="48524" y="7789"/>
                    <a:pt x="48462" y="7729"/>
                  </a:cubicBezTo>
                  <a:cubicBezTo>
                    <a:pt x="48383" y="7650"/>
                    <a:pt x="48344" y="7640"/>
                    <a:pt x="48349" y="7528"/>
                  </a:cubicBezTo>
                  <a:cubicBezTo>
                    <a:pt x="48355" y="7371"/>
                    <a:pt x="48330" y="7335"/>
                    <a:pt x="48459" y="7273"/>
                  </a:cubicBezTo>
                  <a:cubicBezTo>
                    <a:pt x="48469" y="7268"/>
                    <a:pt x="48478" y="7266"/>
                    <a:pt x="48487" y="7266"/>
                  </a:cubicBezTo>
                  <a:cubicBezTo>
                    <a:pt x="48547" y="7266"/>
                    <a:pt x="48580" y="7367"/>
                    <a:pt x="48646" y="7367"/>
                  </a:cubicBezTo>
                  <a:cubicBezTo>
                    <a:pt x="48651" y="7367"/>
                    <a:pt x="48656" y="7367"/>
                    <a:pt x="48662" y="7365"/>
                  </a:cubicBezTo>
                  <a:cubicBezTo>
                    <a:pt x="48556" y="7256"/>
                    <a:pt x="48497" y="7155"/>
                    <a:pt x="48421" y="7019"/>
                  </a:cubicBezTo>
                  <a:cubicBezTo>
                    <a:pt x="48385" y="6957"/>
                    <a:pt x="48350" y="6894"/>
                    <a:pt x="48314" y="6830"/>
                  </a:cubicBezTo>
                  <a:cubicBezTo>
                    <a:pt x="48290" y="6787"/>
                    <a:pt x="48227" y="6765"/>
                    <a:pt x="48206" y="6721"/>
                  </a:cubicBezTo>
                  <a:cubicBezTo>
                    <a:pt x="48142" y="6580"/>
                    <a:pt x="48238" y="6476"/>
                    <a:pt x="48124" y="6349"/>
                  </a:cubicBezTo>
                  <a:cubicBezTo>
                    <a:pt x="48077" y="6298"/>
                    <a:pt x="48060" y="6152"/>
                    <a:pt x="48005" y="6152"/>
                  </a:cubicBezTo>
                  <a:close/>
                  <a:moveTo>
                    <a:pt x="9199" y="8571"/>
                  </a:moveTo>
                  <a:cubicBezTo>
                    <a:pt x="9119" y="8571"/>
                    <a:pt x="9026" y="8636"/>
                    <a:pt x="9099" y="8714"/>
                  </a:cubicBezTo>
                  <a:cubicBezTo>
                    <a:pt x="9143" y="8719"/>
                    <a:pt x="9202" y="8731"/>
                    <a:pt x="9248" y="8731"/>
                  </a:cubicBezTo>
                  <a:cubicBezTo>
                    <a:pt x="9314" y="8731"/>
                    <a:pt x="9353" y="8706"/>
                    <a:pt x="9275" y="8603"/>
                  </a:cubicBezTo>
                  <a:cubicBezTo>
                    <a:pt x="9258" y="8580"/>
                    <a:pt x="9230" y="8571"/>
                    <a:pt x="9199" y="8571"/>
                  </a:cubicBezTo>
                  <a:close/>
                  <a:moveTo>
                    <a:pt x="48798" y="8814"/>
                  </a:moveTo>
                  <a:lnTo>
                    <a:pt x="48798" y="8814"/>
                  </a:lnTo>
                  <a:cubicBezTo>
                    <a:pt x="48798" y="8814"/>
                    <a:pt x="48798" y="8814"/>
                    <a:pt x="48798" y="8814"/>
                  </a:cubicBezTo>
                  <a:lnTo>
                    <a:pt x="48798" y="8814"/>
                  </a:lnTo>
                  <a:cubicBezTo>
                    <a:pt x="48798" y="8814"/>
                    <a:pt x="48798" y="8814"/>
                    <a:pt x="48798" y="8814"/>
                  </a:cubicBezTo>
                  <a:close/>
                  <a:moveTo>
                    <a:pt x="10057" y="7850"/>
                  </a:moveTo>
                  <a:cubicBezTo>
                    <a:pt x="10056" y="7850"/>
                    <a:pt x="10055" y="7850"/>
                    <a:pt x="10054" y="7850"/>
                  </a:cubicBezTo>
                  <a:cubicBezTo>
                    <a:pt x="10049" y="7850"/>
                    <a:pt x="10043" y="7850"/>
                    <a:pt x="10037" y="7850"/>
                  </a:cubicBezTo>
                  <a:cubicBezTo>
                    <a:pt x="10033" y="7850"/>
                    <a:pt x="10029" y="7850"/>
                    <a:pt x="10025" y="7850"/>
                  </a:cubicBezTo>
                  <a:cubicBezTo>
                    <a:pt x="9943" y="7850"/>
                    <a:pt x="9830" y="7852"/>
                    <a:pt x="9799" y="7940"/>
                  </a:cubicBezTo>
                  <a:cubicBezTo>
                    <a:pt x="9805" y="7940"/>
                    <a:pt x="9810" y="7941"/>
                    <a:pt x="9816" y="7941"/>
                  </a:cubicBezTo>
                  <a:cubicBezTo>
                    <a:pt x="9874" y="7941"/>
                    <a:pt x="9929" y="7915"/>
                    <a:pt x="9983" y="7915"/>
                  </a:cubicBezTo>
                  <a:cubicBezTo>
                    <a:pt x="9996" y="7915"/>
                    <a:pt x="10008" y="7916"/>
                    <a:pt x="10021" y="7920"/>
                  </a:cubicBezTo>
                  <a:cubicBezTo>
                    <a:pt x="9986" y="8052"/>
                    <a:pt x="9710" y="7949"/>
                    <a:pt x="9688" y="8151"/>
                  </a:cubicBezTo>
                  <a:cubicBezTo>
                    <a:pt x="9692" y="8151"/>
                    <a:pt x="9696" y="8152"/>
                    <a:pt x="9700" y="8152"/>
                  </a:cubicBezTo>
                  <a:cubicBezTo>
                    <a:pt x="9743" y="8152"/>
                    <a:pt x="9792" y="8138"/>
                    <a:pt x="9836" y="8138"/>
                  </a:cubicBezTo>
                  <a:cubicBezTo>
                    <a:pt x="9855" y="8138"/>
                    <a:pt x="9874" y="8141"/>
                    <a:pt x="9890" y="8148"/>
                  </a:cubicBezTo>
                  <a:cubicBezTo>
                    <a:pt x="9839" y="8175"/>
                    <a:pt x="9578" y="8256"/>
                    <a:pt x="9682" y="8320"/>
                  </a:cubicBezTo>
                  <a:cubicBezTo>
                    <a:pt x="9646" y="8346"/>
                    <a:pt x="9607" y="8372"/>
                    <a:pt x="9571" y="8398"/>
                  </a:cubicBezTo>
                  <a:cubicBezTo>
                    <a:pt x="9588" y="8401"/>
                    <a:pt x="9602" y="8402"/>
                    <a:pt x="9615" y="8402"/>
                  </a:cubicBezTo>
                  <a:cubicBezTo>
                    <a:pt x="9668" y="8402"/>
                    <a:pt x="9703" y="8385"/>
                    <a:pt x="9762" y="8383"/>
                  </a:cubicBezTo>
                  <a:lnTo>
                    <a:pt x="9762" y="8383"/>
                  </a:lnTo>
                  <a:cubicBezTo>
                    <a:pt x="9752" y="8392"/>
                    <a:pt x="9743" y="8402"/>
                    <a:pt x="9734" y="8411"/>
                  </a:cubicBezTo>
                  <a:cubicBezTo>
                    <a:pt x="9739" y="8412"/>
                    <a:pt x="9744" y="8413"/>
                    <a:pt x="9749" y="8413"/>
                  </a:cubicBezTo>
                  <a:cubicBezTo>
                    <a:pt x="9807" y="8413"/>
                    <a:pt x="9852" y="8354"/>
                    <a:pt x="9906" y="8354"/>
                  </a:cubicBezTo>
                  <a:cubicBezTo>
                    <a:pt x="9914" y="8354"/>
                    <a:pt x="9922" y="8355"/>
                    <a:pt x="9931" y="8358"/>
                  </a:cubicBezTo>
                  <a:cubicBezTo>
                    <a:pt x="9909" y="8370"/>
                    <a:pt x="9896" y="8398"/>
                    <a:pt x="9876" y="8410"/>
                  </a:cubicBezTo>
                  <a:cubicBezTo>
                    <a:pt x="9894" y="8417"/>
                    <a:pt x="9912" y="8434"/>
                    <a:pt x="9930" y="8440"/>
                  </a:cubicBezTo>
                  <a:cubicBezTo>
                    <a:pt x="9911" y="8440"/>
                    <a:pt x="9891" y="8442"/>
                    <a:pt x="9871" y="8442"/>
                  </a:cubicBezTo>
                  <a:cubicBezTo>
                    <a:pt x="9865" y="8442"/>
                    <a:pt x="9858" y="8441"/>
                    <a:pt x="9852" y="8441"/>
                  </a:cubicBezTo>
                  <a:cubicBezTo>
                    <a:pt x="9761" y="8459"/>
                    <a:pt x="9671" y="8479"/>
                    <a:pt x="9581" y="8498"/>
                  </a:cubicBezTo>
                  <a:cubicBezTo>
                    <a:pt x="9615" y="8582"/>
                    <a:pt x="9679" y="8612"/>
                    <a:pt x="9747" y="8612"/>
                  </a:cubicBezTo>
                  <a:cubicBezTo>
                    <a:pt x="9819" y="8612"/>
                    <a:pt x="9896" y="8579"/>
                    <a:pt x="9949" y="8538"/>
                  </a:cubicBezTo>
                  <a:lnTo>
                    <a:pt x="9949" y="8538"/>
                  </a:lnTo>
                  <a:cubicBezTo>
                    <a:pt x="9926" y="8611"/>
                    <a:pt x="9867" y="8621"/>
                    <a:pt x="9808" y="8646"/>
                  </a:cubicBezTo>
                  <a:cubicBezTo>
                    <a:pt x="9766" y="8665"/>
                    <a:pt x="9787" y="8711"/>
                    <a:pt x="9822" y="8711"/>
                  </a:cubicBezTo>
                  <a:cubicBezTo>
                    <a:pt x="9827" y="8711"/>
                    <a:pt x="9833" y="8710"/>
                    <a:pt x="9839" y="8708"/>
                  </a:cubicBezTo>
                  <a:cubicBezTo>
                    <a:pt x="9843" y="8706"/>
                    <a:pt x="9847" y="8705"/>
                    <a:pt x="9851" y="8705"/>
                  </a:cubicBezTo>
                  <a:cubicBezTo>
                    <a:pt x="9876" y="8705"/>
                    <a:pt x="9893" y="8740"/>
                    <a:pt x="9916" y="8740"/>
                  </a:cubicBezTo>
                  <a:cubicBezTo>
                    <a:pt x="9924" y="8740"/>
                    <a:pt x="9934" y="8735"/>
                    <a:pt x="9944" y="8720"/>
                  </a:cubicBezTo>
                  <a:cubicBezTo>
                    <a:pt x="9973" y="8683"/>
                    <a:pt x="9988" y="8649"/>
                    <a:pt x="10033" y="8649"/>
                  </a:cubicBezTo>
                  <a:cubicBezTo>
                    <a:pt x="10037" y="8649"/>
                    <a:pt x="10041" y="8649"/>
                    <a:pt x="10045" y="8650"/>
                  </a:cubicBezTo>
                  <a:cubicBezTo>
                    <a:pt x="10046" y="8662"/>
                    <a:pt x="10046" y="8677"/>
                    <a:pt x="10047" y="8690"/>
                  </a:cubicBezTo>
                  <a:cubicBezTo>
                    <a:pt x="10055" y="8691"/>
                    <a:pt x="10061" y="8692"/>
                    <a:pt x="10067" y="8692"/>
                  </a:cubicBezTo>
                  <a:cubicBezTo>
                    <a:pt x="10111" y="8692"/>
                    <a:pt x="10120" y="8650"/>
                    <a:pt x="10156" y="8619"/>
                  </a:cubicBezTo>
                  <a:cubicBezTo>
                    <a:pt x="10157" y="8618"/>
                    <a:pt x="10158" y="8618"/>
                    <a:pt x="10160" y="8618"/>
                  </a:cubicBezTo>
                  <a:cubicBezTo>
                    <a:pt x="10169" y="8618"/>
                    <a:pt x="10186" y="8625"/>
                    <a:pt x="10198" y="8625"/>
                  </a:cubicBezTo>
                  <a:cubicBezTo>
                    <a:pt x="10210" y="8625"/>
                    <a:pt x="10216" y="8616"/>
                    <a:pt x="10198" y="8577"/>
                  </a:cubicBezTo>
                  <a:lnTo>
                    <a:pt x="10198" y="8577"/>
                  </a:lnTo>
                  <a:cubicBezTo>
                    <a:pt x="10205" y="8578"/>
                    <a:pt x="10212" y="8578"/>
                    <a:pt x="10219" y="8578"/>
                  </a:cubicBezTo>
                  <a:cubicBezTo>
                    <a:pt x="10293" y="8578"/>
                    <a:pt x="10385" y="8534"/>
                    <a:pt x="10454" y="8534"/>
                  </a:cubicBezTo>
                  <a:cubicBezTo>
                    <a:pt x="10472" y="8534"/>
                    <a:pt x="10488" y="8537"/>
                    <a:pt x="10502" y="8544"/>
                  </a:cubicBezTo>
                  <a:cubicBezTo>
                    <a:pt x="10433" y="8573"/>
                    <a:pt x="10364" y="8601"/>
                    <a:pt x="10295" y="8629"/>
                  </a:cubicBezTo>
                  <a:cubicBezTo>
                    <a:pt x="10310" y="8631"/>
                    <a:pt x="10324" y="8632"/>
                    <a:pt x="10338" y="8632"/>
                  </a:cubicBezTo>
                  <a:cubicBezTo>
                    <a:pt x="10438" y="8632"/>
                    <a:pt x="10527" y="8588"/>
                    <a:pt x="10624" y="8556"/>
                  </a:cubicBezTo>
                  <a:lnTo>
                    <a:pt x="10624" y="8556"/>
                  </a:lnTo>
                  <a:cubicBezTo>
                    <a:pt x="10431" y="8650"/>
                    <a:pt x="10240" y="8684"/>
                    <a:pt x="10067" y="8815"/>
                  </a:cubicBezTo>
                  <a:cubicBezTo>
                    <a:pt x="10113" y="8833"/>
                    <a:pt x="10160" y="8836"/>
                    <a:pt x="10208" y="8836"/>
                  </a:cubicBezTo>
                  <a:cubicBezTo>
                    <a:pt x="10224" y="8836"/>
                    <a:pt x="10241" y="8836"/>
                    <a:pt x="10257" y="8836"/>
                  </a:cubicBezTo>
                  <a:cubicBezTo>
                    <a:pt x="10262" y="8836"/>
                    <a:pt x="10266" y="8836"/>
                    <a:pt x="10271" y="8836"/>
                  </a:cubicBezTo>
                  <a:cubicBezTo>
                    <a:pt x="10237" y="8848"/>
                    <a:pt x="10204" y="8860"/>
                    <a:pt x="10170" y="8871"/>
                  </a:cubicBezTo>
                  <a:cubicBezTo>
                    <a:pt x="10196" y="8894"/>
                    <a:pt x="10229" y="8901"/>
                    <a:pt x="10266" y="8901"/>
                  </a:cubicBezTo>
                  <a:cubicBezTo>
                    <a:pt x="10341" y="8901"/>
                    <a:pt x="10431" y="8867"/>
                    <a:pt x="10500" y="8864"/>
                  </a:cubicBezTo>
                  <a:lnTo>
                    <a:pt x="10500" y="8864"/>
                  </a:lnTo>
                  <a:cubicBezTo>
                    <a:pt x="10438" y="8889"/>
                    <a:pt x="10375" y="8915"/>
                    <a:pt x="10312" y="8940"/>
                  </a:cubicBezTo>
                  <a:cubicBezTo>
                    <a:pt x="10360" y="8984"/>
                    <a:pt x="10419" y="8999"/>
                    <a:pt x="10480" y="8999"/>
                  </a:cubicBezTo>
                  <a:cubicBezTo>
                    <a:pt x="10573" y="8999"/>
                    <a:pt x="10672" y="8965"/>
                    <a:pt x="10751" y="8948"/>
                  </a:cubicBezTo>
                  <a:cubicBezTo>
                    <a:pt x="10734" y="8916"/>
                    <a:pt x="10703" y="8898"/>
                    <a:pt x="10665" y="8895"/>
                  </a:cubicBezTo>
                  <a:cubicBezTo>
                    <a:pt x="10689" y="8888"/>
                    <a:pt x="10710" y="8885"/>
                    <a:pt x="10729" y="8885"/>
                  </a:cubicBezTo>
                  <a:cubicBezTo>
                    <a:pt x="10780" y="8885"/>
                    <a:pt x="10821" y="8906"/>
                    <a:pt x="10881" y="8932"/>
                  </a:cubicBezTo>
                  <a:cubicBezTo>
                    <a:pt x="10832" y="8876"/>
                    <a:pt x="10784" y="8821"/>
                    <a:pt x="10734" y="8764"/>
                  </a:cubicBezTo>
                  <a:lnTo>
                    <a:pt x="10734" y="8764"/>
                  </a:lnTo>
                  <a:cubicBezTo>
                    <a:pt x="10816" y="8810"/>
                    <a:pt x="10896" y="8855"/>
                    <a:pt x="10977" y="8899"/>
                  </a:cubicBezTo>
                  <a:cubicBezTo>
                    <a:pt x="10985" y="8818"/>
                    <a:pt x="10998" y="8776"/>
                    <a:pt x="10931" y="8719"/>
                  </a:cubicBezTo>
                  <a:lnTo>
                    <a:pt x="10931" y="8719"/>
                  </a:lnTo>
                  <a:cubicBezTo>
                    <a:pt x="10980" y="8730"/>
                    <a:pt x="11012" y="8735"/>
                    <a:pt x="11032" y="8735"/>
                  </a:cubicBezTo>
                  <a:cubicBezTo>
                    <a:pt x="11136" y="8735"/>
                    <a:pt x="10902" y="8596"/>
                    <a:pt x="11042" y="8510"/>
                  </a:cubicBezTo>
                  <a:lnTo>
                    <a:pt x="11042" y="8510"/>
                  </a:lnTo>
                  <a:cubicBezTo>
                    <a:pt x="11040" y="8573"/>
                    <a:pt x="11080" y="8612"/>
                    <a:pt x="11115" y="8659"/>
                  </a:cubicBezTo>
                  <a:cubicBezTo>
                    <a:pt x="11153" y="8604"/>
                    <a:pt x="11222" y="8557"/>
                    <a:pt x="11166" y="8489"/>
                  </a:cubicBezTo>
                  <a:lnTo>
                    <a:pt x="11166" y="8489"/>
                  </a:lnTo>
                  <a:cubicBezTo>
                    <a:pt x="11170" y="8491"/>
                    <a:pt x="11176" y="8492"/>
                    <a:pt x="11182" y="8492"/>
                  </a:cubicBezTo>
                  <a:cubicBezTo>
                    <a:pt x="11249" y="8492"/>
                    <a:pt x="11391" y="8360"/>
                    <a:pt x="11457" y="8319"/>
                  </a:cubicBezTo>
                  <a:cubicBezTo>
                    <a:pt x="11410" y="8270"/>
                    <a:pt x="11350" y="8245"/>
                    <a:pt x="11291" y="8216"/>
                  </a:cubicBezTo>
                  <a:cubicBezTo>
                    <a:pt x="11291" y="8243"/>
                    <a:pt x="11274" y="8269"/>
                    <a:pt x="11275" y="8296"/>
                  </a:cubicBezTo>
                  <a:cubicBezTo>
                    <a:pt x="11259" y="8252"/>
                    <a:pt x="11235" y="8236"/>
                    <a:pt x="11208" y="8236"/>
                  </a:cubicBezTo>
                  <a:cubicBezTo>
                    <a:pt x="11154" y="8236"/>
                    <a:pt x="11088" y="8298"/>
                    <a:pt x="11050" y="8326"/>
                  </a:cubicBezTo>
                  <a:cubicBezTo>
                    <a:pt x="11080" y="8193"/>
                    <a:pt x="11098" y="8124"/>
                    <a:pt x="10989" y="8124"/>
                  </a:cubicBezTo>
                  <a:cubicBezTo>
                    <a:pt x="10973" y="8124"/>
                    <a:pt x="10954" y="8125"/>
                    <a:pt x="10931" y="8128"/>
                  </a:cubicBezTo>
                  <a:cubicBezTo>
                    <a:pt x="10984" y="8051"/>
                    <a:pt x="10924" y="7993"/>
                    <a:pt x="10857" y="7993"/>
                  </a:cubicBezTo>
                  <a:cubicBezTo>
                    <a:pt x="10823" y="7993"/>
                    <a:pt x="10787" y="8008"/>
                    <a:pt x="10762" y="8044"/>
                  </a:cubicBezTo>
                  <a:cubicBezTo>
                    <a:pt x="10793" y="8074"/>
                    <a:pt x="10823" y="8104"/>
                    <a:pt x="10853" y="8135"/>
                  </a:cubicBezTo>
                  <a:cubicBezTo>
                    <a:pt x="10834" y="8141"/>
                    <a:pt x="10814" y="8144"/>
                    <a:pt x="10795" y="8144"/>
                  </a:cubicBezTo>
                  <a:cubicBezTo>
                    <a:pt x="10761" y="8144"/>
                    <a:pt x="10728" y="8133"/>
                    <a:pt x="10699" y="8107"/>
                  </a:cubicBezTo>
                  <a:cubicBezTo>
                    <a:pt x="10679" y="8086"/>
                    <a:pt x="10691" y="8011"/>
                    <a:pt x="10655" y="8011"/>
                  </a:cubicBezTo>
                  <a:cubicBezTo>
                    <a:pt x="10648" y="8011"/>
                    <a:pt x="10639" y="8014"/>
                    <a:pt x="10626" y="8022"/>
                  </a:cubicBezTo>
                  <a:cubicBezTo>
                    <a:pt x="10594" y="8042"/>
                    <a:pt x="10561" y="8050"/>
                    <a:pt x="10529" y="8050"/>
                  </a:cubicBezTo>
                  <a:cubicBezTo>
                    <a:pt x="10480" y="8050"/>
                    <a:pt x="10432" y="8032"/>
                    <a:pt x="10387" y="8001"/>
                  </a:cubicBezTo>
                  <a:cubicBezTo>
                    <a:pt x="10266" y="7921"/>
                    <a:pt x="10192" y="7850"/>
                    <a:pt x="10057" y="7850"/>
                  </a:cubicBezTo>
                  <a:close/>
                  <a:moveTo>
                    <a:pt x="48387" y="8124"/>
                  </a:moveTo>
                  <a:cubicBezTo>
                    <a:pt x="48338" y="8124"/>
                    <a:pt x="48421" y="8315"/>
                    <a:pt x="48440" y="8347"/>
                  </a:cubicBezTo>
                  <a:cubicBezTo>
                    <a:pt x="48467" y="8386"/>
                    <a:pt x="48400" y="8452"/>
                    <a:pt x="48418" y="8500"/>
                  </a:cubicBezTo>
                  <a:cubicBezTo>
                    <a:pt x="48435" y="8547"/>
                    <a:pt x="48448" y="8575"/>
                    <a:pt x="48435" y="8626"/>
                  </a:cubicBezTo>
                  <a:cubicBezTo>
                    <a:pt x="48384" y="8626"/>
                    <a:pt x="48334" y="8626"/>
                    <a:pt x="48284" y="8625"/>
                  </a:cubicBezTo>
                  <a:lnTo>
                    <a:pt x="48284" y="8625"/>
                  </a:lnTo>
                  <a:cubicBezTo>
                    <a:pt x="48286" y="8658"/>
                    <a:pt x="48307" y="8732"/>
                    <a:pt x="48284" y="8753"/>
                  </a:cubicBezTo>
                  <a:cubicBezTo>
                    <a:pt x="48240" y="8795"/>
                    <a:pt x="48231" y="8798"/>
                    <a:pt x="48231" y="8863"/>
                  </a:cubicBezTo>
                  <a:cubicBezTo>
                    <a:pt x="48231" y="8881"/>
                    <a:pt x="48336" y="9043"/>
                    <a:pt x="48353" y="9045"/>
                  </a:cubicBezTo>
                  <a:cubicBezTo>
                    <a:pt x="48354" y="9045"/>
                    <a:pt x="48354" y="9045"/>
                    <a:pt x="48354" y="9045"/>
                  </a:cubicBezTo>
                  <a:cubicBezTo>
                    <a:pt x="48375" y="9045"/>
                    <a:pt x="48384" y="8961"/>
                    <a:pt x="48419" y="8961"/>
                  </a:cubicBezTo>
                  <a:cubicBezTo>
                    <a:pt x="48420" y="8961"/>
                    <a:pt x="48421" y="8961"/>
                    <a:pt x="48422" y="8961"/>
                  </a:cubicBezTo>
                  <a:cubicBezTo>
                    <a:pt x="48447" y="8961"/>
                    <a:pt x="48496" y="8950"/>
                    <a:pt x="48459" y="8913"/>
                  </a:cubicBezTo>
                  <a:cubicBezTo>
                    <a:pt x="48414" y="8867"/>
                    <a:pt x="48324" y="8930"/>
                    <a:pt x="48313" y="8830"/>
                  </a:cubicBezTo>
                  <a:cubicBezTo>
                    <a:pt x="48327" y="8820"/>
                    <a:pt x="48343" y="8817"/>
                    <a:pt x="48359" y="8817"/>
                  </a:cubicBezTo>
                  <a:cubicBezTo>
                    <a:pt x="48382" y="8817"/>
                    <a:pt x="48405" y="8823"/>
                    <a:pt x="48422" y="8823"/>
                  </a:cubicBezTo>
                  <a:cubicBezTo>
                    <a:pt x="48432" y="8823"/>
                    <a:pt x="48440" y="8821"/>
                    <a:pt x="48445" y="8816"/>
                  </a:cubicBezTo>
                  <a:cubicBezTo>
                    <a:pt x="48465" y="8797"/>
                    <a:pt x="48510" y="8750"/>
                    <a:pt x="48543" y="8750"/>
                  </a:cubicBezTo>
                  <a:cubicBezTo>
                    <a:pt x="48548" y="8750"/>
                    <a:pt x="48553" y="8751"/>
                    <a:pt x="48557" y="8754"/>
                  </a:cubicBezTo>
                  <a:cubicBezTo>
                    <a:pt x="48596" y="8775"/>
                    <a:pt x="48699" y="8824"/>
                    <a:pt x="48760" y="8824"/>
                  </a:cubicBezTo>
                  <a:cubicBezTo>
                    <a:pt x="48776" y="8824"/>
                    <a:pt x="48789" y="8821"/>
                    <a:pt x="48798" y="8814"/>
                  </a:cubicBezTo>
                  <a:lnTo>
                    <a:pt x="48798" y="8814"/>
                  </a:lnTo>
                  <a:cubicBezTo>
                    <a:pt x="48798" y="8814"/>
                    <a:pt x="48798" y="8814"/>
                    <a:pt x="48798" y="8814"/>
                  </a:cubicBezTo>
                  <a:cubicBezTo>
                    <a:pt x="48795" y="8814"/>
                    <a:pt x="48798" y="8688"/>
                    <a:pt x="48804" y="8674"/>
                  </a:cubicBezTo>
                  <a:cubicBezTo>
                    <a:pt x="48817" y="8644"/>
                    <a:pt x="48871" y="8586"/>
                    <a:pt x="48901" y="8580"/>
                  </a:cubicBezTo>
                  <a:cubicBezTo>
                    <a:pt x="48991" y="8559"/>
                    <a:pt x="49058" y="8525"/>
                    <a:pt x="49101" y="8432"/>
                  </a:cubicBezTo>
                  <a:lnTo>
                    <a:pt x="49101" y="8432"/>
                  </a:lnTo>
                  <a:cubicBezTo>
                    <a:pt x="49080" y="8438"/>
                    <a:pt x="49064" y="8441"/>
                    <a:pt x="49051" y="8441"/>
                  </a:cubicBezTo>
                  <a:cubicBezTo>
                    <a:pt x="48954" y="8441"/>
                    <a:pt x="49018" y="8300"/>
                    <a:pt x="48978" y="8244"/>
                  </a:cubicBezTo>
                  <a:lnTo>
                    <a:pt x="48978" y="8244"/>
                  </a:lnTo>
                  <a:cubicBezTo>
                    <a:pt x="48931" y="8331"/>
                    <a:pt x="48906" y="8357"/>
                    <a:pt x="48862" y="8357"/>
                  </a:cubicBezTo>
                  <a:cubicBezTo>
                    <a:pt x="48830" y="8357"/>
                    <a:pt x="48787" y="8344"/>
                    <a:pt x="48717" y="8329"/>
                  </a:cubicBezTo>
                  <a:cubicBezTo>
                    <a:pt x="48601" y="8304"/>
                    <a:pt x="48526" y="8224"/>
                    <a:pt x="48428" y="8146"/>
                  </a:cubicBezTo>
                  <a:cubicBezTo>
                    <a:pt x="48409" y="8131"/>
                    <a:pt x="48396" y="8124"/>
                    <a:pt x="48387" y="8124"/>
                  </a:cubicBezTo>
                  <a:close/>
                  <a:moveTo>
                    <a:pt x="10813" y="9142"/>
                  </a:moveTo>
                  <a:cubicBezTo>
                    <a:pt x="10760" y="9142"/>
                    <a:pt x="10708" y="9164"/>
                    <a:pt x="10683" y="9204"/>
                  </a:cubicBezTo>
                  <a:cubicBezTo>
                    <a:pt x="10640" y="9270"/>
                    <a:pt x="10768" y="9284"/>
                    <a:pt x="10798" y="9291"/>
                  </a:cubicBezTo>
                  <a:cubicBezTo>
                    <a:pt x="10806" y="9292"/>
                    <a:pt x="10813" y="9293"/>
                    <a:pt x="10820" y="9293"/>
                  </a:cubicBezTo>
                  <a:cubicBezTo>
                    <a:pt x="10867" y="9293"/>
                    <a:pt x="10904" y="9256"/>
                    <a:pt x="10947" y="9229"/>
                  </a:cubicBezTo>
                  <a:cubicBezTo>
                    <a:pt x="10927" y="9169"/>
                    <a:pt x="10870" y="9142"/>
                    <a:pt x="10813" y="9142"/>
                  </a:cubicBezTo>
                  <a:close/>
                  <a:moveTo>
                    <a:pt x="9655" y="9008"/>
                  </a:moveTo>
                  <a:cubicBezTo>
                    <a:pt x="9553" y="9008"/>
                    <a:pt x="9384" y="9038"/>
                    <a:pt x="9537" y="9131"/>
                  </a:cubicBezTo>
                  <a:cubicBezTo>
                    <a:pt x="9522" y="9138"/>
                    <a:pt x="9506" y="9145"/>
                    <a:pt x="9491" y="9152"/>
                  </a:cubicBezTo>
                  <a:cubicBezTo>
                    <a:pt x="9523" y="9209"/>
                    <a:pt x="9561" y="9220"/>
                    <a:pt x="9602" y="9220"/>
                  </a:cubicBezTo>
                  <a:cubicBezTo>
                    <a:pt x="9628" y="9220"/>
                    <a:pt x="9656" y="9215"/>
                    <a:pt x="9685" y="9215"/>
                  </a:cubicBezTo>
                  <a:cubicBezTo>
                    <a:pt x="9709" y="9215"/>
                    <a:pt x="9734" y="9219"/>
                    <a:pt x="9758" y="9233"/>
                  </a:cubicBezTo>
                  <a:cubicBezTo>
                    <a:pt x="9721" y="9265"/>
                    <a:pt x="9671" y="9270"/>
                    <a:pt x="9633" y="9301"/>
                  </a:cubicBezTo>
                  <a:cubicBezTo>
                    <a:pt x="9673" y="9308"/>
                    <a:pt x="9756" y="9358"/>
                    <a:pt x="9775" y="9358"/>
                  </a:cubicBezTo>
                  <a:cubicBezTo>
                    <a:pt x="9776" y="9358"/>
                    <a:pt x="9777" y="9358"/>
                    <a:pt x="9777" y="9358"/>
                  </a:cubicBezTo>
                  <a:cubicBezTo>
                    <a:pt x="9824" y="9347"/>
                    <a:pt x="9866" y="9314"/>
                    <a:pt x="9906" y="9291"/>
                  </a:cubicBezTo>
                  <a:cubicBezTo>
                    <a:pt x="9950" y="9265"/>
                    <a:pt x="10040" y="9240"/>
                    <a:pt x="10055" y="9185"/>
                  </a:cubicBezTo>
                  <a:cubicBezTo>
                    <a:pt x="10069" y="9134"/>
                    <a:pt x="9997" y="9130"/>
                    <a:pt x="10043" y="9051"/>
                  </a:cubicBezTo>
                  <a:cubicBezTo>
                    <a:pt x="10036" y="9051"/>
                    <a:pt x="10029" y="9050"/>
                    <a:pt x="10022" y="9050"/>
                  </a:cubicBezTo>
                  <a:cubicBezTo>
                    <a:pt x="9974" y="9050"/>
                    <a:pt x="9920" y="9062"/>
                    <a:pt x="9877" y="9062"/>
                  </a:cubicBezTo>
                  <a:cubicBezTo>
                    <a:pt x="9870" y="9062"/>
                    <a:pt x="9863" y="9062"/>
                    <a:pt x="9857" y="9061"/>
                  </a:cubicBezTo>
                  <a:cubicBezTo>
                    <a:pt x="9814" y="9056"/>
                    <a:pt x="9756" y="9016"/>
                    <a:pt x="9701" y="9010"/>
                  </a:cubicBezTo>
                  <a:cubicBezTo>
                    <a:pt x="9689" y="9009"/>
                    <a:pt x="9673" y="9008"/>
                    <a:pt x="9655" y="9008"/>
                  </a:cubicBezTo>
                  <a:close/>
                  <a:moveTo>
                    <a:pt x="10337" y="9226"/>
                  </a:moveTo>
                  <a:cubicBezTo>
                    <a:pt x="10172" y="9226"/>
                    <a:pt x="10009" y="9262"/>
                    <a:pt x="9894" y="9380"/>
                  </a:cubicBezTo>
                  <a:cubicBezTo>
                    <a:pt x="9913" y="9413"/>
                    <a:pt x="9951" y="9425"/>
                    <a:pt x="9997" y="9425"/>
                  </a:cubicBezTo>
                  <a:cubicBezTo>
                    <a:pt x="10103" y="9425"/>
                    <a:pt x="10252" y="9361"/>
                    <a:pt x="10316" y="9346"/>
                  </a:cubicBezTo>
                  <a:cubicBezTo>
                    <a:pt x="10331" y="9306"/>
                    <a:pt x="10345" y="9266"/>
                    <a:pt x="10361" y="9226"/>
                  </a:cubicBezTo>
                  <a:cubicBezTo>
                    <a:pt x="10353" y="9226"/>
                    <a:pt x="10345" y="9226"/>
                    <a:pt x="10337" y="9226"/>
                  </a:cubicBezTo>
                  <a:close/>
                  <a:moveTo>
                    <a:pt x="13878" y="6104"/>
                  </a:moveTo>
                  <a:lnTo>
                    <a:pt x="13878" y="6104"/>
                  </a:lnTo>
                  <a:cubicBezTo>
                    <a:pt x="13698" y="6126"/>
                    <a:pt x="13500" y="6125"/>
                    <a:pt x="13325" y="6172"/>
                  </a:cubicBezTo>
                  <a:cubicBezTo>
                    <a:pt x="13161" y="6217"/>
                    <a:pt x="12993" y="6320"/>
                    <a:pt x="12834" y="6386"/>
                  </a:cubicBezTo>
                  <a:cubicBezTo>
                    <a:pt x="12868" y="6425"/>
                    <a:pt x="12903" y="6463"/>
                    <a:pt x="12938" y="6503"/>
                  </a:cubicBezTo>
                  <a:cubicBezTo>
                    <a:pt x="12856" y="6474"/>
                    <a:pt x="12740" y="6407"/>
                    <a:pt x="12649" y="6407"/>
                  </a:cubicBezTo>
                  <a:cubicBezTo>
                    <a:pt x="12638" y="6407"/>
                    <a:pt x="12626" y="6408"/>
                    <a:pt x="12615" y="6411"/>
                  </a:cubicBezTo>
                  <a:cubicBezTo>
                    <a:pt x="12477" y="6446"/>
                    <a:pt x="12339" y="6482"/>
                    <a:pt x="12203" y="6516"/>
                  </a:cubicBezTo>
                  <a:cubicBezTo>
                    <a:pt x="12303" y="6561"/>
                    <a:pt x="12403" y="6607"/>
                    <a:pt x="12503" y="6653"/>
                  </a:cubicBezTo>
                  <a:cubicBezTo>
                    <a:pt x="12396" y="6639"/>
                    <a:pt x="12289" y="6625"/>
                    <a:pt x="12182" y="6612"/>
                  </a:cubicBezTo>
                  <a:cubicBezTo>
                    <a:pt x="12162" y="6609"/>
                    <a:pt x="12130" y="6608"/>
                    <a:pt x="12093" y="6608"/>
                  </a:cubicBezTo>
                  <a:cubicBezTo>
                    <a:pt x="12022" y="6608"/>
                    <a:pt x="11936" y="6614"/>
                    <a:pt x="11906" y="6636"/>
                  </a:cubicBezTo>
                  <a:cubicBezTo>
                    <a:pt x="11870" y="6661"/>
                    <a:pt x="11876" y="6715"/>
                    <a:pt x="11831" y="6731"/>
                  </a:cubicBezTo>
                  <a:cubicBezTo>
                    <a:pt x="11769" y="6751"/>
                    <a:pt x="11708" y="6772"/>
                    <a:pt x="11645" y="6793"/>
                  </a:cubicBezTo>
                  <a:cubicBezTo>
                    <a:pt x="11576" y="6816"/>
                    <a:pt x="11526" y="6937"/>
                    <a:pt x="11484" y="7000"/>
                  </a:cubicBezTo>
                  <a:cubicBezTo>
                    <a:pt x="11670" y="7044"/>
                    <a:pt x="11854" y="7088"/>
                    <a:pt x="12039" y="7131"/>
                  </a:cubicBezTo>
                  <a:cubicBezTo>
                    <a:pt x="11849" y="7135"/>
                    <a:pt x="11657" y="7138"/>
                    <a:pt x="11467" y="7143"/>
                  </a:cubicBezTo>
                  <a:cubicBezTo>
                    <a:pt x="11466" y="7143"/>
                    <a:pt x="11466" y="7143"/>
                    <a:pt x="11465" y="7143"/>
                  </a:cubicBezTo>
                  <a:cubicBezTo>
                    <a:pt x="11383" y="7143"/>
                    <a:pt x="11269" y="7078"/>
                    <a:pt x="11189" y="7052"/>
                  </a:cubicBezTo>
                  <a:cubicBezTo>
                    <a:pt x="11177" y="7048"/>
                    <a:pt x="11165" y="7046"/>
                    <a:pt x="11151" y="7046"/>
                  </a:cubicBezTo>
                  <a:cubicBezTo>
                    <a:pt x="11095" y="7046"/>
                    <a:pt x="11030" y="7075"/>
                    <a:pt x="10981" y="7087"/>
                  </a:cubicBezTo>
                  <a:cubicBezTo>
                    <a:pt x="11004" y="7119"/>
                    <a:pt x="11028" y="7151"/>
                    <a:pt x="11052" y="7182"/>
                  </a:cubicBezTo>
                  <a:cubicBezTo>
                    <a:pt x="10984" y="7202"/>
                    <a:pt x="10917" y="7222"/>
                    <a:pt x="10849" y="7243"/>
                  </a:cubicBezTo>
                  <a:cubicBezTo>
                    <a:pt x="10902" y="7253"/>
                    <a:pt x="10957" y="7263"/>
                    <a:pt x="11010" y="7273"/>
                  </a:cubicBezTo>
                  <a:cubicBezTo>
                    <a:pt x="10833" y="7333"/>
                    <a:pt x="10564" y="7295"/>
                    <a:pt x="10526" y="7530"/>
                  </a:cubicBezTo>
                  <a:cubicBezTo>
                    <a:pt x="10493" y="7515"/>
                    <a:pt x="10462" y="7508"/>
                    <a:pt x="10432" y="7508"/>
                  </a:cubicBezTo>
                  <a:cubicBezTo>
                    <a:pt x="10318" y="7508"/>
                    <a:pt x="10217" y="7604"/>
                    <a:pt x="10129" y="7691"/>
                  </a:cubicBezTo>
                  <a:cubicBezTo>
                    <a:pt x="10224" y="7708"/>
                    <a:pt x="10319" y="7724"/>
                    <a:pt x="10412" y="7742"/>
                  </a:cubicBezTo>
                  <a:cubicBezTo>
                    <a:pt x="10484" y="7688"/>
                    <a:pt x="10555" y="7634"/>
                    <a:pt x="10627" y="7581"/>
                  </a:cubicBezTo>
                  <a:lnTo>
                    <a:pt x="10627" y="7581"/>
                  </a:lnTo>
                  <a:cubicBezTo>
                    <a:pt x="10570" y="7663"/>
                    <a:pt x="10514" y="7745"/>
                    <a:pt x="10458" y="7826"/>
                  </a:cubicBezTo>
                  <a:cubicBezTo>
                    <a:pt x="10487" y="7837"/>
                    <a:pt x="10515" y="7842"/>
                    <a:pt x="10542" y="7842"/>
                  </a:cubicBezTo>
                  <a:cubicBezTo>
                    <a:pt x="10651" y="7842"/>
                    <a:pt x="10746" y="7766"/>
                    <a:pt x="10861" y="7730"/>
                  </a:cubicBezTo>
                  <a:cubicBezTo>
                    <a:pt x="10993" y="7689"/>
                    <a:pt x="11120" y="7598"/>
                    <a:pt x="11239" y="7531"/>
                  </a:cubicBezTo>
                  <a:lnTo>
                    <a:pt x="11239" y="7531"/>
                  </a:lnTo>
                  <a:cubicBezTo>
                    <a:pt x="11136" y="7626"/>
                    <a:pt x="11058" y="7694"/>
                    <a:pt x="10928" y="7742"/>
                  </a:cubicBezTo>
                  <a:cubicBezTo>
                    <a:pt x="10804" y="7788"/>
                    <a:pt x="10726" y="7804"/>
                    <a:pt x="10623" y="7891"/>
                  </a:cubicBezTo>
                  <a:cubicBezTo>
                    <a:pt x="10686" y="7891"/>
                    <a:pt x="10753" y="7902"/>
                    <a:pt x="10816" y="7902"/>
                  </a:cubicBezTo>
                  <a:cubicBezTo>
                    <a:pt x="10887" y="7902"/>
                    <a:pt x="10953" y="7888"/>
                    <a:pt x="11002" y="7831"/>
                  </a:cubicBezTo>
                  <a:cubicBezTo>
                    <a:pt x="11120" y="7694"/>
                    <a:pt x="11186" y="7662"/>
                    <a:pt x="11352" y="7604"/>
                  </a:cubicBezTo>
                  <a:lnTo>
                    <a:pt x="11352" y="7604"/>
                  </a:lnTo>
                  <a:cubicBezTo>
                    <a:pt x="11214" y="7690"/>
                    <a:pt x="11150" y="7742"/>
                    <a:pt x="11059" y="7882"/>
                  </a:cubicBezTo>
                  <a:cubicBezTo>
                    <a:pt x="11170" y="7867"/>
                    <a:pt x="11282" y="7859"/>
                    <a:pt x="11389" y="7830"/>
                  </a:cubicBezTo>
                  <a:cubicBezTo>
                    <a:pt x="11477" y="7806"/>
                    <a:pt x="11491" y="7824"/>
                    <a:pt x="11477" y="7724"/>
                  </a:cubicBezTo>
                  <a:cubicBezTo>
                    <a:pt x="11471" y="7689"/>
                    <a:pt x="11565" y="7653"/>
                    <a:pt x="11592" y="7636"/>
                  </a:cubicBezTo>
                  <a:lnTo>
                    <a:pt x="11592" y="7636"/>
                  </a:lnTo>
                  <a:cubicBezTo>
                    <a:pt x="11579" y="7657"/>
                    <a:pt x="11573" y="7684"/>
                    <a:pt x="11560" y="7705"/>
                  </a:cubicBezTo>
                  <a:cubicBezTo>
                    <a:pt x="11623" y="7666"/>
                    <a:pt x="11686" y="7626"/>
                    <a:pt x="11749" y="7587"/>
                  </a:cubicBezTo>
                  <a:lnTo>
                    <a:pt x="11749" y="7587"/>
                  </a:lnTo>
                  <a:cubicBezTo>
                    <a:pt x="11709" y="7645"/>
                    <a:pt x="11670" y="7701"/>
                    <a:pt x="11630" y="7758"/>
                  </a:cubicBezTo>
                  <a:cubicBezTo>
                    <a:pt x="11710" y="7719"/>
                    <a:pt x="11791" y="7680"/>
                    <a:pt x="11871" y="7642"/>
                  </a:cubicBezTo>
                  <a:cubicBezTo>
                    <a:pt x="11920" y="7618"/>
                    <a:pt x="12050" y="7585"/>
                    <a:pt x="12081" y="7535"/>
                  </a:cubicBezTo>
                  <a:cubicBezTo>
                    <a:pt x="12176" y="7375"/>
                    <a:pt x="12277" y="7292"/>
                    <a:pt x="12418" y="7178"/>
                  </a:cubicBezTo>
                  <a:lnTo>
                    <a:pt x="12418" y="7178"/>
                  </a:lnTo>
                  <a:cubicBezTo>
                    <a:pt x="12366" y="7258"/>
                    <a:pt x="12315" y="7338"/>
                    <a:pt x="12263" y="7419"/>
                  </a:cubicBezTo>
                  <a:cubicBezTo>
                    <a:pt x="12311" y="7426"/>
                    <a:pt x="12358" y="7433"/>
                    <a:pt x="12406" y="7441"/>
                  </a:cubicBezTo>
                  <a:cubicBezTo>
                    <a:pt x="12153" y="7586"/>
                    <a:pt x="11898" y="7716"/>
                    <a:pt x="11636" y="7841"/>
                  </a:cubicBezTo>
                  <a:cubicBezTo>
                    <a:pt x="11751" y="7901"/>
                    <a:pt x="11866" y="7961"/>
                    <a:pt x="11980" y="8021"/>
                  </a:cubicBezTo>
                  <a:cubicBezTo>
                    <a:pt x="11845" y="7982"/>
                    <a:pt x="11668" y="7889"/>
                    <a:pt x="11530" y="7889"/>
                  </a:cubicBezTo>
                  <a:cubicBezTo>
                    <a:pt x="11529" y="7889"/>
                    <a:pt x="11529" y="7889"/>
                    <a:pt x="11528" y="7889"/>
                  </a:cubicBezTo>
                  <a:cubicBezTo>
                    <a:pt x="11506" y="7889"/>
                    <a:pt x="11173" y="7979"/>
                    <a:pt x="11137" y="7979"/>
                  </a:cubicBezTo>
                  <a:cubicBezTo>
                    <a:pt x="11134" y="7979"/>
                    <a:pt x="11133" y="7979"/>
                    <a:pt x="11133" y="7978"/>
                  </a:cubicBezTo>
                  <a:lnTo>
                    <a:pt x="11133" y="7978"/>
                  </a:lnTo>
                  <a:cubicBezTo>
                    <a:pt x="11079" y="8227"/>
                    <a:pt x="11295" y="8153"/>
                    <a:pt x="11437" y="8204"/>
                  </a:cubicBezTo>
                  <a:cubicBezTo>
                    <a:pt x="11567" y="8251"/>
                    <a:pt x="11700" y="8353"/>
                    <a:pt x="11797" y="8458"/>
                  </a:cubicBezTo>
                  <a:cubicBezTo>
                    <a:pt x="11752" y="8447"/>
                    <a:pt x="11702" y="8442"/>
                    <a:pt x="11651" y="8442"/>
                  </a:cubicBezTo>
                  <a:cubicBezTo>
                    <a:pt x="11476" y="8442"/>
                    <a:pt x="11283" y="8505"/>
                    <a:pt x="11195" y="8659"/>
                  </a:cubicBezTo>
                  <a:cubicBezTo>
                    <a:pt x="11121" y="8792"/>
                    <a:pt x="11169" y="8815"/>
                    <a:pt x="11255" y="8815"/>
                  </a:cubicBezTo>
                  <a:cubicBezTo>
                    <a:pt x="11289" y="8815"/>
                    <a:pt x="11328" y="8811"/>
                    <a:pt x="11368" y="8809"/>
                  </a:cubicBezTo>
                  <a:cubicBezTo>
                    <a:pt x="11469" y="8805"/>
                    <a:pt x="11510" y="8665"/>
                    <a:pt x="11562" y="8580"/>
                  </a:cubicBezTo>
                  <a:lnTo>
                    <a:pt x="11562" y="8580"/>
                  </a:lnTo>
                  <a:cubicBezTo>
                    <a:pt x="11553" y="8747"/>
                    <a:pt x="11442" y="8872"/>
                    <a:pt x="11636" y="8946"/>
                  </a:cubicBezTo>
                  <a:cubicBezTo>
                    <a:pt x="11653" y="8952"/>
                    <a:pt x="11669" y="8955"/>
                    <a:pt x="11684" y="8955"/>
                  </a:cubicBezTo>
                  <a:cubicBezTo>
                    <a:pt x="11812" y="8955"/>
                    <a:pt x="11898" y="8760"/>
                    <a:pt x="11945" y="8670"/>
                  </a:cubicBezTo>
                  <a:lnTo>
                    <a:pt x="11945" y="8670"/>
                  </a:lnTo>
                  <a:cubicBezTo>
                    <a:pt x="11869" y="8879"/>
                    <a:pt x="11821" y="9024"/>
                    <a:pt x="11587" y="9026"/>
                  </a:cubicBezTo>
                  <a:cubicBezTo>
                    <a:pt x="11496" y="9026"/>
                    <a:pt x="11456" y="8916"/>
                    <a:pt x="11382" y="8916"/>
                  </a:cubicBezTo>
                  <a:cubicBezTo>
                    <a:pt x="11378" y="8916"/>
                    <a:pt x="11375" y="8916"/>
                    <a:pt x="11372" y="8917"/>
                  </a:cubicBezTo>
                  <a:cubicBezTo>
                    <a:pt x="11261" y="8931"/>
                    <a:pt x="11204" y="8940"/>
                    <a:pt x="11113" y="9004"/>
                  </a:cubicBezTo>
                  <a:cubicBezTo>
                    <a:pt x="11185" y="9078"/>
                    <a:pt x="11205" y="9104"/>
                    <a:pt x="11262" y="9104"/>
                  </a:cubicBezTo>
                  <a:cubicBezTo>
                    <a:pt x="11283" y="9104"/>
                    <a:pt x="11308" y="9101"/>
                    <a:pt x="11342" y="9095"/>
                  </a:cubicBezTo>
                  <a:lnTo>
                    <a:pt x="11342" y="9095"/>
                  </a:lnTo>
                  <a:cubicBezTo>
                    <a:pt x="11280" y="9208"/>
                    <a:pt x="11220" y="9195"/>
                    <a:pt x="11127" y="9269"/>
                  </a:cubicBezTo>
                  <a:cubicBezTo>
                    <a:pt x="11095" y="9295"/>
                    <a:pt x="11013" y="9334"/>
                    <a:pt x="10996" y="9374"/>
                  </a:cubicBezTo>
                  <a:cubicBezTo>
                    <a:pt x="10981" y="9410"/>
                    <a:pt x="11055" y="9424"/>
                    <a:pt x="11012" y="9470"/>
                  </a:cubicBezTo>
                  <a:cubicBezTo>
                    <a:pt x="11039" y="9491"/>
                    <a:pt x="11058" y="9500"/>
                    <a:pt x="11074" y="9500"/>
                  </a:cubicBezTo>
                  <a:cubicBezTo>
                    <a:pt x="11111" y="9500"/>
                    <a:pt x="11122" y="9447"/>
                    <a:pt x="11151" y="9388"/>
                  </a:cubicBezTo>
                  <a:cubicBezTo>
                    <a:pt x="11168" y="9445"/>
                    <a:pt x="11224" y="9481"/>
                    <a:pt x="11272" y="9481"/>
                  </a:cubicBezTo>
                  <a:cubicBezTo>
                    <a:pt x="11311" y="9481"/>
                    <a:pt x="11345" y="9457"/>
                    <a:pt x="11347" y="9400"/>
                  </a:cubicBezTo>
                  <a:cubicBezTo>
                    <a:pt x="11365" y="9437"/>
                    <a:pt x="11383" y="9449"/>
                    <a:pt x="11403" y="9449"/>
                  </a:cubicBezTo>
                  <a:cubicBezTo>
                    <a:pt x="11434" y="9449"/>
                    <a:pt x="11468" y="9421"/>
                    <a:pt x="11510" y="9414"/>
                  </a:cubicBezTo>
                  <a:cubicBezTo>
                    <a:pt x="11580" y="9402"/>
                    <a:pt x="11651" y="9394"/>
                    <a:pt x="11718" y="9376"/>
                  </a:cubicBezTo>
                  <a:cubicBezTo>
                    <a:pt x="11796" y="9356"/>
                    <a:pt x="11799" y="9279"/>
                    <a:pt x="11858" y="9279"/>
                  </a:cubicBezTo>
                  <a:cubicBezTo>
                    <a:pt x="11859" y="9279"/>
                    <a:pt x="11860" y="9279"/>
                    <a:pt x="11862" y="9279"/>
                  </a:cubicBezTo>
                  <a:cubicBezTo>
                    <a:pt x="11877" y="9280"/>
                    <a:pt x="11896" y="9282"/>
                    <a:pt x="11914" y="9282"/>
                  </a:cubicBezTo>
                  <a:cubicBezTo>
                    <a:pt x="11958" y="9282"/>
                    <a:pt x="11997" y="9270"/>
                    <a:pt x="11965" y="9205"/>
                  </a:cubicBezTo>
                  <a:lnTo>
                    <a:pt x="11965" y="9205"/>
                  </a:lnTo>
                  <a:cubicBezTo>
                    <a:pt x="11991" y="9238"/>
                    <a:pt x="12045" y="9261"/>
                    <a:pt x="12089" y="9261"/>
                  </a:cubicBezTo>
                  <a:cubicBezTo>
                    <a:pt x="12133" y="9261"/>
                    <a:pt x="12168" y="9237"/>
                    <a:pt x="12154" y="9174"/>
                  </a:cubicBezTo>
                  <a:lnTo>
                    <a:pt x="12154" y="9174"/>
                  </a:lnTo>
                  <a:cubicBezTo>
                    <a:pt x="12172" y="9186"/>
                    <a:pt x="12187" y="9190"/>
                    <a:pt x="12199" y="9190"/>
                  </a:cubicBezTo>
                  <a:cubicBezTo>
                    <a:pt x="12237" y="9190"/>
                    <a:pt x="12255" y="9149"/>
                    <a:pt x="12285" y="9149"/>
                  </a:cubicBezTo>
                  <a:cubicBezTo>
                    <a:pt x="12290" y="9149"/>
                    <a:pt x="12295" y="9150"/>
                    <a:pt x="12301" y="9153"/>
                  </a:cubicBezTo>
                  <a:cubicBezTo>
                    <a:pt x="12377" y="9185"/>
                    <a:pt x="12358" y="9219"/>
                    <a:pt x="12359" y="9305"/>
                  </a:cubicBezTo>
                  <a:cubicBezTo>
                    <a:pt x="12442" y="9253"/>
                    <a:pt x="12525" y="9201"/>
                    <a:pt x="12609" y="9149"/>
                  </a:cubicBezTo>
                  <a:cubicBezTo>
                    <a:pt x="12633" y="9132"/>
                    <a:pt x="12633" y="9078"/>
                    <a:pt x="12656" y="9062"/>
                  </a:cubicBezTo>
                  <a:cubicBezTo>
                    <a:pt x="12657" y="9061"/>
                    <a:pt x="12658" y="9061"/>
                    <a:pt x="12659" y="9061"/>
                  </a:cubicBezTo>
                  <a:cubicBezTo>
                    <a:pt x="12668" y="9061"/>
                    <a:pt x="12689" y="9077"/>
                    <a:pt x="12711" y="9077"/>
                  </a:cubicBezTo>
                  <a:cubicBezTo>
                    <a:pt x="12719" y="9077"/>
                    <a:pt x="12726" y="9075"/>
                    <a:pt x="12733" y="9071"/>
                  </a:cubicBezTo>
                  <a:cubicBezTo>
                    <a:pt x="12752" y="9057"/>
                    <a:pt x="12825" y="9026"/>
                    <a:pt x="12813" y="8998"/>
                  </a:cubicBezTo>
                  <a:cubicBezTo>
                    <a:pt x="12800" y="8965"/>
                    <a:pt x="12786" y="8891"/>
                    <a:pt x="12752" y="8882"/>
                  </a:cubicBezTo>
                  <a:cubicBezTo>
                    <a:pt x="12721" y="8873"/>
                    <a:pt x="12702" y="8864"/>
                    <a:pt x="12684" y="8864"/>
                  </a:cubicBezTo>
                  <a:cubicBezTo>
                    <a:pt x="12670" y="8864"/>
                    <a:pt x="12656" y="8870"/>
                    <a:pt x="12637" y="8890"/>
                  </a:cubicBezTo>
                  <a:cubicBezTo>
                    <a:pt x="12609" y="8920"/>
                    <a:pt x="12599" y="8938"/>
                    <a:pt x="12584" y="8938"/>
                  </a:cubicBezTo>
                  <a:cubicBezTo>
                    <a:pt x="12574" y="8938"/>
                    <a:pt x="12561" y="8930"/>
                    <a:pt x="12539" y="8911"/>
                  </a:cubicBezTo>
                  <a:cubicBezTo>
                    <a:pt x="12493" y="8868"/>
                    <a:pt x="12625" y="8706"/>
                    <a:pt x="12647" y="8670"/>
                  </a:cubicBezTo>
                  <a:cubicBezTo>
                    <a:pt x="12717" y="8567"/>
                    <a:pt x="12562" y="8563"/>
                    <a:pt x="12597" y="8515"/>
                  </a:cubicBezTo>
                  <a:cubicBezTo>
                    <a:pt x="12605" y="8504"/>
                    <a:pt x="12625" y="8500"/>
                    <a:pt x="12650" y="8500"/>
                  </a:cubicBezTo>
                  <a:cubicBezTo>
                    <a:pt x="12681" y="8500"/>
                    <a:pt x="12719" y="8505"/>
                    <a:pt x="12753" y="8505"/>
                  </a:cubicBezTo>
                  <a:cubicBezTo>
                    <a:pt x="12779" y="8505"/>
                    <a:pt x="12802" y="8502"/>
                    <a:pt x="12817" y="8493"/>
                  </a:cubicBezTo>
                  <a:cubicBezTo>
                    <a:pt x="12915" y="8424"/>
                    <a:pt x="12936" y="8401"/>
                    <a:pt x="12980" y="8284"/>
                  </a:cubicBezTo>
                  <a:cubicBezTo>
                    <a:pt x="12921" y="8270"/>
                    <a:pt x="12862" y="8255"/>
                    <a:pt x="12803" y="8242"/>
                  </a:cubicBezTo>
                  <a:cubicBezTo>
                    <a:pt x="12890" y="8205"/>
                    <a:pt x="12978" y="8170"/>
                    <a:pt x="13065" y="8134"/>
                  </a:cubicBezTo>
                  <a:cubicBezTo>
                    <a:pt x="13055" y="8076"/>
                    <a:pt x="12988" y="8061"/>
                    <a:pt x="12915" y="8061"/>
                  </a:cubicBezTo>
                  <a:cubicBezTo>
                    <a:pt x="12843" y="8061"/>
                    <a:pt x="12765" y="8075"/>
                    <a:pt x="12725" y="8075"/>
                  </a:cubicBezTo>
                  <a:cubicBezTo>
                    <a:pt x="12829" y="8047"/>
                    <a:pt x="12934" y="8019"/>
                    <a:pt x="13038" y="7991"/>
                  </a:cubicBezTo>
                  <a:cubicBezTo>
                    <a:pt x="13034" y="7944"/>
                    <a:pt x="12996" y="7929"/>
                    <a:pt x="12943" y="7929"/>
                  </a:cubicBezTo>
                  <a:cubicBezTo>
                    <a:pt x="12849" y="7929"/>
                    <a:pt x="12711" y="7980"/>
                    <a:pt x="12659" y="7990"/>
                  </a:cubicBezTo>
                  <a:cubicBezTo>
                    <a:pt x="12842" y="7916"/>
                    <a:pt x="13027" y="7846"/>
                    <a:pt x="13205" y="7758"/>
                  </a:cubicBezTo>
                  <a:cubicBezTo>
                    <a:pt x="13186" y="7727"/>
                    <a:pt x="13167" y="7695"/>
                    <a:pt x="13148" y="7665"/>
                  </a:cubicBezTo>
                  <a:cubicBezTo>
                    <a:pt x="13149" y="7665"/>
                    <a:pt x="13150" y="7665"/>
                    <a:pt x="13151" y="7665"/>
                  </a:cubicBezTo>
                  <a:cubicBezTo>
                    <a:pt x="13186" y="7665"/>
                    <a:pt x="13229" y="7671"/>
                    <a:pt x="13269" y="7671"/>
                  </a:cubicBezTo>
                  <a:cubicBezTo>
                    <a:pt x="13310" y="7671"/>
                    <a:pt x="13350" y="7664"/>
                    <a:pt x="13377" y="7639"/>
                  </a:cubicBezTo>
                  <a:cubicBezTo>
                    <a:pt x="13455" y="7564"/>
                    <a:pt x="13494" y="7518"/>
                    <a:pt x="13542" y="7419"/>
                  </a:cubicBezTo>
                  <a:lnTo>
                    <a:pt x="13542" y="7419"/>
                  </a:lnTo>
                  <a:cubicBezTo>
                    <a:pt x="13473" y="7434"/>
                    <a:pt x="13404" y="7448"/>
                    <a:pt x="13335" y="7462"/>
                  </a:cubicBezTo>
                  <a:cubicBezTo>
                    <a:pt x="13438" y="7412"/>
                    <a:pt x="13541" y="7360"/>
                    <a:pt x="13645" y="7308"/>
                  </a:cubicBezTo>
                  <a:cubicBezTo>
                    <a:pt x="13734" y="7263"/>
                    <a:pt x="13819" y="7123"/>
                    <a:pt x="13888" y="7049"/>
                  </a:cubicBezTo>
                  <a:cubicBezTo>
                    <a:pt x="13982" y="6949"/>
                    <a:pt x="14326" y="6754"/>
                    <a:pt x="14298" y="6616"/>
                  </a:cubicBezTo>
                  <a:lnTo>
                    <a:pt x="14298" y="6616"/>
                  </a:lnTo>
                  <a:cubicBezTo>
                    <a:pt x="14033" y="6748"/>
                    <a:pt x="13769" y="6881"/>
                    <a:pt x="13504" y="7012"/>
                  </a:cubicBezTo>
                  <a:cubicBezTo>
                    <a:pt x="13660" y="6915"/>
                    <a:pt x="13817" y="6818"/>
                    <a:pt x="13975" y="6721"/>
                  </a:cubicBezTo>
                  <a:lnTo>
                    <a:pt x="13975" y="6721"/>
                  </a:lnTo>
                  <a:cubicBezTo>
                    <a:pt x="13871" y="6731"/>
                    <a:pt x="13769" y="6741"/>
                    <a:pt x="13664" y="6751"/>
                  </a:cubicBezTo>
                  <a:cubicBezTo>
                    <a:pt x="13879" y="6676"/>
                    <a:pt x="14093" y="6600"/>
                    <a:pt x="14308" y="6524"/>
                  </a:cubicBezTo>
                  <a:cubicBezTo>
                    <a:pt x="14463" y="6471"/>
                    <a:pt x="14614" y="6253"/>
                    <a:pt x="14736" y="6139"/>
                  </a:cubicBezTo>
                  <a:cubicBezTo>
                    <a:pt x="14636" y="6131"/>
                    <a:pt x="14540" y="6127"/>
                    <a:pt x="14445" y="6127"/>
                  </a:cubicBezTo>
                  <a:cubicBezTo>
                    <a:pt x="14340" y="6127"/>
                    <a:pt x="14236" y="6132"/>
                    <a:pt x="14126" y="6141"/>
                  </a:cubicBezTo>
                  <a:cubicBezTo>
                    <a:pt x="13944" y="6156"/>
                    <a:pt x="13802" y="6254"/>
                    <a:pt x="13640" y="6338"/>
                  </a:cubicBezTo>
                  <a:cubicBezTo>
                    <a:pt x="13720" y="6259"/>
                    <a:pt x="13798" y="6182"/>
                    <a:pt x="13878" y="6104"/>
                  </a:cubicBezTo>
                  <a:close/>
                  <a:moveTo>
                    <a:pt x="8618" y="9049"/>
                  </a:moveTo>
                  <a:cubicBezTo>
                    <a:pt x="8595" y="9049"/>
                    <a:pt x="8571" y="9054"/>
                    <a:pt x="8545" y="9065"/>
                  </a:cubicBezTo>
                  <a:cubicBezTo>
                    <a:pt x="8419" y="9119"/>
                    <a:pt x="8342" y="9110"/>
                    <a:pt x="8332" y="9261"/>
                  </a:cubicBezTo>
                  <a:cubicBezTo>
                    <a:pt x="8375" y="9248"/>
                    <a:pt x="8419" y="9234"/>
                    <a:pt x="8463" y="9221"/>
                  </a:cubicBezTo>
                  <a:lnTo>
                    <a:pt x="8463" y="9221"/>
                  </a:lnTo>
                  <a:cubicBezTo>
                    <a:pt x="8454" y="9249"/>
                    <a:pt x="8453" y="9284"/>
                    <a:pt x="8448" y="9314"/>
                  </a:cubicBezTo>
                  <a:cubicBezTo>
                    <a:pt x="8515" y="9304"/>
                    <a:pt x="8522" y="9216"/>
                    <a:pt x="8574" y="9216"/>
                  </a:cubicBezTo>
                  <a:cubicBezTo>
                    <a:pt x="8584" y="9216"/>
                    <a:pt x="8597" y="9220"/>
                    <a:pt x="8612" y="9229"/>
                  </a:cubicBezTo>
                  <a:cubicBezTo>
                    <a:pt x="8599" y="9243"/>
                    <a:pt x="8594" y="9265"/>
                    <a:pt x="8580" y="9278"/>
                  </a:cubicBezTo>
                  <a:cubicBezTo>
                    <a:pt x="8623" y="9275"/>
                    <a:pt x="8664" y="9272"/>
                    <a:pt x="8706" y="9268"/>
                  </a:cubicBezTo>
                  <a:lnTo>
                    <a:pt x="8706" y="9268"/>
                  </a:lnTo>
                  <a:cubicBezTo>
                    <a:pt x="8755" y="9399"/>
                    <a:pt x="8543" y="9345"/>
                    <a:pt x="8476" y="9419"/>
                  </a:cubicBezTo>
                  <a:cubicBezTo>
                    <a:pt x="8501" y="9482"/>
                    <a:pt x="8534" y="9504"/>
                    <a:pt x="8571" y="9504"/>
                  </a:cubicBezTo>
                  <a:cubicBezTo>
                    <a:pt x="8656" y="9504"/>
                    <a:pt x="8758" y="9386"/>
                    <a:pt x="8809" y="9386"/>
                  </a:cubicBezTo>
                  <a:cubicBezTo>
                    <a:pt x="8814" y="9386"/>
                    <a:pt x="8819" y="9387"/>
                    <a:pt x="8823" y="9390"/>
                  </a:cubicBezTo>
                  <a:cubicBezTo>
                    <a:pt x="8848" y="9408"/>
                    <a:pt x="8876" y="9413"/>
                    <a:pt x="8905" y="9413"/>
                  </a:cubicBezTo>
                  <a:cubicBezTo>
                    <a:pt x="8956" y="9413"/>
                    <a:pt x="9011" y="9395"/>
                    <a:pt x="9059" y="9389"/>
                  </a:cubicBezTo>
                  <a:cubicBezTo>
                    <a:pt x="9068" y="9388"/>
                    <a:pt x="9076" y="9387"/>
                    <a:pt x="9083" y="9387"/>
                  </a:cubicBezTo>
                  <a:cubicBezTo>
                    <a:pt x="9138" y="9387"/>
                    <a:pt x="9157" y="9425"/>
                    <a:pt x="9207" y="9477"/>
                  </a:cubicBezTo>
                  <a:cubicBezTo>
                    <a:pt x="9217" y="9487"/>
                    <a:pt x="9236" y="9492"/>
                    <a:pt x="9260" y="9492"/>
                  </a:cubicBezTo>
                  <a:cubicBezTo>
                    <a:pt x="9359" y="9492"/>
                    <a:pt x="9535" y="9410"/>
                    <a:pt x="9368" y="9299"/>
                  </a:cubicBezTo>
                  <a:cubicBezTo>
                    <a:pt x="9337" y="9280"/>
                    <a:pt x="9272" y="9257"/>
                    <a:pt x="9273" y="9217"/>
                  </a:cubicBezTo>
                  <a:cubicBezTo>
                    <a:pt x="9275" y="9161"/>
                    <a:pt x="9281" y="9163"/>
                    <a:pt x="9234" y="9142"/>
                  </a:cubicBezTo>
                  <a:cubicBezTo>
                    <a:pt x="9201" y="9127"/>
                    <a:pt x="9179" y="9121"/>
                    <a:pt x="9159" y="9121"/>
                  </a:cubicBezTo>
                  <a:cubicBezTo>
                    <a:pt x="9128" y="9121"/>
                    <a:pt x="9103" y="9136"/>
                    <a:pt x="9054" y="9159"/>
                  </a:cubicBezTo>
                  <a:cubicBezTo>
                    <a:pt x="9048" y="9095"/>
                    <a:pt x="9019" y="9073"/>
                    <a:pt x="8983" y="9073"/>
                  </a:cubicBezTo>
                  <a:cubicBezTo>
                    <a:pt x="8919" y="9073"/>
                    <a:pt x="8832" y="9141"/>
                    <a:pt x="8800" y="9170"/>
                  </a:cubicBezTo>
                  <a:cubicBezTo>
                    <a:pt x="8747" y="9103"/>
                    <a:pt x="8692" y="9049"/>
                    <a:pt x="8618" y="9049"/>
                  </a:cubicBezTo>
                  <a:close/>
                  <a:moveTo>
                    <a:pt x="10933" y="9412"/>
                  </a:moveTo>
                  <a:cubicBezTo>
                    <a:pt x="10904" y="9412"/>
                    <a:pt x="10870" y="9422"/>
                    <a:pt x="10857" y="9440"/>
                  </a:cubicBezTo>
                  <a:cubicBezTo>
                    <a:pt x="10823" y="9485"/>
                    <a:pt x="10908" y="9524"/>
                    <a:pt x="10966" y="9524"/>
                  </a:cubicBezTo>
                  <a:cubicBezTo>
                    <a:pt x="10983" y="9524"/>
                    <a:pt x="10997" y="9521"/>
                    <a:pt x="11006" y="9514"/>
                  </a:cubicBezTo>
                  <a:cubicBezTo>
                    <a:pt x="10989" y="9501"/>
                    <a:pt x="10980" y="9474"/>
                    <a:pt x="10968" y="9464"/>
                  </a:cubicBezTo>
                  <a:cubicBezTo>
                    <a:pt x="10998" y="9428"/>
                    <a:pt x="10969" y="9412"/>
                    <a:pt x="10933" y="9412"/>
                  </a:cubicBezTo>
                  <a:close/>
                  <a:moveTo>
                    <a:pt x="9096" y="9506"/>
                  </a:moveTo>
                  <a:cubicBezTo>
                    <a:pt x="9056" y="9506"/>
                    <a:pt x="9017" y="9524"/>
                    <a:pt x="8977" y="9544"/>
                  </a:cubicBezTo>
                  <a:cubicBezTo>
                    <a:pt x="8911" y="9576"/>
                    <a:pt x="8948" y="9612"/>
                    <a:pt x="8997" y="9612"/>
                  </a:cubicBezTo>
                  <a:cubicBezTo>
                    <a:pt x="9005" y="9612"/>
                    <a:pt x="9015" y="9611"/>
                    <a:pt x="9024" y="9608"/>
                  </a:cubicBezTo>
                  <a:cubicBezTo>
                    <a:pt x="9079" y="9584"/>
                    <a:pt x="9114" y="9535"/>
                    <a:pt x="9178" y="9535"/>
                  </a:cubicBezTo>
                  <a:cubicBezTo>
                    <a:pt x="9178" y="9535"/>
                    <a:pt x="9179" y="9535"/>
                    <a:pt x="9179" y="9535"/>
                  </a:cubicBezTo>
                  <a:cubicBezTo>
                    <a:pt x="9151" y="9514"/>
                    <a:pt x="9123" y="9506"/>
                    <a:pt x="9096" y="9506"/>
                  </a:cubicBezTo>
                  <a:close/>
                  <a:moveTo>
                    <a:pt x="28961" y="9745"/>
                  </a:moveTo>
                  <a:cubicBezTo>
                    <a:pt x="28923" y="9745"/>
                    <a:pt x="28897" y="9809"/>
                    <a:pt x="29003" y="9839"/>
                  </a:cubicBezTo>
                  <a:cubicBezTo>
                    <a:pt x="28996" y="9823"/>
                    <a:pt x="28989" y="9807"/>
                    <a:pt x="28982" y="9790"/>
                  </a:cubicBezTo>
                  <a:cubicBezTo>
                    <a:pt x="28990" y="9788"/>
                    <a:pt x="28998" y="9786"/>
                    <a:pt x="29006" y="9784"/>
                  </a:cubicBezTo>
                  <a:cubicBezTo>
                    <a:pt x="28995" y="9755"/>
                    <a:pt x="28977" y="9745"/>
                    <a:pt x="28961" y="9745"/>
                  </a:cubicBezTo>
                  <a:close/>
                  <a:moveTo>
                    <a:pt x="7735" y="9556"/>
                  </a:moveTo>
                  <a:cubicBezTo>
                    <a:pt x="7657" y="9556"/>
                    <a:pt x="7557" y="9589"/>
                    <a:pt x="7525" y="9609"/>
                  </a:cubicBezTo>
                  <a:cubicBezTo>
                    <a:pt x="7441" y="9663"/>
                    <a:pt x="7275" y="9721"/>
                    <a:pt x="7238" y="9827"/>
                  </a:cubicBezTo>
                  <a:cubicBezTo>
                    <a:pt x="7251" y="9832"/>
                    <a:pt x="7265" y="9836"/>
                    <a:pt x="7280" y="9842"/>
                  </a:cubicBezTo>
                  <a:cubicBezTo>
                    <a:pt x="7321" y="9820"/>
                    <a:pt x="7377" y="9769"/>
                    <a:pt x="7426" y="9769"/>
                  </a:cubicBezTo>
                  <a:cubicBezTo>
                    <a:pt x="7432" y="9769"/>
                    <a:pt x="7437" y="9769"/>
                    <a:pt x="7443" y="9771"/>
                  </a:cubicBezTo>
                  <a:cubicBezTo>
                    <a:pt x="7456" y="9774"/>
                    <a:pt x="7467" y="9776"/>
                    <a:pt x="7476" y="9776"/>
                  </a:cubicBezTo>
                  <a:cubicBezTo>
                    <a:pt x="7522" y="9776"/>
                    <a:pt x="7512" y="9734"/>
                    <a:pt x="7560" y="9714"/>
                  </a:cubicBezTo>
                  <a:cubicBezTo>
                    <a:pt x="7605" y="9696"/>
                    <a:pt x="7903" y="9725"/>
                    <a:pt x="7831" y="9594"/>
                  </a:cubicBezTo>
                  <a:cubicBezTo>
                    <a:pt x="7816" y="9566"/>
                    <a:pt x="7779" y="9556"/>
                    <a:pt x="7735" y="9556"/>
                  </a:cubicBezTo>
                  <a:close/>
                  <a:moveTo>
                    <a:pt x="8452" y="9729"/>
                  </a:moveTo>
                  <a:cubicBezTo>
                    <a:pt x="8434" y="9729"/>
                    <a:pt x="8416" y="9734"/>
                    <a:pt x="8399" y="9749"/>
                  </a:cubicBezTo>
                  <a:cubicBezTo>
                    <a:pt x="8421" y="9789"/>
                    <a:pt x="8444" y="9828"/>
                    <a:pt x="8468" y="9869"/>
                  </a:cubicBezTo>
                  <a:cubicBezTo>
                    <a:pt x="8520" y="9894"/>
                    <a:pt x="8613" y="9886"/>
                    <a:pt x="8648" y="9910"/>
                  </a:cubicBezTo>
                  <a:cubicBezTo>
                    <a:pt x="8655" y="9916"/>
                    <a:pt x="8663" y="9918"/>
                    <a:pt x="8669" y="9918"/>
                  </a:cubicBezTo>
                  <a:cubicBezTo>
                    <a:pt x="8702" y="9918"/>
                    <a:pt x="8714" y="9859"/>
                    <a:pt x="8672" y="9829"/>
                  </a:cubicBezTo>
                  <a:cubicBezTo>
                    <a:pt x="8635" y="9802"/>
                    <a:pt x="8595" y="9781"/>
                    <a:pt x="8563" y="9768"/>
                  </a:cubicBezTo>
                  <a:cubicBezTo>
                    <a:pt x="8524" y="9752"/>
                    <a:pt x="8488" y="9729"/>
                    <a:pt x="8452" y="9729"/>
                  </a:cubicBezTo>
                  <a:close/>
                  <a:moveTo>
                    <a:pt x="7119" y="9977"/>
                  </a:moveTo>
                  <a:cubicBezTo>
                    <a:pt x="7088" y="9977"/>
                    <a:pt x="7059" y="9995"/>
                    <a:pt x="7004" y="10035"/>
                  </a:cubicBezTo>
                  <a:cubicBezTo>
                    <a:pt x="7058" y="10055"/>
                    <a:pt x="7110" y="10073"/>
                    <a:pt x="7163" y="10091"/>
                  </a:cubicBezTo>
                  <a:cubicBezTo>
                    <a:pt x="7191" y="10070"/>
                    <a:pt x="7217" y="10048"/>
                    <a:pt x="7246" y="10027"/>
                  </a:cubicBezTo>
                  <a:cubicBezTo>
                    <a:pt x="7183" y="9995"/>
                    <a:pt x="7150" y="9977"/>
                    <a:pt x="7119" y="9977"/>
                  </a:cubicBezTo>
                  <a:close/>
                  <a:moveTo>
                    <a:pt x="7799" y="9768"/>
                  </a:moveTo>
                  <a:cubicBezTo>
                    <a:pt x="7687" y="9768"/>
                    <a:pt x="7558" y="9862"/>
                    <a:pt x="7465" y="9904"/>
                  </a:cubicBezTo>
                  <a:cubicBezTo>
                    <a:pt x="7332" y="9965"/>
                    <a:pt x="7261" y="9955"/>
                    <a:pt x="7336" y="10116"/>
                  </a:cubicBezTo>
                  <a:cubicBezTo>
                    <a:pt x="7343" y="10114"/>
                    <a:pt x="7349" y="10113"/>
                    <a:pt x="7356" y="10113"/>
                  </a:cubicBezTo>
                  <a:cubicBezTo>
                    <a:pt x="7404" y="10113"/>
                    <a:pt x="7458" y="10152"/>
                    <a:pt x="7500" y="10152"/>
                  </a:cubicBezTo>
                  <a:cubicBezTo>
                    <a:pt x="7510" y="10152"/>
                    <a:pt x="7518" y="10150"/>
                    <a:pt x="7527" y="10145"/>
                  </a:cubicBezTo>
                  <a:cubicBezTo>
                    <a:pt x="7605" y="10101"/>
                    <a:pt x="7685" y="10056"/>
                    <a:pt x="7764" y="10012"/>
                  </a:cubicBezTo>
                  <a:cubicBezTo>
                    <a:pt x="7820" y="9980"/>
                    <a:pt x="7782" y="9966"/>
                    <a:pt x="7786" y="9918"/>
                  </a:cubicBezTo>
                  <a:cubicBezTo>
                    <a:pt x="7786" y="9908"/>
                    <a:pt x="7779" y="9904"/>
                    <a:pt x="7769" y="9904"/>
                  </a:cubicBezTo>
                  <a:cubicBezTo>
                    <a:pt x="7749" y="9904"/>
                    <a:pt x="7717" y="9915"/>
                    <a:pt x="7691" y="9915"/>
                  </a:cubicBezTo>
                  <a:cubicBezTo>
                    <a:pt x="7678" y="9915"/>
                    <a:pt x="7666" y="9912"/>
                    <a:pt x="7657" y="9904"/>
                  </a:cubicBezTo>
                  <a:cubicBezTo>
                    <a:pt x="7725" y="9869"/>
                    <a:pt x="7793" y="9848"/>
                    <a:pt x="7826" y="9770"/>
                  </a:cubicBezTo>
                  <a:cubicBezTo>
                    <a:pt x="7817" y="9769"/>
                    <a:pt x="7808" y="9768"/>
                    <a:pt x="7799" y="9768"/>
                  </a:cubicBezTo>
                  <a:close/>
                  <a:moveTo>
                    <a:pt x="8842" y="10042"/>
                  </a:moveTo>
                  <a:cubicBezTo>
                    <a:pt x="8795" y="10042"/>
                    <a:pt x="8754" y="10062"/>
                    <a:pt x="8717" y="10092"/>
                  </a:cubicBezTo>
                  <a:cubicBezTo>
                    <a:pt x="8754" y="10136"/>
                    <a:pt x="8765" y="10129"/>
                    <a:pt x="8785" y="10173"/>
                  </a:cubicBezTo>
                  <a:cubicBezTo>
                    <a:pt x="8856" y="10160"/>
                    <a:pt x="8949" y="10156"/>
                    <a:pt x="8989" y="10082"/>
                  </a:cubicBezTo>
                  <a:cubicBezTo>
                    <a:pt x="8950" y="10069"/>
                    <a:pt x="8910" y="10057"/>
                    <a:pt x="8871" y="10045"/>
                  </a:cubicBezTo>
                  <a:cubicBezTo>
                    <a:pt x="8861" y="10043"/>
                    <a:pt x="8851" y="10042"/>
                    <a:pt x="8842" y="10042"/>
                  </a:cubicBezTo>
                  <a:close/>
                  <a:moveTo>
                    <a:pt x="12333" y="9411"/>
                  </a:moveTo>
                  <a:cubicBezTo>
                    <a:pt x="12253" y="9411"/>
                    <a:pt x="12174" y="9430"/>
                    <a:pt x="12103" y="9477"/>
                  </a:cubicBezTo>
                  <a:cubicBezTo>
                    <a:pt x="12030" y="9525"/>
                    <a:pt x="11952" y="9503"/>
                    <a:pt x="11874" y="9556"/>
                  </a:cubicBezTo>
                  <a:cubicBezTo>
                    <a:pt x="11799" y="9608"/>
                    <a:pt x="11727" y="9650"/>
                    <a:pt x="11646" y="9690"/>
                  </a:cubicBezTo>
                  <a:cubicBezTo>
                    <a:pt x="11666" y="9697"/>
                    <a:pt x="11687" y="9713"/>
                    <a:pt x="11708" y="9718"/>
                  </a:cubicBezTo>
                  <a:cubicBezTo>
                    <a:pt x="11701" y="9719"/>
                    <a:pt x="11694" y="9719"/>
                    <a:pt x="11687" y="9719"/>
                  </a:cubicBezTo>
                  <a:cubicBezTo>
                    <a:pt x="11640" y="9719"/>
                    <a:pt x="11586" y="9714"/>
                    <a:pt x="11533" y="9714"/>
                  </a:cubicBezTo>
                  <a:cubicBezTo>
                    <a:pt x="11483" y="9714"/>
                    <a:pt x="11435" y="9718"/>
                    <a:pt x="11397" y="9734"/>
                  </a:cubicBezTo>
                  <a:cubicBezTo>
                    <a:pt x="11373" y="9742"/>
                    <a:pt x="11338" y="9799"/>
                    <a:pt x="11311" y="9799"/>
                  </a:cubicBezTo>
                  <a:cubicBezTo>
                    <a:pt x="11309" y="9799"/>
                    <a:pt x="11308" y="9799"/>
                    <a:pt x="11306" y="9799"/>
                  </a:cubicBezTo>
                  <a:cubicBezTo>
                    <a:pt x="11257" y="9783"/>
                    <a:pt x="11209" y="9767"/>
                    <a:pt x="11160" y="9752"/>
                  </a:cubicBezTo>
                  <a:cubicBezTo>
                    <a:pt x="11133" y="9744"/>
                    <a:pt x="10934" y="9694"/>
                    <a:pt x="10932" y="9690"/>
                  </a:cubicBezTo>
                  <a:cubicBezTo>
                    <a:pt x="10901" y="9638"/>
                    <a:pt x="11091" y="9659"/>
                    <a:pt x="11087" y="9574"/>
                  </a:cubicBezTo>
                  <a:cubicBezTo>
                    <a:pt x="11035" y="9574"/>
                    <a:pt x="10982" y="9573"/>
                    <a:pt x="10929" y="9572"/>
                  </a:cubicBezTo>
                  <a:cubicBezTo>
                    <a:pt x="10858" y="9572"/>
                    <a:pt x="10879" y="9528"/>
                    <a:pt x="10821" y="9509"/>
                  </a:cubicBezTo>
                  <a:cubicBezTo>
                    <a:pt x="10807" y="9504"/>
                    <a:pt x="10794" y="9503"/>
                    <a:pt x="10781" y="9503"/>
                  </a:cubicBezTo>
                  <a:cubicBezTo>
                    <a:pt x="10699" y="9503"/>
                    <a:pt x="10634" y="9580"/>
                    <a:pt x="10551" y="9586"/>
                  </a:cubicBezTo>
                  <a:cubicBezTo>
                    <a:pt x="10547" y="9586"/>
                    <a:pt x="10543" y="9586"/>
                    <a:pt x="10539" y="9586"/>
                  </a:cubicBezTo>
                  <a:cubicBezTo>
                    <a:pt x="10455" y="9586"/>
                    <a:pt x="10394" y="9533"/>
                    <a:pt x="10319" y="9533"/>
                  </a:cubicBezTo>
                  <a:cubicBezTo>
                    <a:pt x="10313" y="9533"/>
                    <a:pt x="10307" y="9533"/>
                    <a:pt x="10300" y="9534"/>
                  </a:cubicBezTo>
                  <a:cubicBezTo>
                    <a:pt x="10203" y="9544"/>
                    <a:pt x="10076" y="9532"/>
                    <a:pt x="9991" y="9582"/>
                  </a:cubicBezTo>
                  <a:cubicBezTo>
                    <a:pt x="9852" y="9665"/>
                    <a:pt x="9915" y="9714"/>
                    <a:pt x="10039" y="9785"/>
                  </a:cubicBezTo>
                  <a:cubicBezTo>
                    <a:pt x="10088" y="9813"/>
                    <a:pt x="10126" y="9825"/>
                    <a:pt x="10161" y="9825"/>
                  </a:cubicBezTo>
                  <a:cubicBezTo>
                    <a:pt x="10211" y="9825"/>
                    <a:pt x="10257" y="9801"/>
                    <a:pt x="10324" y="9773"/>
                  </a:cubicBezTo>
                  <a:cubicBezTo>
                    <a:pt x="10388" y="9745"/>
                    <a:pt x="10426" y="9715"/>
                    <a:pt x="10471" y="9715"/>
                  </a:cubicBezTo>
                  <a:cubicBezTo>
                    <a:pt x="10496" y="9715"/>
                    <a:pt x="10522" y="9724"/>
                    <a:pt x="10556" y="9747"/>
                  </a:cubicBezTo>
                  <a:cubicBezTo>
                    <a:pt x="10615" y="9786"/>
                    <a:pt x="10761" y="9853"/>
                    <a:pt x="10705" y="9947"/>
                  </a:cubicBezTo>
                  <a:cubicBezTo>
                    <a:pt x="10691" y="10073"/>
                    <a:pt x="10721" y="10085"/>
                    <a:pt x="10803" y="10182"/>
                  </a:cubicBezTo>
                  <a:cubicBezTo>
                    <a:pt x="10816" y="10199"/>
                    <a:pt x="10832" y="10206"/>
                    <a:pt x="10847" y="10206"/>
                  </a:cubicBezTo>
                  <a:cubicBezTo>
                    <a:pt x="10896" y="10206"/>
                    <a:pt x="10950" y="10141"/>
                    <a:pt x="10979" y="10107"/>
                  </a:cubicBezTo>
                  <a:cubicBezTo>
                    <a:pt x="11023" y="10159"/>
                    <a:pt x="11033" y="10179"/>
                    <a:pt x="11072" y="10179"/>
                  </a:cubicBezTo>
                  <a:cubicBezTo>
                    <a:pt x="11084" y="10179"/>
                    <a:pt x="11098" y="10177"/>
                    <a:pt x="11116" y="10174"/>
                  </a:cubicBezTo>
                  <a:cubicBezTo>
                    <a:pt x="11182" y="10163"/>
                    <a:pt x="11247" y="10172"/>
                    <a:pt x="11236" y="10075"/>
                  </a:cubicBezTo>
                  <a:lnTo>
                    <a:pt x="11236" y="10075"/>
                  </a:lnTo>
                  <a:cubicBezTo>
                    <a:pt x="11253" y="10092"/>
                    <a:pt x="11280" y="10101"/>
                    <a:pt x="11297" y="10119"/>
                  </a:cubicBezTo>
                  <a:cubicBezTo>
                    <a:pt x="11287" y="10087"/>
                    <a:pt x="11295" y="10049"/>
                    <a:pt x="11287" y="10017"/>
                  </a:cubicBezTo>
                  <a:lnTo>
                    <a:pt x="11287" y="10017"/>
                  </a:lnTo>
                  <a:cubicBezTo>
                    <a:pt x="11373" y="10028"/>
                    <a:pt x="11327" y="10137"/>
                    <a:pt x="11395" y="10137"/>
                  </a:cubicBezTo>
                  <a:cubicBezTo>
                    <a:pt x="11401" y="10137"/>
                    <a:pt x="11407" y="10136"/>
                    <a:pt x="11414" y="10135"/>
                  </a:cubicBezTo>
                  <a:cubicBezTo>
                    <a:pt x="11508" y="10114"/>
                    <a:pt x="11603" y="10093"/>
                    <a:pt x="11697" y="10072"/>
                  </a:cubicBezTo>
                  <a:cubicBezTo>
                    <a:pt x="11688" y="10052"/>
                    <a:pt x="11688" y="10024"/>
                    <a:pt x="11676" y="10005"/>
                  </a:cubicBezTo>
                  <a:lnTo>
                    <a:pt x="11676" y="10005"/>
                  </a:lnTo>
                  <a:cubicBezTo>
                    <a:pt x="11702" y="10026"/>
                    <a:pt x="11739" y="10038"/>
                    <a:pt x="11774" y="10038"/>
                  </a:cubicBezTo>
                  <a:cubicBezTo>
                    <a:pt x="11828" y="10038"/>
                    <a:pt x="11878" y="10009"/>
                    <a:pt x="11878" y="9942"/>
                  </a:cubicBezTo>
                  <a:cubicBezTo>
                    <a:pt x="11894" y="9971"/>
                    <a:pt x="11916" y="9982"/>
                    <a:pt x="11942" y="9982"/>
                  </a:cubicBezTo>
                  <a:cubicBezTo>
                    <a:pt x="12001" y="9982"/>
                    <a:pt x="12077" y="9924"/>
                    <a:pt x="12124" y="9904"/>
                  </a:cubicBezTo>
                  <a:cubicBezTo>
                    <a:pt x="12106" y="9867"/>
                    <a:pt x="12090" y="9830"/>
                    <a:pt x="12073" y="9794"/>
                  </a:cubicBezTo>
                  <a:cubicBezTo>
                    <a:pt x="12083" y="9791"/>
                    <a:pt x="12091" y="9790"/>
                    <a:pt x="12099" y="9790"/>
                  </a:cubicBezTo>
                  <a:cubicBezTo>
                    <a:pt x="12165" y="9790"/>
                    <a:pt x="12153" y="9888"/>
                    <a:pt x="12222" y="9894"/>
                  </a:cubicBezTo>
                  <a:cubicBezTo>
                    <a:pt x="12255" y="9896"/>
                    <a:pt x="12284" y="9900"/>
                    <a:pt x="12312" y="9900"/>
                  </a:cubicBezTo>
                  <a:cubicBezTo>
                    <a:pt x="12342" y="9900"/>
                    <a:pt x="12370" y="9896"/>
                    <a:pt x="12401" y="9882"/>
                  </a:cubicBezTo>
                  <a:cubicBezTo>
                    <a:pt x="12437" y="9865"/>
                    <a:pt x="12612" y="9814"/>
                    <a:pt x="12612" y="9772"/>
                  </a:cubicBezTo>
                  <a:cubicBezTo>
                    <a:pt x="12613" y="9676"/>
                    <a:pt x="12644" y="9676"/>
                    <a:pt x="12719" y="9628"/>
                  </a:cubicBezTo>
                  <a:cubicBezTo>
                    <a:pt x="12692" y="9611"/>
                    <a:pt x="12665" y="9607"/>
                    <a:pt x="12636" y="9607"/>
                  </a:cubicBezTo>
                  <a:cubicBezTo>
                    <a:pt x="12615" y="9607"/>
                    <a:pt x="12594" y="9609"/>
                    <a:pt x="12571" y="9610"/>
                  </a:cubicBezTo>
                  <a:cubicBezTo>
                    <a:pt x="12602" y="9573"/>
                    <a:pt x="12632" y="9534"/>
                    <a:pt x="12661" y="9497"/>
                  </a:cubicBezTo>
                  <a:cubicBezTo>
                    <a:pt x="12557" y="9447"/>
                    <a:pt x="12443" y="9411"/>
                    <a:pt x="12333" y="9411"/>
                  </a:cubicBezTo>
                  <a:close/>
                  <a:moveTo>
                    <a:pt x="9055" y="10113"/>
                  </a:moveTo>
                  <a:lnTo>
                    <a:pt x="9055" y="10113"/>
                  </a:lnTo>
                  <a:cubicBezTo>
                    <a:pt x="8986" y="10119"/>
                    <a:pt x="8825" y="10167"/>
                    <a:pt x="8792" y="10235"/>
                  </a:cubicBezTo>
                  <a:cubicBezTo>
                    <a:pt x="8810" y="10248"/>
                    <a:pt x="8840" y="10254"/>
                    <a:pt x="8875" y="10254"/>
                  </a:cubicBezTo>
                  <a:cubicBezTo>
                    <a:pt x="8972" y="10254"/>
                    <a:pt x="9099" y="10204"/>
                    <a:pt x="9055" y="10113"/>
                  </a:cubicBezTo>
                  <a:close/>
                  <a:moveTo>
                    <a:pt x="29566" y="10078"/>
                  </a:moveTo>
                  <a:cubicBezTo>
                    <a:pt x="29474" y="10078"/>
                    <a:pt x="29434" y="10098"/>
                    <a:pt x="29347" y="10152"/>
                  </a:cubicBezTo>
                  <a:cubicBezTo>
                    <a:pt x="29393" y="10182"/>
                    <a:pt x="29431" y="10213"/>
                    <a:pt x="29423" y="10281"/>
                  </a:cubicBezTo>
                  <a:cubicBezTo>
                    <a:pt x="29446" y="10190"/>
                    <a:pt x="29535" y="10144"/>
                    <a:pt x="29595" y="10078"/>
                  </a:cubicBezTo>
                  <a:cubicBezTo>
                    <a:pt x="29585" y="10078"/>
                    <a:pt x="29575" y="10078"/>
                    <a:pt x="29566" y="10078"/>
                  </a:cubicBezTo>
                  <a:close/>
                  <a:moveTo>
                    <a:pt x="13000" y="9993"/>
                  </a:moveTo>
                  <a:cubicBezTo>
                    <a:pt x="12954" y="9993"/>
                    <a:pt x="12906" y="10032"/>
                    <a:pt x="12859" y="10032"/>
                  </a:cubicBezTo>
                  <a:cubicBezTo>
                    <a:pt x="12857" y="10032"/>
                    <a:pt x="12854" y="10032"/>
                    <a:pt x="12852" y="10032"/>
                  </a:cubicBezTo>
                  <a:cubicBezTo>
                    <a:pt x="12787" y="10026"/>
                    <a:pt x="12723" y="10021"/>
                    <a:pt x="12659" y="10014"/>
                  </a:cubicBezTo>
                  <a:lnTo>
                    <a:pt x="12659" y="10014"/>
                  </a:lnTo>
                  <a:cubicBezTo>
                    <a:pt x="12565" y="10059"/>
                    <a:pt x="12585" y="10196"/>
                    <a:pt x="12686" y="10214"/>
                  </a:cubicBezTo>
                  <a:cubicBezTo>
                    <a:pt x="12766" y="10230"/>
                    <a:pt x="12714" y="10268"/>
                    <a:pt x="12768" y="10312"/>
                  </a:cubicBezTo>
                  <a:cubicBezTo>
                    <a:pt x="12795" y="10333"/>
                    <a:pt x="12857" y="10337"/>
                    <a:pt x="12889" y="10346"/>
                  </a:cubicBezTo>
                  <a:cubicBezTo>
                    <a:pt x="12893" y="10347"/>
                    <a:pt x="12898" y="10348"/>
                    <a:pt x="12903" y="10348"/>
                  </a:cubicBezTo>
                  <a:cubicBezTo>
                    <a:pt x="12969" y="10348"/>
                    <a:pt x="13098" y="10245"/>
                    <a:pt x="13150" y="10218"/>
                  </a:cubicBezTo>
                  <a:cubicBezTo>
                    <a:pt x="13220" y="10182"/>
                    <a:pt x="13321" y="10179"/>
                    <a:pt x="13397" y="10163"/>
                  </a:cubicBezTo>
                  <a:cubicBezTo>
                    <a:pt x="13260" y="10057"/>
                    <a:pt x="13177" y="10032"/>
                    <a:pt x="13015" y="9994"/>
                  </a:cubicBezTo>
                  <a:cubicBezTo>
                    <a:pt x="13010" y="9993"/>
                    <a:pt x="13005" y="9993"/>
                    <a:pt x="13000" y="9993"/>
                  </a:cubicBezTo>
                  <a:close/>
                  <a:moveTo>
                    <a:pt x="10355" y="10006"/>
                  </a:moveTo>
                  <a:cubicBezTo>
                    <a:pt x="10336" y="10006"/>
                    <a:pt x="10318" y="10011"/>
                    <a:pt x="10302" y="10021"/>
                  </a:cubicBezTo>
                  <a:cubicBezTo>
                    <a:pt x="10254" y="10051"/>
                    <a:pt x="10004" y="10169"/>
                    <a:pt x="10082" y="10289"/>
                  </a:cubicBezTo>
                  <a:cubicBezTo>
                    <a:pt x="10115" y="10337"/>
                    <a:pt x="10341" y="10355"/>
                    <a:pt x="10397" y="10369"/>
                  </a:cubicBezTo>
                  <a:cubicBezTo>
                    <a:pt x="10511" y="10321"/>
                    <a:pt x="10628" y="10309"/>
                    <a:pt x="10553" y="10149"/>
                  </a:cubicBezTo>
                  <a:cubicBezTo>
                    <a:pt x="10522" y="10085"/>
                    <a:pt x="10432" y="10006"/>
                    <a:pt x="10355" y="10006"/>
                  </a:cubicBezTo>
                  <a:close/>
                  <a:moveTo>
                    <a:pt x="7305" y="10364"/>
                  </a:moveTo>
                  <a:cubicBezTo>
                    <a:pt x="7250" y="10381"/>
                    <a:pt x="7183" y="10384"/>
                    <a:pt x="7155" y="10445"/>
                  </a:cubicBezTo>
                  <a:cubicBezTo>
                    <a:pt x="7225" y="10439"/>
                    <a:pt x="7315" y="10456"/>
                    <a:pt x="7364" y="10392"/>
                  </a:cubicBezTo>
                  <a:cubicBezTo>
                    <a:pt x="7345" y="10383"/>
                    <a:pt x="7325" y="10368"/>
                    <a:pt x="7305" y="10364"/>
                  </a:cubicBezTo>
                  <a:close/>
                  <a:moveTo>
                    <a:pt x="9650" y="9819"/>
                  </a:moveTo>
                  <a:cubicBezTo>
                    <a:pt x="9634" y="9819"/>
                    <a:pt x="9619" y="9822"/>
                    <a:pt x="9611" y="9831"/>
                  </a:cubicBezTo>
                  <a:cubicBezTo>
                    <a:pt x="9532" y="9914"/>
                    <a:pt x="9438" y="9854"/>
                    <a:pt x="9333" y="9927"/>
                  </a:cubicBezTo>
                  <a:cubicBezTo>
                    <a:pt x="9220" y="10009"/>
                    <a:pt x="9432" y="9962"/>
                    <a:pt x="9461" y="10016"/>
                  </a:cubicBezTo>
                  <a:cubicBezTo>
                    <a:pt x="9436" y="10017"/>
                    <a:pt x="9414" y="10034"/>
                    <a:pt x="9391" y="10035"/>
                  </a:cubicBezTo>
                  <a:cubicBezTo>
                    <a:pt x="9435" y="10070"/>
                    <a:pt x="9479" y="10105"/>
                    <a:pt x="9523" y="10141"/>
                  </a:cubicBezTo>
                  <a:cubicBezTo>
                    <a:pt x="9489" y="10132"/>
                    <a:pt x="9290" y="10027"/>
                    <a:pt x="9190" y="10027"/>
                  </a:cubicBezTo>
                  <a:cubicBezTo>
                    <a:pt x="9144" y="10027"/>
                    <a:pt x="9119" y="10049"/>
                    <a:pt x="9142" y="10115"/>
                  </a:cubicBezTo>
                  <a:cubicBezTo>
                    <a:pt x="9172" y="10108"/>
                    <a:pt x="9204" y="10101"/>
                    <a:pt x="9234" y="10094"/>
                  </a:cubicBezTo>
                  <a:lnTo>
                    <a:pt x="9234" y="10094"/>
                  </a:lnTo>
                  <a:cubicBezTo>
                    <a:pt x="9186" y="10131"/>
                    <a:pt x="9196" y="10181"/>
                    <a:pt x="9236" y="10181"/>
                  </a:cubicBezTo>
                  <a:cubicBezTo>
                    <a:pt x="9247" y="10181"/>
                    <a:pt x="9260" y="10177"/>
                    <a:pt x="9275" y="10167"/>
                  </a:cubicBezTo>
                  <a:lnTo>
                    <a:pt x="9275" y="10167"/>
                  </a:lnTo>
                  <a:cubicBezTo>
                    <a:pt x="9273" y="10240"/>
                    <a:pt x="9136" y="10213"/>
                    <a:pt x="9075" y="10241"/>
                  </a:cubicBezTo>
                  <a:cubicBezTo>
                    <a:pt x="9038" y="10252"/>
                    <a:pt x="9006" y="10277"/>
                    <a:pt x="8988" y="10314"/>
                  </a:cubicBezTo>
                  <a:cubicBezTo>
                    <a:pt x="9032" y="10303"/>
                    <a:pt x="9075" y="10291"/>
                    <a:pt x="9118" y="10279"/>
                  </a:cubicBezTo>
                  <a:lnTo>
                    <a:pt x="9118" y="10279"/>
                  </a:lnTo>
                  <a:cubicBezTo>
                    <a:pt x="9061" y="10347"/>
                    <a:pt x="9084" y="10368"/>
                    <a:pt x="9129" y="10368"/>
                  </a:cubicBezTo>
                  <a:cubicBezTo>
                    <a:pt x="9172" y="10368"/>
                    <a:pt x="9233" y="10350"/>
                    <a:pt x="9263" y="10334"/>
                  </a:cubicBezTo>
                  <a:cubicBezTo>
                    <a:pt x="9359" y="10285"/>
                    <a:pt x="9461" y="10248"/>
                    <a:pt x="9561" y="10208"/>
                  </a:cubicBezTo>
                  <a:lnTo>
                    <a:pt x="9561" y="10208"/>
                  </a:lnTo>
                  <a:cubicBezTo>
                    <a:pt x="9554" y="10251"/>
                    <a:pt x="9529" y="10275"/>
                    <a:pt x="9489" y="10281"/>
                  </a:cubicBezTo>
                  <a:cubicBezTo>
                    <a:pt x="9500" y="10285"/>
                    <a:pt x="9509" y="10289"/>
                    <a:pt x="9521" y="10295"/>
                  </a:cubicBezTo>
                  <a:cubicBezTo>
                    <a:pt x="9478" y="10300"/>
                    <a:pt x="9443" y="10326"/>
                    <a:pt x="9428" y="10369"/>
                  </a:cubicBezTo>
                  <a:cubicBezTo>
                    <a:pt x="9451" y="10363"/>
                    <a:pt x="9475" y="10360"/>
                    <a:pt x="9500" y="10360"/>
                  </a:cubicBezTo>
                  <a:cubicBezTo>
                    <a:pt x="9519" y="10360"/>
                    <a:pt x="9539" y="10362"/>
                    <a:pt x="9558" y="10366"/>
                  </a:cubicBezTo>
                  <a:cubicBezTo>
                    <a:pt x="9532" y="10370"/>
                    <a:pt x="9507" y="10390"/>
                    <a:pt x="9482" y="10397"/>
                  </a:cubicBezTo>
                  <a:cubicBezTo>
                    <a:pt x="9500" y="10441"/>
                    <a:pt x="9529" y="10447"/>
                    <a:pt x="9564" y="10447"/>
                  </a:cubicBezTo>
                  <a:cubicBezTo>
                    <a:pt x="9577" y="10447"/>
                    <a:pt x="9590" y="10446"/>
                    <a:pt x="9604" y="10446"/>
                  </a:cubicBezTo>
                  <a:cubicBezTo>
                    <a:pt x="9609" y="10446"/>
                    <a:pt x="9615" y="10446"/>
                    <a:pt x="9620" y="10447"/>
                  </a:cubicBezTo>
                  <a:cubicBezTo>
                    <a:pt x="9621" y="10447"/>
                    <a:pt x="9621" y="10447"/>
                    <a:pt x="9622" y="10447"/>
                  </a:cubicBezTo>
                  <a:cubicBezTo>
                    <a:pt x="9652" y="10447"/>
                    <a:pt x="9654" y="10395"/>
                    <a:pt x="9683" y="10390"/>
                  </a:cubicBezTo>
                  <a:cubicBezTo>
                    <a:pt x="9767" y="10372"/>
                    <a:pt x="9887" y="10380"/>
                    <a:pt x="9936" y="10293"/>
                  </a:cubicBezTo>
                  <a:cubicBezTo>
                    <a:pt x="9907" y="10288"/>
                    <a:pt x="9880" y="10264"/>
                    <a:pt x="9850" y="10259"/>
                  </a:cubicBezTo>
                  <a:cubicBezTo>
                    <a:pt x="9873" y="10230"/>
                    <a:pt x="9879" y="10198"/>
                    <a:pt x="9865" y="10161"/>
                  </a:cubicBezTo>
                  <a:lnTo>
                    <a:pt x="9865" y="10161"/>
                  </a:lnTo>
                  <a:cubicBezTo>
                    <a:pt x="9883" y="10172"/>
                    <a:pt x="9908" y="10172"/>
                    <a:pt x="9927" y="10182"/>
                  </a:cubicBezTo>
                  <a:cubicBezTo>
                    <a:pt x="9924" y="10119"/>
                    <a:pt x="9881" y="10112"/>
                    <a:pt x="9865" y="10064"/>
                  </a:cubicBezTo>
                  <a:cubicBezTo>
                    <a:pt x="9851" y="10021"/>
                    <a:pt x="9862" y="9970"/>
                    <a:pt x="9848" y="9931"/>
                  </a:cubicBezTo>
                  <a:cubicBezTo>
                    <a:pt x="9840" y="9909"/>
                    <a:pt x="9771" y="9836"/>
                    <a:pt x="9750" y="9834"/>
                  </a:cubicBezTo>
                  <a:cubicBezTo>
                    <a:pt x="9726" y="9831"/>
                    <a:pt x="9684" y="9819"/>
                    <a:pt x="9650" y="9819"/>
                  </a:cubicBezTo>
                  <a:close/>
                  <a:moveTo>
                    <a:pt x="8927" y="10477"/>
                  </a:moveTo>
                  <a:cubicBezTo>
                    <a:pt x="8896" y="10477"/>
                    <a:pt x="8864" y="10498"/>
                    <a:pt x="8824" y="10526"/>
                  </a:cubicBezTo>
                  <a:cubicBezTo>
                    <a:pt x="8799" y="10593"/>
                    <a:pt x="8817" y="10615"/>
                    <a:pt x="8851" y="10615"/>
                  </a:cubicBezTo>
                  <a:cubicBezTo>
                    <a:pt x="8902" y="10615"/>
                    <a:pt x="8990" y="10564"/>
                    <a:pt x="9017" y="10542"/>
                  </a:cubicBezTo>
                  <a:cubicBezTo>
                    <a:pt x="8984" y="10495"/>
                    <a:pt x="8956" y="10477"/>
                    <a:pt x="8927" y="10477"/>
                  </a:cubicBezTo>
                  <a:close/>
                  <a:moveTo>
                    <a:pt x="23062" y="9614"/>
                  </a:moveTo>
                  <a:cubicBezTo>
                    <a:pt x="22992" y="9614"/>
                    <a:pt x="22943" y="9643"/>
                    <a:pt x="22993" y="9711"/>
                  </a:cubicBezTo>
                  <a:cubicBezTo>
                    <a:pt x="22886" y="9729"/>
                    <a:pt x="22860" y="9783"/>
                    <a:pt x="22771" y="9783"/>
                  </a:cubicBezTo>
                  <a:cubicBezTo>
                    <a:pt x="22757" y="9783"/>
                    <a:pt x="22742" y="9781"/>
                    <a:pt x="22725" y="9779"/>
                  </a:cubicBezTo>
                  <a:lnTo>
                    <a:pt x="22725" y="9779"/>
                  </a:lnTo>
                  <a:cubicBezTo>
                    <a:pt x="22743" y="9821"/>
                    <a:pt x="22761" y="9862"/>
                    <a:pt x="22779" y="9904"/>
                  </a:cubicBezTo>
                  <a:cubicBezTo>
                    <a:pt x="22725" y="9858"/>
                    <a:pt x="22696" y="9815"/>
                    <a:pt x="22642" y="9815"/>
                  </a:cubicBezTo>
                  <a:cubicBezTo>
                    <a:pt x="22633" y="9815"/>
                    <a:pt x="22623" y="9816"/>
                    <a:pt x="22612" y="9819"/>
                  </a:cubicBezTo>
                  <a:cubicBezTo>
                    <a:pt x="22551" y="9833"/>
                    <a:pt x="22545" y="9908"/>
                    <a:pt x="22580" y="9959"/>
                  </a:cubicBezTo>
                  <a:cubicBezTo>
                    <a:pt x="22535" y="9932"/>
                    <a:pt x="22488" y="9883"/>
                    <a:pt x="22439" y="9883"/>
                  </a:cubicBezTo>
                  <a:cubicBezTo>
                    <a:pt x="22428" y="9883"/>
                    <a:pt x="22417" y="9885"/>
                    <a:pt x="22406" y="9891"/>
                  </a:cubicBezTo>
                  <a:cubicBezTo>
                    <a:pt x="22489" y="9999"/>
                    <a:pt x="22406" y="9956"/>
                    <a:pt x="22389" y="10018"/>
                  </a:cubicBezTo>
                  <a:cubicBezTo>
                    <a:pt x="22375" y="10067"/>
                    <a:pt x="22374" y="10124"/>
                    <a:pt x="22366" y="10174"/>
                  </a:cubicBezTo>
                  <a:cubicBezTo>
                    <a:pt x="22322" y="10136"/>
                    <a:pt x="22278" y="10097"/>
                    <a:pt x="22237" y="10053"/>
                  </a:cubicBezTo>
                  <a:cubicBezTo>
                    <a:pt x="22268" y="10053"/>
                    <a:pt x="22303" y="10022"/>
                    <a:pt x="22288" y="9981"/>
                  </a:cubicBezTo>
                  <a:cubicBezTo>
                    <a:pt x="22276" y="9950"/>
                    <a:pt x="22205" y="9955"/>
                    <a:pt x="22185" y="9945"/>
                  </a:cubicBezTo>
                  <a:cubicBezTo>
                    <a:pt x="22112" y="9910"/>
                    <a:pt x="22088" y="9890"/>
                    <a:pt x="22046" y="9890"/>
                  </a:cubicBezTo>
                  <a:cubicBezTo>
                    <a:pt x="22025" y="9890"/>
                    <a:pt x="22000" y="9895"/>
                    <a:pt x="21963" y="9905"/>
                  </a:cubicBezTo>
                  <a:cubicBezTo>
                    <a:pt x="21979" y="9933"/>
                    <a:pt x="21996" y="9940"/>
                    <a:pt x="22017" y="9940"/>
                  </a:cubicBezTo>
                  <a:cubicBezTo>
                    <a:pt x="22036" y="9940"/>
                    <a:pt x="22058" y="9934"/>
                    <a:pt x="22083" y="9931"/>
                  </a:cubicBezTo>
                  <a:lnTo>
                    <a:pt x="22083" y="9931"/>
                  </a:lnTo>
                  <a:cubicBezTo>
                    <a:pt x="22107" y="9992"/>
                    <a:pt x="22086" y="10005"/>
                    <a:pt x="22051" y="10005"/>
                  </a:cubicBezTo>
                  <a:cubicBezTo>
                    <a:pt x="22025" y="10005"/>
                    <a:pt x="21992" y="9998"/>
                    <a:pt x="21964" y="9998"/>
                  </a:cubicBezTo>
                  <a:cubicBezTo>
                    <a:pt x="21940" y="9998"/>
                    <a:pt x="21920" y="10003"/>
                    <a:pt x="21911" y="10022"/>
                  </a:cubicBezTo>
                  <a:cubicBezTo>
                    <a:pt x="21873" y="10108"/>
                    <a:pt x="21977" y="10077"/>
                    <a:pt x="21969" y="10117"/>
                  </a:cubicBezTo>
                  <a:cubicBezTo>
                    <a:pt x="21964" y="10136"/>
                    <a:pt x="21947" y="10142"/>
                    <a:pt x="21927" y="10142"/>
                  </a:cubicBezTo>
                  <a:cubicBezTo>
                    <a:pt x="21908" y="10142"/>
                    <a:pt x="21887" y="10137"/>
                    <a:pt x="21871" y="10132"/>
                  </a:cubicBezTo>
                  <a:lnTo>
                    <a:pt x="21871" y="10132"/>
                  </a:lnTo>
                  <a:cubicBezTo>
                    <a:pt x="21874" y="10148"/>
                    <a:pt x="21878" y="10165"/>
                    <a:pt x="21883" y="10181"/>
                  </a:cubicBezTo>
                  <a:cubicBezTo>
                    <a:pt x="21837" y="10186"/>
                    <a:pt x="21849" y="10197"/>
                    <a:pt x="21820" y="10224"/>
                  </a:cubicBezTo>
                  <a:cubicBezTo>
                    <a:pt x="21840" y="10227"/>
                    <a:pt x="21858" y="10229"/>
                    <a:pt x="21873" y="10229"/>
                  </a:cubicBezTo>
                  <a:cubicBezTo>
                    <a:pt x="21940" y="10229"/>
                    <a:pt x="21968" y="10200"/>
                    <a:pt x="22041" y="10145"/>
                  </a:cubicBezTo>
                  <a:cubicBezTo>
                    <a:pt x="22060" y="10132"/>
                    <a:pt x="22092" y="10128"/>
                    <a:pt x="22127" y="10128"/>
                  </a:cubicBezTo>
                  <a:cubicBezTo>
                    <a:pt x="22167" y="10128"/>
                    <a:pt x="22211" y="10133"/>
                    <a:pt x="22240" y="10133"/>
                  </a:cubicBezTo>
                  <a:cubicBezTo>
                    <a:pt x="22243" y="10133"/>
                    <a:pt x="22245" y="10133"/>
                    <a:pt x="22248" y="10133"/>
                  </a:cubicBezTo>
                  <a:lnTo>
                    <a:pt x="22248" y="10133"/>
                  </a:lnTo>
                  <a:cubicBezTo>
                    <a:pt x="22212" y="10165"/>
                    <a:pt x="22177" y="10195"/>
                    <a:pt x="22141" y="10227"/>
                  </a:cubicBezTo>
                  <a:cubicBezTo>
                    <a:pt x="22156" y="10230"/>
                    <a:pt x="22171" y="10233"/>
                    <a:pt x="22185" y="10233"/>
                  </a:cubicBezTo>
                  <a:cubicBezTo>
                    <a:pt x="22213" y="10233"/>
                    <a:pt x="22240" y="10224"/>
                    <a:pt x="22261" y="10205"/>
                  </a:cubicBezTo>
                  <a:cubicBezTo>
                    <a:pt x="22265" y="10215"/>
                    <a:pt x="22269" y="10226"/>
                    <a:pt x="22274" y="10237"/>
                  </a:cubicBezTo>
                  <a:cubicBezTo>
                    <a:pt x="22153" y="10267"/>
                    <a:pt x="22047" y="10347"/>
                    <a:pt x="21939" y="10374"/>
                  </a:cubicBezTo>
                  <a:cubicBezTo>
                    <a:pt x="21952" y="10399"/>
                    <a:pt x="21976" y="10408"/>
                    <a:pt x="22007" y="10408"/>
                  </a:cubicBezTo>
                  <a:cubicBezTo>
                    <a:pt x="22079" y="10408"/>
                    <a:pt x="22183" y="10357"/>
                    <a:pt x="22230" y="10344"/>
                  </a:cubicBezTo>
                  <a:lnTo>
                    <a:pt x="22230" y="10344"/>
                  </a:lnTo>
                  <a:cubicBezTo>
                    <a:pt x="22211" y="10381"/>
                    <a:pt x="22224" y="10405"/>
                    <a:pt x="22252" y="10405"/>
                  </a:cubicBezTo>
                  <a:cubicBezTo>
                    <a:pt x="22261" y="10405"/>
                    <a:pt x="22271" y="10403"/>
                    <a:pt x="22282" y="10399"/>
                  </a:cubicBezTo>
                  <a:cubicBezTo>
                    <a:pt x="22282" y="10412"/>
                    <a:pt x="22282" y="10425"/>
                    <a:pt x="22284" y="10438"/>
                  </a:cubicBezTo>
                  <a:cubicBezTo>
                    <a:pt x="22297" y="10436"/>
                    <a:pt x="22310" y="10434"/>
                    <a:pt x="22323" y="10432"/>
                  </a:cubicBezTo>
                  <a:lnTo>
                    <a:pt x="22323" y="10432"/>
                  </a:lnTo>
                  <a:cubicBezTo>
                    <a:pt x="22316" y="10526"/>
                    <a:pt x="22165" y="10538"/>
                    <a:pt x="22227" y="10626"/>
                  </a:cubicBezTo>
                  <a:cubicBezTo>
                    <a:pt x="22319" y="10590"/>
                    <a:pt x="22410" y="10551"/>
                    <a:pt x="22501" y="10513"/>
                  </a:cubicBezTo>
                  <a:cubicBezTo>
                    <a:pt x="22502" y="10512"/>
                    <a:pt x="22504" y="10512"/>
                    <a:pt x="22506" y="10512"/>
                  </a:cubicBezTo>
                  <a:cubicBezTo>
                    <a:pt x="22531" y="10512"/>
                    <a:pt x="22567" y="10567"/>
                    <a:pt x="22590" y="10573"/>
                  </a:cubicBezTo>
                  <a:cubicBezTo>
                    <a:pt x="22600" y="10577"/>
                    <a:pt x="22612" y="10578"/>
                    <a:pt x="22624" y="10578"/>
                  </a:cubicBezTo>
                  <a:cubicBezTo>
                    <a:pt x="22658" y="10578"/>
                    <a:pt x="22699" y="10569"/>
                    <a:pt x="22725" y="10568"/>
                  </a:cubicBezTo>
                  <a:cubicBezTo>
                    <a:pt x="22807" y="10564"/>
                    <a:pt x="22873" y="10554"/>
                    <a:pt x="22938" y="10495"/>
                  </a:cubicBezTo>
                  <a:cubicBezTo>
                    <a:pt x="22970" y="10467"/>
                    <a:pt x="22953" y="10438"/>
                    <a:pt x="22997" y="10419"/>
                  </a:cubicBezTo>
                  <a:cubicBezTo>
                    <a:pt x="23038" y="10402"/>
                    <a:pt x="23080" y="10383"/>
                    <a:pt x="23122" y="10365"/>
                  </a:cubicBezTo>
                  <a:cubicBezTo>
                    <a:pt x="23164" y="10321"/>
                    <a:pt x="23248" y="10183"/>
                    <a:pt x="23308" y="10183"/>
                  </a:cubicBezTo>
                  <a:cubicBezTo>
                    <a:pt x="23308" y="10183"/>
                    <a:pt x="23308" y="10183"/>
                    <a:pt x="23308" y="10183"/>
                  </a:cubicBezTo>
                  <a:cubicBezTo>
                    <a:pt x="23309" y="10183"/>
                    <a:pt x="23309" y="10183"/>
                    <a:pt x="23310" y="10183"/>
                  </a:cubicBezTo>
                  <a:cubicBezTo>
                    <a:pt x="23399" y="10183"/>
                    <a:pt x="23432" y="10102"/>
                    <a:pt x="23404" y="10011"/>
                  </a:cubicBezTo>
                  <a:lnTo>
                    <a:pt x="23404" y="10011"/>
                  </a:lnTo>
                  <a:cubicBezTo>
                    <a:pt x="23413" y="10013"/>
                    <a:pt x="23420" y="10014"/>
                    <a:pt x="23427" y="10014"/>
                  </a:cubicBezTo>
                  <a:cubicBezTo>
                    <a:pt x="23486" y="10014"/>
                    <a:pt x="23504" y="9946"/>
                    <a:pt x="23535" y="9893"/>
                  </a:cubicBezTo>
                  <a:cubicBezTo>
                    <a:pt x="23469" y="9870"/>
                    <a:pt x="23490" y="9780"/>
                    <a:pt x="23457" y="9770"/>
                  </a:cubicBezTo>
                  <a:cubicBezTo>
                    <a:pt x="23416" y="9758"/>
                    <a:pt x="23379" y="9742"/>
                    <a:pt x="23341" y="9742"/>
                  </a:cubicBezTo>
                  <a:cubicBezTo>
                    <a:pt x="23319" y="9742"/>
                    <a:pt x="23296" y="9748"/>
                    <a:pt x="23273" y="9765"/>
                  </a:cubicBezTo>
                  <a:cubicBezTo>
                    <a:pt x="23300" y="9671"/>
                    <a:pt x="23160" y="9614"/>
                    <a:pt x="23062" y="9614"/>
                  </a:cubicBezTo>
                  <a:close/>
                  <a:moveTo>
                    <a:pt x="28985" y="10395"/>
                  </a:moveTo>
                  <a:lnTo>
                    <a:pt x="28985" y="10395"/>
                  </a:lnTo>
                  <a:cubicBezTo>
                    <a:pt x="28823" y="10399"/>
                    <a:pt x="28850" y="10557"/>
                    <a:pt x="28890" y="10674"/>
                  </a:cubicBezTo>
                  <a:cubicBezTo>
                    <a:pt x="28914" y="10620"/>
                    <a:pt x="28944" y="10573"/>
                    <a:pt x="28991" y="10539"/>
                  </a:cubicBezTo>
                  <a:cubicBezTo>
                    <a:pt x="28925" y="10496"/>
                    <a:pt x="28963" y="10452"/>
                    <a:pt x="28985" y="10395"/>
                  </a:cubicBezTo>
                  <a:close/>
                  <a:moveTo>
                    <a:pt x="47853" y="10671"/>
                  </a:moveTo>
                  <a:cubicBezTo>
                    <a:pt x="47781" y="10671"/>
                    <a:pt x="47678" y="10768"/>
                    <a:pt x="47639" y="10768"/>
                  </a:cubicBezTo>
                  <a:cubicBezTo>
                    <a:pt x="47637" y="10768"/>
                    <a:pt x="47635" y="10768"/>
                    <a:pt x="47633" y="10767"/>
                  </a:cubicBezTo>
                  <a:lnTo>
                    <a:pt x="47633" y="10767"/>
                  </a:lnTo>
                  <a:cubicBezTo>
                    <a:pt x="47609" y="10903"/>
                    <a:pt x="47558" y="10887"/>
                    <a:pt x="47642" y="11021"/>
                  </a:cubicBezTo>
                  <a:cubicBezTo>
                    <a:pt x="47654" y="11025"/>
                    <a:pt x="47664" y="11027"/>
                    <a:pt x="47673" y="11027"/>
                  </a:cubicBezTo>
                  <a:cubicBezTo>
                    <a:pt x="47751" y="11027"/>
                    <a:pt x="47736" y="10896"/>
                    <a:pt x="47793" y="10851"/>
                  </a:cubicBezTo>
                  <a:cubicBezTo>
                    <a:pt x="47795" y="10849"/>
                    <a:pt x="47797" y="10849"/>
                    <a:pt x="47800" y="10849"/>
                  </a:cubicBezTo>
                  <a:cubicBezTo>
                    <a:pt x="47816" y="10849"/>
                    <a:pt x="47846" y="10877"/>
                    <a:pt x="47864" y="10877"/>
                  </a:cubicBezTo>
                  <a:cubicBezTo>
                    <a:pt x="47869" y="10877"/>
                    <a:pt x="47873" y="10875"/>
                    <a:pt x="47876" y="10868"/>
                  </a:cubicBezTo>
                  <a:cubicBezTo>
                    <a:pt x="47885" y="10843"/>
                    <a:pt x="47930" y="10772"/>
                    <a:pt x="47924" y="10746"/>
                  </a:cubicBezTo>
                  <a:cubicBezTo>
                    <a:pt x="47912" y="10691"/>
                    <a:pt x="47886" y="10671"/>
                    <a:pt x="47853" y="10671"/>
                  </a:cubicBezTo>
                  <a:close/>
                  <a:moveTo>
                    <a:pt x="6865" y="10248"/>
                  </a:moveTo>
                  <a:cubicBezTo>
                    <a:pt x="6829" y="10248"/>
                    <a:pt x="6794" y="10260"/>
                    <a:pt x="6749" y="10293"/>
                  </a:cubicBezTo>
                  <a:cubicBezTo>
                    <a:pt x="6770" y="10298"/>
                    <a:pt x="6778" y="10312"/>
                    <a:pt x="6807" y="10314"/>
                  </a:cubicBezTo>
                  <a:cubicBezTo>
                    <a:pt x="6787" y="10346"/>
                    <a:pt x="6761" y="10354"/>
                    <a:pt x="6733" y="10354"/>
                  </a:cubicBezTo>
                  <a:cubicBezTo>
                    <a:pt x="6709" y="10354"/>
                    <a:pt x="6684" y="10349"/>
                    <a:pt x="6658" y="10346"/>
                  </a:cubicBezTo>
                  <a:cubicBezTo>
                    <a:pt x="6656" y="10346"/>
                    <a:pt x="6654" y="10346"/>
                    <a:pt x="6652" y="10346"/>
                  </a:cubicBezTo>
                  <a:cubicBezTo>
                    <a:pt x="6611" y="10346"/>
                    <a:pt x="6561" y="10380"/>
                    <a:pt x="6524" y="10395"/>
                  </a:cubicBezTo>
                  <a:cubicBezTo>
                    <a:pt x="6422" y="10438"/>
                    <a:pt x="6396" y="10492"/>
                    <a:pt x="6329" y="10589"/>
                  </a:cubicBezTo>
                  <a:cubicBezTo>
                    <a:pt x="6285" y="10654"/>
                    <a:pt x="6213" y="10820"/>
                    <a:pt x="6142" y="10849"/>
                  </a:cubicBezTo>
                  <a:cubicBezTo>
                    <a:pt x="6026" y="10894"/>
                    <a:pt x="5947" y="10953"/>
                    <a:pt x="6077" y="11048"/>
                  </a:cubicBezTo>
                  <a:cubicBezTo>
                    <a:pt x="6134" y="11042"/>
                    <a:pt x="6191" y="11035"/>
                    <a:pt x="6247" y="11027"/>
                  </a:cubicBezTo>
                  <a:cubicBezTo>
                    <a:pt x="6327" y="11018"/>
                    <a:pt x="6268" y="10966"/>
                    <a:pt x="6285" y="10937"/>
                  </a:cubicBezTo>
                  <a:cubicBezTo>
                    <a:pt x="6295" y="10921"/>
                    <a:pt x="6309" y="10914"/>
                    <a:pt x="6324" y="10914"/>
                  </a:cubicBezTo>
                  <a:cubicBezTo>
                    <a:pt x="6357" y="10914"/>
                    <a:pt x="6395" y="10951"/>
                    <a:pt x="6402" y="11008"/>
                  </a:cubicBezTo>
                  <a:cubicBezTo>
                    <a:pt x="6439" y="10984"/>
                    <a:pt x="6499" y="10961"/>
                    <a:pt x="6519" y="10919"/>
                  </a:cubicBezTo>
                  <a:cubicBezTo>
                    <a:pt x="6542" y="10874"/>
                    <a:pt x="6435" y="10830"/>
                    <a:pt x="6483" y="10789"/>
                  </a:cubicBezTo>
                  <a:cubicBezTo>
                    <a:pt x="6486" y="10786"/>
                    <a:pt x="6489" y="10785"/>
                    <a:pt x="6492" y="10785"/>
                  </a:cubicBezTo>
                  <a:cubicBezTo>
                    <a:pt x="6514" y="10785"/>
                    <a:pt x="6545" y="10827"/>
                    <a:pt x="6575" y="10827"/>
                  </a:cubicBezTo>
                  <a:cubicBezTo>
                    <a:pt x="6588" y="10827"/>
                    <a:pt x="6600" y="10819"/>
                    <a:pt x="6611" y="10797"/>
                  </a:cubicBezTo>
                  <a:cubicBezTo>
                    <a:pt x="6635" y="10750"/>
                    <a:pt x="6599" y="10715"/>
                    <a:pt x="6557" y="10713"/>
                  </a:cubicBezTo>
                  <a:cubicBezTo>
                    <a:pt x="6599" y="10668"/>
                    <a:pt x="6659" y="10699"/>
                    <a:pt x="6635" y="10611"/>
                  </a:cubicBezTo>
                  <a:cubicBezTo>
                    <a:pt x="6627" y="10580"/>
                    <a:pt x="6661" y="10566"/>
                    <a:pt x="6690" y="10566"/>
                  </a:cubicBezTo>
                  <a:cubicBezTo>
                    <a:pt x="6701" y="10566"/>
                    <a:pt x="6712" y="10568"/>
                    <a:pt x="6719" y="10572"/>
                  </a:cubicBezTo>
                  <a:cubicBezTo>
                    <a:pt x="6645" y="10654"/>
                    <a:pt x="6717" y="10724"/>
                    <a:pt x="6796" y="10724"/>
                  </a:cubicBezTo>
                  <a:cubicBezTo>
                    <a:pt x="6818" y="10724"/>
                    <a:pt x="6841" y="10719"/>
                    <a:pt x="6861" y="10707"/>
                  </a:cubicBezTo>
                  <a:cubicBezTo>
                    <a:pt x="6924" y="10670"/>
                    <a:pt x="7066" y="10492"/>
                    <a:pt x="6924" y="10462"/>
                  </a:cubicBezTo>
                  <a:cubicBezTo>
                    <a:pt x="6939" y="10446"/>
                    <a:pt x="6974" y="10428"/>
                    <a:pt x="7001" y="10423"/>
                  </a:cubicBezTo>
                  <a:lnTo>
                    <a:pt x="7001" y="10423"/>
                  </a:lnTo>
                  <a:cubicBezTo>
                    <a:pt x="6991" y="10424"/>
                    <a:pt x="6981" y="10424"/>
                    <a:pt x="6973" y="10424"/>
                  </a:cubicBezTo>
                  <a:cubicBezTo>
                    <a:pt x="6846" y="10424"/>
                    <a:pt x="6960" y="10322"/>
                    <a:pt x="7018" y="10281"/>
                  </a:cubicBezTo>
                  <a:cubicBezTo>
                    <a:pt x="6953" y="10265"/>
                    <a:pt x="6908" y="10248"/>
                    <a:pt x="6865" y="10248"/>
                  </a:cubicBezTo>
                  <a:close/>
                  <a:moveTo>
                    <a:pt x="6798" y="10789"/>
                  </a:moveTo>
                  <a:lnTo>
                    <a:pt x="6798" y="10789"/>
                  </a:lnTo>
                  <a:cubicBezTo>
                    <a:pt x="6756" y="10813"/>
                    <a:pt x="6538" y="10975"/>
                    <a:pt x="6584" y="11036"/>
                  </a:cubicBezTo>
                  <a:cubicBezTo>
                    <a:pt x="6592" y="11048"/>
                    <a:pt x="6607" y="11054"/>
                    <a:pt x="6625" y="11054"/>
                  </a:cubicBezTo>
                  <a:cubicBezTo>
                    <a:pt x="6670" y="11054"/>
                    <a:pt x="6733" y="11018"/>
                    <a:pt x="6745" y="10988"/>
                  </a:cubicBezTo>
                  <a:cubicBezTo>
                    <a:pt x="6767" y="10935"/>
                    <a:pt x="6831" y="10846"/>
                    <a:pt x="6798" y="10789"/>
                  </a:cubicBezTo>
                  <a:close/>
                  <a:moveTo>
                    <a:pt x="25520" y="11017"/>
                  </a:moveTo>
                  <a:cubicBezTo>
                    <a:pt x="25487" y="11017"/>
                    <a:pt x="25491" y="11059"/>
                    <a:pt x="25494" y="11076"/>
                  </a:cubicBezTo>
                  <a:cubicBezTo>
                    <a:pt x="25504" y="11085"/>
                    <a:pt x="25515" y="11094"/>
                    <a:pt x="25524" y="11102"/>
                  </a:cubicBezTo>
                  <a:cubicBezTo>
                    <a:pt x="25525" y="11092"/>
                    <a:pt x="25524" y="11081"/>
                    <a:pt x="25525" y="11070"/>
                  </a:cubicBezTo>
                  <a:cubicBezTo>
                    <a:pt x="25527" y="11070"/>
                    <a:pt x="25529" y="11070"/>
                    <a:pt x="25531" y="11070"/>
                  </a:cubicBezTo>
                  <a:cubicBezTo>
                    <a:pt x="25565" y="11070"/>
                    <a:pt x="25570" y="11062"/>
                    <a:pt x="25597" y="11035"/>
                  </a:cubicBezTo>
                  <a:lnTo>
                    <a:pt x="25597" y="11035"/>
                  </a:lnTo>
                  <a:cubicBezTo>
                    <a:pt x="25572" y="11039"/>
                    <a:pt x="25553" y="11032"/>
                    <a:pt x="25527" y="11046"/>
                  </a:cubicBezTo>
                  <a:cubicBezTo>
                    <a:pt x="25535" y="11038"/>
                    <a:pt x="25541" y="11031"/>
                    <a:pt x="25548" y="11024"/>
                  </a:cubicBezTo>
                  <a:cubicBezTo>
                    <a:pt x="25537" y="11019"/>
                    <a:pt x="25527" y="11017"/>
                    <a:pt x="25520" y="11017"/>
                  </a:cubicBezTo>
                  <a:close/>
                  <a:moveTo>
                    <a:pt x="8062" y="10178"/>
                  </a:moveTo>
                  <a:cubicBezTo>
                    <a:pt x="8044" y="10178"/>
                    <a:pt x="8022" y="10187"/>
                    <a:pt x="7995" y="10208"/>
                  </a:cubicBezTo>
                  <a:cubicBezTo>
                    <a:pt x="7963" y="10295"/>
                    <a:pt x="7934" y="10351"/>
                    <a:pt x="7880" y="10422"/>
                  </a:cubicBezTo>
                  <a:cubicBezTo>
                    <a:pt x="7945" y="10441"/>
                    <a:pt x="8008" y="10461"/>
                    <a:pt x="8073" y="10479"/>
                  </a:cubicBezTo>
                  <a:cubicBezTo>
                    <a:pt x="8039" y="10504"/>
                    <a:pt x="8007" y="10530"/>
                    <a:pt x="7973" y="10555"/>
                  </a:cubicBezTo>
                  <a:cubicBezTo>
                    <a:pt x="8012" y="10560"/>
                    <a:pt x="8167" y="10557"/>
                    <a:pt x="8172" y="10600"/>
                  </a:cubicBezTo>
                  <a:cubicBezTo>
                    <a:pt x="8182" y="10693"/>
                    <a:pt x="8087" y="10674"/>
                    <a:pt x="8012" y="10689"/>
                  </a:cubicBezTo>
                  <a:cubicBezTo>
                    <a:pt x="7984" y="10695"/>
                    <a:pt x="7894" y="10729"/>
                    <a:pt x="7840" y="10729"/>
                  </a:cubicBezTo>
                  <a:cubicBezTo>
                    <a:pt x="7821" y="10729"/>
                    <a:pt x="7807" y="10725"/>
                    <a:pt x="7801" y="10714"/>
                  </a:cubicBezTo>
                  <a:cubicBezTo>
                    <a:pt x="7773" y="10661"/>
                    <a:pt x="7758" y="10642"/>
                    <a:pt x="7733" y="10642"/>
                  </a:cubicBezTo>
                  <a:cubicBezTo>
                    <a:pt x="7715" y="10642"/>
                    <a:pt x="7691" y="10653"/>
                    <a:pt x="7653" y="10667"/>
                  </a:cubicBezTo>
                  <a:cubicBezTo>
                    <a:pt x="7665" y="10655"/>
                    <a:pt x="7678" y="10643"/>
                    <a:pt x="7691" y="10631"/>
                  </a:cubicBezTo>
                  <a:cubicBezTo>
                    <a:pt x="7631" y="10604"/>
                    <a:pt x="7551" y="10546"/>
                    <a:pt x="7484" y="10546"/>
                  </a:cubicBezTo>
                  <a:cubicBezTo>
                    <a:pt x="7470" y="10546"/>
                    <a:pt x="7457" y="10548"/>
                    <a:pt x="7444" y="10554"/>
                  </a:cubicBezTo>
                  <a:cubicBezTo>
                    <a:pt x="7404" y="10573"/>
                    <a:pt x="7380" y="10580"/>
                    <a:pt x="7362" y="10580"/>
                  </a:cubicBezTo>
                  <a:cubicBezTo>
                    <a:pt x="7320" y="10580"/>
                    <a:pt x="7311" y="10544"/>
                    <a:pt x="7224" y="10534"/>
                  </a:cubicBezTo>
                  <a:cubicBezTo>
                    <a:pt x="7223" y="10534"/>
                    <a:pt x="7222" y="10534"/>
                    <a:pt x="7222" y="10534"/>
                  </a:cubicBezTo>
                  <a:cubicBezTo>
                    <a:pt x="7192" y="10534"/>
                    <a:pt x="7030" y="10594"/>
                    <a:pt x="7039" y="10636"/>
                  </a:cubicBezTo>
                  <a:cubicBezTo>
                    <a:pt x="7044" y="10657"/>
                    <a:pt x="7083" y="10662"/>
                    <a:pt x="7126" y="10662"/>
                  </a:cubicBezTo>
                  <a:cubicBezTo>
                    <a:pt x="7168" y="10662"/>
                    <a:pt x="7214" y="10657"/>
                    <a:pt x="7232" y="10657"/>
                  </a:cubicBezTo>
                  <a:cubicBezTo>
                    <a:pt x="7115" y="10680"/>
                    <a:pt x="7029" y="10687"/>
                    <a:pt x="6935" y="10763"/>
                  </a:cubicBezTo>
                  <a:lnTo>
                    <a:pt x="6951" y="10819"/>
                  </a:lnTo>
                  <a:cubicBezTo>
                    <a:pt x="6963" y="10822"/>
                    <a:pt x="6976" y="10823"/>
                    <a:pt x="6989" y="10823"/>
                  </a:cubicBezTo>
                  <a:cubicBezTo>
                    <a:pt x="7068" y="10823"/>
                    <a:pt x="7165" y="10771"/>
                    <a:pt x="7234" y="10750"/>
                  </a:cubicBezTo>
                  <a:lnTo>
                    <a:pt x="7234" y="10750"/>
                  </a:lnTo>
                  <a:cubicBezTo>
                    <a:pt x="7204" y="10784"/>
                    <a:pt x="6870" y="10854"/>
                    <a:pt x="6900" y="10934"/>
                  </a:cubicBezTo>
                  <a:cubicBezTo>
                    <a:pt x="6905" y="10948"/>
                    <a:pt x="6918" y="10953"/>
                    <a:pt x="6936" y="10953"/>
                  </a:cubicBezTo>
                  <a:cubicBezTo>
                    <a:pt x="7016" y="10953"/>
                    <a:pt x="7190" y="10845"/>
                    <a:pt x="7217" y="10830"/>
                  </a:cubicBezTo>
                  <a:lnTo>
                    <a:pt x="7217" y="10830"/>
                  </a:lnTo>
                  <a:cubicBezTo>
                    <a:pt x="7134" y="10947"/>
                    <a:pt x="6896" y="10942"/>
                    <a:pt x="6864" y="11087"/>
                  </a:cubicBezTo>
                  <a:cubicBezTo>
                    <a:pt x="6888" y="11089"/>
                    <a:pt x="6908" y="11089"/>
                    <a:pt x="6927" y="11089"/>
                  </a:cubicBezTo>
                  <a:cubicBezTo>
                    <a:pt x="6986" y="11089"/>
                    <a:pt x="7026" y="11081"/>
                    <a:pt x="7092" y="11045"/>
                  </a:cubicBezTo>
                  <a:cubicBezTo>
                    <a:pt x="7093" y="11060"/>
                    <a:pt x="7093" y="11076"/>
                    <a:pt x="7093" y="11092"/>
                  </a:cubicBezTo>
                  <a:cubicBezTo>
                    <a:pt x="7112" y="11093"/>
                    <a:pt x="7130" y="11094"/>
                    <a:pt x="7149" y="11094"/>
                  </a:cubicBezTo>
                  <a:cubicBezTo>
                    <a:pt x="7171" y="11094"/>
                    <a:pt x="7192" y="11093"/>
                    <a:pt x="7214" y="11091"/>
                  </a:cubicBezTo>
                  <a:cubicBezTo>
                    <a:pt x="7188" y="11053"/>
                    <a:pt x="7202" y="11032"/>
                    <a:pt x="7226" y="11032"/>
                  </a:cubicBezTo>
                  <a:cubicBezTo>
                    <a:pt x="7247" y="11032"/>
                    <a:pt x="7276" y="11048"/>
                    <a:pt x="7292" y="11082"/>
                  </a:cubicBezTo>
                  <a:cubicBezTo>
                    <a:pt x="7373" y="10998"/>
                    <a:pt x="7388" y="10984"/>
                    <a:pt x="7387" y="10860"/>
                  </a:cubicBezTo>
                  <a:lnTo>
                    <a:pt x="7387" y="10860"/>
                  </a:lnTo>
                  <a:cubicBezTo>
                    <a:pt x="7465" y="10865"/>
                    <a:pt x="7450" y="10926"/>
                    <a:pt x="7454" y="10991"/>
                  </a:cubicBezTo>
                  <a:cubicBezTo>
                    <a:pt x="7508" y="10971"/>
                    <a:pt x="7644" y="10962"/>
                    <a:pt x="7630" y="10882"/>
                  </a:cubicBezTo>
                  <a:lnTo>
                    <a:pt x="7630" y="10882"/>
                  </a:lnTo>
                  <a:cubicBezTo>
                    <a:pt x="7646" y="10903"/>
                    <a:pt x="7667" y="10911"/>
                    <a:pt x="7691" y="10911"/>
                  </a:cubicBezTo>
                  <a:cubicBezTo>
                    <a:pt x="7750" y="10911"/>
                    <a:pt x="7823" y="10861"/>
                    <a:pt x="7856" y="10820"/>
                  </a:cubicBezTo>
                  <a:lnTo>
                    <a:pt x="7856" y="10820"/>
                  </a:lnTo>
                  <a:cubicBezTo>
                    <a:pt x="7776" y="10970"/>
                    <a:pt x="7552" y="11051"/>
                    <a:pt x="7409" y="11148"/>
                  </a:cubicBezTo>
                  <a:cubicBezTo>
                    <a:pt x="7474" y="11169"/>
                    <a:pt x="7525" y="11178"/>
                    <a:pt x="7571" y="11178"/>
                  </a:cubicBezTo>
                  <a:cubicBezTo>
                    <a:pt x="7682" y="11178"/>
                    <a:pt x="7754" y="11121"/>
                    <a:pt x="7884" y="11030"/>
                  </a:cubicBezTo>
                  <a:cubicBezTo>
                    <a:pt x="7988" y="10959"/>
                    <a:pt x="8089" y="10886"/>
                    <a:pt x="8192" y="10814"/>
                  </a:cubicBezTo>
                  <a:cubicBezTo>
                    <a:pt x="8210" y="10802"/>
                    <a:pt x="8227" y="10798"/>
                    <a:pt x="8245" y="10798"/>
                  </a:cubicBezTo>
                  <a:cubicBezTo>
                    <a:pt x="8274" y="10798"/>
                    <a:pt x="8302" y="10809"/>
                    <a:pt x="8333" y="10809"/>
                  </a:cubicBezTo>
                  <a:cubicBezTo>
                    <a:pt x="8344" y="10809"/>
                    <a:pt x="8355" y="10808"/>
                    <a:pt x="8366" y="10804"/>
                  </a:cubicBezTo>
                  <a:cubicBezTo>
                    <a:pt x="8397" y="10793"/>
                    <a:pt x="8387" y="10736"/>
                    <a:pt x="8438" y="10723"/>
                  </a:cubicBezTo>
                  <a:cubicBezTo>
                    <a:pt x="8492" y="10708"/>
                    <a:pt x="8546" y="10693"/>
                    <a:pt x="8600" y="10679"/>
                  </a:cubicBezTo>
                  <a:cubicBezTo>
                    <a:pt x="8671" y="10660"/>
                    <a:pt x="8680" y="10565"/>
                    <a:pt x="8676" y="10485"/>
                  </a:cubicBezTo>
                  <a:cubicBezTo>
                    <a:pt x="8674" y="10406"/>
                    <a:pt x="8652" y="10335"/>
                    <a:pt x="8582" y="10335"/>
                  </a:cubicBezTo>
                  <a:cubicBezTo>
                    <a:pt x="8564" y="10335"/>
                    <a:pt x="8544" y="10340"/>
                    <a:pt x="8519" y="10350"/>
                  </a:cubicBezTo>
                  <a:cubicBezTo>
                    <a:pt x="8375" y="10412"/>
                    <a:pt x="8512" y="10421"/>
                    <a:pt x="8473" y="10514"/>
                  </a:cubicBezTo>
                  <a:cubicBezTo>
                    <a:pt x="8430" y="10441"/>
                    <a:pt x="8401" y="10436"/>
                    <a:pt x="8329" y="10434"/>
                  </a:cubicBezTo>
                  <a:cubicBezTo>
                    <a:pt x="8284" y="10432"/>
                    <a:pt x="8253" y="10355"/>
                    <a:pt x="8209" y="10336"/>
                  </a:cubicBezTo>
                  <a:cubicBezTo>
                    <a:pt x="8137" y="10305"/>
                    <a:pt x="8129" y="10178"/>
                    <a:pt x="8062" y="10178"/>
                  </a:cubicBezTo>
                  <a:close/>
                  <a:moveTo>
                    <a:pt x="8889" y="11062"/>
                  </a:moveTo>
                  <a:cubicBezTo>
                    <a:pt x="8792" y="11110"/>
                    <a:pt x="8657" y="11106"/>
                    <a:pt x="8646" y="11239"/>
                  </a:cubicBezTo>
                  <a:cubicBezTo>
                    <a:pt x="8731" y="11242"/>
                    <a:pt x="8743" y="11255"/>
                    <a:pt x="8816" y="11292"/>
                  </a:cubicBezTo>
                  <a:cubicBezTo>
                    <a:pt x="8861" y="11315"/>
                    <a:pt x="8896" y="11345"/>
                    <a:pt x="8932" y="11345"/>
                  </a:cubicBezTo>
                  <a:cubicBezTo>
                    <a:pt x="8948" y="11345"/>
                    <a:pt x="8963" y="11339"/>
                    <a:pt x="8980" y="11326"/>
                  </a:cubicBezTo>
                  <a:cubicBezTo>
                    <a:pt x="9020" y="11293"/>
                    <a:pt x="9041" y="11201"/>
                    <a:pt x="9026" y="11151"/>
                  </a:cubicBezTo>
                  <a:cubicBezTo>
                    <a:pt x="9004" y="11080"/>
                    <a:pt x="8958" y="11085"/>
                    <a:pt x="8889" y="11062"/>
                  </a:cubicBezTo>
                  <a:close/>
                  <a:moveTo>
                    <a:pt x="48541" y="8989"/>
                  </a:moveTo>
                  <a:cubicBezTo>
                    <a:pt x="48474" y="8989"/>
                    <a:pt x="48455" y="9055"/>
                    <a:pt x="48495" y="9125"/>
                  </a:cubicBezTo>
                  <a:cubicBezTo>
                    <a:pt x="48472" y="9086"/>
                    <a:pt x="48452" y="9070"/>
                    <a:pt x="48435" y="9070"/>
                  </a:cubicBezTo>
                  <a:cubicBezTo>
                    <a:pt x="48378" y="9070"/>
                    <a:pt x="48352" y="9241"/>
                    <a:pt x="48352" y="9298"/>
                  </a:cubicBezTo>
                  <a:cubicBezTo>
                    <a:pt x="48352" y="9357"/>
                    <a:pt x="48427" y="9365"/>
                    <a:pt x="48425" y="9395"/>
                  </a:cubicBezTo>
                  <a:cubicBezTo>
                    <a:pt x="48421" y="9476"/>
                    <a:pt x="48417" y="9557"/>
                    <a:pt x="48414" y="9639"/>
                  </a:cubicBezTo>
                  <a:cubicBezTo>
                    <a:pt x="48408" y="9744"/>
                    <a:pt x="48370" y="9865"/>
                    <a:pt x="48293" y="9933"/>
                  </a:cubicBezTo>
                  <a:cubicBezTo>
                    <a:pt x="48244" y="9977"/>
                    <a:pt x="48206" y="10018"/>
                    <a:pt x="48146" y="10039"/>
                  </a:cubicBezTo>
                  <a:cubicBezTo>
                    <a:pt x="48142" y="10040"/>
                    <a:pt x="48139" y="10040"/>
                    <a:pt x="48136" y="10040"/>
                  </a:cubicBezTo>
                  <a:cubicBezTo>
                    <a:pt x="48095" y="10040"/>
                    <a:pt x="48130" y="9935"/>
                    <a:pt x="48142" y="9916"/>
                  </a:cubicBezTo>
                  <a:lnTo>
                    <a:pt x="48142" y="9916"/>
                  </a:lnTo>
                  <a:cubicBezTo>
                    <a:pt x="48070" y="9968"/>
                    <a:pt x="48038" y="9965"/>
                    <a:pt x="48061" y="10060"/>
                  </a:cubicBezTo>
                  <a:cubicBezTo>
                    <a:pt x="48071" y="10108"/>
                    <a:pt x="48015" y="10193"/>
                    <a:pt x="47996" y="10236"/>
                  </a:cubicBezTo>
                  <a:cubicBezTo>
                    <a:pt x="47973" y="10291"/>
                    <a:pt x="48035" y="10318"/>
                    <a:pt x="47982" y="10362"/>
                  </a:cubicBezTo>
                  <a:cubicBezTo>
                    <a:pt x="47961" y="10379"/>
                    <a:pt x="47946" y="10385"/>
                    <a:pt x="47936" y="10385"/>
                  </a:cubicBezTo>
                  <a:cubicBezTo>
                    <a:pt x="47914" y="10385"/>
                    <a:pt x="47910" y="10358"/>
                    <a:pt x="47886" y="10358"/>
                  </a:cubicBezTo>
                  <a:cubicBezTo>
                    <a:pt x="47881" y="10358"/>
                    <a:pt x="47876" y="10359"/>
                    <a:pt x="47870" y="10362"/>
                  </a:cubicBezTo>
                  <a:cubicBezTo>
                    <a:pt x="47773" y="10399"/>
                    <a:pt x="47578" y="10426"/>
                    <a:pt x="47540" y="10534"/>
                  </a:cubicBezTo>
                  <a:cubicBezTo>
                    <a:pt x="47497" y="10658"/>
                    <a:pt x="47422" y="10751"/>
                    <a:pt x="47307" y="10778"/>
                  </a:cubicBezTo>
                  <a:cubicBezTo>
                    <a:pt x="47386" y="10891"/>
                    <a:pt x="47231" y="10989"/>
                    <a:pt x="47169" y="11061"/>
                  </a:cubicBezTo>
                  <a:cubicBezTo>
                    <a:pt x="47185" y="11100"/>
                    <a:pt x="47201" y="11137"/>
                    <a:pt x="47216" y="11177"/>
                  </a:cubicBezTo>
                  <a:cubicBezTo>
                    <a:pt x="47316" y="11160"/>
                    <a:pt x="47213" y="11071"/>
                    <a:pt x="47284" y="11060"/>
                  </a:cubicBezTo>
                  <a:cubicBezTo>
                    <a:pt x="47288" y="11059"/>
                    <a:pt x="47292" y="11059"/>
                    <a:pt x="47295" y="11059"/>
                  </a:cubicBezTo>
                  <a:cubicBezTo>
                    <a:pt x="47370" y="11059"/>
                    <a:pt x="47355" y="11171"/>
                    <a:pt x="47343" y="11208"/>
                  </a:cubicBezTo>
                  <a:cubicBezTo>
                    <a:pt x="47322" y="11274"/>
                    <a:pt x="47352" y="11436"/>
                    <a:pt x="47414" y="11436"/>
                  </a:cubicBezTo>
                  <a:cubicBezTo>
                    <a:pt x="47430" y="11436"/>
                    <a:pt x="47448" y="11426"/>
                    <a:pt x="47467" y="11402"/>
                  </a:cubicBezTo>
                  <a:cubicBezTo>
                    <a:pt x="47546" y="11304"/>
                    <a:pt x="47546" y="11164"/>
                    <a:pt x="47568" y="11038"/>
                  </a:cubicBezTo>
                  <a:cubicBezTo>
                    <a:pt x="47574" y="11005"/>
                    <a:pt x="47500" y="10946"/>
                    <a:pt x="47483" y="10929"/>
                  </a:cubicBezTo>
                  <a:cubicBezTo>
                    <a:pt x="47469" y="10915"/>
                    <a:pt x="47459" y="10911"/>
                    <a:pt x="47449" y="10911"/>
                  </a:cubicBezTo>
                  <a:cubicBezTo>
                    <a:pt x="47434" y="10911"/>
                    <a:pt x="47421" y="10921"/>
                    <a:pt x="47403" y="10921"/>
                  </a:cubicBezTo>
                  <a:cubicBezTo>
                    <a:pt x="47391" y="10921"/>
                    <a:pt x="47376" y="10916"/>
                    <a:pt x="47356" y="10899"/>
                  </a:cubicBezTo>
                  <a:cubicBezTo>
                    <a:pt x="47413" y="10808"/>
                    <a:pt x="47529" y="10894"/>
                    <a:pt x="47530" y="10743"/>
                  </a:cubicBezTo>
                  <a:cubicBezTo>
                    <a:pt x="47551" y="10764"/>
                    <a:pt x="47567" y="10772"/>
                    <a:pt x="47582" y="10772"/>
                  </a:cubicBezTo>
                  <a:cubicBezTo>
                    <a:pt x="47607" y="10772"/>
                    <a:pt x="47626" y="10748"/>
                    <a:pt x="47652" y="10720"/>
                  </a:cubicBezTo>
                  <a:cubicBezTo>
                    <a:pt x="47673" y="10698"/>
                    <a:pt x="47753" y="10657"/>
                    <a:pt x="47760" y="10640"/>
                  </a:cubicBezTo>
                  <a:cubicBezTo>
                    <a:pt x="47795" y="10563"/>
                    <a:pt x="47918" y="10573"/>
                    <a:pt x="47994" y="10560"/>
                  </a:cubicBezTo>
                  <a:lnTo>
                    <a:pt x="47994" y="10560"/>
                  </a:lnTo>
                  <a:cubicBezTo>
                    <a:pt x="47906" y="10687"/>
                    <a:pt x="47994" y="10736"/>
                    <a:pt x="48098" y="10787"/>
                  </a:cubicBezTo>
                  <a:cubicBezTo>
                    <a:pt x="48126" y="10711"/>
                    <a:pt x="48137" y="10585"/>
                    <a:pt x="48230" y="10578"/>
                  </a:cubicBezTo>
                  <a:cubicBezTo>
                    <a:pt x="48166" y="10547"/>
                    <a:pt x="48136" y="10500"/>
                    <a:pt x="48187" y="10440"/>
                  </a:cubicBezTo>
                  <a:lnTo>
                    <a:pt x="48187" y="10440"/>
                  </a:lnTo>
                  <a:cubicBezTo>
                    <a:pt x="48218" y="10469"/>
                    <a:pt x="48250" y="10481"/>
                    <a:pt x="48283" y="10481"/>
                  </a:cubicBezTo>
                  <a:cubicBezTo>
                    <a:pt x="48360" y="10481"/>
                    <a:pt x="48434" y="10411"/>
                    <a:pt x="48465" y="10327"/>
                  </a:cubicBezTo>
                  <a:cubicBezTo>
                    <a:pt x="48490" y="10355"/>
                    <a:pt x="48514" y="10383"/>
                    <a:pt x="48539" y="10411"/>
                  </a:cubicBezTo>
                  <a:cubicBezTo>
                    <a:pt x="48563" y="10343"/>
                    <a:pt x="48581" y="10274"/>
                    <a:pt x="48621" y="10216"/>
                  </a:cubicBezTo>
                  <a:cubicBezTo>
                    <a:pt x="48622" y="10254"/>
                    <a:pt x="48625" y="10292"/>
                    <a:pt x="48627" y="10330"/>
                  </a:cubicBezTo>
                  <a:cubicBezTo>
                    <a:pt x="48695" y="10283"/>
                    <a:pt x="48690" y="10216"/>
                    <a:pt x="48744" y="10164"/>
                  </a:cubicBezTo>
                  <a:cubicBezTo>
                    <a:pt x="48751" y="10158"/>
                    <a:pt x="48689" y="10012"/>
                    <a:pt x="48687" y="9966"/>
                  </a:cubicBezTo>
                  <a:cubicBezTo>
                    <a:pt x="48682" y="9878"/>
                    <a:pt x="48714" y="9867"/>
                    <a:pt x="48685" y="9766"/>
                  </a:cubicBezTo>
                  <a:cubicBezTo>
                    <a:pt x="48668" y="9708"/>
                    <a:pt x="48632" y="9618"/>
                    <a:pt x="48705" y="9618"/>
                  </a:cubicBezTo>
                  <a:cubicBezTo>
                    <a:pt x="48712" y="9618"/>
                    <a:pt x="48721" y="9619"/>
                    <a:pt x="48731" y="9621"/>
                  </a:cubicBezTo>
                  <a:cubicBezTo>
                    <a:pt x="48713" y="9556"/>
                    <a:pt x="48682" y="9513"/>
                    <a:pt x="48724" y="9465"/>
                  </a:cubicBezTo>
                  <a:cubicBezTo>
                    <a:pt x="48772" y="9413"/>
                    <a:pt x="48733" y="9348"/>
                    <a:pt x="48717" y="9278"/>
                  </a:cubicBezTo>
                  <a:cubicBezTo>
                    <a:pt x="48704" y="9228"/>
                    <a:pt x="48631" y="9174"/>
                    <a:pt x="48598" y="9136"/>
                  </a:cubicBezTo>
                  <a:cubicBezTo>
                    <a:pt x="48562" y="9097"/>
                    <a:pt x="48574" y="9044"/>
                    <a:pt x="48571" y="8993"/>
                  </a:cubicBezTo>
                  <a:cubicBezTo>
                    <a:pt x="48560" y="8990"/>
                    <a:pt x="48550" y="8989"/>
                    <a:pt x="48541" y="8989"/>
                  </a:cubicBezTo>
                  <a:close/>
                  <a:moveTo>
                    <a:pt x="27791" y="11311"/>
                  </a:moveTo>
                  <a:cubicBezTo>
                    <a:pt x="27768" y="11311"/>
                    <a:pt x="27744" y="11330"/>
                    <a:pt x="27720" y="11353"/>
                  </a:cubicBezTo>
                  <a:cubicBezTo>
                    <a:pt x="27734" y="11386"/>
                    <a:pt x="27804" y="11444"/>
                    <a:pt x="27845" y="11444"/>
                  </a:cubicBezTo>
                  <a:cubicBezTo>
                    <a:pt x="27851" y="11444"/>
                    <a:pt x="27856" y="11443"/>
                    <a:pt x="27860" y="11440"/>
                  </a:cubicBezTo>
                  <a:cubicBezTo>
                    <a:pt x="27914" y="11412"/>
                    <a:pt x="27882" y="11340"/>
                    <a:pt x="27832" y="11340"/>
                  </a:cubicBezTo>
                  <a:cubicBezTo>
                    <a:pt x="27832" y="11340"/>
                    <a:pt x="27831" y="11340"/>
                    <a:pt x="27830" y="11340"/>
                  </a:cubicBezTo>
                  <a:cubicBezTo>
                    <a:pt x="27819" y="11319"/>
                    <a:pt x="27805" y="11311"/>
                    <a:pt x="27791" y="11311"/>
                  </a:cubicBezTo>
                  <a:close/>
                  <a:moveTo>
                    <a:pt x="28043" y="11129"/>
                  </a:moveTo>
                  <a:cubicBezTo>
                    <a:pt x="28004" y="11129"/>
                    <a:pt x="27979" y="11155"/>
                    <a:pt x="28040" y="11223"/>
                  </a:cubicBezTo>
                  <a:cubicBezTo>
                    <a:pt x="28032" y="11224"/>
                    <a:pt x="28025" y="11225"/>
                    <a:pt x="28019" y="11225"/>
                  </a:cubicBezTo>
                  <a:cubicBezTo>
                    <a:pt x="27988" y="11225"/>
                    <a:pt x="27975" y="11207"/>
                    <a:pt x="27984" y="11165"/>
                  </a:cubicBezTo>
                  <a:lnTo>
                    <a:pt x="27984" y="11165"/>
                  </a:lnTo>
                  <a:cubicBezTo>
                    <a:pt x="27969" y="11166"/>
                    <a:pt x="27946" y="11171"/>
                    <a:pt x="27932" y="11179"/>
                  </a:cubicBezTo>
                  <a:cubicBezTo>
                    <a:pt x="27952" y="11211"/>
                    <a:pt x="27945" y="11242"/>
                    <a:pt x="27917" y="11268"/>
                  </a:cubicBezTo>
                  <a:cubicBezTo>
                    <a:pt x="27915" y="11310"/>
                    <a:pt x="27942" y="11373"/>
                    <a:pt x="27985" y="11373"/>
                  </a:cubicBezTo>
                  <a:cubicBezTo>
                    <a:pt x="27990" y="11373"/>
                    <a:pt x="27995" y="11372"/>
                    <a:pt x="28000" y="11370"/>
                  </a:cubicBezTo>
                  <a:cubicBezTo>
                    <a:pt x="28009" y="11367"/>
                    <a:pt x="28017" y="11365"/>
                    <a:pt x="28024" y="11365"/>
                  </a:cubicBezTo>
                  <a:cubicBezTo>
                    <a:pt x="28063" y="11365"/>
                    <a:pt x="28069" y="11414"/>
                    <a:pt x="28095" y="11466"/>
                  </a:cubicBezTo>
                  <a:cubicBezTo>
                    <a:pt x="28086" y="11390"/>
                    <a:pt x="28057" y="11315"/>
                    <a:pt x="28139" y="11285"/>
                  </a:cubicBezTo>
                  <a:cubicBezTo>
                    <a:pt x="28118" y="11278"/>
                    <a:pt x="28101" y="11255"/>
                    <a:pt x="28080" y="11248"/>
                  </a:cubicBezTo>
                  <a:cubicBezTo>
                    <a:pt x="28199" y="11189"/>
                    <a:pt x="28103" y="11129"/>
                    <a:pt x="28043" y="11129"/>
                  </a:cubicBezTo>
                  <a:close/>
                  <a:moveTo>
                    <a:pt x="25084" y="11298"/>
                  </a:moveTo>
                  <a:cubicBezTo>
                    <a:pt x="25081" y="11298"/>
                    <a:pt x="25078" y="11299"/>
                    <a:pt x="25076" y="11301"/>
                  </a:cubicBezTo>
                  <a:cubicBezTo>
                    <a:pt x="25035" y="11337"/>
                    <a:pt x="24913" y="11415"/>
                    <a:pt x="25023" y="11458"/>
                  </a:cubicBezTo>
                  <a:cubicBezTo>
                    <a:pt x="25014" y="11465"/>
                    <a:pt x="25006" y="11473"/>
                    <a:pt x="24997" y="11480"/>
                  </a:cubicBezTo>
                  <a:cubicBezTo>
                    <a:pt x="25005" y="11487"/>
                    <a:pt x="25014" y="11496"/>
                    <a:pt x="25021" y="11506"/>
                  </a:cubicBezTo>
                  <a:cubicBezTo>
                    <a:pt x="25049" y="11461"/>
                    <a:pt x="25060" y="11435"/>
                    <a:pt x="25101" y="11413"/>
                  </a:cubicBezTo>
                  <a:cubicBezTo>
                    <a:pt x="25090" y="11405"/>
                    <a:pt x="25081" y="11398"/>
                    <a:pt x="25071" y="11390"/>
                  </a:cubicBezTo>
                  <a:cubicBezTo>
                    <a:pt x="25126" y="11369"/>
                    <a:pt x="25108" y="11298"/>
                    <a:pt x="25084" y="11298"/>
                  </a:cubicBezTo>
                  <a:close/>
                  <a:moveTo>
                    <a:pt x="10040" y="10717"/>
                  </a:moveTo>
                  <a:cubicBezTo>
                    <a:pt x="10014" y="10717"/>
                    <a:pt x="9988" y="10724"/>
                    <a:pt x="9956" y="10746"/>
                  </a:cubicBezTo>
                  <a:cubicBezTo>
                    <a:pt x="9892" y="10788"/>
                    <a:pt x="9864" y="10815"/>
                    <a:pt x="9809" y="10815"/>
                  </a:cubicBezTo>
                  <a:cubicBezTo>
                    <a:pt x="9795" y="10815"/>
                    <a:pt x="9779" y="10814"/>
                    <a:pt x="9760" y="10810"/>
                  </a:cubicBezTo>
                  <a:cubicBezTo>
                    <a:pt x="9746" y="10807"/>
                    <a:pt x="9733" y="10806"/>
                    <a:pt x="9721" y="10806"/>
                  </a:cubicBezTo>
                  <a:cubicBezTo>
                    <a:pt x="9658" y="10806"/>
                    <a:pt x="9623" y="10838"/>
                    <a:pt x="9553" y="10860"/>
                  </a:cubicBezTo>
                  <a:cubicBezTo>
                    <a:pt x="9518" y="10871"/>
                    <a:pt x="9490" y="10970"/>
                    <a:pt x="9469" y="11005"/>
                  </a:cubicBezTo>
                  <a:cubicBezTo>
                    <a:pt x="9507" y="11011"/>
                    <a:pt x="9674" y="11010"/>
                    <a:pt x="9683" y="11046"/>
                  </a:cubicBezTo>
                  <a:cubicBezTo>
                    <a:pt x="9705" y="11126"/>
                    <a:pt x="9735" y="11225"/>
                    <a:pt x="9619" y="11234"/>
                  </a:cubicBezTo>
                  <a:cubicBezTo>
                    <a:pt x="9617" y="11234"/>
                    <a:pt x="9616" y="11234"/>
                    <a:pt x="9615" y="11234"/>
                  </a:cubicBezTo>
                  <a:cubicBezTo>
                    <a:pt x="9569" y="11234"/>
                    <a:pt x="9496" y="11162"/>
                    <a:pt x="9448" y="11162"/>
                  </a:cubicBezTo>
                  <a:cubicBezTo>
                    <a:pt x="9440" y="11162"/>
                    <a:pt x="9433" y="11164"/>
                    <a:pt x="9427" y="11168"/>
                  </a:cubicBezTo>
                  <a:cubicBezTo>
                    <a:pt x="9377" y="11201"/>
                    <a:pt x="9309" y="11273"/>
                    <a:pt x="9392" y="11309"/>
                  </a:cubicBezTo>
                  <a:cubicBezTo>
                    <a:pt x="9548" y="11377"/>
                    <a:pt x="9706" y="11371"/>
                    <a:pt x="9846" y="11476"/>
                  </a:cubicBezTo>
                  <a:cubicBezTo>
                    <a:pt x="9910" y="11522"/>
                    <a:pt x="9968" y="11590"/>
                    <a:pt x="10043" y="11590"/>
                  </a:cubicBezTo>
                  <a:cubicBezTo>
                    <a:pt x="10044" y="11590"/>
                    <a:pt x="10046" y="11590"/>
                    <a:pt x="10047" y="11590"/>
                  </a:cubicBezTo>
                  <a:cubicBezTo>
                    <a:pt x="10109" y="11586"/>
                    <a:pt x="10194" y="11512"/>
                    <a:pt x="10149" y="11443"/>
                  </a:cubicBezTo>
                  <a:lnTo>
                    <a:pt x="10149" y="11443"/>
                  </a:lnTo>
                  <a:cubicBezTo>
                    <a:pt x="10152" y="11443"/>
                    <a:pt x="10156" y="11444"/>
                    <a:pt x="10159" y="11444"/>
                  </a:cubicBezTo>
                  <a:cubicBezTo>
                    <a:pt x="10274" y="11444"/>
                    <a:pt x="10479" y="11200"/>
                    <a:pt x="10288" y="11185"/>
                  </a:cubicBezTo>
                  <a:cubicBezTo>
                    <a:pt x="10312" y="11169"/>
                    <a:pt x="10336" y="11146"/>
                    <a:pt x="10362" y="11134"/>
                  </a:cubicBezTo>
                  <a:cubicBezTo>
                    <a:pt x="10338" y="11102"/>
                    <a:pt x="10315" y="11072"/>
                    <a:pt x="10291" y="11041"/>
                  </a:cubicBezTo>
                  <a:cubicBezTo>
                    <a:pt x="10280" y="11064"/>
                    <a:pt x="10247" y="11074"/>
                    <a:pt x="10235" y="11096"/>
                  </a:cubicBezTo>
                  <a:cubicBezTo>
                    <a:pt x="10186" y="11035"/>
                    <a:pt x="10156" y="11016"/>
                    <a:pt x="10120" y="11016"/>
                  </a:cubicBezTo>
                  <a:cubicBezTo>
                    <a:pt x="10086" y="11016"/>
                    <a:pt x="10048" y="11032"/>
                    <a:pt x="9984" y="11048"/>
                  </a:cubicBezTo>
                  <a:cubicBezTo>
                    <a:pt x="10039" y="10984"/>
                    <a:pt x="10094" y="10921"/>
                    <a:pt x="10150" y="10857"/>
                  </a:cubicBezTo>
                  <a:cubicBezTo>
                    <a:pt x="10124" y="10854"/>
                    <a:pt x="10099" y="10833"/>
                    <a:pt x="10073" y="10830"/>
                  </a:cubicBezTo>
                  <a:cubicBezTo>
                    <a:pt x="10101" y="10800"/>
                    <a:pt x="10129" y="10771"/>
                    <a:pt x="10158" y="10741"/>
                  </a:cubicBezTo>
                  <a:cubicBezTo>
                    <a:pt x="10109" y="10730"/>
                    <a:pt x="10074" y="10717"/>
                    <a:pt x="10040" y="10717"/>
                  </a:cubicBezTo>
                  <a:close/>
                  <a:moveTo>
                    <a:pt x="14117" y="11516"/>
                  </a:moveTo>
                  <a:cubicBezTo>
                    <a:pt x="14075" y="11516"/>
                    <a:pt x="14035" y="11539"/>
                    <a:pt x="14014" y="11582"/>
                  </a:cubicBezTo>
                  <a:cubicBezTo>
                    <a:pt x="13999" y="11612"/>
                    <a:pt x="14023" y="11621"/>
                    <a:pt x="14060" y="11621"/>
                  </a:cubicBezTo>
                  <a:cubicBezTo>
                    <a:pt x="14121" y="11621"/>
                    <a:pt x="14217" y="11595"/>
                    <a:pt x="14230" y="11592"/>
                  </a:cubicBezTo>
                  <a:cubicBezTo>
                    <a:pt x="14202" y="11539"/>
                    <a:pt x="14158" y="11516"/>
                    <a:pt x="14117" y="11516"/>
                  </a:cubicBezTo>
                  <a:close/>
                  <a:moveTo>
                    <a:pt x="25131" y="11495"/>
                  </a:moveTo>
                  <a:cubicBezTo>
                    <a:pt x="25128" y="11495"/>
                    <a:pt x="25124" y="11496"/>
                    <a:pt x="25120" y="11497"/>
                  </a:cubicBezTo>
                  <a:cubicBezTo>
                    <a:pt x="25122" y="11512"/>
                    <a:pt x="25124" y="11526"/>
                    <a:pt x="25128" y="11540"/>
                  </a:cubicBezTo>
                  <a:cubicBezTo>
                    <a:pt x="25112" y="11534"/>
                    <a:pt x="25097" y="11527"/>
                    <a:pt x="25082" y="11520"/>
                  </a:cubicBezTo>
                  <a:cubicBezTo>
                    <a:pt x="25077" y="11535"/>
                    <a:pt x="25075" y="11546"/>
                    <a:pt x="25073" y="11556"/>
                  </a:cubicBezTo>
                  <a:cubicBezTo>
                    <a:pt x="25106" y="11579"/>
                    <a:pt x="25165" y="11622"/>
                    <a:pt x="25208" y="11622"/>
                  </a:cubicBezTo>
                  <a:cubicBezTo>
                    <a:pt x="25232" y="11622"/>
                    <a:pt x="25252" y="11608"/>
                    <a:pt x="25259" y="11569"/>
                  </a:cubicBezTo>
                  <a:lnTo>
                    <a:pt x="25259" y="11569"/>
                  </a:lnTo>
                  <a:cubicBezTo>
                    <a:pt x="25245" y="11575"/>
                    <a:pt x="25231" y="11579"/>
                    <a:pt x="25219" y="11579"/>
                  </a:cubicBezTo>
                  <a:cubicBezTo>
                    <a:pt x="25190" y="11579"/>
                    <a:pt x="25170" y="11560"/>
                    <a:pt x="25169" y="11521"/>
                  </a:cubicBezTo>
                  <a:cubicBezTo>
                    <a:pt x="25155" y="11506"/>
                    <a:pt x="25147" y="11495"/>
                    <a:pt x="25131" y="11495"/>
                  </a:cubicBezTo>
                  <a:close/>
                  <a:moveTo>
                    <a:pt x="25019" y="11540"/>
                  </a:moveTo>
                  <a:lnTo>
                    <a:pt x="25019" y="11540"/>
                  </a:lnTo>
                  <a:cubicBezTo>
                    <a:pt x="25000" y="11541"/>
                    <a:pt x="24971" y="11542"/>
                    <a:pt x="24954" y="11548"/>
                  </a:cubicBezTo>
                  <a:cubicBezTo>
                    <a:pt x="24955" y="11570"/>
                    <a:pt x="24964" y="11562"/>
                    <a:pt x="24977" y="11569"/>
                  </a:cubicBezTo>
                  <a:cubicBezTo>
                    <a:pt x="24987" y="11590"/>
                    <a:pt x="24971" y="11652"/>
                    <a:pt x="25028" y="11675"/>
                  </a:cubicBezTo>
                  <a:cubicBezTo>
                    <a:pt x="25014" y="11625"/>
                    <a:pt x="24997" y="11590"/>
                    <a:pt x="25019" y="11540"/>
                  </a:cubicBezTo>
                  <a:close/>
                  <a:moveTo>
                    <a:pt x="25172" y="11643"/>
                  </a:moveTo>
                  <a:cubicBezTo>
                    <a:pt x="25166" y="11648"/>
                    <a:pt x="25161" y="11655"/>
                    <a:pt x="25156" y="11660"/>
                  </a:cubicBezTo>
                  <a:lnTo>
                    <a:pt x="25178" y="11675"/>
                  </a:lnTo>
                  <a:cubicBezTo>
                    <a:pt x="25173" y="11665"/>
                    <a:pt x="25187" y="11657"/>
                    <a:pt x="25172" y="11643"/>
                  </a:cubicBezTo>
                  <a:close/>
                  <a:moveTo>
                    <a:pt x="13851" y="11520"/>
                  </a:moveTo>
                  <a:cubicBezTo>
                    <a:pt x="13700" y="11520"/>
                    <a:pt x="13546" y="11758"/>
                    <a:pt x="13687" y="11830"/>
                  </a:cubicBezTo>
                  <a:cubicBezTo>
                    <a:pt x="13721" y="11847"/>
                    <a:pt x="13785" y="11868"/>
                    <a:pt x="13842" y="11868"/>
                  </a:cubicBezTo>
                  <a:cubicBezTo>
                    <a:pt x="13894" y="11868"/>
                    <a:pt x="13940" y="11851"/>
                    <a:pt x="13955" y="11800"/>
                  </a:cubicBezTo>
                  <a:cubicBezTo>
                    <a:pt x="13988" y="11689"/>
                    <a:pt x="13929" y="11657"/>
                    <a:pt x="13940" y="11553"/>
                  </a:cubicBezTo>
                  <a:cubicBezTo>
                    <a:pt x="13912" y="11530"/>
                    <a:pt x="13881" y="11520"/>
                    <a:pt x="13851" y="11520"/>
                  </a:cubicBezTo>
                  <a:close/>
                  <a:moveTo>
                    <a:pt x="25323" y="11848"/>
                  </a:moveTo>
                  <a:cubicBezTo>
                    <a:pt x="25289" y="11848"/>
                    <a:pt x="25264" y="11882"/>
                    <a:pt x="25303" y="11927"/>
                  </a:cubicBezTo>
                  <a:cubicBezTo>
                    <a:pt x="25310" y="11901"/>
                    <a:pt x="25320" y="11874"/>
                    <a:pt x="25323" y="11848"/>
                  </a:cubicBezTo>
                  <a:close/>
                  <a:moveTo>
                    <a:pt x="25410" y="11923"/>
                  </a:moveTo>
                  <a:cubicBezTo>
                    <a:pt x="25409" y="11923"/>
                    <a:pt x="25407" y="11923"/>
                    <a:pt x="25405" y="11923"/>
                  </a:cubicBezTo>
                  <a:cubicBezTo>
                    <a:pt x="25411" y="11948"/>
                    <a:pt x="25428" y="11969"/>
                    <a:pt x="25450" y="11983"/>
                  </a:cubicBezTo>
                  <a:cubicBezTo>
                    <a:pt x="25460" y="11946"/>
                    <a:pt x="25445" y="11923"/>
                    <a:pt x="25410" y="11923"/>
                  </a:cubicBezTo>
                  <a:close/>
                  <a:moveTo>
                    <a:pt x="25270" y="11904"/>
                  </a:moveTo>
                  <a:cubicBezTo>
                    <a:pt x="25256" y="11913"/>
                    <a:pt x="25236" y="11936"/>
                    <a:pt x="25228" y="11953"/>
                  </a:cubicBezTo>
                  <a:cubicBezTo>
                    <a:pt x="25230" y="11953"/>
                    <a:pt x="25231" y="11953"/>
                    <a:pt x="25232" y="11953"/>
                  </a:cubicBezTo>
                  <a:cubicBezTo>
                    <a:pt x="25270" y="11953"/>
                    <a:pt x="25251" y="11977"/>
                    <a:pt x="25269" y="11994"/>
                  </a:cubicBezTo>
                  <a:cubicBezTo>
                    <a:pt x="25304" y="11970"/>
                    <a:pt x="25303" y="11938"/>
                    <a:pt x="25270" y="11904"/>
                  </a:cubicBezTo>
                  <a:close/>
                  <a:moveTo>
                    <a:pt x="25634" y="12184"/>
                  </a:moveTo>
                  <a:lnTo>
                    <a:pt x="25634" y="12184"/>
                  </a:lnTo>
                  <a:cubicBezTo>
                    <a:pt x="25603" y="12209"/>
                    <a:pt x="25592" y="12241"/>
                    <a:pt x="25597" y="12282"/>
                  </a:cubicBezTo>
                  <a:cubicBezTo>
                    <a:pt x="25606" y="12279"/>
                    <a:pt x="25616" y="12278"/>
                    <a:pt x="25626" y="12275"/>
                  </a:cubicBezTo>
                  <a:cubicBezTo>
                    <a:pt x="25652" y="12245"/>
                    <a:pt x="25658" y="12215"/>
                    <a:pt x="25634" y="12184"/>
                  </a:cubicBezTo>
                  <a:close/>
                  <a:moveTo>
                    <a:pt x="10349" y="11983"/>
                  </a:moveTo>
                  <a:cubicBezTo>
                    <a:pt x="10329" y="11983"/>
                    <a:pt x="10312" y="11992"/>
                    <a:pt x="10298" y="12017"/>
                  </a:cubicBezTo>
                  <a:cubicBezTo>
                    <a:pt x="10268" y="12068"/>
                    <a:pt x="10216" y="12136"/>
                    <a:pt x="10299" y="12168"/>
                  </a:cubicBezTo>
                  <a:cubicBezTo>
                    <a:pt x="10286" y="12175"/>
                    <a:pt x="10276" y="12180"/>
                    <a:pt x="10265" y="12186"/>
                  </a:cubicBezTo>
                  <a:cubicBezTo>
                    <a:pt x="10248" y="12267"/>
                    <a:pt x="10165" y="12222"/>
                    <a:pt x="10147" y="12304"/>
                  </a:cubicBezTo>
                  <a:cubicBezTo>
                    <a:pt x="10166" y="12319"/>
                    <a:pt x="10203" y="12336"/>
                    <a:pt x="10224" y="12341"/>
                  </a:cubicBezTo>
                  <a:cubicBezTo>
                    <a:pt x="10228" y="12310"/>
                    <a:pt x="10242" y="12316"/>
                    <a:pt x="10250" y="12296"/>
                  </a:cubicBezTo>
                  <a:cubicBezTo>
                    <a:pt x="10263" y="12327"/>
                    <a:pt x="10287" y="12341"/>
                    <a:pt x="10318" y="12341"/>
                  </a:cubicBezTo>
                  <a:cubicBezTo>
                    <a:pt x="10322" y="12341"/>
                    <a:pt x="10326" y="12341"/>
                    <a:pt x="10331" y="12340"/>
                  </a:cubicBezTo>
                  <a:cubicBezTo>
                    <a:pt x="10333" y="12328"/>
                    <a:pt x="10333" y="12315"/>
                    <a:pt x="10335" y="12302"/>
                  </a:cubicBezTo>
                  <a:cubicBezTo>
                    <a:pt x="10366" y="12349"/>
                    <a:pt x="10425" y="12360"/>
                    <a:pt x="10485" y="12360"/>
                  </a:cubicBezTo>
                  <a:cubicBezTo>
                    <a:pt x="10534" y="12360"/>
                    <a:pt x="10583" y="12353"/>
                    <a:pt x="10619" y="12350"/>
                  </a:cubicBezTo>
                  <a:cubicBezTo>
                    <a:pt x="10706" y="12342"/>
                    <a:pt x="10761" y="12239"/>
                    <a:pt x="10819" y="12175"/>
                  </a:cubicBezTo>
                  <a:cubicBezTo>
                    <a:pt x="10701" y="12114"/>
                    <a:pt x="10593" y="12065"/>
                    <a:pt x="10470" y="12025"/>
                  </a:cubicBezTo>
                  <a:cubicBezTo>
                    <a:pt x="10426" y="12010"/>
                    <a:pt x="10384" y="11983"/>
                    <a:pt x="10349" y="11983"/>
                  </a:cubicBezTo>
                  <a:close/>
                  <a:moveTo>
                    <a:pt x="19981" y="4323"/>
                  </a:moveTo>
                  <a:cubicBezTo>
                    <a:pt x="19905" y="4323"/>
                    <a:pt x="19829" y="4327"/>
                    <a:pt x="19752" y="4336"/>
                  </a:cubicBezTo>
                  <a:cubicBezTo>
                    <a:pt x="19370" y="4384"/>
                    <a:pt x="19001" y="4409"/>
                    <a:pt x="18640" y="4541"/>
                  </a:cubicBezTo>
                  <a:cubicBezTo>
                    <a:pt x="18511" y="4588"/>
                    <a:pt x="18381" y="4636"/>
                    <a:pt x="18253" y="4683"/>
                  </a:cubicBezTo>
                  <a:cubicBezTo>
                    <a:pt x="18209" y="4699"/>
                    <a:pt x="18114" y="4712"/>
                    <a:pt x="18079" y="4747"/>
                  </a:cubicBezTo>
                  <a:cubicBezTo>
                    <a:pt x="18026" y="4800"/>
                    <a:pt x="18056" y="4948"/>
                    <a:pt x="17969" y="4955"/>
                  </a:cubicBezTo>
                  <a:cubicBezTo>
                    <a:pt x="17858" y="4966"/>
                    <a:pt x="17748" y="4976"/>
                    <a:pt x="17637" y="4986"/>
                  </a:cubicBezTo>
                  <a:cubicBezTo>
                    <a:pt x="17503" y="4998"/>
                    <a:pt x="17331" y="4974"/>
                    <a:pt x="17224" y="5061"/>
                  </a:cubicBezTo>
                  <a:cubicBezTo>
                    <a:pt x="17067" y="5191"/>
                    <a:pt x="16911" y="5321"/>
                    <a:pt x="16754" y="5451"/>
                  </a:cubicBezTo>
                  <a:cubicBezTo>
                    <a:pt x="16952" y="5514"/>
                    <a:pt x="17159" y="5543"/>
                    <a:pt x="17317" y="5694"/>
                  </a:cubicBezTo>
                  <a:cubicBezTo>
                    <a:pt x="17099" y="5675"/>
                    <a:pt x="16893" y="5663"/>
                    <a:pt x="16684" y="5663"/>
                  </a:cubicBezTo>
                  <a:cubicBezTo>
                    <a:pt x="16574" y="5663"/>
                    <a:pt x="16463" y="5666"/>
                    <a:pt x="16350" y="5673"/>
                  </a:cubicBezTo>
                  <a:cubicBezTo>
                    <a:pt x="16248" y="5680"/>
                    <a:pt x="16123" y="5767"/>
                    <a:pt x="16030" y="5804"/>
                  </a:cubicBezTo>
                  <a:cubicBezTo>
                    <a:pt x="15821" y="5891"/>
                    <a:pt x="15613" y="5979"/>
                    <a:pt x="15404" y="6066"/>
                  </a:cubicBezTo>
                  <a:cubicBezTo>
                    <a:pt x="15312" y="6104"/>
                    <a:pt x="15160" y="6132"/>
                    <a:pt x="15084" y="6201"/>
                  </a:cubicBezTo>
                  <a:cubicBezTo>
                    <a:pt x="14979" y="6297"/>
                    <a:pt x="14873" y="6395"/>
                    <a:pt x="14767" y="6491"/>
                  </a:cubicBezTo>
                  <a:cubicBezTo>
                    <a:pt x="14506" y="6730"/>
                    <a:pt x="14244" y="6968"/>
                    <a:pt x="13985" y="7205"/>
                  </a:cubicBezTo>
                  <a:cubicBezTo>
                    <a:pt x="14045" y="7244"/>
                    <a:pt x="14103" y="7256"/>
                    <a:pt x="14161" y="7256"/>
                  </a:cubicBezTo>
                  <a:cubicBezTo>
                    <a:pt x="14243" y="7256"/>
                    <a:pt x="14326" y="7231"/>
                    <a:pt x="14419" y="7217"/>
                  </a:cubicBezTo>
                  <a:lnTo>
                    <a:pt x="14419" y="7217"/>
                  </a:lnTo>
                  <a:cubicBezTo>
                    <a:pt x="14409" y="7311"/>
                    <a:pt x="14398" y="7405"/>
                    <a:pt x="14388" y="7500"/>
                  </a:cubicBezTo>
                  <a:cubicBezTo>
                    <a:pt x="14376" y="7605"/>
                    <a:pt x="14358" y="7590"/>
                    <a:pt x="14263" y="7620"/>
                  </a:cubicBezTo>
                  <a:cubicBezTo>
                    <a:pt x="14123" y="7667"/>
                    <a:pt x="14019" y="7727"/>
                    <a:pt x="13892" y="7803"/>
                  </a:cubicBezTo>
                  <a:cubicBezTo>
                    <a:pt x="13729" y="7901"/>
                    <a:pt x="13566" y="8000"/>
                    <a:pt x="13403" y="8098"/>
                  </a:cubicBezTo>
                  <a:cubicBezTo>
                    <a:pt x="13363" y="8121"/>
                    <a:pt x="13392" y="8228"/>
                    <a:pt x="13396" y="8274"/>
                  </a:cubicBezTo>
                  <a:cubicBezTo>
                    <a:pt x="13397" y="8308"/>
                    <a:pt x="13500" y="8367"/>
                    <a:pt x="13525" y="8387"/>
                  </a:cubicBezTo>
                  <a:cubicBezTo>
                    <a:pt x="13597" y="8444"/>
                    <a:pt x="13703" y="8570"/>
                    <a:pt x="13790" y="8594"/>
                  </a:cubicBezTo>
                  <a:cubicBezTo>
                    <a:pt x="13910" y="8627"/>
                    <a:pt x="14030" y="8661"/>
                    <a:pt x="14150" y="8693"/>
                  </a:cubicBezTo>
                  <a:cubicBezTo>
                    <a:pt x="14202" y="8709"/>
                    <a:pt x="14348" y="8778"/>
                    <a:pt x="14422" y="8778"/>
                  </a:cubicBezTo>
                  <a:cubicBezTo>
                    <a:pt x="14432" y="8778"/>
                    <a:pt x="14440" y="8776"/>
                    <a:pt x="14447" y="8774"/>
                  </a:cubicBezTo>
                  <a:cubicBezTo>
                    <a:pt x="14560" y="8727"/>
                    <a:pt x="14673" y="8680"/>
                    <a:pt x="14786" y="8635"/>
                  </a:cubicBezTo>
                  <a:cubicBezTo>
                    <a:pt x="14988" y="8551"/>
                    <a:pt x="15184" y="8543"/>
                    <a:pt x="15404" y="8522"/>
                  </a:cubicBezTo>
                  <a:cubicBezTo>
                    <a:pt x="15517" y="8511"/>
                    <a:pt x="15629" y="8501"/>
                    <a:pt x="15740" y="8490"/>
                  </a:cubicBezTo>
                  <a:cubicBezTo>
                    <a:pt x="15741" y="8490"/>
                    <a:pt x="15742" y="8490"/>
                    <a:pt x="15743" y="8490"/>
                  </a:cubicBezTo>
                  <a:cubicBezTo>
                    <a:pt x="15800" y="8490"/>
                    <a:pt x="15959" y="8653"/>
                    <a:pt x="16005" y="8687"/>
                  </a:cubicBezTo>
                  <a:cubicBezTo>
                    <a:pt x="16199" y="8834"/>
                    <a:pt x="16337" y="9034"/>
                    <a:pt x="16494" y="9228"/>
                  </a:cubicBezTo>
                  <a:cubicBezTo>
                    <a:pt x="16579" y="9332"/>
                    <a:pt x="16599" y="9339"/>
                    <a:pt x="16591" y="9473"/>
                  </a:cubicBezTo>
                  <a:cubicBezTo>
                    <a:pt x="16584" y="9598"/>
                    <a:pt x="16537" y="9685"/>
                    <a:pt x="16644" y="9751"/>
                  </a:cubicBezTo>
                  <a:cubicBezTo>
                    <a:pt x="16754" y="9819"/>
                    <a:pt x="16874" y="9841"/>
                    <a:pt x="16878" y="9980"/>
                  </a:cubicBezTo>
                  <a:cubicBezTo>
                    <a:pt x="16881" y="10118"/>
                    <a:pt x="16847" y="10204"/>
                    <a:pt x="16959" y="10275"/>
                  </a:cubicBezTo>
                  <a:cubicBezTo>
                    <a:pt x="17031" y="10322"/>
                    <a:pt x="17064" y="10345"/>
                    <a:pt x="17097" y="10345"/>
                  </a:cubicBezTo>
                  <a:cubicBezTo>
                    <a:pt x="17129" y="10345"/>
                    <a:pt x="17161" y="10324"/>
                    <a:pt x="17227" y="10284"/>
                  </a:cubicBezTo>
                  <a:cubicBezTo>
                    <a:pt x="17325" y="10224"/>
                    <a:pt x="17423" y="10164"/>
                    <a:pt x="17521" y="10103"/>
                  </a:cubicBezTo>
                  <a:cubicBezTo>
                    <a:pt x="17533" y="10187"/>
                    <a:pt x="17544" y="10268"/>
                    <a:pt x="17555" y="10351"/>
                  </a:cubicBezTo>
                  <a:cubicBezTo>
                    <a:pt x="17561" y="10379"/>
                    <a:pt x="17467" y="10431"/>
                    <a:pt x="17448" y="10445"/>
                  </a:cubicBezTo>
                  <a:cubicBezTo>
                    <a:pt x="17382" y="10495"/>
                    <a:pt x="17318" y="10548"/>
                    <a:pt x="17252" y="10599"/>
                  </a:cubicBezTo>
                  <a:cubicBezTo>
                    <a:pt x="17237" y="10610"/>
                    <a:pt x="17265" y="10716"/>
                    <a:pt x="17267" y="10734"/>
                  </a:cubicBezTo>
                  <a:cubicBezTo>
                    <a:pt x="17282" y="10844"/>
                    <a:pt x="17273" y="11045"/>
                    <a:pt x="17336" y="11137"/>
                  </a:cubicBezTo>
                  <a:cubicBezTo>
                    <a:pt x="17431" y="11273"/>
                    <a:pt x="17526" y="11410"/>
                    <a:pt x="17621" y="11547"/>
                  </a:cubicBezTo>
                  <a:cubicBezTo>
                    <a:pt x="17774" y="11769"/>
                    <a:pt x="17981" y="11927"/>
                    <a:pt x="18177" y="12105"/>
                  </a:cubicBezTo>
                  <a:cubicBezTo>
                    <a:pt x="18292" y="12210"/>
                    <a:pt x="18407" y="12316"/>
                    <a:pt x="18524" y="12422"/>
                  </a:cubicBezTo>
                  <a:cubicBezTo>
                    <a:pt x="18562" y="12457"/>
                    <a:pt x="18627" y="12460"/>
                    <a:pt x="18687" y="12460"/>
                  </a:cubicBezTo>
                  <a:cubicBezTo>
                    <a:pt x="18700" y="12460"/>
                    <a:pt x="18712" y="12460"/>
                    <a:pt x="18724" y="12460"/>
                  </a:cubicBezTo>
                  <a:cubicBezTo>
                    <a:pt x="18740" y="12460"/>
                    <a:pt x="18755" y="12460"/>
                    <a:pt x="18768" y="12461"/>
                  </a:cubicBezTo>
                  <a:cubicBezTo>
                    <a:pt x="18911" y="12474"/>
                    <a:pt x="19054" y="12487"/>
                    <a:pt x="19196" y="12499"/>
                  </a:cubicBezTo>
                  <a:cubicBezTo>
                    <a:pt x="19197" y="12499"/>
                    <a:pt x="19198" y="12499"/>
                    <a:pt x="19199" y="12499"/>
                  </a:cubicBezTo>
                  <a:cubicBezTo>
                    <a:pt x="19241" y="12499"/>
                    <a:pt x="19412" y="12458"/>
                    <a:pt x="19412" y="12435"/>
                  </a:cubicBezTo>
                  <a:cubicBezTo>
                    <a:pt x="19425" y="12162"/>
                    <a:pt x="19438" y="11889"/>
                    <a:pt x="19451" y="11615"/>
                  </a:cubicBezTo>
                  <a:cubicBezTo>
                    <a:pt x="19460" y="11395"/>
                    <a:pt x="19478" y="11179"/>
                    <a:pt x="19498" y="10962"/>
                  </a:cubicBezTo>
                  <a:cubicBezTo>
                    <a:pt x="19508" y="10843"/>
                    <a:pt x="19503" y="10843"/>
                    <a:pt x="19593" y="10784"/>
                  </a:cubicBezTo>
                  <a:cubicBezTo>
                    <a:pt x="19712" y="10706"/>
                    <a:pt x="19831" y="10628"/>
                    <a:pt x="19949" y="10550"/>
                  </a:cubicBezTo>
                  <a:cubicBezTo>
                    <a:pt x="20024" y="10502"/>
                    <a:pt x="20140" y="10455"/>
                    <a:pt x="20199" y="10386"/>
                  </a:cubicBezTo>
                  <a:cubicBezTo>
                    <a:pt x="20266" y="10309"/>
                    <a:pt x="20302" y="10151"/>
                    <a:pt x="20345" y="10054"/>
                  </a:cubicBezTo>
                  <a:cubicBezTo>
                    <a:pt x="20383" y="9967"/>
                    <a:pt x="20393" y="9916"/>
                    <a:pt x="20468" y="9874"/>
                  </a:cubicBezTo>
                  <a:cubicBezTo>
                    <a:pt x="20581" y="9807"/>
                    <a:pt x="20694" y="9742"/>
                    <a:pt x="20808" y="9676"/>
                  </a:cubicBezTo>
                  <a:cubicBezTo>
                    <a:pt x="20971" y="9582"/>
                    <a:pt x="21181" y="9506"/>
                    <a:pt x="21314" y="9365"/>
                  </a:cubicBezTo>
                  <a:cubicBezTo>
                    <a:pt x="21481" y="9190"/>
                    <a:pt x="21647" y="9015"/>
                    <a:pt x="21813" y="8839"/>
                  </a:cubicBezTo>
                  <a:cubicBezTo>
                    <a:pt x="21876" y="8699"/>
                    <a:pt x="21884" y="8701"/>
                    <a:pt x="21811" y="8565"/>
                  </a:cubicBezTo>
                  <a:cubicBezTo>
                    <a:pt x="21774" y="8499"/>
                    <a:pt x="21657" y="8353"/>
                    <a:pt x="21663" y="8275"/>
                  </a:cubicBezTo>
                  <a:cubicBezTo>
                    <a:pt x="21676" y="8078"/>
                    <a:pt x="21652" y="7839"/>
                    <a:pt x="21741" y="7667"/>
                  </a:cubicBezTo>
                  <a:cubicBezTo>
                    <a:pt x="21799" y="7552"/>
                    <a:pt x="21858" y="7437"/>
                    <a:pt x="21917" y="7321"/>
                  </a:cubicBezTo>
                  <a:cubicBezTo>
                    <a:pt x="21933" y="7289"/>
                    <a:pt x="21817" y="7092"/>
                    <a:pt x="21802" y="7058"/>
                  </a:cubicBezTo>
                  <a:cubicBezTo>
                    <a:pt x="21767" y="6980"/>
                    <a:pt x="21741" y="6849"/>
                    <a:pt x="21662" y="6822"/>
                  </a:cubicBezTo>
                  <a:cubicBezTo>
                    <a:pt x="21561" y="6787"/>
                    <a:pt x="21462" y="6752"/>
                    <a:pt x="21362" y="6718"/>
                  </a:cubicBezTo>
                  <a:cubicBezTo>
                    <a:pt x="21452" y="6565"/>
                    <a:pt x="21543" y="6411"/>
                    <a:pt x="21633" y="6258"/>
                  </a:cubicBezTo>
                  <a:cubicBezTo>
                    <a:pt x="21480" y="6205"/>
                    <a:pt x="21387" y="6193"/>
                    <a:pt x="21284" y="6058"/>
                  </a:cubicBezTo>
                  <a:cubicBezTo>
                    <a:pt x="21204" y="5956"/>
                    <a:pt x="21313" y="5767"/>
                    <a:pt x="21346" y="5653"/>
                  </a:cubicBezTo>
                  <a:cubicBezTo>
                    <a:pt x="21383" y="5527"/>
                    <a:pt x="21493" y="5450"/>
                    <a:pt x="21573" y="5354"/>
                  </a:cubicBezTo>
                  <a:cubicBezTo>
                    <a:pt x="21663" y="5247"/>
                    <a:pt x="21731" y="5149"/>
                    <a:pt x="21791" y="5021"/>
                  </a:cubicBezTo>
                  <a:cubicBezTo>
                    <a:pt x="21752" y="5003"/>
                    <a:pt x="21712" y="4983"/>
                    <a:pt x="21673" y="4965"/>
                  </a:cubicBezTo>
                  <a:cubicBezTo>
                    <a:pt x="21780" y="4911"/>
                    <a:pt x="21909" y="4872"/>
                    <a:pt x="21995" y="4785"/>
                  </a:cubicBezTo>
                  <a:cubicBezTo>
                    <a:pt x="22103" y="4677"/>
                    <a:pt x="22212" y="4568"/>
                    <a:pt x="22320" y="4459"/>
                  </a:cubicBezTo>
                  <a:cubicBezTo>
                    <a:pt x="22183" y="4443"/>
                    <a:pt x="22027" y="4403"/>
                    <a:pt x="21886" y="4403"/>
                  </a:cubicBezTo>
                  <a:cubicBezTo>
                    <a:pt x="21867" y="4403"/>
                    <a:pt x="21848" y="4404"/>
                    <a:pt x="21829" y="4405"/>
                  </a:cubicBezTo>
                  <a:cubicBezTo>
                    <a:pt x="21718" y="4415"/>
                    <a:pt x="21491" y="4451"/>
                    <a:pt x="21442" y="4563"/>
                  </a:cubicBezTo>
                  <a:cubicBezTo>
                    <a:pt x="21411" y="4633"/>
                    <a:pt x="21401" y="4728"/>
                    <a:pt x="21324" y="4735"/>
                  </a:cubicBezTo>
                  <a:cubicBezTo>
                    <a:pt x="21232" y="4745"/>
                    <a:pt x="21139" y="4754"/>
                    <a:pt x="21046" y="4763"/>
                  </a:cubicBezTo>
                  <a:cubicBezTo>
                    <a:pt x="20940" y="4773"/>
                    <a:pt x="20775" y="4968"/>
                    <a:pt x="20690" y="5036"/>
                  </a:cubicBezTo>
                  <a:cubicBezTo>
                    <a:pt x="20697" y="5004"/>
                    <a:pt x="20796" y="4684"/>
                    <a:pt x="20686" y="4684"/>
                  </a:cubicBezTo>
                  <a:cubicBezTo>
                    <a:pt x="20680" y="4684"/>
                    <a:pt x="20675" y="4684"/>
                    <a:pt x="20669" y="4686"/>
                  </a:cubicBezTo>
                  <a:cubicBezTo>
                    <a:pt x="20587" y="4705"/>
                    <a:pt x="20511" y="4736"/>
                    <a:pt x="20433" y="4736"/>
                  </a:cubicBezTo>
                  <a:cubicBezTo>
                    <a:pt x="20398" y="4736"/>
                    <a:pt x="20362" y="4730"/>
                    <a:pt x="20325" y="4714"/>
                  </a:cubicBezTo>
                  <a:cubicBezTo>
                    <a:pt x="20468" y="4614"/>
                    <a:pt x="20612" y="4513"/>
                    <a:pt x="20755" y="4412"/>
                  </a:cubicBezTo>
                  <a:cubicBezTo>
                    <a:pt x="20487" y="4371"/>
                    <a:pt x="20238" y="4323"/>
                    <a:pt x="19981" y="4323"/>
                  </a:cubicBezTo>
                  <a:close/>
                  <a:moveTo>
                    <a:pt x="6958" y="11427"/>
                  </a:moveTo>
                  <a:cubicBezTo>
                    <a:pt x="6869" y="11427"/>
                    <a:pt x="6788" y="11451"/>
                    <a:pt x="6739" y="11548"/>
                  </a:cubicBezTo>
                  <a:cubicBezTo>
                    <a:pt x="6742" y="11528"/>
                    <a:pt x="6734" y="11505"/>
                    <a:pt x="6735" y="11486"/>
                  </a:cubicBezTo>
                  <a:lnTo>
                    <a:pt x="6735" y="11486"/>
                  </a:lnTo>
                  <a:cubicBezTo>
                    <a:pt x="6705" y="11504"/>
                    <a:pt x="6672" y="11510"/>
                    <a:pt x="6638" y="11510"/>
                  </a:cubicBezTo>
                  <a:cubicBezTo>
                    <a:pt x="6556" y="11510"/>
                    <a:pt x="6468" y="11473"/>
                    <a:pt x="6390" y="11473"/>
                  </a:cubicBezTo>
                  <a:cubicBezTo>
                    <a:pt x="6365" y="11473"/>
                    <a:pt x="6342" y="11476"/>
                    <a:pt x="6320" y="11486"/>
                  </a:cubicBezTo>
                  <a:cubicBezTo>
                    <a:pt x="6174" y="11549"/>
                    <a:pt x="6027" y="11611"/>
                    <a:pt x="5881" y="11673"/>
                  </a:cubicBezTo>
                  <a:cubicBezTo>
                    <a:pt x="5919" y="11714"/>
                    <a:pt x="6073" y="11834"/>
                    <a:pt x="6054" y="11865"/>
                  </a:cubicBezTo>
                  <a:cubicBezTo>
                    <a:pt x="6016" y="11926"/>
                    <a:pt x="5924" y="12078"/>
                    <a:pt x="6019" y="12124"/>
                  </a:cubicBezTo>
                  <a:cubicBezTo>
                    <a:pt x="5888" y="12172"/>
                    <a:pt x="6000" y="12195"/>
                    <a:pt x="5968" y="12275"/>
                  </a:cubicBezTo>
                  <a:cubicBezTo>
                    <a:pt x="5940" y="12340"/>
                    <a:pt x="5885" y="12415"/>
                    <a:pt x="5925" y="12490"/>
                  </a:cubicBezTo>
                  <a:cubicBezTo>
                    <a:pt x="5948" y="12479"/>
                    <a:pt x="5978" y="12471"/>
                    <a:pt x="5998" y="12455"/>
                  </a:cubicBezTo>
                  <a:cubicBezTo>
                    <a:pt x="6104" y="12477"/>
                    <a:pt x="6188" y="12486"/>
                    <a:pt x="6281" y="12548"/>
                  </a:cubicBezTo>
                  <a:cubicBezTo>
                    <a:pt x="6352" y="12597"/>
                    <a:pt x="6386" y="12622"/>
                    <a:pt x="6416" y="12622"/>
                  </a:cubicBezTo>
                  <a:cubicBezTo>
                    <a:pt x="6447" y="12622"/>
                    <a:pt x="6474" y="12592"/>
                    <a:pt x="6537" y="12529"/>
                  </a:cubicBezTo>
                  <a:cubicBezTo>
                    <a:pt x="6556" y="12510"/>
                    <a:pt x="6575" y="12491"/>
                    <a:pt x="6594" y="12471"/>
                  </a:cubicBezTo>
                  <a:cubicBezTo>
                    <a:pt x="6597" y="12468"/>
                    <a:pt x="6599" y="12467"/>
                    <a:pt x="6601" y="12467"/>
                  </a:cubicBezTo>
                  <a:cubicBezTo>
                    <a:pt x="6612" y="12467"/>
                    <a:pt x="6619" y="12494"/>
                    <a:pt x="6628" y="12494"/>
                  </a:cubicBezTo>
                  <a:cubicBezTo>
                    <a:pt x="6629" y="12494"/>
                    <a:pt x="6630" y="12494"/>
                    <a:pt x="6632" y="12493"/>
                  </a:cubicBezTo>
                  <a:cubicBezTo>
                    <a:pt x="6676" y="12468"/>
                    <a:pt x="6716" y="12424"/>
                    <a:pt x="6756" y="12391"/>
                  </a:cubicBezTo>
                  <a:lnTo>
                    <a:pt x="6742" y="12173"/>
                  </a:lnTo>
                  <a:lnTo>
                    <a:pt x="6742" y="12173"/>
                  </a:lnTo>
                  <a:cubicBezTo>
                    <a:pt x="6753" y="12176"/>
                    <a:pt x="6763" y="12178"/>
                    <a:pt x="6773" y="12178"/>
                  </a:cubicBezTo>
                  <a:cubicBezTo>
                    <a:pt x="6836" y="12178"/>
                    <a:pt x="6878" y="12113"/>
                    <a:pt x="6877" y="12046"/>
                  </a:cubicBezTo>
                  <a:cubicBezTo>
                    <a:pt x="6876" y="11978"/>
                    <a:pt x="6909" y="11972"/>
                    <a:pt x="6958" y="11933"/>
                  </a:cubicBezTo>
                  <a:cubicBezTo>
                    <a:pt x="7066" y="11846"/>
                    <a:pt x="7248" y="11755"/>
                    <a:pt x="7326" y="11638"/>
                  </a:cubicBezTo>
                  <a:cubicBezTo>
                    <a:pt x="7376" y="11562"/>
                    <a:pt x="7362" y="11534"/>
                    <a:pt x="7273" y="11501"/>
                  </a:cubicBezTo>
                  <a:cubicBezTo>
                    <a:pt x="7210" y="11478"/>
                    <a:pt x="7147" y="11446"/>
                    <a:pt x="7082" y="11438"/>
                  </a:cubicBezTo>
                  <a:cubicBezTo>
                    <a:pt x="7041" y="11432"/>
                    <a:pt x="6998" y="11427"/>
                    <a:pt x="6958" y="11427"/>
                  </a:cubicBezTo>
                  <a:close/>
                  <a:moveTo>
                    <a:pt x="12472" y="10121"/>
                  </a:moveTo>
                  <a:cubicBezTo>
                    <a:pt x="12468" y="10121"/>
                    <a:pt x="12463" y="10122"/>
                    <a:pt x="12459" y="10123"/>
                  </a:cubicBezTo>
                  <a:cubicBezTo>
                    <a:pt x="12411" y="10132"/>
                    <a:pt x="12326" y="10131"/>
                    <a:pt x="12286" y="10161"/>
                  </a:cubicBezTo>
                  <a:cubicBezTo>
                    <a:pt x="12183" y="10238"/>
                    <a:pt x="12085" y="10322"/>
                    <a:pt x="11970" y="10374"/>
                  </a:cubicBezTo>
                  <a:cubicBezTo>
                    <a:pt x="11970" y="10328"/>
                    <a:pt x="11968" y="10281"/>
                    <a:pt x="11967" y="10233"/>
                  </a:cubicBezTo>
                  <a:cubicBezTo>
                    <a:pt x="11778" y="10261"/>
                    <a:pt x="11701" y="10282"/>
                    <a:pt x="11551" y="10401"/>
                  </a:cubicBezTo>
                  <a:cubicBezTo>
                    <a:pt x="11437" y="10490"/>
                    <a:pt x="11384" y="10589"/>
                    <a:pt x="11367" y="10752"/>
                  </a:cubicBezTo>
                  <a:cubicBezTo>
                    <a:pt x="11360" y="10812"/>
                    <a:pt x="11320" y="10949"/>
                    <a:pt x="11344" y="11004"/>
                  </a:cubicBezTo>
                  <a:cubicBezTo>
                    <a:pt x="11357" y="11029"/>
                    <a:pt x="11421" y="11198"/>
                    <a:pt x="11439" y="11198"/>
                  </a:cubicBezTo>
                  <a:cubicBezTo>
                    <a:pt x="11440" y="11198"/>
                    <a:pt x="11440" y="11198"/>
                    <a:pt x="11440" y="11198"/>
                  </a:cubicBezTo>
                  <a:cubicBezTo>
                    <a:pt x="11532" y="11183"/>
                    <a:pt x="11605" y="11162"/>
                    <a:pt x="11678" y="11162"/>
                  </a:cubicBezTo>
                  <a:cubicBezTo>
                    <a:pt x="11737" y="11162"/>
                    <a:pt x="11796" y="11176"/>
                    <a:pt x="11865" y="11219"/>
                  </a:cubicBezTo>
                  <a:cubicBezTo>
                    <a:pt x="11743" y="11240"/>
                    <a:pt x="11622" y="11263"/>
                    <a:pt x="11498" y="11285"/>
                  </a:cubicBezTo>
                  <a:cubicBezTo>
                    <a:pt x="11569" y="11368"/>
                    <a:pt x="11683" y="11410"/>
                    <a:pt x="11780" y="11435"/>
                  </a:cubicBezTo>
                  <a:cubicBezTo>
                    <a:pt x="11792" y="11438"/>
                    <a:pt x="11802" y="11440"/>
                    <a:pt x="11811" y="11440"/>
                  </a:cubicBezTo>
                  <a:cubicBezTo>
                    <a:pt x="11864" y="11440"/>
                    <a:pt x="11884" y="11392"/>
                    <a:pt x="11930" y="11375"/>
                  </a:cubicBezTo>
                  <a:cubicBezTo>
                    <a:pt x="11961" y="11363"/>
                    <a:pt x="11979" y="11358"/>
                    <a:pt x="11990" y="11358"/>
                  </a:cubicBezTo>
                  <a:cubicBezTo>
                    <a:pt x="12021" y="11358"/>
                    <a:pt x="11992" y="11399"/>
                    <a:pt x="12055" y="11432"/>
                  </a:cubicBezTo>
                  <a:cubicBezTo>
                    <a:pt x="12069" y="11440"/>
                    <a:pt x="12096" y="11442"/>
                    <a:pt x="12125" y="11442"/>
                  </a:cubicBezTo>
                  <a:cubicBezTo>
                    <a:pt x="12167" y="11442"/>
                    <a:pt x="12213" y="11437"/>
                    <a:pt x="12236" y="11431"/>
                  </a:cubicBezTo>
                  <a:cubicBezTo>
                    <a:pt x="12344" y="11408"/>
                    <a:pt x="12475" y="11349"/>
                    <a:pt x="12587" y="11349"/>
                  </a:cubicBezTo>
                  <a:cubicBezTo>
                    <a:pt x="12598" y="11349"/>
                    <a:pt x="12608" y="11350"/>
                    <a:pt x="12619" y="11351"/>
                  </a:cubicBezTo>
                  <a:cubicBezTo>
                    <a:pt x="12660" y="11356"/>
                    <a:pt x="12700" y="11361"/>
                    <a:pt x="12742" y="11364"/>
                  </a:cubicBezTo>
                  <a:cubicBezTo>
                    <a:pt x="12742" y="11364"/>
                    <a:pt x="12743" y="11364"/>
                    <a:pt x="12743" y="11364"/>
                  </a:cubicBezTo>
                  <a:cubicBezTo>
                    <a:pt x="12768" y="11364"/>
                    <a:pt x="12767" y="11304"/>
                    <a:pt x="12787" y="11301"/>
                  </a:cubicBezTo>
                  <a:cubicBezTo>
                    <a:pt x="12790" y="11300"/>
                    <a:pt x="12794" y="11300"/>
                    <a:pt x="12797" y="11300"/>
                  </a:cubicBezTo>
                  <a:cubicBezTo>
                    <a:pt x="12837" y="11300"/>
                    <a:pt x="12868" y="11339"/>
                    <a:pt x="12904" y="11339"/>
                  </a:cubicBezTo>
                  <a:cubicBezTo>
                    <a:pt x="12915" y="11339"/>
                    <a:pt x="12926" y="11335"/>
                    <a:pt x="12937" y="11327"/>
                  </a:cubicBezTo>
                  <a:cubicBezTo>
                    <a:pt x="12879" y="11296"/>
                    <a:pt x="12821" y="11266"/>
                    <a:pt x="12764" y="11234"/>
                  </a:cubicBezTo>
                  <a:lnTo>
                    <a:pt x="12764" y="11234"/>
                  </a:lnTo>
                  <a:cubicBezTo>
                    <a:pt x="12816" y="11235"/>
                    <a:pt x="12863" y="11236"/>
                    <a:pt x="12907" y="11236"/>
                  </a:cubicBezTo>
                  <a:cubicBezTo>
                    <a:pt x="13031" y="11236"/>
                    <a:pt x="13132" y="11225"/>
                    <a:pt x="13260" y="11156"/>
                  </a:cubicBezTo>
                  <a:cubicBezTo>
                    <a:pt x="13204" y="11090"/>
                    <a:pt x="13184" y="11054"/>
                    <a:pt x="13100" y="11053"/>
                  </a:cubicBezTo>
                  <a:cubicBezTo>
                    <a:pt x="13120" y="11020"/>
                    <a:pt x="13137" y="11008"/>
                    <a:pt x="13153" y="11008"/>
                  </a:cubicBezTo>
                  <a:cubicBezTo>
                    <a:pt x="13193" y="11008"/>
                    <a:pt x="13224" y="11085"/>
                    <a:pt x="13281" y="11095"/>
                  </a:cubicBezTo>
                  <a:cubicBezTo>
                    <a:pt x="13282" y="11095"/>
                    <a:pt x="13283" y="11096"/>
                    <a:pt x="13284" y="11096"/>
                  </a:cubicBezTo>
                  <a:cubicBezTo>
                    <a:pt x="13306" y="11096"/>
                    <a:pt x="13339" y="11066"/>
                    <a:pt x="13361" y="11066"/>
                  </a:cubicBezTo>
                  <a:cubicBezTo>
                    <a:pt x="13368" y="11066"/>
                    <a:pt x="13374" y="11069"/>
                    <a:pt x="13377" y="11077"/>
                  </a:cubicBezTo>
                  <a:cubicBezTo>
                    <a:pt x="13396" y="11114"/>
                    <a:pt x="13415" y="11150"/>
                    <a:pt x="13432" y="11188"/>
                  </a:cubicBezTo>
                  <a:cubicBezTo>
                    <a:pt x="13448" y="11160"/>
                    <a:pt x="13472" y="11149"/>
                    <a:pt x="13501" y="11149"/>
                  </a:cubicBezTo>
                  <a:cubicBezTo>
                    <a:pt x="13587" y="11149"/>
                    <a:pt x="13716" y="11242"/>
                    <a:pt x="13778" y="11270"/>
                  </a:cubicBezTo>
                  <a:cubicBezTo>
                    <a:pt x="13660" y="11342"/>
                    <a:pt x="13630" y="11328"/>
                    <a:pt x="13669" y="11474"/>
                  </a:cubicBezTo>
                  <a:cubicBezTo>
                    <a:pt x="13721" y="11436"/>
                    <a:pt x="13774" y="11399"/>
                    <a:pt x="13826" y="11361"/>
                  </a:cubicBezTo>
                  <a:cubicBezTo>
                    <a:pt x="13860" y="11335"/>
                    <a:pt x="13875" y="11321"/>
                    <a:pt x="13890" y="11321"/>
                  </a:cubicBezTo>
                  <a:cubicBezTo>
                    <a:pt x="13905" y="11321"/>
                    <a:pt x="13919" y="11336"/>
                    <a:pt x="13952" y="11369"/>
                  </a:cubicBezTo>
                  <a:cubicBezTo>
                    <a:pt x="14037" y="11454"/>
                    <a:pt x="14154" y="11390"/>
                    <a:pt x="14245" y="11486"/>
                  </a:cubicBezTo>
                  <a:cubicBezTo>
                    <a:pt x="14305" y="11548"/>
                    <a:pt x="14364" y="11611"/>
                    <a:pt x="14424" y="11673"/>
                  </a:cubicBezTo>
                  <a:cubicBezTo>
                    <a:pt x="14453" y="11703"/>
                    <a:pt x="14416" y="11734"/>
                    <a:pt x="14397" y="11765"/>
                  </a:cubicBezTo>
                  <a:cubicBezTo>
                    <a:pt x="14328" y="11886"/>
                    <a:pt x="14259" y="12006"/>
                    <a:pt x="14190" y="12127"/>
                  </a:cubicBezTo>
                  <a:cubicBezTo>
                    <a:pt x="14225" y="12141"/>
                    <a:pt x="14362" y="12169"/>
                    <a:pt x="14356" y="12233"/>
                  </a:cubicBezTo>
                  <a:cubicBezTo>
                    <a:pt x="14353" y="12263"/>
                    <a:pt x="14189" y="12334"/>
                    <a:pt x="14163" y="12350"/>
                  </a:cubicBezTo>
                  <a:cubicBezTo>
                    <a:pt x="14061" y="12411"/>
                    <a:pt x="13919" y="12402"/>
                    <a:pt x="13802" y="12419"/>
                  </a:cubicBezTo>
                  <a:cubicBezTo>
                    <a:pt x="13837" y="12492"/>
                    <a:pt x="13741" y="12540"/>
                    <a:pt x="13722" y="12614"/>
                  </a:cubicBezTo>
                  <a:cubicBezTo>
                    <a:pt x="13710" y="12663"/>
                    <a:pt x="13796" y="12730"/>
                    <a:pt x="13850" y="12730"/>
                  </a:cubicBezTo>
                  <a:cubicBezTo>
                    <a:pt x="13856" y="12730"/>
                    <a:pt x="13862" y="12730"/>
                    <a:pt x="13866" y="12728"/>
                  </a:cubicBezTo>
                  <a:cubicBezTo>
                    <a:pt x="13942" y="12703"/>
                    <a:pt x="14040" y="12696"/>
                    <a:pt x="14085" y="12624"/>
                  </a:cubicBezTo>
                  <a:cubicBezTo>
                    <a:pt x="14111" y="12583"/>
                    <a:pt x="14152" y="12575"/>
                    <a:pt x="14198" y="12575"/>
                  </a:cubicBezTo>
                  <a:cubicBezTo>
                    <a:pt x="14225" y="12575"/>
                    <a:pt x="14254" y="12578"/>
                    <a:pt x="14282" y="12578"/>
                  </a:cubicBezTo>
                  <a:cubicBezTo>
                    <a:pt x="14284" y="12578"/>
                    <a:pt x="14287" y="12578"/>
                    <a:pt x="14290" y="12578"/>
                  </a:cubicBezTo>
                  <a:cubicBezTo>
                    <a:pt x="14281" y="12555"/>
                    <a:pt x="14290" y="12524"/>
                    <a:pt x="14280" y="12502"/>
                  </a:cubicBezTo>
                  <a:cubicBezTo>
                    <a:pt x="14292" y="12497"/>
                    <a:pt x="14304" y="12494"/>
                    <a:pt x="14314" y="12494"/>
                  </a:cubicBezTo>
                  <a:cubicBezTo>
                    <a:pt x="14344" y="12494"/>
                    <a:pt x="14367" y="12515"/>
                    <a:pt x="14377" y="12554"/>
                  </a:cubicBezTo>
                  <a:cubicBezTo>
                    <a:pt x="14413" y="12514"/>
                    <a:pt x="14438" y="12497"/>
                    <a:pt x="14461" y="12497"/>
                  </a:cubicBezTo>
                  <a:cubicBezTo>
                    <a:pt x="14502" y="12497"/>
                    <a:pt x="14536" y="12552"/>
                    <a:pt x="14608" y="12616"/>
                  </a:cubicBezTo>
                  <a:cubicBezTo>
                    <a:pt x="14669" y="12671"/>
                    <a:pt x="14748" y="12643"/>
                    <a:pt x="14829" y="12662"/>
                  </a:cubicBezTo>
                  <a:cubicBezTo>
                    <a:pt x="14794" y="12694"/>
                    <a:pt x="14757" y="12725"/>
                    <a:pt x="14723" y="12758"/>
                  </a:cubicBezTo>
                  <a:cubicBezTo>
                    <a:pt x="14778" y="12773"/>
                    <a:pt x="14821" y="12788"/>
                    <a:pt x="14868" y="12788"/>
                  </a:cubicBezTo>
                  <a:cubicBezTo>
                    <a:pt x="14890" y="12788"/>
                    <a:pt x="14912" y="12785"/>
                    <a:pt x="14937" y="12778"/>
                  </a:cubicBezTo>
                  <a:lnTo>
                    <a:pt x="14937" y="12778"/>
                  </a:lnTo>
                  <a:cubicBezTo>
                    <a:pt x="14932" y="12794"/>
                    <a:pt x="14927" y="12810"/>
                    <a:pt x="14922" y="12825"/>
                  </a:cubicBezTo>
                  <a:cubicBezTo>
                    <a:pt x="15005" y="12824"/>
                    <a:pt x="15089" y="12822"/>
                    <a:pt x="15172" y="12822"/>
                  </a:cubicBezTo>
                  <a:cubicBezTo>
                    <a:pt x="15207" y="12822"/>
                    <a:pt x="15222" y="12892"/>
                    <a:pt x="15281" y="12892"/>
                  </a:cubicBezTo>
                  <a:cubicBezTo>
                    <a:pt x="15282" y="12892"/>
                    <a:pt x="15282" y="12892"/>
                    <a:pt x="15283" y="12892"/>
                  </a:cubicBezTo>
                  <a:cubicBezTo>
                    <a:pt x="15446" y="12891"/>
                    <a:pt x="15609" y="12888"/>
                    <a:pt x="15773" y="12887"/>
                  </a:cubicBezTo>
                  <a:cubicBezTo>
                    <a:pt x="15763" y="12811"/>
                    <a:pt x="15778" y="12776"/>
                    <a:pt x="15710" y="12753"/>
                  </a:cubicBezTo>
                  <a:cubicBezTo>
                    <a:pt x="15643" y="12727"/>
                    <a:pt x="15576" y="12701"/>
                    <a:pt x="15508" y="12677"/>
                  </a:cubicBezTo>
                  <a:cubicBezTo>
                    <a:pt x="15498" y="12674"/>
                    <a:pt x="15486" y="12673"/>
                    <a:pt x="15472" y="12673"/>
                  </a:cubicBezTo>
                  <a:cubicBezTo>
                    <a:pt x="15452" y="12673"/>
                    <a:pt x="15428" y="12675"/>
                    <a:pt x="15407" y="12675"/>
                  </a:cubicBezTo>
                  <a:cubicBezTo>
                    <a:pt x="15384" y="12675"/>
                    <a:pt x="15363" y="12672"/>
                    <a:pt x="15350" y="12659"/>
                  </a:cubicBezTo>
                  <a:cubicBezTo>
                    <a:pt x="15304" y="12614"/>
                    <a:pt x="15260" y="12567"/>
                    <a:pt x="15214" y="12523"/>
                  </a:cubicBezTo>
                  <a:lnTo>
                    <a:pt x="15214" y="12523"/>
                  </a:lnTo>
                  <a:cubicBezTo>
                    <a:pt x="15276" y="12532"/>
                    <a:pt x="15336" y="12542"/>
                    <a:pt x="15398" y="12552"/>
                  </a:cubicBezTo>
                  <a:cubicBezTo>
                    <a:pt x="15379" y="12531"/>
                    <a:pt x="15369" y="12500"/>
                    <a:pt x="15350" y="12479"/>
                  </a:cubicBezTo>
                  <a:lnTo>
                    <a:pt x="15350" y="12479"/>
                  </a:lnTo>
                  <a:cubicBezTo>
                    <a:pt x="15460" y="12512"/>
                    <a:pt x="15569" y="12546"/>
                    <a:pt x="15678" y="12580"/>
                  </a:cubicBezTo>
                  <a:cubicBezTo>
                    <a:pt x="15732" y="12596"/>
                    <a:pt x="15833" y="12671"/>
                    <a:pt x="15873" y="12671"/>
                  </a:cubicBezTo>
                  <a:cubicBezTo>
                    <a:pt x="15878" y="12671"/>
                    <a:pt x="15881" y="12671"/>
                    <a:pt x="15884" y="12669"/>
                  </a:cubicBezTo>
                  <a:cubicBezTo>
                    <a:pt x="15864" y="12640"/>
                    <a:pt x="15843" y="12611"/>
                    <a:pt x="15823" y="12582"/>
                  </a:cubicBezTo>
                  <a:lnTo>
                    <a:pt x="15823" y="12582"/>
                  </a:lnTo>
                  <a:cubicBezTo>
                    <a:pt x="15829" y="12584"/>
                    <a:pt x="15834" y="12585"/>
                    <a:pt x="15841" y="12585"/>
                  </a:cubicBezTo>
                  <a:cubicBezTo>
                    <a:pt x="15851" y="12585"/>
                    <a:pt x="15862" y="12583"/>
                    <a:pt x="15872" y="12583"/>
                  </a:cubicBezTo>
                  <a:cubicBezTo>
                    <a:pt x="15876" y="12583"/>
                    <a:pt x="15880" y="12583"/>
                    <a:pt x="15884" y="12584"/>
                  </a:cubicBezTo>
                  <a:cubicBezTo>
                    <a:pt x="15896" y="12491"/>
                    <a:pt x="15773" y="12501"/>
                    <a:pt x="15798" y="12408"/>
                  </a:cubicBezTo>
                  <a:lnTo>
                    <a:pt x="15798" y="12408"/>
                  </a:lnTo>
                  <a:cubicBezTo>
                    <a:pt x="15833" y="12435"/>
                    <a:pt x="15867" y="12462"/>
                    <a:pt x="15902" y="12488"/>
                  </a:cubicBezTo>
                  <a:cubicBezTo>
                    <a:pt x="15881" y="12438"/>
                    <a:pt x="15859" y="12328"/>
                    <a:pt x="15821" y="12292"/>
                  </a:cubicBezTo>
                  <a:cubicBezTo>
                    <a:pt x="15774" y="12247"/>
                    <a:pt x="15718" y="12289"/>
                    <a:pt x="15683" y="12221"/>
                  </a:cubicBezTo>
                  <a:cubicBezTo>
                    <a:pt x="15643" y="12139"/>
                    <a:pt x="15646" y="12117"/>
                    <a:pt x="15565" y="12103"/>
                  </a:cubicBezTo>
                  <a:cubicBezTo>
                    <a:pt x="15537" y="12098"/>
                    <a:pt x="15510" y="12090"/>
                    <a:pt x="15489" y="12090"/>
                  </a:cubicBezTo>
                  <a:cubicBezTo>
                    <a:pt x="15461" y="12090"/>
                    <a:pt x="15443" y="12105"/>
                    <a:pt x="15447" y="12163"/>
                  </a:cubicBezTo>
                  <a:cubicBezTo>
                    <a:pt x="15409" y="12106"/>
                    <a:pt x="15372" y="12051"/>
                    <a:pt x="15337" y="11994"/>
                  </a:cubicBezTo>
                  <a:cubicBezTo>
                    <a:pt x="15319" y="11967"/>
                    <a:pt x="15307" y="11957"/>
                    <a:pt x="15296" y="11957"/>
                  </a:cubicBezTo>
                  <a:cubicBezTo>
                    <a:pt x="15279" y="11957"/>
                    <a:pt x="15263" y="11979"/>
                    <a:pt x="15228" y="12004"/>
                  </a:cubicBezTo>
                  <a:cubicBezTo>
                    <a:pt x="15202" y="11965"/>
                    <a:pt x="15177" y="11926"/>
                    <a:pt x="15152" y="11886"/>
                  </a:cubicBezTo>
                  <a:cubicBezTo>
                    <a:pt x="15196" y="11879"/>
                    <a:pt x="15241" y="11874"/>
                    <a:pt x="15284" y="11868"/>
                  </a:cubicBezTo>
                  <a:cubicBezTo>
                    <a:pt x="15257" y="11785"/>
                    <a:pt x="15169" y="11816"/>
                    <a:pt x="15199" y="11725"/>
                  </a:cubicBezTo>
                  <a:cubicBezTo>
                    <a:pt x="15213" y="11683"/>
                    <a:pt x="15237" y="11668"/>
                    <a:pt x="15272" y="11668"/>
                  </a:cubicBezTo>
                  <a:cubicBezTo>
                    <a:pt x="15288" y="11668"/>
                    <a:pt x="15306" y="11671"/>
                    <a:pt x="15326" y="11676"/>
                  </a:cubicBezTo>
                  <a:cubicBezTo>
                    <a:pt x="15381" y="11690"/>
                    <a:pt x="15452" y="11771"/>
                    <a:pt x="15509" y="11771"/>
                  </a:cubicBezTo>
                  <a:cubicBezTo>
                    <a:pt x="15510" y="11771"/>
                    <a:pt x="15510" y="11771"/>
                    <a:pt x="15511" y="11771"/>
                  </a:cubicBezTo>
                  <a:cubicBezTo>
                    <a:pt x="15551" y="11769"/>
                    <a:pt x="15620" y="11696"/>
                    <a:pt x="15655" y="11672"/>
                  </a:cubicBezTo>
                  <a:lnTo>
                    <a:pt x="15655" y="11672"/>
                  </a:lnTo>
                  <a:cubicBezTo>
                    <a:pt x="15706" y="11758"/>
                    <a:pt x="15618" y="11790"/>
                    <a:pt x="15566" y="11834"/>
                  </a:cubicBezTo>
                  <a:cubicBezTo>
                    <a:pt x="15701" y="11927"/>
                    <a:pt x="15772" y="11965"/>
                    <a:pt x="15927" y="11991"/>
                  </a:cubicBezTo>
                  <a:cubicBezTo>
                    <a:pt x="15932" y="11899"/>
                    <a:pt x="15882" y="11811"/>
                    <a:pt x="15851" y="11727"/>
                  </a:cubicBezTo>
                  <a:lnTo>
                    <a:pt x="15851" y="11727"/>
                  </a:lnTo>
                  <a:cubicBezTo>
                    <a:pt x="15880" y="11738"/>
                    <a:pt x="15904" y="11743"/>
                    <a:pt x="15925" y="11743"/>
                  </a:cubicBezTo>
                  <a:cubicBezTo>
                    <a:pt x="16000" y="11743"/>
                    <a:pt x="16035" y="11682"/>
                    <a:pt x="16115" y="11609"/>
                  </a:cubicBezTo>
                  <a:cubicBezTo>
                    <a:pt x="16070" y="11600"/>
                    <a:pt x="16026" y="11591"/>
                    <a:pt x="15981" y="11583"/>
                  </a:cubicBezTo>
                  <a:cubicBezTo>
                    <a:pt x="16004" y="11531"/>
                    <a:pt x="16094" y="11545"/>
                    <a:pt x="16145" y="11540"/>
                  </a:cubicBezTo>
                  <a:cubicBezTo>
                    <a:pt x="16129" y="11426"/>
                    <a:pt x="16150" y="11350"/>
                    <a:pt x="16035" y="11333"/>
                  </a:cubicBezTo>
                  <a:cubicBezTo>
                    <a:pt x="16030" y="11332"/>
                    <a:pt x="16025" y="11332"/>
                    <a:pt x="16020" y="11332"/>
                  </a:cubicBezTo>
                  <a:cubicBezTo>
                    <a:pt x="15950" y="11332"/>
                    <a:pt x="15849" y="11388"/>
                    <a:pt x="15785" y="11406"/>
                  </a:cubicBezTo>
                  <a:cubicBezTo>
                    <a:pt x="15799" y="11367"/>
                    <a:pt x="15812" y="11327"/>
                    <a:pt x="15825" y="11287"/>
                  </a:cubicBezTo>
                  <a:lnTo>
                    <a:pt x="15825" y="11287"/>
                  </a:lnTo>
                  <a:cubicBezTo>
                    <a:pt x="15777" y="11293"/>
                    <a:pt x="15741" y="11299"/>
                    <a:pt x="15708" y="11299"/>
                  </a:cubicBezTo>
                  <a:cubicBezTo>
                    <a:pt x="15669" y="11299"/>
                    <a:pt x="15632" y="11290"/>
                    <a:pt x="15582" y="11258"/>
                  </a:cubicBezTo>
                  <a:cubicBezTo>
                    <a:pt x="15503" y="11206"/>
                    <a:pt x="15470" y="11187"/>
                    <a:pt x="15381" y="11179"/>
                  </a:cubicBezTo>
                  <a:cubicBezTo>
                    <a:pt x="15198" y="11161"/>
                    <a:pt x="15016" y="11142"/>
                    <a:pt x="14834" y="11112"/>
                  </a:cubicBezTo>
                  <a:cubicBezTo>
                    <a:pt x="14878" y="11094"/>
                    <a:pt x="14923" y="11076"/>
                    <a:pt x="14967" y="11059"/>
                  </a:cubicBezTo>
                  <a:cubicBezTo>
                    <a:pt x="14949" y="11017"/>
                    <a:pt x="14930" y="10976"/>
                    <a:pt x="14912" y="10934"/>
                  </a:cubicBezTo>
                  <a:cubicBezTo>
                    <a:pt x="14980" y="10929"/>
                    <a:pt x="15049" y="10926"/>
                    <a:pt x="15118" y="10921"/>
                  </a:cubicBezTo>
                  <a:cubicBezTo>
                    <a:pt x="15078" y="10865"/>
                    <a:pt x="15065" y="10842"/>
                    <a:pt x="15042" y="10842"/>
                  </a:cubicBezTo>
                  <a:cubicBezTo>
                    <a:pt x="15025" y="10842"/>
                    <a:pt x="15003" y="10853"/>
                    <a:pt x="14964" y="10872"/>
                  </a:cubicBezTo>
                  <a:cubicBezTo>
                    <a:pt x="14943" y="10882"/>
                    <a:pt x="14921" y="10885"/>
                    <a:pt x="14899" y="10885"/>
                  </a:cubicBezTo>
                  <a:cubicBezTo>
                    <a:pt x="14866" y="10885"/>
                    <a:pt x="14831" y="10877"/>
                    <a:pt x="14797" y="10874"/>
                  </a:cubicBezTo>
                  <a:cubicBezTo>
                    <a:pt x="14873" y="10792"/>
                    <a:pt x="14899" y="10775"/>
                    <a:pt x="15006" y="10755"/>
                  </a:cubicBezTo>
                  <a:cubicBezTo>
                    <a:pt x="14985" y="10672"/>
                    <a:pt x="14887" y="10656"/>
                    <a:pt x="14822" y="10634"/>
                  </a:cubicBezTo>
                  <a:lnTo>
                    <a:pt x="14822" y="10634"/>
                  </a:lnTo>
                  <a:cubicBezTo>
                    <a:pt x="14831" y="10721"/>
                    <a:pt x="14753" y="10759"/>
                    <a:pt x="14702" y="10806"/>
                  </a:cubicBezTo>
                  <a:cubicBezTo>
                    <a:pt x="14701" y="10754"/>
                    <a:pt x="14681" y="10742"/>
                    <a:pt x="14653" y="10742"/>
                  </a:cubicBezTo>
                  <a:cubicBezTo>
                    <a:pt x="14632" y="10742"/>
                    <a:pt x="14606" y="10749"/>
                    <a:pt x="14581" y="10751"/>
                  </a:cubicBezTo>
                  <a:cubicBezTo>
                    <a:pt x="14646" y="10709"/>
                    <a:pt x="14769" y="10675"/>
                    <a:pt x="14772" y="10578"/>
                  </a:cubicBezTo>
                  <a:cubicBezTo>
                    <a:pt x="14719" y="10567"/>
                    <a:pt x="14510" y="10500"/>
                    <a:pt x="14390" y="10500"/>
                  </a:cubicBezTo>
                  <a:cubicBezTo>
                    <a:pt x="14343" y="10500"/>
                    <a:pt x="14310" y="10511"/>
                    <a:pt x="14306" y="10539"/>
                  </a:cubicBezTo>
                  <a:cubicBezTo>
                    <a:pt x="14296" y="10598"/>
                    <a:pt x="14246" y="10671"/>
                    <a:pt x="14196" y="10671"/>
                  </a:cubicBezTo>
                  <a:cubicBezTo>
                    <a:pt x="14178" y="10671"/>
                    <a:pt x="14160" y="10662"/>
                    <a:pt x="14145" y="10640"/>
                  </a:cubicBezTo>
                  <a:cubicBezTo>
                    <a:pt x="14120" y="10603"/>
                    <a:pt x="14252" y="10499"/>
                    <a:pt x="14281" y="10468"/>
                  </a:cubicBezTo>
                  <a:cubicBezTo>
                    <a:pt x="14249" y="10416"/>
                    <a:pt x="14200" y="10397"/>
                    <a:pt x="14148" y="10397"/>
                  </a:cubicBezTo>
                  <a:cubicBezTo>
                    <a:pt x="14075" y="10397"/>
                    <a:pt x="13995" y="10435"/>
                    <a:pt x="13943" y="10471"/>
                  </a:cubicBezTo>
                  <a:cubicBezTo>
                    <a:pt x="13939" y="10474"/>
                    <a:pt x="13933" y="10476"/>
                    <a:pt x="13926" y="10476"/>
                  </a:cubicBezTo>
                  <a:cubicBezTo>
                    <a:pt x="13857" y="10476"/>
                    <a:pt x="13684" y="10318"/>
                    <a:pt x="13617" y="10282"/>
                  </a:cubicBezTo>
                  <a:cubicBezTo>
                    <a:pt x="13559" y="10250"/>
                    <a:pt x="13458" y="10226"/>
                    <a:pt x="13372" y="10226"/>
                  </a:cubicBezTo>
                  <a:cubicBezTo>
                    <a:pt x="13332" y="10226"/>
                    <a:pt x="13296" y="10231"/>
                    <a:pt x="13268" y="10243"/>
                  </a:cubicBezTo>
                  <a:cubicBezTo>
                    <a:pt x="13224" y="10262"/>
                    <a:pt x="13119" y="10281"/>
                    <a:pt x="13094" y="10323"/>
                  </a:cubicBezTo>
                  <a:cubicBezTo>
                    <a:pt x="13076" y="10353"/>
                    <a:pt x="13026" y="10468"/>
                    <a:pt x="12994" y="10468"/>
                  </a:cubicBezTo>
                  <a:cubicBezTo>
                    <a:pt x="12993" y="10468"/>
                    <a:pt x="12992" y="10468"/>
                    <a:pt x="12991" y="10468"/>
                  </a:cubicBezTo>
                  <a:cubicBezTo>
                    <a:pt x="12947" y="10455"/>
                    <a:pt x="12920" y="10446"/>
                    <a:pt x="12901" y="10446"/>
                  </a:cubicBezTo>
                  <a:cubicBezTo>
                    <a:pt x="12871" y="10446"/>
                    <a:pt x="12859" y="10469"/>
                    <a:pt x="12822" y="10533"/>
                  </a:cubicBezTo>
                  <a:cubicBezTo>
                    <a:pt x="12805" y="10563"/>
                    <a:pt x="12779" y="10582"/>
                    <a:pt x="12761" y="10582"/>
                  </a:cubicBezTo>
                  <a:cubicBezTo>
                    <a:pt x="12744" y="10582"/>
                    <a:pt x="12733" y="10564"/>
                    <a:pt x="12744" y="10520"/>
                  </a:cubicBezTo>
                  <a:cubicBezTo>
                    <a:pt x="12770" y="10413"/>
                    <a:pt x="12781" y="10406"/>
                    <a:pt x="12708" y="10323"/>
                  </a:cubicBezTo>
                  <a:cubicBezTo>
                    <a:pt x="12657" y="10264"/>
                    <a:pt x="12633" y="10280"/>
                    <a:pt x="12581" y="10237"/>
                  </a:cubicBezTo>
                  <a:cubicBezTo>
                    <a:pt x="12536" y="10201"/>
                    <a:pt x="12526" y="10121"/>
                    <a:pt x="12472" y="10121"/>
                  </a:cubicBezTo>
                  <a:close/>
                  <a:moveTo>
                    <a:pt x="8701" y="11291"/>
                  </a:moveTo>
                  <a:cubicBezTo>
                    <a:pt x="8683" y="11291"/>
                    <a:pt x="8669" y="11300"/>
                    <a:pt x="8660" y="11328"/>
                  </a:cubicBezTo>
                  <a:cubicBezTo>
                    <a:pt x="8657" y="11337"/>
                    <a:pt x="8645" y="11341"/>
                    <a:pt x="8630" y="11341"/>
                  </a:cubicBezTo>
                  <a:cubicBezTo>
                    <a:pt x="8587" y="11341"/>
                    <a:pt x="8513" y="11313"/>
                    <a:pt x="8487" y="11308"/>
                  </a:cubicBezTo>
                  <a:lnTo>
                    <a:pt x="8487" y="11308"/>
                  </a:lnTo>
                  <a:cubicBezTo>
                    <a:pt x="8539" y="11356"/>
                    <a:pt x="8476" y="11392"/>
                    <a:pt x="8499" y="11426"/>
                  </a:cubicBezTo>
                  <a:cubicBezTo>
                    <a:pt x="8524" y="11462"/>
                    <a:pt x="8550" y="11499"/>
                    <a:pt x="8575" y="11535"/>
                  </a:cubicBezTo>
                  <a:cubicBezTo>
                    <a:pt x="8630" y="11617"/>
                    <a:pt x="8687" y="11698"/>
                    <a:pt x="8743" y="11779"/>
                  </a:cubicBezTo>
                  <a:cubicBezTo>
                    <a:pt x="8706" y="11806"/>
                    <a:pt x="8683" y="11839"/>
                    <a:pt x="8660" y="11839"/>
                  </a:cubicBezTo>
                  <a:cubicBezTo>
                    <a:pt x="8648" y="11839"/>
                    <a:pt x="8635" y="11830"/>
                    <a:pt x="8620" y="11806"/>
                  </a:cubicBezTo>
                  <a:cubicBezTo>
                    <a:pt x="8568" y="11732"/>
                    <a:pt x="8518" y="11657"/>
                    <a:pt x="8469" y="11581"/>
                  </a:cubicBezTo>
                  <a:cubicBezTo>
                    <a:pt x="8437" y="11533"/>
                    <a:pt x="8378" y="11517"/>
                    <a:pt x="8317" y="11517"/>
                  </a:cubicBezTo>
                  <a:cubicBezTo>
                    <a:pt x="8244" y="11517"/>
                    <a:pt x="8167" y="11540"/>
                    <a:pt x="8124" y="11559"/>
                  </a:cubicBezTo>
                  <a:cubicBezTo>
                    <a:pt x="8186" y="11597"/>
                    <a:pt x="8247" y="11634"/>
                    <a:pt x="8307" y="11671"/>
                  </a:cubicBezTo>
                  <a:cubicBezTo>
                    <a:pt x="8290" y="11671"/>
                    <a:pt x="8251" y="11666"/>
                    <a:pt x="8216" y="11666"/>
                  </a:cubicBezTo>
                  <a:cubicBezTo>
                    <a:pt x="8180" y="11666"/>
                    <a:pt x="8148" y="11671"/>
                    <a:pt x="8143" y="11688"/>
                  </a:cubicBezTo>
                  <a:cubicBezTo>
                    <a:pt x="8119" y="11776"/>
                    <a:pt x="8112" y="11772"/>
                    <a:pt x="8029" y="11794"/>
                  </a:cubicBezTo>
                  <a:cubicBezTo>
                    <a:pt x="8043" y="11759"/>
                    <a:pt x="8057" y="11725"/>
                    <a:pt x="8070" y="11690"/>
                  </a:cubicBezTo>
                  <a:cubicBezTo>
                    <a:pt x="8018" y="11681"/>
                    <a:pt x="7878" y="11628"/>
                    <a:pt x="7801" y="11628"/>
                  </a:cubicBezTo>
                  <a:cubicBezTo>
                    <a:pt x="7786" y="11628"/>
                    <a:pt x="7773" y="11631"/>
                    <a:pt x="7764" y="11636"/>
                  </a:cubicBezTo>
                  <a:cubicBezTo>
                    <a:pt x="7729" y="11655"/>
                    <a:pt x="7741" y="11752"/>
                    <a:pt x="7699" y="11766"/>
                  </a:cubicBezTo>
                  <a:cubicBezTo>
                    <a:pt x="7655" y="11782"/>
                    <a:pt x="7610" y="11799"/>
                    <a:pt x="7567" y="11814"/>
                  </a:cubicBezTo>
                  <a:cubicBezTo>
                    <a:pt x="7624" y="11734"/>
                    <a:pt x="7678" y="11632"/>
                    <a:pt x="7555" y="11599"/>
                  </a:cubicBezTo>
                  <a:cubicBezTo>
                    <a:pt x="7537" y="11594"/>
                    <a:pt x="7521" y="11592"/>
                    <a:pt x="7507" y="11592"/>
                  </a:cubicBezTo>
                  <a:cubicBezTo>
                    <a:pt x="7452" y="11592"/>
                    <a:pt x="7423" y="11627"/>
                    <a:pt x="7361" y="11672"/>
                  </a:cubicBezTo>
                  <a:cubicBezTo>
                    <a:pt x="7196" y="11789"/>
                    <a:pt x="7092" y="11877"/>
                    <a:pt x="6969" y="12044"/>
                  </a:cubicBezTo>
                  <a:cubicBezTo>
                    <a:pt x="6971" y="12043"/>
                    <a:pt x="6972" y="12043"/>
                    <a:pt x="6973" y="12043"/>
                  </a:cubicBezTo>
                  <a:cubicBezTo>
                    <a:pt x="6996" y="12043"/>
                    <a:pt x="7021" y="12059"/>
                    <a:pt x="7044" y="12059"/>
                  </a:cubicBezTo>
                  <a:cubicBezTo>
                    <a:pt x="7045" y="12059"/>
                    <a:pt x="7046" y="12058"/>
                    <a:pt x="7047" y="12058"/>
                  </a:cubicBezTo>
                  <a:lnTo>
                    <a:pt x="7047" y="12058"/>
                  </a:lnTo>
                  <a:cubicBezTo>
                    <a:pt x="7001" y="12132"/>
                    <a:pt x="6916" y="12210"/>
                    <a:pt x="6960" y="12308"/>
                  </a:cubicBezTo>
                  <a:cubicBezTo>
                    <a:pt x="7011" y="12294"/>
                    <a:pt x="7063" y="12281"/>
                    <a:pt x="7114" y="12267"/>
                  </a:cubicBezTo>
                  <a:lnTo>
                    <a:pt x="7114" y="12267"/>
                  </a:lnTo>
                  <a:cubicBezTo>
                    <a:pt x="7107" y="12286"/>
                    <a:pt x="7112" y="12312"/>
                    <a:pt x="7106" y="12333"/>
                  </a:cubicBezTo>
                  <a:cubicBezTo>
                    <a:pt x="7213" y="12299"/>
                    <a:pt x="7320" y="12267"/>
                    <a:pt x="7427" y="12235"/>
                  </a:cubicBezTo>
                  <a:lnTo>
                    <a:pt x="7427" y="12235"/>
                  </a:lnTo>
                  <a:cubicBezTo>
                    <a:pt x="7328" y="12316"/>
                    <a:pt x="7229" y="12395"/>
                    <a:pt x="7130" y="12476"/>
                  </a:cubicBezTo>
                  <a:cubicBezTo>
                    <a:pt x="7196" y="12513"/>
                    <a:pt x="7228" y="12542"/>
                    <a:pt x="7279" y="12542"/>
                  </a:cubicBezTo>
                  <a:cubicBezTo>
                    <a:pt x="7295" y="12542"/>
                    <a:pt x="7312" y="12539"/>
                    <a:pt x="7333" y="12533"/>
                  </a:cubicBezTo>
                  <a:cubicBezTo>
                    <a:pt x="7446" y="12501"/>
                    <a:pt x="7560" y="12469"/>
                    <a:pt x="7673" y="12436"/>
                  </a:cubicBezTo>
                  <a:cubicBezTo>
                    <a:pt x="7841" y="12390"/>
                    <a:pt x="7990" y="12391"/>
                    <a:pt x="8166" y="12388"/>
                  </a:cubicBezTo>
                  <a:cubicBezTo>
                    <a:pt x="8167" y="12388"/>
                    <a:pt x="8168" y="12388"/>
                    <a:pt x="8169" y="12388"/>
                  </a:cubicBezTo>
                  <a:cubicBezTo>
                    <a:pt x="8284" y="12388"/>
                    <a:pt x="8111" y="12471"/>
                    <a:pt x="8071" y="12481"/>
                  </a:cubicBezTo>
                  <a:cubicBezTo>
                    <a:pt x="7984" y="12505"/>
                    <a:pt x="7886" y="12505"/>
                    <a:pt x="7797" y="12517"/>
                  </a:cubicBezTo>
                  <a:cubicBezTo>
                    <a:pt x="7654" y="12536"/>
                    <a:pt x="7499" y="12661"/>
                    <a:pt x="7369" y="12725"/>
                  </a:cubicBezTo>
                  <a:cubicBezTo>
                    <a:pt x="7443" y="12847"/>
                    <a:pt x="7539" y="12883"/>
                    <a:pt x="7643" y="12883"/>
                  </a:cubicBezTo>
                  <a:cubicBezTo>
                    <a:pt x="7757" y="12883"/>
                    <a:pt x="7881" y="12840"/>
                    <a:pt x="7997" y="12815"/>
                  </a:cubicBezTo>
                  <a:cubicBezTo>
                    <a:pt x="8016" y="12927"/>
                    <a:pt x="8051" y="12990"/>
                    <a:pt x="8127" y="12990"/>
                  </a:cubicBezTo>
                  <a:cubicBezTo>
                    <a:pt x="8146" y="12990"/>
                    <a:pt x="8169" y="12986"/>
                    <a:pt x="8194" y="12977"/>
                  </a:cubicBezTo>
                  <a:cubicBezTo>
                    <a:pt x="8346" y="12923"/>
                    <a:pt x="8497" y="12870"/>
                    <a:pt x="8648" y="12815"/>
                  </a:cubicBezTo>
                  <a:cubicBezTo>
                    <a:pt x="8752" y="12780"/>
                    <a:pt x="8770" y="12695"/>
                    <a:pt x="8871" y="12649"/>
                  </a:cubicBezTo>
                  <a:cubicBezTo>
                    <a:pt x="8933" y="12620"/>
                    <a:pt x="8957" y="12608"/>
                    <a:pt x="8998" y="12550"/>
                  </a:cubicBezTo>
                  <a:cubicBezTo>
                    <a:pt x="9032" y="12504"/>
                    <a:pt x="9020" y="12449"/>
                    <a:pt x="9082" y="12449"/>
                  </a:cubicBezTo>
                  <a:cubicBezTo>
                    <a:pt x="9084" y="12449"/>
                    <a:pt x="9086" y="12449"/>
                    <a:pt x="9088" y="12449"/>
                  </a:cubicBezTo>
                  <a:cubicBezTo>
                    <a:pt x="9082" y="12470"/>
                    <a:pt x="9093" y="12497"/>
                    <a:pt x="9088" y="12518"/>
                  </a:cubicBezTo>
                  <a:cubicBezTo>
                    <a:pt x="9165" y="12512"/>
                    <a:pt x="9244" y="12507"/>
                    <a:pt x="9322" y="12503"/>
                  </a:cubicBezTo>
                  <a:lnTo>
                    <a:pt x="9322" y="12503"/>
                  </a:lnTo>
                  <a:cubicBezTo>
                    <a:pt x="9310" y="12516"/>
                    <a:pt x="9302" y="12534"/>
                    <a:pt x="9289" y="12547"/>
                  </a:cubicBezTo>
                  <a:cubicBezTo>
                    <a:pt x="9414" y="12514"/>
                    <a:pt x="9550" y="12552"/>
                    <a:pt x="9671" y="12505"/>
                  </a:cubicBezTo>
                  <a:cubicBezTo>
                    <a:pt x="9701" y="12493"/>
                    <a:pt x="9816" y="12420"/>
                    <a:pt x="9806" y="12387"/>
                  </a:cubicBezTo>
                  <a:cubicBezTo>
                    <a:pt x="9791" y="12331"/>
                    <a:pt x="9717" y="12365"/>
                    <a:pt x="9749" y="12278"/>
                  </a:cubicBezTo>
                  <a:cubicBezTo>
                    <a:pt x="9748" y="12278"/>
                    <a:pt x="9747" y="12278"/>
                    <a:pt x="9747" y="12278"/>
                  </a:cubicBezTo>
                  <a:cubicBezTo>
                    <a:pt x="9658" y="12278"/>
                    <a:pt x="9618" y="12341"/>
                    <a:pt x="9576" y="12414"/>
                  </a:cubicBezTo>
                  <a:cubicBezTo>
                    <a:pt x="9562" y="12354"/>
                    <a:pt x="9561" y="12300"/>
                    <a:pt x="9503" y="12268"/>
                  </a:cubicBezTo>
                  <a:cubicBezTo>
                    <a:pt x="9522" y="12266"/>
                    <a:pt x="9542" y="12259"/>
                    <a:pt x="9561" y="12259"/>
                  </a:cubicBezTo>
                  <a:cubicBezTo>
                    <a:pt x="9563" y="12259"/>
                    <a:pt x="9565" y="12259"/>
                    <a:pt x="9567" y="12259"/>
                  </a:cubicBezTo>
                  <a:cubicBezTo>
                    <a:pt x="9585" y="12270"/>
                    <a:pt x="9612" y="12272"/>
                    <a:pt x="9631" y="12278"/>
                  </a:cubicBezTo>
                  <a:cubicBezTo>
                    <a:pt x="9623" y="12198"/>
                    <a:pt x="9647" y="12172"/>
                    <a:pt x="9685" y="12172"/>
                  </a:cubicBezTo>
                  <a:cubicBezTo>
                    <a:pt x="9710" y="12172"/>
                    <a:pt x="9742" y="12184"/>
                    <a:pt x="9774" y="12199"/>
                  </a:cubicBezTo>
                  <a:cubicBezTo>
                    <a:pt x="9776" y="12179"/>
                    <a:pt x="9791" y="12159"/>
                    <a:pt x="9791" y="12138"/>
                  </a:cubicBezTo>
                  <a:cubicBezTo>
                    <a:pt x="9823" y="12166"/>
                    <a:pt x="9843" y="12177"/>
                    <a:pt x="9855" y="12177"/>
                  </a:cubicBezTo>
                  <a:cubicBezTo>
                    <a:pt x="9897" y="12177"/>
                    <a:pt x="9854" y="12055"/>
                    <a:pt x="9836" y="12005"/>
                  </a:cubicBezTo>
                  <a:cubicBezTo>
                    <a:pt x="9804" y="12021"/>
                    <a:pt x="9767" y="12028"/>
                    <a:pt x="9727" y="12028"/>
                  </a:cubicBezTo>
                  <a:cubicBezTo>
                    <a:pt x="9646" y="12028"/>
                    <a:pt x="9555" y="12001"/>
                    <a:pt x="9470" y="11976"/>
                  </a:cubicBezTo>
                  <a:cubicBezTo>
                    <a:pt x="9423" y="11962"/>
                    <a:pt x="9254" y="11946"/>
                    <a:pt x="9222" y="11904"/>
                  </a:cubicBezTo>
                  <a:cubicBezTo>
                    <a:pt x="9192" y="11864"/>
                    <a:pt x="9226" y="11777"/>
                    <a:pt x="9184" y="11720"/>
                  </a:cubicBezTo>
                  <a:cubicBezTo>
                    <a:pt x="9082" y="11588"/>
                    <a:pt x="8983" y="11375"/>
                    <a:pt x="8826" y="11335"/>
                  </a:cubicBezTo>
                  <a:cubicBezTo>
                    <a:pt x="8782" y="11325"/>
                    <a:pt x="8735" y="11291"/>
                    <a:pt x="8701" y="11291"/>
                  </a:cubicBezTo>
                  <a:close/>
                  <a:moveTo>
                    <a:pt x="25290" y="12071"/>
                  </a:moveTo>
                  <a:cubicBezTo>
                    <a:pt x="25254" y="12071"/>
                    <a:pt x="25194" y="12119"/>
                    <a:pt x="25168" y="12133"/>
                  </a:cubicBezTo>
                  <a:cubicBezTo>
                    <a:pt x="25173" y="12119"/>
                    <a:pt x="25177" y="12103"/>
                    <a:pt x="25180" y="12088"/>
                  </a:cubicBezTo>
                  <a:cubicBezTo>
                    <a:pt x="25168" y="12085"/>
                    <a:pt x="25156" y="12083"/>
                    <a:pt x="25144" y="12083"/>
                  </a:cubicBezTo>
                  <a:cubicBezTo>
                    <a:pt x="25042" y="12083"/>
                    <a:pt x="24980" y="12212"/>
                    <a:pt x="24955" y="12303"/>
                  </a:cubicBezTo>
                  <a:cubicBezTo>
                    <a:pt x="24993" y="12306"/>
                    <a:pt x="25031" y="12309"/>
                    <a:pt x="25069" y="12312"/>
                  </a:cubicBezTo>
                  <a:cubicBezTo>
                    <a:pt x="25034" y="12357"/>
                    <a:pt x="25021" y="12398"/>
                    <a:pt x="24966" y="12399"/>
                  </a:cubicBezTo>
                  <a:cubicBezTo>
                    <a:pt x="24947" y="12399"/>
                    <a:pt x="24922" y="12395"/>
                    <a:pt x="24900" y="12395"/>
                  </a:cubicBezTo>
                  <a:cubicBezTo>
                    <a:pt x="24878" y="12395"/>
                    <a:pt x="24858" y="12398"/>
                    <a:pt x="24844" y="12412"/>
                  </a:cubicBezTo>
                  <a:cubicBezTo>
                    <a:pt x="24794" y="12460"/>
                    <a:pt x="24814" y="12463"/>
                    <a:pt x="24851" y="12526"/>
                  </a:cubicBezTo>
                  <a:cubicBezTo>
                    <a:pt x="24870" y="12556"/>
                    <a:pt x="24826" y="12605"/>
                    <a:pt x="24811" y="12632"/>
                  </a:cubicBezTo>
                  <a:cubicBezTo>
                    <a:pt x="24854" y="12639"/>
                    <a:pt x="24892" y="12645"/>
                    <a:pt x="24931" y="12645"/>
                  </a:cubicBezTo>
                  <a:cubicBezTo>
                    <a:pt x="24954" y="12645"/>
                    <a:pt x="24977" y="12643"/>
                    <a:pt x="25002" y="12638"/>
                  </a:cubicBezTo>
                  <a:lnTo>
                    <a:pt x="25002" y="12638"/>
                  </a:lnTo>
                  <a:cubicBezTo>
                    <a:pt x="24967" y="12690"/>
                    <a:pt x="24932" y="12749"/>
                    <a:pt x="24899" y="12829"/>
                  </a:cubicBezTo>
                  <a:cubicBezTo>
                    <a:pt x="24953" y="12801"/>
                    <a:pt x="25005" y="12760"/>
                    <a:pt x="25067" y="12760"/>
                  </a:cubicBezTo>
                  <a:cubicBezTo>
                    <a:pt x="25070" y="12760"/>
                    <a:pt x="25074" y="12760"/>
                    <a:pt x="25077" y="12760"/>
                  </a:cubicBezTo>
                  <a:cubicBezTo>
                    <a:pt x="25038" y="12780"/>
                    <a:pt x="24953" y="12801"/>
                    <a:pt x="24939" y="12845"/>
                  </a:cubicBezTo>
                  <a:cubicBezTo>
                    <a:pt x="24921" y="12891"/>
                    <a:pt x="24898" y="12916"/>
                    <a:pt x="24855" y="12938"/>
                  </a:cubicBezTo>
                  <a:cubicBezTo>
                    <a:pt x="24858" y="12937"/>
                    <a:pt x="24862" y="12937"/>
                    <a:pt x="24865" y="12937"/>
                  </a:cubicBezTo>
                  <a:cubicBezTo>
                    <a:pt x="24884" y="12937"/>
                    <a:pt x="24903" y="12941"/>
                    <a:pt x="24922" y="12941"/>
                  </a:cubicBezTo>
                  <a:cubicBezTo>
                    <a:pt x="24927" y="12941"/>
                    <a:pt x="24931" y="12941"/>
                    <a:pt x="24936" y="12940"/>
                  </a:cubicBezTo>
                  <a:lnTo>
                    <a:pt x="24936" y="12940"/>
                  </a:lnTo>
                  <a:cubicBezTo>
                    <a:pt x="24913" y="12960"/>
                    <a:pt x="24893" y="12984"/>
                    <a:pt x="24869" y="13001"/>
                  </a:cubicBezTo>
                  <a:cubicBezTo>
                    <a:pt x="24905" y="13001"/>
                    <a:pt x="24942" y="12999"/>
                    <a:pt x="24978" y="12998"/>
                  </a:cubicBezTo>
                  <a:lnTo>
                    <a:pt x="24978" y="12998"/>
                  </a:lnTo>
                  <a:cubicBezTo>
                    <a:pt x="24964" y="13012"/>
                    <a:pt x="24959" y="13039"/>
                    <a:pt x="24944" y="13053"/>
                  </a:cubicBezTo>
                  <a:cubicBezTo>
                    <a:pt x="24966" y="13063"/>
                    <a:pt x="24987" y="13068"/>
                    <a:pt x="25007" y="13068"/>
                  </a:cubicBezTo>
                  <a:cubicBezTo>
                    <a:pt x="25148" y="13068"/>
                    <a:pt x="25262" y="12853"/>
                    <a:pt x="25370" y="12790"/>
                  </a:cubicBezTo>
                  <a:cubicBezTo>
                    <a:pt x="25412" y="12766"/>
                    <a:pt x="25456" y="12798"/>
                    <a:pt x="25459" y="12737"/>
                  </a:cubicBezTo>
                  <a:cubicBezTo>
                    <a:pt x="25461" y="12682"/>
                    <a:pt x="25462" y="12626"/>
                    <a:pt x="25465" y="12571"/>
                  </a:cubicBezTo>
                  <a:cubicBezTo>
                    <a:pt x="25467" y="12499"/>
                    <a:pt x="25405" y="12424"/>
                    <a:pt x="25352" y="12389"/>
                  </a:cubicBezTo>
                  <a:cubicBezTo>
                    <a:pt x="25428" y="12298"/>
                    <a:pt x="25458" y="12288"/>
                    <a:pt x="25434" y="12165"/>
                  </a:cubicBezTo>
                  <a:lnTo>
                    <a:pt x="25434" y="12165"/>
                  </a:lnTo>
                  <a:cubicBezTo>
                    <a:pt x="25428" y="12169"/>
                    <a:pt x="25422" y="12171"/>
                    <a:pt x="25416" y="12171"/>
                  </a:cubicBezTo>
                  <a:cubicBezTo>
                    <a:pt x="25380" y="12171"/>
                    <a:pt x="25347" y="12104"/>
                    <a:pt x="25305" y="12075"/>
                  </a:cubicBezTo>
                  <a:cubicBezTo>
                    <a:pt x="25301" y="12072"/>
                    <a:pt x="25296" y="12071"/>
                    <a:pt x="25290" y="12071"/>
                  </a:cubicBezTo>
                  <a:close/>
                  <a:moveTo>
                    <a:pt x="25570" y="11126"/>
                  </a:moveTo>
                  <a:cubicBezTo>
                    <a:pt x="25502" y="11129"/>
                    <a:pt x="25412" y="11174"/>
                    <a:pt x="25364" y="11225"/>
                  </a:cubicBezTo>
                  <a:cubicBezTo>
                    <a:pt x="25345" y="11221"/>
                    <a:pt x="25345" y="11214"/>
                    <a:pt x="25344" y="11214"/>
                  </a:cubicBezTo>
                  <a:cubicBezTo>
                    <a:pt x="25342" y="11214"/>
                    <a:pt x="25340" y="11220"/>
                    <a:pt x="25319" y="11238"/>
                  </a:cubicBezTo>
                  <a:cubicBezTo>
                    <a:pt x="25310" y="11219"/>
                    <a:pt x="25301" y="11212"/>
                    <a:pt x="25292" y="11212"/>
                  </a:cubicBezTo>
                  <a:cubicBezTo>
                    <a:pt x="25270" y="11212"/>
                    <a:pt x="25256" y="11260"/>
                    <a:pt x="25284" y="11295"/>
                  </a:cubicBezTo>
                  <a:cubicBezTo>
                    <a:pt x="25270" y="11303"/>
                    <a:pt x="25255" y="11309"/>
                    <a:pt x="25241" y="11316"/>
                  </a:cubicBezTo>
                  <a:cubicBezTo>
                    <a:pt x="25239" y="11336"/>
                    <a:pt x="25239" y="11349"/>
                    <a:pt x="25238" y="11359"/>
                  </a:cubicBezTo>
                  <a:cubicBezTo>
                    <a:pt x="25262" y="11372"/>
                    <a:pt x="25285" y="11394"/>
                    <a:pt x="25310" y="11405"/>
                  </a:cubicBezTo>
                  <a:cubicBezTo>
                    <a:pt x="25298" y="11401"/>
                    <a:pt x="25286" y="11399"/>
                    <a:pt x="25273" y="11399"/>
                  </a:cubicBezTo>
                  <a:cubicBezTo>
                    <a:pt x="25247" y="11399"/>
                    <a:pt x="25223" y="11408"/>
                    <a:pt x="25201" y="11425"/>
                  </a:cubicBezTo>
                  <a:cubicBezTo>
                    <a:pt x="25222" y="11445"/>
                    <a:pt x="25233" y="11480"/>
                    <a:pt x="25255" y="11500"/>
                  </a:cubicBezTo>
                  <a:cubicBezTo>
                    <a:pt x="25240" y="11500"/>
                    <a:pt x="25224" y="11501"/>
                    <a:pt x="25210" y="11502"/>
                  </a:cubicBezTo>
                  <a:cubicBezTo>
                    <a:pt x="25213" y="11542"/>
                    <a:pt x="25231" y="11534"/>
                    <a:pt x="25262" y="11536"/>
                  </a:cubicBezTo>
                  <a:cubicBezTo>
                    <a:pt x="25255" y="11542"/>
                    <a:pt x="25248" y="11549"/>
                    <a:pt x="25241" y="11555"/>
                  </a:cubicBezTo>
                  <a:cubicBezTo>
                    <a:pt x="25255" y="11555"/>
                    <a:pt x="25267" y="11555"/>
                    <a:pt x="25279" y="11557"/>
                  </a:cubicBezTo>
                  <a:cubicBezTo>
                    <a:pt x="25257" y="11595"/>
                    <a:pt x="25252" y="11632"/>
                    <a:pt x="25254" y="11677"/>
                  </a:cubicBezTo>
                  <a:cubicBezTo>
                    <a:pt x="25255" y="11698"/>
                    <a:pt x="25210" y="11727"/>
                    <a:pt x="25197" y="11761"/>
                  </a:cubicBezTo>
                  <a:cubicBezTo>
                    <a:pt x="25202" y="11760"/>
                    <a:pt x="25207" y="11760"/>
                    <a:pt x="25211" y="11760"/>
                  </a:cubicBezTo>
                  <a:cubicBezTo>
                    <a:pt x="25267" y="11760"/>
                    <a:pt x="25270" y="11786"/>
                    <a:pt x="25214" y="11814"/>
                  </a:cubicBezTo>
                  <a:cubicBezTo>
                    <a:pt x="25223" y="11818"/>
                    <a:pt x="25232" y="11820"/>
                    <a:pt x="25241" y="11820"/>
                  </a:cubicBezTo>
                  <a:cubicBezTo>
                    <a:pt x="25289" y="11820"/>
                    <a:pt x="25340" y="11768"/>
                    <a:pt x="25255" y="11743"/>
                  </a:cubicBezTo>
                  <a:lnTo>
                    <a:pt x="25255" y="11743"/>
                  </a:lnTo>
                  <a:cubicBezTo>
                    <a:pt x="25263" y="11746"/>
                    <a:pt x="25270" y="11747"/>
                    <a:pt x="25277" y="11747"/>
                  </a:cubicBezTo>
                  <a:cubicBezTo>
                    <a:pt x="25322" y="11747"/>
                    <a:pt x="25335" y="11697"/>
                    <a:pt x="25362" y="11654"/>
                  </a:cubicBezTo>
                  <a:cubicBezTo>
                    <a:pt x="25369" y="11660"/>
                    <a:pt x="25376" y="11666"/>
                    <a:pt x="25383" y="11672"/>
                  </a:cubicBezTo>
                  <a:cubicBezTo>
                    <a:pt x="25331" y="11722"/>
                    <a:pt x="25338" y="11796"/>
                    <a:pt x="25341" y="11866"/>
                  </a:cubicBezTo>
                  <a:cubicBezTo>
                    <a:pt x="25343" y="11914"/>
                    <a:pt x="25369" y="11907"/>
                    <a:pt x="25362" y="11971"/>
                  </a:cubicBezTo>
                  <a:cubicBezTo>
                    <a:pt x="25358" y="12003"/>
                    <a:pt x="25339" y="12023"/>
                    <a:pt x="25369" y="12041"/>
                  </a:cubicBezTo>
                  <a:cubicBezTo>
                    <a:pt x="25377" y="12045"/>
                    <a:pt x="25383" y="12047"/>
                    <a:pt x="25388" y="12047"/>
                  </a:cubicBezTo>
                  <a:cubicBezTo>
                    <a:pt x="25422" y="12047"/>
                    <a:pt x="25391" y="11965"/>
                    <a:pt x="25387" y="11934"/>
                  </a:cubicBezTo>
                  <a:cubicBezTo>
                    <a:pt x="25380" y="11879"/>
                    <a:pt x="25363" y="11823"/>
                    <a:pt x="25419" y="11782"/>
                  </a:cubicBezTo>
                  <a:lnTo>
                    <a:pt x="25419" y="11782"/>
                  </a:lnTo>
                  <a:cubicBezTo>
                    <a:pt x="25387" y="11826"/>
                    <a:pt x="25397" y="11859"/>
                    <a:pt x="25416" y="11859"/>
                  </a:cubicBezTo>
                  <a:cubicBezTo>
                    <a:pt x="25431" y="11859"/>
                    <a:pt x="25451" y="11838"/>
                    <a:pt x="25461" y="11786"/>
                  </a:cubicBezTo>
                  <a:cubicBezTo>
                    <a:pt x="25472" y="11797"/>
                    <a:pt x="25484" y="11820"/>
                    <a:pt x="25493" y="11836"/>
                  </a:cubicBezTo>
                  <a:cubicBezTo>
                    <a:pt x="25452" y="11851"/>
                    <a:pt x="25464" y="11864"/>
                    <a:pt x="25485" y="11904"/>
                  </a:cubicBezTo>
                  <a:cubicBezTo>
                    <a:pt x="25515" y="11959"/>
                    <a:pt x="25518" y="11934"/>
                    <a:pt x="25514" y="12011"/>
                  </a:cubicBezTo>
                  <a:cubicBezTo>
                    <a:pt x="25510" y="12085"/>
                    <a:pt x="25446" y="12113"/>
                    <a:pt x="25542" y="12154"/>
                  </a:cubicBezTo>
                  <a:cubicBezTo>
                    <a:pt x="25537" y="12137"/>
                    <a:pt x="25531" y="12120"/>
                    <a:pt x="25525" y="12104"/>
                  </a:cubicBezTo>
                  <a:lnTo>
                    <a:pt x="25525" y="12104"/>
                  </a:lnTo>
                  <a:cubicBezTo>
                    <a:pt x="25547" y="12106"/>
                    <a:pt x="25578" y="12116"/>
                    <a:pt x="25596" y="12116"/>
                  </a:cubicBezTo>
                  <a:cubicBezTo>
                    <a:pt x="25612" y="12116"/>
                    <a:pt x="25618" y="12108"/>
                    <a:pt x="25599" y="12079"/>
                  </a:cubicBezTo>
                  <a:lnTo>
                    <a:pt x="25599" y="12079"/>
                  </a:lnTo>
                  <a:cubicBezTo>
                    <a:pt x="25607" y="12082"/>
                    <a:pt x="25614" y="12083"/>
                    <a:pt x="25621" y="12083"/>
                  </a:cubicBezTo>
                  <a:cubicBezTo>
                    <a:pt x="25679" y="12083"/>
                    <a:pt x="25728" y="12006"/>
                    <a:pt x="25804" y="11997"/>
                  </a:cubicBezTo>
                  <a:lnTo>
                    <a:pt x="25804" y="11997"/>
                  </a:lnTo>
                  <a:cubicBezTo>
                    <a:pt x="25696" y="12056"/>
                    <a:pt x="25768" y="12200"/>
                    <a:pt x="25834" y="12200"/>
                  </a:cubicBezTo>
                  <a:cubicBezTo>
                    <a:pt x="25848" y="12200"/>
                    <a:pt x="25862" y="12194"/>
                    <a:pt x="25875" y="12178"/>
                  </a:cubicBezTo>
                  <a:lnTo>
                    <a:pt x="25875" y="12178"/>
                  </a:lnTo>
                  <a:cubicBezTo>
                    <a:pt x="25850" y="12242"/>
                    <a:pt x="25885" y="12354"/>
                    <a:pt x="25941" y="12374"/>
                  </a:cubicBezTo>
                  <a:lnTo>
                    <a:pt x="25926" y="12383"/>
                  </a:lnTo>
                  <a:cubicBezTo>
                    <a:pt x="25911" y="12371"/>
                    <a:pt x="25906" y="12368"/>
                    <a:pt x="25901" y="12368"/>
                  </a:cubicBezTo>
                  <a:cubicBezTo>
                    <a:pt x="25898" y="12368"/>
                    <a:pt x="25896" y="12370"/>
                    <a:pt x="25891" y="12370"/>
                  </a:cubicBezTo>
                  <a:cubicBezTo>
                    <a:pt x="25887" y="12370"/>
                    <a:pt x="25883" y="12369"/>
                    <a:pt x="25876" y="12367"/>
                  </a:cubicBezTo>
                  <a:lnTo>
                    <a:pt x="25876" y="12367"/>
                  </a:lnTo>
                  <a:cubicBezTo>
                    <a:pt x="25882" y="12379"/>
                    <a:pt x="25888" y="12390"/>
                    <a:pt x="25895" y="12402"/>
                  </a:cubicBezTo>
                  <a:cubicBezTo>
                    <a:pt x="25840" y="12406"/>
                    <a:pt x="25790" y="12397"/>
                    <a:pt x="25755" y="12446"/>
                  </a:cubicBezTo>
                  <a:cubicBezTo>
                    <a:pt x="25742" y="12425"/>
                    <a:pt x="25723" y="12415"/>
                    <a:pt x="25703" y="12415"/>
                  </a:cubicBezTo>
                  <a:cubicBezTo>
                    <a:pt x="25690" y="12415"/>
                    <a:pt x="25675" y="12420"/>
                    <a:pt x="25661" y="12429"/>
                  </a:cubicBezTo>
                  <a:cubicBezTo>
                    <a:pt x="25733" y="12462"/>
                    <a:pt x="25716" y="12515"/>
                    <a:pt x="25673" y="12567"/>
                  </a:cubicBezTo>
                  <a:cubicBezTo>
                    <a:pt x="25706" y="12550"/>
                    <a:pt x="25738" y="12534"/>
                    <a:pt x="25771" y="12519"/>
                  </a:cubicBezTo>
                  <a:cubicBezTo>
                    <a:pt x="25779" y="12590"/>
                    <a:pt x="25825" y="12598"/>
                    <a:pt x="25795" y="12676"/>
                  </a:cubicBezTo>
                  <a:cubicBezTo>
                    <a:pt x="25779" y="12717"/>
                    <a:pt x="25682" y="12763"/>
                    <a:pt x="25648" y="12790"/>
                  </a:cubicBezTo>
                  <a:cubicBezTo>
                    <a:pt x="25657" y="12804"/>
                    <a:pt x="25666" y="12826"/>
                    <a:pt x="25666" y="12828"/>
                  </a:cubicBezTo>
                  <a:lnTo>
                    <a:pt x="25666" y="12828"/>
                  </a:lnTo>
                  <a:cubicBezTo>
                    <a:pt x="25666" y="12827"/>
                    <a:pt x="25665" y="12827"/>
                    <a:pt x="25665" y="12827"/>
                  </a:cubicBezTo>
                  <a:lnTo>
                    <a:pt x="25665" y="12827"/>
                  </a:lnTo>
                  <a:cubicBezTo>
                    <a:pt x="25665" y="12828"/>
                    <a:pt x="25666" y="12828"/>
                    <a:pt x="25666" y="12828"/>
                  </a:cubicBezTo>
                  <a:cubicBezTo>
                    <a:pt x="25666" y="12828"/>
                    <a:pt x="25666" y="12828"/>
                    <a:pt x="25666" y="12828"/>
                  </a:cubicBezTo>
                  <a:lnTo>
                    <a:pt x="25666" y="12828"/>
                  </a:lnTo>
                  <a:cubicBezTo>
                    <a:pt x="25680" y="12842"/>
                    <a:pt x="25693" y="12847"/>
                    <a:pt x="25705" y="12847"/>
                  </a:cubicBezTo>
                  <a:cubicBezTo>
                    <a:pt x="25743" y="12847"/>
                    <a:pt x="25774" y="12792"/>
                    <a:pt x="25823" y="12792"/>
                  </a:cubicBezTo>
                  <a:cubicBezTo>
                    <a:pt x="25829" y="12792"/>
                    <a:pt x="25834" y="12793"/>
                    <a:pt x="25840" y="12794"/>
                  </a:cubicBezTo>
                  <a:cubicBezTo>
                    <a:pt x="25834" y="12804"/>
                    <a:pt x="25826" y="12813"/>
                    <a:pt x="25820" y="12822"/>
                  </a:cubicBezTo>
                  <a:cubicBezTo>
                    <a:pt x="25824" y="12820"/>
                    <a:pt x="25829" y="12820"/>
                    <a:pt x="25835" y="12820"/>
                  </a:cubicBezTo>
                  <a:cubicBezTo>
                    <a:pt x="25865" y="12820"/>
                    <a:pt x="25914" y="12832"/>
                    <a:pt x="25933" y="12832"/>
                  </a:cubicBezTo>
                  <a:cubicBezTo>
                    <a:pt x="25936" y="12832"/>
                    <a:pt x="25939" y="12832"/>
                    <a:pt x="25940" y="12831"/>
                  </a:cubicBezTo>
                  <a:cubicBezTo>
                    <a:pt x="25985" y="12801"/>
                    <a:pt x="26031" y="12770"/>
                    <a:pt x="26076" y="12739"/>
                  </a:cubicBezTo>
                  <a:lnTo>
                    <a:pt x="26076" y="12739"/>
                  </a:lnTo>
                  <a:cubicBezTo>
                    <a:pt x="26056" y="12783"/>
                    <a:pt x="26032" y="12818"/>
                    <a:pt x="26037" y="12868"/>
                  </a:cubicBezTo>
                  <a:cubicBezTo>
                    <a:pt x="25939" y="12880"/>
                    <a:pt x="25827" y="12865"/>
                    <a:pt x="25829" y="12997"/>
                  </a:cubicBezTo>
                  <a:cubicBezTo>
                    <a:pt x="25830" y="13066"/>
                    <a:pt x="25737" y="13148"/>
                    <a:pt x="25706" y="13214"/>
                  </a:cubicBezTo>
                  <a:cubicBezTo>
                    <a:pt x="25714" y="13217"/>
                    <a:pt x="25722" y="13218"/>
                    <a:pt x="25730" y="13218"/>
                  </a:cubicBezTo>
                  <a:cubicBezTo>
                    <a:pt x="25802" y="13218"/>
                    <a:pt x="25848" y="13097"/>
                    <a:pt x="25943" y="13097"/>
                  </a:cubicBezTo>
                  <a:cubicBezTo>
                    <a:pt x="25957" y="13097"/>
                    <a:pt x="25973" y="13100"/>
                    <a:pt x="25991" y="13107"/>
                  </a:cubicBezTo>
                  <a:cubicBezTo>
                    <a:pt x="26012" y="12923"/>
                    <a:pt x="26074" y="13051"/>
                    <a:pt x="26178" y="12960"/>
                  </a:cubicBezTo>
                  <a:cubicBezTo>
                    <a:pt x="26209" y="12932"/>
                    <a:pt x="26267" y="12855"/>
                    <a:pt x="26307" y="12846"/>
                  </a:cubicBezTo>
                  <a:cubicBezTo>
                    <a:pt x="26312" y="12845"/>
                    <a:pt x="26316" y="12845"/>
                    <a:pt x="26321" y="12845"/>
                  </a:cubicBezTo>
                  <a:cubicBezTo>
                    <a:pt x="26354" y="12845"/>
                    <a:pt x="26377" y="12868"/>
                    <a:pt x="26408" y="12868"/>
                  </a:cubicBezTo>
                  <a:cubicBezTo>
                    <a:pt x="26418" y="12868"/>
                    <a:pt x="26428" y="12865"/>
                    <a:pt x="26440" y="12859"/>
                  </a:cubicBezTo>
                  <a:cubicBezTo>
                    <a:pt x="26532" y="12808"/>
                    <a:pt x="26600" y="12793"/>
                    <a:pt x="26693" y="12721"/>
                  </a:cubicBezTo>
                  <a:cubicBezTo>
                    <a:pt x="26775" y="12658"/>
                    <a:pt x="26694" y="12645"/>
                    <a:pt x="26624" y="12645"/>
                  </a:cubicBezTo>
                  <a:cubicBezTo>
                    <a:pt x="26594" y="12645"/>
                    <a:pt x="26566" y="12648"/>
                    <a:pt x="26553" y="12650"/>
                  </a:cubicBezTo>
                  <a:cubicBezTo>
                    <a:pt x="26634" y="12546"/>
                    <a:pt x="26693" y="12490"/>
                    <a:pt x="26671" y="12349"/>
                  </a:cubicBezTo>
                  <a:cubicBezTo>
                    <a:pt x="26664" y="12303"/>
                    <a:pt x="26638" y="12288"/>
                    <a:pt x="26604" y="12288"/>
                  </a:cubicBezTo>
                  <a:cubicBezTo>
                    <a:pt x="26539" y="12288"/>
                    <a:pt x="26446" y="12346"/>
                    <a:pt x="26415" y="12346"/>
                  </a:cubicBezTo>
                  <a:cubicBezTo>
                    <a:pt x="26412" y="12346"/>
                    <a:pt x="26409" y="12345"/>
                    <a:pt x="26407" y="12344"/>
                  </a:cubicBezTo>
                  <a:cubicBezTo>
                    <a:pt x="26474" y="12262"/>
                    <a:pt x="26344" y="12189"/>
                    <a:pt x="26267" y="12189"/>
                  </a:cubicBezTo>
                  <a:cubicBezTo>
                    <a:pt x="26258" y="12189"/>
                    <a:pt x="26250" y="12190"/>
                    <a:pt x="26243" y="12192"/>
                  </a:cubicBezTo>
                  <a:cubicBezTo>
                    <a:pt x="26261" y="12177"/>
                    <a:pt x="26280" y="12170"/>
                    <a:pt x="26299" y="12170"/>
                  </a:cubicBezTo>
                  <a:cubicBezTo>
                    <a:pt x="26320" y="12170"/>
                    <a:pt x="26341" y="12179"/>
                    <a:pt x="26359" y="12196"/>
                  </a:cubicBezTo>
                  <a:cubicBezTo>
                    <a:pt x="26282" y="12025"/>
                    <a:pt x="26129" y="12051"/>
                    <a:pt x="26044" y="11917"/>
                  </a:cubicBezTo>
                  <a:cubicBezTo>
                    <a:pt x="25966" y="11794"/>
                    <a:pt x="25902" y="11761"/>
                    <a:pt x="25807" y="11761"/>
                  </a:cubicBezTo>
                  <a:cubicBezTo>
                    <a:pt x="25769" y="11761"/>
                    <a:pt x="25727" y="11766"/>
                    <a:pt x="25677" y="11773"/>
                  </a:cubicBezTo>
                  <a:cubicBezTo>
                    <a:pt x="25697" y="11727"/>
                    <a:pt x="25729" y="11698"/>
                    <a:pt x="25775" y="11698"/>
                  </a:cubicBezTo>
                  <a:cubicBezTo>
                    <a:pt x="25695" y="11603"/>
                    <a:pt x="25901" y="11409"/>
                    <a:pt x="25810" y="11328"/>
                  </a:cubicBezTo>
                  <a:cubicBezTo>
                    <a:pt x="25800" y="11319"/>
                    <a:pt x="25782" y="11315"/>
                    <a:pt x="25760" y="11315"/>
                  </a:cubicBezTo>
                  <a:cubicBezTo>
                    <a:pt x="25663" y="11315"/>
                    <a:pt x="25481" y="11397"/>
                    <a:pt x="25469" y="11456"/>
                  </a:cubicBezTo>
                  <a:lnTo>
                    <a:pt x="25452" y="11448"/>
                  </a:lnTo>
                  <a:cubicBezTo>
                    <a:pt x="25468" y="11425"/>
                    <a:pt x="25469" y="11389"/>
                    <a:pt x="25489" y="11368"/>
                  </a:cubicBezTo>
                  <a:lnTo>
                    <a:pt x="25489" y="11368"/>
                  </a:lnTo>
                  <a:cubicBezTo>
                    <a:pt x="25486" y="11368"/>
                    <a:pt x="25484" y="11368"/>
                    <a:pt x="25482" y="11368"/>
                  </a:cubicBezTo>
                  <a:cubicBezTo>
                    <a:pt x="25465" y="11368"/>
                    <a:pt x="25447" y="11364"/>
                    <a:pt x="25429" y="11364"/>
                  </a:cubicBezTo>
                  <a:cubicBezTo>
                    <a:pt x="25425" y="11364"/>
                    <a:pt x="25422" y="11364"/>
                    <a:pt x="25418" y="11365"/>
                  </a:cubicBezTo>
                  <a:lnTo>
                    <a:pt x="25418" y="11365"/>
                  </a:lnTo>
                  <a:cubicBezTo>
                    <a:pt x="25433" y="11361"/>
                    <a:pt x="25448" y="11356"/>
                    <a:pt x="25462" y="11353"/>
                  </a:cubicBezTo>
                  <a:cubicBezTo>
                    <a:pt x="25457" y="11282"/>
                    <a:pt x="25579" y="11232"/>
                    <a:pt x="25570" y="11126"/>
                  </a:cubicBezTo>
                  <a:close/>
                  <a:moveTo>
                    <a:pt x="12582" y="12571"/>
                  </a:moveTo>
                  <a:cubicBezTo>
                    <a:pt x="12569" y="12571"/>
                    <a:pt x="12554" y="12576"/>
                    <a:pt x="12538" y="12588"/>
                  </a:cubicBezTo>
                  <a:cubicBezTo>
                    <a:pt x="12452" y="12657"/>
                    <a:pt x="12479" y="12741"/>
                    <a:pt x="12480" y="12858"/>
                  </a:cubicBezTo>
                  <a:cubicBezTo>
                    <a:pt x="12479" y="12906"/>
                    <a:pt x="12485" y="12954"/>
                    <a:pt x="12489" y="13001"/>
                  </a:cubicBezTo>
                  <a:cubicBezTo>
                    <a:pt x="12491" y="13035"/>
                    <a:pt x="12538" y="13078"/>
                    <a:pt x="12534" y="13110"/>
                  </a:cubicBezTo>
                  <a:cubicBezTo>
                    <a:pt x="12529" y="13147"/>
                    <a:pt x="12439" y="13259"/>
                    <a:pt x="12422" y="13308"/>
                  </a:cubicBezTo>
                  <a:cubicBezTo>
                    <a:pt x="12450" y="13298"/>
                    <a:pt x="12609" y="13207"/>
                    <a:pt x="12635" y="13207"/>
                  </a:cubicBezTo>
                  <a:cubicBezTo>
                    <a:pt x="12636" y="13207"/>
                    <a:pt x="12636" y="13207"/>
                    <a:pt x="12637" y="13207"/>
                  </a:cubicBezTo>
                  <a:cubicBezTo>
                    <a:pt x="12660" y="13215"/>
                    <a:pt x="12714" y="13363"/>
                    <a:pt x="12749" y="13363"/>
                  </a:cubicBezTo>
                  <a:cubicBezTo>
                    <a:pt x="12752" y="13363"/>
                    <a:pt x="12756" y="13361"/>
                    <a:pt x="12759" y="13358"/>
                  </a:cubicBezTo>
                  <a:cubicBezTo>
                    <a:pt x="12807" y="13299"/>
                    <a:pt x="12833" y="13200"/>
                    <a:pt x="12881" y="13166"/>
                  </a:cubicBezTo>
                  <a:cubicBezTo>
                    <a:pt x="12960" y="13109"/>
                    <a:pt x="12930" y="13040"/>
                    <a:pt x="13012" y="12981"/>
                  </a:cubicBezTo>
                  <a:cubicBezTo>
                    <a:pt x="13024" y="13084"/>
                    <a:pt x="13149" y="13098"/>
                    <a:pt x="13256" y="13098"/>
                  </a:cubicBezTo>
                  <a:cubicBezTo>
                    <a:pt x="13295" y="13098"/>
                    <a:pt x="13332" y="13096"/>
                    <a:pt x="13360" y="13096"/>
                  </a:cubicBezTo>
                  <a:cubicBezTo>
                    <a:pt x="13366" y="13096"/>
                    <a:pt x="13371" y="13096"/>
                    <a:pt x="13376" y="13097"/>
                  </a:cubicBezTo>
                  <a:cubicBezTo>
                    <a:pt x="13411" y="13056"/>
                    <a:pt x="13446" y="13015"/>
                    <a:pt x="13482" y="12975"/>
                  </a:cubicBezTo>
                  <a:cubicBezTo>
                    <a:pt x="13421" y="12951"/>
                    <a:pt x="13385" y="12939"/>
                    <a:pt x="13350" y="12939"/>
                  </a:cubicBezTo>
                  <a:cubicBezTo>
                    <a:pt x="13315" y="12939"/>
                    <a:pt x="13281" y="12951"/>
                    <a:pt x="13223" y="12976"/>
                  </a:cubicBezTo>
                  <a:cubicBezTo>
                    <a:pt x="13301" y="12840"/>
                    <a:pt x="12984" y="12776"/>
                    <a:pt x="12921" y="12753"/>
                  </a:cubicBezTo>
                  <a:cubicBezTo>
                    <a:pt x="12909" y="12749"/>
                    <a:pt x="12896" y="12748"/>
                    <a:pt x="12883" y="12748"/>
                  </a:cubicBezTo>
                  <a:cubicBezTo>
                    <a:pt x="12861" y="12748"/>
                    <a:pt x="12838" y="12752"/>
                    <a:pt x="12816" y="12752"/>
                  </a:cubicBezTo>
                  <a:cubicBezTo>
                    <a:pt x="12798" y="12752"/>
                    <a:pt x="12781" y="12749"/>
                    <a:pt x="12766" y="12739"/>
                  </a:cubicBezTo>
                  <a:cubicBezTo>
                    <a:pt x="12734" y="12719"/>
                    <a:pt x="12712" y="12704"/>
                    <a:pt x="12693" y="12704"/>
                  </a:cubicBezTo>
                  <a:cubicBezTo>
                    <a:pt x="12674" y="12704"/>
                    <a:pt x="12659" y="12722"/>
                    <a:pt x="12640" y="12770"/>
                  </a:cubicBezTo>
                  <a:cubicBezTo>
                    <a:pt x="12625" y="12760"/>
                    <a:pt x="12601" y="12732"/>
                    <a:pt x="12592" y="12715"/>
                  </a:cubicBezTo>
                  <a:cubicBezTo>
                    <a:pt x="12679" y="12674"/>
                    <a:pt x="12643" y="12571"/>
                    <a:pt x="12582" y="12571"/>
                  </a:cubicBezTo>
                  <a:close/>
                  <a:moveTo>
                    <a:pt x="46372" y="12860"/>
                  </a:moveTo>
                  <a:cubicBezTo>
                    <a:pt x="46357" y="12860"/>
                    <a:pt x="46336" y="12870"/>
                    <a:pt x="46310" y="12892"/>
                  </a:cubicBezTo>
                  <a:cubicBezTo>
                    <a:pt x="46232" y="12958"/>
                    <a:pt x="46189" y="13093"/>
                    <a:pt x="46197" y="13207"/>
                  </a:cubicBezTo>
                  <a:cubicBezTo>
                    <a:pt x="46205" y="13334"/>
                    <a:pt x="46307" y="13392"/>
                    <a:pt x="46390" y="13464"/>
                  </a:cubicBezTo>
                  <a:cubicBezTo>
                    <a:pt x="46418" y="13335"/>
                    <a:pt x="46433" y="13240"/>
                    <a:pt x="46427" y="13105"/>
                  </a:cubicBezTo>
                  <a:cubicBezTo>
                    <a:pt x="46424" y="13032"/>
                    <a:pt x="46440" y="12860"/>
                    <a:pt x="46372" y="12860"/>
                  </a:cubicBezTo>
                  <a:close/>
                  <a:moveTo>
                    <a:pt x="13681" y="13308"/>
                  </a:moveTo>
                  <a:cubicBezTo>
                    <a:pt x="13624" y="13308"/>
                    <a:pt x="13589" y="13387"/>
                    <a:pt x="13597" y="13434"/>
                  </a:cubicBezTo>
                  <a:cubicBezTo>
                    <a:pt x="13608" y="13504"/>
                    <a:pt x="13639" y="13507"/>
                    <a:pt x="13697" y="13543"/>
                  </a:cubicBezTo>
                  <a:cubicBezTo>
                    <a:pt x="13729" y="13489"/>
                    <a:pt x="13828" y="13315"/>
                    <a:pt x="13685" y="13308"/>
                  </a:cubicBezTo>
                  <a:cubicBezTo>
                    <a:pt x="13683" y="13308"/>
                    <a:pt x="13682" y="13308"/>
                    <a:pt x="13681" y="13308"/>
                  </a:cubicBezTo>
                  <a:close/>
                  <a:moveTo>
                    <a:pt x="13296" y="13250"/>
                  </a:moveTo>
                  <a:cubicBezTo>
                    <a:pt x="13264" y="13258"/>
                    <a:pt x="13232" y="13266"/>
                    <a:pt x="13200" y="13273"/>
                  </a:cubicBezTo>
                  <a:cubicBezTo>
                    <a:pt x="13125" y="13307"/>
                    <a:pt x="13076" y="13323"/>
                    <a:pt x="13027" y="13393"/>
                  </a:cubicBezTo>
                  <a:cubicBezTo>
                    <a:pt x="12993" y="13440"/>
                    <a:pt x="12977" y="13439"/>
                    <a:pt x="13010" y="13489"/>
                  </a:cubicBezTo>
                  <a:cubicBezTo>
                    <a:pt x="13020" y="13504"/>
                    <a:pt x="13044" y="13555"/>
                    <a:pt x="13063" y="13555"/>
                  </a:cubicBezTo>
                  <a:cubicBezTo>
                    <a:pt x="13064" y="13555"/>
                    <a:pt x="13065" y="13554"/>
                    <a:pt x="13067" y="13554"/>
                  </a:cubicBezTo>
                  <a:cubicBezTo>
                    <a:pt x="13190" y="13509"/>
                    <a:pt x="13319" y="13414"/>
                    <a:pt x="13296" y="13250"/>
                  </a:cubicBezTo>
                  <a:close/>
                  <a:moveTo>
                    <a:pt x="34743" y="11490"/>
                  </a:moveTo>
                  <a:cubicBezTo>
                    <a:pt x="34782" y="11490"/>
                    <a:pt x="34842" y="11566"/>
                    <a:pt x="34858" y="11583"/>
                  </a:cubicBezTo>
                  <a:cubicBezTo>
                    <a:pt x="34908" y="11636"/>
                    <a:pt x="34884" y="11721"/>
                    <a:pt x="34883" y="11791"/>
                  </a:cubicBezTo>
                  <a:cubicBezTo>
                    <a:pt x="34886" y="11791"/>
                    <a:pt x="34889" y="11791"/>
                    <a:pt x="34892" y="11791"/>
                  </a:cubicBezTo>
                  <a:cubicBezTo>
                    <a:pt x="34968" y="11791"/>
                    <a:pt x="35001" y="11756"/>
                    <a:pt x="35034" y="11756"/>
                  </a:cubicBezTo>
                  <a:cubicBezTo>
                    <a:pt x="35056" y="11756"/>
                    <a:pt x="35078" y="11772"/>
                    <a:pt x="35112" y="11825"/>
                  </a:cubicBezTo>
                  <a:cubicBezTo>
                    <a:pt x="35021" y="11863"/>
                    <a:pt x="35012" y="11918"/>
                    <a:pt x="34979" y="12011"/>
                  </a:cubicBezTo>
                  <a:cubicBezTo>
                    <a:pt x="34955" y="11944"/>
                    <a:pt x="34989" y="11860"/>
                    <a:pt x="35041" y="11821"/>
                  </a:cubicBezTo>
                  <a:cubicBezTo>
                    <a:pt x="35028" y="11819"/>
                    <a:pt x="35014" y="11818"/>
                    <a:pt x="35000" y="11818"/>
                  </a:cubicBezTo>
                  <a:cubicBezTo>
                    <a:pt x="34916" y="11818"/>
                    <a:pt x="34805" y="11849"/>
                    <a:pt x="34726" y="11857"/>
                  </a:cubicBezTo>
                  <a:cubicBezTo>
                    <a:pt x="34687" y="11861"/>
                    <a:pt x="34633" y="11899"/>
                    <a:pt x="34619" y="11939"/>
                  </a:cubicBezTo>
                  <a:cubicBezTo>
                    <a:pt x="34594" y="12013"/>
                    <a:pt x="34645" y="12010"/>
                    <a:pt x="34709" y="12044"/>
                  </a:cubicBezTo>
                  <a:cubicBezTo>
                    <a:pt x="34688" y="12070"/>
                    <a:pt x="34669" y="12078"/>
                    <a:pt x="34651" y="12078"/>
                  </a:cubicBezTo>
                  <a:cubicBezTo>
                    <a:pt x="34626" y="12078"/>
                    <a:pt x="34602" y="12064"/>
                    <a:pt x="34574" y="12064"/>
                  </a:cubicBezTo>
                  <a:cubicBezTo>
                    <a:pt x="34562" y="12064"/>
                    <a:pt x="34548" y="12067"/>
                    <a:pt x="34534" y="12075"/>
                  </a:cubicBezTo>
                  <a:cubicBezTo>
                    <a:pt x="34462" y="12113"/>
                    <a:pt x="34655" y="12135"/>
                    <a:pt x="34656" y="12139"/>
                  </a:cubicBezTo>
                  <a:cubicBezTo>
                    <a:pt x="34677" y="12185"/>
                    <a:pt x="34711" y="12318"/>
                    <a:pt x="34750" y="12347"/>
                  </a:cubicBezTo>
                  <a:cubicBezTo>
                    <a:pt x="34801" y="12383"/>
                    <a:pt x="34922" y="12375"/>
                    <a:pt x="34980" y="12386"/>
                  </a:cubicBezTo>
                  <a:cubicBezTo>
                    <a:pt x="34957" y="12533"/>
                    <a:pt x="34986" y="12580"/>
                    <a:pt x="35090" y="12683"/>
                  </a:cubicBezTo>
                  <a:cubicBezTo>
                    <a:pt x="35074" y="12617"/>
                    <a:pt x="35045" y="12445"/>
                    <a:pt x="35148" y="12445"/>
                  </a:cubicBezTo>
                  <a:cubicBezTo>
                    <a:pt x="35159" y="12445"/>
                    <a:pt x="35171" y="12447"/>
                    <a:pt x="35185" y="12451"/>
                  </a:cubicBezTo>
                  <a:cubicBezTo>
                    <a:pt x="35218" y="12462"/>
                    <a:pt x="35238" y="12539"/>
                    <a:pt x="35273" y="12556"/>
                  </a:cubicBezTo>
                  <a:cubicBezTo>
                    <a:pt x="35328" y="12586"/>
                    <a:pt x="35399" y="12596"/>
                    <a:pt x="35401" y="12672"/>
                  </a:cubicBezTo>
                  <a:cubicBezTo>
                    <a:pt x="35366" y="12701"/>
                    <a:pt x="35161" y="12736"/>
                    <a:pt x="35114" y="12736"/>
                  </a:cubicBezTo>
                  <a:cubicBezTo>
                    <a:pt x="35108" y="12736"/>
                    <a:pt x="35104" y="12736"/>
                    <a:pt x="35104" y="12734"/>
                  </a:cubicBezTo>
                  <a:lnTo>
                    <a:pt x="35104" y="12734"/>
                  </a:lnTo>
                  <a:cubicBezTo>
                    <a:pt x="35095" y="12792"/>
                    <a:pt x="35082" y="12853"/>
                    <a:pt x="35139" y="12896"/>
                  </a:cubicBezTo>
                  <a:cubicBezTo>
                    <a:pt x="35143" y="12898"/>
                    <a:pt x="35148" y="12899"/>
                    <a:pt x="35153" y="12899"/>
                  </a:cubicBezTo>
                  <a:cubicBezTo>
                    <a:pt x="35172" y="12899"/>
                    <a:pt x="35201" y="12884"/>
                    <a:pt x="35220" y="12884"/>
                  </a:cubicBezTo>
                  <a:cubicBezTo>
                    <a:pt x="35225" y="12884"/>
                    <a:pt x="35229" y="12885"/>
                    <a:pt x="35233" y="12887"/>
                  </a:cubicBezTo>
                  <a:cubicBezTo>
                    <a:pt x="35254" y="12900"/>
                    <a:pt x="35276" y="12952"/>
                    <a:pt x="35290" y="12977"/>
                  </a:cubicBezTo>
                  <a:cubicBezTo>
                    <a:pt x="35270" y="12979"/>
                    <a:pt x="35249" y="12988"/>
                    <a:pt x="35230" y="12988"/>
                  </a:cubicBezTo>
                  <a:cubicBezTo>
                    <a:pt x="35229" y="12988"/>
                    <a:pt x="35228" y="12988"/>
                    <a:pt x="35228" y="12988"/>
                  </a:cubicBezTo>
                  <a:lnTo>
                    <a:pt x="35228" y="12988"/>
                  </a:lnTo>
                  <a:cubicBezTo>
                    <a:pt x="35323" y="13087"/>
                    <a:pt x="35376" y="12993"/>
                    <a:pt x="35388" y="13163"/>
                  </a:cubicBezTo>
                  <a:cubicBezTo>
                    <a:pt x="35395" y="13275"/>
                    <a:pt x="35446" y="13371"/>
                    <a:pt x="35487" y="13476"/>
                  </a:cubicBezTo>
                  <a:cubicBezTo>
                    <a:pt x="35402" y="13511"/>
                    <a:pt x="35273" y="13601"/>
                    <a:pt x="35182" y="13601"/>
                  </a:cubicBezTo>
                  <a:cubicBezTo>
                    <a:pt x="35180" y="13601"/>
                    <a:pt x="35179" y="13601"/>
                    <a:pt x="35177" y="13601"/>
                  </a:cubicBezTo>
                  <a:cubicBezTo>
                    <a:pt x="35106" y="13599"/>
                    <a:pt x="35034" y="13596"/>
                    <a:pt x="34961" y="13593"/>
                  </a:cubicBezTo>
                  <a:cubicBezTo>
                    <a:pt x="34904" y="13591"/>
                    <a:pt x="34887" y="13543"/>
                    <a:pt x="34818" y="13543"/>
                  </a:cubicBezTo>
                  <a:cubicBezTo>
                    <a:pt x="34817" y="13543"/>
                    <a:pt x="34816" y="13543"/>
                    <a:pt x="34815" y="13543"/>
                  </a:cubicBezTo>
                  <a:cubicBezTo>
                    <a:pt x="34784" y="13543"/>
                    <a:pt x="34762" y="13547"/>
                    <a:pt x="34745" y="13547"/>
                  </a:cubicBezTo>
                  <a:cubicBezTo>
                    <a:pt x="34716" y="13547"/>
                    <a:pt x="34701" y="13536"/>
                    <a:pt x="34681" y="13483"/>
                  </a:cubicBezTo>
                  <a:cubicBezTo>
                    <a:pt x="34653" y="13407"/>
                    <a:pt x="34631" y="13363"/>
                    <a:pt x="34640" y="13283"/>
                  </a:cubicBezTo>
                  <a:cubicBezTo>
                    <a:pt x="34647" y="13217"/>
                    <a:pt x="34656" y="13153"/>
                    <a:pt x="34654" y="13087"/>
                  </a:cubicBezTo>
                  <a:cubicBezTo>
                    <a:pt x="34651" y="12981"/>
                    <a:pt x="34672" y="12987"/>
                    <a:pt x="34755" y="12934"/>
                  </a:cubicBezTo>
                  <a:cubicBezTo>
                    <a:pt x="34632" y="12911"/>
                    <a:pt x="34601" y="12880"/>
                    <a:pt x="34505" y="12786"/>
                  </a:cubicBezTo>
                  <a:cubicBezTo>
                    <a:pt x="34447" y="12727"/>
                    <a:pt x="34358" y="12725"/>
                    <a:pt x="34305" y="12661"/>
                  </a:cubicBezTo>
                  <a:cubicBezTo>
                    <a:pt x="34219" y="12555"/>
                    <a:pt x="34187" y="12509"/>
                    <a:pt x="34154" y="12375"/>
                  </a:cubicBezTo>
                  <a:cubicBezTo>
                    <a:pt x="34134" y="12298"/>
                    <a:pt x="34059" y="12260"/>
                    <a:pt x="33989" y="12260"/>
                  </a:cubicBezTo>
                  <a:cubicBezTo>
                    <a:pt x="33976" y="12260"/>
                    <a:pt x="33964" y="12261"/>
                    <a:pt x="33952" y="12264"/>
                  </a:cubicBezTo>
                  <a:cubicBezTo>
                    <a:pt x="33974" y="12222"/>
                    <a:pt x="34032" y="12153"/>
                    <a:pt x="34030" y="12105"/>
                  </a:cubicBezTo>
                  <a:cubicBezTo>
                    <a:pt x="34023" y="11998"/>
                    <a:pt x="34015" y="11996"/>
                    <a:pt x="34091" y="11938"/>
                  </a:cubicBezTo>
                  <a:cubicBezTo>
                    <a:pt x="34123" y="11912"/>
                    <a:pt x="34252" y="11843"/>
                    <a:pt x="34251" y="11797"/>
                  </a:cubicBezTo>
                  <a:cubicBezTo>
                    <a:pt x="34245" y="11635"/>
                    <a:pt x="34255" y="11701"/>
                    <a:pt x="34371" y="11647"/>
                  </a:cubicBezTo>
                  <a:cubicBezTo>
                    <a:pt x="34416" y="11626"/>
                    <a:pt x="34472" y="11533"/>
                    <a:pt x="34522" y="11533"/>
                  </a:cubicBezTo>
                  <a:cubicBezTo>
                    <a:pt x="34523" y="11533"/>
                    <a:pt x="34525" y="11533"/>
                    <a:pt x="34526" y="11533"/>
                  </a:cubicBezTo>
                  <a:cubicBezTo>
                    <a:pt x="34565" y="11537"/>
                    <a:pt x="34609" y="11551"/>
                    <a:pt x="34646" y="11551"/>
                  </a:cubicBezTo>
                  <a:cubicBezTo>
                    <a:pt x="34676" y="11551"/>
                    <a:pt x="34701" y="11542"/>
                    <a:pt x="34716" y="11510"/>
                  </a:cubicBezTo>
                  <a:cubicBezTo>
                    <a:pt x="34722" y="11496"/>
                    <a:pt x="34732" y="11490"/>
                    <a:pt x="34743" y="11490"/>
                  </a:cubicBezTo>
                  <a:close/>
                  <a:moveTo>
                    <a:pt x="7255" y="13712"/>
                  </a:moveTo>
                  <a:cubicBezTo>
                    <a:pt x="7283" y="13712"/>
                    <a:pt x="7316" y="13715"/>
                    <a:pt x="7360" y="13719"/>
                  </a:cubicBezTo>
                  <a:cubicBezTo>
                    <a:pt x="7306" y="13765"/>
                    <a:pt x="7198" y="13819"/>
                    <a:pt x="7194" y="13900"/>
                  </a:cubicBezTo>
                  <a:cubicBezTo>
                    <a:pt x="7219" y="13904"/>
                    <a:pt x="7240" y="13905"/>
                    <a:pt x="7258" y="13905"/>
                  </a:cubicBezTo>
                  <a:cubicBezTo>
                    <a:pt x="7315" y="13905"/>
                    <a:pt x="7353" y="13889"/>
                    <a:pt x="7422" y="13859"/>
                  </a:cubicBezTo>
                  <a:cubicBezTo>
                    <a:pt x="7490" y="13828"/>
                    <a:pt x="7514" y="13729"/>
                    <a:pt x="7588" y="13718"/>
                  </a:cubicBezTo>
                  <a:lnTo>
                    <a:pt x="7588" y="13718"/>
                  </a:lnTo>
                  <a:cubicBezTo>
                    <a:pt x="7572" y="13735"/>
                    <a:pt x="7565" y="13761"/>
                    <a:pt x="7552" y="13779"/>
                  </a:cubicBezTo>
                  <a:cubicBezTo>
                    <a:pt x="7556" y="13778"/>
                    <a:pt x="7560" y="13778"/>
                    <a:pt x="7565" y="13778"/>
                  </a:cubicBezTo>
                  <a:cubicBezTo>
                    <a:pt x="7579" y="13778"/>
                    <a:pt x="7595" y="13783"/>
                    <a:pt x="7610" y="13783"/>
                  </a:cubicBezTo>
                  <a:cubicBezTo>
                    <a:pt x="7613" y="13783"/>
                    <a:pt x="7615" y="13782"/>
                    <a:pt x="7618" y="13782"/>
                  </a:cubicBezTo>
                  <a:lnTo>
                    <a:pt x="7618" y="13782"/>
                  </a:lnTo>
                  <a:cubicBezTo>
                    <a:pt x="7615" y="13818"/>
                    <a:pt x="7609" y="13854"/>
                    <a:pt x="7605" y="13889"/>
                  </a:cubicBezTo>
                  <a:cubicBezTo>
                    <a:pt x="7600" y="13933"/>
                    <a:pt x="7544" y="13909"/>
                    <a:pt x="7559" y="13978"/>
                  </a:cubicBezTo>
                  <a:cubicBezTo>
                    <a:pt x="7575" y="13971"/>
                    <a:pt x="7597" y="13967"/>
                    <a:pt x="7613" y="13957"/>
                  </a:cubicBezTo>
                  <a:lnTo>
                    <a:pt x="7613" y="13957"/>
                  </a:lnTo>
                  <a:cubicBezTo>
                    <a:pt x="7599" y="14079"/>
                    <a:pt x="7367" y="13980"/>
                    <a:pt x="7297" y="14108"/>
                  </a:cubicBezTo>
                  <a:cubicBezTo>
                    <a:pt x="7300" y="14107"/>
                    <a:pt x="7302" y="14107"/>
                    <a:pt x="7305" y="14107"/>
                  </a:cubicBezTo>
                  <a:cubicBezTo>
                    <a:pt x="7344" y="14107"/>
                    <a:pt x="7380" y="14126"/>
                    <a:pt x="7404" y="14160"/>
                  </a:cubicBezTo>
                  <a:cubicBezTo>
                    <a:pt x="7403" y="14160"/>
                    <a:pt x="7403" y="14160"/>
                    <a:pt x="7402" y="14160"/>
                  </a:cubicBezTo>
                  <a:cubicBezTo>
                    <a:pt x="7288" y="14160"/>
                    <a:pt x="7252" y="14374"/>
                    <a:pt x="7161" y="14374"/>
                  </a:cubicBezTo>
                  <a:cubicBezTo>
                    <a:pt x="7151" y="14374"/>
                    <a:pt x="7139" y="14371"/>
                    <a:pt x="7127" y="14365"/>
                  </a:cubicBezTo>
                  <a:cubicBezTo>
                    <a:pt x="7141" y="14347"/>
                    <a:pt x="7182" y="14336"/>
                    <a:pt x="7194" y="14317"/>
                  </a:cubicBezTo>
                  <a:cubicBezTo>
                    <a:pt x="7208" y="14297"/>
                    <a:pt x="7205" y="14260"/>
                    <a:pt x="7237" y="14226"/>
                  </a:cubicBezTo>
                  <a:cubicBezTo>
                    <a:pt x="7280" y="14177"/>
                    <a:pt x="7260" y="14154"/>
                    <a:pt x="7224" y="14154"/>
                  </a:cubicBezTo>
                  <a:cubicBezTo>
                    <a:pt x="7195" y="14154"/>
                    <a:pt x="7155" y="14169"/>
                    <a:pt x="7130" y="14198"/>
                  </a:cubicBezTo>
                  <a:cubicBezTo>
                    <a:pt x="7097" y="14235"/>
                    <a:pt x="7068" y="14360"/>
                    <a:pt x="7020" y="14360"/>
                  </a:cubicBezTo>
                  <a:cubicBezTo>
                    <a:pt x="7018" y="14360"/>
                    <a:pt x="7017" y="14360"/>
                    <a:pt x="7015" y="14360"/>
                  </a:cubicBezTo>
                  <a:cubicBezTo>
                    <a:pt x="7008" y="14359"/>
                    <a:pt x="7001" y="14358"/>
                    <a:pt x="6994" y="14358"/>
                  </a:cubicBezTo>
                  <a:cubicBezTo>
                    <a:pt x="6946" y="14358"/>
                    <a:pt x="6902" y="14381"/>
                    <a:pt x="6855" y="14381"/>
                  </a:cubicBezTo>
                  <a:cubicBezTo>
                    <a:pt x="6838" y="14381"/>
                    <a:pt x="6821" y="14378"/>
                    <a:pt x="6803" y="14370"/>
                  </a:cubicBezTo>
                  <a:cubicBezTo>
                    <a:pt x="6846" y="14350"/>
                    <a:pt x="6945" y="14315"/>
                    <a:pt x="6866" y="14260"/>
                  </a:cubicBezTo>
                  <a:cubicBezTo>
                    <a:pt x="6888" y="14233"/>
                    <a:pt x="6918" y="14200"/>
                    <a:pt x="6953" y="14180"/>
                  </a:cubicBezTo>
                  <a:cubicBezTo>
                    <a:pt x="6926" y="14152"/>
                    <a:pt x="6889" y="14136"/>
                    <a:pt x="6854" y="14123"/>
                  </a:cubicBezTo>
                  <a:cubicBezTo>
                    <a:pt x="6918" y="14085"/>
                    <a:pt x="7053" y="14116"/>
                    <a:pt x="7078" y="14033"/>
                  </a:cubicBezTo>
                  <a:cubicBezTo>
                    <a:pt x="7038" y="14020"/>
                    <a:pt x="7000" y="14014"/>
                    <a:pt x="6962" y="14014"/>
                  </a:cubicBezTo>
                  <a:cubicBezTo>
                    <a:pt x="6903" y="14014"/>
                    <a:pt x="6846" y="14029"/>
                    <a:pt x="6789" y="14055"/>
                  </a:cubicBezTo>
                  <a:cubicBezTo>
                    <a:pt x="6803" y="14067"/>
                    <a:pt x="6801" y="14068"/>
                    <a:pt x="6812" y="14081"/>
                  </a:cubicBezTo>
                  <a:cubicBezTo>
                    <a:pt x="6811" y="14081"/>
                    <a:pt x="6809" y="14081"/>
                    <a:pt x="6808" y="14081"/>
                  </a:cubicBezTo>
                  <a:cubicBezTo>
                    <a:pt x="6741" y="14081"/>
                    <a:pt x="6603" y="14119"/>
                    <a:pt x="6553" y="14156"/>
                  </a:cubicBezTo>
                  <a:cubicBezTo>
                    <a:pt x="6560" y="14164"/>
                    <a:pt x="6566" y="14170"/>
                    <a:pt x="6574" y="14179"/>
                  </a:cubicBezTo>
                  <a:cubicBezTo>
                    <a:pt x="6570" y="14183"/>
                    <a:pt x="6551" y="14207"/>
                    <a:pt x="6543" y="14218"/>
                  </a:cubicBezTo>
                  <a:cubicBezTo>
                    <a:pt x="6382" y="14164"/>
                    <a:pt x="6570" y="14102"/>
                    <a:pt x="6611" y="14077"/>
                  </a:cubicBezTo>
                  <a:cubicBezTo>
                    <a:pt x="6688" y="14025"/>
                    <a:pt x="6775" y="13989"/>
                    <a:pt x="6853" y="13937"/>
                  </a:cubicBezTo>
                  <a:cubicBezTo>
                    <a:pt x="6926" y="13888"/>
                    <a:pt x="6998" y="13839"/>
                    <a:pt x="7069" y="13787"/>
                  </a:cubicBezTo>
                  <a:cubicBezTo>
                    <a:pt x="7149" y="13728"/>
                    <a:pt x="7189" y="13712"/>
                    <a:pt x="7255" y="13712"/>
                  </a:cubicBezTo>
                  <a:close/>
                  <a:moveTo>
                    <a:pt x="28392" y="14084"/>
                  </a:moveTo>
                  <a:cubicBezTo>
                    <a:pt x="28350" y="14105"/>
                    <a:pt x="28398" y="14131"/>
                    <a:pt x="28381" y="14171"/>
                  </a:cubicBezTo>
                  <a:cubicBezTo>
                    <a:pt x="28367" y="14211"/>
                    <a:pt x="28328" y="14248"/>
                    <a:pt x="28305" y="14281"/>
                  </a:cubicBezTo>
                  <a:cubicBezTo>
                    <a:pt x="28267" y="14337"/>
                    <a:pt x="28366" y="14401"/>
                    <a:pt x="28422" y="14401"/>
                  </a:cubicBezTo>
                  <a:cubicBezTo>
                    <a:pt x="28428" y="14401"/>
                    <a:pt x="28433" y="14400"/>
                    <a:pt x="28438" y="14398"/>
                  </a:cubicBezTo>
                  <a:cubicBezTo>
                    <a:pt x="28444" y="14267"/>
                    <a:pt x="28440" y="14208"/>
                    <a:pt x="28392" y="14084"/>
                  </a:cubicBezTo>
                  <a:close/>
                  <a:moveTo>
                    <a:pt x="44940" y="14202"/>
                  </a:moveTo>
                  <a:cubicBezTo>
                    <a:pt x="44937" y="14202"/>
                    <a:pt x="44934" y="14202"/>
                    <a:pt x="44932" y="14202"/>
                  </a:cubicBezTo>
                  <a:cubicBezTo>
                    <a:pt x="44932" y="14214"/>
                    <a:pt x="44932" y="14228"/>
                    <a:pt x="44933" y="14240"/>
                  </a:cubicBezTo>
                  <a:cubicBezTo>
                    <a:pt x="44915" y="14236"/>
                    <a:pt x="44898" y="14234"/>
                    <a:pt x="44882" y="14234"/>
                  </a:cubicBezTo>
                  <a:cubicBezTo>
                    <a:pt x="44765" y="14234"/>
                    <a:pt x="44731" y="14356"/>
                    <a:pt x="44660" y="14434"/>
                  </a:cubicBezTo>
                  <a:cubicBezTo>
                    <a:pt x="44686" y="14532"/>
                    <a:pt x="44675" y="14556"/>
                    <a:pt x="44766" y="14580"/>
                  </a:cubicBezTo>
                  <a:cubicBezTo>
                    <a:pt x="44784" y="14586"/>
                    <a:pt x="44797" y="14588"/>
                    <a:pt x="44811" y="14588"/>
                  </a:cubicBezTo>
                  <a:cubicBezTo>
                    <a:pt x="44824" y="14588"/>
                    <a:pt x="44837" y="14586"/>
                    <a:pt x="44856" y="14583"/>
                  </a:cubicBezTo>
                  <a:cubicBezTo>
                    <a:pt x="44899" y="14575"/>
                    <a:pt x="44851" y="14555"/>
                    <a:pt x="44874" y="14537"/>
                  </a:cubicBezTo>
                  <a:cubicBezTo>
                    <a:pt x="44907" y="14510"/>
                    <a:pt x="44977" y="14489"/>
                    <a:pt x="44970" y="14431"/>
                  </a:cubicBezTo>
                  <a:cubicBezTo>
                    <a:pt x="44964" y="14377"/>
                    <a:pt x="44956" y="14299"/>
                    <a:pt x="45011" y="14288"/>
                  </a:cubicBezTo>
                  <a:cubicBezTo>
                    <a:pt x="45008" y="14236"/>
                    <a:pt x="44985" y="14202"/>
                    <a:pt x="44940" y="14202"/>
                  </a:cubicBezTo>
                  <a:close/>
                  <a:moveTo>
                    <a:pt x="32607" y="14492"/>
                  </a:moveTo>
                  <a:lnTo>
                    <a:pt x="32607" y="14492"/>
                  </a:lnTo>
                  <a:cubicBezTo>
                    <a:pt x="32564" y="14527"/>
                    <a:pt x="32505" y="14601"/>
                    <a:pt x="32451" y="14611"/>
                  </a:cubicBezTo>
                  <a:cubicBezTo>
                    <a:pt x="32420" y="14616"/>
                    <a:pt x="32296" y="14623"/>
                    <a:pt x="32284" y="14675"/>
                  </a:cubicBezTo>
                  <a:cubicBezTo>
                    <a:pt x="32272" y="14733"/>
                    <a:pt x="32296" y="14753"/>
                    <a:pt x="32334" y="14753"/>
                  </a:cubicBezTo>
                  <a:cubicBezTo>
                    <a:pt x="32413" y="14753"/>
                    <a:pt x="32551" y="14671"/>
                    <a:pt x="32571" y="14659"/>
                  </a:cubicBezTo>
                  <a:cubicBezTo>
                    <a:pt x="32509" y="14596"/>
                    <a:pt x="32573" y="14544"/>
                    <a:pt x="32607" y="14492"/>
                  </a:cubicBezTo>
                  <a:close/>
                  <a:moveTo>
                    <a:pt x="28518" y="14460"/>
                  </a:moveTo>
                  <a:cubicBezTo>
                    <a:pt x="28463" y="14460"/>
                    <a:pt x="28389" y="14531"/>
                    <a:pt x="28366" y="14557"/>
                  </a:cubicBezTo>
                  <a:cubicBezTo>
                    <a:pt x="28348" y="14556"/>
                    <a:pt x="28332" y="14555"/>
                    <a:pt x="28314" y="14553"/>
                  </a:cubicBezTo>
                  <a:lnTo>
                    <a:pt x="28314" y="14553"/>
                  </a:lnTo>
                  <a:cubicBezTo>
                    <a:pt x="28309" y="14646"/>
                    <a:pt x="28386" y="14598"/>
                    <a:pt x="28414" y="14653"/>
                  </a:cubicBezTo>
                  <a:cubicBezTo>
                    <a:pt x="28424" y="14674"/>
                    <a:pt x="28395" y="14729"/>
                    <a:pt x="28396" y="14755"/>
                  </a:cubicBezTo>
                  <a:cubicBezTo>
                    <a:pt x="28398" y="14768"/>
                    <a:pt x="28443" y="14777"/>
                    <a:pt x="28445" y="14790"/>
                  </a:cubicBezTo>
                  <a:cubicBezTo>
                    <a:pt x="28453" y="14864"/>
                    <a:pt x="28394" y="14886"/>
                    <a:pt x="28468" y="14926"/>
                  </a:cubicBezTo>
                  <a:cubicBezTo>
                    <a:pt x="28488" y="14937"/>
                    <a:pt x="28507" y="14943"/>
                    <a:pt x="28523" y="14943"/>
                  </a:cubicBezTo>
                  <a:cubicBezTo>
                    <a:pt x="28551" y="14943"/>
                    <a:pt x="28568" y="14923"/>
                    <a:pt x="28559" y="14876"/>
                  </a:cubicBezTo>
                  <a:cubicBezTo>
                    <a:pt x="28552" y="14833"/>
                    <a:pt x="28624" y="14856"/>
                    <a:pt x="28613" y="14777"/>
                  </a:cubicBezTo>
                  <a:cubicBezTo>
                    <a:pt x="28601" y="14699"/>
                    <a:pt x="28591" y="14618"/>
                    <a:pt x="28579" y="14537"/>
                  </a:cubicBezTo>
                  <a:cubicBezTo>
                    <a:pt x="28571" y="14480"/>
                    <a:pt x="28547" y="14460"/>
                    <a:pt x="28518" y="14460"/>
                  </a:cubicBezTo>
                  <a:close/>
                  <a:moveTo>
                    <a:pt x="46769" y="14010"/>
                  </a:moveTo>
                  <a:cubicBezTo>
                    <a:pt x="46732" y="14043"/>
                    <a:pt x="46714" y="14053"/>
                    <a:pt x="46700" y="14053"/>
                  </a:cubicBezTo>
                  <a:cubicBezTo>
                    <a:pt x="46678" y="14053"/>
                    <a:pt x="46667" y="14030"/>
                    <a:pt x="46614" y="14030"/>
                  </a:cubicBezTo>
                  <a:cubicBezTo>
                    <a:pt x="46610" y="14030"/>
                    <a:pt x="46605" y="14030"/>
                    <a:pt x="46600" y="14031"/>
                  </a:cubicBezTo>
                  <a:cubicBezTo>
                    <a:pt x="46565" y="14033"/>
                    <a:pt x="46506" y="14074"/>
                    <a:pt x="46510" y="14111"/>
                  </a:cubicBezTo>
                  <a:cubicBezTo>
                    <a:pt x="46520" y="14208"/>
                    <a:pt x="46529" y="14306"/>
                    <a:pt x="46539" y="14403"/>
                  </a:cubicBezTo>
                  <a:cubicBezTo>
                    <a:pt x="46544" y="14456"/>
                    <a:pt x="46600" y="14458"/>
                    <a:pt x="46599" y="14518"/>
                  </a:cubicBezTo>
                  <a:cubicBezTo>
                    <a:pt x="46570" y="14502"/>
                    <a:pt x="46540" y="14488"/>
                    <a:pt x="46509" y="14473"/>
                  </a:cubicBezTo>
                  <a:lnTo>
                    <a:pt x="46509" y="14473"/>
                  </a:lnTo>
                  <a:cubicBezTo>
                    <a:pt x="46492" y="14548"/>
                    <a:pt x="46559" y="14637"/>
                    <a:pt x="46592" y="14705"/>
                  </a:cubicBezTo>
                  <a:cubicBezTo>
                    <a:pt x="46617" y="14760"/>
                    <a:pt x="46695" y="14745"/>
                    <a:pt x="46747" y="14750"/>
                  </a:cubicBezTo>
                  <a:cubicBezTo>
                    <a:pt x="46669" y="14822"/>
                    <a:pt x="46743" y="14891"/>
                    <a:pt x="46818" y="14891"/>
                  </a:cubicBezTo>
                  <a:cubicBezTo>
                    <a:pt x="46823" y="14891"/>
                    <a:pt x="46829" y="14891"/>
                    <a:pt x="46834" y="14890"/>
                  </a:cubicBezTo>
                  <a:cubicBezTo>
                    <a:pt x="46890" y="14882"/>
                    <a:pt x="46876" y="14849"/>
                    <a:pt x="46919" y="14849"/>
                  </a:cubicBezTo>
                  <a:cubicBezTo>
                    <a:pt x="46929" y="14849"/>
                    <a:pt x="46944" y="14851"/>
                    <a:pt x="46964" y="14857"/>
                  </a:cubicBezTo>
                  <a:cubicBezTo>
                    <a:pt x="46996" y="14865"/>
                    <a:pt x="47033" y="14897"/>
                    <a:pt x="47058" y="14921"/>
                  </a:cubicBezTo>
                  <a:cubicBezTo>
                    <a:pt x="47054" y="14878"/>
                    <a:pt x="47051" y="14836"/>
                    <a:pt x="47046" y="14794"/>
                  </a:cubicBezTo>
                  <a:lnTo>
                    <a:pt x="47046" y="14794"/>
                  </a:lnTo>
                  <a:cubicBezTo>
                    <a:pt x="47138" y="14803"/>
                    <a:pt x="47149" y="14788"/>
                    <a:pt x="47178" y="14886"/>
                  </a:cubicBezTo>
                  <a:cubicBezTo>
                    <a:pt x="47188" y="14921"/>
                    <a:pt x="47292" y="14937"/>
                    <a:pt x="47327" y="14948"/>
                  </a:cubicBezTo>
                  <a:cubicBezTo>
                    <a:pt x="47347" y="14829"/>
                    <a:pt x="47247" y="14887"/>
                    <a:pt x="47227" y="14790"/>
                  </a:cubicBezTo>
                  <a:lnTo>
                    <a:pt x="47227" y="14790"/>
                  </a:lnTo>
                  <a:cubicBezTo>
                    <a:pt x="47238" y="14793"/>
                    <a:pt x="47248" y="14794"/>
                    <a:pt x="47257" y="14794"/>
                  </a:cubicBezTo>
                  <a:cubicBezTo>
                    <a:pt x="47318" y="14794"/>
                    <a:pt x="47339" y="14747"/>
                    <a:pt x="47269" y="14705"/>
                  </a:cubicBezTo>
                  <a:cubicBezTo>
                    <a:pt x="47263" y="14701"/>
                    <a:pt x="47259" y="14700"/>
                    <a:pt x="47255" y="14700"/>
                  </a:cubicBezTo>
                  <a:cubicBezTo>
                    <a:pt x="47234" y="14700"/>
                    <a:pt x="47241" y="14750"/>
                    <a:pt x="47218" y="14750"/>
                  </a:cubicBezTo>
                  <a:cubicBezTo>
                    <a:pt x="47185" y="14749"/>
                    <a:pt x="47143" y="14728"/>
                    <a:pt x="47111" y="14719"/>
                  </a:cubicBezTo>
                  <a:cubicBezTo>
                    <a:pt x="47083" y="14711"/>
                    <a:pt x="47064" y="14710"/>
                    <a:pt x="47039" y="14710"/>
                  </a:cubicBezTo>
                  <a:cubicBezTo>
                    <a:pt x="47031" y="14710"/>
                    <a:pt x="47023" y="14710"/>
                    <a:pt x="47015" y="14710"/>
                  </a:cubicBezTo>
                  <a:cubicBezTo>
                    <a:pt x="46974" y="14712"/>
                    <a:pt x="46983" y="14776"/>
                    <a:pt x="46955" y="14782"/>
                  </a:cubicBezTo>
                  <a:cubicBezTo>
                    <a:pt x="46948" y="14783"/>
                    <a:pt x="46942" y="14784"/>
                    <a:pt x="46936" y="14784"/>
                  </a:cubicBezTo>
                  <a:cubicBezTo>
                    <a:pt x="46876" y="14784"/>
                    <a:pt x="46881" y="14709"/>
                    <a:pt x="46840" y="14665"/>
                  </a:cubicBezTo>
                  <a:cubicBezTo>
                    <a:pt x="46753" y="14567"/>
                    <a:pt x="46837" y="14585"/>
                    <a:pt x="46804" y="14484"/>
                  </a:cubicBezTo>
                  <a:cubicBezTo>
                    <a:pt x="46791" y="14445"/>
                    <a:pt x="46860" y="14471"/>
                    <a:pt x="46868" y="14446"/>
                  </a:cubicBezTo>
                  <a:cubicBezTo>
                    <a:pt x="46876" y="14418"/>
                    <a:pt x="46870" y="14372"/>
                    <a:pt x="46869" y="14343"/>
                  </a:cubicBezTo>
                  <a:cubicBezTo>
                    <a:pt x="46874" y="14212"/>
                    <a:pt x="46845" y="14275"/>
                    <a:pt x="46795" y="14175"/>
                  </a:cubicBezTo>
                  <a:cubicBezTo>
                    <a:pt x="46768" y="14122"/>
                    <a:pt x="46826" y="14077"/>
                    <a:pt x="46769" y="14010"/>
                  </a:cubicBezTo>
                  <a:close/>
                  <a:moveTo>
                    <a:pt x="31292" y="14911"/>
                  </a:moveTo>
                  <a:cubicBezTo>
                    <a:pt x="31258" y="14911"/>
                    <a:pt x="31223" y="14918"/>
                    <a:pt x="31201" y="14928"/>
                  </a:cubicBezTo>
                  <a:cubicBezTo>
                    <a:pt x="31156" y="14947"/>
                    <a:pt x="31124" y="14955"/>
                    <a:pt x="31093" y="14955"/>
                  </a:cubicBezTo>
                  <a:cubicBezTo>
                    <a:pt x="31057" y="14955"/>
                    <a:pt x="31020" y="14944"/>
                    <a:pt x="30963" y="14928"/>
                  </a:cubicBezTo>
                  <a:cubicBezTo>
                    <a:pt x="30954" y="14948"/>
                    <a:pt x="30947" y="14995"/>
                    <a:pt x="30949" y="15017"/>
                  </a:cubicBezTo>
                  <a:cubicBezTo>
                    <a:pt x="30969" y="15017"/>
                    <a:pt x="30987" y="15018"/>
                    <a:pt x="31006" y="15018"/>
                  </a:cubicBezTo>
                  <a:cubicBezTo>
                    <a:pt x="31140" y="15018"/>
                    <a:pt x="31244" y="14995"/>
                    <a:pt x="31381" y="14955"/>
                  </a:cubicBezTo>
                  <a:cubicBezTo>
                    <a:pt x="31375" y="14923"/>
                    <a:pt x="31334" y="14911"/>
                    <a:pt x="31292" y="14911"/>
                  </a:cubicBezTo>
                  <a:close/>
                  <a:moveTo>
                    <a:pt x="27617" y="14955"/>
                  </a:moveTo>
                  <a:cubicBezTo>
                    <a:pt x="27583" y="14955"/>
                    <a:pt x="27558" y="14997"/>
                    <a:pt x="27513" y="15041"/>
                  </a:cubicBezTo>
                  <a:cubicBezTo>
                    <a:pt x="27550" y="15057"/>
                    <a:pt x="27588" y="15074"/>
                    <a:pt x="27625" y="15090"/>
                  </a:cubicBezTo>
                  <a:cubicBezTo>
                    <a:pt x="27646" y="15059"/>
                    <a:pt x="27668" y="15030"/>
                    <a:pt x="27689" y="15000"/>
                  </a:cubicBezTo>
                  <a:cubicBezTo>
                    <a:pt x="27659" y="14968"/>
                    <a:pt x="27636" y="14955"/>
                    <a:pt x="27617" y="14955"/>
                  </a:cubicBezTo>
                  <a:close/>
                  <a:moveTo>
                    <a:pt x="47221" y="14976"/>
                  </a:moveTo>
                  <a:cubicBezTo>
                    <a:pt x="47211" y="14976"/>
                    <a:pt x="47200" y="14978"/>
                    <a:pt x="47188" y="14983"/>
                  </a:cubicBezTo>
                  <a:cubicBezTo>
                    <a:pt x="47218" y="15015"/>
                    <a:pt x="47223" y="15057"/>
                    <a:pt x="47207" y="15095"/>
                  </a:cubicBezTo>
                  <a:lnTo>
                    <a:pt x="47207" y="15095"/>
                  </a:lnTo>
                  <a:cubicBezTo>
                    <a:pt x="47218" y="15075"/>
                    <a:pt x="47236" y="15056"/>
                    <a:pt x="47249" y="15038"/>
                  </a:cubicBezTo>
                  <a:cubicBezTo>
                    <a:pt x="47278" y="15072"/>
                    <a:pt x="47316" y="15094"/>
                    <a:pt x="47355" y="15105"/>
                  </a:cubicBezTo>
                  <a:cubicBezTo>
                    <a:pt x="47355" y="15079"/>
                    <a:pt x="47343" y="15034"/>
                    <a:pt x="47334" y="15010"/>
                  </a:cubicBezTo>
                  <a:cubicBezTo>
                    <a:pt x="47327" y="15013"/>
                    <a:pt x="47320" y="15014"/>
                    <a:pt x="47314" y="15014"/>
                  </a:cubicBezTo>
                  <a:cubicBezTo>
                    <a:pt x="47279" y="15014"/>
                    <a:pt x="47264" y="14976"/>
                    <a:pt x="47221" y="14976"/>
                  </a:cubicBezTo>
                  <a:close/>
                  <a:moveTo>
                    <a:pt x="47207" y="15095"/>
                  </a:moveTo>
                  <a:cubicBezTo>
                    <a:pt x="47204" y="15100"/>
                    <a:pt x="47202" y="15105"/>
                    <a:pt x="47200" y="15109"/>
                  </a:cubicBezTo>
                  <a:cubicBezTo>
                    <a:pt x="47202" y="15105"/>
                    <a:pt x="47205" y="15100"/>
                    <a:pt x="47207" y="15095"/>
                  </a:cubicBezTo>
                  <a:close/>
                  <a:moveTo>
                    <a:pt x="46816" y="14926"/>
                  </a:moveTo>
                  <a:cubicBezTo>
                    <a:pt x="46781" y="14935"/>
                    <a:pt x="46746" y="14947"/>
                    <a:pt x="46712" y="14956"/>
                  </a:cubicBezTo>
                  <a:cubicBezTo>
                    <a:pt x="46776" y="15020"/>
                    <a:pt x="46839" y="15083"/>
                    <a:pt x="46903" y="15147"/>
                  </a:cubicBezTo>
                  <a:cubicBezTo>
                    <a:pt x="46963" y="15017"/>
                    <a:pt x="46935" y="14967"/>
                    <a:pt x="46816" y="14926"/>
                  </a:cubicBezTo>
                  <a:close/>
                  <a:moveTo>
                    <a:pt x="47476" y="14915"/>
                  </a:moveTo>
                  <a:cubicBezTo>
                    <a:pt x="47435" y="14915"/>
                    <a:pt x="47390" y="14939"/>
                    <a:pt x="47348" y="14952"/>
                  </a:cubicBezTo>
                  <a:cubicBezTo>
                    <a:pt x="47366" y="15011"/>
                    <a:pt x="47417" y="15018"/>
                    <a:pt x="47468" y="15042"/>
                  </a:cubicBezTo>
                  <a:cubicBezTo>
                    <a:pt x="47525" y="15069"/>
                    <a:pt x="47476" y="15087"/>
                    <a:pt x="47515" y="15118"/>
                  </a:cubicBezTo>
                  <a:cubicBezTo>
                    <a:pt x="47546" y="15142"/>
                    <a:pt x="47567" y="15152"/>
                    <a:pt x="47581" y="15152"/>
                  </a:cubicBezTo>
                  <a:cubicBezTo>
                    <a:pt x="47629" y="15152"/>
                    <a:pt x="47585" y="15029"/>
                    <a:pt x="47554" y="14966"/>
                  </a:cubicBezTo>
                  <a:cubicBezTo>
                    <a:pt x="47532" y="14927"/>
                    <a:pt x="47505" y="14915"/>
                    <a:pt x="47476" y="14915"/>
                  </a:cubicBezTo>
                  <a:close/>
                  <a:moveTo>
                    <a:pt x="9103" y="14405"/>
                  </a:moveTo>
                  <a:cubicBezTo>
                    <a:pt x="9133" y="14405"/>
                    <a:pt x="9162" y="14407"/>
                    <a:pt x="9188" y="14411"/>
                  </a:cubicBezTo>
                  <a:cubicBezTo>
                    <a:pt x="9175" y="14432"/>
                    <a:pt x="9165" y="14462"/>
                    <a:pt x="9149" y="14481"/>
                  </a:cubicBezTo>
                  <a:cubicBezTo>
                    <a:pt x="9135" y="14447"/>
                    <a:pt x="9104" y="14433"/>
                    <a:pt x="9066" y="14433"/>
                  </a:cubicBezTo>
                  <a:cubicBezTo>
                    <a:pt x="8961" y="14433"/>
                    <a:pt x="8803" y="14540"/>
                    <a:pt x="8802" y="14632"/>
                  </a:cubicBezTo>
                  <a:cubicBezTo>
                    <a:pt x="8878" y="14552"/>
                    <a:pt x="8943" y="14462"/>
                    <a:pt x="9045" y="14462"/>
                  </a:cubicBezTo>
                  <a:cubicBezTo>
                    <a:pt x="9049" y="14462"/>
                    <a:pt x="9054" y="14462"/>
                    <a:pt x="9058" y="14462"/>
                  </a:cubicBezTo>
                  <a:cubicBezTo>
                    <a:pt x="9030" y="14466"/>
                    <a:pt x="9003" y="14478"/>
                    <a:pt x="8975" y="14482"/>
                  </a:cubicBezTo>
                  <a:cubicBezTo>
                    <a:pt x="8988" y="14488"/>
                    <a:pt x="9002" y="14490"/>
                    <a:pt x="9016" y="14490"/>
                  </a:cubicBezTo>
                  <a:cubicBezTo>
                    <a:pt x="9037" y="14490"/>
                    <a:pt x="9059" y="14484"/>
                    <a:pt x="9081" y="14476"/>
                  </a:cubicBezTo>
                  <a:lnTo>
                    <a:pt x="9081" y="14476"/>
                  </a:lnTo>
                  <a:cubicBezTo>
                    <a:pt x="9045" y="14494"/>
                    <a:pt x="9010" y="14515"/>
                    <a:pt x="8977" y="14533"/>
                  </a:cubicBezTo>
                  <a:cubicBezTo>
                    <a:pt x="8987" y="14533"/>
                    <a:pt x="8996" y="14533"/>
                    <a:pt x="9003" y="14533"/>
                  </a:cubicBezTo>
                  <a:cubicBezTo>
                    <a:pt x="9023" y="14533"/>
                    <a:pt x="9033" y="14530"/>
                    <a:pt x="9060" y="14509"/>
                  </a:cubicBezTo>
                  <a:lnTo>
                    <a:pt x="9060" y="14509"/>
                  </a:lnTo>
                  <a:cubicBezTo>
                    <a:pt x="9027" y="14573"/>
                    <a:pt x="8986" y="14558"/>
                    <a:pt x="8937" y="14587"/>
                  </a:cubicBezTo>
                  <a:cubicBezTo>
                    <a:pt x="8881" y="14619"/>
                    <a:pt x="8858" y="14658"/>
                    <a:pt x="8819" y="14720"/>
                  </a:cubicBezTo>
                  <a:cubicBezTo>
                    <a:pt x="8831" y="14715"/>
                    <a:pt x="8842" y="14712"/>
                    <a:pt x="8855" y="14707"/>
                  </a:cubicBezTo>
                  <a:lnTo>
                    <a:pt x="8855" y="14707"/>
                  </a:lnTo>
                  <a:cubicBezTo>
                    <a:pt x="8823" y="14755"/>
                    <a:pt x="8791" y="14834"/>
                    <a:pt x="8749" y="14869"/>
                  </a:cubicBezTo>
                  <a:cubicBezTo>
                    <a:pt x="8676" y="14929"/>
                    <a:pt x="8624" y="14920"/>
                    <a:pt x="8566" y="15008"/>
                  </a:cubicBezTo>
                  <a:cubicBezTo>
                    <a:pt x="8628" y="15078"/>
                    <a:pt x="8393" y="15179"/>
                    <a:pt x="8327" y="15187"/>
                  </a:cubicBezTo>
                  <a:cubicBezTo>
                    <a:pt x="8279" y="15192"/>
                    <a:pt x="8216" y="15200"/>
                    <a:pt x="8154" y="15200"/>
                  </a:cubicBezTo>
                  <a:cubicBezTo>
                    <a:pt x="8083" y="15200"/>
                    <a:pt x="8014" y="15189"/>
                    <a:pt x="7968" y="15153"/>
                  </a:cubicBezTo>
                  <a:cubicBezTo>
                    <a:pt x="7987" y="15146"/>
                    <a:pt x="8006" y="15145"/>
                    <a:pt x="8025" y="15145"/>
                  </a:cubicBezTo>
                  <a:cubicBezTo>
                    <a:pt x="8036" y="15145"/>
                    <a:pt x="8047" y="15145"/>
                    <a:pt x="8057" y="15145"/>
                  </a:cubicBezTo>
                  <a:cubicBezTo>
                    <a:pt x="8075" y="15145"/>
                    <a:pt x="8094" y="15144"/>
                    <a:pt x="8112" y="15138"/>
                  </a:cubicBezTo>
                  <a:cubicBezTo>
                    <a:pt x="8109" y="15129"/>
                    <a:pt x="8105" y="15121"/>
                    <a:pt x="8100" y="15114"/>
                  </a:cubicBezTo>
                  <a:cubicBezTo>
                    <a:pt x="8149" y="15101"/>
                    <a:pt x="8204" y="15121"/>
                    <a:pt x="8235" y="15078"/>
                  </a:cubicBezTo>
                  <a:cubicBezTo>
                    <a:pt x="8226" y="15073"/>
                    <a:pt x="8215" y="15068"/>
                    <a:pt x="8205" y="15064"/>
                  </a:cubicBezTo>
                  <a:cubicBezTo>
                    <a:pt x="8254" y="15039"/>
                    <a:pt x="8233" y="15025"/>
                    <a:pt x="8249" y="14975"/>
                  </a:cubicBezTo>
                  <a:cubicBezTo>
                    <a:pt x="8265" y="14927"/>
                    <a:pt x="8306" y="14948"/>
                    <a:pt x="8341" y="14929"/>
                  </a:cubicBezTo>
                  <a:cubicBezTo>
                    <a:pt x="8454" y="14867"/>
                    <a:pt x="8239" y="14852"/>
                    <a:pt x="8253" y="14755"/>
                  </a:cubicBezTo>
                  <a:lnTo>
                    <a:pt x="8253" y="14755"/>
                  </a:lnTo>
                  <a:cubicBezTo>
                    <a:pt x="8250" y="14756"/>
                    <a:pt x="8244" y="14757"/>
                    <a:pt x="8237" y="14757"/>
                  </a:cubicBezTo>
                  <a:cubicBezTo>
                    <a:pt x="8194" y="14757"/>
                    <a:pt x="8091" y="14737"/>
                    <a:pt x="8106" y="14714"/>
                  </a:cubicBezTo>
                  <a:cubicBezTo>
                    <a:pt x="8109" y="14709"/>
                    <a:pt x="8122" y="14707"/>
                    <a:pt x="8138" y="14707"/>
                  </a:cubicBezTo>
                  <a:cubicBezTo>
                    <a:pt x="8177" y="14707"/>
                    <a:pt x="8238" y="14718"/>
                    <a:pt x="8247" y="14728"/>
                  </a:cubicBezTo>
                  <a:cubicBezTo>
                    <a:pt x="8262" y="14744"/>
                    <a:pt x="8283" y="14749"/>
                    <a:pt x="8306" y="14749"/>
                  </a:cubicBezTo>
                  <a:cubicBezTo>
                    <a:pt x="8341" y="14749"/>
                    <a:pt x="8379" y="14736"/>
                    <a:pt x="8400" y="14736"/>
                  </a:cubicBezTo>
                  <a:cubicBezTo>
                    <a:pt x="8406" y="14736"/>
                    <a:pt x="8411" y="14737"/>
                    <a:pt x="8414" y="14741"/>
                  </a:cubicBezTo>
                  <a:cubicBezTo>
                    <a:pt x="8441" y="14778"/>
                    <a:pt x="8483" y="14791"/>
                    <a:pt x="8525" y="14791"/>
                  </a:cubicBezTo>
                  <a:cubicBezTo>
                    <a:pt x="8567" y="14791"/>
                    <a:pt x="8609" y="14779"/>
                    <a:pt x="8641" y="14766"/>
                  </a:cubicBezTo>
                  <a:cubicBezTo>
                    <a:pt x="8706" y="14740"/>
                    <a:pt x="8730" y="14721"/>
                    <a:pt x="8768" y="14650"/>
                  </a:cubicBezTo>
                  <a:cubicBezTo>
                    <a:pt x="8788" y="14612"/>
                    <a:pt x="8800" y="14552"/>
                    <a:pt x="8828" y="14511"/>
                  </a:cubicBezTo>
                  <a:cubicBezTo>
                    <a:pt x="8887" y="14430"/>
                    <a:pt x="9001" y="14405"/>
                    <a:pt x="9103" y="14405"/>
                  </a:cubicBezTo>
                  <a:close/>
                  <a:moveTo>
                    <a:pt x="47512" y="15117"/>
                  </a:moveTo>
                  <a:cubicBezTo>
                    <a:pt x="47496" y="15132"/>
                    <a:pt x="47478" y="15139"/>
                    <a:pt x="47459" y="15139"/>
                  </a:cubicBezTo>
                  <a:cubicBezTo>
                    <a:pt x="47440" y="15139"/>
                    <a:pt x="47419" y="15132"/>
                    <a:pt x="47400" y="15119"/>
                  </a:cubicBezTo>
                  <a:lnTo>
                    <a:pt x="47400" y="15119"/>
                  </a:lnTo>
                  <a:cubicBezTo>
                    <a:pt x="47416" y="15162"/>
                    <a:pt x="47423" y="15203"/>
                    <a:pt x="47457" y="15228"/>
                  </a:cubicBezTo>
                  <a:cubicBezTo>
                    <a:pt x="47466" y="15216"/>
                    <a:pt x="47473" y="15211"/>
                    <a:pt x="47479" y="15211"/>
                  </a:cubicBezTo>
                  <a:cubicBezTo>
                    <a:pt x="47508" y="15211"/>
                    <a:pt x="47518" y="15335"/>
                    <a:pt x="47580" y="15351"/>
                  </a:cubicBezTo>
                  <a:cubicBezTo>
                    <a:pt x="47570" y="15327"/>
                    <a:pt x="47567" y="15300"/>
                    <a:pt x="47555" y="15278"/>
                  </a:cubicBezTo>
                  <a:lnTo>
                    <a:pt x="47555" y="15278"/>
                  </a:lnTo>
                  <a:cubicBezTo>
                    <a:pt x="47571" y="15296"/>
                    <a:pt x="47588" y="15314"/>
                    <a:pt x="47602" y="15334"/>
                  </a:cubicBezTo>
                  <a:cubicBezTo>
                    <a:pt x="47626" y="15265"/>
                    <a:pt x="47528" y="15199"/>
                    <a:pt x="47512" y="15117"/>
                  </a:cubicBezTo>
                  <a:close/>
                  <a:moveTo>
                    <a:pt x="47466" y="15355"/>
                  </a:moveTo>
                  <a:cubicBezTo>
                    <a:pt x="47462" y="15355"/>
                    <a:pt x="47457" y="15355"/>
                    <a:pt x="47451" y="15356"/>
                  </a:cubicBezTo>
                  <a:cubicBezTo>
                    <a:pt x="47432" y="15386"/>
                    <a:pt x="47366" y="15468"/>
                    <a:pt x="47446" y="15468"/>
                  </a:cubicBezTo>
                  <a:cubicBezTo>
                    <a:pt x="47448" y="15468"/>
                    <a:pt x="47450" y="15468"/>
                    <a:pt x="47453" y="15468"/>
                  </a:cubicBezTo>
                  <a:cubicBezTo>
                    <a:pt x="47523" y="15463"/>
                    <a:pt x="47543" y="15355"/>
                    <a:pt x="47466" y="15355"/>
                  </a:cubicBezTo>
                  <a:close/>
                  <a:moveTo>
                    <a:pt x="47385" y="15162"/>
                  </a:moveTo>
                  <a:cubicBezTo>
                    <a:pt x="47377" y="15168"/>
                    <a:pt x="47371" y="15175"/>
                    <a:pt x="47364" y="15181"/>
                  </a:cubicBezTo>
                  <a:cubicBezTo>
                    <a:pt x="47359" y="15285"/>
                    <a:pt x="47310" y="15423"/>
                    <a:pt x="47352" y="15521"/>
                  </a:cubicBezTo>
                  <a:cubicBezTo>
                    <a:pt x="47344" y="15445"/>
                    <a:pt x="47368" y="15386"/>
                    <a:pt x="47404" y="15327"/>
                  </a:cubicBezTo>
                  <a:cubicBezTo>
                    <a:pt x="47426" y="15292"/>
                    <a:pt x="47385" y="15209"/>
                    <a:pt x="47385" y="15162"/>
                  </a:cubicBezTo>
                  <a:close/>
                  <a:moveTo>
                    <a:pt x="47097" y="15152"/>
                  </a:moveTo>
                  <a:cubicBezTo>
                    <a:pt x="47072" y="15153"/>
                    <a:pt x="47042" y="15171"/>
                    <a:pt x="47018" y="15180"/>
                  </a:cubicBezTo>
                  <a:cubicBezTo>
                    <a:pt x="47061" y="15299"/>
                    <a:pt x="47079" y="15398"/>
                    <a:pt x="47141" y="15398"/>
                  </a:cubicBezTo>
                  <a:cubicBezTo>
                    <a:pt x="47166" y="15398"/>
                    <a:pt x="47199" y="15381"/>
                    <a:pt x="47244" y="15343"/>
                  </a:cubicBezTo>
                  <a:lnTo>
                    <a:pt x="47244" y="15343"/>
                  </a:lnTo>
                  <a:cubicBezTo>
                    <a:pt x="47215" y="15415"/>
                    <a:pt x="47138" y="15543"/>
                    <a:pt x="47248" y="15561"/>
                  </a:cubicBezTo>
                  <a:cubicBezTo>
                    <a:pt x="47283" y="15566"/>
                    <a:pt x="47289" y="15608"/>
                    <a:pt x="47317" y="15608"/>
                  </a:cubicBezTo>
                  <a:cubicBezTo>
                    <a:pt x="47322" y="15608"/>
                    <a:pt x="47328" y="15607"/>
                    <a:pt x="47334" y="15603"/>
                  </a:cubicBezTo>
                  <a:cubicBezTo>
                    <a:pt x="47376" y="15584"/>
                    <a:pt x="47338" y="15524"/>
                    <a:pt x="47326" y="15482"/>
                  </a:cubicBezTo>
                  <a:cubicBezTo>
                    <a:pt x="47309" y="15421"/>
                    <a:pt x="47353" y="15282"/>
                    <a:pt x="47318" y="15247"/>
                  </a:cubicBezTo>
                  <a:cubicBezTo>
                    <a:pt x="47236" y="15167"/>
                    <a:pt x="47205" y="15164"/>
                    <a:pt x="47097" y="15152"/>
                  </a:cubicBezTo>
                  <a:close/>
                  <a:moveTo>
                    <a:pt x="16981" y="15638"/>
                  </a:moveTo>
                  <a:cubicBezTo>
                    <a:pt x="16911" y="15638"/>
                    <a:pt x="16841" y="15650"/>
                    <a:pt x="16776" y="15670"/>
                  </a:cubicBezTo>
                  <a:cubicBezTo>
                    <a:pt x="16855" y="15703"/>
                    <a:pt x="17001" y="15771"/>
                    <a:pt x="17117" y="15771"/>
                  </a:cubicBezTo>
                  <a:cubicBezTo>
                    <a:pt x="17172" y="15771"/>
                    <a:pt x="17220" y="15756"/>
                    <a:pt x="17251" y="15714"/>
                  </a:cubicBezTo>
                  <a:cubicBezTo>
                    <a:pt x="17167" y="15659"/>
                    <a:pt x="17073" y="15638"/>
                    <a:pt x="16981" y="15638"/>
                  </a:cubicBezTo>
                  <a:close/>
                  <a:moveTo>
                    <a:pt x="46650" y="15327"/>
                  </a:moveTo>
                  <a:lnTo>
                    <a:pt x="46650" y="15327"/>
                  </a:lnTo>
                  <a:cubicBezTo>
                    <a:pt x="46657" y="15460"/>
                    <a:pt x="46662" y="15531"/>
                    <a:pt x="46596" y="15639"/>
                  </a:cubicBezTo>
                  <a:cubicBezTo>
                    <a:pt x="46528" y="15749"/>
                    <a:pt x="46495" y="15826"/>
                    <a:pt x="46465" y="15955"/>
                  </a:cubicBezTo>
                  <a:cubicBezTo>
                    <a:pt x="46563" y="15850"/>
                    <a:pt x="46670" y="15794"/>
                    <a:pt x="46654" y="15637"/>
                  </a:cubicBezTo>
                  <a:cubicBezTo>
                    <a:pt x="46650" y="15595"/>
                    <a:pt x="46730" y="15525"/>
                    <a:pt x="46755" y="15492"/>
                  </a:cubicBezTo>
                  <a:cubicBezTo>
                    <a:pt x="46762" y="15485"/>
                    <a:pt x="46706" y="15392"/>
                    <a:pt x="46707" y="15357"/>
                  </a:cubicBezTo>
                  <a:cubicBezTo>
                    <a:pt x="46691" y="15343"/>
                    <a:pt x="46668" y="15336"/>
                    <a:pt x="46650" y="15327"/>
                  </a:cubicBezTo>
                  <a:close/>
                  <a:moveTo>
                    <a:pt x="18033" y="14916"/>
                  </a:moveTo>
                  <a:cubicBezTo>
                    <a:pt x="17903" y="14916"/>
                    <a:pt x="17820" y="15113"/>
                    <a:pt x="17804" y="15232"/>
                  </a:cubicBezTo>
                  <a:cubicBezTo>
                    <a:pt x="17776" y="15441"/>
                    <a:pt x="17733" y="15546"/>
                    <a:pt x="17633" y="15726"/>
                  </a:cubicBezTo>
                  <a:cubicBezTo>
                    <a:pt x="17616" y="15757"/>
                    <a:pt x="17641" y="15899"/>
                    <a:pt x="17667" y="15924"/>
                  </a:cubicBezTo>
                  <a:cubicBezTo>
                    <a:pt x="17681" y="15936"/>
                    <a:pt x="17700" y="15941"/>
                    <a:pt x="17721" y="15941"/>
                  </a:cubicBezTo>
                  <a:cubicBezTo>
                    <a:pt x="17770" y="15941"/>
                    <a:pt x="17830" y="15916"/>
                    <a:pt x="17859" y="15904"/>
                  </a:cubicBezTo>
                  <a:cubicBezTo>
                    <a:pt x="17961" y="15864"/>
                    <a:pt x="18068" y="15833"/>
                    <a:pt x="18177" y="15833"/>
                  </a:cubicBezTo>
                  <a:cubicBezTo>
                    <a:pt x="18218" y="15833"/>
                    <a:pt x="18259" y="15837"/>
                    <a:pt x="18301" y="15847"/>
                  </a:cubicBezTo>
                  <a:cubicBezTo>
                    <a:pt x="18258" y="15877"/>
                    <a:pt x="18234" y="15918"/>
                    <a:pt x="18255" y="15971"/>
                  </a:cubicBezTo>
                  <a:cubicBezTo>
                    <a:pt x="18374" y="15911"/>
                    <a:pt x="18377" y="15816"/>
                    <a:pt x="18507" y="15771"/>
                  </a:cubicBezTo>
                  <a:lnTo>
                    <a:pt x="18507" y="15771"/>
                  </a:lnTo>
                  <a:cubicBezTo>
                    <a:pt x="18515" y="15874"/>
                    <a:pt x="18502" y="15878"/>
                    <a:pt x="18597" y="15889"/>
                  </a:cubicBezTo>
                  <a:cubicBezTo>
                    <a:pt x="18616" y="15891"/>
                    <a:pt x="18631" y="15892"/>
                    <a:pt x="18643" y="15892"/>
                  </a:cubicBezTo>
                  <a:cubicBezTo>
                    <a:pt x="18682" y="15892"/>
                    <a:pt x="18694" y="15878"/>
                    <a:pt x="18712" y="15820"/>
                  </a:cubicBezTo>
                  <a:cubicBezTo>
                    <a:pt x="18741" y="15736"/>
                    <a:pt x="18642" y="15584"/>
                    <a:pt x="18604" y="15512"/>
                  </a:cubicBezTo>
                  <a:cubicBezTo>
                    <a:pt x="18579" y="15464"/>
                    <a:pt x="18484" y="15466"/>
                    <a:pt x="18481" y="15436"/>
                  </a:cubicBezTo>
                  <a:cubicBezTo>
                    <a:pt x="18469" y="15348"/>
                    <a:pt x="18457" y="15348"/>
                    <a:pt x="18386" y="15299"/>
                  </a:cubicBezTo>
                  <a:cubicBezTo>
                    <a:pt x="18378" y="15294"/>
                    <a:pt x="18368" y="15292"/>
                    <a:pt x="18356" y="15292"/>
                  </a:cubicBezTo>
                  <a:cubicBezTo>
                    <a:pt x="18286" y="15292"/>
                    <a:pt x="18161" y="15379"/>
                    <a:pt x="18120" y="15403"/>
                  </a:cubicBezTo>
                  <a:cubicBezTo>
                    <a:pt x="18107" y="15371"/>
                    <a:pt x="18097" y="15299"/>
                    <a:pt x="18064" y="15293"/>
                  </a:cubicBezTo>
                  <a:cubicBezTo>
                    <a:pt x="18038" y="15288"/>
                    <a:pt x="17982" y="15293"/>
                    <a:pt x="17974" y="15264"/>
                  </a:cubicBezTo>
                  <a:cubicBezTo>
                    <a:pt x="17946" y="15164"/>
                    <a:pt x="17973" y="15148"/>
                    <a:pt x="18025" y="15065"/>
                  </a:cubicBezTo>
                  <a:cubicBezTo>
                    <a:pt x="18033" y="15015"/>
                    <a:pt x="18043" y="14966"/>
                    <a:pt x="18050" y="14917"/>
                  </a:cubicBezTo>
                  <a:cubicBezTo>
                    <a:pt x="18045" y="14916"/>
                    <a:pt x="18039" y="14916"/>
                    <a:pt x="18033" y="14916"/>
                  </a:cubicBezTo>
                  <a:close/>
                  <a:moveTo>
                    <a:pt x="47662" y="15369"/>
                  </a:moveTo>
                  <a:cubicBezTo>
                    <a:pt x="47658" y="15369"/>
                    <a:pt x="47655" y="15369"/>
                    <a:pt x="47651" y="15369"/>
                  </a:cubicBezTo>
                  <a:cubicBezTo>
                    <a:pt x="47671" y="15411"/>
                    <a:pt x="47690" y="15453"/>
                    <a:pt x="47708" y="15495"/>
                  </a:cubicBezTo>
                  <a:cubicBezTo>
                    <a:pt x="47655" y="15500"/>
                    <a:pt x="47663" y="15491"/>
                    <a:pt x="47649" y="15531"/>
                  </a:cubicBezTo>
                  <a:cubicBezTo>
                    <a:pt x="47639" y="15528"/>
                    <a:pt x="47631" y="15527"/>
                    <a:pt x="47624" y="15527"/>
                  </a:cubicBezTo>
                  <a:cubicBezTo>
                    <a:pt x="47589" y="15527"/>
                    <a:pt x="47587" y="15564"/>
                    <a:pt x="47606" y="15612"/>
                  </a:cubicBezTo>
                  <a:cubicBezTo>
                    <a:pt x="47597" y="15609"/>
                    <a:pt x="47589" y="15607"/>
                    <a:pt x="47581" y="15607"/>
                  </a:cubicBezTo>
                  <a:cubicBezTo>
                    <a:pt x="47524" y="15607"/>
                    <a:pt x="47518" y="15707"/>
                    <a:pt x="47468" y="15744"/>
                  </a:cubicBezTo>
                  <a:cubicBezTo>
                    <a:pt x="47491" y="15694"/>
                    <a:pt x="47471" y="15628"/>
                    <a:pt x="47416" y="15628"/>
                  </a:cubicBezTo>
                  <a:cubicBezTo>
                    <a:pt x="47411" y="15628"/>
                    <a:pt x="47406" y="15628"/>
                    <a:pt x="47401" y="15630"/>
                  </a:cubicBezTo>
                  <a:cubicBezTo>
                    <a:pt x="47326" y="15645"/>
                    <a:pt x="47379" y="15738"/>
                    <a:pt x="47343" y="15760"/>
                  </a:cubicBezTo>
                  <a:cubicBezTo>
                    <a:pt x="47278" y="15801"/>
                    <a:pt x="47171" y="15919"/>
                    <a:pt x="47273" y="16004"/>
                  </a:cubicBezTo>
                  <a:cubicBezTo>
                    <a:pt x="47294" y="15976"/>
                    <a:pt x="47302" y="15831"/>
                    <a:pt x="47336" y="15831"/>
                  </a:cubicBezTo>
                  <a:cubicBezTo>
                    <a:pt x="47346" y="15831"/>
                    <a:pt x="47359" y="15845"/>
                    <a:pt x="47376" y="15882"/>
                  </a:cubicBezTo>
                  <a:cubicBezTo>
                    <a:pt x="47381" y="15840"/>
                    <a:pt x="47389" y="15849"/>
                    <a:pt x="47404" y="15818"/>
                  </a:cubicBezTo>
                  <a:cubicBezTo>
                    <a:pt x="47423" y="15865"/>
                    <a:pt x="47418" y="15850"/>
                    <a:pt x="47461" y="15864"/>
                  </a:cubicBezTo>
                  <a:cubicBezTo>
                    <a:pt x="47448" y="15845"/>
                    <a:pt x="47449" y="15816"/>
                    <a:pt x="47437" y="15796"/>
                  </a:cubicBezTo>
                  <a:cubicBezTo>
                    <a:pt x="47461" y="15786"/>
                    <a:pt x="47480" y="15782"/>
                    <a:pt x="47495" y="15782"/>
                  </a:cubicBezTo>
                  <a:cubicBezTo>
                    <a:pt x="47580" y="15782"/>
                    <a:pt x="47538" y="15927"/>
                    <a:pt x="47584" y="15990"/>
                  </a:cubicBezTo>
                  <a:cubicBezTo>
                    <a:pt x="47606" y="16020"/>
                    <a:pt x="47677" y="16056"/>
                    <a:pt x="47728" y="16056"/>
                  </a:cubicBezTo>
                  <a:cubicBezTo>
                    <a:pt x="47758" y="16056"/>
                    <a:pt x="47780" y="16044"/>
                    <a:pt x="47781" y="16009"/>
                  </a:cubicBezTo>
                  <a:lnTo>
                    <a:pt x="47795" y="16007"/>
                  </a:lnTo>
                  <a:lnTo>
                    <a:pt x="47795" y="16007"/>
                  </a:lnTo>
                  <a:cubicBezTo>
                    <a:pt x="47793" y="16053"/>
                    <a:pt x="47806" y="16071"/>
                    <a:pt x="47821" y="16071"/>
                  </a:cubicBezTo>
                  <a:cubicBezTo>
                    <a:pt x="47846" y="16071"/>
                    <a:pt x="47876" y="16020"/>
                    <a:pt x="47846" y="15961"/>
                  </a:cubicBezTo>
                  <a:cubicBezTo>
                    <a:pt x="47811" y="15891"/>
                    <a:pt x="47751" y="15854"/>
                    <a:pt x="47821" y="15767"/>
                  </a:cubicBezTo>
                  <a:lnTo>
                    <a:pt x="47821" y="15767"/>
                  </a:lnTo>
                  <a:cubicBezTo>
                    <a:pt x="47879" y="15815"/>
                    <a:pt x="47869" y="15883"/>
                    <a:pt x="47922" y="15932"/>
                  </a:cubicBezTo>
                  <a:cubicBezTo>
                    <a:pt x="47915" y="15897"/>
                    <a:pt x="47907" y="15861"/>
                    <a:pt x="47899" y="15825"/>
                  </a:cubicBezTo>
                  <a:lnTo>
                    <a:pt x="47899" y="15825"/>
                  </a:lnTo>
                  <a:cubicBezTo>
                    <a:pt x="47910" y="15829"/>
                    <a:pt x="47919" y="15831"/>
                    <a:pt x="47929" y="15834"/>
                  </a:cubicBezTo>
                  <a:cubicBezTo>
                    <a:pt x="47927" y="15785"/>
                    <a:pt x="47938" y="15604"/>
                    <a:pt x="47876" y="15604"/>
                  </a:cubicBezTo>
                  <a:cubicBezTo>
                    <a:pt x="47874" y="15604"/>
                    <a:pt x="47871" y="15605"/>
                    <a:pt x="47869" y="15605"/>
                  </a:cubicBezTo>
                  <a:cubicBezTo>
                    <a:pt x="47870" y="15588"/>
                    <a:pt x="47863" y="15564"/>
                    <a:pt x="47856" y="15549"/>
                  </a:cubicBezTo>
                  <a:cubicBezTo>
                    <a:pt x="47852" y="15550"/>
                    <a:pt x="47848" y="15551"/>
                    <a:pt x="47845" y="15551"/>
                  </a:cubicBezTo>
                  <a:cubicBezTo>
                    <a:pt x="47832" y="15551"/>
                    <a:pt x="47823" y="15546"/>
                    <a:pt x="47814" y="15546"/>
                  </a:cubicBezTo>
                  <a:cubicBezTo>
                    <a:pt x="47813" y="15546"/>
                    <a:pt x="47812" y="15546"/>
                    <a:pt x="47811" y="15546"/>
                  </a:cubicBezTo>
                  <a:cubicBezTo>
                    <a:pt x="47819" y="15531"/>
                    <a:pt x="47827" y="15517"/>
                    <a:pt x="47834" y="15503"/>
                  </a:cubicBezTo>
                  <a:cubicBezTo>
                    <a:pt x="47831" y="15469"/>
                    <a:pt x="47813" y="15430"/>
                    <a:pt x="47788" y="15430"/>
                  </a:cubicBezTo>
                  <a:cubicBezTo>
                    <a:pt x="47781" y="15430"/>
                    <a:pt x="47774" y="15432"/>
                    <a:pt x="47767" y="15438"/>
                  </a:cubicBezTo>
                  <a:cubicBezTo>
                    <a:pt x="47741" y="15399"/>
                    <a:pt x="47704" y="15369"/>
                    <a:pt x="47662" y="15369"/>
                  </a:cubicBezTo>
                  <a:close/>
                  <a:moveTo>
                    <a:pt x="16997" y="16258"/>
                  </a:moveTo>
                  <a:lnTo>
                    <a:pt x="16997" y="16258"/>
                  </a:lnTo>
                  <a:cubicBezTo>
                    <a:pt x="16961" y="16415"/>
                    <a:pt x="17094" y="16403"/>
                    <a:pt x="17198" y="16421"/>
                  </a:cubicBezTo>
                  <a:cubicBezTo>
                    <a:pt x="17210" y="16424"/>
                    <a:pt x="17221" y="16424"/>
                    <a:pt x="17231" y="16424"/>
                  </a:cubicBezTo>
                  <a:cubicBezTo>
                    <a:pt x="17305" y="16424"/>
                    <a:pt x="17318" y="16368"/>
                    <a:pt x="17358" y="16290"/>
                  </a:cubicBezTo>
                  <a:lnTo>
                    <a:pt x="17358" y="16290"/>
                  </a:lnTo>
                  <a:cubicBezTo>
                    <a:pt x="17260" y="16310"/>
                    <a:pt x="17162" y="16327"/>
                    <a:pt x="17065" y="16345"/>
                  </a:cubicBezTo>
                  <a:cubicBezTo>
                    <a:pt x="17043" y="16317"/>
                    <a:pt x="17020" y="16288"/>
                    <a:pt x="16997" y="16258"/>
                  </a:cubicBezTo>
                  <a:close/>
                  <a:moveTo>
                    <a:pt x="52065" y="16402"/>
                  </a:moveTo>
                  <a:lnTo>
                    <a:pt x="52065" y="16402"/>
                  </a:lnTo>
                  <a:cubicBezTo>
                    <a:pt x="52062" y="16505"/>
                    <a:pt x="52429" y="16456"/>
                    <a:pt x="52438" y="16640"/>
                  </a:cubicBezTo>
                  <a:cubicBezTo>
                    <a:pt x="52452" y="16663"/>
                    <a:pt x="52475" y="16683"/>
                    <a:pt x="52493" y="16703"/>
                  </a:cubicBezTo>
                  <a:cubicBezTo>
                    <a:pt x="52507" y="16611"/>
                    <a:pt x="52519" y="16604"/>
                    <a:pt x="52454" y="16541"/>
                  </a:cubicBezTo>
                  <a:cubicBezTo>
                    <a:pt x="52452" y="16540"/>
                    <a:pt x="52450" y="16539"/>
                    <a:pt x="52448" y="16539"/>
                  </a:cubicBezTo>
                  <a:cubicBezTo>
                    <a:pt x="52439" y="16539"/>
                    <a:pt x="52427" y="16549"/>
                    <a:pt x="52415" y="16549"/>
                  </a:cubicBezTo>
                  <a:cubicBezTo>
                    <a:pt x="52411" y="16549"/>
                    <a:pt x="52406" y="16547"/>
                    <a:pt x="52402" y="16544"/>
                  </a:cubicBezTo>
                  <a:cubicBezTo>
                    <a:pt x="52386" y="16530"/>
                    <a:pt x="52365" y="16502"/>
                    <a:pt x="52347" y="16494"/>
                  </a:cubicBezTo>
                  <a:cubicBezTo>
                    <a:pt x="52259" y="16453"/>
                    <a:pt x="52156" y="16433"/>
                    <a:pt x="52065" y="16402"/>
                  </a:cubicBezTo>
                  <a:close/>
                  <a:moveTo>
                    <a:pt x="11399" y="16018"/>
                  </a:moveTo>
                  <a:cubicBezTo>
                    <a:pt x="11406" y="16020"/>
                    <a:pt x="11435" y="16035"/>
                    <a:pt x="11441" y="16037"/>
                  </a:cubicBezTo>
                  <a:cubicBezTo>
                    <a:pt x="11411" y="16058"/>
                    <a:pt x="11395" y="16086"/>
                    <a:pt x="11396" y="16125"/>
                  </a:cubicBezTo>
                  <a:cubicBezTo>
                    <a:pt x="11427" y="16111"/>
                    <a:pt x="11433" y="16114"/>
                    <a:pt x="11447" y="16081"/>
                  </a:cubicBezTo>
                  <a:lnTo>
                    <a:pt x="11465" y="16083"/>
                  </a:lnTo>
                  <a:cubicBezTo>
                    <a:pt x="11408" y="16139"/>
                    <a:pt x="11649" y="16430"/>
                    <a:pt x="11702" y="16501"/>
                  </a:cubicBezTo>
                  <a:cubicBezTo>
                    <a:pt x="11729" y="16540"/>
                    <a:pt x="11781" y="16625"/>
                    <a:pt x="11831" y="16649"/>
                  </a:cubicBezTo>
                  <a:cubicBezTo>
                    <a:pt x="11881" y="16673"/>
                    <a:pt x="11849" y="16751"/>
                    <a:pt x="11891" y="16803"/>
                  </a:cubicBezTo>
                  <a:cubicBezTo>
                    <a:pt x="11884" y="16801"/>
                    <a:pt x="11877" y="16801"/>
                    <a:pt x="11870" y="16801"/>
                  </a:cubicBezTo>
                  <a:cubicBezTo>
                    <a:pt x="11863" y="16801"/>
                    <a:pt x="11856" y="16801"/>
                    <a:pt x="11849" y="16799"/>
                  </a:cubicBezTo>
                  <a:lnTo>
                    <a:pt x="11849" y="16799"/>
                  </a:lnTo>
                  <a:cubicBezTo>
                    <a:pt x="11858" y="16826"/>
                    <a:pt x="11850" y="16882"/>
                    <a:pt x="11829" y="16882"/>
                  </a:cubicBezTo>
                  <a:cubicBezTo>
                    <a:pt x="11822" y="16882"/>
                    <a:pt x="11813" y="16876"/>
                    <a:pt x="11804" y="16862"/>
                  </a:cubicBezTo>
                  <a:cubicBezTo>
                    <a:pt x="11766" y="16799"/>
                    <a:pt x="11757" y="16717"/>
                    <a:pt x="11803" y="16663"/>
                  </a:cubicBezTo>
                  <a:lnTo>
                    <a:pt x="11803" y="16663"/>
                  </a:lnTo>
                  <a:cubicBezTo>
                    <a:pt x="11790" y="16677"/>
                    <a:pt x="11772" y="16683"/>
                    <a:pt x="11754" y="16708"/>
                  </a:cubicBezTo>
                  <a:cubicBezTo>
                    <a:pt x="11754" y="16680"/>
                    <a:pt x="11780" y="16604"/>
                    <a:pt x="11753" y="16600"/>
                  </a:cubicBezTo>
                  <a:cubicBezTo>
                    <a:pt x="11750" y="16599"/>
                    <a:pt x="11747" y="16599"/>
                    <a:pt x="11744" y="16599"/>
                  </a:cubicBezTo>
                  <a:cubicBezTo>
                    <a:pt x="11714" y="16599"/>
                    <a:pt x="11699" y="16632"/>
                    <a:pt x="11693" y="16661"/>
                  </a:cubicBezTo>
                  <a:cubicBezTo>
                    <a:pt x="11686" y="16612"/>
                    <a:pt x="11683" y="16544"/>
                    <a:pt x="11629" y="16539"/>
                  </a:cubicBezTo>
                  <a:cubicBezTo>
                    <a:pt x="11629" y="16558"/>
                    <a:pt x="11627" y="16557"/>
                    <a:pt x="11621" y="16572"/>
                  </a:cubicBezTo>
                  <a:cubicBezTo>
                    <a:pt x="11619" y="16554"/>
                    <a:pt x="11618" y="16538"/>
                    <a:pt x="11616" y="16521"/>
                  </a:cubicBezTo>
                  <a:cubicBezTo>
                    <a:pt x="11584" y="16552"/>
                    <a:pt x="11583" y="16522"/>
                    <a:pt x="11591" y="16587"/>
                  </a:cubicBezTo>
                  <a:cubicBezTo>
                    <a:pt x="11574" y="16583"/>
                    <a:pt x="11558" y="16579"/>
                    <a:pt x="11541" y="16575"/>
                  </a:cubicBezTo>
                  <a:cubicBezTo>
                    <a:pt x="11493" y="16521"/>
                    <a:pt x="11303" y="16415"/>
                    <a:pt x="11419" y="16355"/>
                  </a:cubicBezTo>
                  <a:lnTo>
                    <a:pt x="11419" y="16355"/>
                  </a:lnTo>
                  <a:cubicBezTo>
                    <a:pt x="11383" y="16355"/>
                    <a:pt x="11357" y="16359"/>
                    <a:pt x="11338" y="16359"/>
                  </a:cubicBezTo>
                  <a:cubicBezTo>
                    <a:pt x="11296" y="16359"/>
                    <a:pt x="11289" y="16342"/>
                    <a:pt x="11290" y="16235"/>
                  </a:cubicBezTo>
                  <a:cubicBezTo>
                    <a:pt x="11289" y="16180"/>
                    <a:pt x="11330" y="16166"/>
                    <a:pt x="11376" y="16166"/>
                  </a:cubicBezTo>
                  <a:cubicBezTo>
                    <a:pt x="11407" y="16166"/>
                    <a:pt x="11441" y="16172"/>
                    <a:pt x="11465" y="16176"/>
                  </a:cubicBezTo>
                  <a:cubicBezTo>
                    <a:pt x="11381" y="16145"/>
                    <a:pt x="11374" y="16118"/>
                    <a:pt x="11399" y="16018"/>
                  </a:cubicBezTo>
                  <a:close/>
                  <a:moveTo>
                    <a:pt x="52774" y="16710"/>
                  </a:moveTo>
                  <a:lnTo>
                    <a:pt x="52774" y="16710"/>
                  </a:lnTo>
                  <a:cubicBezTo>
                    <a:pt x="52784" y="16762"/>
                    <a:pt x="52799" y="16793"/>
                    <a:pt x="52839" y="16821"/>
                  </a:cubicBezTo>
                  <a:cubicBezTo>
                    <a:pt x="52872" y="16844"/>
                    <a:pt x="52871" y="16890"/>
                    <a:pt x="52892" y="16905"/>
                  </a:cubicBezTo>
                  <a:cubicBezTo>
                    <a:pt x="52909" y="16917"/>
                    <a:pt x="52942" y="16925"/>
                    <a:pt x="52972" y="16925"/>
                  </a:cubicBezTo>
                  <a:cubicBezTo>
                    <a:pt x="53019" y="16925"/>
                    <a:pt x="53059" y="16905"/>
                    <a:pt x="53014" y="16849"/>
                  </a:cubicBezTo>
                  <a:cubicBezTo>
                    <a:pt x="52984" y="16821"/>
                    <a:pt x="52936" y="16794"/>
                    <a:pt x="52900" y="16788"/>
                  </a:cubicBezTo>
                  <a:cubicBezTo>
                    <a:pt x="52853" y="16778"/>
                    <a:pt x="52843" y="16712"/>
                    <a:pt x="52774" y="16710"/>
                  </a:cubicBezTo>
                  <a:close/>
                  <a:moveTo>
                    <a:pt x="48455" y="16440"/>
                  </a:moveTo>
                  <a:cubicBezTo>
                    <a:pt x="48421" y="16491"/>
                    <a:pt x="48363" y="16559"/>
                    <a:pt x="48345" y="16621"/>
                  </a:cubicBezTo>
                  <a:cubicBezTo>
                    <a:pt x="48319" y="16715"/>
                    <a:pt x="48355" y="16722"/>
                    <a:pt x="48386" y="16785"/>
                  </a:cubicBezTo>
                  <a:cubicBezTo>
                    <a:pt x="48410" y="16834"/>
                    <a:pt x="48435" y="16900"/>
                    <a:pt x="48445" y="16965"/>
                  </a:cubicBezTo>
                  <a:cubicBezTo>
                    <a:pt x="48450" y="17003"/>
                    <a:pt x="48556" y="17031"/>
                    <a:pt x="48587" y="17048"/>
                  </a:cubicBezTo>
                  <a:cubicBezTo>
                    <a:pt x="48558" y="16979"/>
                    <a:pt x="48489" y="16835"/>
                    <a:pt x="48602" y="16835"/>
                  </a:cubicBezTo>
                  <a:cubicBezTo>
                    <a:pt x="48608" y="16835"/>
                    <a:pt x="48615" y="16835"/>
                    <a:pt x="48622" y="16836"/>
                  </a:cubicBezTo>
                  <a:cubicBezTo>
                    <a:pt x="48599" y="16826"/>
                    <a:pt x="48448" y="16774"/>
                    <a:pt x="48508" y="16741"/>
                  </a:cubicBezTo>
                  <a:cubicBezTo>
                    <a:pt x="48575" y="16703"/>
                    <a:pt x="48561" y="16613"/>
                    <a:pt x="48474" y="16613"/>
                  </a:cubicBezTo>
                  <a:cubicBezTo>
                    <a:pt x="48474" y="16613"/>
                    <a:pt x="48473" y="16613"/>
                    <a:pt x="48473" y="16613"/>
                  </a:cubicBezTo>
                  <a:cubicBezTo>
                    <a:pt x="48482" y="16587"/>
                    <a:pt x="48486" y="16555"/>
                    <a:pt x="48497" y="16532"/>
                  </a:cubicBezTo>
                  <a:cubicBezTo>
                    <a:pt x="48488" y="16501"/>
                    <a:pt x="48468" y="16469"/>
                    <a:pt x="48455" y="16440"/>
                  </a:cubicBezTo>
                  <a:close/>
                  <a:moveTo>
                    <a:pt x="52288" y="16612"/>
                  </a:moveTo>
                  <a:cubicBezTo>
                    <a:pt x="52226" y="16612"/>
                    <a:pt x="52276" y="16735"/>
                    <a:pt x="52287" y="16772"/>
                  </a:cubicBezTo>
                  <a:cubicBezTo>
                    <a:pt x="52280" y="16773"/>
                    <a:pt x="52156" y="16925"/>
                    <a:pt x="52105" y="16925"/>
                  </a:cubicBezTo>
                  <a:cubicBezTo>
                    <a:pt x="52087" y="16925"/>
                    <a:pt x="52078" y="16908"/>
                    <a:pt x="52084" y="16862"/>
                  </a:cubicBezTo>
                  <a:cubicBezTo>
                    <a:pt x="52083" y="16861"/>
                    <a:pt x="52081" y="16860"/>
                    <a:pt x="52080" y="16860"/>
                  </a:cubicBezTo>
                  <a:cubicBezTo>
                    <a:pt x="52066" y="16860"/>
                    <a:pt x="52050" y="16943"/>
                    <a:pt x="51999" y="16958"/>
                  </a:cubicBezTo>
                  <a:cubicBezTo>
                    <a:pt x="51938" y="16977"/>
                    <a:pt x="51872" y="16976"/>
                    <a:pt x="51819" y="17013"/>
                  </a:cubicBezTo>
                  <a:cubicBezTo>
                    <a:pt x="51856" y="17062"/>
                    <a:pt x="51938" y="17082"/>
                    <a:pt x="52017" y="17082"/>
                  </a:cubicBezTo>
                  <a:cubicBezTo>
                    <a:pt x="52076" y="17082"/>
                    <a:pt x="52133" y="17071"/>
                    <a:pt x="52168" y="17052"/>
                  </a:cubicBezTo>
                  <a:cubicBezTo>
                    <a:pt x="52231" y="17018"/>
                    <a:pt x="52309" y="16965"/>
                    <a:pt x="52322" y="16888"/>
                  </a:cubicBezTo>
                  <a:cubicBezTo>
                    <a:pt x="52326" y="16862"/>
                    <a:pt x="52462" y="16836"/>
                    <a:pt x="52356" y="16773"/>
                  </a:cubicBezTo>
                  <a:cubicBezTo>
                    <a:pt x="52462" y="16717"/>
                    <a:pt x="52386" y="16641"/>
                    <a:pt x="52312" y="16616"/>
                  </a:cubicBezTo>
                  <a:cubicBezTo>
                    <a:pt x="52303" y="16613"/>
                    <a:pt x="52295" y="16612"/>
                    <a:pt x="52288" y="16612"/>
                  </a:cubicBezTo>
                  <a:close/>
                  <a:moveTo>
                    <a:pt x="14021" y="17233"/>
                  </a:moveTo>
                  <a:cubicBezTo>
                    <a:pt x="14007" y="17233"/>
                    <a:pt x="14004" y="17242"/>
                    <a:pt x="14000" y="17249"/>
                  </a:cubicBezTo>
                  <a:cubicBezTo>
                    <a:pt x="14013" y="17257"/>
                    <a:pt x="14026" y="17265"/>
                    <a:pt x="14040" y="17274"/>
                  </a:cubicBezTo>
                  <a:cubicBezTo>
                    <a:pt x="14042" y="17261"/>
                    <a:pt x="14044" y="17251"/>
                    <a:pt x="14046" y="17239"/>
                  </a:cubicBezTo>
                  <a:cubicBezTo>
                    <a:pt x="14035" y="17235"/>
                    <a:pt x="14027" y="17233"/>
                    <a:pt x="14021" y="17233"/>
                  </a:cubicBezTo>
                  <a:close/>
                  <a:moveTo>
                    <a:pt x="14078" y="17260"/>
                  </a:moveTo>
                  <a:cubicBezTo>
                    <a:pt x="14072" y="17271"/>
                    <a:pt x="14064" y="17282"/>
                    <a:pt x="14056" y="17295"/>
                  </a:cubicBezTo>
                  <a:cubicBezTo>
                    <a:pt x="14066" y="17297"/>
                    <a:pt x="14076" y="17298"/>
                    <a:pt x="14087" y="17298"/>
                  </a:cubicBezTo>
                  <a:cubicBezTo>
                    <a:pt x="14105" y="17298"/>
                    <a:pt x="14123" y="17295"/>
                    <a:pt x="14138" y="17291"/>
                  </a:cubicBezTo>
                  <a:cubicBezTo>
                    <a:pt x="14135" y="17285"/>
                    <a:pt x="14134" y="17279"/>
                    <a:pt x="14131" y="17271"/>
                  </a:cubicBezTo>
                  <a:cubicBezTo>
                    <a:pt x="14114" y="17268"/>
                    <a:pt x="14100" y="17265"/>
                    <a:pt x="14078" y="17260"/>
                  </a:cubicBezTo>
                  <a:close/>
                  <a:moveTo>
                    <a:pt x="14324" y="17219"/>
                  </a:moveTo>
                  <a:cubicBezTo>
                    <a:pt x="14306" y="17219"/>
                    <a:pt x="14287" y="17227"/>
                    <a:pt x="14271" y="17240"/>
                  </a:cubicBezTo>
                  <a:cubicBezTo>
                    <a:pt x="14252" y="17255"/>
                    <a:pt x="14236" y="17257"/>
                    <a:pt x="14220" y="17257"/>
                  </a:cubicBezTo>
                  <a:cubicBezTo>
                    <a:pt x="14216" y="17257"/>
                    <a:pt x="14212" y="17257"/>
                    <a:pt x="14209" y="17257"/>
                  </a:cubicBezTo>
                  <a:cubicBezTo>
                    <a:pt x="14189" y="17257"/>
                    <a:pt x="14170" y="17259"/>
                    <a:pt x="14149" y="17286"/>
                  </a:cubicBezTo>
                  <a:cubicBezTo>
                    <a:pt x="14165" y="17285"/>
                    <a:pt x="14180" y="17285"/>
                    <a:pt x="14195" y="17284"/>
                  </a:cubicBezTo>
                  <a:cubicBezTo>
                    <a:pt x="14228" y="17289"/>
                    <a:pt x="14273" y="17301"/>
                    <a:pt x="14313" y="17301"/>
                  </a:cubicBezTo>
                  <a:cubicBezTo>
                    <a:pt x="14340" y="17301"/>
                    <a:pt x="14365" y="17295"/>
                    <a:pt x="14382" y="17277"/>
                  </a:cubicBezTo>
                  <a:lnTo>
                    <a:pt x="14382" y="17277"/>
                  </a:lnTo>
                  <a:cubicBezTo>
                    <a:pt x="14377" y="17286"/>
                    <a:pt x="14372" y="17295"/>
                    <a:pt x="14367" y="17304"/>
                  </a:cubicBezTo>
                  <a:lnTo>
                    <a:pt x="14384" y="17310"/>
                  </a:lnTo>
                  <a:cubicBezTo>
                    <a:pt x="14402" y="17272"/>
                    <a:pt x="14409" y="17254"/>
                    <a:pt x="14388" y="17224"/>
                  </a:cubicBezTo>
                  <a:lnTo>
                    <a:pt x="14388" y="17224"/>
                  </a:lnTo>
                  <a:cubicBezTo>
                    <a:pt x="14385" y="17233"/>
                    <a:pt x="14381" y="17242"/>
                    <a:pt x="14378" y="17252"/>
                  </a:cubicBezTo>
                  <a:cubicBezTo>
                    <a:pt x="14363" y="17229"/>
                    <a:pt x="14343" y="17219"/>
                    <a:pt x="14324" y="17219"/>
                  </a:cubicBezTo>
                  <a:close/>
                  <a:moveTo>
                    <a:pt x="2842" y="17288"/>
                  </a:moveTo>
                  <a:cubicBezTo>
                    <a:pt x="2808" y="17321"/>
                    <a:pt x="2778" y="17363"/>
                    <a:pt x="2780" y="17414"/>
                  </a:cubicBezTo>
                  <a:cubicBezTo>
                    <a:pt x="2788" y="17417"/>
                    <a:pt x="2795" y="17419"/>
                    <a:pt x="2803" y="17419"/>
                  </a:cubicBezTo>
                  <a:cubicBezTo>
                    <a:pt x="2852" y="17419"/>
                    <a:pt x="2895" y="17360"/>
                    <a:pt x="2906" y="17327"/>
                  </a:cubicBezTo>
                  <a:cubicBezTo>
                    <a:pt x="2916" y="17332"/>
                    <a:pt x="2926" y="17338"/>
                    <a:pt x="2936" y="17343"/>
                  </a:cubicBezTo>
                  <a:cubicBezTo>
                    <a:pt x="2941" y="17330"/>
                    <a:pt x="2947" y="17316"/>
                    <a:pt x="2951" y="17302"/>
                  </a:cubicBezTo>
                  <a:cubicBezTo>
                    <a:pt x="2915" y="17297"/>
                    <a:pt x="2878" y="17293"/>
                    <a:pt x="2842" y="17288"/>
                  </a:cubicBezTo>
                  <a:close/>
                  <a:moveTo>
                    <a:pt x="48903" y="17310"/>
                  </a:moveTo>
                  <a:cubicBezTo>
                    <a:pt x="48868" y="17310"/>
                    <a:pt x="48833" y="17313"/>
                    <a:pt x="48805" y="17313"/>
                  </a:cubicBezTo>
                  <a:cubicBezTo>
                    <a:pt x="48729" y="17349"/>
                    <a:pt x="48643" y="17364"/>
                    <a:pt x="48608" y="17447"/>
                  </a:cubicBezTo>
                  <a:cubicBezTo>
                    <a:pt x="48583" y="17508"/>
                    <a:pt x="48613" y="17524"/>
                    <a:pt x="48651" y="17524"/>
                  </a:cubicBezTo>
                  <a:cubicBezTo>
                    <a:pt x="48684" y="17524"/>
                    <a:pt x="48723" y="17512"/>
                    <a:pt x="48740" y="17505"/>
                  </a:cubicBezTo>
                  <a:cubicBezTo>
                    <a:pt x="48767" y="17494"/>
                    <a:pt x="48740" y="17436"/>
                    <a:pt x="48767" y="17436"/>
                  </a:cubicBezTo>
                  <a:cubicBezTo>
                    <a:pt x="48768" y="17436"/>
                    <a:pt x="48768" y="17436"/>
                    <a:pt x="48769" y="17436"/>
                  </a:cubicBezTo>
                  <a:cubicBezTo>
                    <a:pt x="48791" y="17438"/>
                    <a:pt x="48820" y="17445"/>
                    <a:pt x="48845" y="17445"/>
                  </a:cubicBezTo>
                  <a:cubicBezTo>
                    <a:pt x="48858" y="17445"/>
                    <a:pt x="48870" y="17443"/>
                    <a:pt x="48880" y="17438"/>
                  </a:cubicBezTo>
                  <a:cubicBezTo>
                    <a:pt x="48912" y="17419"/>
                    <a:pt x="48938" y="17412"/>
                    <a:pt x="48962" y="17412"/>
                  </a:cubicBezTo>
                  <a:cubicBezTo>
                    <a:pt x="49001" y="17412"/>
                    <a:pt x="49038" y="17430"/>
                    <a:pt x="49096" y="17451"/>
                  </a:cubicBezTo>
                  <a:cubicBezTo>
                    <a:pt x="49091" y="17327"/>
                    <a:pt x="48995" y="17310"/>
                    <a:pt x="48903" y="17310"/>
                  </a:cubicBezTo>
                  <a:close/>
                  <a:moveTo>
                    <a:pt x="705" y="17375"/>
                  </a:moveTo>
                  <a:cubicBezTo>
                    <a:pt x="612" y="17375"/>
                    <a:pt x="578" y="17451"/>
                    <a:pt x="475" y="17467"/>
                  </a:cubicBezTo>
                  <a:cubicBezTo>
                    <a:pt x="539" y="17526"/>
                    <a:pt x="611" y="17519"/>
                    <a:pt x="689" y="17525"/>
                  </a:cubicBezTo>
                  <a:cubicBezTo>
                    <a:pt x="690" y="17484"/>
                    <a:pt x="736" y="17483"/>
                    <a:pt x="775" y="17468"/>
                  </a:cubicBezTo>
                  <a:cubicBezTo>
                    <a:pt x="772" y="17460"/>
                    <a:pt x="768" y="17452"/>
                    <a:pt x="765" y="17444"/>
                  </a:cubicBezTo>
                  <a:cubicBezTo>
                    <a:pt x="752" y="17414"/>
                    <a:pt x="723" y="17426"/>
                    <a:pt x="731" y="17377"/>
                  </a:cubicBezTo>
                  <a:cubicBezTo>
                    <a:pt x="722" y="17375"/>
                    <a:pt x="713" y="17375"/>
                    <a:pt x="705" y="17375"/>
                  </a:cubicBezTo>
                  <a:close/>
                  <a:moveTo>
                    <a:pt x="48414" y="17474"/>
                  </a:moveTo>
                  <a:cubicBezTo>
                    <a:pt x="48367" y="17474"/>
                    <a:pt x="48324" y="17493"/>
                    <a:pt x="48321" y="17538"/>
                  </a:cubicBezTo>
                  <a:cubicBezTo>
                    <a:pt x="48317" y="17593"/>
                    <a:pt x="48343" y="17612"/>
                    <a:pt x="48379" y="17612"/>
                  </a:cubicBezTo>
                  <a:cubicBezTo>
                    <a:pt x="48439" y="17612"/>
                    <a:pt x="48527" y="17560"/>
                    <a:pt x="48544" y="17548"/>
                  </a:cubicBezTo>
                  <a:cubicBezTo>
                    <a:pt x="48534" y="17502"/>
                    <a:pt x="48471" y="17474"/>
                    <a:pt x="48414" y="17474"/>
                  </a:cubicBezTo>
                  <a:close/>
                  <a:moveTo>
                    <a:pt x="15363" y="17274"/>
                  </a:moveTo>
                  <a:lnTo>
                    <a:pt x="15363" y="17274"/>
                  </a:lnTo>
                  <a:cubicBezTo>
                    <a:pt x="15338" y="17311"/>
                    <a:pt x="15313" y="17348"/>
                    <a:pt x="15289" y="17385"/>
                  </a:cubicBezTo>
                  <a:cubicBezTo>
                    <a:pt x="15401" y="17398"/>
                    <a:pt x="15282" y="17598"/>
                    <a:pt x="15160" y="17598"/>
                  </a:cubicBezTo>
                  <a:cubicBezTo>
                    <a:pt x="15143" y="17598"/>
                    <a:pt x="15125" y="17594"/>
                    <a:pt x="15109" y="17585"/>
                  </a:cubicBezTo>
                  <a:cubicBezTo>
                    <a:pt x="15101" y="17581"/>
                    <a:pt x="15093" y="17580"/>
                    <a:pt x="15084" y="17580"/>
                  </a:cubicBezTo>
                  <a:cubicBezTo>
                    <a:pt x="15013" y="17580"/>
                    <a:pt x="14898" y="17684"/>
                    <a:pt x="14857" y="17684"/>
                  </a:cubicBezTo>
                  <a:cubicBezTo>
                    <a:pt x="14835" y="17684"/>
                    <a:pt x="14834" y="17654"/>
                    <a:pt x="14872" y="17560"/>
                  </a:cubicBezTo>
                  <a:cubicBezTo>
                    <a:pt x="14947" y="17522"/>
                    <a:pt x="15031" y="17452"/>
                    <a:pt x="15117" y="17452"/>
                  </a:cubicBezTo>
                  <a:cubicBezTo>
                    <a:pt x="15125" y="17452"/>
                    <a:pt x="15133" y="17452"/>
                    <a:pt x="15141" y="17454"/>
                  </a:cubicBezTo>
                  <a:cubicBezTo>
                    <a:pt x="15142" y="17454"/>
                    <a:pt x="15144" y="17454"/>
                    <a:pt x="15145" y="17454"/>
                  </a:cubicBezTo>
                  <a:cubicBezTo>
                    <a:pt x="15199" y="17454"/>
                    <a:pt x="15306" y="17317"/>
                    <a:pt x="15363" y="17274"/>
                  </a:cubicBezTo>
                  <a:close/>
                  <a:moveTo>
                    <a:pt x="2852" y="17433"/>
                  </a:moveTo>
                  <a:cubicBezTo>
                    <a:pt x="2775" y="17433"/>
                    <a:pt x="2670" y="17483"/>
                    <a:pt x="2701" y="17559"/>
                  </a:cubicBezTo>
                  <a:cubicBezTo>
                    <a:pt x="2689" y="17556"/>
                    <a:pt x="2679" y="17554"/>
                    <a:pt x="2670" y="17554"/>
                  </a:cubicBezTo>
                  <a:cubicBezTo>
                    <a:pt x="2561" y="17554"/>
                    <a:pt x="2601" y="17762"/>
                    <a:pt x="2708" y="17762"/>
                  </a:cubicBezTo>
                  <a:cubicBezTo>
                    <a:pt x="2718" y="17762"/>
                    <a:pt x="2728" y="17760"/>
                    <a:pt x="2739" y="17756"/>
                  </a:cubicBezTo>
                  <a:cubicBezTo>
                    <a:pt x="2778" y="17743"/>
                    <a:pt x="2792" y="17666"/>
                    <a:pt x="2841" y="17646"/>
                  </a:cubicBezTo>
                  <a:cubicBezTo>
                    <a:pt x="2888" y="17628"/>
                    <a:pt x="2919" y="17593"/>
                    <a:pt x="2901" y="17536"/>
                  </a:cubicBezTo>
                  <a:lnTo>
                    <a:pt x="2901" y="17536"/>
                  </a:lnTo>
                  <a:cubicBezTo>
                    <a:pt x="2907" y="17537"/>
                    <a:pt x="2913" y="17537"/>
                    <a:pt x="2918" y="17537"/>
                  </a:cubicBezTo>
                  <a:cubicBezTo>
                    <a:pt x="2948" y="17537"/>
                    <a:pt x="2964" y="17519"/>
                    <a:pt x="2969" y="17481"/>
                  </a:cubicBezTo>
                  <a:lnTo>
                    <a:pt x="2969" y="17481"/>
                  </a:lnTo>
                  <a:cubicBezTo>
                    <a:pt x="2954" y="17482"/>
                    <a:pt x="2940" y="17482"/>
                    <a:pt x="2925" y="17483"/>
                  </a:cubicBezTo>
                  <a:cubicBezTo>
                    <a:pt x="2928" y="17448"/>
                    <a:pt x="2894" y="17433"/>
                    <a:pt x="2852" y="17433"/>
                  </a:cubicBezTo>
                  <a:close/>
                  <a:moveTo>
                    <a:pt x="47895" y="17853"/>
                  </a:moveTo>
                  <a:lnTo>
                    <a:pt x="47895" y="17853"/>
                  </a:lnTo>
                  <a:cubicBezTo>
                    <a:pt x="47895" y="17853"/>
                    <a:pt x="47895" y="17853"/>
                    <a:pt x="47895" y="17853"/>
                  </a:cubicBezTo>
                  <a:cubicBezTo>
                    <a:pt x="47895" y="17853"/>
                    <a:pt x="47895" y="17853"/>
                    <a:pt x="47895" y="17853"/>
                  </a:cubicBezTo>
                  <a:close/>
                  <a:moveTo>
                    <a:pt x="6245" y="17475"/>
                  </a:moveTo>
                  <a:cubicBezTo>
                    <a:pt x="6180" y="17475"/>
                    <a:pt x="6086" y="17520"/>
                    <a:pt x="6088" y="17534"/>
                  </a:cubicBezTo>
                  <a:cubicBezTo>
                    <a:pt x="6105" y="17630"/>
                    <a:pt x="6363" y="17896"/>
                    <a:pt x="6472" y="17896"/>
                  </a:cubicBezTo>
                  <a:cubicBezTo>
                    <a:pt x="6490" y="17896"/>
                    <a:pt x="6505" y="17889"/>
                    <a:pt x="6513" y="17871"/>
                  </a:cubicBezTo>
                  <a:cubicBezTo>
                    <a:pt x="6483" y="17855"/>
                    <a:pt x="6453" y="17840"/>
                    <a:pt x="6424" y="17825"/>
                  </a:cubicBezTo>
                  <a:cubicBezTo>
                    <a:pt x="6369" y="17715"/>
                    <a:pt x="6325" y="17636"/>
                    <a:pt x="6306" y="17515"/>
                  </a:cubicBezTo>
                  <a:cubicBezTo>
                    <a:pt x="6301" y="17486"/>
                    <a:pt x="6276" y="17475"/>
                    <a:pt x="6245" y="17475"/>
                  </a:cubicBezTo>
                  <a:close/>
                  <a:moveTo>
                    <a:pt x="50096" y="16763"/>
                  </a:moveTo>
                  <a:cubicBezTo>
                    <a:pt x="50005" y="16763"/>
                    <a:pt x="49894" y="16859"/>
                    <a:pt x="49859" y="16946"/>
                  </a:cubicBezTo>
                  <a:cubicBezTo>
                    <a:pt x="49846" y="16979"/>
                    <a:pt x="49796" y="17151"/>
                    <a:pt x="49767" y="17151"/>
                  </a:cubicBezTo>
                  <a:cubicBezTo>
                    <a:pt x="49767" y="17151"/>
                    <a:pt x="49766" y="17151"/>
                    <a:pt x="49766" y="17151"/>
                  </a:cubicBezTo>
                  <a:cubicBezTo>
                    <a:pt x="49683" y="17135"/>
                    <a:pt x="49645" y="17141"/>
                    <a:pt x="49593" y="17070"/>
                  </a:cubicBezTo>
                  <a:cubicBezTo>
                    <a:pt x="49536" y="16992"/>
                    <a:pt x="49498" y="16932"/>
                    <a:pt x="49460" y="16841"/>
                  </a:cubicBezTo>
                  <a:cubicBezTo>
                    <a:pt x="49436" y="16780"/>
                    <a:pt x="49418" y="16768"/>
                    <a:pt x="49384" y="16768"/>
                  </a:cubicBezTo>
                  <a:cubicBezTo>
                    <a:pt x="49364" y="16768"/>
                    <a:pt x="49339" y="16772"/>
                    <a:pt x="49304" y="16772"/>
                  </a:cubicBezTo>
                  <a:cubicBezTo>
                    <a:pt x="49158" y="16778"/>
                    <a:pt x="49024" y="16845"/>
                    <a:pt x="48988" y="17013"/>
                  </a:cubicBezTo>
                  <a:cubicBezTo>
                    <a:pt x="49039" y="17008"/>
                    <a:pt x="49088" y="17001"/>
                    <a:pt x="49139" y="16995"/>
                  </a:cubicBezTo>
                  <a:cubicBezTo>
                    <a:pt x="49139" y="16995"/>
                    <a:pt x="49140" y="16995"/>
                    <a:pt x="49140" y="16995"/>
                  </a:cubicBezTo>
                  <a:cubicBezTo>
                    <a:pt x="49166" y="16995"/>
                    <a:pt x="49161" y="17079"/>
                    <a:pt x="49198" y="17088"/>
                  </a:cubicBezTo>
                  <a:cubicBezTo>
                    <a:pt x="49213" y="17091"/>
                    <a:pt x="49229" y="17093"/>
                    <a:pt x="49245" y="17093"/>
                  </a:cubicBezTo>
                  <a:cubicBezTo>
                    <a:pt x="49324" y="17093"/>
                    <a:pt x="49403" y="17051"/>
                    <a:pt x="49478" y="17027"/>
                  </a:cubicBezTo>
                  <a:cubicBezTo>
                    <a:pt x="49487" y="17044"/>
                    <a:pt x="49493" y="17080"/>
                    <a:pt x="49491" y="17100"/>
                  </a:cubicBezTo>
                  <a:cubicBezTo>
                    <a:pt x="49481" y="17099"/>
                    <a:pt x="49471" y="17099"/>
                    <a:pt x="49461" y="17099"/>
                  </a:cubicBezTo>
                  <a:cubicBezTo>
                    <a:pt x="49360" y="17099"/>
                    <a:pt x="49302" y="17136"/>
                    <a:pt x="49204" y="17189"/>
                  </a:cubicBezTo>
                  <a:cubicBezTo>
                    <a:pt x="49274" y="17259"/>
                    <a:pt x="49343" y="17327"/>
                    <a:pt x="49413" y="17395"/>
                  </a:cubicBezTo>
                  <a:cubicBezTo>
                    <a:pt x="49440" y="17332"/>
                    <a:pt x="49469" y="17270"/>
                    <a:pt x="49498" y="17206"/>
                  </a:cubicBezTo>
                  <a:cubicBezTo>
                    <a:pt x="49553" y="17323"/>
                    <a:pt x="49550" y="17318"/>
                    <a:pt x="49664" y="17334"/>
                  </a:cubicBezTo>
                  <a:cubicBezTo>
                    <a:pt x="49797" y="17352"/>
                    <a:pt x="49930" y="17372"/>
                    <a:pt x="50065" y="17390"/>
                  </a:cubicBezTo>
                  <a:cubicBezTo>
                    <a:pt x="50120" y="17398"/>
                    <a:pt x="50251" y="17388"/>
                    <a:pt x="50290" y="17437"/>
                  </a:cubicBezTo>
                  <a:cubicBezTo>
                    <a:pt x="50357" y="17523"/>
                    <a:pt x="50423" y="17609"/>
                    <a:pt x="50489" y="17694"/>
                  </a:cubicBezTo>
                  <a:cubicBezTo>
                    <a:pt x="50359" y="17772"/>
                    <a:pt x="50341" y="17761"/>
                    <a:pt x="50364" y="17925"/>
                  </a:cubicBezTo>
                  <a:cubicBezTo>
                    <a:pt x="50470" y="17885"/>
                    <a:pt x="50574" y="17846"/>
                    <a:pt x="50678" y="17805"/>
                  </a:cubicBezTo>
                  <a:cubicBezTo>
                    <a:pt x="50682" y="17803"/>
                    <a:pt x="50685" y="17803"/>
                    <a:pt x="50689" y="17803"/>
                  </a:cubicBezTo>
                  <a:cubicBezTo>
                    <a:pt x="50741" y="17803"/>
                    <a:pt x="50817" y="17928"/>
                    <a:pt x="50880" y="17928"/>
                  </a:cubicBezTo>
                  <a:cubicBezTo>
                    <a:pt x="50883" y="17928"/>
                    <a:pt x="50886" y="17927"/>
                    <a:pt x="50889" y="17927"/>
                  </a:cubicBezTo>
                  <a:cubicBezTo>
                    <a:pt x="51003" y="17901"/>
                    <a:pt x="51116" y="17903"/>
                    <a:pt x="51197" y="17813"/>
                  </a:cubicBezTo>
                  <a:cubicBezTo>
                    <a:pt x="51243" y="17763"/>
                    <a:pt x="51222" y="17584"/>
                    <a:pt x="51273" y="17579"/>
                  </a:cubicBezTo>
                  <a:cubicBezTo>
                    <a:pt x="51323" y="17572"/>
                    <a:pt x="51443" y="17536"/>
                    <a:pt x="51520" y="17536"/>
                  </a:cubicBezTo>
                  <a:cubicBezTo>
                    <a:pt x="51542" y="17536"/>
                    <a:pt x="51560" y="17539"/>
                    <a:pt x="51573" y="17546"/>
                  </a:cubicBezTo>
                  <a:cubicBezTo>
                    <a:pt x="51683" y="17614"/>
                    <a:pt x="51793" y="17681"/>
                    <a:pt x="51904" y="17749"/>
                  </a:cubicBezTo>
                  <a:cubicBezTo>
                    <a:pt x="51942" y="17772"/>
                    <a:pt x="51979" y="17779"/>
                    <a:pt x="52018" y="17779"/>
                  </a:cubicBezTo>
                  <a:cubicBezTo>
                    <a:pt x="52069" y="17779"/>
                    <a:pt x="52121" y="17766"/>
                    <a:pt x="52176" y="17762"/>
                  </a:cubicBezTo>
                  <a:cubicBezTo>
                    <a:pt x="52180" y="17761"/>
                    <a:pt x="52185" y="17761"/>
                    <a:pt x="52190" y="17761"/>
                  </a:cubicBezTo>
                  <a:cubicBezTo>
                    <a:pt x="52241" y="17761"/>
                    <a:pt x="52312" y="17784"/>
                    <a:pt x="52364" y="17784"/>
                  </a:cubicBezTo>
                  <a:cubicBezTo>
                    <a:pt x="52383" y="17784"/>
                    <a:pt x="52398" y="17781"/>
                    <a:pt x="52410" y="17773"/>
                  </a:cubicBezTo>
                  <a:cubicBezTo>
                    <a:pt x="52360" y="17742"/>
                    <a:pt x="52213" y="17691"/>
                    <a:pt x="52260" y="17625"/>
                  </a:cubicBezTo>
                  <a:lnTo>
                    <a:pt x="52260" y="17625"/>
                  </a:lnTo>
                  <a:cubicBezTo>
                    <a:pt x="52235" y="17625"/>
                    <a:pt x="52207" y="17631"/>
                    <a:pt x="52183" y="17631"/>
                  </a:cubicBezTo>
                  <a:cubicBezTo>
                    <a:pt x="52148" y="17631"/>
                    <a:pt x="52123" y="17618"/>
                    <a:pt x="52132" y="17558"/>
                  </a:cubicBezTo>
                  <a:lnTo>
                    <a:pt x="52132" y="17558"/>
                  </a:lnTo>
                  <a:cubicBezTo>
                    <a:pt x="52100" y="17566"/>
                    <a:pt x="52075" y="17569"/>
                    <a:pt x="52054" y="17569"/>
                  </a:cubicBezTo>
                  <a:cubicBezTo>
                    <a:pt x="51984" y="17569"/>
                    <a:pt x="51964" y="17526"/>
                    <a:pt x="51884" y="17436"/>
                  </a:cubicBezTo>
                  <a:cubicBezTo>
                    <a:pt x="51859" y="17406"/>
                    <a:pt x="51790" y="17399"/>
                    <a:pt x="51755" y="17387"/>
                  </a:cubicBezTo>
                  <a:cubicBezTo>
                    <a:pt x="51721" y="17376"/>
                    <a:pt x="51690" y="17306"/>
                    <a:pt x="51669" y="17275"/>
                  </a:cubicBezTo>
                  <a:cubicBezTo>
                    <a:pt x="51712" y="17257"/>
                    <a:pt x="51757" y="17240"/>
                    <a:pt x="51800" y="17223"/>
                  </a:cubicBezTo>
                  <a:cubicBezTo>
                    <a:pt x="51783" y="17123"/>
                    <a:pt x="51716" y="17106"/>
                    <a:pt x="51640" y="17106"/>
                  </a:cubicBezTo>
                  <a:cubicBezTo>
                    <a:pt x="51600" y="17106"/>
                    <a:pt x="51557" y="17111"/>
                    <a:pt x="51519" y="17111"/>
                  </a:cubicBezTo>
                  <a:cubicBezTo>
                    <a:pt x="51485" y="17111"/>
                    <a:pt x="51455" y="17107"/>
                    <a:pt x="51432" y="17093"/>
                  </a:cubicBezTo>
                  <a:cubicBezTo>
                    <a:pt x="51368" y="17053"/>
                    <a:pt x="51378" y="16958"/>
                    <a:pt x="51297" y="16934"/>
                  </a:cubicBezTo>
                  <a:cubicBezTo>
                    <a:pt x="51219" y="16910"/>
                    <a:pt x="51139" y="16885"/>
                    <a:pt x="51061" y="16862"/>
                  </a:cubicBezTo>
                  <a:cubicBezTo>
                    <a:pt x="50945" y="16826"/>
                    <a:pt x="50802" y="16834"/>
                    <a:pt x="50684" y="16822"/>
                  </a:cubicBezTo>
                  <a:cubicBezTo>
                    <a:pt x="50492" y="16804"/>
                    <a:pt x="50300" y="16783"/>
                    <a:pt x="50107" y="16764"/>
                  </a:cubicBezTo>
                  <a:cubicBezTo>
                    <a:pt x="50104" y="16763"/>
                    <a:pt x="50100" y="16763"/>
                    <a:pt x="50096" y="16763"/>
                  </a:cubicBezTo>
                  <a:close/>
                  <a:moveTo>
                    <a:pt x="47939" y="17859"/>
                  </a:moveTo>
                  <a:cubicBezTo>
                    <a:pt x="47915" y="17859"/>
                    <a:pt x="47901" y="17895"/>
                    <a:pt x="47918" y="17942"/>
                  </a:cubicBezTo>
                  <a:cubicBezTo>
                    <a:pt x="47903" y="17919"/>
                    <a:pt x="47891" y="17910"/>
                    <a:pt x="47882" y="17910"/>
                  </a:cubicBezTo>
                  <a:cubicBezTo>
                    <a:pt x="47852" y="17910"/>
                    <a:pt x="47852" y="18007"/>
                    <a:pt x="47854" y="18039"/>
                  </a:cubicBezTo>
                  <a:cubicBezTo>
                    <a:pt x="47891" y="18058"/>
                    <a:pt x="47927" y="18077"/>
                    <a:pt x="47964" y="18096"/>
                  </a:cubicBezTo>
                  <a:cubicBezTo>
                    <a:pt x="47985" y="18035"/>
                    <a:pt x="48016" y="18008"/>
                    <a:pt x="47965" y="17966"/>
                  </a:cubicBezTo>
                  <a:cubicBezTo>
                    <a:pt x="47928" y="17935"/>
                    <a:pt x="47951" y="17899"/>
                    <a:pt x="47987" y="17898"/>
                  </a:cubicBezTo>
                  <a:cubicBezTo>
                    <a:pt x="47970" y="17871"/>
                    <a:pt x="47953" y="17859"/>
                    <a:pt x="47939" y="17859"/>
                  </a:cubicBezTo>
                  <a:close/>
                  <a:moveTo>
                    <a:pt x="46492" y="16195"/>
                  </a:moveTo>
                  <a:cubicBezTo>
                    <a:pt x="46487" y="16195"/>
                    <a:pt x="46482" y="16195"/>
                    <a:pt x="46478" y="16197"/>
                  </a:cubicBezTo>
                  <a:cubicBezTo>
                    <a:pt x="46432" y="16216"/>
                    <a:pt x="46372" y="16411"/>
                    <a:pt x="46349" y="16458"/>
                  </a:cubicBezTo>
                  <a:cubicBezTo>
                    <a:pt x="46306" y="16545"/>
                    <a:pt x="46373" y="16584"/>
                    <a:pt x="46292" y="16631"/>
                  </a:cubicBezTo>
                  <a:cubicBezTo>
                    <a:pt x="46190" y="16689"/>
                    <a:pt x="46172" y="16694"/>
                    <a:pt x="46134" y="16810"/>
                  </a:cubicBezTo>
                  <a:cubicBezTo>
                    <a:pt x="46107" y="16892"/>
                    <a:pt x="46099" y="16975"/>
                    <a:pt x="46029" y="17020"/>
                  </a:cubicBezTo>
                  <a:cubicBezTo>
                    <a:pt x="45953" y="17070"/>
                    <a:pt x="45879" y="17091"/>
                    <a:pt x="45854" y="17185"/>
                  </a:cubicBezTo>
                  <a:cubicBezTo>
                    <a:pt x="45821" y="17304"/>
                    <a:pt x="45799" y="17308"/>
                    <a:pt x="45904" y="17368"/>
                  </a:cubicBezTo>
                  <a:cubicBezTo>
                    <a:pt x="45864" y="17368"/>
                    <a:pt x="45808" y="17379"/>
                    <a:pt x="45755" y="17379"/>
                  </a:cubicBezTo>
                  <a:cubicBezTo>
                    <a:pt x="45697" y="17379"/>
                    <a:pt x="45643" y="17366"/>
                    <a:pt x="45618" y="17312"/>
                  </a:cubicBezTo>
                  <a:cubicBezTo>
                    <a:pt x="45590" y="17341"/>
                    <a:pt x="45563" y="17371"/>
                    <a:pt x="45535" y="17399"/>
                  </a:cubicBezTo>
                  <a:cubicBezTo>
                    <a:pt x="45544" y="17461"/>
                    <a:pt x="45552" y="17524"/>
                    <a:pt x="45561" y="17586"/>
                  </a:cubicBezTo>
                  <a:cubicBezTo>
                    <a:pt x="45566" y="17625"/>
                    <a:pt x="45620" y="17642"/>
                    <a:pt x="45636" y="17674"/>
                  </a:cubicBezTo>
                  <a:cubicBezTo>
                    <a:pt x="45646" y="17692"/>
                    <a:pt x="45613" y="17711"/>
                    <a:pt x="45627" y="17735"/>
                  </a:cubicBezTo>
                  <a:cubicBezTo>
                    <a:pt x="45643" y="17761"/>
                    <a:pt x="45660" y="17785"/>
                    <a:pt x="45676" y="17812"/>
                  </a:cubicBezTo>
                  <a:cubicBezTo>
                    <a:pt x="45699" y="17849"/>
                    <a:pt x="45711" y="17808"/>
                    <a:pt x="45716" y="17878"/>
                  </a:cubicBezTo>
                  <a:cubicBezTo>
                    <a:pt x="45757" y="17842"/>
                    <a:pt x="45755" y="17865"/>
                    <a:pt x="45757" y="17815"/>
                  </a:cubicBezTo>
                  <a:cubicBezTo>
                    <a:pt x="45855" y="17863"/>
                    <a:pt x="45881" y="18015"/>
                    <a:pt x="45919" y="18114"/>
                  </a:cubicBezTo>
                  <a:cubicBezTo>
                    <a:pt x="45928" y="18136"/>
                    <a:pt x="45944" y="18145"/>
                    <a:pt x="45965" y="18145"/>
                  </a:cubicBezTo>
                  <a:cubicBezTo>
                    <a:pt x="46024" y="18145"/>
                    <a:pt x="46115" y="18074"/>
                    <a:pt x="46143" y="18050"/>
                  </a:cubicBezTo>
                  <a:cubicBezTo>
                    <a:pt x="46160" y="18087"/>
                    <a:pt x="46177" y="18127"/>
                    <a:pt x="46195" y="18165"/>
                  </a:cubicBezTo>
                  <a:cubicBezTo>
                    <a:pt x="46276" y="18086"/>
                    <a:pt x="46302" y="18046"/>
                    <a:pt x="46365" y="18046"/>
                  </a:cubicBezTo>
                  <a:cubicBezTo>
                    <a:pt x="46391" y="18046"/>
                    <a:pt x="46423" y="18052"/>
                    <a:pt x="46466" y="18066"/>
                  </a:cubicBezTo>
                  <a:cubicBezTo>
                    <a:pt x="46469" y="18066"/>
                    <a:pt x="46471" y="18067"/>
                    <a:pt x="46474" y="18067"/>
                  </a:cubicBezTo>
                  <a:cubicBezTo>
                    <a:pt x="46497" y="18067"/>
                    <a:pt x="46532" y="18042"/>
                    <a:pt x="46563" y="18042"/>
                  </a:cubicBezTo>
                  <a:cubicBezTo>
                    <a:pt x="46564" y="18042"/>
                    <a:pt x="46566" y="18042"/>
                    <a:pt x="46567" y="18042"/>
                  </a:cubicBezTo>
                  <a:cubicBezTo>
                    <a:pt x="46604" y="18047"/>
                    <a:pt x="46628" y="18120"/>
                    <a:pt x="46646" y="18153"/>
                  </a:cubicBezTo>
                  <a:cubicBezTo>
                    <a:pt x="46707" y="18099"/>
                    <a:pt x="46769" y="18044"/>
                    <a:pt x="46830" y="17990"/>
                  </a:cubicBezTo>
                  <a:lnTo>
                    <a:pt x="46830" y="17990"/>
                  </a:lnTo>
                  <a:cubicBezTo>
                    <a:pt x="46828" y="18032"/>
                    <a:pt x="46836" y="18068"/>
                    <a:pt x="46866" y="18068"/>
                  </a:cubicBezTo>
                  <a:cubicBezTo>
                    <a:pt x="46872" y="18068"/>
                    <a:pt x="46880" y="18066"/>
                    <a:pt x="46888" y="18063"/>
                  </a:cubicBezTo>
                  <a:cubicBezTo>
                    <a:pt x="46864" y="17961"/>
                    <a:pt x="46838" y="17861"/>
                    <a:pt x="46813" y="17760"/>
                  </a:cubicBezTo>
                  <a:cubicBezTo>
                    <a:pt x="46790" y="17666"/>
                    <a:pt x="46813" y="17657"/>
                    <a:pt x="46866" y="17577"/>
                  </a:cubicBezTo>
                  <a:cubicBezTo>
                    <a:pt x="46938" y="17468"/>
                    <a:pt x="46937" y="17470"/>
                    <a:pt x="46893" y="17339"/>
                  </a:cubicBezTo>
                  <a:cubicBezTo>
                    <a:pt x="46872" y="17280"/>
                    <a:pt x="46886" y="17160"/>
                    <a:pt x="46943" y="17158"/>
                  </a:cubicBezTo>
                  <a:cubicBezTo>
                    <a:pt x="47060" y="17151"/>
                    <a:pt x="47106" y="17122"/>
                    <a:pt x="46980" y="17055"/>
                  </a:cubicBezTo>
                  <a:cubicBezTo>
                    <a:pt x="46949" y="17039"/>
                    <a:pt x="46885" y="17021"/>
                    <a:pt x="46860" y="16993"/>
                  </a:cubicBezTo>
                  <a:cubicBezTo>
                    <a:pt x="46845" y="16977"/>
                    <a:pt x="46865" y="16927"/>
                    <a:pt x="46852" y="16907"/>
                  </a:cubicBezTo>
                  <a:cubicBezTo>
                    <a:pt x="46777" y="16798"/>
                    <a:pt x="46736" y="16819"/>
                    <a:pt x="46702" y="16677"/>
                  </a:cubicBezTo>
                  <a:cubicBezTo>
                    <a:pt x="46686" y="16608"/>
                    <a:pt x="46824" y="16573"/>
                    <a:pt x="46863" y="16553"/>
                  </a:cubicBezTo>
                  <a:cubicBezTo>
                    <a:pt x="46833" y="16529"/>
                    <a:pt x="46803" y="16505"/>
                    <a:pt x="46773" y="16481"/>
                  </a:cubicBezTo>
                  <a:cubicBezTo>
                    <a:pt x="46824" y="16451"/>
                    <a:pt x="46872" y="16421"/>
                    <a:pt x="46921" y="16393"/>
                  </a:cubicBezTo>
                  <a:cubicBezTo>
                    <a:pt x="46903" y="16367"/>
                    <a:pt x="46886" y="16361"/>
                    <a:pt x="46866" y="16361"/>
                  </a:cubicBezTo>
                  <a:cubicBezTo>
                    <a:pt x="46852" y="16361"/>
                    <a:pt x="46836" y="16363"/>
                    <a:pt x="46817" y="16364"/>
                  </a:cubicBezTo>
                  <a:cubicBezTo>
                    <a:pt x="46816" y="16364"/>
                    <a:pt x="46815" y="16364"/>
                    <a:pt x="46815" y="16364"/>
                  </a:cubicBezTo>
                  <a:cubicBezTo>
                    <a:pt x="46778" y="16364"/>
                    <a:pt x="46735" y="16315"/>
                    <a:pt x="46706" y="16292"/>
                  </a:cubicBezTo>
                  <a:cubicBezTo>
                    <a:pt x="46669" y="16263"/>
                    <a:pt x="46546" y="16195"/>
                    <a:pt x="46492" y="16195"/>
                  </a:cubicBezTo>
                  <a:close/>
                  <a:moveTo>
                    <a:pt x="14939" y="17678"/>
                  </a:moveTo>
                  <a:cubicBezTo>
                    <a:pt x="14973" y="17693"/>
                    <a:pt x="14973" y="17712"/>
                    <a:pt x="14982" y="17745"/>
                  </a:cubicBezTo>
                  <a:cubicBezTo>
                    <a:pt x="14900" y="17852"/>
                    <a:pt x="14836" y="17927"/>
                    <a:pt x="14730" y="18001"/>
                  </a:cubicBezTo>
                  <a:cubicBezTo>
                    <a:pt x="14622" y="18077"/>
                    <a:pt x="14581" y="18162"/>
                    <a:pt x="14439" y="18186"/>
                  </a:cubicBezTo>
                  <a:cubicBezTo>
                    <a:pt x="14444" y="18173"/>
                    <a:pt x="14449" y="18160"/>
                    <a:pt x="14453" y="18149"/>
                  </a:cubicBezTo>
                  <a:cubicBezTo>
                    <a:pt x="14428" y="18148"/>
                    <a:pt x="14402" y="18147"/>
                    <a:pt x="14376" y="18147"/>
                  </a:cubicBezTo>
                  <a:cubicBezTo>
                    <a:pt x="14365" y="18147"/>
                    <a:pt x="14354" y="18147"/>
                    <a:pt x="14343" y="18148"/>
                  </a:cubicBezTo>
                  <a:cubicBezTo>
                    <a:pt x="14361" y="18062"/>
                    <a:pt x="14386" y="17995"/>
                    <a:pt x="14419" y="17915"/>
                  </a:cubicBezTo>
                  <a:cubicBezTo>
                    <a:pt x="14444" y="17960"/>
                    <a:pt x="14442" y="17932"/>
                    <a:pt x="14475" y="17961"/>
                  </a:cubicBezTo>
                  <a:cubicBezTo>
                    <a:pt x="14439" y="17984"/>
                    <a:pt x="14403" y="18020"/>
                    <a:pt x="14409" y="18073"/>
                  </a:cubicBezTo>
                  <a:cubicBezTo>
                    <a:pt x="14417" y="18074"/>
                    <a:pt x="14425" y="18075"/>
                    <a:pt x="14432" y="18075"/>
                  </a:cubicBezTo>
                  <a:cubicBezTo>
                    <a:pt x="14488" y="18075"/>
                    <a:pt x="14507" y="18026"/>
                    <a:pt x="14539" y="17977"/>
                  </a:cubicBezTo>
                  <a:cubicBezTo>
                    <a:pt x="14595" y="17893"/>
                    <a:pt x="14603" y="17887"/>
                    <a:pt x="14697" y="17866"/>
                  </a:cubicBezTo>
                  <a:cubicBezTo>
                    <a:pt x="14760" y="17851"/>
                    <a:pt x="14957" y="17743"/>
                    <a:pt x="14939" y="17678"/>
                  </a:cubicBezTo>
                  <a:close/>
                  <a:moveTo>
                    <a:pt x="47982" y="16726"/>
                  </a:moveTo>
                  <a:cubicBezTo>
                    <a:pt x="47911" y="16746"/>
                    <a:pt x="47884" y="16873"/>
                    <a:pt x="47833" y="16931"/>
                  </a:cubicBezTo>
                  <a:cubicBezTo>
                    <a:pt x="47821" y="16944"/>
                    <a:pt x="47801" y="16947"/>
                    <a:pt x="47780" y="16947"/>
                  </a:cubicBezTo>
                  <a:cubicBezTo>
                    <a:pt x="47758" y="16947"/>
                    <a:pt x="47735" y="16944"/>
                    <a:pt x="47715" y="16944"/>
                  </a:cubicBezTo>
                  <a:cubicBezTo>
                    <a:pt x="47708" y="16944"/>
                    <a:pt x="47701" y="16944"/>
                    <a:pt x="47695" y="16945"/>
                  </a:cubicBezTo>
                  <a:cubicBezTo>
                    <a:pt x="47651" y="16954"/>
                    <a:pt x="47663" y="16982"/>
                    <a:pt x="47616" y="16982"/>
                  </a:cubicBezTo>
                  <a:cubicBezTo>
                    <a:pt x="47612" y="16982"/>
                    <a:pt x="47609" y="16982"/>
                    <a:pt x="47605" y="16982"/>
                  </a:cubicBezTo>
                  <a:cubicBezTo>
                    <a:pt x="47561" y="16979"/>
                    <a:pt x="47493" y="16964"/>
                    <a:pt x="47433" y="16964"/>
                  </a:cubicBezTo>
                  <a:cubicBezTo>
                    <a:pt x="47388" y="16964"/>
                    <a:pt x="47348" y="16972"/>
                    <a:pt x="47324" y="16999"/>
                  </a:cubicBezTo>
                  <a:cubicBezTo>
                    <a:pt x="47250" y="17082"/>
                    <a:pt x="47244" y="17137"/>
                    <a:pt x="47220" y="17252"/>
                  </a:cubicBezTo>
                  <a:cubicBezTo>
                    <a:pt x="47308" y="17327"/>
                    <a:pt x="47223" y="17394"/>
                    <a:pt x="47219" y="17482"/>
                  </a:cubicBezTo>
                  <a:cubicBezTo>
                    <a:pt x="47215" y="17551"/>
                    <a:pt x="47242" y="17590"/>
                    <a:pt x="47229" y="17667"/>
                  </a:cubicBezTo>
                  <a:cubicBezTo>
                    <a:pt x="47210" y="17775"/>
                    <a:pt x="47188" y="17791"/>
                    <a:pt x="47268" y="17861"/>
                  </a:cubicBezTo>
                  <a:cubicBezTo>
                    <a:pt x="47278" y="17869"/>
                    <a:pt x="47288" y="17872"/>
                    <a:pt x="47299" y="17872"/>
                  </a:cubicBezTo>
                  <a:cubicBezTo>
                    <a:pt x="47315" y="17872"/>
                    <a:pt x="47332" y="17866"/>
                    <a:pt x="47347" y="17866"/>
                  </a:cubicBezTo>
                  <a:cubicBezTo>
                    <a:pt x="47368" y="17866"/>
                    <a:pt x="47384" y="17877"/>
                    <a:pt x="47390" y="17930"/>
                  </a:cubicBezTo>
                  <a:cubicBezTo>
                    <a:pt x="47396" y="17977"/>
                    <a:pt x="47393" y="18169"/>
                    <a:pt x="47423" y="18198"/>
                  </a:cubicBezTo>
                  <a:cubicBezTo>
                    <a:pt x="47433" y="18208"/>
                    <a:pt x="47455" y="18212"/>
                    <a:pt x="47479" y="18212"/>
                  </a:cubicBezTo>
                  <a:cubicBezTo>
                    <a:pt x="47525" y="18212"/>
                    <a:pt x="47582" y="18196"/>
                    <a:pt x="47589" y="18165"/>
                  </a:cubicBezTo>
                  <a:cubicBezTo>
                    <a:pt x="47595" y="18144"/>
                    <a:pt x="47546" y="18094"/>
                    <a:pt x="47540" y="18070"/>
                  </a:cubicBezTo>
                  <a:cubicBezTo>
                    <a:pt x="47533" y="18042"/>
                    <a:pt x="47555" y="18008"/>
                    <a:pt x="47551" y="17979"/>
                  </a:cubicBezTo>
                  <a:cubicBezTo>
                    <a:pt x="47542" y="17921"/>
                    <a:pt x="47509" y="17851"/>
                    <a:pt x="47499" y="17784"/>
                  </a:cubicBezTo>
                  <a:cubicBezTo>
                    <a:pt x="47490" y="17717"/>
                    <a:pt x="47391" y="17699"/>
                    <a:pt x="47511" y="17650"/>
                  </a:cubicBezTo>
                  <a:cubicBezTo>
                    <a:pt x="47516" y="17648"/>
                    <a:pt x="47521" y="17647"/>
                    <a:pt x="47525" y="17647"/>
                  </a:cubicBezTo>
                  <a:cubicBezTo>
                    <a:pt x="47574" y="17647"/>
                    <a:pt x="47559" y="17769"/>
                    <a:pt x="47575" y="17795"/>
                  </a:cubicBezTo>
                  <a:cubicBezTo>
                    <a:pt x="47618" y="17861"/>
                    <a:pt x="47700" y="17825"/>
                    <a:pt x="47699" y="17906"/>
                  </a:cubicBezTo>
                  <a:cubicBezTo>
                    <a:pt x="47699" y="17958"/>
                    <a:pt x="47722" y="17978"/>
                    <a:pt x="47752" y="17978"/>
                  </a:cubicBezTo>
                  <a:cubicBezTo>
                    <a:pt x="47770" y="17978"/>
                    <a:pt x="47790" y="17971"/>
                    <a:pt x="47809" y="17961"/>
                  </a:cubicBezTo>
                  <a:lnTo>
                    <a:pt x="47809" y="17961"/>
                  </a:lnTo>
                  <a:cubicBezTo>
                    <a:pt x="47808" y="17961"/>
                    <a:pt x="47807" y="17962"/>
                    <a:pt x="47807" y="17962"/>
                  </a:cubicBezTo>
                  <a:cubicBezTo>
                    <a:pt x="47794" y="17962"/>
                    <a:pt x="47876" y="17845"/>
                    <a:pt x="47892" y="17845"/>
                  </a:cubicBezTo>
                  <a:cubicBezTo>
                    <a:pt x="47895" y="17845"/>
                    <a:pt x="47896" y="17848"/>
                    <a:pt x="47895" y="17853"/>
                  </a:cubicBezTo>
                  <a:lnTo>
                    <a:pt x="47895" y="17853"/>
                  </a:lnTo>
                  <a:cubicBezTo>
                    <a:pt x="47911" y="17739"/>
                    <a:pt x="47822" y="17818"/>
                    <a:pt x="47769" y="17751"/>
                  </a:cubicBezTo>
                  <a:cubicBezTo>
                    <a:pt x="47755" y="17734"/>
                    <a:pt x="47798" y="17682"/>
                    <a:pt x="47779" y="17661"/>
                  </a:cubicBezTo>
                  <a:cubicBezTo>
                    <a:pt x="47751" y="17631"/>
                    <a:pt x="47722" y="17600"/>
                    <a:pt x="47693" y="17570"/>
                  </a:cubicBezTo>
                  <a:cubicBezTo>
                    <a:pt x="47646" y="17519"/>
                    <a:pt x="47616" y="17531"/>
                    <a:pt x="47564" y="17498"/>
                  </a:cubicBezTo>
                  <a:lnTo>
                    <a:pt x="47564" y="17498"/>
                  </a:lnTo>
                  <a:cubicBezTo>
                    <a:pt x="47568" y="17498"/>
                    <a:pt x="47571" y="17499"/>
                    <a:pt x="47575" y="17499"/>
                  </a:cubicBezTo>
                  <a:cubicBezTo>
                    <a:pt x="47705" y="17499"/>
                    <a:pt x="47697" y="17263"/>
                    <a:pt x="47807" y="17263"/>
                  </a:cubicBezTo>
                  <a:cubicBezTo>
                    <a:pt x="47816" y="17263"/>
                    <a:pt x="47826" y="17264"/>
                    <a:pt x="47836" y="17268"/>
                  </a:cubicBezTo>
                  <a:cubicBezTo>
                    <a:pt x="47836" y="17218"/>
                    <a:pt x="47824" y="17202"/>
                    <a:pt x="47806" y="17202"/>
                  </a:cubicBezTo>
                  <a:cubicBezTo>
                    <a:pt x="47777" y="17202"/>
                    <a:pt x="47734" y="17244"/>
                    <a:pt x="47706" y="17252"/>
                  </a:cubicBezTo>
                  <a:cubicBezTo>
                    <a:pt x="47649" y="17268"/>
                    <a:pt x="47653" y="17295"/>
                    <a:pt x="47612" y="17319"/>
                  </a:cubicBezTo>
                  <a:cubicBezTo>
                    <a:pt x="47603" y="17324"/>
                    <a:pt x="47596" y="17326"/>
                    <a:pt x="47590" y="17326"/>
                  </a:cubicBezTo>
                  <a:cubicBezTo>
                    <a:pt x="47575" y="17326"/>
                    <a:pt x="47569" y="17315"/>
                    <a:pt x="47562" y="17315"/>
                  </a:cubicBezTo>
                  <a:cubicBezTo>
                    <a:pt x="47556" y="17315"/>
                    <a:pt x="47549" y="17322"/>
                    <a:pt x="47535" y="17349"/>
                  </a:cubicBezTo>
                  <a:cubicBezTo>
                    <a:pt x="47510" y="17397"/>
                    <a:pt x="47476" y="17417"/>
                    <a:pt x="47442" y="17417"/>
                  </a:cubicBezTo>
                  <a:cubicBezTo>
                    <a:pt x="47349" y="17417"/>
                    <a:pt x="47252" y="17271"/>
                    <a:pt x="47302" y="17160"/>
                  </a:cubicBezTo>
                  <a:cubicBezTo>
                    <a:pt x="47318" y="17126"/>
                    <a:pt x="47344" y="17119"/>
                    <a:pt x="47374" y="17119"/>
                  </a:cubicBezTo>
                  <a:cubicBezTo>
                    <a:pt x="47393" y="17119"/>
                    <a:pt x="47415" y="17122"/>
                    <a:pt x="47436" y="17122"/>
                  </a:cubicBezTo>
                  <a:cubicBezTo>
                    <a:pt x="47451" y="17122"/>
                    <a:pt x="47467" y="17120"/>
                    <a:pt x="47482" y="17115"/>
                  </a:cubicBezTo>
                  <a:cubicBezTo>
                    <a:pt x="47546" y="17092"/>
                    <a:pt x="47621" y="17046"/>
                    <a:pt x="47692" y="17046"/>
                  </a:cubicBezTo>
                  <a:cubicBezTo>
                    <a:pt x="47704" y="17046"/>
                    <a:pt x="47716" y="17047"/>
                    <a:pt x="47727" y="17050"/>
                  </a:cubicBezTo>
                  <a:cubicBezTo>
                    <a:pt x="47748" y="17056"/>
                    <a:pt x="47768" y="17059"/>
                    <a:pt x="47786" y="17059"/>
                  </a:cubicBezTo>
                  <a:cubicBezTo>
                    <a:pt x="47934" y="17059"/>
                    <a:pt x="47971" y="16871"/>
                    <a:pt x="47982" y="16726"/>
                  </a:cubicBezTo>
                  <a:close/>
                  <a:moveTo>
                    <a:pt x="45522" y="18145"/>
                  </a:moveTo>
                  <a:cubicBezTo>
                    <a:pt x="45468" y="18145"/>
                    <a:pt x="45528" y="18271"/>
                    <a:pt x="45540" y="18293"/>
                  </a:cubicBezTo>
                  <a:cubicBezTo>
                    <a:pt x="45543" y="18294"/>
                    <a:pt x="45546" y="18294"/>
                    <a:pt x="45549" y="18294"/>
                  </a:cubicBezTo>
                  <a:cubicBezTo>
                    <a:pt x="45656" y="18294"/>
                    <a:pt x="45630" y="18187"/>
                    <a:pt x="45550" y="18152"/>
                  </a:cubicBezTo>
                  <a:cubicBezTo>
                    <a:pt x="45538" y="18147"/>
                    <a:pt x="45529" y="18145"/>
                    <a:pt x="45522" y="18145"/>
                  </a:cubicBezTo>
                  <a:close/>
                  <a:moveTo>
                    <a:pt x="45192" y="18072"/>
                  </a:moveTo>
                  <a:cubicBezTo>
                    <a:pt x="45185" y="18072"/>
                    <a:pt x="45177" y="18074"/>
                    <a:pt x="45169" y="18077"/>
                  </a:cubicBezTo>
                  <a:cubicBezTo>
                    <a:pt x="45174" y="18092"/>
                    <a:pt x="45180" y="18105"/>
                    <a:pt x="45187" y="18119"/>
                  </a:cubicBezTo>
                  <a:cubicBezTo>
                    <a:pt x="45171" y="18104"/>
                    <a:pt x="45159" y="18098"/>
                    <a:pt x="45150" y="18098"/>
                  </a:cubicBezTo>
                  <a:cubicBezTo>
                    <a:pt x="45123" y="18098"/>
                    <a:pt x="45118" y="18148"/>
                    <a:pt x="45103" y="18186"/>
                  </a:cubicBezTo>
                  <a:cubicBezTo>
                    <a:pt x="45116" y="18192"/>
                    <a:pt x="45127" y="18194"/>
                    <a:pt x="45137" y="18194"/>
                  </a:cubicBezTo>
                  <a:cubicBezTo>
                    <a:pt x="45150" y="18194"/>
                    <a:pt x="45163" y="18190"/>
                    <a:pt x="45180" y="18183"/>
                  </a:cubicBezTo>
                  <a:cubicBezTo>
                    <a:pt x="45182" y="18183"/>
                    <a:pt x="45183" y="18183"/>
                    <a:pt x="45184" y="18183"/>
                  </a:cubicBezTo>
                  <a:cubicBezTo>
                    <a:pt x="45200" y="18183"/>
                    <a:pt x="45221" y="18218"/>
                    <a:pt x="45241" y="18231"/>
                  </a:cubicBezTo>
                  <a:cubicBezTo>
                    <a:pt x="45270" y="18250"/>
                    <a:pt x="45262" y="18271"/>
                    <a:pt x="45297" y="18287"/>
                  </a:cubicBezTo>
                  <a:cubicBezTo>
                    <a:pt x="45321" y="18298"/>
                    <a:pt x="45343" y="18306"/>
                    <a:pt x="45365" y="18306"/>
                  </a:cubicBezTo>
                  <a:cubicBezTo>
                    <a:pt x="45375" y="18306"/>
                    <a:pt x="45384" y="18304"/>
                    <a:pt x="45394" y="18301"/>
                  </a:cubicBezTo>
                  <a:cubicBezTo>
                    <a:pt x="45361" y="18279"/>
                    <a:pt x="45358" y="18248"/>
                    <a:pt x="45386" y="18211"/>
                  </a:cubicBezTo>
                  <a:lnTo>
                    <a:pt x="45386" y="18211"/>
                  </a:lnTo>
                  <a:cubicBezTo>
                    <a:pt x="45374" y="18214"/>
                    <a:pt x="45364" y="18216"/>
                    <a:pt x="45355" y="18216"/>
                  </a:cubicBezTo>
                  <a:cubicBezTo>
                    <a:pt x="45267" y="18216"/>
                    <a:pt x="45262" y="18072"/>
                    <a:pt x="45192" y="18072"/>
                  </a:cubicBezTo>
                  <a:close/>
                  <a:moveTo>
                    <a:pt x="13475" y="16802"/>
                  </a:moveTo>
                  <a:cubicBezTo>
                    <a:pt x="13486" y="16802"/>
                    <a:pt x="13498" y="16807"/>
                    <a:pt x="13512" y="16819"/>
                  </a:cubicBezTo>
                  <a:cubicBezTo>
                    <a:pt x="13590" y="16889"/>
                    <a:pt x="13620" y="16943"/>
                    <a:pt x="13684" y="16943"/>
                  </a:cubicBezTo>
                  <a:cubicBezTo>
                    <a:pt x="13710" y="16943"/>
                    <a:pt x="13740" y="16935"/>
                    <a:pt x="13781" y="16916"/>
                  </a:cubicBezTo>
                  <a:lnTo>
                    <a:pt x="13781" y="16916"/>
                  </a:lnTo>
                  <a:cubicBezTo>
                    <a:pt x="13772" y="17032"/>
                    <a:pt x="13823" y="16976"/>
                    <a:pt x="13865" y="17042"/>
                  </a:cubicBezTo>
                  <a:cubicBezTo>
                    <a:pt x="13879" y="17066"/>
                    <a:pt x="13845" y="17095"/>
                    <a:pt x="13872" y="17116"/>
                  </a:cubicBezTo>
                  <a:cubicBezTo>
                    <a:pt x="13893" y="17134"/>
                    <a:pt x="13919" y="17149"/>
                    <a:pt x="13910" y="17181"/>
                  </a:cubicBezTo>
                  <a:cubicBezTo>
                    <a:pt x="13903" y="17210"/>
                    <a:pt x="14078" y="17217"/>
                    <a:pt x="14145" y="17217"/>
                  </a:cubicBezTo>
                  <a:cubicBezTo>
                    <a:pt x="14154" y="17217"/>
                    <a:pt x="14161" y="17217"/>
                    <a:pt x="14166" y="17217"/>
                  </a:cubicBezTo>
                  <a:cubicBezTo>
                    <a:pt x="14273" y="17210"/>
                    <a:pt x="14396" y="17180"/>
                    <a:pt x="14500" y="17176"/>
                  </a:cubicBezTo>
                  <a:cubicBezTo>
                    <a:pt x="14503" y="17176"/>
                    <a:pt x="14505" y="17176"/>
                    <a:pt x="14507" y="17176"/>
                  </a:cubicBezTo>
                  <a:cubicBezTo>
                    <a:pt x="14628" y="17176"/>
                    <a:pt x="14664" y="17330"/>
                    <a:pt x="14755" y="17376"/>
                  </a:cubicBezTo>
                  <a:cubicBezTo>
                    <a:pt x="14745" y="17373"/>
                    <a:pt x="14736" y="17372"/>
                    <a:pt x="14730" y="17372"/>
                  </a:cubicBezTo>
                  <a:cubicBezTo>
                    <a:pt x="14689" y="17372"/>
                    <a:pt x="14719" y="17420"/>
                    <a:pt x="14714" y="17422"/>
                  </a:cubicBezTo>
                  <a:cubicBezTo>
                    <a:pt x="14700" y="17430"/>
                    <a:pt x="14681" y="17431"/>
                    <a:pt x="14660" y="17431"/>
                  </a:cubicBezTo>
                  <a:cubicBezTo>
                    <a:pt x="14655" y="17431"/>
                    <a:pt x="14650" y="17431"/>
                    <a:pt x="14645" y="17431"/>
                  </a:cubicBezTo>
                  <a:cubicBezTo>
                    <a:pt x="14614" y="17431"/>
                    <a:pt x="14582" y="17432"/>
                    <a:pt x="14567" y="17458"/>
                  </a:cubicBezTo>
                  <a:cubicBezTo>
                    <a:pt x="14554" y="17440"/>
                    <a:pt x="14556" y="17444"/>
                    <a:pt x="14534" y="17436"/>
                  </a:cubicBezTo>
                  <a:cubicBezTo>
                    <a:pt x="14547" y="17413"/>
                    <a:pt x="14540" y="17409"/>
                    <a:pt x="14545" y="17385"/>
                  </a:cubicBezTo>
                  <a:lnTo>
                    <a:pt x="14545" y="17385"/>
                  </a:lnTo>
                  <a:cubicBezTo>
                    <a:pt x="14538" y="17388"/>
                    <a:pt x="14531" y="17390"/>
                    <a:pt x="14526" y="17390"/>
                  </a:cubicBezTo>
                  <a:cubicBezTo>
                    <a:pt x="14493" y="17390"/>
                    <a:pt x="14484" y="17343"/>
                    <a:pt x="14456" y="17343"/>
                  </a:cubicBezTo>
                  <a:cubicBezTo>
                    <a:pt x="14447" y="17343"/>
                    <a:pt x="14435" y="17348"/>
                    <a:pt x="14420" y="17362"/>
                  </a:cubicBezTo>
                  <a:cubicBezTo>
                    <a:pt x="14546" y="17385"/>
                    <a:pt x="14491" y="17491"/>
                    <a:pt x="14485" y="17572"/>
                  </a:cubicBezTo>
                  <a:cubicBezTo>
                    <a:pt x="14484" y="17611"/>
                    <a:pt x="14522" y="17675"/>
                    <a:pt x="14506" y="17705"/>
                  </a:cubicBezTo>
                  <a:cubicBezTo>
                    <a:pt x="14482" y="17753"/>
                    <a:pt x="14457" y="17802"/>
                    <a:pt x="14433" y="17852"/>
                  </a:cubicBezTo>
                  <a:cubicBezTo>
                    <a:pt x="14410" y="17806"/>
                    <a:pt x="14367" y="17655"/>
                    <a:pt x="14308" y="17655"/>
                  </a:cubicBezTo>
                  <a:cubicBezTo>
                    <a:pt x="14305" y="17655"/>
                    <a:pt x="14303" y="17656"/>
                    <a:pt x="14300" y="17656"/>
                  </a:cubicBezTo>
                  <a:cubicBezTo>
                    <a:pt x="14276" y="17661"/>
                    <a:pt x="14208" y="17764"/>
                    <a:pt x="14174" y="17764"/>
                  </a:cubicBezTo>
                  <a:cubicBezTo>
                    <a:pt x="14168" y="17764"/>
                    <a:pt x="14164" y="17762"/>
                    <a:pt x="14161" y="17756"/>
                  </a:cubicBezTo>
                  <a:cubicBezTo>
                    <a:pt x="14146" y="17732"/>
                    <a:pt x="14192" y="17646"/>
                    <a:pt x="14200" y="17636"/>
                  </a:cubicBezTo>
                  <a:cubicBezTo>
                    <a:pt x="14242" y="17589"/>
                    <a:pt x="14206" y="17510"/>
                    <a:pt x="14165" y="17470"/>
                  </a:cubicBezTo>
                  <a:cubicBezTo>
                    <a:pt x="14179" y="17466"/>
                    <a:pt x="14178" y="17468"/>
                    <a:pt x="14192" y="17467"/>
                  </a:cubicBezTo>
                  <a:cubicBezTo>
                    <a:pt x="14150" y="17385"/>
                    <a:pt x="14087" y="17427"/>
                    <a:pt x="14026" y="17390"/>
                  </a:cubicBezTo>
                  <a:cubicBezTo>
                    <a:pt x="14010" y="17380"/>
                    <a:pt x="13986" y="17375"/>
                    <a:pt x="13962" y="17375"/>
                  </a:cubicBezTo>
                  <a:cubicBezTo>
                    <a:pt x="13906" y="17375"/>
                    <a:pt x="13853" y="17402"/>
                    <a:pt x="13920" y="17454"/>
                  </a:cubicBezTo>
                  <a:cubicBezTo>
                    <a:pt x="13839" y="17482"/>
                    <a:pt x="13879" y="17557"/>
                    <a:pt x="13849" y="17612"/>
                  </a:cubicBezTo>
                  <a:cubicBezTo>
                    <a:pt x="13845" y="17584"/>
                    <a:pt x="13832" y="17554"/>
                    <a:pt x="13828" y="17527"/>
                  </a:cubicBezTo>
                  <a:cubicBezTo>
                    <a:pt x="13810" y="17633"/>
                    <a:pt x="13706" y="17686"/>
                    <a:pt x="13775" y="17830"/>
                  </a:cubicBezTo>
                  <a:cubicBezTo>
                    <a:pt x="13837" y="17959"/>
                    <a:pt x="13885" y="18046"/>
                    <a:pt x="13854" y="18199"/>
                  </a:cubicBezTo>
                  <a:cubicBezTo>
                    <a:pt x="13837" y="18286"/>
                    <a:pt x="13811" y="18319"/>
                    <a:pt x="13782" y="18319"/>
                  </a:cubicBezTo>
                  <a:cubicBezTo>
                    <a:pt x="13715" y="18319"/>
                    <a:pt x="13631" y="18140"/>
                    <a:pt x="13602" y="18052"/>
                  </a:cubicBezTo>
                  <a:cubicBezTo>
                    <a:pt x="13575" y="17971"/>
                    <a:pt x="13590" y="17873"/>
                    <a:pt x="13590" y="17790"/>
                  </a:cubicBezTo>
                  <a:cubicBezTo>
                    <a:pt x="13589" y="17726"/>
                    <a:pt x="13623" y="17625"/>
                    <a:pt x="13598" y="17571"/>
                  </a:cubicBezTo>
                  <a:lnTo>
                    <a:pt x="13598" y="17571"/>
                  </a:lnTo>
                  <a:cubicBezTo>
                    <a:pt x="13557" y="17617"/>
                    <a:pt x="13560" y="17743"/>
                    <a:pt x="13495" y="17747"/>
                  </a:cubicBezTo>
                  <a:cubicBezTo>
                    <a:pt x="13488" y="17670"/>
                    <a:pt x="13542" y="17506"/>
                    <a:pt x="13580" y="17438"/>
                  </a:cubicBezTo>
                  <a:cubicBezTo>
                    <a:pt x="13585" y="17451"/>
                    <a:pt x="13590" y="17464"/>
                    <a:pt x="13597" y="17478"/>
                  </a:cubicBezTo>
                  <a:cubicBezTo>
                    <a:pt x="13613" y="17453"/>
                    <a:pt x="13631" y="17447"/>
                    <a:pt x="13648" y="17427"/>
                  </a:cubicBezTo>
                  <a:lnTo>
                    <a:pt x="13648" y="17427"/>
                  </a:lnTo>
                  <a:cubicBezTo>
                    <a:pt x="13643" y="17442"/>
                    <a:pt x="13638" y="17455"/>
                    <a:pt x="13633" y="17470"/>
                  </a:cubicBezTo>
                  <a:lnTo>
                    <a:pt x="13652" y="17478"/>
                  </a:lnTo>
                  <a:cubicBezTo>
                    <a:pt x="13672" y="17399"/>
                    <a:pt x="13758" y="17329"/>
                    <a:pt x="13841" y="17329"/>
                  </a:cubicBezTo>
                  <a:cubicBezTo>
                    <a:pt x="13868" y="17329"/>
                    <a:pt x="13894" y="17336"/>
                    <a:pt x="13918" y="17352"/>
                  </a:cubicBezTo>
                  <a:cubicBezTo>
                    <a:pt x="13923" y="17283"/>
                    <a:pt x="13987" y="17301"/>
                    <a:pt x="14042" y="17294"/>
                  </a:cubicBezTo>
                  <a:cubicBezTo>
                    <a:pt x="14005" y="17273"/>
                    <a:pt x="13975" y="17220"/>
                    <a:pt x="13939" y="17214"/>
                  </a:cubicBezTo>
                  <a:cubicBezTo>
                    <a:pt x="13933" y="17213"/>
                    <a:pt x="13926" y="17213"/>
                    <a:pt x="13920" y="17213"/>
                  </a:cubicBezTo>
                  <a:cubicBezTo>
                    <a:pt x="13905" y="17213"/>
                    <a:pt x="13889" y="17215"/>
                    <a:pt x="13875" y="17215"/>
                  </a:cubicBezTo>
                  <a:cubicBezTo>
                    <a:pt x="13852" y="17215"/>
                    <a:pt x="13834" y="17208"/>
                    <a:pt x="13836" y="17167"/>
                  </a:cubicBezTo>
                  <a:lnTo>
                    <a:pt x="13836" y="17167"/>
                  </a:lnTo>
                  <a:cubicBezTo>
                    <a:pt x="13801" y="17182"/>
                    <a:pt x="13611" y="17311"/>
                    <a:pt x="13580" y="17311"/>
                  </a:cubicBezTo>
                  <a:cubicBezTo>
                    <a:pt x="13579" y="17311"/>
                    <a:pt x="13579" y="17311"/>
                    <a:pt x="13578" y="17311"/>
                  </a:cubicBezTo>
                  <a:cubicBezTo>
                    <a:pt x="13566" y="17308"/>
                    <a:pt x="13556" y="17307"/>
                    <a:pt x="13546" y="17307"/>
                  </a:cubicBezTo>
                  <a:cubicBezTo>
                    <a:pt x="13528" y="17307"/>
                    <a:pt x="13513" y="17311"/>
                    <a:pt x="13498" y="17311"/>
                  </a:cubicBezTo>
                  <a:cubicBezTo>
                    <a:pt x="13481" y="17311"/>
                    <a:pt x="13464" y="17306"/>
                    <a:pt x="13443" y="17289"/>
                  </a:cubicBezTo>
                  <a:cubicBezTo>
                    <a:pt x="13424" y="17274"/>
                    <a:pt x="13404" y="17267"/>
                    <a:pt x="13385" y="17267"/>
                  </a:cubicBezTo>
                  <a:cubicBezTo>
                    <a:pt x="13355" y="17267"/>
                    <a:pt x="13326" y="17283"/>
                    <a:pt x="13299" y="17309"/>
                  </a:cubicBezTo>
                  <a:cubicBezTo>
                    <a:pt x="13301" y="17247"/>
                    <a:pt x="13335" y="17183"/>
                    <a:pt x="13381" y="17152"/>
                  </a:cubicBezTo>
                  <a:cubicBezTo>
                    <a:pt x="13371" y="17148"/>
                    <a:pt x="13360" y="17146"/>
                    <a:pt x="13350" y="17146"/>
                  </a:cubicBezTo>
                  <a:cubicBezTo>
                    <a:pt x="13230" y="17146"/>
                    <a:pt x="13112" y="17423"/>
                    <a:pt x="12964" y="17423"/>
                  </a:cubicBezTo>
                  <a:cubicBezTo>
                    <a:pt x="12955" y="17423"/>
                    <a:pt x="12946" y="17422"/>
                    <a:pt x="12937" y="17419"/>
                  </a:cubicBezTo>
                  <a:cubicBezTo>
                    <a:pt x="12940" y="17404"/>
                    <a:pt x="12942" y="17389"/>
                    <a:pt x="12943" y="17373"/>
                  </a:cubicBezTo>
                  <a:lnTo>
                    <a:pt x="12943" y="17373"/>
                  </a:lnTo>
                  <a:cubicBezTo>
                    <a:pt x="12893" y="17407"/>
                    <a:pt x="12847" y="17456"/>
                    <a:pt x="12787" y="17456"/>
                  </a:cubicBezTo>
                  <a:cubicBezTo>
                    <a:pt x="12779" y="17456"/>
                    <a:pt x="12771" y="17455"/>
                    <a:pt x="12762" y="17454"/>
                  </a:cubicBezTo>
                  <a:cubicBezTo>
                    <a:pt x="12807" y="17378"/>
                    <a:pt x="12852" y="17302"/>
                    <a:pt x="12898" y="17226"/>
                  </a:cubicBezTo>
                  <a:cubicBezTo>
                    <a:pt x="12957" y="17177"/>
                    <a:pt x="13019" y="17128"/>
                    <a:pt x="13078" y="17080"/>
                  </a:cubicBezTo>
                  <a:cubicBezTo>
                    <a:pt x="13128" y="17040"/>
                    <a:pt x="13074" y="16974"/>
                    <a:pt x="13150" y="16938"/>
                  </a:cubicBezTo>
                  <a:lnTo>
                    <a:pt x="13150" y="16938"/>
                  </a:lnTo>
                  <a:cubicBezTo>
                    <a:pt x="13148" y="16958"/>
                    <a:pt x="13149" y="16979"/>
                    <a:pt x="13144" y="16998"/>
                  </a:cubicBezTo>
                  <a:cubicBezTo>
                    <a:pt x="13186" y="16965"/>
                    <a:pt x="13162" y="16909"/>
                    <a:pt x="13202" y="16872"/>
                  </a:cubicBezTo>
                  <a:lnTo>
                    <a:pt x="13202" y="16872"/>
                  </a:lnTo>
                  <a:cubicBezTo>
                    <a:pt x="13208" y="16905"/>
                    <a:pt x="13204" y="16930"/>
                    <a:pt x="13195" y="16958"/>
                  </a:cubicBezTo>
                  <a:cubicBezTo>
                    <a:pt x="13236" y="16916"/>
                    <a:pt x="13275" y="16869"/>
                    <a:pt x="13207" y="16836"/>
                  </a:cubicBezTo>
                  <a:cubicBezTo>
                    <a:pt x="13224" y="16830"/>
                    <a:pt x="13242" y="16828"/>
                    <a:pt x="13260" y="16828"/>
                  </a:cubicBezTo>
                  <a:cubicBezTo>
                    <a:pt x="13298" y="16828"/>
                    <a:pt x="13337" y="16838"/>
                    <a:pt x="13377" y="16845"/>
                  </a:cubicBezTo>
                  <a:cubicBezTo>
                    <a:pt x="13378" y="16845"/>
                    <a:pt x="13380" y="16845"/>
                    <a:pt x="13382" y="16845"/>
                  </a:cubicBezTo>
                  <a:cubicBezTo>
                    <a:pt x="13415" y="16845"/>
                    <a:pt x="13440" y="16802"/>
                    <a:pt x="13475" y="16802"/>
                  </a:cubicBezTo>
                  <a:close/>
                  <a:moveTo>
                    <a:pt x="7116" y="18052"/>
                  </a:moveTo>
                  <a:cubicBezTo>
                    <a:pt x="7081" y="18052"/>
                    <a:pt x="7045" y="18061"/>
                    <a:pt x="7000" y="18090"/>
                  </a:cubicBezTo>
                  <a:cubicBezTo>
                    <a:pt x="7251" y="18270"/>
                    <a:pt x="7485" y="18348"/>
                    <a:pt x="7771" y="18415"/>
                  </a:cubicBezTo>
                  <a:cubicBezTo>
                    <a:pt x="7791" y="18416"/>
                    <a:pt x="7808" y="18417"/>
                    <a:pt x="7822" y="18417"/>
                  </a:cubicBezTo>
                  <a:cubicBezTo>
                    <a:pt x="7940" y="18417"/>
                    <a:pt x="7903" y="18365"/>
                    <a:pt x="7802" y="18264"/>
                  </a:cubicBezTo>
                  <a:cubicBezTo>
                    <a:pt x="7774" y="18236"/>
                    <a:pt x="7711" y="18242"/>
                    <a:pt x="7676" y="18240"/>
                  </a:cubicBezTo>
                  <a:cubicBezTo>
                    <a:pt x="7623" y="18238"/>
                    <a:pt x="7608" y="18207"/>
                    <a:pt x="7568" y="18165"/>
                  </a:cubicBezTo>
                  <a:cubicBezTo>
                    <a:pt x="7489" y="18083"/>
                    <a:pt x="7456" y="18073"/>
                    <a:pt x="7395" y="18073"/>
                  </a:cubicBezTo>
                  <a:cubicBezTo>
                    <a:pt x="7378" y="18073"/>
                    <a:pt x="7358" y="18074"/>
                    <a:pt x="7334" y="18074"/>
                  </a:cubicBezTo>
                  <a:cubicBezTo>
                    <a:pt x="7318" y="18074"/>
                    <a:pt x="7300" y="18074"/>
                    <a:pt x="7280" y="18073"/>
                  </a:cubicBezTo>
                  <a:cubicBezTo>
                    <a:pt x="7210" y="18068"/>
                    <a:pt x="7163" y="18052"/>
                    <a:pt x="7116" y="18052"/>
                  </a:cubicBezTo>
                  <a:close/>
                  <a:moveTo>
                    <a:pt x="48403" y="18414"/>
                  </a:moveTo>
                  <a:cubicBezTo>
                    <a:pt x="48302" y="18414"/>
                    <a:pt x="48245" y="18462"/>
                    <a:pt x="48141" y="18482"/>
                  </a:cubicBezTo>
                  <a:cubicBezTo>
                    <a:pt x="48072" y="18495"/>
                    <a:pt x="48069" y="18503"/>
                    <a:pt x="48028" y="18565"/>
                  </a:cubicBezTo>
                  <a:cubicBezTo>
                    <a:pt x="48021" y="18575"/>
                    <a:pt x="48011" y="18578"/>
                    <a:pt x="48001" y="18578"/>
                  </a:cubicBezTo>
                  <a:cubicBezTo>
                    <a:pt x="47985" y="18578"/>
                    <a:pt x="47967" y="18572"/>
                    <a:pt x="47951" y="18572"/>
                  </a:cubicBezTo>
                  <a:cubicBezTo>
                    <a:pt x="47941" y="18572"/>
                    <a:pt x="47932" y="18574"/>
                    <a:pt x="47925" y="18582"/>
                  </a:cubicBezTo>
                  <a:cubicBezTo>
                    <a:pt x="47906" y="18600"/>
                    <a:pt x="47875" y="18605"/>
                    <a:pt x="47841" y="18605"/>
                  </a:cubicBezTo>
                  <a:cubicBezTo>
                    <a:pt x="47812" y="18605"/>
                    <a:pt x="47781" y="18602"/>
                    <a:pt x="47752" y="18602"/>
                  </a:cubicBezTo>
                  <a:cubicBezTo>
                    <a:pt x="47703" y="18602"/>
                    <a:pt x="47658" y="18609"/>
                    <a:pt x="47637" y="18651"/>
                  </a:cubicBezTo>
                  <a:cubicBezTo>
                    <a:pt x="47613" y="18699"/>
                    <a:pt x="47639" y="18710"/>
                    <a:pt x="47679" y="18710"/>
                  </a:cubicBezTo>
                  <a:cubicBezTo>
                    <a:pt x="47715" y="18710"/>
                    <a:pt x="47761" y="18701"/>
                    <a:pt x="47794" y="18701"/>
                  </a:cubicBezTo>
                  <a:cubicBezTo>
                    <a:pt x="47808" y="18701"/>
                    <a:pt x="47819" y="18703"/>
                    <a:pt x="47826" y="18707"/>
                  </a:cubicBezTo>
                  <a:cubicBezTo>
                    <a:pt x="47845" y="18680"/>
                    <a:pt x="47859" y="18673"/>
                    <a:pt x="47873" y="18673"/>
                  </a:cubicBezTo>
                  <a:cubicBezTo>
                    <a:pt x="47885" y="18673"/>
                    <a:pt x="47897" y="18679"/>
                    <a:pt x="47910" y="18679"/>
                  </a:cubicBezTo>
                  <a:cubicBezTo>
                    <a:pt x="47915" y="18679"/>
                    <a:pt x="47919" y="18678"/>
                    <a:pt x="47925" y="18676"/>
                  </a:cubicBezTo>
                  <a:cubicBezTo>
                    <a:pt x="47951" y="18665"/>
                    <a:pt x="47950" y="18630"/>
                    <a:pt x="47981" y="18627"/>
                  </a:cubicBezTo>
                  <a:cubicBezTo>
                    <a:pt x="48053" y="18621"/>
                    <a:pt x="48067" y="18546"/>
                    <a:pt x="48110" y="18533"/>
                  </a:cubicBezTo>
                  <a:cubicBezTo>
                    <a:pt x="48201" y="18507"/>
                    <a:pt x="48376" y="18508"/>
                    <a:pt x="48435" y="18416"/>
                  </a:cubicBezTo>
                  <a:cubicBezTo>
                    <a:pt x="48423" y="18415"/>
                    <a:pt x="48413" y="18414"/>
                    <a:pt x="48403" y="18414"/>
                  </a:cubicBezTo>
                  <a:close/>
                  <a:moveTo>
                    <a:pt x="49510" y="18662"/>
                  </a:moveTo>
                  <a:cubicBezTo>
                    <a:pt x="49501" y="18662"/>
                    <a:pt x="49490" y="18666"/>
                    <a:pt x="49475" y="18674"/>
                  </a:cubicBezTo>
                  <a:cubicBezTo>
                    <a:pt x="49413" y="18746"/>
                    <a:pt x="49296" y="18663"/>
                    <a:pt x="49328" y="18809"/>
                  </a:cubicBezTo>
                  <a:cubicBezTo>
                    <a:pt x="49391" y="18791"/>
                    <a:pt x="49467" y="18805"/>
                    <a:pt x="49508" y="18759"/>
                  </a:cubicBezTo>
                  <a:cubicBezTo>
                    <a:pt x="49541" y="18722"/>
                    <a:pt x="49547" y="18662"/>
                    <a:pt x="49510" y="18662"/>
                  </a:cubicBezTo>
                  <a:close/>
                  <a:moveTo>
                    <a:pt x="48744" y="18341"/>
                  </a:moveTo>
                  <a:lnTo>
                    <a:pt x="48744" y="18341"/>
                  </a:lnTo>
                  <a:cubicBezTo>
                    <a:pt x="48674" y="18367"/>
                    <a:pt x="48605" y="18390"/>
                    <a:pt x="48538" y="18423"/>
                  </a:cubicBezTo>
                  <a:cubicBezTo>
                    <a:pt x="48510" y="18438"/>
                    <a:pt x="48469" y="18449"/>
                    <a:pt x="48446" y="18470"/>
                  </a:cubicBezTo>
                  <a:cubicBezTo>
                    <a:pt x="48431" y="18483"/>
                    <a:pt x="48441" y="18520"/>
                    <a:pt x="48423" y="18535"/>
                  </a:cubicBezTo>
                  <a:cubicBezTo>
                    <a:pt x="48370" y="18581"/>
                    <a:pt x="48309" y="18619"/>
                    <a:pt x="48269" y="18681"/>
                  </a:cubicBezTo>
                  <a:cubicBezTo>
                    <a:pt x="48227" y="18748"/>
                    <a:pt x="48324" y="18753"/>
                    <a:pt x="48270" y="18836"/>
                  </a:cubicBezTo>
                  <a:cubicBezTo>
                    <a:pt x="48325" y="18808"/>
                    <a:pt x="48400" y="18796"/>
                    <a:pt x="48424" y="18732"/>
                  </a:cubicBezTo>
                  <a:cubicBezTo>
                    <a:pt x="48446" y="18675"/>
                    <a:pt x="48455" y="18639"/>
                    <a:pt x="48498" y="18603"/>
                  </a:cubicBezTo>
                  <a:cubicBezTo>
                    <a:pt x="48565" y="18546"/>
                    <a:pt x="48743" y="18445"/>
                    <a:pt x="48744" y="18341"/>
                  </a:cubicBezTo>
                  <a:close/>
                  <a:moveTo>
                    <a:pt x="43588" y="17299"/>
                  </a:moveTo>
                  <a:cubicBezTo>
                    <a:pt x="43574" y="17299"/>
                    <a:pt x="43557" y="17300"/>
                    <a:pt x="43538" y="17303"/>
                  </a:cubicBezTo>
                  <a:cubicBezTo>
                    <a:pt x="43532" y="17304"/>
                    <a:pt x="43524" y="17304"/>
                    <a:pt x="43513" y="17304"/>
                  </a:cubicBezTo>
                  <a:cubicBezTo>
                    <a:pt x="43480" y="17304"/>
                    <a:pt x="43426" y="17302"/>
                    <a:pt x="43377" y="17302"/>
                  </a:cubicBezTo>
                  <a:cubicBezTo>
                    <a:pt x="43320" y="17302"/>
                    <a:pt x="43270" y="17305"/>
                    <a:pt x="43264" y="17322"/>
                  </a:cubicBezTo>
                  <a:cubicBezTo>
                    <a:pt x="43244" y="17378"/>
                    <a:pt x="43456" y="17534"/>
                    <a:pt x="43490" y="17550"/>
                  </a:cubicBezTo>
                  <a:cubicBezTo>
                    <a:pt x="43567" y="17589"/>
                    <a:pt x="43706" y="17578"/>
                    <a:pt x="43741" y="17691"/>
                  </a:cubicBezTo>
                  <a:cubicBezTo>
                    <a:pt x="43780" y="17817"/>
                    <a:pt x="43921" y="17752"/>
                    <a:pt x="43983" y="17860"/>
                  </a:cubicBezTo>
                  <a:cubicBezTo>
                    <a:pt x="44020" y="17923"/>
                    <a:pt x="44057" y="17987"/>
                    <a:pt x="44094" y="18052"/>
                  </a:cubicBezTo>
                  <a:cubicBezTo>
                    <a:pt x="44119" y="18095"/>
                    <a:pt x="44161" y="18066"/>
                    <a:pt x="44198" y="18090"/>
                  </a:cubicBezTo>
                  <a:cubicBezTo>
                    <a:pt x="44290" y="18145"/>
                    <a:pt x="44381" y="18312"/>
                    <a:pt x="44452" y="18396"/>
                  </a:cubicBezTo>
                  <a:cubicBezTo>
                    <a:pt x="44515" y="18473"/>
                    <a:pt x="44601" y="18515"/>
                    <a:pt x="44683" y="18569"/>
                  </a:cubicBezTo>
                  <a:cubicBezTo>
                    <a:pt x="44849" y="18675"/>
                    <a:pt x="45015" y="18778"/>
                    <a:pt x="45197" y="18873"/>
                  </a:cubicBezTo>
                  <a:cubicBezTo>
                    <a:pt x="45188" y="18845"/>
                    <a:pt x="45192" y="18812"/>
                    <a:pt x="45184" y="18784"/>
                  </a:cubicBezTo>
                  <a:lnTo>
                    <a:pt x="45184" y="18784"/>
                  </a:lnTo>
                  <a:cubicBezTo>
                    <a:pt x="45203" y="18798"/>
                    <a:pt x="45219" y="18803"/>
                    <a:pt x="45232" y="18803"/>
                  </a:cubicBezTo>
                  <a:cubicBezTo>
                    <a:pt x="45264" y="18803"/>
                    <a:pt x="45283" y="18775"/>
                    <a:pt x="45310" y="18775"/>
                  </a:cubicBezTo>
                  <a:cubicBezTo>
                    <a:pt x="45326" y="18775"/>
                    <a:pt x="45343" y="18784"/>
                    <a:pt x="45367" y="18811"/>
                  </a:cubicBezTo>
                  <a:cubicBezTo>
                    <a:pt x="45358" y="18679"/>
                    <a:pt x="45287" y="18520"/>
                    <a:pt x="45296" y="18396"/>
                  </a:cubicBezTo>
                  <a:cubicBezTo>
                    <a:pt x="45302" y="18308"/>
                    <a:pt x="45234" y="18252"/>
                    <a:pt x="45166" y="18252"/>
                  </a:cubicBezTo>
                  <a:cubicBezTo>
                    <a:pt x="45128" y="18252"/>
                    <a:pt x="45090" y="18269"/>
                    <a:pt x="45065" y="18309"/>
                  </a:cubicBezTo>
                  <a:lnTo>
                    <a:pt x="45065" y="18309"/>
                  </a:lnTo>
                  <a:cubicBezTo>
                    <a:pt x="45100" y="18238"/>
                    <a:pt x="45039" y="18254"/>
                    <a:pt x="45014" y="18201"/>
                  </a:cubicBezTo>
                  <a:cubicBezTo>
                    <a:pt x="44999" y="18171"/>
                    <a:pt x="44966" y="18066"/>
                    <a:pt x="44935" y="18060"/>
                  </a:cubicBezTo>
                  <a:cubicBezTo>
                    <a:pt x="44900" y="18056"/>
                    <a:pt x="44815" y="18065"/>
                    <a:pt x="44798" y="18026"/>
                  </a:cubicBezTo>
                  <a:cubicBezTo>
                    <a:pt x="44771" y="17967"/>
                    <a:pt x="44822" y="17933"/>
                    <a:pt x="44800" y="17888"/>
                  </a:cubicBezTo>
                  <a:cubicBezTo>
                    <a:pt x="44767" y="17822"/>
                    <a:pt x="44677" y="17854"/>
                    <a:pt x="44665" y="17811"/>
                  </a:cubicBezTo>
                  <a:cubicBezTo>
                    <a:pt x="44644" y="17732"/>
                    <a:pt x="44624" y="17777"/>
                    <a:pt x="44561" y="17750"/>
                  </a:cubicBezTo>
                  <a:cubicBezTo>
                    <a:pt x="44507" y="17728"/>
                    <a:pt x="44546" y="17702"/>
                    <a:pt x="44490" y="17702"/>
                  </a:cubicBezTo>
                  <a:cubicBezTo>
                    <a:pt x="44482" y="17702"/>
                    <a:pt x="44474" y="17702"/>
                    <a:pt x="44464" y="17703"/>
                  </a:cubicBezTo>
                  <a:cubicBezTo>
                    <a:pt x="44436" y="17706"/>
                    <a:pt x="44413" y="17711"/>
                    <a:pt x="44392" y="17711"/>
                  </a:cubicBezTo>
                  <a:cubicBezTo>
                    <a:pt x="44369" y="17711"/>
                    <a:pt x="44348" y="17705"/>
                    <a:pt x="44325" y="17687"/>
                  </a:cubicBezTo>
                  <a:cubicBezTo>
                    <a:pt x="44239" y="17617"/>
                    <a:pt x="44137" y="17614"/>
                    <a:pt x="44040" y="17562"/>
                  </a:cubicBezTo>
                  <a:cubicBezTo>
                    <a:pt x="43961" y="17518"/>
                    <a:pt x="43839" y="17479"/>
                    <a:pt x="43766" y="17420"/>
                  </a:cubicBezTo>
                  <a:cubicBezTo>
                    <a:pt x="43682" y="17351"/>
                    <a:pt x="43675" y="17299"/>
                    <a:pt x="43588" y="17299"/>
                  </a:cubicBezTo>
                  <a:close/>
                  <a:moveTo>
                    <a:pt x="47398" y="18672"/>
                  </a:moveTo>
                  <a:cubicBezTo>
                    <a:pt x="47360" y="18672"/>
                    <a:pt x="47321" y="18680"/>
                    <a:pt x="47298" y="18697"/>
                  </a:cubicBezTo>
                  <a:cubicBezTo>
                    <a:pt x="47336" y="18741"/>
                    <a:pt x="47312" y="18768"/>
                    <a:pt x="47265" y="18782"/>
                  </a:cubicBezTo>
                  <a:cubicBezTo>
                    <a:pt x="47242" y="18764"/>
                    <a:pt x="47188" y="18756"/>
                    <a:pt x="47147" y="18756"/>
                  </a:cubicBezTo>
                  <a:cubicBezTo>
                    <a:pt x="47130" y="18756"/>
                    <a:pt x="47116" y="18757"/>
                    <a:pt x="47106" y="18760"/>
                  </a:cubicBezTo>
                  <a:cubicBezTo>
                    <a:pt x="47034" y="18777"/>
                    <a:pt x="47048" y="18809"/>
                    <a:pt x="47036" y="18888"/>
                  </a:cubicBezTo>
                  <a:cubicBezTo>
                    <a:pt x="47051" y="18889"/>
                    <a:pt x="47066" y="18889"/>
                    <a:pt x="47080" y="18889"/>
                  </a:cubicBezTo>
                  <a:cubicBezTo>
                    <a:pt x="47217" y="18889"/>
                    <a:pt x="47309" y="18851"/>
                    <a:pt x="47440" y="18792"/>
                  </a:cubicBezTo>
                  <a:cubicBezTo>
                    <a:pt x="47592" y="18722"/>
                    <a:pt x="47496" y="18672"/>
                    <a:pt x="47398" y="18672"/>
                  </a:cubicBezTo>
                  <a:close/>
                  <a:moveTo>
                    <a:pt x="46931" y="18788"/>
                  </a:moveTo>
                  <a:cubicBezTo>
                    <a:pt x="46898" y="18788"/>
                    <a:pt x="46858" y="18801"/>
                    <a:pt x="46836" y="18817"/>
                  </a:cubicBezTo>
                  <a:cubicBezTo>
                    <a:pt x="46851" y="18872"/>
                    <a:pt x="46887" y="18914"/>
                    <a:pt x="46923" y="18914"/>
                  </a:cubicBezTo>
                  <a:cubicBezTo>
                    <a:pt x="46944" y="18914"/>
                    <a:pt x="46965" y="18899"/>
                    <a:pt x="46981" y="18862"/>
                  </a:cubicBezTo>
                  <a:cubicBezTo>
                    <a:pt x="47003" y="18807"/>
                    <a:pt x="46972" y="18788"/>
                    <a:pt x="46931" y="18788"/>
                  </a:cubicBezTo>
                  <a:close/>
                  <a:moveTo>
                    <a:pt x="47660" y="18819"/>
                  </a:moveTo>
                  <a:cubicBezTo>
                    <a:pt x="47593" y="18819"/>
                    <a:pt x="47535" y="18842"/>
                    <a:pt x="47555" y="18903"/>
                  </a:cubicBezTo>
                  <a:cubicBezTo>
                    <a:pt x="47605" y="18909"/>
                    <a:pt x="47720" y="18941"/>
                    <a:pt x="47787" y="18941"/>
                  </a:cubicBezTo>
                  <a:cubicBezTo>
                    <a:pt x="47835" y="18941"/>
                    <a:pt x="47859" y="18924"/>
                    <a:pt x="47815" y="18868"/>
                  </a:cubicBezTo>
                  <a:cubicBezTo>
                    <a:pt x="47792" y="18839"/>
                    <a:pt x="47722" y="18819"/>
                    <a:pt x="47660" y="18819"/>
                  </a:cubicBezTo>
                  <a:close/>
                  <a:moveTo>
                    <a:pt x="46455" y="18688"/>
                  </a:moveTo>
                  <a:cubicBezTo>
                    <a:pt x="46425" y="18714"/>
                    <a:pt x="46354" y="18733"/>
                    <a:pt x="46296" y="18733"/>
                  </a:cubicBezTo>
                  <a:cubicBezTo>
                    <a:pt x="46265" y="18733"/>
                    <a:pt x="46238" y="18728"/>
                    <a:pt x="46221" y="18715"/>
                  </a:cubicBezTo>
                  <a:cubicBezTo>
                    <a:pt x="46203" y="18702"/>
                    <a:pt x="46189" y="18696"/>
                    <a:pt x="46178" y="18696"/>
                  </a:cubicBezTo>
                  <a:cubicBezTo>
                    <a:pt x="46153" y="18696"/>
                    <a:pt x="46145" y="18727"/>
                    <a:pt x="46143" y="18771"/>
                  </a:cubicBezTo>
                  <a:cubicBezTo>
                    <a:pt x="46143" y="18809"/>
                    <a:pt x="46096" y="18800"/>
                    <a:pt x="46067" y="18804"/>
                  </a:cubicBezTo>
                  <a:cubicBezTo>
                    <a:pt x="46003" y="18815"/>
                    <a:pt x="45951" y="18833"/>
                    <a:pt x="45903" y="18833"/>
                  </a:cubicBezTo>
                  <a:cubicBezTo>
                    <a:pt x="45863" y="18833"/>
                    <a:pt x="45824" y="18820"/>
                    <a:pt x="45782" y="18779"/>
                  </a:cubicBezTo>
                  <a:cubicBezTo>
                    <a:pt x="45768" y="18764"/>
                    <a:pt x="45603" y="18771"/>
                    <a:pt x="45565" y="18758"/>
                  </a:cubicBezTo>
                  <a:cubicBezTo>
                    <a:pt x="45562" y="18793"/>
                    <a:pt x="45542" y="18800"/>
                    <a:pt x="45516" y="18800"/>
                  </a:cubicBezTo>
                  <a:cubicBezTo>
                    <a:pt x="45499" y="18800"/>
                    <a:pt x="45480" y="18797"/>
                    <a:pt x="45462" y="18797"/>
                  </a:cubicBezTo>
                  <a:cubicBezTo>
                    <a:pt x="45461" y="18797"/>
                    <a:pt x="45460" y="18797"/>
                    <a:pt x="45459" y="18797"/>
                  </a:cubicBezTo>
                  <a:cubicBezTo>
                    <a:pt x="45411" y="18799"/>
                    <a:pt x="45413" y="18818"/>
                    <a:pt x="45392" y="18865"/>
                  </a:cubicBezTo>
                  <a:cubicBezTo>
                    <a:pt x="45346" y="18961"/>
                    <a:pt x="45396" y="18976"/>
                    <a:pt x="45460" y="18976"/>
                  </a:cubicBezTo>
                  <a:cubicBezTo>
                    <a:pt x="45486" y="18976"/>
                    <a:pt x="45515" y="18974"/>
                    <a:pt x="45540" y="18973"/>
                  </a:cubicBezTo>
                  <a:cubicBezTo>
                    <a:pt x="45541" y="18988"/>
                    <a:pt x="45542" y="19005"/>
                    <a:pt x="45543" y="19021"/>
                  </a:cubicBezTo>
                  <a:cubicBezTo>
                    <a:pt x="45554" y="19020"/>
                    <a:pt x="45565" y="19020"/>
                    <a:pt x="45577" y="19020"/>
                  </a:cubicBezTo>
                  <a:cubicBezTo>
                    <a:pt x="45657" y="19020"/>
                    <a:pt x="45738" y="19039"/>
                    <a:pt x="45814" y="19039"/>
                  </a:cubicBezTo>
                  <a:cubicBezTo>
                    <a:pt x="45823" y="19039"/>
                    <a:pt x="45831" y="19039"/>
                    <a:pt x="45840" y="19038"/>
                  </a:cubicBezTo>
                  <a:cubicBezTo>
                    <a:pt x="45888" y="19034"/>
                    <a:pt x="45933" y="18985"/>
                    <a:pt x="45981" y="18976"/>
                  </a:cubicBezTo>
                  <a:cubicBezTo>
                    <a:pt x="45989" y="18975"/>
                    <a:pt x="45997" y="18975"/>
                    <a:pt x="46006" y="18975"/>
                  </a:cubicBezTo>
                  <a:cubicBezTo>
                    <a:pt x="46048" y="18975"/>
                    <a:pt x="46097" y="18987"/>
                    <a:pt x="46136" y="18990"/>
                  </a:cubicBezTo>
                  <a:cubicBezTo>
                    <a:pt x="46171" y="18993"/>
                    <a:pt x="46207" y="19000"/>
                    <a:pt x="46242" y="19000"/>
                  </a:cubicBezTo>
                  <a:cubicBezTo>
                    <a:pt x="46251" y="19000"/>
                    <a:pt x="46260" y="18999"/>
                    <a:pt x="46268" y="18998"/>
                  </a:cubicBezTo>
                  <a:cubicBezTo>
                    <a:pt x="46302" y="18992"/>
                    <a:pt x="46336" y="18989"/>
                    <a:pt x="46370" y="18984"/>
                  </a:cubicBezTo>
                  <a:cubicBezTo>
                    <a:pt x="46391" y="18981"/>
                    <a:pt x="46391" y="18949"/>
                    <a:pt x="46407" y="18947"/>
                  </a:cubicBezTo>
                  <a:cubicBezTo>
                    <a:pt x="46506" y="18929"/>
                    <a:pt x="46553" y="18951"/>
                    <a:pt x="46647" y="18906"/>
                  </a:cubicBezTo>
                  <a:cubicBezTo>
                    <a:pt x="46713" y="18914"/>
                    <a:pt x="46780" y="18926"/>
                    <a:pt x="46845" y="18936"/>
                  </a:cubicBezTo>
                  <a:cubicBezTo>
                    <a:pt x="46769" y="18878"/>
                    <a:pt x="46790" y="18765"/>
                    <a:pt x="46720" y="18765"/>
                  </a:cubicBezTo>
                  <a:cubicBezTo>
                    <a:pt x="46703" y="18765"/>
                    <a:pt x="46681" y="18771"/>
                    <a:pt x="46652" y="18787"/>
                  </a:cubicBezTo>
                  <a:cubicBezTo>
                    <a:pt x="46632" y="18797"/>
                    <a:pt x="46609" y="18802"/>
                    <a:pt x="46586" y="18802"/>
                  </a:cubicBezTo>
                  <a:cubicBezTo>
                    <a:pt x="46524" y="18802"/>
                    <a:pt x="46460" y="18766"/>
                    <a:pt x="46455" y="18688"/>
                  </a:cubicBezTo>
                  <a:close/>
                  <a:moveTo>
                    <a:pt x="18188" y="21722"/>
                  </a:moveTo>
                  <a:cubicBezTo>
                    <a:pt x="18118" y="21735"/>
                    <a:pt x="17921" y="21727"/>
                    <a:pt x="18006" y="21840"/>
                  </a:cubicBezTo>
                  <a:cubicBezTo>
                    <a:pt x="18020" y="21859"/>
                    <a:pt x="18039" y="21867"/>
                    <a:pt x="18059" y="21867"/>
                  </a:cubicBezTo>
                  <a:cubicBezTo>
                    <a:pt x="18123" y="21867"/>
                    <a:pt x="18204" y="21790"/>
                    <a:pt x="18220" y="21741"/>
                  </a:cubicBezTo>
                  <a:cubicBezTo>
                    <a:pt x="18209" y="21734"/>
                    <a:pt x="18199" y="21728"/>
                    <a:pt x="18188" y="21722"/>
                  </a:cubicBezTo>
                  <a:close/>
                  <a:moveTo>
                    <a:pt x="15749" y="21533"/>
                  </a:moveTo>
                  <a:cubicBezTo>
                    <a:pt x="15703" y="21533"/>
                    <a:pt x="15658" y="21537"/>
                    <a:pt x="15613" y="21544"/>
                  </a:cubicBezTo>
                  <a:cubicBezTo>
                    <a:pt x="15484" y="21566"/>
                    <a:pt x="15396" y="21618"/>
                    <a:pt x="15282" y="21682"/>
                  </a:cubicBezTo>
                  <a:cubicBezTo>
                    <a:pt x="15190" y="21733"/>
                    <a:pt x="15189" y="21836"/>
                    <a:pt x="15123" y="21907"/>
                  </a:cubicBezTo>
                  <a:cubicBezTo>
                    <a:pt x="15131" y="21908"/>
                    <a:pt x="15140" y="21909"/>
                    <a:pt x="15148" y="21909"/>
                  </a:cubicBezTo>
                  <a:cubicBezTo>
                    <a:pt x="15289" y="21909"/>
                    <a:pt x="15372" y="21639"/>
                    <a:pt x="15514" y="21639"/>
                  </a:cubicBezTo>
                  <a:cubicBezTo>
                    <a:pt x="15536" y="21639"/>
                    <a:pt x="15559" y="21646"/>
                    <a:pt x="15584" y="21660"/>
                  </a:cubicBezTo>
                  <a:cubicBezTo>
                    <a:pt x="15562" y="21679"/>
                    <a:pt x="15547" y="21696"/>
                    <a:pt x="15508" y="21698"/>
                  </a:cubicBezTo>
                  <a:cubicBezTo>
                    <a:pt x="15529" y="21713"/>
                    <a:pt x="15557" y="21722"/>
                    <a:pt x="15583" y="21722"/>
                  </a:cubicBezTo>
                  <a:cubicBezTo>
                    <a:pt x="15601" y="21722"/>
                    <a:pt x="15618" y="21718"/>
                    <a:pt x="15633" y="21708"/>
                  </a:cubicBezTo>
                  <a:cubicBezTo>
                    <a:pt x="15646" y="21700"/>
                    <a:pt x="15656" y="21698"/>
                    <a:pt x="15666" y="21698"/>
                  </a:cubicBezTo>
                  <a:cubicBezTo>
                    <a:pt x="15684" y="21698"/>
                    <a:pt x="15699" y="21707"/>
                    <a:pt x="15722" y="21707"/>
                  </a:cubicBezTo>
                  <a:cubicBezTo>
                    <a:pt x="15729" y="21707"/>
                    <a:pt x="15737" y="21706"/>
                    <a:pt x="15745" y="21704"/>
                  </a:cubicBezTo>
                  <a:cubicBezTo>
                    <a:pt x="15763" y="21700"/>
                    <a:pt x="15781" y="21699"/>
                    <a:pt x="15799" y="21699"/>
                  </a:cubicBezTo>
                  <a:cubicBezTo>
                    <a:pt x="15858" y="21699"/>
                    <a:pt x="15921" y="21714"/>
                    <a:pt x="15983" y="21714"/>
                  </a:cubicBezTo>
                  <a:cubicBezTo>
                    <a:pt x="15997" y="21714"/>
                    <a:pt x="16010" y="21713"/>
                    <a:pt x="16023" y="21712"/>
                  </a:cubicBezTo>
                  <a:cubicBezTo>
                    <a:pt x="16028" y="21711"/>
                    <a:pt x="16032" y="21711"/>
                    <a:pt x="16037" y="21711"/>
                  </a:cubicBezTo>
                  <a:cubicBezTo>
                    <a:pt x="16115" y="21711"/>
                    <a:pt x="16147" y="21801"/>
                    <a:pt x="16246" y="21819"/>
                  </a:cubicBezTo>
                  <a:cubicBezTo>
                    <a:pt x="16248" y="21819"/>
                    <a:pt x="16249" y="21819"/>
                    <a:pt x="16251" y="21819"/>
                  </a:cubicBezTo>
                  <a:cubicBezTo>
                    <a:pt x="16269" y="21819"/>
                    <a:pt x="16302" y="21806"/>
                    <a:pt x="16331" y="21806"/>
                  </a:cubicBezTo>
                  <a:cubicBezTo>
                    <a:pt x="16352" y="21806"/>
                    <a:pt x="16370" y="21813"/>
                    <a:pt x="16377" y="21839"/>
                  </a:cubicBezTo>
                  <a:cubicBezTo>
                    <a:pt x="16383" y="21860"/>
                    <a:pt x="16320" y="21941"/>
                    <a:pt x="16309" y="21960"/>
                  </a:cubicBezTo>
                  <a:cubicBezTo>
                    <a:pt x="16431" y="21949"/>
                    <a:pt x="16540" y="21889"/>
                    <a:pt x="16661" y="21867"/>
                  </a:cubicBezTo>
                  <a:cubicBezTo>
                    <a:pt x="16719" y="21834"/>
                    <a:pt x="16776" y="21798"/>
                    <a:pt x="16832" y="21762"/>
                  </a:cubicBezTo>
                  <a:cubicBezTo>
                    <a:pt x="16776" y="21738"/>
                    <a:pt x="16734" y="21714"/>
                    <a:pt x="16678" y="21714"/>
                  </a:cubicBezTo>
                  <a:cubicBezTo>
                    <a:pt x="16673" y="21714"/>
                    <a:pt x="16668" y="21714"/>
                    <a:pt x="16662" y="21714"/>
                  </a:cubicBezTo>
                  <a:cubicBezTo>
                    <a:pt x="16660" y="21715"/>
                    <a:pt x="16659" y="21715"/>
                    <a:pt x="16657" y="21715"/>
                  </a:cubicBezTo>
                  <a:cubicBezTo>
                    <a:pt x="16615" y="21715"/>
                    <a:pt x="16579" y="21665"/>
                    <a:pt x="16558" y="21665"/>
                  </a:cubicBezTo>
                  <a:cubicBezTo>
                    <a:pt x="16557" y="21665"/>
                    <a:pt x="16556" y="21665"/>
                    <a:pt x="16555" y="21666"/>
                  </a:cubicBezTo>
                  <a:cubicBezTo>
                    <a:pt x="16530" y="21675"/>
                    <a:pt x="16502" y="21679"/>
                    <a:pt x="16473" y="21679"/>
                  </a:cubicBezTo>
                  <a:cubicBezTo>
                    <a:pt x="16404" y="21679"/>
                    <a:pt x="16328" y="21654"/>
                    <a:pt x="16272" y="21611"/>
                  </a:cubicBezTo>
                  <a:cubicBezTo>
                    <a:pt x="16270" y="21619"/>
                    <a:pt x="16267" y="21629"/>
                    <a:pt x="16267" y="21638"/>
                  </a:cubicBezTo>
                  <a:cubicBezTo>
                    <a:pt x="16098" y="21581"/>
                    <a:pt x="15921" y="21533"/>
                    <a:pt x="15749" y="21533"/>
                  </a:cubicBezTo>
                  <a:close/>
                  <a:moveTo>
                    <a:pt x="17508" y="21672"/>
                  </a:moveTo>
                  <a:cubicBezTo>
                    <a:pt x="17495" y="21672"/>
                    <a:pt x="17486" y="21684"/>
                    <a:pt x="17458" y="21684"/>
                  </a:cubicBezTo>
                  <a:cubicBezTo>
                    <a:pt x="17456" y="21684"/>
                    <a:pt x="17454" y="21684"/>
                    <a:pt x="17451" y="21684"/>
                  </a:cubicBezTo>
                  <a:cubicBezTo>
                    <a:pt x="17427" y="21683"/>
                    <a:pt x="17390" y="21673"/>
                    <a:pt x="17358" y="21673"/>
                  </a:cubicBezTo>
                  <a:cubicBezTo>
                    <a:pt x="17338" y="21673"/>
                    <a:pt x="17320" y="21677"/>
                    <a:pt x="17308" y="21688"/>
                  </a:cubicBezTo>
                  <a:cubicBezTo>
                    <a:pt x="17296" y="21702"/>
                    <a:pt x="17231" y="21738"/>
                    <a:pt x="17216" y="21741"/>
                  </a:cubicBezTo>
                  <a:cubicBezTo>
                    <a:pt x="17103" y="21769"/>
                    <a:pt x="17063" y="21743"/>
                    <a:pt x="16969" y="21822"/>
                  </a:cubicBezTo>
                  <a:cubicBezTo>
                    <a:pt x="17095" y="21845"/>
                    <a:pt x="17092" y="21884"/>
                    <a:pt x="17189" y="21968"/>
                  </a:cubicBezTo>
                  <a:cubicBezTo>
                    <a:pt x="17135" y="22037"/>
                    <a:pt x="16823" y="21998"/>
                    <a:pt x="16884" y="22090"/>
                  </a:cubicBezTo>
                  <a:cubicBezTo>
                    <a:pt x="16912" y="22101"/>
                    <a:pt x="16935" y="22105"/>
                    <a:pt x="16955" y="22105"/>
                  </a:cubicBezTo>
                  <a:cubicBezTo>
                    <a:pt x="17016" y="22105"/>
                    <a:pt x="17054" y="22067"/>
                    <a:pt x="17147" y="22058"/>
                  </a:cubicBezTo>
                  <a:cubicBezTo>
                    <a:pt x="17180" y="22054"/>
                    <a:pt x="17225" y="22024"/>
                    <a:pt x="17259" y="22024"/>
                  </a:cubicBezTo>
                  <a:cubicBezTo>
                    <a:pt x="17263" y="22024"/>
                    <a:pt x="17266" y="22024"/>
                    <a:pt x="17270" y="22025"/>
                  </a:cubicBezTo>
                  <a:cubicBezTo>
                    <a:pt x="17293" y="22030"/>
                    <a:pt x="17311" y="22111"/>
                    <a:pt x="17350" y="22111"/>
                  </a:cubicBezTo>
                  <a:cubicBezTo>
                    <a:pt x="17357" y="22111"/>
                    <a:pt x="17365" y="22108"/>
                    <a:pt x="17374" y="22102"/>
                  </a:cubicBezTo>
                  <a:cubicBezTo>
                    <a:pt x="17400" y="22085"/>
                    <a:pt x="17373" y="21985"/>
                    <a:pt x="17394" y="21961"/>
                  </a:cubicBezTo>
                  <a:cubicBezTo>
                    <a:pt x="17407" y="21945"/>
                    <a:pt x="17419" y="21940"/>
                    <a:pt x="17429" y="21940"/>
                  </a:cubicBezTo>
                  <a:cubicBezTo>
                    <a:pt x="17445" y="21940"/>
                    <a:pt x="17458" y="21953"/>
                    <a:pt x="17468" y="21953"/>
                  </a:cubicBezTo>
                  <a:cubicBezTo>
                    <a:pt x="17469" y="21953"/>
                    <a:pt x="17470" y="21953"/>
                    <a:pt x="17471" y="21953"/>
                  </a:cubicBezTo>
                  <a:cubicBezTo>
                    <a:pt x="17552" y="21928"/>
                    <a:pt x="17601" y="21886"/>
                    <a:pt x="17693" y="21861"/>
                  </a:cubicBezTo>
                  <a:cubicBezTo>
                    <a:pt x="17703" y="21859"/>
                    <a:pt x="17711" y="21858"/>
                    <a:pt x="17718" y="21858"/>
                  </a:cubicBezTo>
                  <a:cubicBezTo>
                    <a:pt x="17739" y="21858"/>
                    <a:pt x="17752" y="21866"/>
                    <a:pt x="17761" y="21866"/>
                  </a:cubicBezTo>
                  <a:cubicBezTo>
                    <a:pt x="17771" y="21866"/>
                    <a:pt x="17778" y="21856"/>
                    <a:pt x="17790" y="21815"/>
                  </a:cubicBezTo>
                  <a:cubicBezTo>
                    <a:pt x="17800" y="21777"/>
                    <a:pt x="17722" y="21755"/>
                    <a:pt x="17686" y="21755"/>
                  </a:cubicBezTo>
                  <a:cubicBezTo>
                    <a:pt x="17686" y="21755"/>
                    <a:pt x="17685" y="21755"/>
                    <a:pt x="17685" y="21755"/>
                  </a:cubicBezTo>
                  <a:cubicBezTo>
                    <a:pt x="17666" y="21756"/>
                    <a:pt x="17652" y="21757"/>
                    <a:pt x="17640" y="21757"/>
                  </a:cubicBezTo>
                  <a:cubicBezTo>
                    <a:pt x="17600" y="21757"/>
                    <a:pt x="17587" y="21746"/>
                    <a:pt x="17542" y="21696"/>
                  </a:cubicBezTo>
                  <a:cubicBezTo>
                    <a:pt x="17525" y="21678"/>
                    <a:pt x="17516" y="21672"/>
                    <a:pt x="17508" y="21672"/>
                  </a:cubicBezTo>
                  <a:close/>
                  <a:moveTo>
                    <a:pt x="16442" y="22187"/>
                  </a:moveTo>
                  <a:cubicBezTo>
                    <a:pt x="16379" y="22187"/>
                    <a:pt x="16320" y="22202"/>
                    <a:pt x="16299" y="22264"/>
                  </a:cubicBezTo>
                  <a:cubicBezTo>
                    <a:pt x="16370" y="22291"/>
                    <a:pt x="16422" y="22308"/>
                    <a:pt x="16496" y="22309"/>
                  </a:cubicBezTo>
                  <a:cubicBezTo>
                    <a:pt x="16496" y="22309"/>
                    <a:pt x="16497" y="22309"/>
                    <a:pt x="16497" y="22309"/>
                  </a:cubicBezTo>
                  <a:cubicBezTo>
                    <a:pt x="16532" y="22309"/>
                    <a:pt x="16560" y="22244"/>
                    <a:pt x="16625" y="22244"/>
                  </a:cubicBezTo>
                  <a:cubicBezTo>
                    <a:pt x="16627" y="22244"/>
                    <a:pt x="16629" y="22244"/>
                    <a:pt x="16632" y="22244"/>
                  </a:cubicBezTo>
                  <a:cubicBezTo>
                    <a:pt x="16614" y="22230"/>
                    <a:pt x="16598" y="22209"/>
                    <a:pt x="16579" y="22198"/>
                  </a:cubicBezTo>
                  <a:cubicBezTo>
                    <a:pt x="16542" y="22196"/>
                    <a:pt x="16491" y="22187"/>
                    <a:pt x="16442" y="22187"/>
                  </a:cubicBezTo>
                  <a:close/>
                  <a:moveTo>
                    <a:pt x="56895" y="21088"/>
                  </a:moveTo>
                  <a:cubicBezTo>
                    <a:pt x="56945" y="21145"/>
                    <a:pt x="56996" y="21204"/>
                    <a:pt x="57046" y="21264"/>
                  </a:cubicBezTo>
                  <a:cubicBezTo>
                    <a:pt x="57056" y="21251"/>
                    <a:pt x="57065" y="21238"/>
                    <a:pt x="57074" y="21225"/>
                  </a:cubicBezTo>
                  <a:cubicBezTo>
                    <a:pt x="57124" y="21284"/>
                    <a:pt x="57248" y="21492"/>
                    <a:pt x="57324" y="21492"/>
                  </a:cubicBezTo>
                  <a:cubicBezTo>
                    <a:pt x="57331" y="21492"/>
                    <a:pt x="57338" y="21490"/>
                    <a:pt x="57345" y="21486"/>
                  </a:cubicBezTo>
                  <a:lnTo>
                    <a:pt x="57345" y="21486"/>
                  </a:lnTo>
                  <a:cubicBezTo>
                    <a:pt x="57340" y="21576"/>
                    <a:pt x="57418" y="21644"/>
                    <a:pt x="57410" y="21732"/>
                  </a:cubicBezTo>
                  <a:cubicBezTo>
                    <a:pt x="57399" y="21855"/>
                    <a:pt x="57390" y="21887"/>
                    <a:pt x="57319" y="21981"/>
                  </a:cubicBezTo>
                  <a:cubicBezTo>
                    <a:pt x="57361" y="22003"/>
                    <a:pt x="57407" y="22035"/>
                    <a:pt x="57452" y="22048"/>
                  </a:cubicBezTo>
                  <a:cubicBezTo>
                    <a:pt x="57458" y="22050"/>
                    <a:pt x="57466" y="22050"/>
                    <a:pt x="57476" y="22050"/>
                  </a:cubicBezTo>
                  <a:cubicBezTo>
                    <a:pt x="57492" y="22050"/>
                    <a:pt x="57513" y="22049"/>
                    <a:pt x="57532" y="22049"/>
                  </a:cubicBezTo>
                  <a:cubicBezTo>
                    <a:pt x="57553" y="22049"/>
                    <a:pt x="57571" y="22051"/>
                    <a:pt x="57580" y="22059"/>
                  </a:cubicBezTo>
                  <a:cubicBezTo>
                    <a:pt x="57646" y="22130"/>
                    <a:pt x="57573" y="22268"/>
                    <a:pt x="57543" y="22326"/>
                  </a:cubicBezTo>
                  <a:cubicBezTo>
                    <a:pt x="57578" y="22337"/>
                    <a:pt x="57614" y="22346"/>
                    <a:pt x="57646" y="22346"/>
                  </a:cubicBezTo>
                  <a:cubicBezTo>
                    <a:pt x="57700" y="22346"/>
                    <a:pt x="57744" y="22321"/>
                    <a:pt x="57760" y="22238"/>
                  </a:cubicBezTo>
                  <a:cubicBezTo>
                    <a:pt x="57782" y="22127"/>
                    <a:pt x="57843" y="21981"/>
                    <a:pt x="57808" y="21868"/>
                  </a:cubicBezTo>
                  <a:cubicBezTo>
                    <a:pt x="57789" y="21807"/>
                    <a:pt x="57852" y="21778"/>
                    <a:pt x="57898" y="21778"/>
                  </a:cubicBezTo>
                  <a:cubicBezTo>
                    <a:pt x="57903" y="21778"/>
                    <a:pt x="57908" y="21778"/>
                    <a:pt x="57913" y="21779"/>
                  </a:cubicBezTo>
                  <a:cubicBezTo>
                    <a:pt x="57918" y="21780"/>
                    <a:pt x="57922" y="21780"/>
                    <a:pt x="57925" y="21780"/>
                  </a:cubicBezTo>
                  <a:cubicBezTo>
                    <a:pt x="57958" y="21780"/>
                    <a:pt x="57912" y="21734"/>
                    <a:pt x="57923" y="21715"/>
                  </a:cubicBezTo>
                  <a:cubicBezTo>
                    <a:pt x="57961" y="21651"/>
                    <a:pt x="58005" y="21459"/>
                    <a:pt x="57897" y="21459"/>
                  </a:cubicBezTo>
                  <a:cubicBezTo>
                    <a:pt x="57893" y="21459"/>
                    <a:pt x="57888" y="21460"/>
                    <a:pt x="57884" y="21460"/>
                  </a:cubicBezTo>
                  <a:cubicBezTo>
                    <a:pt x="57783" y="21572"/>
                    <a:pt x="57758" y="21569"/>
                    <a:pt x="57609" y="21571"/>
                  </a:cubicBezTo>
                  <a:cubicBezTo>
                    <a:pt x="57609" y="21571"/>
                    <a:pt x="57609" y="21571"/>
                    <a:pt x="57609" y="21571"/>
                  </a:cubicBezTo>
                  <a:cubicBezTo>
                    <a:pt x="57519" y="21571"/>
                    <a:pt x="57531" y="21397"/>
                    <a:pt x="57433" y="21379"/>
                  </a:cubicBezTo>
                  <a:lnTo>
                    <a:pt x="57433" y="21379"/>
                  </a:lnTo>
                  <a:cubicBezTo>
                    <a:pt x="57456" y="21439"/>
                    <a:pt x="57444" y="21498"/>
                    <a:pt x="57407" y="21498"/>
                  </a:cubicBezTo>
                  <a:cubicBezTo>
                    <a:pt x="57391" y="21498"/>
                    <a:pt x="57369" y="21486"/>
                    <a:pt x="57342" y="21456"/>
                  </a:cubicBezTo>
                  <a:cubicBezTo>
                    <a:pt x="57318" y="21429"/>
                    <a:pt x="57333" y="21370"/>
                    <a:pt x="57303" y="21344"/>
                  </a:cubicBezTo>
                  <a:cubicBezTo>
                    <a:pt x="57279" y="21326"/>
                    <a:pt x="57237" y="21302"/>
                    <a:pt x="57220" y="21274"/>
                  </a:cubicBezTo>
                  <a:cubicBezTo>
                    <a:pt x="57151" y="21168"/>
                    <a:pt x="57221" y="21164"/>
                    <a:pt x="57079" y="21149"/>
                  </a:cubicBezTo>
                  <a:cubicBezTo>
                    <a:pt x="57009" y="21143"/>
                    <a:pt x="56960" y="21088"/>
                    <a:pt x="56895" y="21088"/>
                  </a:cubicBezTo>
                  <a:close/>
                  <a:moveTo>
                    <a:pt x="51182" y="18108"/>
                  </a:moveTo>
                  <a:cubicBezTo>
                    <a:pt x="51076" y="18166"/>
                    <a:pt x="51123" y="18376"/>
                    <a:pt x="51122" y="18486"/>
                  </a:cubicBezTo>
                  <a:cubicBezTo>
                    <a:pt x="51122" y="18604"/>
                    <a:pt x="51182" y="18731"/>
                    <a:pt x="51218" y="18844"/>
                  </a:cubicBezTo>
                  <a:cubicBezTo>
                    <a:pt x="51260" y="18980"/>
                    <a:pt x="51298" y="19424"/>
                    <a:pt x="51103" y="19424"/>
                  </a:cubicBezTo>
                  <a:cubicBezTo>
                    <a:pt x="51099" y="19424"/>
                    <a:pt x="51096" y="19424"/>
                    <a:pt x="51091" y="19423"/>
                  </a:cubicBezTo>
                  <a:cubicBezTo>
                    <a:pt x="51018" y="19418"/>
                    <a:pt x="50927" y="19314"/>
                    <a:pt x="50846" y="19291"/>
                  </a:cubicBezTo>
                  <a:cubicBezTo>
                    <a:pt x="50699" y="19250"/>
                    <a:pt x="50553" y="19209"/>
                    <a:pt x="50406" y="19167"/>
                  </a:cubicBezTo>
                  <a:cubicBezTo>
                    <a:pt x="50271" y="19129"/>
                    <a:pt x="50309" y="19075"/>
                    <a:pt x="50305" y="18923"/>
                  </a:cubicBezTo>
                  <a:cubicBezTo>
                    <a:pt x="50300" y="18801"/>
                    <a:pt x="50348" y="18725"/>
                    <a:pt x="50399" y="18618"/>
                  </a:cubicBezTo>
                  <a:cubicBezTo>
                    <a:pt x="50304" y="18565"/>
                    <a:pt x="50256" y="18546"/>
                    <a:pt x="50193" y="18546"/>
                  </a:cubicBezTo>
                  <a:cubicBezTo>
                    <a:pt x="50157" y="18546"/>
                    <a:pt x="50115" y="18552"/>
                    <a:pt x="50055" y="18562"/>
                  </a:cubicBezTo>
                  <a:cubicBezTo>
                    <a:pt x="49930" y="18583"/>
                    <a:pt x="49800" y="18596"/>
                    <a:pt x="49678" y="18634"/>
                  </a:cubicBezTo>
                  <a:cubicBezTo>
                    <a:pt x="49698" y="18691"/>
                    <a:pt x="49717" y="18747"/>
                    <a:pt x="49738" y="18803"/>
                  </a:cubicBezTo>
                  <a:cubicBezTo>
                    <a:pt x="49596" y="18820"/>
                    <a:pt x="49453" y="18780"/>
                    <a:pt x="49399" y="18931"/>
                  </a:cubicBezTo>
                  <a:cubicBezTo>
                    <a:pt x="49347" y="19079"/>
                    <a:pt x="49357" y="19202"/>
                    <a:pt x="49362" y="19365"/>
                  </a:cubicBezTo>
                  <a:cubicBezTo>
                    <a:pt x="49227" y="19334"/>
                    <a:pt x="49093" y="19302"/>
                    <a:pt x="48958" y="19272"/>
                  </a:cubicBezTo>
                  <a:cubicBezTo>
                    <a:pt x="48956" y="19272"/>
                    <a:pt x="48955" y="19272"/>
                    <a:pt x="48953" y="19272"/>
                  </a:cubicBezTo>
                  <a:cubicBezTo>
                    <a:pt x="48903" y="19272"/>
                    <a:pt x="48806" y="19466"/>
                    <a:pt x="48780" y="19503"/>
                  </a:cubicBezTo>
                  <a:cubicBezTo>
                    <a:pt x="48633" y="19718"/>
                    <a:pt x="48413" y="19930"/>
                    <a:pt x="48385" y="20206"/>
                  </a:cubicBezTo>
                  <a:cubicBezTo>
                    <a:pt x="48372" y="20347"/>
                    <a:pt x="48399" y="20452"/>
                    <a:pt x="48283" y="20515"/>
                  </a:cubicBezTo>
                  <a:cubicBezTo>
                    <a:pt x="48131" y="20597"/>
                    <a:pt x="47977" y="20679"/>
                    <a:pt x="47824" y="20760"/>
                  </a:cubicBezTo>
                  <a:cubicBezTo>
                    <a:pt x="47719" y="20817"/>
                    <a:pt x="47671" y="20881"/>
                    <a:pt x="47592" y="20978"/>
                  </a:cubicBezTo>
                  <a:cubicBezTo>
                    <a:pt x="47494" y="21100"/>
                    <a:pt x="47480" y="21139"/>
                    <a:pt x="47462" y="21305"/>
                  </a:cubicBezTo>
                  <a:cubicBezTo>
                    <a:pt x="47428" y="21260"/>
                    <a:pt x="47394" y="21215"/>
                    <a:pt x="47361" y="21170"/>
                  </a:cubicBezTo>
                  <a:lnTo>
                    <a:pt x="47361" y="21170"/>
                  </a:lnTo>
                  <a:cubicBezTo>
                    <a:pt x="47333" y="21393"/>
                    <a:pt x="47327" y="21576"/>
                    <a:pt x="47464" y="21758"/>
                  </a:cubicBezTo>
                  <a:cubicBezTo>
                    <a:pt x="47544" y="21866"/>
                    <a:pt x="47536" y="21888"/>
                    <a:pt x="47529" y="22026"/>
                  </a:cubicBezTo>
                  <a:cubicBezTo>
                    <a:pt x="47525" y="22123"/>
                    <a:pt x="47599" y="22173"/>
                    <a:pt x="47659" y="22245"/>
                  </a:cubicBezTo>
                  <a:cubicBezTo>
                    <a:pt x="47806" y="22421"/>
                    <a:pt x="47924" y="22598"/>
                    <a:pt x="48016" y="22815"/>
                  </a:cubicBezTo>
                  <a:cubicBezTo>
                    <a:pt x="48051" y="22896"/>
                    <a:pt x="48181" y="23095"/>
                    <a:pt x="48172" y="23178"/>
                  </a:cubicBezTo>
                  <a:cubicBezTo>
                    <a:pt x="48168" y="23207"/>
                    <a:pt x="48015" y="23360"/>
                    <a:pt x="48122" y="23406"/>
                  </a:cubicBezTo>
                  <a:cubicBezTo>
                    <a:pt x="48199" y="23438"/>
                    <a:pt x="48293" y="23505"/>
                    <a:pt x="48379" y="23505"/>
                  </a:cubicBezTo>
                  <a:cubicBezTo>
                    <a:pt x="48391" y="23505"/>
                    <a:pt x="48404" y="23503"/>
                    <a:pt x="48416" y="23500"/>
                  </a:cubicBezTo>
                  <a:cubicBezTo>
                    <a:pt x="48508" y="23475"/>
                    <a:pt x="48627" y="23476"/>
                    <a:pt x="48681" y="23387"/>
                  </a:cubicBezTo>
                  <a:cubicBezTo>
                    <a:pt x="48757" y="23255"/>
                    <a:pt x="48774" y="23211"/>
                    <a:pt x="48905" y="23162"/>
                  </a:cubicBezTo>
                  <a:cubicBezTo>
                    <a:pt x="48998" y="23126"/>
                    <a:pt x="49090" y="23086"/>
                    <a:pt x="49185" y="23057"/>
                  </a:cubicBezTo>
                  <a:cubicBezTo>
                    <a:pt x="49258" y="23035"/>
                    <a:pt x="49329" y="23015"/>
                    <a:pt x="49402" y="22992"/>
                  </a:cubicBezTo>
                  <a:cubicBezTo>
                    <a:pt x="49425" y="22986"/>
                    <a:pt x="49431" y="22873"/>
                    <a:pt x="49436" y="22847"/>
                  </a:cubicBezTo>
                  <a:cubicBezTo>
                    <a:pt x="49452" y="22757"/>
                    <a:pt x="49589" y="22684"/>
                    <a:pt x="49652" y="22629"/>
                  </a:cubicBezTo>
                  <a:cubicBezTo>
                    <a:pt x="49723" y="22568"/>
                    <a:pt x="49854" y="22599"/>
                    <a:pt x="49914" y="22536"/>
                  </a:cubicBezTo>
                  <a:cubicBezTo>
                    <a:pt x="49962" y="22487"/>
                    <a:pt x="50047" y="22352"/>
                    <a:pt x="50114" y="22342"/>
                  </a:cubicBezTo>
                  <a:cubicBezTo>
                    <a:pt x="50291" y="22319"/>
                    <a:pt x="50453" y="22295"/>
                    <a:pt x="50624" y="22295"/>
                  </a:cubicBezTo>
                  <a:cubicBezTo>
                    <a:pt x="50680" y="22295"/>
                    <a:pt x="50737" y="22298"/>
                    <a:pt x="50796" y="22304"/>
                  </a:cubicBezTo>
                  <a:cubicBezTo>
                    <a:pt x="50947" y="22319"/>
                    <a:pt x="50963" y="22342"/>
                    <a:pt x="51077" y="22460"/>
                  </a:cubicBezTo>
                  <a:cubicBezTo>
                    <a:pt x="51153" y="22537"/>
                    <a:pt x="51223" y="22607"/>
                    <a:pt x="51307" y="22672"/>
                  </a:cubicBezTo>
                  <a:cubicBezTo>
                    <a:pt x="51391" y="22501"/>
                    <a:pt x="51462" y="22354"/>
                    <a:pt x="51507" y="22167"/>
                  </a:cubicBezTo>
                  <a:lnTo>
                    <a:pt x="51507" y="22167"/>
                  </a:lnTo>
                  <a:cubicBezTo>
                    <a:pt x="51610" y="22324"/>
                    <a:pt x="51535" y="22490"/>
                    <a:pt x="51487" y="22657"/>
                  </a:cubicBezTo>
                  <a:cubicBezTo>
                    <a:pt x="51639" y="22650"/>
                    <a:pt x="51609" y="22570"/>
                    <a:pt x="51640" y="22414"/>
                  </a:cubicBezTo>
                  <a:cubicBezTo>
                    <a:pt x="51670" y="22494"/>
                    <a:pt x="51702" y="22697"/>
                    <a:pt x="51781" y="22697"/>
                  </a:cubicBezTo>
                  <a:cubicBezTo>
                    <a:pt x="51785" y="22697"/>
                    <a:pt x="51790" y="22696"/>
                    <a:pt x="51794" y="22695"/>
                  </a:cubicBezTo>
                  <a:cubicBezTo>
                    <a:pt x="51799" y="22694"/>
                    <a:pt x="51805" y="22693"/>
                    <a:pt x="51810" y="22693"/>
                  </a:cubicBezTo>
                  <a:cubicBezTo>
                    <a:pt x="51886" y="22693"/>
                    <a:pt x="51977" y="22828"/>
                    <a:pt x="52009" y="22891"/>
                  </a:cubicBezTo>
                  <a:cubicBezTo>
                    <a:pt x="52104" y="23077"/>
                    <a:pt x="52248" y="23125"/>
                    <a:pt x="52413" y="23125"/>
                  </a:cubicBezTo>
                  <a:cubicBezTo>
                    <a:pt x="52453" y="23125"/>
                    <a:pt x="52495" y="23122"/>
                    <a:pt x="52537" y="23118"/>
                  </a:cubicBezTo>
                  <a:cubicBezTo>
                    <a:pt x="52678" y="23104"/>
                    <a:pt x="52702" y="23116"/>
                    <a:pt x="52782" y="22996"/>
                  </a:cubicBezTo>
                  <a:cubicBezTo>
                    <a:pt x="52822" y="22937"/>
                    <a:pt x="52846" y="22914"/>
                    <a:pt x="52870" y="22914"/>
                  </a:cubicBezTo>
                  <a:cubicBezTo>
                    <a:pt x="52902" y="22914"/>
                    <a:pt x="52936" y="22953"/>
                    <a:pt x="53011" y="23006"/>
                  </a:cubicBezTo>
                  <a:cubicBezTo>
                    <a:pt x="53024" y="23015"/>
                    <a:pt x="53039" y="23019"/>
                    <a:pt x="53055" y="23019"/>
                  </a:cubicBezTo>
                  <a:cubicBezTo>
                    <a:pt x="53118" y="23019"/>
                    <a:pt x="53196" y="22959"/>
                    <a:pt x="53223" y="22911"/>
                  </a:cubicBezTo>
                  <a:cubicBezTo>
                    <a:pt x="53300" y="22774"/>
                    <a:pt x="53314" y="22760"/>
                    <a:pt x="53457" y="22718"/>
                  </a:cubicBezTo>
                  <a:cubicBezTo>
                    <a:pt x="53695" y="22644"/>
                    <a:pt x="53585" y="22321"/>
                    <a:pt x="53567" y="22106"/>
                  </a:cubicBezTo>
                  <a:cubicBezTo>
                    <a:pt x="53552" y="21918"/>
                    <a:pt x="53712" y="21734"/>
                    <a:pt x="53708" y="21545"/>
                  </a:cubicBezTo>
                  <a:cubicBezTo>
                    <a:pt x="53703" y="21322"/>
                    <a:pt x="53743" y="21039"/>
                    <a:pt x="53692" y="20820"/>
                  </a:cubicBezTo>
                  <a:cubicBezTo>
                    <a:pt x="53643" y="20613"/>
                    <a:pt x="53507" y="20395"/>
                    <a:pt x="53422" y="20200"/>
                  </a:cubicBezTo>
                  <a:cubicBezTo>
                    <a:pt x="53302" y="20138"/>
                    <a:pt x="53183" y="20076"/>
                    <a:pt x="53063" y="20014"/>
                  </a:cubicBezTo>
                  <a:cubicBezTo>
                    <a:pt x="52952" y="19957"/>
                    <a:pt x="53045" y="19815"/>
                    <a:pt x="52892" y="19806"/>
                  </a:cubicBezTo>
                  <a:cubicBezTo>
                    <a:pt x="52892" y="19806"/>
                    <a:pt x="52892" y="19806"/>
                    <a:pt x="52891" y="19806"/>
                  </a:cubicBezTo>
                  <a:cubicBezTo>
                    <a:pt x="52878" y="19806"/>
                    <a:pt x="52844" y="19883"/>
                    <a:pt x="52816" y="19883"/>
                  </a:cubicBezTo>
                  <a:cubicBezTo>
                    <a:pt x="52809" y="19883"/>
                    <a:pt x="52803" y="19879"/>
                    <a:pt x="52798" y="19870"/>
                  </a:cubicBezTo>
                  <a:cubicBezTo>
                    <a:pt x="52760" y="19808"/>
                    <a:pt x="52722" y="19749"/>
                    <a:pt x="52684" y="19688"/>
                  </a:cubicBezTo>
                  <a:cubicBezTo>
                    <a:pt x="52615" y="19577"/>
                    <a:pt x="52598" y="19509"/>
                    <a:pt x="52483" y="19478"/>
                  </a:cubicBezTo>
                  <a:cubicBezTo>
                    <a:pt x="52437" y="19466"/>
                    <a:pt x="52129" y="19416"/>
                    <a:pt x="52117" y="19374"/>
                  </a:cubicBezTo>
                  <a:cubicBezTo>
                    <a:pt x="52086" y="19259"/>
                    <a:pt x="52082" y="19122"/>
                    <a:pt x="51985" y="19056"/>
                  </a:cubicBezTo>
                  <a:cubicBezTo>
                    <a:pt x="51848" y="18963"/>
                    <a:pt x="51843" y="18913"/>
                    <a:pt x="51789" y="18748"/>
                  </a:cubicBezTo>
                  <a:cubicBezTo>
                    <a:pt x="51768" y="18686"/>
                    <a:pt x="51709" y="18654"/>
                    <a:pt x="51653" y="18654"/>
                  </a:cubicBezTo>
                  <a:cubicBezTo>
                    <a:pt x="51614" y="18654"/>
                    <a:pt x="51577" y="18669"/>
                    <a:pt x="51554" y="18701"/>
                  </a:cubicBezTo>
                  <a:cubicBezTo>
                    <a:pt x="51452" y="18471"/>
                    <a:pt x="51335" y="18307"/>
                    <a:pt x="51182" y="18108"/>
                  </a:cubicBezTo>
                  <a:close/>
                  <a:moveTo>
                    <a:pt x="57239" y="22251"/>
                  </a:moveTo>
                  <a:cubicBezTo>
                    <a:pt x="57178" y="22310"/>
                    <a:pt x="57151" y="22318"/>
                    <a:pt x="57155" y="22408"/>
                  </a:cubicBezTo>
                  <a:cubicBezTo>
                    <a:pt x="57159" y="22503"/>
                    <a:pt x="57124" y="22470"/>
                    <a:pt x="57095" y="22546"/>
                  </a:cubicBezTo>
                  <a:cubicBezTo>
                    <a:pt x="57074" y="22600"/>
                    <a:pt x="57102" y="22677"/>
                    <a:pt x="57084" y="22733"/>
                  </a:cubicBezTo>
                  <a:cubicBezTo>
                    <a:pt x="57066" y="22788"/>
                    <a:pt x="57009" y="22847"/>
                    <a:pt x="56978" y="22893"/>
                  </a:cubicBezTo>
                  <a:cubicBezTo>
                    <a:pt x="56944" y="22944"/>
                    <a:pt x="56915" y="23001"/>
                    <a:pt x="56869" y="23039"/>
                  </a:cubicBezTo>
                  <a:cubicBezTo>
                    <a:pt x="56835" y="23067"/>
                    <a:pt x="56750" y="23111"/>
                    <a:pt x="56733" y="23154"/>
                  </a:cubicBezTo>
                  <a:cubicBezTo>
                    <a:pt x="56679" y="23292"/>
                    <a:pt x="56624" y="23430"/>
                    <a:pt x="56570" y="23568"/>
                  </a:cubicBezTo>
                  <a:cubicBezTo>
                    <a:pt x="56545" y="23631"/>
                    <a:pt x="56580" y="23646"/>
                    <a:pt x="56631" y="23646"/>
                  </a:cubicBezTo>
                  <a:cubicBezTo>
                    <a:pt x="56677" y="23646"/>
                    <a:pt x="56737" y="23633"/>
                    <a:pt x="56776" y="23633"/>
                  </a:cubicBezTo>
                  <a:cubicBezTo>
                    <a:pt x="56790" y="23633"/>
                    <a:pt x="56802" y="23635"/>
                    <a:pt x="56809" y="23640"/>
                  </a:cubicBezTo>
                  <a:cubicBezTo>
                    <a:pt x="56839" y="23660"/>
                    <a:pt x="56896" y="23674"/>
                    <a:pt x="56953" y="23674"/>
                  </a:cubicBezTo>
                  <a:cubicBezTo>
                    <a:pt x="57023" y="23674"/>
                    <a:pt x="57091" y="23653"/>
                    <a:pt x="57107" y="23597"/>
                  </a:cubicBezTo>
                  <a:cubicBezTo>
                    <a:pt x="57140" y="23485"/>
                    <a:pt x="57215" y="23338"/>
                    <a:pt x="57215" y="23220"/>
                  </a:cubicBezTo>
                  <a:cubicBezTo>
                    <a:pt x="57213" y="23055"/>
                    <a:pt x="57262" y="23016"/>
                    <a:pt x="57361" y="22892"/>
                  </a:cubicBezTo>
                  <a:cubicBezTo>
                    <a:pt x="57379" y="22924"/>
                    <a:pt x="57403" y="22938"/>
                    <a:pt x="57434" y="22938"/>
                  </a:cubicBezTo>
                  <a:cubicBezTo>
                    <a:pt x="57438" y="22938"/>
                    <a:pt x="57443" y="22938"/>
                    <a:pt x="57447" y="22938"/>
                  </a:cubicBezTo>
                  <a:cubicBezTo>
                    <a:pt x="57375" y="22856"/>
                    <a:pt x="57365" y="22848"/>
                    <a:pt x="57406" y="22749"/>
                  </a:cubicBezTo>
                  <a:cubicBezTo>
                    <a:pt x="57446" y="22650"/>
                    <a:pt x="57487" y="22552"/>
                    <a:pt x="57528" y="22453"/>
                  </a:cubicBezTo>
                  <a:cubicBezTo>
                    <a:pt x="57494" y="22397"/>
                    <a:pt x="57459" y="22342"/>
                    <a:pt x="57425" y="22286"/>
                  </a:cubicBezTo>
                  <a:cubicBezTo>
                    <a:pt x="57395" y="22328"/>
                    <a:pt x="57364" y="22371"/>
                    <a:pt x="57333" y="22412"/>
                  </a:cubicBezTo>
                  <a:cubicBezTo>
                    <a:pt x="57320" y="22345"/>
                    <a:pt x="57281" y="22303"/>
                    <a:pt x="57239" y="22251"/>
                  </a:cubicBezTo>
                  <a:close/>
                  <a:moveTo>
                    <a:pt x="56821" y="23710"/>
                  </a:moveTo>
                  <a:cubicBezTo>
                    <a:pt x="56778" y="23739"/>
                    <a:pt x="56825" y="23792"/>
                    <a:pt x="56800" y="23852"/>
                  </a:cubicBezTo>
                  <a:cubicBezTo>
                    <a:pt x="56838" y="23790"/>
                    <a:pt x="56985" y="23778"/>
                    <a:pt x="56821" y="23710"/>
                  </a:cubicBezTo>
                  <a:close/>
                  <a:moveTo>
                    <a:pt x="53449" y="23314"/>
                  </a:moveTo>
                  <a:lnTo>
                    <a:pt x="53449" y="23314"/>
                  </a:lnTo>
                  <a:cubicBezTo>
                    <a:pt x="53408" y="23344"/>
                    <a:pt x="53298" y="23464"/>
                    <a:pt x="53246" y="23464"/>
                  </a:cubicBezTo>
                  <a:cubicBezTo>
                    <a:pt x="53244" y="23464"/>
                    <a:pt x="53243" y="23464"/>
                    <a:pt x="53241" y="23463"/>
                  </a:cubicBezTo>
                  <a:cubicBezTo>
                    <a:pt x="53149" y="23449"/>
                    <a:pt x="53057" y="23434"/>
                    <a:pt x="52965" y="23420"/>
                  </a:cubicBezTo>
                  <a:lnTo>
                    <a:pt x="52965" y="23420"/>
                  </a:lnTo>
                  <a:cubicBezTo>
                    <a:pt x="52983" y="23549"/>
                    <a:pt x="53040" y="23702"/>
                    <a:pt x="53120" y="23806"/>
                  </a:cubicBezTo>
                  <a:cubicBezTo>
                    <a:pt x="53207" y="23916"/>
                    <a:pt x="53277" y="23944"/>
                    <a:pt x="53380" y="23944"/>
                  </a:cubicBezTo>
                  <a:cubicBezTo>
                    <a:pt x="53401" y="23944"/>
                    <a:pt x="53423" y="23943"/>
                    <a:pt x="53447" y="23941"/>
                  </a:cubicBezTo>
                  <a:cubicBezTo>
                    <a:pt x="53621" y="23928"/>
                    <a:pt x="53630" y="23323"/>
                    <a:pt x="53449" y="23314"/>
                  </a:cubicBezTo>
                  <a:close/>
                  <a:moveTo>
                    <a:pt x="37048" y="22200"/>
                  </a:moveTo>
                  <a:cubicBezTo>
                    <a:pt x="37023" y="22200"/>
                    <a:pt x="37010" y="22223"/>
                    <a:pt x="37025" y="22292"/>
                  </a:cubicBezTo>
                  <a:cubicBezTo>
                    <a:pt x="37059" y="22443"/>
                    <a:pt x="37018" y="22456"/>
                    <a:pt x="36954" y="22587"/>
                  </a:cubicBezTo>
                  <a:cubicBezTo>
                    <a:pt x="36902" y="22693"/>
                    <a:pt x="36890" y="22784"/>
                    <a:pt x="36804" y="22860"/>
                  </a:cubicBezTo>
                  <a:cubicBezTo>
                    <a:pt x="36713" y="22944"/>
                    <a:pt x="36640" y="23001"/>
                    <a:pt x="36530" y="23055"/>
                  </a:cubicBezTo>
                  <a:cubicBezTo>
                    <a:pt x="36488" y="23073"/>
                    <a:pt x="36494" y="23285"/>
                    <a:pt x="36521" y="23335"/>
                  </a:cubicBezTo>
                  <a:cubicBezTo>
                    <a:pt x="36567" y="23422"/>
                    <a:pt x="36673" y="23557"/>
                    <a:pt x="36688" y="23655"/>
                  </a:cubicBezTo>
                  <a:cubicBezTo>
                    <a:pt x="36705" y="23761"/>
                    <a:pt x="36616" y="23895"/>
                    <a:pt x="36611" y="24002"/>
                  </a:cubicBezTo>
                  <a:cubicBezTo>
                    <a:pt x="36604" y="24132"/>
                    <a:pt x="36653" y="24212"/>
                    <a:pt x="36716" y="24318"/>
                  </a:cubicBezTo>
                  <a:cubicBezTo>
                    <a:pt x="36776" y="24417"/>
                    <a:pt x="36819" y="24522"/>
                    <a:pt x="36865" y="24628"/>
                  </a:cubicBezTo>
                  <a:cubicBezTo>
                    <a:pt x="36877" y="24654"/>
                    <a:pt x="36972" y="24672"/>
                    <a:pt x="37043" y="24672"/>
                  </a:cubicBezTo>
                  <a:cubicBezTo>
                    <a:pt x="37079" y="24672"/>
                    <a:pt x="37109" y="24667"/>
                    <a:pt x="37120" y="24658"/>
                  </a:cubicBezTo>
                  <a:cubicBezTo>
                    <a:pt x="37143" y="24638"/>
                    <a:pt x="37323" y="24527"/>
                    <a:pt x="37323" y="24515"/>
                  </a:cubicBezTo>
                  <a:cubicBezTo>
                    <a:pt x="37325" y="24426"/>
                    <a:pt x="37328" y="24335"/>
                    <a:pt x="37331" y="24245"/>
                  </a:cubicBezTo>
                  <a:cubicBezTo>
                    <a:pt x="37340" y="23916"/>
                    <a:pt x="37348" y="23588"/>
                    <a:pt x="37357" y="23260"/>
                  </a:cubicBezTo>
                  <a:cubicBezTo>
                    <a:pt x="37364" y="23038"/>
                    <a:pt x="37353" y="22939"/>
                    <a:pt x="37277" y="22726"/>
                  </a:cubicBezTo>
                  <a:lnTo>
                    <a:pt x="37277" y="22726"/>
                  </a:lnTo>
                  <a:cubicBezTo>
                    <a:pt x="37309" y="22746"/>
                    <a:pt x="37343" y="22765"/>
                    <a:pt x="37375" y="22783"/>
                  </a:cubicBezTo>
                  <a:cubicBezTo>
                    <a:pt x="37399" y="22601"/>
                    <a:pt x="37306" y="22479"/>
                    <a:pt x="37223" y="22313"/>
                  </a:cubicBezTo>
                  <a:lnTo>
                    <a:pt x="37217" y="22306"/>
                  </a:lnTo>
                  <a:cubicBezTo>
                    <a:pt x="37182" y="22278"/>
                    <a:pt x="37094" y="22200"/>
                    <a:pt x="37048" y="22200"/>
                  </a:cubicBezTo>
                  <a:close/>
                  <a:moveTo>
                    <a:pt x="52014" y="763"/>
                  </a:moveTo>
                  <a:cubicBezTo>
                    <a:pt x="51976" y="763"/>
                    <a:pt x="51939" y="766"/>
                    <a:pt x="51903" y="773"/>
                  </a:cubicBezTo>
                  <a:cubicBezTo>
                    <a:pt x="51639" y="822"/>
                    <a:pt x="51376" y="872"/>
                    <a:pt x="51112" y="921"/>
                  </a:cubicBezTo>
                  <a:cubicBezTo>
                    <a:pt x="51161" y="1037"/>
                    <a:pt x="51211" y="1152"/>
                    <a:pt x="51260" y="1268"/>
                  </a:cubicBezTo>
                  <a:cubicBezTo>
                    <a:pt x="51209" y="1288"/>
                    <a:pt x="51118" y="1349"/>
                    <a:pt x="51059" y="1349"/>
                  </a:cubicBezTo>
                  <a:cubicBezTo>
                    <a:pt x="51056" y="1349"/>
                    <a:pt x="51053" y="1349"/>
                    <a:pt x="51050" y="1349"/>
                  </a:cubicBezTo>
                  <a:cubicBezTo>
                    <a:pt x="50973" y="1339"/>
                    <a:pt x="50860" y="1239"/>
                    <a:pt x="50788" y="1200"/>
                  </a:cubicBezTo>
                  <a:cubicBezTo>
                    <a:pt x="50744" y="1175"/>
                    <a:pt x="50722" y="1161"/>
                    <a:pt x="50704" y="1161"/>
                  </a:cubicBezTo>
                  <a:cubicBezTo>
                    <a:pt x="50683" y="1161"/>
                    <a:pt x="50668" y="1183"/>
                    <a:pt x="50629" y="1233"/>
                  </a:cubicBezTo>
                  <a:cubicBezTo>
                    <a:pt x="50582" y="1291"/>
                    <a:pt x="50482" y="1275"/>
                    <a:pt x="50413" y="1282"/>
                  </a:cubicBezTo>
                  <a:cubicBezTo>
                    <a:pt x="50224" y="1300"/>
                    <a:pt x="50110" y="1339"/>
                    <a:pt x="49937" y="1420"/>
                  </a:cubicBezTo>
                  <a:cubicBezTo>
                    <a:pt x="49858" y="1457"/>
                    <a:pt x="49783" y="1467"/>
                    <a:pt x="49705" y="1467"/>
                  </a:cubicBezTo>
                  <a:cubicBezTo>
                    <a:pt x="49637" y="1467"/>
                    <a:pt x="49566" y="1460"/>
                    <a:pt x="49488" y="1455"/>
                  </a:cubicBezTo>
                  <a:cubicBezTo>
                    <a:pt x="49491" y="1347"/>
                    <a:pt x="49490" y="1323"/>
                    <a:pt x="49433" y="1232"/>
                  </a:cubicBezTo>
                  <a:cubicBezTo>
                    <a:pt x="49399" y="1177"/>
                    <a:pt x="49371" y="1167"/>
                    <a:pt x="49329" y="1167"/>
                  </a:cubicBezTo>
                  <a:cubicBezTo>
                    <a:pt x="49308" y="1167"/>
                    <a:pt x="49284" y="1170"/>
                    <a:pt x="49254" y="1170"/>
                  </a:cubicBezTo>
                  <a:cubicBezTo>
                    <a:pt x="49252" y="1170"/>
                    <a:pt x="49250" y="1170"/>
                    <a:pt x="49248" y="1170"/>
                  </a:cubicBezTo>
                  <a:cubicBezTo>
                    <a:pt x="49169" y="1168"/>
                    <a:pt x="49088" y="1158"/>
                    <a:pt x="49009" y="1158"/>
                  </a:cubicBezTo>
                  <a:cubicBezTo>
                    <a:pt x="48934" y="1158"/>
                    <a:pt x="48859" y="1167"/>
                    <a:pt x="48790" y="1199"/>
                  </a:cubicBezTo>
                  <a:cubicBezTo>
                    <a:pt x="48618" y="1279"/>
                    <a:pt x="48445" y="1358"/>
                    <a:pt x="48274" y="1437"/>
                  </a:cubicBezTo>
                  <a:cubicBezTo>
                    <a:pt x="48269" y="1439"/>
                    <a:pt x="48263" y="1440"/>
                    <a:pt x="48256" y="1440"/>
                  </a:cubicBezTo>
                  <a:cubicBezTo>
                    <a:pt x="48163" y="1440"/>
                    <a:pt x="47930" y="1224"/>
                    <a:pt x="47844" y="1202"/>
                  </a:cubicBezTo>
                  <a:cubicBezTo>
                    <a:pt x="47797" y="1190"/>
                    <a:pt x="47745" y="1186"/>
                    <a:pt x="47692" y="1186"/>
                  </a:cubicBezTo>
                  <a:cubicBezTo>
                    <a:pt x="47573" y="1186"/>
                    <a:pt x="47445" y="1206"/>
                    <a:pt x="47340" y="1207"/>
                  </a:cubicBezTo>
                  <a:cubicBezTo>
                    <a:pt x="47336" y="1207"/>
                    <a:pt x="47332" y="1207"/>
                    <a:pt x="47327" y="1207"/>
                  </a:cubicBezTo>
                  <a:cubicBezTo>
                    <a:pt x="47247" y="1207"/>
                    <a:pt x="47163" y="1203"/>
                    <a:pt x="47081" y="1203"/>
                  </a:cubicBezTo>
                  <a:cubicBezTo>
                    <a:pt x="47020" y="1203"/>
                    <a:pt x="46960" y="1205"/>
                    <a:pt x="46901" y="1213"/>
                  </a:cubicBezTo>
                  <a:cubicBezTo>
                    <a:pt x="46714" y="1238"/>
                    <a:pt x="46526" y="1263"/>
                    <a:pt x="46338" y="1289"/>
                  </a:cubicBezTo>
                  <a:cubicBezTo>
                    <a:pt x="46295" y="1295"/>
                    <a:pt x="46252" y="1479"/>
                    <a:pt x="46235" y="1521"/>
                  </a:cubicBezTo>
                  <a:cubicBezTo>
                    <a:pt x="46213" y="1577"/>
                    <a:pt x="46330" y="1655"/>
                    <a:pt x="46370" y="1696"/>
                  </a:cubicBezTo>
                  <a:cubicBezTo>
                    <a:pt x="46285" y="1761"/>
                    <a:pt x="46202" y="1824"/>
                    <a:pt x="46119" y="1889"/>
                  </a:cubicBezTo>
                  <a:cubicBezTo>
                    <a:pt x="46107" y="1898"/>
                    <a:pt x="46090" y="1901"/>
                    <a:pt x="46070" y="1901"/>
                  </a:cubicBezTo>
                  <a:cubicBezTo>
                    <a:pt x="46003" y="1901"/>
                    <a:pt x="45904" y="1861"/>
                    <a:pt x="45856" y="1851"/>
                  </a:cubicBezTo>
                  <a:cubicBezTo>
                    <a:pt x="45848" y="1849"/>
                    <a:pt x="45840" y="1848"/>
                    <a:pt x="45832" y="1848"/>
                  </a:cubicBezTo>
                  <a:cubicBezTo>
                    <a:pt x="45754" y="1848"/>
                    <a:pt x="45685" y="1919"/>
                    <a:pt x="45621" y="1961"/>
                  </a:cubicBezTo>
                  <a:cubicBezTo>
                    <a:pt x="45572" y="1992"/>
                    <a:pt x="45539" y="2004"/>
                    <a:pt x="45507" y="2004"/>
                  </a:cubicBezTo>
                  <a:cubicBezTo>
                    <a:pt x="45466" y="2004"/>
                    <a:pt x="45425" y="1985"/>
                    <a:pt x="45352" y="1961"/>
                  </a:cubicBezTo>
                  <a:cubicBezTo>
                    <a:pt x="45311" y="1947"/>
                    <a:pt x="45285" y="1939"/>
                    <a:pt x="45267" y="1939"/>
                  </a:cubicBezTo>
                  <a:cubicBezTo>
                    <a:pt x="45231" y="1939"/>
                    <a:pt x="45227" y="1971"/>
                    <a:pt x="45193" y="2056"/>
                  </a:cubicBezTo>
                  <a:cubicBezTo>
                    <a:pt x="45176" y="2099"/>
                    <a:pt x="45112" y="2329"/>
                    <a:pt x="45065" y="2329"/>
                  </a:cubicBezTo>
                  <a:cubicBezTo>
                    <a:pt x="45064" y="2329"/>
                    <a:pt x="45063" y="2329"/>
                    <a:pt x="45062" y="2329"/>
                  </a:cubicBezTo>
                  <a:cubicBezTo>
                    <a:pt x="44956" y="2301"/>
                    <a:pt x="44850" y="2274"/>
                    <a:pt x="44744" y="2245"/>
                  </a:cubicBezTo>
                  <a:cubicBezTo>
                    <a:pt x="44712" y="2237"/>
                    <a:pt x="44642" y="2011"/>
                    <a:pt x="44633" y="1970"/>
                  </a:cubicBezTo>
                  <a:cubicBezTo>
                    <a:pt x="44620" y="1920"/>
                    <a:pt x="44635" y="1716"/>
                    <a:pt x="44595" y="1691"/>
                  </a:cubicBezTo>
                  <a:cubicBezTo>
                    <a:pt x="44532" y="1649"/>
                    <a:pt x="44399" y="1519"/>
                    <a:pt x="44327" y="1514"/>
                  </a:cubicBezTo>
                  <a:cubicBezTo>
                    <a:pt x="44325" y="1514"/>
                    <a:pt x="44324" y="1514"/>
                    <a:pt x="44322" y="1514"/>
                  </a:cubicBezTo>
                  <a:cubicBezTo>
                    <a:pt x="44248" y="1514"/>
                    <a:pt x="44124" y="1612"/>
                    <a:pt x="44060" y="1644"/>
                  </a:cubicBezTo>
                  <a:cubicBezTo>
                    <a:pt x="43972" y="1686"/>
                    <a:pt x="43869" y="1701"/>
                    <a:pt x="43775" y="1727"/>
                  </a:cubicBezTo>
                  <a:cubicBezTo>
                    <a:pt x="43639" y="1767"/>
                    <a:pt x="43653" y="1757"/>
                    <a:pt x="43673" y="1917"/>
                  </a:cubicBezTo>
                  <a:cubicBezTo>
                    <a:pt x="43683" y="1996"/>
                    <a:pt x="43510" y="2010"/>
                    <a:pt x="43452" y="2030"/>
                  </a:cubicBezTo>
                  <a:cubicBezTo>
                    <a:pt x="43354" y="2061"/>
                    <a:pt x="43255" y="2093"/>
                    <a:pt x="43156" y="2126"/>
                  </a:cubicBezTo>
                  <a:cubicBezTo>
                    <a:pt x="43146" y="2129"/>
                    <a:pt x="43134" y="2131"/>
                    <a:pt x="43121" y="2131"/>
                  </a:cubicBezTo>
                  <a:cubicBezTo>
                    <a:pt x="43051" y="2131"/>
                    <a:pt x="42946" y="2089"/>
                    <a:pt x="42888" y="2078"/>
                  </a:cubicBezTo>
                  <a:cubicBezTo>
                    <a:pt x="42928" y="2037"/>
                    <a:pt x="42968" y="1996"/>
                    <a:pt x="43008" y="1954"/>
                  </a:cubicBezTo>
                  <a:lnTo>
                    <a:pt x="43008" y="1954"/>
                  </a:lnTo>
                  <a:cubicBezTo>
                    <a:pt x="42750" y="1995"/>
                    <a:pt x="42481" y="2011"/>
                    <a:pt x="42237" y="2102"/>
                  </a:cubicBezTo>
                  <a:cubicBezTo>
                    <a:pt x="42135" y="2140"/>
                    <a:pt x="42078" y="2162"/>
                    <a:pt x="42016" y="2162"/>
                  </a:cubicBezTo>
                  <a:cubicBezTo>
                    <a:pt x="41965" y="2162"/>
                    <a:pt x="41910" y="2147"/>
                    <a:pt x="41823" y="2113"/>
                  </a:cubicBezTo>
                  <a:cubicBezTo>
                    <a:pt x="41801" y="2105"/>
                    <a:pt x="41780" y="2101"/>
                    <a:pt x="41759" y="2101"/>
                  </a:cubicBezTo>
                  <a:cubicBezTo>
                    <a:pt x="41657" y="2101"/>
                    <a:pt x="41565" y="2190"/>
                    <a:pt x="41508" y="2274"/>
                  </a:cubicBezTo>
                  <a:cubicBezTo>
                    <a:pt x="41586" y="2265"/>
                    <a:pt x="41664" y="2256"/>
                    <a:pt x="41743" y="2247"/>
                  </a:cubicBezTo>
                  <a:lnTo>
                    <a:pt x="41743" y="2247"/>
                  </a:lnTo>
                  <a:cubicBezTo>
                    <a:pt x="41472" y="2409"/>
                    <a:pt x="41203" y="2570"/>
                    <a:pt x="40933" y="2732"/>
                  </a:cubicBezTo>
                  <a:cubicBezTo>
                    <a:pt x="41284" y="2359"/>
                    <a:pt x="41636" y="1986"/>
                    <a:pt x="41987" y="1614"/>
                  </a:cubicBezTo>
                  <a:cubicBezTo>
                    <a:pt x="42011" y="1588"/>
                    <a:pt x="42010" y="1481"/>
                    <a:pt x="42016" y="1445"/>
                  </a:cubicBezTo>
                  <a:cubicBezTo>
                    <a:pt x="42020" y="1417"/>
                    <a:pt x="41910" y="1351"/>
                    <a:pt x="41886" y="1333"/>
                  </a:cubicBezTo>
                  <a:cubicBezTo>
                    <a:pt x="41795" y="1262"/>
                    <a:pt x="41630" y="1241"/>
                    <a:pt x="41525" y="1204"/>
                  </a:cubicBezTo>
                  <a:cubicBezTo>
                    <a:pt x="41499" y="1195"/>
                    <a:pt x="41473" y="1191"/>
                    <a:pt x="41448" y="1191"/>
                  </a:cubicBezTo>
                  <a:cubicBezTo>
                    <a:pt x="41368" y="1191"/>
                    <a:pt x="41288" y="1225"/>
                    <a:pt x="41210" y="1244"/>
                  </a:cubicBezTo>
                  <a:cubicBezTo>
                    <a:pt x="41142" y="1259"/>
                    <a:pt x="41074" y="1274"/>
                    <a:pt x="41005" y="1291"/>
                  </a:cubicBezTo>
                  <a:cubicBezTo>
                    <a:pt x="40973" y="1299"/>
                    <a:pt x="41022" y="1425"/>
                    <a:pt x="41030" y="1459"/>
                  </a:cubicBezTo>
                  <a:cubicBezTo>
                    <a:pt x="40941" y="1476"/>
                    <a:pt x="40853" y="1495"/>
                    <a:pt x="40765" y="1513"/>
                  </a:cubicBezTo>
                  <a:cubicBezTo>
                    <a:pt x="40815" y="1439"/>
                    <a:pt x="40864" y="1365"/>
                    <a:pt x="40913" y="1291"/>
                  </a:cubicBezTo>
                  <a:lnTo>
                    <a:pt x="40913" y="1291"/>
                  </a:lnTo>
                  <a:cubicBezTo>
                    <a:pt x="40751" y="1311"/>
                    <a:pt x="40587" y="1330"/>
                    <a:pt x="40424" y="1350"/>
                  </a:cubicBezTo>
                  <a:cubicBezTo>
                    <a:pt x="40514" y="1294"/>
                    <a:pt x="40607" y="1237"/>
                    <a:pt x="40698" y="1179"/>
                  </a:cubicBezTo>
                  <a:cubicBezTo>
                    <a:pt x="40648" y="1137"/>
                    <a:pt x="40585" y="1120"/>
                    <a:pt x="40520" y="1120"/>
                  </a:cubicBezTo>
                  <a:cubicBezTo>
                    <a:pt x="40413" y="1120"/>
                    <a:pt x="40300" y="1166"/>
                    <a:pt x="40232" y="1227"/>
                  </a:cubicBezTo>
                  <a:cubicBezTo>
                    <a:pt x="40143" y="1309"/>
                    <a:pt x="40052" y="1390"/>
                    <a:pt x="39962" y="1473"/>
                  </a:cubicBezTo>
                  <a:cubicBezTo>
                    <a:pt x="39903" y="1527"/>
                    <a:pt x="39976" y="1651"/>
                    <a:pt x="39902" y="1707"/>
                  </a:cubicBezTo>
                  <a:cubicBezTo>
                    <a:pt x="39584" y="1938"/>
                    <a:pt x="39237" y="2079"/>
                    <a:pt x="38883" y="2247"/>
                  </a:cubicBezTo>
                  <a:cubicBezTo>
                    <a:pt x="38697" y="2338"/>
                    <a:pt x="38469" y="2406"/>
                    <a:pt x="38299" y="2527"/>
                  </a:cubicBezTo>
                  <a:cubicBezTo>
                    <a:pt x="38219" y="2585"/>
                    <a:pt x="38150" y="2679"/>
                    <a:pt x="38081" y="2751"/>
                  </a:cubicBezTo>
                  <a:cubicBezTo>
                    <a:pt x="37983" y="2851"/>
                    <a:pt x="37995" y="2849"/>
                    <a:pt x="38031" y="3001"/>
                  </a:cubicBezTo>
                  <a:cubicBezTo>
                    <a:pt x="38050" y="3079"/>
                    <a:pt x="38102" y="3152"/>
                    <a:pt x="38028" y="3180"/>
                  </a:cubicBezTo>
                  <a:cubicBezTo>
                    <a:pt x="37916" y="3222"/>
                    <a:pt x="37804" y="3266"/>
                    <a:pt x="37692" y="3308"/>
                  </a:cubicBezTo>
                  <a:cubicBezTo>
                    <a:pt x="37495" y="3383"/>
                    <a:pt x="37297" y="3459"/>
                    <a:pt x="37100" y="3535"/>
                  </a:cubicBezTo>
                  <a:cubicBezTo>
                    <a:pt x="37130" y="3600"/>
                    <a:pt x="37213" y="3860"/>
                    <a:pt x="37276" y="3860"/>
                  </a:cubicBezTo>
                  <a:cubicBezTo>
                    <a:pt x="37277" y="3860"/>
                    <a:pt x="37278" y="3860"/>
                    <a:pt x="37278" y="3860"/>
                  </a:cubicBezTo>
                  <a:cubicBezTo>
                    <a:pt x="37316" y="3856"/>
                    <a:pt x="37402" y="3831"/>
                    <a:pt x="37459" y="3831"/>
                  </a:cubicBezTo>
                  <a:cubicBezTo>
                    <a:pt x="37475" y="3831"/>
                    <a:pt x="37490" y="3833"/>
                    <a:pt x="37499" y="3839"/>
                  </a:cubicBezTo>
                  <a:cubicBezTo>
                    <a:pt x="37543" y="3862"/>
                    <a:pt x="37594" y="3972"/>
                    <a:pt x="37624" y="4016"/>
                  </a:cubicBezTo>
                  <a:cubicBezTo>
                    <a:pt x="37580" y="4036"/>
                    <a:pt x="37530" y="4073"/>
                    <a:pt x="37481" y="4073"/>
                  </a:cubicBezTo>
                  <a:cubicBezTo>
                    <a:pt x="37471" y="4073"/>
                    <a:pt x="37462" y="4072"/>
                    <a:pt x="37452" y="4068"/>
                  </a:cubicBezTo>
                  <a:cubicBezTo>
                    <a:pt x="37392" y="4049"/>
                    <a:pt x="37330" y="4019"/>
                    <a:pt x="37269" y="4013"/>
                  </a:cubicBezTo>
                  <a:cubicBezTo>
                    <a:pt x="37186" y="4005"/>
                    <a:pt x="37122" y="3996"/>
                    <a:pt x="37064" y="3996"/>
                  </a:cubicBezTo>
                  <a:cubicBezTo>
                    <a:pt x="36983" y="3996"/>
                    <a:pt x="36913" y="4014"/>
                    <a:pt x="36816" y="4076"/>
                  </a:cubicBezTo>
                  <a:cubicBezTo>
                    <a:pt x="36761" y="4111"/>
                    <a:pt x="36529" y="4294"/>
                    <a:pt x="36700" y="4325"/>
                  </a:cubicBezTo>
                  <a:cubicBezTo>
                    <a:pt x="36847" y="4352"/>
                    <a:pt x="36991" y="4370"/>
                    <a:pt x="37141" y="4382"/>
                  </a:cubicBezTo>
                  <a:cubicBezTo>
                    <a:pt x="37071" y="4395"/>
                    <a:pt x="36854" y="4452"/>
                    <a:pt x="36713" y="4452"/>
                  </a:cubicBezTo>
                  <a:cubicBezTo>
                    <a:pt x="36660" y="4452"/>
                    <a:pt x="36618" y="4444"/>
                    <a:pt x="36597" y="4423"/>
                  </a:cubicBezTo>
                  <a:cubicBezTo>
                    <a:pt x="36488" y="4310"/>
                    <a:pt x="36480" y="4315"/>
                    <a:pt x="36515" y="4161"/>
                  </a:cubicBezTo>
                  <a:cubicBezTo>
                    <a:pt x="36528" y="4102"/>
                    <a:pt x="36419" y="4007"/>
                    <a:pt x="36361" y="4007"/>
                  </a:cubicBezTo>
                  <a:cubicBezTo>
                    <a:pt x="36354" y="4007"/>
                    <a:pt x="36348" y="4008"/>
                    <a:pt x="36343" y="4011"/>
                  </a:cubicBezTo>
                  <a:cubicBezTo>
                    <a:pt x="36373" y="4047"/>
                    <a:pt x="36476" y="4194"/>
                    <a:pt x="36415" y="4242"/>
                  </a:cubicBezTo>
                  <a:cubicBezTo>
                    <a:pt x="36331" y="4306"/>
                    <a:pt x="36250" y="4343"/>
                    <a:pt x="36216" y="4450"/>
                  </a:cubicBezTo>
                  <a:cubicBezTo>
                    <a:pt x="36191" y="4530"/>
                    <a:pt x="36352" y="4619"/>
                    <a:pt x="36409" y="4669"/>
                  </a:cubicBezTo>
                  <a:cubicBezTo>
                    <a:pt x="36481" y="4732"/>
                    <a:pt x="36420" y="4859"/>
                    <a:pt x="36404" y="4948"/>
                  </a:cubicBezTo>
                  <a:cubicBezTo>
                    <a:pt x="36392" y="5017"/>
                    <a:pt x="36483" y="5117"/>
                    <a:pt x="36518" y="5177"/>
                  </a:cubicBezTo>
                  <a:cubicBezTo>
                    <a:pt x="36519" y="5179"/>
                    <a:pt x="36521" y="5180"/>
                    <a:pt x="36525" y="5180"/>
                  </a:cubicBezTo>
                  <a:cubicBezTo>
                    <a:pt x="36564" y="5180"/>
                    <a:pt x="36756" y="5080"/>
                    <a:pt x="36780" y="5069"/>
                  </a:cubicBezTo>
                  <a:cubicBezTo>
                    <a:pt x="36839" y="5043"/>
                    <a:pt x="36870" y="5030"/>
                    <a:pt x="36904" y="5030"/>
                  </a:cubicBezTo>
                  <a:cubicBezTo>
                    <a:pt x="36933" y="5030"/>
                    <a:pt x="36965" y="5040"/>
                    <a:pt x="37021" y="5061"/>
                  </a:cubicBezTo>
                  <a:cubicBezTo>
                    <a:pt x="37110" y="5095"/>
                    <a:pt x="37123" y="5188"/>
                    <a:pt x="37162" y="5278"/>
                  </a:cubicBezTo>
                  <a:cubicBezTo>
                    <a:pt x="37081" y="5223"/>
                    <a:pt x="37001" y="5169"/>
                    <a:pt x="36921" y="5113"/>
                  </a:cubicBezTo>
                  <a:cubicBezTo>
                    <a:pt x="36914" y="5109"/>
                    <a:pt x="36907" y="5107"/>
                    <a:pt x="36899" y="5107"/>
                  </a:cubicBezTo>
                  <a:cubicBezTo>
                    <a:pt x="36845" y="5107"/>
                    <a:pt x="36755" y="5192"/>
                    <a:pt x="36718" y="5215"/>
                  </a:cubicBezTo>
                  <a:cubicBezTo>
                    <a:pt x="36496" y="5354"/>
                    <a:pt x="36838" y="5450"/>
                    <a:pt x="36755" y="5596"/>
                  </a:cubicBezTo>
                  <a:cubicBezTo>
                    <a:pt x="36680" y="5727"/>
                    <a:pt x="36577" y="5962"/>
                    <a:pt x="36452" y="6044"/>
                  </a:cubicBezTo>
                  <a:cubicBezTo>
                    <a:pt x="36388" y="6086"/>
                    <a:pt x="36322" y="6103"/>
                    <a:pt x="36256" y="6103"/>
                  </a:cubicBezTo>
                  <a:cubicBezTo>
                    <a:pt x="36158" y="6103"/>
                    <a:pt x="36058" y="6066"/>
                    <a:pt x="35964" y="6024"/>
                  </a:cubicBezTo>
                  <a:cubicBezTo>
                    <a:pt x="36018" y="6016"/>
                    <a:pt x="36168" y="6027"/>
                    <a:pt x="36205" y="5987"/>
                  </a:cubicBezTo>
                  <a:cubicBezTo>
                    <a:pt x="36289" y="5898"/>
                    <a:pt x="36374" y="5809"/>
                    <a:pt x="36459" y="5719"/>
                  </a:cubicBezTo>
                  <a:cubicBezTo>
                    <a:pt x="36507" y="5668"/>
                    <a:pt x="36498" y="5506"/>
                    <a:pt x="36508" y="5434"/>
                  </a:cubicBezTo>
                  <a:cubicBezTo>
                    <a:pt x="36526" y="5303"/>
                    <a:pt x="36418" y="5320"/>
                    <a:pt x="36308" y="5283"/>
                  </a:cubicBezTo>
                  <a:cubicBezTo>
                    <a:pt x="36218" y="5251"/>
                    <a:pt x="36257" y="4778"/>
                    <a:pt x="36184" y="4693"/>
                  </a:cubicBezTo>
                  <a:cubicBezTo>
                    <a:pt x="36143" y="4646"/>
                    <a:pt x="36010" y="4541"/>
                    <a:pt x="36016" y="4477"/>
                  </a:cubicBezTo>
                  <a:cubicBezTo>
                    <a:pt x="36026" y="4356"/>
                    <a:pt x="36037" y="4235"/>
                    <a:pt x="36047" y="4114"/>
                  </a:cubicBezTo>
                  <a:lnTo>
                    <a:pt x="36047" y="4114"/>
                  </a:lnTo>
                  <a:cubicBezTo>
                    <a:pt x="35940" y="4132"/>
                    <a:pt x="35464" y="4146"/>
                    <a:pt x="35456" y="4257"/>
                  </a:cubicBezTo>
                  <a:cubicBezTo>
                    <a:pt x="35451" y="4344"/>
                    <a:pt x="35473" y="4535"/>
                    <a:pt x="35423" y="4604"/>
                  </a:cubicBezTo>
                  <a:cubicBezTo>
                    <a:pt x="35349" y="4704"/>
                    <a:pt x="35275" y="4805"/>
                    <a:pt x="35201" y="4905"/>
                  </a:cubicBezTo>
                  <a:cubicBezTo>
                    <a:pt x="35252" y="4921"/>
                    <a:pt x="35415" y="4938"/>
                    <a:pt x="35407" y="4998"/>
                  </a:cubicBezTo>
                  <a:cubicBezTo>
                    <a:pt x="35397" y="5071"/>
                    <a:pt x="35331" y="5232"/>
                    <a:pt x="35407" y="5261"/>
                  </a:cubicBezTo>
                  <a:cubicBezTo>
                    <a:pt x="35523" y="5307"/>
                    <a:pt x="35638" y="5352"/>
                    <a:pt x="35752" y="5398"/>
                  </a:cubicBezTo>
                  <a:cubicBezTo>
                    <a:pt x="35799" y="5416"/>
                    <a:pt x="35794" y="5594"/>
                    <a:pt x="35801" y="5644"/>
                  </a:cubicBezTo>
                  <a:cubicBezTo>
                    <a:pt x="35702" y="5604"/>
                    <a:pt x="35580" y="5526"/>
                    <a:pt x="35476" y="5512"/>
                  </a:cubicBezTo>
                  <a:cubicBezTo>
                    <a:pt x="35332" y="5496"/>
                    <a:pt x="35189" y="5479"/>
                    <a:pt x="35045" y="5463"/>
                  </a:cubicBezTo>
                  <a:cubicBezTo>
                    <a:pt x="35007" y="5458"/>
                    <a:pt x="34968" y="5456"/>
                    <a:pt x="34927" y="5456"/>
                  </a:cubicBezTo>
                  <a:cubicBezTo>
                    <a:pt x="34737" y="5456"/>
                    <a:pt x="34524" y="5504"/>
                    <a:pt x="34388" y="5614"/>
                  </a:cubicBezTo>
                  <a:cubicBezTo>
                    <a:pt x="34498" y="5699"/>
                    <a:pt x="34554" y="5694"/>
                    <a:pt x="34502" y="5827"/>
                  </a:cubicBezTo>
                  <a:cubicBezTo>
                    <a:pt x="34456" y="5942"/>
                    <a:pt x="34450" y="5959"/>
                    <a:pt x="34373" y="5959"/>
                  </a:cubicBezTo>
                  <a:cubicBezTo>
                    <a:pt x="34355" y="5959"/>
                    <a:pt x="34333" y="5958"/>
                    <a:pt x="34305" y="5957"/>
                  </a:cubicBezTo>
                  <a:cubicBezTo>
                    <a:pt x="34314" y="5920"/>
                    <a:pt x="34325" y="5884"/>
                    <a:pt x="34335" y="5846"/>
                  </a:cubicBezTo>
                  <a:lnTo>
                    <a:pt x="34335" y="5846"/>
                  </a:lnTo>
                  <a:cubicBezTo>
                    <a:pt x="34206" y="5851"/>
                    <a:pt x="34174" y="5856"/>
                    <a:pt x="34076" y="5939"/>
                  </a:cubicBezTo>
                  <a:cubicBezTo>
                    <a:pt x="33991" y="6013"/>
                    <a:pt x="33923" y="6015"/>
                    <a:pt x="33811" y="6031"/>
                  </a:cubicBezTo>
                  <a:cubicBezTo>
                    <a:pt x="33738" y="6042"/>
                    <a:pt x="33736" y="6209"/>
                    <a:pt x="33648" y="6211"/>
                  </a:cubicBezTo>
                  <a:cubicBezTo>
                    <a:pt x="33631" y="6211"/>
                    <a:pt x="33616" y="6212"/>
                    <a:pt x="33602" y="6212"/>
                  </a:cubicBezTo>
                  <a:cubicBezTo>
                    <a:pt x="33510" y="6212"/>
                    <a:pt x="33503" y="6198"/>
                    <a:pt x="33434" y="6089"/>
                  </a:cubicBezTo>
                  <a:cubicBezTo>
                    <a:pt x="33307" y="6194"/>
                    <a:pt x="33180" y="6298"/>
                    <a:pt x="33053" y="6403"/>
                  </a:cubicBezTo>
                  <a:cubicBezTo>
                    <a:pt x="32969" y="6472"/>
                    <a:pt x="32885" y="6542"/>
                    <a:pt x="32802" y="6610"/>
                  </a:cubicBezTo>
                  <a:cubicBezTo>
                    <a:pt x="32771" y="6634"/>
                    <a:pt x="32686" y="6679"/>
                    <a:pt x="32671" y="6718"/>
                  </a:cubicBezTo>
                  <a:cubicBezTo>
                    <a:pt x="32636" y="6803"/>
                    <a:pt x="32727" y="6859"/>
                    <a:pt x="32632" y="6899"/>
                  </a:cubicBezTo>
                  <a:cubicBezTo>
                    <a:pt x="32576" y="6924"/>
                    <a:pt x="32524" y="6965"/>
                    <a:pt x="32472" y="6965"/>
                  </a:cubicBezTo>
                  <a:cubicBezTo>
                    <a:pt x="32452" y="6965"/>
                    <a:pt x="32431" y="6959"/>
                    <a:pt x="32411" y="6944"/>
                  </a:cubicBezTo>
                  <a:cubicBezTo>
                    <a:pt x="32344" y="6891"/>
                    <a:pt x="32244" y="6861"/>
                    <a:pt x="32268" y="6771"/>
                  </a:cubicBezTo>
                  <a:cubicBezTo>
                    <a:pt x="32283" y="6714"/>
                    <a:pt x="32442" y="6689"/>
                    <a:pt x="32493" y="6669"/>
                  </a:cubicBezTo>
                  <a:cubicBezTo>
                    <a:pt x="32430" y="6620"/>
                    <a:pt x="32349" y="6521"/>
                    <a:pt x="32272" y="6521"/>
                  </a:cubicBezTo>
                  <a:cubicBezTo>
                    <a:pt x="32268" y="6521"/>
                    <a:pt x="32264" y="6521"/>
                    <a:pt x="32260" y="6522"/>
                  </a:cubicBezTo>
                  <a:cubicBezTo>
                    <a:pt x="32151" y="6536"/>
                    <a:pt x="32041" y="6552"/>
                    <a:pt x="31932" y="6566"/>
                  </a:cubicBezTo>
                  <a:cubicBezTo>
                    <a:pt x="31959" y="6585"/>
                    <a:pt x="32075" y="6645"/>
                    <a:pt x="32075" y="6675"/>
                  </a:cubicBezTo>
                  <a:cubicBezTo>
                    <a:pt x="32077" y="6759"/>
                    <a:pt x="32079" y="6844"/>
                    <a:pt x="32082" y="6930"/>
                  </a:cubicBezTo>
                  <a:cubicBezTo>
                    <a:pt x="32082" y="6928"/>
                    <a:pt x="32082" y="6928"/>
                    <a:pt x="32084" y="6928"/>
                  </a:cubicBezTo>
                  <a:cubicBezTo>
                    <a:pt x="32099" y="6928"/>
                    <a:pt x="32205" y="7026"/>
                    <a:pt x="32213" y="7038"/>
                  </a:cubicBezTo>
                  <a:cubicBezTo>
                    <a:pt x="32243" y="7081"/>
                    <a:pt x="32227" y="7184"/>
                    <a:pt x="32228" y="7237"/>
                  </a:cubicBezTo>
                  <a:cubicBezTo>
                    <a:pt x="32135" y="7233"/>
                    <a:pt x="32041" y="7232"/>
                    <a:pt x="31947" y="7229"/>
                  </a:cubicBezTo>
                  <a:cubicBezTo>
                    <a:pt x="31946" y="7229"/>
                    <a:pt x="31946" y="7229"/>
                    <a:pt x="31945" y="7229"/>
                  </a:cubicBezTo>
                  <a:cubicBezTo>
                    <a:pt x="31889" y="7229"/>
                    <a:pt x="31831" y="7333"/>
                    <a:pt x="31797" y="7373"/>
                  </a:cubicBezTo>
                  <a:cubicBezTo>
                    <a:pt x="31730" y="7450"/>
                    <a:pt x="31663" y="7527"/>
                    <a:pt x="31595" y="7605"/>
                  </a:cubicBezTo>
                  <a:cubicBezTo>
                    <a:pt x="31586" y="7616"/>
                    <a:pt x="31729" y="7806"/>
                    <a:pt x="31746" y="7832"/>
                  </a:cubicBezTo>
                  <a:cubicBezTo>
                    <a:pt x="31627" y="7823"/>
                    <a:pt x="31507" y="7816"/>
                    <a:pt x="31387" y="7806"/>
                  </a:cubicBezTo>
                  <a:cubicBezTo>
                    <a:pt x="31339" y="7803"/>
                    <a:pt x="31305" y="7798"/>
                    <a:pt x="31278" y="7798"/>
                  </a:cubicBezTo>
                  <a:cubicBezTo>
                    <a:pt x="31224" y="7798"/>
                    <a:pt x="31200" y="7817"/>
                    <a:pt x="31145" y="7903"/>
                  </a:cubicBezTo>
                  <a:cubicBezTo>
                    <a:pt x="31200" y="7944"/>
                    <a:pt x="31238" y="7992"/>
                    <a:pt x="31295" y="7992"/>
                  </a:cubicBezTo>
                  <a:cubicBezTo>
                    <a:pt x="31304" y="7992"/>
                    <a:pt x="31314" y="7991"/>
                    <a:pt x="31325" y="7988"/>
                  </a:cubicBezTo>
                  <a:cubicBezTo>
                    <a:pt x="31330" y="7986"/>
                    <a:pt x="31336" y="7986"/>
                    <a:pt x="31341" y="7986"/>
                  </a:cubicBezTo>
                  <a:cubicBezTo>
                    <a:pt x="31403" y="7986"/>
                    <a:pt x="31455" y="8075"/>
                    <a:pt x="31398" y="8119"/>
                  </a:cubicBezTo>
                  <a:cubicBezTo>
                    <a:pt x="31368" y="8142"/>
                    <a:pt x="31331" y="8151"/>
                    <a:pt x="31290" y="8151"/>
                  </a:cubicBezTo>
                  <a:cubicBezTo>
                    <a:pt x="31188" y="8151"/>
                    <a:pt x="31063" y="8098"/>
                    <a:pt x="30967" y="8084"/>
                  </a:cubicBezTo>
                  <a:cubicBezTo>
                    <a:pt x="30850" y="8066"/>
                    <a:pt x="30806" y="7825"/>
                    <a:pt x="30775" y="7708"/>
                  </a:cubicBezTo>
                  <a:cubicBezTo>
                    <a:pt x="30743" y="7592"/>
                    <a:pt x="30484" y="7506"/>
                    <a:pt x="30386" y="7448"/>
                  </a:cubicBezTo>
                  <a:lnTo>
                    <a:pt x="30386" y="7448"/>
                  </a:lnTo>
                  <a:cubicBezTo>
                    <a:pt x="30610" y="7495"/>
                    <a:pt x="30806" y="7508"/>
                    <a:pt x="31018" y="7508"/>
                  </a:cubicBezTo>
                  <a:cubicBezTo>
                    <a:pt x="31089" y="7508"/>
                    <a:pt x="31161" y="7506"/>
                    <a:pt x="31237" y="7504"/>
                  </a:cubicBezTo>
                  <a:cubicBezTo>
                    <a:pt x="31399" y="7498"/>
                    <a:pt x="31447" y="7478"/>
                    <a:pt x="31587" y="7385"/>
                  </a:cubicBezTo>
                  <a:cubicBezTo>
                    <a:pt x="31649" y="7344"/>
                    <a:pt x="31651" y="7302"/>
                    <a:pt x="31676" y="7225"/>
                  </a:cubicBezTo>
                  <a:cubicBezTo>
                    <a:pt x="31717" y="7102"/>
                    <a:pt x="31723" y="7103"/>
                    <a:pt x="31650" y="6992"/>
                  </a:cubicBezTo>
                  <a:cubicBezTo>
                    <a:pt x="31575" y="6881"/>
                    <a:pt x="31419" y="6849"/>
                    <a:pt x="31304" y="6844"/>
                  </a:cubicBezTo>
                  <a:cubicBezTo>
                    <a:pt x="31151" y="6838"/>
                    <a:pt x="31019" y="6805"/>
                    <a:pt x="30868" y="6765"/>
                  </a:cubicBezTo>
                  <a:cubicBezTo>
                    <a:pt x="30763" y="6739"/>
                    <a:pt x="30693" y="6721"/>
                    <a:pt x="30614" y="6721"/>
                  </a:cubicBezTo>
                  <a:cubicBezTo>
                    <a:pt x="30570" y="6721"/>
                    <a:pt x="30523" y="6726"/>
                    <a:pt x="30465" y="6739"/>
                  </a:cubicBezTo>
                  <a:cubicBezTo>
                    <a:pt x="30418" y="6750"/>
                    <a:pt x="30296" y="6809"/>
                    <a:pt x="30208" y="6809"/>
                  </a:cubicBezTo>
                  <a:cubicBezTo>
                    <a:pt x="30157" y="6809"/>
                    <a:pt x="30117" y="6789"/>
                    <a:pt x="30109" y="6727"/>
                  </a:cubicBezTo>
                  <a:cubicBezTo>
                    <a:pt x="30110" y="6727"/>
                    <a:pt x="30111" y="6727"/>
                    <a:pt x="30112" y="6727"/>
                  </a:cubicBezTo>
                  <a:cubicBezTo>
                    <a:pt x="30136" y="6727"/>
                    <a:pt x="30163" y="6731"/>
                    <a:pt x="30187" y="6731"/>
                  </a:cubicBezTo>
                  <a:cubicBezTo>
                    <a:pt x="30224" y="6731"/>
                    <a:pt x="30254" y="6722"/>
                    <a:pt x="30254" y="6673"/>
                  </a:cubicBezTo>
                  <a:cubicBezTo>
                    <a:pt x="30225" y="6667"/>
                    <a:pt x="30154" y="6641"/>
                    <a:pt x="30110" y="6641"/>
                  </a:cubicBezTo>
                  <a:cubicBezTo>
                    <a:pt x="30092" y="6641"/>
                    <a:pt x="30078" y="6645"/>
                    <a:pt x="30073" y="6657"/>
                  </a:cubicBezTo>
                  <a:cubicBezTo>
                    <a:pt x="30038" y="6746"/>
                    <a:pt x="29949" y="6731"/>
                    <a:pt x="29864" y="6746"/>
                  </a:cubicBezTo>
                  <a:cubicBezTo>
                    <a:pt x="29833" y="6752"/>
                    <a:pt x="29761" y="6797"/>
                    <a:pt x="29734" y="6797"/>
                  </a:cubicBezTo>
                  <a:cubicBezTo>
                    <a:pt x="29730" y="6797"/>
                    <a:pt x="29727" y="6796"/>
                    <a:pt x="29725" y="6793"/>
                  </a:cubicBezTo>
                  <a:cubicBezTo>
                    <a:pt x="29672" y="6724"/>
                    <a:pt x="29603" y="6769"/>
                    <a:pt x="29549" y="6712"/>
                  </a:cubicBezTo>
                  <a:cubicBezTo>
                    <a:pt x="29621" y="6700"/>
                    <a:pt x="29727" y="6705"/>
                    <a:pt x="29792" y="6671"/>
                  </a:cubicBezTo>
                  <a:cubicBezTo>
                    <a:pt x="29822" y="6656"/>
                    <a:pt x="29954" y="6538"/>
                    <a:pt x="29862" y="6527"/>
                  </a:cubicBezTo>
                  <a:cubicBezTo>
                    <a:pt x="29755" y="6515"/>
                    <a:pt x="29647" y="6503"/>
                    <a:pt x="29540" y="6491"/>
                  </a:cubicBezTo>
                  <a:cubicBezTo>
                    <a:pt x="29537" y="6491"/>
                    <a:pt x="29534" y="6491"/>
                    <a:pt x="29531" y="6491"/>
                  </a:cubicBezTo>
                  <a:cubicBezTo>
                    <a:pt x="29456" y="6491"/>
                    <a:pt x="29530" y="6626"/>
                    <a:pt x="29464" y="6626"/>
                  </a:cubicBezTo>
                  <a:cubicBezTo>
                    <a:pt x="29454" y="6626"/>
                    <a:pt x="29441" y="6623"/>
                    <a:pt x="29424" y="6616"/>
                  </a:cubicBezTo>
                  <a:cubicBezTo>
                    <a:pt x="29438" y="6564"/>
                    <a:pt x="29452" y="6514"/>
                    <a:pt x="29467" y="6462"/>
                  </a:cubicBezTo>
                  <a:lnTo>
                    <a:pt x="29467" y="6462"/>
                  </a:lnTo>
                  <a:cubicBezTo>
                    <a:pt x="29437" y="6468"/>
                    <a:pt x="29320" y="6473"/>
                    <a:pt x="29308" y="6503"/>
                  </a:cubicBezTo>
                  <a:cubicBezTo>
                    <a:pt x="29281" y="6571"/>
                    <a:pt x="29254" y="6640"/>
                    <a:pt x="29226" y="6709"/>
                  </a:cubicBezTo>
                  <a:cubicBezTo>
                    <a:pt x="29204" y="6663"/>
                    <a:pt x="29182" y="6618"/>
                    <a:pt x="29158" y="6572"/>
                  </a:cubicBezTo>
                  <a:cubicBezTo>
                    <a:pt x="29118" y="6665"/>
                    <a:pt x="29079" y="6847"/>
                    <a:pt x="28990" y="6889"/>
                  </a:cubicBezTo>
                  <a:cubicBezTo>
                    <a:pt x="28987" y="6727"/>
                    <a:pt x="29019" y="6664"/>
                    <a:pt x="29091" y="6524"/>
                  </a:cubicBezTo>
                  <a:lnTo>
                    <a:pt x="29091" y="6524"/>
                  </a:lnTo>
                  <a:cubicBezTo>
                    <a:pt x="29007" y="6537"/>
                    <a:pt x="28902" y="6577"/>
                    <a:pt x="28841" y="6640"/>
                  </a:cubicBezTo>
                  <a:cubicBezTo>
                    <a:pt x="28777" y="6705"/>
                    <a:pt x="28770" y="6852"/>
                    <a:pt x="28693" y="6899"/>
                  </a:cubicBezTo>
                  <a:cubicBezTo>
                    <a:pt x="28491" y="7026"/>
                    <a:pt x="28304" y="7150"/>
                    <a:pt x="28120" y="7302"/>
                  </a:cubicBezTo>
                  <a:cubicBezTo>
                    <a:pt x="27955" y="7439"/>
                    <a:pt x="27874" y="7647"/>
                    <a:pt x="27776" y="7844"/>
                  </a:cubicBezTo>
                  <a:cubicBezTo>
                    <a:pt x="27676" y="8045"/>
                    <a:pt x="27561" y="8224"/>
                    <a:pt x="27496" y="8444"/>
                  </a:cubicBezTo>
                  <a:cubicBezTo>
                    <a:pt x="27428" y="8669"/>
                    <a:pt x="27407" y="8879"/>
                    <a:pt x="27286" y="9077"/>
                  </a:cubicBezTo>
                  <a:cubicBezTo>
                    <a:pt x="27229" y="9169"/>
                    <a:pt x="27179" y="9261"/>
                    <a:pt x="27130" y="9359"/>
                  </a:cubicBezTo>
                  <a:cubicBezTo>
                    <a:pt x="27077" y="9466"/>
                    <a:pt x="26997" y="9522"/>
                    <a:pt x="26910" y="9599"/>
                  </a:cubicBezTo>
                  <a:cubicBezTo>
                    <a:pt x="26838" y="9664"/>
                    <a:pt x="26769" y="9719"/>
                    <a:pt x="26713" y="9800"/>
                  </a:cubicBezTo>
                  <a:cubicBezTo>
                    <a:pt x="26612" y="9945"/>
                    <a:pt x="26600" y="9950"/>
                    <a:pt x="26640" y="10131"/>
                  </a:cubicBezTo>
                  <a:cubicBezTo>
                    <a:pt x="26686" y="10344"/>
                    <a:pt x="26822" y="10524"/>
                    <a:pt x="26886" y="10733"/>
                  </a:cubicBezTo>
                  <a:cubicBezTo>
                    <a:pt x="26911" y="10816"/>
                    <a:pt x="26994" y="10849"/>
                    <a:pt x="27082" y="10849"/>
                  </a:cubicBezTo>
                  <a:cubicBezTo>
                    <a:pt x="27174" y="10849"/>
                    <a:pt x="27272" y="10814"/>
                    <a:pt x="27319" y="10764"/>
                  </a:cubicBezTo>
                  <a:cubicBezTo>
                    <a:pt x="27378" y="10702"/>
                    <a:pt x="27413" y="10611"/>
                    <a:pt x="27469" y="10543"/>
                  </a:cubicBezTo>
                  <a:cubicBezTo>
                    <a:pt x="27547" y="10445"/>
                    <a:pt x="27568" y="10426"/>
                    <a:pt x="27568" y="10292"/>
                  </a:cubicBezTo>
                  <a:lnTo>
                    <a:pt x="27568" y="10292"/>
                  </a:lnTo>
                  <a:cubicBezTo>
                    <a:pt x="27595" y="10334"/>
                    <a:pt x="27623" y="10410"/>
                    <a:pt x="27671" y="10410"/>
                  </a:cubicBezTo>
                  <a:cubicBezTo>
                    <a:pt x="27672" y="10410"/>
                    <a:pt x="27672" y="10410"/>
                    <a:pt x="27672" y="10410"/>
                  </a:cubicBezTo>
                  <a:cubicBezTo>
                    <a:pt x="27673" y="10410"/>
                    <a:pt x="27674" y="10410"/>
                    <a:pt x="27675" y="10410"/>
                  </a:cubicBezTo>
                  <a:cubicBezTo>
                    <a:pt x="27727" y="10410"/>
                    <a:pt x="27709" y="10502"/>
                    <a:pt x="27732" y="10544"/>
                  </a:cubicBezTo>
                  <a:cubicBezTo>
                    <a:pt x="27756" y="10591"/>
                    <a:pt x="27808" y="10633"/>
                    <a:pt x="27842" y="10672"/>
                  </a:cubicBezTo>
                  <a:cubicBezTo>
                    <a:pt x="27867" y="10704"/>
                    <a:pt x="27870" y="10765"/>
                    <a:pt x="27901" y="10789"/>
                  </a:cubicBezTo>
                  <a:cubicBezTo>
                    <a:pt x="27974" y="10846"/>
                    <a:pt x="28137" y="10922"/>
                    <a:pt x="28128" y="11023"/>
                  </a:cubicBezTo>
                  <a:cubicBezTo>
                    <a:pt x="28123" y="11072"/>
                    <a:pt x="28167" y="11138"/>
                    <a:pt x="28187" y="11183"/>
                  </a:cubicBezTo>
                  <a:cubicBezTo>
                    <a:pt x="28206" y="11228"/>
                    <a:pt x="28216" y="11243"/>
                    <a:pt x="28233" y="11243"/>
                  </a:cubicBezTo>
                  <a:cubicBezTo>
                    <a:pt x="28248" y="11243"/>
                    <a:pt x="28268" y="11231"/>
                    <a:pt x="28305" y="11218"/>
                  </a:cubicBezTo>
                  <a:cubicBezTo>
                    <a:pt x="28356" y="11201"/>
                    <a:pt x="28394" y="11210"/>
                    <a:pt x="28394" y="11149"/>
                  </a:cubicBezTo>
                  <a:cubicBezTo>
                    <a:pt x="28394" y="11101"/>
                    <a:pt x="28376" y="11046"/>
                    <a:pt x="28419" y="11025"/>
                  </a:cubicBezTo>
                  <a:cubicBezTo>
                    <a:pt x="28526" y="10970"/>
                    <a:pt x="28624" y="10944"/>
                    <a:pt x="28645" y="10798"/>
                  </a:cubicBezTo>
                  <a:cubicBezTo>
                    <a:pt x="28661" y="10690"/>
                    <a:pt x="28615" y="10537"/>
                    <a:pt x="28602" y="10428"/>
                  </a:cubicBezTo>
                  <a:cubicBezTo>
                    <a:pt x="28586" y="10293"/>
                    <a:pt x="28652" y="10241"/>
                    <a:pt x="28724" y="10132"/>
                  </a:cubicBezTo>
                  <a:cubicBezTo>
                    <a:pt x="28766" y="10070"/>
                    <a:pt x="28876" y="9972"/>
                    <a:pt x="28822" y="9905"/>
                  </a:cubicBezTo>
                  <a:cubicBezTo>
                    <a:pt x="28746" y="9813"/>
                    <a:pt x="28594" y="9857"/>
                    <a:pt x="28516" y="9780"/>
                  </a:cubicBezTo>
                  <a:cubicBezTo>
                    <a:pt x="28335" y="9599"/>
                    <a:pt x="28466" y="9316"/>
                    <a:pt x="28542" y="9140"/>
                  </a:cubicBezTo>
                  <a:cubicBezTo>
                    <a:pt x="28567" y="9079"/>
                    <a:pt x="28962" y="8720"/>
                    <a:pt x="28882" y="8637"/>
                  </a:cubicBezTo>
                  <a:cubicBezTo>
                    <a:pt x="28793" y="8548"/>
                    <a:pt x="28813" y="8470"/>
                    <a:pt x="28865" y="8365"/>
                  </a:cubicBezTo>
                  <a:cubicBezTo>
                    <a:pt x="28948" y="8203"/>
                    <a:pt x="28964" y="8204"/>
                    <a:pt x="29135" y="8165"/>
                  </a:cubicBezTo>
                  <a:cubicBezTo>
                    <a:pt x="29162" y="8159"/>
                    <a:pt x="29189" y="8155"/>
                    <a:pt x="29215" y="8155"/>
                  </a:cubicBezTo>
                  <a:cubicBezTo>
                    <a:pt x="29303" y="8155"/>
                    <a:pt x="29381" y="8195"/>
                    <a:pt x="29433" y="8283"/>
                  </a:cubicBezTo>
                  <a:cubicBezTo>
                    <a:pt x="29488" y="8374"/>
                    <a:pt x="29398" y="8346"/>
                    <a:pt x="29356" y="8382"/>
                  </a:cubicBezTo>
                  <a:cubicBezTo>
                    <a:pt x="29310" y="8423"/>
                    <a:pt x="29281" y="8552"/>
                    <a:pt x="29255" y="8610"/>
                  </a:cubicBezTo>
                  <a:cubicBezTo>
                    <a:pt x="29206" y="8725"/>
                    <a:pt x="29114" y="8810"/>
                    <a:pt x="29060" y="8922"/>
                  </a:cubicBezTo>
                  <a:cubicBezTo>
                    <a:pt x="29038" y="8967"/>
                    <a:pt x="28959" y="9070"/>
                    <a:pt x="28962" y="9120"/>
                  </a:cubicBezTo>
                  <a:cubicBezTo>
                    <a:pt x="28965" y="9177"/>
                    <a:pt x="29052" y="9281"/>
                    <a:pt x="29079" y="9329"/>
                  </a:cubicBezTo>
                  <a:cubicBezTo>
                    <a:pt x="29118" y="9399"/>
                    <a:pt x="29123" y="9433"/>
                    <a:pt x="29132" y="9515"/>
                  </a:cubicBezTo>
                  <a:cubicBezTo>
                    <a:pt x="29146" y="9632"/>
                    <a:pt x="29135" y="9627"/>
                    <a:pt x="29242" y="9640"/>
                  </a:cubicBezTo>
                  <a:cubicBezTo>
                    <a:pt x="29331" y="9650"/>
                    <a:pt x="29348" y="9661"/>
                    <a:pt x="29418" y="9725"/>
                  </a:cubicBezTo>
                  <a:cubicBezTo>
                    <a:pt x="29421" y="9728"/>
                    <a:pt x="29426" y="9730"/>
                    <a:pt x="29431" y="9730"/>
                  </a:cubicBezTo>
                  <a:cubicBezTo>
                    <a:pt x="29465" y="9730"/>
                    <a:pt x="29536" y="9681"/>
                    <a:pt x="29557" y="9670"/>
                  </a:cubicBezTo>
                  <a:cubicBezTo>
                    <a:pt x="29793" y="9556"/>
                    <a:pt x="30026" y="9429"/>
                    <a:pt x="30257" y="9317"/>
                  </a:cubicBezTo>
                  <a:lnTo>
                    <a:pt x="30257" y="9317"/>
                  </a:lnTo>
                  <a:cubicBezTo>
                    <a:pt x="30248" y="9338"/>
                    <a:pt x="30257" y="9368"/>
                    <a:pt x="30249" y="9390"/>
                  </a:cubicBezTo>
                  <a:cubicBezTo>
                    <a:pt x="30327" y="9401"/>
                    <a:pt x="30495" y="9387"/>
                    <a:pt x="30541" y="9460"/>
                  </a:cubicBezTo>
                  <a:cubicBezTo>
                    <a:pt x="30498" y="9465"/>
                    <a:pt x="30403" y="9455"/>
                    <a:pt x="30373" y="9488"/>
                  </a:cubicBezTo>
                  <a:cubicBezTo>
                    <a:pt x="30327" y="9536"/>
                    <a:pt x="30256" y="9536"/>
                    <a:pt x="30217" y="9577"/>
                  </a:cubicBezTo>
                  <a:cubicBezTo>
                    <a:pt x="30159" y="9642"/>
                    <a:pt x="30272" y="9658"/>
                    <a:pt x="30149" y="9676"/>
                  </a:cubicBezTo>
                  <a:cubicBezTo>
                    <a:pt x="30059" y="9688"/>
                    <a:pt x="29970" y="9700"/>
                    <a:pt x="29879" y="9713"/>
                  </a:cubicBezTo>
                  <a:cubicBezTo>
                    <a:pt x="29758" y="9730"/>
                    <a:pt x="29645" y="9833"/>
                    <a:pt x="29551" y="9908"/>
                  </a:cubicBezTo>
                  <a:cubicBezTo>
                    <a:pt x="29537" y="9919"/>
                    <a:pt x="29603" y="10038"/>
                    <a:pt x="29625" y="10053"/>
                  </a:cubicBezTo>
                  <a:cubicBezTo>
                    <a:pt x="29653" y="10069"/>
                    <a:pt x="29682" y="10094"/>
                    <a:pt x="29711" y="10107"/>
                  </a:cubicBezTo>
                  <a:cubicBezTo>
                    <a:pt x="29712" y="10107"/>
                    <a:pt x="29713" y="10107"/>
                    <a:pt x="29714" y="10107"/>
                  </a:cubicBezTo>
                  <a:cubicBezTo>
                    <a:pt x="29727" y="10107"/>
                    <a:pt x="29745" y="10072"/>
                    <a:pt x="29763" y="10072"/>
                  </a:cubicBezTo>
                  <a:cubicBezTo>
                    <a:pt x="29764" y="10072"/>
                    <a:pt x="29766" y="10072"/>
                    <a:pt x="29768" y="10073"/>
                  </a:cubicBezTo>
                  <a:cubicBezTo>
                    <a:pt x="29779" y="10077"/>
                    <a:pt x="29787" y="10227"/>
                    <a:pt x="29804" y="10262"/>
                  </a:cubicBezTo>
                  <a:cubicBezTo>
                    <a:pt x="29827" y="10315"/>
                    <a:pt x="29806" y="10417"/>
                    <a:pt x="29743" y="10428"/>
                  </a:cubicBezTo>
                  <a:cubicBezTo>
                    <a:pt x="29738" y="10429"/>
                    <a:pt x="29733" y="10430"/>
                    <a:pt x="29728" y="10430"/>
                  </a:cubicBezTo>
                  <a:cubicBezTo>
                    <a:pt x="29647" y="10430"/>
                    <a:pt x="29572" y="10312"/>
                    <a:pt x="29490" y="10312"/>
                  </a:cubicBezTo>
                  <a:cubicBezTo>
                    <a:pt x="29462" y="10312"/>
                    <a:pt x="29434" y="10327"/>
                    <a:pt x="29404" y="10365"/>
                  </a:cubicBezTo>
                  <a:cubicBezTo>
                    <a:pt x="29356" y="10425"/>
                    <a:pt x="29404" y="10487"/>
                    <a:pt x="29379" y="10539"/>
                  </a:cubicBezTo>
                  <a:cubicBezTo>
                    <a:pt x="29354" y="10596"/>
                    <a:pt x="29350" y="10650"/>
                    <a:pt x="29371" y="10712"/>
                  </a:cubicBezTo>
                  <a:cubicBezTo>
                    <a:pt x="29394" y="10783"/>
                    <a:pt x="29561" y="11040"/>
                    <a:pt x="29421" y="11040"/>
                  </a:cubicBezTo>
                  <a:cubicBezTo>
                    <a:pt x="29412" y="11040"/>
                    <a:pt x="29402" y="11039"/>
                    <a:pt x="29390" y="11037"/>
                  </a:cubicBezTo>
                  <a:cubicBezTo>
                    <a:pt x="29408" y="10998"/>
                    <a:pt x="29430" y="10966"/>
                    <a:pt x="29431" y="10923"/>
                  </a:cubicBezTo>
                  <a:lnTo>
                    <a:pt x="29431" y="10923"/>
                  </a:lnTo>
                  <a:cubicBezTo>
                    <a:pt x="29417" y="10970"/>
                    <a:pt x="29375" y="10999"/>
                    <a:pt x="29349" y="11039"/>
                  </a:cubicBezTo>
                  <a:cubicBezTo>
                    <a:pt x="29339" y="11054"/>
                    <a:pt x="29309" y="11053"/>
                    <a:pt x="29300" y="11067"/>
                  </a:cubicBezTo>
                  <a:cubicBezTo>
                    <a:pt x="29289" y="11084"/>
                    <a:pt x="29297" y="11145"/>
                    <a:pt x="29284" y="11174"/>
                  </a:cubicBezTo>
                  <a:cubicBezTo>
                    <a:pt x="29265" y="11214"/>
                    <a:pt x="29216" y="11240"/>
                    <a:pt x="29170" y="11240"/>
                  </a:cubicBezTo>
                  <a:cubicBezTo>
                    <a:pt x="29130" y="11240"/>
                    <a:pt x="29091" y="11220"/>
                    <a:pt x="29077" y="11172"/>
                  </a:cubicBezTo>
                  <a:lnTo>
                    <a:pt x="29077" y="11172"/>
                  </a:lnTo>
                  <a:cubicBezTo>
                    <a:pt x="29099" y="11178"/>
                    <a:pt x="29139" y="11179"/>
                    <a:pt x="29151" y="11184"/>
                  </a:cubicBezTo>
                  <a:cubicBezTo>
                    <a:pt x="29128" y="11173"/>
                    <a:pt x="29103" y="11168"/>
                    <a:pt x="29077" y="11168"/>
                  </a:cubicBezTo>
                  <a:cubicBezTo>
                    <a:pt x="28960" y="11168"/>
                    <a:pt x="28819" y="11265"/>
                    <a:pt x="28780" y="11362"/>
                  </a:cubicBezTo>
                  <a:cubicBezTo>
                    <a:pt x="28751" y="11435"/>
                    <a:pt x="28519" y="11502"/>
                    <a:pt x="28465" y="11562"/>
                  </a:cubicBezTo>
                  <a:cubicBezTo>
                    <a:pt x="28496" y="11556"/>
                    <a:pt x="28526" y="11552"/>
                    <a:pt x="28557" y="11546"/>
                  </a:cubicBezTo>
                  <a:cubicBezTo>
                    <a:pt x="28561" y="11563"/>
                    <a:pt x="28566" y="11591"/>
                    <a:pt x="28563" y="11608"/>
                  </a:cubicBezTo>
                  <a:cubicBezTo>
                    <a:pt x="28502" y="11592"/>
                    <a:pt x="28443" y="11594"/>
                    <a:pt x="28407" y="11536"/>
                  </a:cubicBezTo>
                  <a:cubicBezTo>
                    <a:pt x="28389" y="11509"/>
                    <a:pt x="28313" y="11482"/>
                    <a:pt x="28270" y="11482"/>
                  </a:cubicBezTo>
                  <a:cubicBezTo>
                    <a:pt x="28262" y="11482"/>
                    <a:pt x="28255" y="11483"/>
                    <a:pt x="28249" y="11485"/>
                  </a:cubicBezTo>
                  <a:cubicBezTo>
                    <a:pt x="28168" y="11517"/>
                    <a:pt x="28119" y="11669"/>
                    <a:pt x="28016" y="11669"/>
                  </a:cubicBezTo>
                  <a:cubicBezTo>
                    <a:pt x="28006" y="11669"/>
                    <a:pt x="27996" y="11668"/>
                    <a:pt x="27985" y="11665"/>
                  </a:cubicBezTo>
                  <a:cubicBezTo>
                    <a:pt x="27991" y="11630"/>
                    <a:pt x="27997" y="11593"/>
                    <a:pt x="28003" y="11557"/>
                  </a:cubicBezTo>
                  <a:lnTo>
                    <a:pt x="28003" y="11557"/>
                  </a:lnTo>
                  <a:cubicBezTo>
                    <a:pt x="27975" y="11582"/>
                    <a:pt x="27942" y="11592"/>
                    <a:pt x="27910" y="11592"/>
                  </a:cubicBezTo>
                  <a:cubicBezTo>
                    <a:pt x="27834" y="11592"/>
                    <a:pt x="27756" y="11534"/>
                    <a:pt x="27719" y="11455"/>
                  </a:cubicBezTo>
                  <a:cubicBezTo>
                    <a:pt x="27650" y="11301"/>
                    <a:pt x="27782" y="11222"/>
                    <a:pt x="27826" y="11080"/>
                  </a:cubicBezTo>
                  <a:lnTo>
                    <a:pt x="27826" y="11080"/>
                  </a:lnTo>
                  <a:cubicBezTo>
                    <a:pt x="27825" y="11081"/>
                    <a:pt x="27824" y="11081"/>
                    <a:pt x="27823" y="11081"/>
                  </a:cubicBezTo>
                  <a:cubicBezTo>
                    <a:pt x="27687" y="11081"/>
                    <a:pt x="27668" y="10889"/>
                    <a:pt x="27705" y="10785"/>
                  </a:cubicBezTo>
                  <a:lnTo>
                    <a:pt x="27705" y="10785"/>
                  </a:lnTo>
                  <a:cubicBezTo>
                    <a:pt x="27631" y="10853"/>
                    <a:pt x="27582" y="10968"/>
                    <a:pt x="27493" y="10994"/>
                  </a:cubicBezTo>
                  <a:cubicBezTo>
                    <a:pt x="27378" y="11031"/>
                    <a:pt x="27390" y="11163"/>
                    <a:pt x="27424" y="11273"/>
                  </a:cubicBezTo>
                  <a:cubicBezTo>
                    <a:pt x="27446" y="11339"/>
                    <a:pt x="27443" y="11369"/>
                    <a:pt x="27501" y="11397"/>
                  </a:cubicBezTo>
                  <a:cubicBezTo>
                    <a:pt x="27575" y="11430"/>
                    <a:pt x="27542" y="11480"/>
                    <a:pt x="27584" y="11547"/>
                  </a:cubicBezTo>
                  <a:cubicBezTo>
                    <a:pt x="27624" y="11609"/>
                    <a:pt x="27682" y="11590"/>
                    <a:pt x="27629" y="11659"/>
                  </a:cubicBezTo>
                  <a:cubicBezTo>
                    <a:pt x="27597" y="11701"/>
                    <a:pt x="27698" y="11748"/>
                    <a:pt x="27730" y="11751"/>
                  </a:cubicBezTo>
                  <a:cubicBezTo>
                    <a:pt x="27678" y="11773"/>
                    <a:pt x="27608" y="11770"/>
                    <a:pt x="27643" y="11844"/>
                  </a:cubicBezTo>
                  <a:cubicBezTo>
                    <a:pt x="27602" y="11849"/>
                    <a:pt x="27550" y="11846"/>
                    <a:pt x="27513" y="11864"/>
                  </a:cubicBezTo>
                  <a:cubicBezTo>
                    <a:pt x="27486" y="11875"/>
                    <a:pt x="27461" y="11886"/>
                    <a:pt x="27435" y="11897"/>
                  </a:cubicBezTo>
                  <a:cubicBezTo>
                    <a:pt x="27412" y="11908"/>
                    <a:pt x="27438" y="11951"/>
                    <a:pt x="27425" y="11959"/>
                  </a:cubicBezTo>
                  <a:cubicBezTo>
                    <a:pt x="27337" y="12016"/>
                    <a:pt x="27240" y="11981"/>
                    <a:pt x="27184" y="12102"/>
                  </a:cubicBezTo>
                  <a:cubicBezTo>
                    <a:pt x="27167" y="12138"/>
                    <a:pt x="27100" y="12147"/>
                    <a:pt x="27102" y="12188"/>
                  </a:cubicBezTo>
                  <a:cubicBezTo>
                    <a:pt x="27106" y="12275"/>
                    <a:pt x="27107" y="12317"/>
                    <a:pt x="27075" y="12394"/>
                  </a:cubicBezTo>
                  <a:cubicBezTo>
                    <a:pt x="27065" y="12416"/>
                    <a:pt x="27086" y="12446"/>
                    <a:pt x="27078" y="12464"/>
                  </a:cubicBezTo>
                  <a:cubicBezTo>
                    <a:pt x="27073" y="12472"/>
                    <a:pt x="27003" y="12498"/>
                    <a:pt x="27006" y="12505"/>
                  </a:cubicBezTo>
                  <a:cubicBezTo>
                    <a:pt x="27013" y="12525"/>
                    <a:pt x="27045" y="12528"/>
                    <a:pt x="27076" y="12528"/>
                  </a:cubicBezTo>
                  <a:cubicBezTo>
                    <a:pt x="27092" y="12528"/>
                    <a:pt x="27109" y="12527"/>
                    <a:pt x="27120" y="12527"/>
                  </a:cubicBezTo>
                  <a:cubicBezTo>
                    <a:pt x="27121" y="12527"/>
                    <a:pt x="27123" y="12527"/>
                    <a:pt x="27124" y="12527"/>
                  </a:cubicBezTo>
                  <a:cubicBezTo>
                    <a:pt x="27044" y="12543"/>
                    <a:pt x="27000" y="12550"/>
                    <a:pt x="26936" y="12604"/>
                  </a:cubicBezTo>
                  <a:cubicBezTo>
                    <a:pt x="26901" y="12634"/>
                    <a:pt x="26768" y="12705"/>
                    <a:pt x="26757" y="12742"/>
                  </a:cubicBezTo>
                  <a:cubicBezTo>
                    <a:pt x="26732" y="12828"/>
                    <a:pt x="26844" y="12862"/>
                    <a:pt x="26764" y="12931"/>
                  </a:cubicBezTo>
                  <a:cubicBezTo>
                    <a:pt x="26708" y="12979"/>
                    <a:pt x="26632" y="13021"/>
                    <a:pt x="26604" y="13096"/>
                  </a:cubicBezTo>
                  <a:cubicBezTo>
                    <a:pt x="26607" y="13095"/>
                    <a:pt x="26610" y="13095"/>
                    <a:pt x="26612" y="13095"/>
                  </a:cubicBezTo>
                  <a:cubicBezTo>
                    <a:pt x="26627" y="13095"/>
                    <a:pt x="26642" y="13099"/>
                    <a:pt x="26657" y="13099"/>
                  </a:cubicBezTo>
                  <a:cubicBezTo>
                    <a:pt x="26661" y="13099"/>
                    <a:pt x="26665" y="13099"/>
                    <a:pt x="26669" y="13098"/>
                  </a:cubicBezTo>
                  <a:lnTo>
                    <a:pt x="26669" y="13098"/>
                  </a:lnTo>
                  <a:cubicBezTo>
                    <a:pt x="26594" y="13155"/>
                    <a:pt x="26560" y="13170"/>
                    <a:pt x="26467" y="13183"/>
                  </a:cubicBezTo>
                  <a:cubicBezTo>
                    <a:pt x="26457" y="13184"/>
                    <a:pt x="26450" y="13185"/>
                    <a:pt x="26444" y="13185"/>
                  </a:cubicBezTo>
                  <a:cubicBezTo>
                    <a:pt x="26423" y="13185"/>
                    <a:pt x="26421" y="13175"/>
                    <a:pt x="26398" y="13140"/>
                  </a:cubicBezTo>
                  <a:cubicBezTo>
                    <a:pt x="26390" y="13129"/>
                    <a:pt x="26378" y="13125"/>
                    <a:pt x="26365" y="13125"/>
                  </a:cubicBezTo>
                  <a:cubicBezTo>
                    <a:pt x="26340" y="13125"/>
                    <a:pt x="26310" y="13137"/>
                    <a:pt x="26289" y="13140"/>
                  </a:cubicBezTo>
                  <a:cubicBezTo>
                    <a:pt x="26336" y="13197"/>
                    <a:pt x="26370" y="13242"/>
                    <a:pt x="26400" y="13309"/>
                  </a:cubicBezTo>
                  <a:cubicBezTo>
                    <a:pt x="26418" y="13348"/>
                    <a:pt x="26276" y="13413"/>
                    <a:pt x="26250" y="13426"/>
                  </a:cubicBezTo>
                  <a:cubicBezTo>
                    <a:pt x="26242" y="13430"/>
                    <a:pt x="26235" y="13432"/>
                    <a:pt x="26229" y="13432"/>
                  </a:cubicBezTo>
                  <a:cubicBezTo>
                    <a:pt x="26196" y="13432"/>
                    <a:pt x="26192" y="13372"/>
                    <a:pt x="26163" y="13372"/>
                  </a:cubicBezTo>
                  <a:cubicBezTo>
                    <a:pt x="26151" y="13372"/>
                    <a:pt x="26134" y="13383"/>
                    <a:pt x="26109" y="13414"/>
                  </a:cubicBezTo>
                  <a:cubicBezTo>
                    <a:pt x="26062" y="13469"/>
                    <a:pt x="25988" y="13478"/>
                    <a:pt x="25922" y="13501"/>
                  </a:cubicBezTo>
                  <a:cubicBezTo>
                    <a:pt x="25933" y="13547"/>
                    <a:pt x="25968" y="13570"/>
                    <a:pt x="26012" y="13578"/>
                  </a:cubicBezTo>
                  <a:cubicBezTo>
                    <a:pt x="25996" y="13584"/>
                    <a:pt x="25983" y="13600"/>
                    <a:pt x="25966" y="13606"/>
                  </a:cubicBezTo>
                  <a:cubicBezTo>
                    <a:pt x="25989" y="13629"/>
                    <a:pt x="26009" y="13638"/>
                    <a:pt x="26030" y="13638"/>
                  </a:cubicBezTo>
                  <a:cubicBezTo>
                    <a:pt x="26045" y="13638"/>
                    <a:pt x="26060" y="13634"/>
                    <a:pt x="26076" y="13627"/>
                  </a:cubicBezTo>
                  <a:cubicBezTo>
                    <a:pt x="26092" y="13622"/>
                    <a:pt x="26106" y="13620"/>
                    <a:pt x="26118" y="13620"/>
                  </a:cubicBezTo>
                  <a:cubicBezTo>
                    <a:pt x="26150" y="13620"/>
                    <a:pt x="26174" y="13635"/>
                    <a:pt x="26216" y="13653"/>
                  </a:cubicBezTo>
                  <a:cubicBezTo>
                    <a:pt x="26218" y="13654"/>
                    <a:pt x="26221" y="13654"/>
                    <a:pt x="26225" y="13654"/>
                  </a:cubicBezTo>
                  <a:cubicBezTo>
                    <a:pt x="26244" y="13654"/>
                    <a:pt x="26283" y="13647"/>
                    <a:pt x="26311" y="13647"/>
                  </a:cubicBezTo>
                  <a:cubicBezTo>
                    <a:pt x="26318" y="13647"/>
                    <a:pt x="26324" y="13647"/>
                    <a:pt x="26329" y="13648"/>
                  </a:cubicBezTo>
                  <a:cubicBezTo>
                    <a:pt x="26350" y="13651"/>
                    <a:pt x="26347" y="13676"/>
                    <a:pt x="26368" y="13676"/>
                  </a:cubicBezTo>
                  <a:cubicBezTo>
                    <a:pt x="26375" y="13676"/>
                    <a:pt x="26385" y="13673"/>
                    <a:pt x="26399" y="13665"/>
                  </a:cubicBezTo>
                  <a:lnTo>
                    <a:pt x="26399" y="13665"/>
                  </a:lnTo>
                  <a:cubicBezTo>
                    <a:pt x="26395" y="13703"/>
                    <a:pt x="26434" y="13818"/>
                    <a:pt x="26504" y="13820"/>
                  </a:cubicBezTo>
                  <a:cubicBezTo>
                    <a:pt x="26625" y="13825"/>
                    <a:pt x="26614" y="13868"/>
                    <a:pt x="26647" y="13985"/>
                  </a:cubicBezTo>
                  <a:cubicBezTo>
                    <a:pt x="26681" y="14110"/>
                    <a:pt x="26784" y="14409"/>
                    <a:pt x="26637" y="14485"/>
                  </a:cubicBezTo>
                  <a:cubicBezTo>
                    <a:pt x="26591" y="14508"/>
                    <a:pt x="26506" y="14521"/>
                    <a:pt x="26443" y="14521"/>
                  </a:cubicBezTo>
                  <a:cubicBezTo>
                    <a:pt x="26432" y="14521"/>
                    <a:pt x="26421" y="14521"/>
                    <a:pt x="26411" y="14520"/>
                  </a:cubicBezTo>
                  <a:cubicBezTo>
                    <a:pt x="26406" y="14519"/>
                    <a:pt x="26402" y="14519"/>
                    <a:pt x="26397" y="14519"/>
                  </a:cubicBezTo>
                  <a:cubicBezTo>
                    <a:pt x="26319" y="14519"/>
                    <a:pt x="26260" y="14573"/>
                    <a:pt x="26174" y="14573"/>
                  </a:cubicBezTo>
                  <a:cubicBezTo>
                    <a:pt x="26171" y="14573"/>
                    <a:pt x="26168" y="14573"/>
                    <a:pt x="26164" y="14573"/>
                  </a:cubicBezTo>
                  <a:cubicBezTo>
                    <a:pt x="26150" y="14572"/>
                    <a:pt x="26136" y="14572"/>
                    <a:pt x="26123" y="14572"/>
                  </a:cubicBezTo>
                  <a:cubicBezTo>
                    <a:pt x="26031" y="14572"/>
                    <a:pt x="25988" y="14592"/>
                    <a:pt x="25892" y="14646"/>
                  </a:cubicBezTo>
                  <a:cubicBezTo>
                    <a:pt x="25877" y="14654"/>
                    <a:pt x="25863" y="14656"/>
                    <a:pt x="25848" y="14656"/>
                  </a:cubicBezTo>
                  <a:cubicBezTo>
                    <a:pt x="25815" y="14656"/>
                    <a:pt x="25783" y="14642"/>
                    <a:pt x="25751" y="14642"/>
                  </a:cubicBezTo>
                  <a:cubicBezTo>
                    <a:pt x="25723" y="14642"/>
                    <a:pt x="25695" y="14653"/>
                    <a:pt x="25668" y="14695"/>
                  </a:cubicBezTo>
                  <a:cubicBezTo>
                    <a:pt x="25677" y="14703"/>
                    <a:pt x="25686" y="14713"/>
                    <a:pt x="25694" y="14723"/>
                  </a:cubicBezTo>
                  <a:cubicBezTo>
                    <a:pt x="25660" y="14738"/>
                    <a:pt x="25558" y="14766"/>
                    <a:pt x="25551" y="14819"/>
                  </a:cubicBezTo>
                  <a:cubicBezTo>
                    <a:pt x="25545" y="14863"/>
                    <a:pt x="25575" y="14914"/>
                    <a:pt x="25609" y="14914"/>
                  </a:cubicBezTo>
                  <a:cubicBezTo>
                    <a:pt x="25621" y="14914"/>
                    <a:pt x="25633" y="14908"/>
                    <a:pt x="25644" y="14893"/>
                  </a:cubicBezTo>
                  <a:cubicBezTo>
                    <a:pt x="25651" y="14988"/>
                    <a:pt x="25660" y="15093"/>
                    <a:pt x="25722" y="15172"/>
                  </a:cubicBezTo>
                  <a:cubicBezTo>
                    <a:pt x="25787" y="15256"/>
                    <a:pt x="25757" y="15429"/>
                    <a:pt x="25759" y="15533"/>
                  </a:cubicBezTo>
                  <a:cubicBezTo>
                    <a:pt x="25763" y="15642"/>
                    <a:pt x="25724" y="15675"/>
                    <a:pt x="25808" y="15750"/>
                  </a:cubicBezTo>
                  <a:cubicBezTo>
                    <a:pt x="25811" y="15752"/>
                    <a:pt x="25813" y="15753"/>
                    <a:pt x="25816" y="15753"/>
                  </a:cubicBezTo>
                  <a:cubicBezTo>
                    <a:pt x="25828" y="15753"/>
                    <a:pt x="25839" y="15737"/>
                    <a:pt x="25849" y="15737"/>
                  </a:cubicBezTo>
                  <a:cubicBezTo>
                    <a:pt x="25853" y="15737"/>
                    <a:pt x="25857" y="15740"/>
                    <a:pt x="25861" y="15748"/>
                  </a:cubicBezTo>
                  <a:cubicBezTo>
                    <a:pt x="25872" y="15781"/>
                    <a:pt x="25883" y="15812"/>
                    <a:pt x="25895" y="15843"/>
                  </a:cubicBezTo>
                  <a:cubicBezTo>
                    <a:pt x="25916" y="15902"/>
                    <a:pt x="25914" y="15962"/>
                    <a:pt x="25919" y="16022"/>
                  </a:cubicBezTo>
                  <a:cubicBezTo>
                    <a:pt x="25975" y="15951"/>
                    <a:pt x="26050" y="16002"/>
                    <a:pt x="26116" y="15937"/>
                  </a:cubicBezTo>
                  <a:cubicBezTo>
                    <a:pt x="26139" y="15914"/>
                    <a:pt x="26161" y="15907"/>
                    <a:pt x="26182" y="15907"/>
                  </a:cubicBezTo>
                  <a:cubicBezTo>
                    <a:pt x="26222" y="15907"/>
                    <a:pt x="26260" y="15934"/>
                    <a:pt x="26297" y="15934"/>
                  </a:cubicBezTo>
                  <a:cubicBezTo>
                    <a:pt x="26311" y="15934"/>
                    <a:pt x="26325" y="15930"/>
                    <a:pt x="26339" y="15918"/>
                  </a:cubicBezTo>
                  <a:lnTo>
                    <a:pt x="26339" y="15918"/>
                  </a:lnTo>
                  <a:cubicBezTo>
                    <a:pt x="26284" y="15984"/>
                    <a:pt x="26389" y="16075"/>
                    <a:pt x="26456" y="16075"/>
                  </a:cubicBezTo>
                  <a:cubicBezTo>
                    <a:pt x="26467" y="16075"/>
                    <a:pt x="26477" y="16072"/>
                    <a:pt x="26485" y="16067"/>
                  </a:cubicBezTo>
                  <a:cubicBezTo>
                    <a:pt x="26549" y="16026"/>
                    <a:pt x="26572" y="15902"/>
                    <a:pt x="26662" y="15883"/>
                  </a:cubicBezTo>
                  <a:cubicBezTo>
                    <a:pt x="26764" y="15859"/>
                    <a:pt x="26863" y="15839"/>
                    <a:pt x="26962" y="15802"/>
                  </a:cubicBezTo>
                  <a:cubicBezTo>
                    <a:pt x="26993" y="15790"/>
                    <a:pt x="27006" y="15691"/>
                    <a:pt x="27017" y="15657"/>
                  </a:cubicBezTo>
                  <a:cubicBezTo>
                    <a:pt x="27027" y="15620"/>
                    <a:pt x="27107" y="15595"/>
                    <a:pt x="27139" y="15578"/>
                  </a:cubicBezTo>
                  <a:cubicBezTo>
                    <a:pt x="27094" y="15526"/>
                    <a:pt x="27168" y="15423"/>
                    <a:pt x="27190" y="15364"/>
                  </a:cubicBezTo>
                  <a:cubicBezTo>
                    <a:pt x="27228" y="15270"/>
                    <a:pt x="27094" y="15258"/>
                    <a:pt x="27109" y="15203"/>
                  </a:cubicBezTo>
                  <a:cubicBezTo>
                    <a:pt x="27161" y="15017"/>
                    <a:pt x="27175" y="14877"/>
                    <a:pt x="27309" y="14753"/>
                  </a:cubicBezTo>
                  <a:cubicBezTo>
                    <a:pt x="27354" y="14712"/>
                    <a:pt x="27476" y="14641"/>
                    <a:pt x="27499" y="14582"/>
                  </a:cubicBezTo>
                  <a:cubicBezTo>
                    <a:pt x="27522" y="14520"/>
                    <a:pt x="27424" y="14388"/>
                    <a:pt x="27439" y="14365"/>
                  </a:cubicBezTo>
                  <a:cubicBezTo>
                    <a:pt x="27467" y="14321"/>
                    <a:pt x="27514" y="14198"/>
                    <a:pt x="27568" y="14198"/>
                  </a:cubicBezTo>
                  <a:cubicBezTo>
                    <a:pt x="27569" y="14198"/>
                    <a:pt x="27569" y="14198"/>
                    <a:pt x="27569" y="14198"/>
                  </a:cubicBezTo>
                  <a:cubicBezTo>
                    <a:pt x="27674" y="14204"/>
                    <a:pt x="27779" y="14210"/>
                    <a:pt x="27884" y="14215"/>
                  </a:cubicBezTo>
                  <a:cubicBezTo>
                    <a:pt x="27884" y="14215"/>
                    <a:pt x="27884" y="14215"/>
                    <a:pt x="27884" y="14215"/>
                  </a:cubicBezTo>
                  <a:cubicBezTo>
                    <a:pt x="27926" y="14215"/>
                    <a:pt x="28158" y="13924"/>
                    <a:pt x="28177" y="13881"/>
                  </a:cubicBezTo>
                  <a:cubicBezTo>
                    <a:pt x="28194" y="13841"/>
                    <a:pt x="28232" y="13829"/>
                    <a:pt x="28273" y="13829"/>
                  </a:cubicBezTo>
                  <a:cubicBezTo>
                    <a:pt x="28296" y="13829"/>
                    <a:pt x="28321" y="13833"/>
                    <a:pt x="28344" y="13838"/>
                  </a:cubicBezTo>
                  <a:cubicBezTo>
                    <a:pt x="28466" y="13865"/>
                    <a:pt x="28469" y="13873"/>
                    <a:pt x="28533" y="13992"/>
                  </a:cubicBezTo>
                  <a:cubicBezTo>
                    <a:pt x="28601" y="14121"/>
                    <a:pt x="28752" y="14134"/>
                    <a:pt x="28881" y="14205"/>
                  </a:cubicBezTo>
                  <a:cubicBezTo>
                    <a:pt x="28940" y="14239"/>
                    <a:pt x="28995" y="14289"/>
                    <a:pt x="29054" y="14289"/>
                  </a:cubicBezTo>
                  <a:cubicBezTo>
                    <a:pt x="29068" y="14289"/>
                    <a:pt x="29081" y="14287"/>
                    <a:pt x="29096" y="14281"/>
                  </a:cubicBezTo>
                  <a:cubicBezTo>
                    <a:pt x="29101" y="14278"/>
                    <a:pt x="29108" y="14277"/>
                    <a:pt x="29117" y="14277"/>
                  </a:cubicBezTo>
                  <a:cubicBezTo>
                    <a:pt x="29171" y="14277"/>
                    <a:pt x="29271" y="14323"/>
                    <a:pt x="29275" y="14369"/>
                  </a:cubicBezTo>
                  <a:cubicBezTo>
                    <a:pt x="29290" y="14355"/>
                    <a:pt x="29308" y="14348"/>
                    <a:pt x="29326" y="14348"/>
                  </a:cubicBezTo>
                  <a:cubicBezTo>
                    <a:pt x="29353" y="14348"/>
                    <a:pt x="29379" y="14365"/>
                    <a:pt x="29383" y="14404"/>
                  </a:cubicBezTo>
                  <a:cubicBezTo>
                    <a:pt x="29386" y="14431"/>
                    <a:pt x="29409" y="14438"/>
                    <a:pt x="29435" y="14438"/>
                  </a:cubicBezTo>
                  <a:cubicBezTo>
                    <a:pt x="29456" y="14438"/>
                    <a:pt x="29480" y="14433"/>
                    <a:pt x="29494" y="14431"/>
                  </a:cubicBezTo>
                  <a:cubicBezTo>
                    <a:pt x="29494" y="14431"/>
                    <a:pt x="29494" y="14431"/>
                    <a:pt x="29494" y="14431"/>
                  </a:cubicBezTo>
                  <a:cubicBezTo>
                    <a:pt x="29522" y="14431"/>
                    <a:pt x="29669" y="14634"/>
                    <a:pt x="29638" y="14661"/>
                  </a:cubicBezTo>
                  <a:cubicBezTo>
                    <a:pt x="29594" y="14702"/>
                    <a:pt x="29646" y="14725"/>
                    <a:pt x="29606" y="14769"/>
                  </a:cubicBezTo>
                  <a:cubicBezTo>
                    <a:pt x="29569" y="14813"/>
                    <a:pt x="29476" y="14839"/>
                    <a:pt x="29426" y="14866"/>
                  </a:cubicBezTo>
                  <a:cubicBezTo>
                    <a:pt x="29391" y="14885"/>
                    <a:pt x="29251" y="14912"/>
                    <a:pt x="29184" y="14912"/>
                  </a:cubicBezTo>
                  <a:cubicBezTo>
                    <a:pt x="29168" y="14912"/>
                    <a:pt x="29157" y="14910"/>
                    <a:pt x="29151" y="14907"/>
                  </a:cubicBezTo>
                  <a:lnTo>
                    <a:pt x="29151" y="14907"/>
                  </a:lnTo>
                  <a:cubicBezTo>
                    <a:pt x="29050" y="15106"/>
                    <a:pt x="29416" y="14993"/>
                    <a:pt x="29479" y="15094"/>
                  </a:cubicBezTo>
                  <a:cubicBezTo>
                    <a:pt x="29488" y="15109"/>
                    <a:pt x="29504" y="15115"/>
                    <a:pt x="29523" y="15115"/>
                  </a:cubicBezTo>
                  <a:cubicBezTo>
                    <a:pt x="29576" y="15115"/>
                    <a:pt x="29644" y="15067"/>
                    <a:pt x="29602" y="15019"/>
                  </a:cubicBezTo>
                  <a:cubicBezTo>
                    <a:pt x="29544" y="14955"/>
                    <a:pt x="29533" y="14856"/>
                    <a:pt x="29598" y="14792"/>
                  </a:cubicBezTo>
                  <a:lnTo>
                    <a:pt x="29598" y="14792"/>
                  </a:lnTo>
                  <a:cubicBezTo>
                    <a:pt x="29605" y="14823"/>
                    <a:pt x="29618" y="14836"/>
                    <a:pt x="29632" y="14836"/>
                  </a:cubicBezTo>
                  <a:cubicBezTo>
                    <a:pt x="29676" y="14836"/>
                    <a:pt x="29736" y="14724"/>
                    <a:pt x="29713" y="14670"/>
                  </a:cubicBezTo>
                  <a:cubicBezTo>
                    <a:pt x="29692" y="14618"/>
                    <a:pt x="29874" y="14543"/>
                    <a:pt x="29738" y="14487"/>
                  </a:cubicBezTo>
                  <a:cubicBezTo>
                    <a:pt x="29690" y="14466"/>
                    <a:pt x="29656" y="14480"/>
                    <a:pt x="29653" y="14420"/>
                  </a:cubicBezTo>
                  <a:cubicBezTo>
                    <a:pt x="29651" y="14351"/>
                    <a:pt x="29654" y="14339"/>
                    <a:pt x="29689" y="14283"/>
                  </a:cubicBezTo>
                  <a:cubicBezTo>
                    <a:pt x="29695" y="14273"/>
                    <a:pt x="29706" y="14269"/>
                    <a:pt x="29719" y="14269"/>
                  </a:cubicBezTo>
                  <a:cubicBezTo>
                    <a:pt x="29776" y="14269"/>
                    <a:pt x="29884" y="14352"/>
                    <a:pt x="29921" y="14360"/>
                  </a:cubicBezTo>
                  <a:cubicBezTo>
                    <a:pt x="29983" y="14202"/>
                    <a:pt x="29553" y="14146"/>
                    <a:pt x="29460" y="14103"/>
                  </a:cubicBezTo>
                  <a:cubicBezTo>
                    <a:pt x="29497" y="14052"/>
                    <a:pt x="29484" y="14039"/>
                    <a:pt x="29455" y="14039"/>
                  </a:cubicBezTo>
                  <a:cubicBezTo>
                    <a:pt x="29433" y="14039"/>
                    <a:pt x="29401" y="14047"/>
                    <a:pt x="29377" y="14053"/>
                  </a:cubicBezTo>
                  <a:cubicBezTo>
                    <a:pt x="29362" y="14056"/>
                    <a:pt x="29348" y="14057"/>
                    <a:pt x="29335" y="14057"/>
                  </a:cubicBezTo>
                  <a:cubicBezTo>
                    <a:pt x="29275" y="14057"/>
                    <a:pt x="29232" y="14026"/>
                    <a:pt x="29164" y="13994"/>
                  </a:cubicBezTo>
                  <a:cubicBezTo>
                    <a:pt x="29097" y="13960"/>
                    <a:pt x="29079" y="13868"/>
                    <a:pt x="29021" y="13820"/>
                  </a:cubicBezTo>
                  <a:cubicBezTo>
                    <a:pt x="28966" y="13775"/>
                    <a:pt x="28865" y="13757"/>
                    <a:pt x="28800" y="13730"/>
                  </a:cubicBezTo>
                  <a:cubicBezTo>
                    <a:pt x="28720" y="13698"/>
                    <a:pt x="28769" y="13592"/>
                    <a:pt x="28739" y="13559"/>
                  </a:cubicBezTo>
                  <a:cubicBezTo>
                    <a:pt x="28652" y="13469"/>
                    <a:pt x="28704" y="13447"/>
                    <a:pt x="28791" y="13395"/>
                  </a:cubicBezTo>
                  <a:cubicBezTo>
                    <a:pt x="28835" y="13370"/>
                    <a:pt x="28851" y="13353"/>
                    <a:pt x="28861" y="13353"/>
                  </a:cubicBezTo>
                  <a:cubicBezTo>
                    <a:pt x="28871" y="13353"/>
                    <a:pt x="28875" y="13369"/>
                    <a:pt x="28894" y="13410"/>
                  </a:cubicBezTo>
                  <a:cubicBezTo>
                    <a:pt x="28916" y="13456"/>
                    <a:pt x="28946" y="13491"/>
                    <a:pt x="28969" y="13491"/>
                  </a:cubicBezTo>
                  <a:cubicBezTo>
                    <a:pt x="28988" y="13491"/>
                    <a:pt x="29002" y="13468"/>
                    <a:pt x="29006" y="13408"/>
                  </a:cubicBezTo>
                  <a:cubicBezTo>
                    <a:pt x="29115" y="13454"/>
                    <a:pt x="29132" y="13482"/>
                    <a:pt x="29199" y="13588"/>
                  </a:cubicBezTo>
                  <a:cubicBezTo>
                    <a:pt x="29222" y="13624"/>
                    <a:pt x="29333" y="13711"/>
                    <a:pt x="29374" y="13711"/>
                  </a:cubicBezTo>
                  <a:cubicBezTo>
                    <a:pt x="29375" y="13711"/>
                    <a:pt x="29376" y="13710"/>
                    <a:pt x="29377" y="13710"/>
                  </a:cubicBezTo>
                  <a:cubicBezTo>
                    <a:pt x="29391" y="13708"/>
                    <a:pt x="29405" y="13708"/>
                    <a:pt x="29420" y="13708"/>
                  </a:cubicBezTo>
                  <a:cubicBezTo>
                    <a:pt x="29560" y="13708"/>
                    <a:pt x="29712" y="13790"/>
                    <a:pt x="29842" y="13846"/>
                  </a:cubicBezTo>
                  <a:cubicBezTo>
                    <a:pt x="29951" y="13893"/>
                    <a:pt x="29990" y="13882"/>
                    <a:pt x="30012" y="14005"/>
                  </a:cubicBezTo>
                  <a:cubicBezTo>
                    <a:pt x="30034" y="14137"/>
                    <a:pt x="30016" y="14205"/>
                    <a:pt x="30132" y="14259"/>
                  </a:cubicBezTo>
                  <a:cubicBezTo>
                    <a:pt x="30197" y="14288"/>
                    <a:pt x="30255" y="14384"/>
                    <a:pt x="30313" y="14433"/>
                  </a:cubicBezTo>
                  <a:cubicBezTo>
                    <a:pt x="30382" y="14495"/>
                    <a:pt x="30406" y="14521"/>
                    <a:pt x="30453" y="14521"/>
                  </a:cubicBezTo>
                  <a:cubicBezTo>
                    <a:pt x="30474" y="14521"/>
                    <a:pt x="30501" y="14515"/>
                    <a:pt x="30539" y="14505"/>
                  </a:cubicBezTo>
                  <a:lnTo>
                    <a:pt x="30539" y="14505"/>
                  </a:lnTo>
                  <a:cubicBezTo>
                    <a:pt x="30438" y="14645"/>
                    <a:pt x="30476" y="14651"/>
                    <a:pt x="30570" y="14805"/>
                  </a:cubicBezTo>
                  <a:cubicBezTo>
                    <a:pt x="30593" y="14773"/>
                    <a:pt x="30611" y="14752"/>
                    <a:pt x="30630" y="14752"/>
                  </a:cubicBezTo>
                  <a:cubicBezTo>
                    <a:pt x="30642" y="14752"/>
                    <a:pt x="30655" y="14760"/>
                    <a:pt x="30671" y="14779"/>
                  </a:cubicBezTo>
                  <a:cubicBezTo>
                    <a:pt x="30694" y="14809"/>
                    <a:pt x="30718" y="14817"/>
                    <a:pt x="30744" y="14817"/>
                  </a:cubicBezTo>
                  <a:cubicBezTo>
                    <a:pt x="30769" y="14817"/>
                    <a:pt x="30796" y="14810"/>
                    <a:pt x="30828" y="14808"/>
                  </a:cubicBezTo>
                  <a:cubicBezTo>
                    <a:pt x="30788" y="14745"/>
                    <a:pt x="30752" y="14727"/>
                    <a:pt x="30796" y="14668"/>
                  </a:cubicBezTo>
                  <a:cubicBezTo>
                    <a:pt x="30836" y="14615"/>
                    <a:pt x="30821" y="14573"/>
                    <a:pt x="30753" y="14573"/>
                  </a:cubicBezTo>
                  <a:cubicBezTo>
                    <a:pt x="30750" y="14573"/>
                    <a:pt x="30746" y="14573"/>
                    <a:pt x="30741" y="14573"/>
                  </a:cubicBezTo>
                  <a:cubicBezTo>
                    <a:pt x="30759" y="14532"/>
                    <a:pt x="30780" y="14519"/>
                    <a:pt x="30804" y="14519"/>
                  </a:cubicBezTo>
                  <a:cubicBezTo>
                    <a:pt x="30832" y="14519"/>
                    <a:pt x="30866" y="14539"/>
                    <a:pt x="30903" y="14555"/>
                  </a:cubicBezTo>
                  <a:cubicBezTo>
                    <a:pt x="30887" y="14411"/>
                    <a:pt x="30776" y="14416"/>
                    <a:pt x="30664" y="14375"/>
                  </a:cubicBezTo>
                  <a:cubicBezTo>
                    <a:pt x="30716" y="14281"/>
                    <a:pt x="30716" y="14292"/>
                    <a:pt x="30640" y="14214"/>
                  </a:cubicBezTo>
                  <a:cubicBezTo>
                    <a:pt x="30590" y="14164"/>
                    <a:pt x="30510" y="14120"/>
                    <a:pt x="30550" y="14040"/>
                  </a:cubicBezTo>
                  <a:lnTo>
                    <a:pt x="30550" y="14040"/>
                  </a:lnTo>
                  <a:cubicBezTo>
                    <a:pt x="30586" y="14053"/>
                    <a:pt x="30619" y="14069"/>
                    <a:pt x="30650" y="14069"/>
                  </a:cubicBezTo>
                  <a:cubicBezTo>
                    <a:pt x="30674" y="14069"/>
                    <a:pt x="30697" y="14059"/>
                    <a:pt x="30718" y="14029"/>
                  </a:cubicBezTo>
                  <a:cubicBezTo>
                    <a:pt x="30732" y="14012"/>
                    <a:pt x="30672" y="13965"/>
                    <a:pt x="30700" y="13945"/>
                  </a:cubicBezTo>
                  <a:cubicBezTo>
                    <a:pt x="30730" y="13923"/>
                    <a:pt x="30767" y="13882"/>
                    <a:pt x="30804" y="13882"/>
                  </a:cubicBezTo>
                  <a:cubicBezTo>
                    <a:pt x="30805" y="13882"/>
                    <a:pt x="30806" y="13882"/>
                    <a:pt x="30807" y="13882"/>
                  </a:cubicBezTo>
                  <a:cubicBezTo>
                    <a:pt x="30871" y="13882"/>
                    <a:pt x="30910" y="13858"/>
                    <a:pt x="30977" y="13858"/>
                  </a:cubicBezTo>
                  <a:cubicBezTo>
                    <a:pt x="30986" y="13858"/>
                    <a:pt x="30996" y="13859"/>
                    <a:pt x="31007" y="13860"/>
                  </a:cubicBezTo>
                  <a:cubicBezTo>
                    <a:pt x="31018" y="13861"/>
                    <a:pt x="31029" y="13861"/>
                    <a:pt x="31039" y="13861"/>
                  </a:cubicBezTo>
                  <a:cubicBezTo>
                    <a:pt x="31070" y="13861"/>
                    <a:pt x="31100" y="13858"/>
                    <a:pt x="31129" y="13858"/>
                  </a:cubicBezTo>
                  <a:cubicBezTo>
                    <a:pt x="31140" y="13858"/>
                    <a:pt x="31151" y="13858"/>
                    <a:pt x="31161" y="13860"/>
                  </a:cubicBezTo>
                  <a:cubicBezTo>
                    <a:pt x="31115" y="13909"/>
                    <a:pt x="31072" y="13937"/>
                    <a:pt x="31103" y="14017"/>
                  </a:cubicBezTo>
                  <a:cubicBezTo>
                    <a:pt x="31160" y="13926"/>
                    <a:pt x="31215" y="13836"/>
                    <a:pt x="31272" y="13745"/>
                  </a:cubicBezTo>
                  <a:cubicBezTo>
                    <a:pt x="31310" y="13683"/>
                    <a:pt x="31477" y="13744"/>
                    <a:pt x="31481" y="13660"/>
                  </a:cubicBezTo>
                  <a:cubicBezTo>
                    <a:pt x="31483" y="13631"/>
                    <a:pt x="31309" y="13600"/>
                    <a:pt x="31264" y="13551"/>
                  </a:cubicBezTo>
                  <a:cubicBezTo>
                    <a:pt x="31195" y="13476"/>
                    <a:pt x="31143" y="13370"/>
                    <a:pt x="31222" y="13282"/>
                  </a:cubicBezTo>
                  <a:cubicBezTo>
                    <a:pt x="31302" y="13192"/>
                    <a:pt x="31272" y="13104"/>
                    <a:pt x="31264" y="12978"/>
                  </a:cubicBezTo>
                  <a:cubicBezTo>
                    <a:pt x="31262" y="12937"/>
                    <a:pt x="31349" y="12918"/>
                    <a:pt x="31362" y="12881"/>
                  </a:cubicBezTo>
                  <a:cubicBezTo>
                    <a:pt x="31374" y="12842"/>
                    <a:pt x="31348" y="12755"/>
                    <a:pt x="31344" y="12712"/>
                  </a:cubicBezTo>
                  <a:cubicBezTo>
                    <a:pt x="31336" y="12643"/>
                    <a:pt x="31436" y="12510"/>
                    <a:pt x="31467" y="12449"/>
                  </a:cubicBezTo>
                  <a:cubicBezTo>
                    <a:pt x="31494" y="12394"/>
                    <a:pt x="31683" y="12424"/>
                    <a:pt x="31740" y="12374"/>
                  </a:cubicBezTo>
                  <a:lnTo>
                    <a:pt x="31740" y="12374"/>
                  </a:lnTo>
                  <a:cubicBezTo>
                    <a:pt x="31726" y="12451"/>
                    <a:pt x="31641" y="12439"/>
                    <a:pt x="31579" y="12451"/>
                  </a:cubicBezTo>
                  <a:cubicBezTo>
                    <a:pt x="31609" y="12463"/>
                    <a:pt x="31661" y="12495"/>
                    <a:pt x="31696" y="12495"/>
                  </a:cubicBezTo>
                  <a:cubicBezTo>
                    <a:pt x="31701" y="12495"/>
                    <a:pt x="31706" y="12495"/>
                    <a:pt x="31711" y="12493"/>
                  </a:cubicBezTo>
                  <a:cubicBezTo>
                    <a:pt x="31755" y="12479"/>
                    <a:pt x="31804" y="12455"/>
                    <a:pt x="31853" y="12455"/>
                  </a:cubicBezTo>
                  <a:cubicBezTo>
                    <a:pt x="31855" y="12455"/>
                    <a:pt x="31857" y="12455"/>
                    <a:pt x="31860" y="12455"/>
                  </a:cubicBezTo>
                  <a:cubicBezTo>
                    <a:pt x="32022" y="12466"/>
                    <a:pt x="31824" y="12605"/>
                    <a:pt x="31775" y="12650"/>
                  </a:cubicBezTo>
                  <a:cubicBezTo>
                    <a:pt x="31906" y="12675"/>
                    <a:pt x="31965" y="12640"/>
                    <a:pt x="31953" y="12793"/>
                  </a:cubicBezTo>
                  <a:cubicBezTo>
                    <a:pt x="31964" y="12798"/>
                    <a:pt x="31976" y="12800"/>
                    <a:pt x="31987" y="12800"/>
                  </a:cubicBezTo>
                  <a:cubicBezTo>
                    <a:pt x="32078" y="12800"/>
                    <a:pt x="32173" y="12658"/>
                    <a:pt x="32231" y="12602"/>
                  </a:cubicBezTo>
                  <a:cubicBezTo>
                    <a:pt x="32292" y="12545"/>
                    <a:pt x="32392" y="12612"/>
                    <a:pt x="32426" y="12476"/>
                  </a:cubicBezTo>
                  <a:lnTo>
                    <a:pt x="32426" y="12476"/>
                  </a:lnTo>
                  <a:cubicBezTo>
                    <a:pt x="32360" y="12494"/>
                    <a:pt x="32301" y="12528"/>
                    <a:pt x="32245" y="12528"/>
                  </a:cubicBezTo>
                  <a:cubicBezTo>
                    <a:pt x="32222" y="12528"/>
                    <a:pt x="32199" y="12522"/>
                    <a:pt x="32177" y="12506"/>
                  </a:cubicBezTo>
                  <a:cubicBezTo>
                    <a:pt x="32117" y="12465"/>
                    <a:pt x="32027" y="12337"/>
                    <a:pt x="32144" y="12321"/>
                  </a:cubicBezTo>
                  <a:lnTo>
                    <a:pt x="32144" y="12321"/>
                  </a:lnTo>
                  <a:cubicBezTo>
                    <a:pt x="32140" y="12337"/>
                    <a:pt x="32137" y="12353"/>
                    <a:pt x="32135" y="12369"/>
                  </a:cubicBezTo>
                  <a:cubicBezTo>
                    <a:pt x="32199" y="12265"/>
                    <a:pt x="32237" y="12236"/>
                    <a:pt x="32339" y="12179"/>
                  </a:cubicBezTo>
                  <a:cubicBezTo>
                    <a:pt x="32343" y="12190"/>
                    <a:pt x="32345" y="12201"/>
                    <a:pt x="32349" y="12213"/>
                  </a:cubicBezTo>
                  <a:cubicBezTo>
                    <a:pt x="32393" y="12101"/>
                    <a:pt x="32500" y="12070"/>
                    <a:pt x="32594" y="12027"/>
                  </a:cubicBezTo>
                  <a:cubicBezTo>
                    <a:pt x="32610" y="12020"/>
                    <a:pt x="32651" y="11995"/>
                    <a:pt x="32678" y="11995"/>
                  </a:cubicBezTo>
                  <a:cubicBezTo>
                    <a:pt x="32695" y="11995"/>
                    <a:pt x="32707" y="12004"/>
                    <a:pt x="32706" y="12031"/>
                  </a:cubicBezTo>
                  <a:cubicBezTo>
                    <a:pt x="32703" y="12092"/>
                    <a:pt x="32566" y="12057"/>
                    <a:pt x="32619" y="12140"/>
                  </a:cubicBezTo>
                  <a:cubicBezTo>
                    <a:pt x="32580" y="12152"/>
                    <a:pt x="32541" y="12164"/>
                    <a:pt x="32502" y="12176"/>
                  </a:cubicBezTo>
                  <a:cubicBezTo>
                    <a:pt x="32539" y="12223"/>
                    <a:pt x="32608" y="12240"/>
                    <a:pt x="32663" y="12264"/>
                  </a:cubicBezTo>
                  <a:cubicBezTo>
                    <a:pt x="32569" y="12287"/>
                    <a:pt x="32497" y="12348"/>
                    <a:pt x="32569" y="12466"/>
                  </a:cubicBezTo>
                  <a:cubicBezTo>
                    <a:pt x="32527" y="12470"/>
                    <a:pt x="32485" y="12472"/>
                    <a:pt x="32443" y="12475"/>
                  </a:cubicBezTo>
                  <a:cubicBezTo>
                    <a:pt x="32443" y="12475"/>
                    <a:pt x="32424" y="12523"/>
                    <a:pt x="32422" y="12533"/>
                  </a:cubicBezTo>
                  <a:cubicBezTo>
                    <a:pt x="32472" y="12553"/>
                    <a:pt x="32521" y="12575"/>
                    <a:pt x="32571" y="12593"/>
                  </a:cubicBezTo>
                  <a:cubicBezTo>
                    <a:pt x="32588" y="12599"/>
                    <a:pt x="32681" y="12629"/>
                    <a:pt x="32696" y="12629"/>
                  </a:cubicBezTo>
                  <a:cubicBezTo>
                    <a:pt x="32696" y="12629"/>
                    <a:pt x="32697" y="12629"/>
                    <a:pt x="32697" y="12629"/>
                  </a:cubicBezTo>
                  <a:cubicBezTo>
                    <a:pt x="32707" y="12627"/>
                    <a:pt x="32716" y="12627"/>
                    <a:pt x="32726" y="12627"/>
                  </a:cubicBezTo>
                  <a:cubicBezTo>
                    <a:pt x="32823" y="12627"/>
                    <a:pt x="32908" y="12696"/>
                    <a:pt x="32998" y="12746"/>
                  </a:cubicBezTo>
                  <a:cubicBezTo>
                    <a:pt x="33091" y="12796"/>
                    <a:pt x="33181" y="12788"/>
                    <a:pt x="33271" y="12848"/>
                  </a:cubicBezTo>
                  <a:cubicBezTo>
                    <a:pt x="33335" y="12890"/>
                    <a:pt x="33415" y="13014"/>
                    <a:pt x="33350" y="13083"/>
                  </a:cubicBezTo>
                  <a:cubicBezTo>
                    <a:pt x="33273" y="13169"/>
                    <a:pt x="33206" y="13230"/>
                    <a:pt x="33094" y="13247"/>
                  </a:cubicBezTo>
                  <a:cubicBezTo>
                    <a:pt x="33001" y="13260"/>
                    <a:pt x="32956" y="13324"/>
                    <a:pt x="32865" y="13324"/>
                  </a:cubicBezTo>
                  <a:cubicBezTo>
                    <a:pt x="32858" y="13324"/>
                    <a:pt x="32850" y="13324"/>
                    <a:pt x="32842" y="13323"/>
                  </a:cubicBezTo>
                  <a:cubicBezTo>
                    <a:pt x="32829" y="13321"/>
                    <a:pt x="32812" y="13320"/>
                    <a:pt x="32792" y="13320"/>
                  </a:cubicBezTo>
                  <a:cubicBezTo>
                    <a:pt x="32755" y="13320"/>
                    <a:pt x="32709" y="13322"/>
                    <a:pt x="32668" y="13322"/>
                  </a:cubicBezTo>
                  <a:cubicBezTo>
                    <a:pt x="32618" y="13322"/>
                    <a:pt x="32575" y="13320"/>
                    <a:pt x="32561" y="13308"/>
                  </a:cubicBezTo>
                  <a:cubicBezTo>
                    <a:pt x="32531" y="13283"/>
                    <a:pt x="32517" y="13276"/>
                    <a:pt x="32508" y="13276"/>
                  </a:cubicBezTo>
                  <a:cubicBezTo>
                    <a:pt x="32492" y="13276"/>
                    <a:pt x="32493" y="13300"/>
                    <a:pt x="32462" y="13300"/>
                  </a:cubicBezTo>
                  <a:cubicBezTo>
                    <a:pt x="32458" y="13300"/>
                    <a:pt x="32452" y="13300"/>
                    <a:pt x="32446" y="13298"/>
                  </a:cubicBezTo>
                  <a:cubicBezTo>
                    <a:pt x="32399" y="13290"/>
                    <a:pt x="32352" y="13266"/>
                    <a:pt x="32364" y="13222"/>
                  </a:cubicBezTo>
                  <a:lnTo>
                    <a:pt x="32364" y="13222"/>
                  </a:lnTo>
                  <a:cubicBezTo>
                    <a:pt x="32282" y="13278"/>
                    <a:pt x="32191" y="13286"/>
                    <a:pt x="32094" y="13303"/>
                  </a:cubicBezTo>
                  <a:cubicBezTo>
                    <a:pt x="32020" y="13317"/>
                    <a:pt x="31951" y="13403"/>
                    <a:pt x="31902" y="13457"/>
                  </a:cubicBezTo>
                  <a:cubicBezTo>
                    <a:pt x="31826" y="13545"/>
                    <a:pt x="31828" y="13579"/>
                    <a:pt x="31707" y="13594"/>
                  </a:cubicBezTo>
                  <a:cubicBezTo>
                    <a:pt x="31642" y="13602"/>
                    <a:pt x="31493" y="13612"/>
                    <a:pt x="31488" y="13683"/>
                  </a:cubicBezTo>
                  <a:cubicBezTo>
                    <a:pt x="31532" y="13694"/>
                    <a:pt x="31575" y="13702"/>
                    <a:pt x="31618" y="13711"/>
                  </a:cubicBezTo>
                  <a:cubicBezTo>
                    <a:pt x="31513" y="13813"/>
                    <a:pt x="31442" y="13834"/>
                    <a:pt x="31304" y="13877"/>
                  </a:cubicBezTo>
                  <a:cubicBezTo>
                    <a:pt x="31232" y="13898"/>
                    <a:pt x="31068" y="13982"/>
                    <a:pt x="31121" y="14111"/>
                  </a:cubicBezTo>
                  <a:cubicBezTo>
                    <a:pt x="31160" y="14095"/>
                    <a:pt x="31200" y="14080"/>
                    <a:pt x="31238" y="14065"/>
                  </a:cubicBezTo>
                  <a:lnTo>
                    <a:pt x="31238" y="14065"/>
                  </a:lnTo>
                  <a:cubicBezTo>
                    <a:pt x="31153" y="14233"/>
                    <a:pt x="31435" y="14506"/>
                    <a:pt x="31565" y="14540"/>
                  </a:cubicBezTo>
                  <a:cubicBezTo>
                    <a:pt x="31622" y="14556"/>
                    <a:pt x="31732" y="14605"/>
                    <a:pt x="31810" y="14605"/>
                  </a:cubicBezTo>
                  <a:cubicBezTo>
                    <a:pt x="31828" y="14605"/>
                    <a:pt x="31845" y="14602"/>
                    <a:pt x="31858" y="14596"/>
                  </a:cubicBezTo>
                  <a:cubicBezTo>
                    <a:pt x="31931" y="14561"/>
                    <a:pt x="31932" y="14564"/>
                    <a:pt x="31938" y="14478"/>
                  </a:cubicBezTo>
                  <a:cubicBezTo>
                    <a:pt x="31941" y="14427"/>
                    <a:pt x="31971" y="14423"/>
                    <a:pt x="32010" y="14423"/>
                  </a:cubicBezTo>
                  <a:cubicBezTo>
                    <a:pt x="32019" y="14423"/>
                    <a:pt x="32029" y="14423"/>
                    <a:pt x="32039" y="14423"/>
                  </a:cubicBezTo>
                  <a:cubicBezTo>
                    <a:pt x="32047" y="14423"/>
                    <a:pt x="32056" y="14423"/>
                    <a:pt x="32065" y="14422"/>
                  </a:cubicBezTo>
                  <a:cubicBezTo>
                    <a:pt x="32069" y="14422"/>
                    <a:pt x="32073" y="14421"/>
                    <a:pt x="32077" y="14421"/>
                  </a:cubicBezTo>
                  <a:cubicBezTo>
                    <a:pt x="32152" y="14421"/>
                    <a:pt x="32214" y="14484"/>
                    <a:pt x="32288" y="14484"/>
                  </a:cubicBezTo>
                  <a:cubicBezTo>
                    <a:pt x="32300" y="14484"/>
                    <a:pt x="32313" y="14482"/>
                    <a:pt x="32327" y="14478"/>
                  </a:cubicBezTo>
                  <a:cubicBezTo>
                    <a:pt x="32369" y="14464"/>
                    <a:pt x="32449" y="14456"/>
                    <a:pt x="32482" y="14428"/>
                  </a:cubicBezTo>
                  <a:cubicBezTo>
                    <a:pt x="32518" y="14397"/>
                    <a:pt x="32530" y="14295"/>
                    <a:pt x="32571" y="14275"/>
                  </a:cubicBezTo>
                  <a:cubicBezTo>
                    <a:pt x="32575" y="14273"/>
                    <a:pt x="32580" y="14272"/>
                    <a:pt x="32585" y="14272"/>
                  </a:cubicBezTo>
                  <a:cubicBezTo>
                    <a:pt x="32608" y="14272"/>
                    <a:pt x="32640" y="14292"/>
                    <a:pt x="32664" y="14292"/>
                  </a:cubicBezTo>
                  <a:cubicBezTo>
                    <a:pt x="32674" y="14292"/>
                    <a:pt x="32682" y="14289"/>
                    <a:pt x="32688" y="14280"/>
                  </a:cubicBezTo>
                  <a:cubicBezTo>
                    <a:pt x="32705" y="14257"/>
                    <a:pt x="32728" y="14206"/>
                    <a:pt x="32760" y="14206"/>
                  </a:cubicBezTo>
                  <a:cubicBezTo>
                    <a:pt x="32766" y="14206"/>
                    <a:pt x="32772" y="14207"/>
                    <a:pt x="32778" y="14212"/>
                  </a:cubicBezTo>
                  <a:cubicBezTo>
                    <a:pt x="32813" y="14234"/>
                    <a:pt x="32742" y="14435"/>
                    <a:pt x="32817" y="14499"/>
                  </a:cubicBezTo>
                  <a:cubicBezTo>
                    <a:pt x="32935" y="14600"/>
                    <a:pt x="32821" y="15037"/>
                    <a:pt x="32811" y="15170"/>
                  </a:cubicBezTo>
                  <a:cubicBezTo>
                    <a:pt x="32795" y="15355"/>
                    <a:pt x="32620" y="15447"/>
                    <a:pt x="32460" y="15447"/>
                  </a:cubicBezTo>
                  <a:cubicBezTo>
                    <a:pt x="32435" y="15447"/>
                    <a:pt x="32409" y="15445"/>
                    <a:pt x="32385" y="15440"/>
                  </a:cubicBezTo>
                  <a:cubicBezTo>
                    <a:pt x="32348" y="15433"/>
                    <a:pt x="32319" y="15429"/>
                    <a:pt x="32296" y="15429"/>
                  </a:cubicBezTo>
                  <a:cubicBezTo>
                    <a:pt x="32228" y="15429"/>
                    <a:pt x="32203" y="15461"/>
                    <a:pt x="32118" y="15534"/>
                  </a:cubicBezTo>
                  <a:cubicBezTo>
                    <a:pt x="32028" y="15613"/>
                    <a:pt x="32004" y="15627"/>
                    <a:pt x="31911" y="15627"/>
                  </a:cubicBezTo>
                  <a:cubicBezTo>
                    <a:pt x="31897" y="15627"/>
                    <a:pt x="31881" y="15627"/>
                    <a:pt x="31863" y="15626"/>
                  </a:cubicBezTo>
                  <a:cubicBezTo>
                    <a:pt x="31740" y="15623"/>
                    <a:pt x="31618" y="15621"/>
                    <a:pt x="31496" y="15618"/>
                  </a:cubicBezTo>
                  <a:cubicBezTo>
                    <a:pt x="31495" y="15618"/>
                    <a:pt x="31495" y="15618"/>
                    <a:pt x="31495" y="15618"/>
                  </a:cubicBezTo>
                  <a:cubicBezTo>
                    <a:pt x="31471" y="15618"/>
                    <a:pt x="31440" y="15677"/>
                    <a:pt x="31418" y="15677"/>
                  </a:cubicBezTo>
                  <a:cubicBezTo>
                    <a:pt x="31414" y="15677"/>
                    <a:pt x="31411" y="15675"/>
                    <a:pt x="31408" y="15671"/>
                  </a:cubicBezTo>
                  <a:cubicBezTo>
                    <a:pt x="31366" y="15625"/>
                    <a:pt x="31354" y="15599"/>
                    <a:pt x="31302" y="15599"/>
                  </a:cubicBezTo>
                  <a:cubicBezTo>
                    <a:pt x="31299" y="15599"/>
                    <a:pt x="31296" y="15599"/>
                    <a:pt x="31292" y="15599"/>
                  </a:cubicBezTo>
                  <a:cubicBezTo>
                    <a:pt x="31217" y="15602"/>
                    <a:pt x="31143" y="15608"/>
                    <a:pt x="31068" y="15612"/>
                  </a:cubicBezTo>
                  <a:cubicBezTo>
                    <a:pt x="31067" y="15612"/>
                    <a:pt x="31066" y="15612"/>
                    <a:pt x="31065" y="15612"/>
                  </a:cubicBezTo>
                  <a:cubicBezTo>
                    <a:pt x="31022" y="15612"/>
                    <a:pt x="31032" y="15537"/>
                    <a:pt x="30997" y="15537"/>
                  </a:cubicBezTo>
                  <a:cubicBezTo>
                    <a:pt x="30833" y="15537"/>
                    <a:pt x="30764" y="15581"/>
                    <a:pt x="30623" y="15665"/>
                  </a:cubicBezTo>
                  <a:cubicBezTo>
                    <a:pt x="30595" y="15682"/>
                    <a:pt x="30585" y="15791"/>
                    <a:pt x="30575" y="15826"/>
                  </a:cubicBezTo>
                  <a:cubicBezTo>
                    <a:pt x="30565" y="15869"/>
                    <a:pt x="30648" y="15913"/>
                    <a:pt x="30639" y="15960"/>
                  </a:cubicBezTo>
                  <a:cubicBezTo>
                    <a:pt x="30613" y="16086"/>
                    <a:pt x="30571" y="16130"/>
                    <a:pt x="30503" y="16130"/>
                  </a:cubicBezTo>
                  <a:cubicBezTo>
                    <a:pt x="30463" y="16130"/>
                    <a:pt x="30415" y="16115"/>
                    <a:pt x="30355" y="16093"/>
                  </a:cubicBezTo>
                  <a:cubicBezTo>
                    <a:pt x="30315" y="16078"/>
                    <a:pt x="30277" y="16074"/>
                    <a:pt x="30240" y="16074"/>
                  </a:cubicBezTo>
                  <a:cubicBezTo>
                    <a:pt x="30189" y="16074"/>
                    <a:pt x="30140" y="16082"/>
                    <a:pt x="30086" y="16082"/>
                  </a:cubicBezTo>
                  <a:cubicBezTo>
                    <a:pt x="30067" y="16082"/>
                    <a:pt x="30048" y="16081"/>
                    <a:pt x="30028" y="16078"/>
                  </a:cubicBezTo>
                  <a:cubicBezTo>
                    <a:pt x="29894" y="16058"/>
                    <a:pt x="29892" y="15916"/>
                    <a:pt x="29762" y="15916"/>
                  </a:cubicBezTo>
                  <a:cubicBezTo>
                    <a:pt x="29594" y="15917"/>
                    <a:pt x="29425" y="15918"/>
                    <a:pt x="29257" y="15919"/>
                  </a:cubicBezTo>
                  <a:cubicBezTo>
                    <a:pt x="29257" y="15919"/>
                    <a:pt x="29256" y="15919"/>
                    <a:pt x="29256" y="15919"/>
                  </a:cubicBezTo>
                  <a:cubicBezTo>
                    <a:pt x="29157" y="15919"/>
                    <a:pt x="29037" y="15823"/>
                    <a:pt x="28946" y="15777"/>
                  </a:cubicBezTo>
                  <a:cubicBezTo>
                    <a:pt x="28979" y="15716"/>
                    <a:pt x="29089" y="15581"/>
                    <a:pt x="29035" y="15526"/>
                  </a:cubicBezTo>
                  <a:cubicBezTo>
                    <a:pt x="28922" y="15404"/>
                    <a:pt x="28934" y="15395"/>
                    <a:pt x="28961" y="15229"/>
                  </a:cubicBezTo>
                  <a:cubicBezTo>
                    <a:pt x="28902" y="15221"/>
                    <a:pt x="28844" y="15201"/>
                    <a:pt x="28791" y="15201"/>
                  </a:cubicBezTo>
                  <a:cubicBezTo>
                    <a:pt x="28752" y="15201"/>
                    <a:pt x="28717" y="15211"/>
                    <a:pt x="28686" y="15244"/>
                  </a:cubicBezTo>
                  <a:cubicBezTo>
                    <a:pt x="28594" y="15338"/>
                    <a:pt x="28503" y="15340"/>
                    <a:pt x="28376" y="15367"/>
                  </a:cubicBezTo>
                  <a:cubicBezTo>
                    <a:pt x="28336" y="15376"/>
                    <a:pt x="28283" y="15376"/>
                    <a:pt x="28245" y="15394"/>
                  </a:cubicBezTo>
                  <a:cubicBezTo>
                    <a:pt x="28201" y="15416"/>
                    <a:pt x="28171" y="15482"/>
                    <a:pt x="28125" y="15497"/>
                  </a:cubicBezTo>
                  <a:cubicBezTo>
                    <a:pt x="28114" y="15500"/>
                    <a:pt x="28102" y="15501"/>
                    <a:pt x="28088" y="15501"/>
                  </a:cubicBezTo>
                  <a:cubicBezTo>
                    <a:pt x="28050" y="15501"/>
                    <a:pt x="28004" y="15491"/>
                    <a:pt x="27972" y="15488"/>
                  </a:cubicBezTo>
                  <a:cubicBezTo>
                    <a:pt x="27971" y="15488"/>
                    <a:pt x="27971" y="15488"/>
                    <a:pt x="27970" y="15488"/>
                  </a:cubicBezTo>
                  <a:cubicBezTo>
                    <a:pt x="27919" y="15488"/>
                    <a:pt x="27849" y="15535"/>
                    <a:pt x="27802" y="15554"/>
                  </a:cubicBezTo>
                  <a:cubicBezTo>
                    <a:pt x="27623" y="15627"/>
                    <a:pt x="27430" y="15760"/>
                    <a:pt x="27279" y="15884"/>
                  </a:cubicBezTo>
                  <a:cubicBezTo>
                    <a:pt x="27197" y="15953"/>
                    <a:pt x="27127" y="16042"/>
                    <a:pt x="27051" y="16118"/>
                  </a:cubicBezTo>
                  <a:cubicBezTo>
                    <a:pt x="27048" y="16122"/>
                    <a:pt x="27042" y="16123"/>
                    <a:pt x="27035" y="16123"/>
                  </a:cubicBezTo>
                  <a:cubicBezTo>
                    <a:pt x="27001" y="16123"/>
                    <a:pt x="26928" y="16095"/>
                    <a:pt x="26908" y="16090"/>
                  </a:cubicBezTo>
                  <a:cubicBezTo>
                    <a:pt x="26905" y="16089"/>
                    <a:pt x="26902" y="16089"/>
                    <a:pt x="26899" y="16089"/>
                  </a:cubicBezTo>
                  <a:cubicBezTo>
                    <a:pt x="26853" y="16089"/>
                    <a:pt x="26778" y="16148"/>
                    <a:pt x="26742" y="16167"/>
                  </a:cubicBezTo>
                  <a:cubicBezTo>
                    <a:pt x="26730" y="16173"/>
                    <a:pt x="26716" y="16176"/>
                    <a:pt x="26703" y="16176"/>
                  </a:cubicBezTo>
                  <a:cubicBezTo>
                    <a:pt x="26628" y="16176"/>
                    <a:pt x="26541" y="16094"/>
                    <a:pt x="26511" y="16094"/>
                  </a:cubicBezTo>
                  <a:cubicBezTo>
                    <a:pt x="26509" y="16094"/>
                    <a:pt x="26507" y="16095"/>
                    <a:pt x="26505" y="16096"/>
                  </a:cubicBezTo>
                  <a:cubicBezTo>
                    <a:pt x="26399" y="16159"/>
                    <a:pt x="26422" y="16322"/>
                    <a:pt x="26407" y="16447"/>
                  </a:cubicBezTo>
                  <a:cubicBezTo>
                    <a:pt x="26386" y="16627"/>
                    <a:pt x="26062" y="16747"/>
                    <a:pt x="26081" y="16920"/>
                  </a:cubicBezTo>
                  <a:cubicBezTo>
                    <a:pt x="26099" y="17067"/>
                    <a:pt x="26115" y="17214"/>
                    <a:pt x="26132" y="17361"/>
                  </a:cubicBezTo>
                  <a:cubicBezTo>
                    <a:pt x="26145" y="17479"/>
                    <a:pt x="26104" y="17491"/>
                    <a:pt x="26027" y="17574"/>
                  </a:cubicBezTo>
                  <a:cubicBezTo>
                    <a:pt x="25881" y="17736"/>
                    <a:pt x="25771" y="17824"/>
                    <a:pt x="25717" y="18039"/>
                  </a:cubicBezTo>
                  <a:cubicBezTo>
                    <a:pt x="25641" y="18347"/>
                    <a:pt x="25566" y="18654"/>
                    <a:pt x="25490" y="18960"/>
                  </a:cubicBezTo>
                  <a:cubicBezTo>
                    <a:pt x="25477" y="19012"/>
                    <a:pt x="25433" y="19108"/>
                    <a:pt x="25440" y="19163"/>
                  </a:cubicBezTo>
                  <a:cubicBezTo>
                    <a:pt x="25453" y="19255"/>
                    <a:pt x="25558" y="19391"/>
                    <a:pt x="25600" y="19471"/>
                  </a:cubicBezTo>
                  <a:cubicBezTo>
                    <a:pt x="25664" y="19591"/>
                    <a:pt x="25727" y="19710"/>
                    <a:pt x="25790" y="19830"/>
                  </a:cubicBezTo>
                  <a:cubicBezTo>
                    <a:pt x="25827" y="19904"/>
                    <a:pt x="25783" y="20055"/>
                    <a:pt x="25776" y="20133"/>
                  </a:cubicBezTo>
                  <a:cubicBezTo>
                    <a:pt x="25772" y="20178"/>
                    <a:pt x="25731" y="20349"/>
                    <a:pt x="25765" y="20383"/>
                  </a:cubicBezTo>
                  <a:cubicBezTo>
                    <a:pt x="25837" y="20455"/>
                    <a:pt x="25909" y="20528"/>
                    <a:pt x="25981" y="20600"/>
                  </a:cubicBezTo>
                  <a:cubicBezTo>
                    <a:pt x="26206" y="20826"/>
                    <a:pt x="26432" y="21050"/>
                    <a:pt x="26657" y="21277"/>
                  </a:cubicBezTo>
                  <a:cubicBezTo>
                    <a:pt x="26796" y="21415"/>
                    <a:pt x="26885" y="21447"/>
                    <a:pt x="27066" y="21515"/>
                  </a:cubicBezTo>
                  <a:cubicBezTo>
                    <a:pt x="27210" y="21569"/>
                    <a:pt x="27354" y="21624"/>
                    <a:pt x="27498" y="21679"/>
                  </a:cubicBezTo>
                  <a:cubicBezTo>
                    <a:pt x="27543" y="21696"/>
                    <a:pt x="27607" y="21737"/>
                    <a:pt x="27658" y="21737"/>
                  </a:cubicBezTo>
                  <a:cubicBezTo>
                    <a:pt x="27673" y="21737"/>
                    <a:pt x="27687" y="21734"/>
                    <a:pt x="27698" y="21726"/>
                  </a:cubicBezTo>
                  <a:cubicBezTo>
                    <a:pt x="27812" y="21648"/>
                    <a:pt x="27926" y="21569"/>
                    <a:pt x="28040" y="21492"/>
                  </a:cubicBezTo>
                  <a:cubicBezTo>
                    <a:pt x="28104" y="21448"/>
                    <a:pt x="28160" y="21442"/>
                    <a:pt x="28227" y="21442"/>
                  </a:cubicBezTo>
                  <a:cubicBezTo>
                    <a:pt x="28250" y="21442"/>
                    <a:pt x="28274" y="21443"/>
                    <a:pt x="28301" y="21443"/>
                  </a:cubicBezTo>
                  <a:cubicBezTo>
                    <a:pt x="28305" y="21443"/>
                    <a:pt x="28308" y="21443"/>
                    <a:pt x="28312" y="21443"/>
                  </a:cubicBezTo>
                  <a:cubicBezTo>
                    <a:pt x="28341" y="21443"/>
                    <a:pt x="28365" y="21444"/>
                    <a:pt x="28387" y="21444"/>
                  </a:cubicBezTo>
                  <a:cubicBezTo>
                    <a:pt x="28446" y="21444"/>
                    <a:pt x="28486" y="21437"/>
                    <a:pt x="28542" y="21385"/>
                  </a:cubicBezTo>
                  <a:cubicBezTo>
                    <a:pt x="28641" y="21295"/>
                    <a:pt x="28740" y="21206"/>
                    <a:pt x="28839" y="21117"/>
                  </a:cubicBezTo>
                  <a:cubicBezTo>
                    <a:pt x="28887" y="21073"/>
                    <a:pt x="29291" y="20892"/>
                    <a:pt x="29385" y="20892"/>
                  </a:cubicBezTo>
                  <a:cubicBezTo>
                    <a:pt x="29392" y="20892"/>
                    <a:pt x="29398" y="20893"/>
                    <a:pt x="29401" y="20895"/>
                  </a:cubicBezTo>
                  <a:cubicBezTo>
                    <a:pt x="29507" y="20971"/>
                    <a:pt x="29612" y="21048"/>
                    <a:pt x="29719" y="21124"/>
                  </a:cubicBezTo>
                  <a:cubicBezTo>
                    <a:pt x="29735" y="21136"/>
                    <a:pt x="29755" y="21141"/>
                    <a:pt x="29776" y="21141"/>
                  </a:cubicBezTo>
                  <a:cubicBezTo>
                    <a:pt x="29853" y="21141"/>
                    <a:pt x="29953" y="21080"/>
                    <a:pt x="30013" y="21060"/>
                  </a:cubicBezTo>
                  <a:cubicBezTo>
                    <a:pt x="30061" y="21045"/>
                    <a:pt x="30092" y="21036"/>
                    <a:pt x="30117" y="21036"/>
                  </a:cubicBezTo>
                  <a:cubicBezTo>
                    <a:pt x="30160" y="21036"/>
                    <a:pt x="30186" y="21063"/>
                    <a:pt x="30262" y="21124"/>
                  </a:cubicBezTo>
                  <a:cubicBezTo>
                    <a:pt x="30366" y="21207"/>
                    <a:pt x="30361" y="21217"/>
                    <a:pt x="30381" y="21350"/>
                  </a:cubicBezTo>
                  <a:cubicBezTo>
                    <a:pt x="30403" y="21507"/>
                    <a:pt x="30426" y="21665"/>
                    <a:pt x="30450" y="21821"/>
                  </a:cubicBezTo>
                  <a:cubicBezTo>
                    <a:pt x="30461" y="21898"/>
                    <a:pt x="30450" y="21984"/>
                    <a:pt x="30511" y="22031"/>
                  </a:cubicBezTo>
                  <a:cubicBezTo>
                    <a:pt x="30624" y="22120"/>
                    <a:pt x="30736" y="22209"/>
                    <a:pt x="30850" y="22298"/>
                  </a:cubicBezTo>
                  <a:cubicBezTo>
                    <a:pt x="30908" y="22344"/>
                    <a:pt x="31029" y="22405"/>
                    <a:pt x="31067" y="22475"/>
                  </a:cubicBezTo>
                  <a:cubicBezTo>
                    <a:pt x="31189" y="22703"/>
                    <a:pt x="31312" y="22931"/>
                    <a:pt x="31434" y="23159"/>
                  </a:cubicBezTo>
                  <a:cubicBezTo>
                    <a:pt x="31548" y="23371"/>
                    <a:pt x="31669" y="23524"/>
                    <a:pt x="31605" y="23774"/>
                  </a:cubicBezTo>
                  <a:cubicBezTo>
                    <a:pt x="31539" y="24034"/>
                    <a:pt x="31600" y="24282"/>
                    <a:pt x="31631" y="24555"/>
                  </a:cubicBezTo>
                  <a:cubicBezTo>
                    <a:pt x="31638" y="24611"/>
                    <a:pt x="31629" y="24719"/>
                    <a:pt x="31669" y="24765"/>
                  </a:cubicBezTo>
                  <a:cubicBezTo>
                    <a:pt x="31759" y="24868"/>
                    <a:pt x="31850" y="24971"/>
                    <a:pt x="31941" y="25075"/>
                  </a:cubicBezTo>
                  <a:cubicBezTo>
                    <a:pt x="32081" y="25233"/>
                    <a:pt x="32227" y="25368"/>
                    <a:pt x="32314" y="25564"/>
                  </a:cubicBezTo>
                  <a:cubicBezTo>
                    <a:pt x="32378" y="25710"/>
                    <a:pt x="32442" y="25856"/>
                    <a:pt x="32508" y="26002"/>
                  </a:cubicBezTo>
                  <a:cubicBezTo>
                    <a:pt x="32530" y="26056"/>
                    <a:pt x="32579" y="26242"/>
                    <a:pt x="32630" y="26270"/>
                  </a:cubicBezTo>
                  <a:cubicBezTo>
                    <a:pt x="32703" y="26312"/>
                    <a:pt x="32819" y="26347"/>
                    <a:pt x="32872" y="26418"/>
                  </a:cubicBezTo>
                  <a:cubicBezTo>
                    <a:pt x="32961" y="26537"/>
                    <a:pt x="33052" y="26656"/>
                    <a:pt x="33141" y="26775"/>
                  </a:cubicBezTo>
                  <a:cubicBezTo>
                    <a:pt x="33181" y="26830"/>
                    <a:pt x="33293" y="26932"/>
                    <a:pt x="33303" y="27002"/>
                  </a:cubicBezTo>
                  <a:cubicBezTo>
                    <a:pt x="33333" y="27187"/>
                    <a:pt x="33328" y="27186"/>
                    <a:pt x="33484" y="27265"/>
                  </a:cubicBezTo>
                  <a:cubicBezTo>
                    <a:pt x="33526" y="27288"/>
                    <a:pt x="33642" y="27376"/>
                    <a:pt x="33700" y="27376"/>
                  </a:cubicBezTo>
                  <a:cubicBezTo>
                    <a:pt x="33706" y="27376"/>
                    <a:pt x="33712" y="27375"/>
                    <a:pt x="33717" y="27372"/>
                  </a:cubicBezTo>
                  <a:cubicBezTo>
                    <a:pt x="33817" y="27322"/>
                    <a:pt x="33917" y="27270"/>
                    <a:pt x="34016" y="27220"/>
                  </a:cubicBezTo>
                  <a:cubicBezTo>
                    <a:pt x="34233" y="27110"/>
                    <a:pt x="34450" y="27000"/>
                    <a:pt x="34667" y="26889"/>
                  </a:cubicBezTo>
                  <a:cubicBezTo>
                    <a:pt x="34727" y="26860"/>
                    <a:pt x="34789" y="26712"/>
                    <a:pt x="34827" y="26656"/>
                  </a:cubicBezTo>
                  <a:cubicBezTo>
                    <a:pt x="34893" y="26558"/>
                    <a:pt x="34973" y="26463"/>
                    <a:pt x="35030" y="26356"/>
                  </a:cubicBezTo>
                  <a:cubicBezTo>
                    <a:pt x="35136" y="26153"/>
                    <a:pt x="35197" y="25905"/>
                    <a:pt x="35276" y="25687"/>
                  </a:cubicBezTo>
                  <a:cubicBezTo>
                    <a:pt x="35301" y="25619"/>
                    <a:pt x="35235" y="25428"/>
                    <a:pt x="35222" y="25355"/>
                  </a:cubicBezTo>
                  <a:cubicBezTo>
                    <a:pt x="35200" y="25218"/>
                    <a:pt x="35162" y="25175"/>
                    <a:pt x="35257" y="25093"/>
                  </a:cubicBezTo>
                  <a:cubicBezTo>
                    <a:pt x="35314" y="25044"/>
                    <a:pt x="35496" y="24943"/>
                    <a:pt x="35518" y="24869"/>
                  </a:cubicBezTo>
                  <a:cubicBezTo>
                    <a:pt x="35545" y="24784"/>
                    <a:pt x="35475" y="24584"/>
                    <a:pt x="35461" y="24492"/>
                  </a:cubicBezTo>
                  <a:cubicBezTo>
                    <a:pt x="35448" y="24414"/>
                    <a:pt x="35300" y="24283"/>
                    <a:pt x="35253" y="24222"/>
                  </a:cubicBezTo>
                  <a:cubicBezTo>
                    <a:pt x="35181" y="24131"/>
                    <a:pt x="35254" y="24071"/>
                    <a:pt x="35301" y="23974"/>
                  </a:cubicBezTo>
                  <a:cubicBezTo>
                    <a:pt x="35354" y="23862"/>
                    <a:pt x="35407" y="23751"/>
                    <a:pt x="35460" y="23641"/>
                  </a:cubicBezTo>
                  <a:cubicBezTo>
                    <a:pt x="35501" y="23556"/>
                    <a:pt x="35650" y="23476"/>
                    <a:pt x="35718" y="23416"/>
                  </a:cubicBezTo>
                  <a:cubicBezTo>
                    <a:pt x="35842" y="23310"/>
                    <a:pt x="35928" y="23068"/>
                    <a:pt x="35873" y="22894"/>
                  </a:cubicBezTo>
                  <a:cubicBezTo>
                    <a:pt x="35798" y="22660"/>
                    <a:pt x="35766" y="22354"/>
                    <a:pt x="35576" y="22202"/>
                  </a:cubicBezTo>
                  <a:cubicBezTo>
                    <a:pt x="35453" y="22106"/>
                    <a:pt x="35441" y="22096"/>
                    <a:pt x="35408" y="21938"/>
                  </a:cubicBezTo>
                  <a:cubicBezTo>
                    <a:pt x="35372" y="21762"/>
                    <a:pt x="35364" y="21736"/>
                    <a:pt x="35234" y="21622"/>
                  </a:cubicBezTo>
                  <a:cubicBezTo>
                    <a:pt x="35159" y="21556"/>
                    <a:pt x="35368" y="21013"/>
                    <a:pt x="35397" y="20912"/>
                  </a:cubicBezTo>
                  <a:cubicBezTo>
                    <a:pt x="35522" y="20449"/>
                    <a:pt x="35803" y="20050"/>
                    <a:pt x="36026" y="19640"/>
                  </a:cubicBezTo>
                  <a:cubicBezTo>
                    <a:pt x="36110" y="19484"/>
                    <a:pt x="36134" y="19299"/>
                    <a:pt x="36176" y="19123"/>
                  </a:cubicBezTo>
                  <a:cubicBezTo>
                    <a:pt x="36224" y="18917"/>
                    <a:pt x="36321" y="18682"/>
                    <a:pt x="36312" y="18465"/>
                  </a:cubicBezTo>
                  <a:cubicBezTo>
                    <a:pt x="36309" y="18408"/>
                    <a:pt x="36333" y="18137"/>
                    <a:pt x="36297" y="18101"/>
                  </a:cubicBezTo>
                  <a:cubicBezTo>
                    <a:pt x="36284" y="18088"/>
                    <a:pt x="36267" y="18083"/>
                    <a:pt x="36249" y="18083"/>
                  </a:cubicBezTo>
                  <a:cubicBezTo>
                    <a:pt x="36187" y="18083"/>
                    <a:pt x="36107" y="18144"/>
                    <a:pt x="36074" y="18162"/>
                  </a:cubicBezTo>
                  <a:cubicBezTo>
                    <a:pt x="35835" y="18300"/>
                    <a:pt x="35597" y="18438"/>
                    <a:pt x="35358" y="18576"/>
                  </a:cubicBezTo>
                  <a:cubicBezTo>
                    <a:pt x="35351" y="18581"/>
                    <a:pt x="35343" y="18582"/>
                    <a:pt x="35333" y="18582"/>
                  </a:cubicBezTo>
                  <a:cubicBezTo>
                    <a:pt x="35256" y="18582"/>
                    <a:pt x="35123" y="18449"/>
                    <a:pt x="35033" y="18447"/>
                  </a:cubicBezTo>
                  <a:cubicBezTo>
                    <a:pt x="35136" y="18275"/>
                    <a:pt x="34925" y="18210"/>
                    <a:pt x="34808" y="18130"/>
                  </a:cubicBezTo>
                  <a:cubicBezTo>
                    <a:pt x="34738" y="18082"/>
                    <a:pt x="34666" y="18034"/>
                    <a:pt x="34596" y="17986"/>
                  </a:cubicBezTo>
                  <a:cubicBezTo>
                    <a:pt x="34582" y="17976"/>
                    <a:pt x="34560" y="17974"/>
                    <a:pt x="34534" y="17974"/>
                  </a:cubicBezTo>
                  <a:cubicBezTo>
                    <a:pt x="34509" y="17974"/>
                    <a:pt x="34480" y="17977"/>
                    <a:pt x="34455" y="17977"/>
                  </a:cubicBezTo>
                  <a:cubicBezTo>
                    <a:pt x="34423" y="17977"/>
                    <a:pt x="34395" y="17973"/>
                    <a:pt x="34383" y="17956"/>
                  </a:cubicBezTo>
                  <a:cubicBezTo>
                    <a:pt x="34292" y="17827"/>
                    <a:pt x="34202" y="17642"/>
                    <a:pt x="34088" y="17538"/>
                  </a:cubicBezTo>
                  <a:cubicBezTo>
                    <a:pt x="34030" y="17485"/>
                    <a:pt x="33934" y="17453"/>
                    <a:pt x="33865" y="17415"/>
                  </a:cubicBezTo>
                  <a:cubicBezTo>
                    <a:pt x="33810" y="17385"/>
                    <a:pt x="33786" y="17274"/>
                    <a:pt x="33762" y="17218"/>
                  </a:cubicBezTo>
                  <a:cubicBezTo>
                    <a:pt x="33720" y="17122"/>
                    <a:pt x="33678" y="17027"/>
                    <a:pt x="33636" y="16931"/>
                  </a:cubicBezTo>
                  <a:cubicBezTo>
                    <a:pt x="33611" y="16877"/>
                    <a:pt x="33502" y="16837"/>
                    <a:pt x="33456" y="16808"/>
                  </a:cubicBezTo>
                  <a:cubicBezTo>
                    <a:pt x="33346" y="16739"/>
                    <a:pt x="33331" y="16602"/>
                    <a:pt x="33242" y="16500"/>
                  </a:cubicBezTo>
                  <a:cubicBezTo>
                    <a:pt x="33093" y="16330"/>
                    <a:pt x="32943" y="16160"/>
                    <a:pt x="32796" y="15989"/>
                  </a:cubicBezTo>
                  <a:cubicBezTo>
                    <a:pt x="32722" y="15906"/>
                    <a:pt x="32528" y="15769"/>
                    <a:pt x="32583" y="15642"/>
                  </a:cubicBezTo>
                  <a:lnTo>
                    <a:pt x="32583" y="15642"/>
                  </a:lnTo>
                  <a:cubicBezTo>
                    <a:pt x="32702" y="15778"/>
                    <a:pt x="32793" y="15870"/>
                    <a:pt x="32943" y="15961"/>
                  </a:cubicBezTo>
                  <a:cubicBezTo>
                    <a:pt x="32950" y="15849"/>
                    <a:pt x="32956" y="15736"/>
                    <a:pt x="32962" y="15623"/>
                  </a:cubicBezTo>
                  <a:cubicBezTo>
                    <a:pt x="32973" y="15714"/>
                    <a:pt x="32984" y="15804"/>
                    <a:pt x="32997" y="15893"/>
                  </a:cubicBezTo>
                  <a:cubicBezTo>
                    <a:pt x="33011" y="15885"/>
                    <a:pt x="33025" y="15881"/>
                    <a:pt x="33039" y="15881"/>
                  </a:cubicBezTo>
                  <a:cubicBezTo>
                    <a:pt x="33103" y="15881"/>
                    <a:pt x="33154" y="15967"/>
                    <a:pt x="33203" y="16015"/>
                  </a:cubicBezTo>
                  <a:cubicBezTo>
                    <a:pt x="33320" y="16136"/>
                    <a:pt x="33435" y="16255"/>
                    <a:pt x="33551" y="16374"/>
                  </a:cubicBezTo>
                  <a:cubicBezTo>
                    <a:pt x="33605" y="16430"/>
                    <a:pt x="33683" y="16441"/>
                    <a:pt x="33729" y="16492"/>
                  </a:cubicBezTo>
                  <a:cubicBezTo>
                    <a:pt x="33805" y="16580"/>
                    <a:pt x="33905" y="16662"/>
                    <a:pt x="33954" y="16769"/>
                  </a:cubicBezTo>
                  <a:cubicBezTo>
                    <a:pt x="33988" y="16840"/>
                    <a:pt x="34044" y="17053"/>
                    <a:pt x="34121" y="17061"/>
                  </a:cubicBezTo>
                  <a:cubicBezTo>
                    <a:pt x="34256" y="17073"/>
                    <a:pt x="34272" y="17092"/>
                    <a:pt x="34374" y="17191"/>
                  </a:cubicBezTo>
                  <a:cubicBezTo>
                    <a:pt x="34546" y="17357"/>
                    <a:pt x="34698" y="17479"/>
                    <a:pt x="34803" y="17698"/>
                  </a:cubicBezTo>
                  <a:cubicBezTo>
                    <a:pt x="34870" y="17839"/>
                    <a:pt x="34939" y="17979"/>
                    <a:pt x="35006" y="18120"/>
                  </a:cubicBezTo>
                  <a:cubicBezTo>
                    <a:pt x="35042" y="18196"/>
                    <a:pt x="35060" y="18220"/>
                    <a:pt x="35092" y="18220"/>
                  </a:cubicBezTo>
                  <a:cubicBezTo>
                    <a:pt x="35118" y="18220"/>
                    <a:pt x="35154" y="18203"/>
                    <a:pt x="35218" y="18186"/>
                  </a:cubicBezTo>
                  <a:cubicBezTo>
                    <a:pt x="35308" y="18162"/>
                    <a:pt x="35300" y="18062"/>
                    <a:pt x="35377" y="18018"/>
                  </a:cubicBezTo>
                  <a:cubicBezTo>
                    <a:pt x="35481" y="17958"/>
                    <a:pt x="35583" y="17891"/>
                    <a:pt x="35691" y="17839"/>
                  </a:cubicBezTo>
                  <a:cubicBezTo>
                    <a:pt x="35743" y="17813"/>
                    <a:pt x="35785" y="17810"/>
                    <a:pt x="35803" y="17750"/>
                  </a:cubicBezTo>
                  <a:cubicBezTo>
                    <a:pt x="35818" y="17705"/>
                    <a:pt x="35819" y="17682"/>
                    <a:pt x="35854" y="17659"/>
                  </a:cubicBezTo>
                  <a:cubicBezTo>
                    <a:pt x="35972" y="17575"/>
                    <a:pt x="36091" y="17493"/>
                    <a:pt x="36211" y="17411"/>
                  </a:cubicBezTo>
                  <a:cubicBezTo>
                    <a:pt x="36276" y="17364"/>
                    <a:pt x="36237" y="17261"/>
                    <a:pt x="36307" y="17203"/>
                  </a:cubicBezTo>
                  <a:cubicBezTo>
                    <a:pt x="36357" y="17163"/>
                    <a:pt x="36409" y="17122"/>
                    <a:pt x="36460" y="17081"/>
                  </a:cubicBezTo>
                  <a:cubicBezTo>
                    <a:pt x="36472" y="17071"/>
                    <a:pt x="36490" y="17068"/>
                    <a:pt x="36508" y="17068"/>
                  </a:cubicBezTo>
                  <a:cubicBezTo>
                    <a:pt x="36523" y="17068"/>
                    <a:pt x="36538" y="17070"/>
                    <a:pt x="36553" y="17070"/>
                  </a:cubicBezTo>
                  <a:cubicBezTo>
                    <a:pt x="36570" y="17070"/>
                    <a:pt x="36587" y="17068"/>
                    <a:pt x="36598" y="17058"/>
                  </a:cubicBezTo>
                  <a:cubicBezTo>
                    <a:pt x="36638" y="17024"/>
                    <a:pt x="36600" y="16891"/>
                    <a:pt x="36642" y="16856"/>
                  </a:cubicBezTo>
                  <a:cubicBezTo>
                    <a:pt x="36710" y="16798"/>
                    <a:pt x="36778" y="16739"/>
                    <a:pt x="36848" y="16679"/>
                  </a:cubicBezTo>
                  <a:cubicBezTo>
                    <a:pt x="36915" y="16621"/>
                    <a:pt x="36953" y="16621"/>
                    <a:pt x="36928" y="16530"/>
                  </a:cubicBezTo>
                  <a:cubicBezTo>
                    <a:pt x="36900" y="16424"/>
                    <a:pt x="36910" y="16369"/>
                    <a:pt x="36927" y="16262"/>
                  </a:cubicBezTo>
                  <a:lnTo>
                    <a:pt x="36927" y="16262"/>
                  </a:lnTo>
                  <a:cubicBezTo>
                    <a:pt x="36937" y="16286"/>
                    <a:pt x="36962" y="16304"/>
                    <a:pt x="36972" y="16328"/>
                  </a:cubicBezTo>
                  <a:cubicBezTo>
                    <a:pt x="37006" y="16256"/>
                    <a:pt x="37132" y="16079"/>
                    <a:pt x="37114" y="16000"/>
                  </a:cubicBezTo>
                  <a:cubicBezTo>
                    <a:pt x="37100" y="15925"/>
                    <a:pt x="37114" y="15865"/>
                    <a:pt x="37049" y="15865"/>
                  </a:cubicBezTo>
                  <a:cubicBezTo>
                    <a:pt x="37045" y="15865"/>
                    <a:pt x="37041" y="15866"/>
                    <a:pt x="37037" y="15866"/>
                  </a:cubicBezTo>
                  <a:cubicBezTo>
                    <a:pt x="37036" y="15866"/>
                    <a:pt x="37035" y="15866"/>
                    <a:pt x="37034" y="15866"/>
                  </a:cubicBezTo>
                  <a:cubicBezTo>
                    <a:pt x="36989" y="15866"/>
                    <a:pt x="36927" y="15771"/>
                    <a:pt x="36895" y="15738"/>
                  </a:cubicBezTo>
                  <a:cubicBezTo>
                    <a:pt x="36877" y="15718"/>
                    <a:pt x="36857" y="15713"/>
                    <a:pt x="36836" y="15713"/>
                  </a:cubicBezTo>
                  <a:cubicBezTo>
                    <a:pt x="36812" y="15713"/>
                    <a:pt x="36787" y="15720"/>
                    <a:pt x="36761" y="15720"/>
                  </a:cubicBezTo>
                  <a:cubicBezTo>
                    <a:pt x="36755" y="15720"/>
                    <a:pt x="36748" y="15719"/>
                    <a:pt x="36742" y="15719"/>
                  </a:cubicBezTo>
                  <a:cubicBezTo>
                    <a:pt x="36680" y="15709"/>
                    <a:pt x="36612" y="15671"/>
                    <a:pt x="36552" y="15651"/>
                  </a:cubicBezTo>
                  <a:cubicBezTo>
                    <a:pt x="36448" y="15616"/>
                    <a:pt x="36427" y="15434"/>
                    <a:pt x="36391" y="15329"/>
                  </a:cubicBezTo>
                  <a:cubicBezTo>
                    <a:pt x="36328" y="15458"/>
                    <a:pt x="36272" y="15662"/>
                    <a:pt x="36177" y="15762"/>
                  </a:cubicBezTo>
                  <a:cubicBezTo>
                    <a:pt x="36082" y="15863"/>
                    <a:pt x="35869" y="15898"/>
                    <a:pt x="35747" y="15939"/>
                  </a:cubicBezTo>
                  <a:cubicBezTo>
                    <a:pt x="35702" y="15792"/>
                    <a:pt x="35683" y="15662"/>
                    <a:pt x="35579" y="15554"/>
                  </a:cubicBezTo>
                  <a:lnTo>
                    <a:pt x="35579" y="15554"/>
                  </a:lnTo>
                  <a:cubicBezTo>
                    <a:pt x="35587" y="15643"/>
                    <a:pt x="35597" y="15731"/>
                    <a:pt x="35606" y="15819"/>
                  </a:cubicBezTo>
                  <a:cubicBezTo>
                    <a:pt x="35457" y="15658"/>
                    <a:pt x="35314" y="15492"/>
                    <a:pt x="35156" y="15341"/>
                  </a:cubicBezTo>
                  <a:cubicBezTo>
                    <a:pt x="35111" y="15298"/>
                    <a:pt x="34921" y="15162"/>
                    <a:pt x="34948" y="15101"/>
                  </a:cubicBezTo>
                  <a:cubicBezTo>
                    <a:pt x="35030" y="14929"/>
                    <a:pt x="35028" y="14921"/>
                    <a:pt x="35207" y="14900"/>
                  </a:cubicBezTo>
                  <a:cubicBezTo>
                    <a:pt x="35212" y="14900"/>
                    <a:pt x="35217" y="14900"/>
                    <a:pt x="35222" y="14900"/>
                  </a:cubicBezTo>
                  <a:cubicBezTo>
                    <a:pt x="35316" y="14900"/>
                    <a:pt x="35365" y="15011"/>
                    <a:pt x="35433" y="15090"/>
                  </a:cubicBezTo>
                  <a:cubicBezTo>
                    <a:pt x="35537" y="15216"/>
                    <a:pt x="35555" y="15226"/>
                    <a:pt x="35708" y="15255"/>
                  </a:cubicBezTo>
                  <a:cubicBezTo>
                    <a:pt x="35788" y="15269"/>
                    <a:pt x="35863" y="15349"/>
                    <a:pt x="35944" y="15349"/>
                  </a:cubicBezTo>
                  <a:cubicBezTo>
                    <a:pt x="35948" y="15349"/>
                    <a:pt x="35953" y="15349"/>
                    <a:pt x="35957" y="15348"/>
                  </a:cubicBezTo>
                  <a:cubicBezTo>
                    <a:pt x="36095" y="15334"/>
                    <a:pt x="36177" y="15331"/>
                    <a:pt x="36289" y="15251"/>
                  </a:cubicBezTo>
                  <a:cubicBezTo>
                    <a:pt x="36338" y="15216"/>
                    <a:pt x="36368" y="15201"/>
                    <a:pt x="36392" y="15201"/>
                  </a:cubicBezTo>
                  <a:cubicBezTo>
                    <a:pt x="36436" y="15201"/>
                    <a:pt x="36460" y="15251"/>
                    <a:pt x="36535" y="15334"/>
                  </a:cubicBezTo>
                  <a:cubicBezTo>
                    <a:pt x="36567" y="15370"/>
                    <a:pt x="36606" y="15380"/>
                    <a:pt x="36648" y="15380"/>
                  </a:cubicBezTo>
                  <a:cubicBezTo>
                    <a:pt x="36691" y="15380"/>
                    <a:pt x="36736" y="15370"/>
                    <a:pt x="36781" y="15368"/>
                  </a:cubicBezTo>
                  <a:cubicBezTo>
                    <a:pt x="36981" y="15361"/>
                    <a:pt x="37196" y="15384"/>
                    <a:pt x="37382" y="15310"/>
                  </a:cubicBezTo>
                  <a:cubicBezTo>
                    <a:pt x="37457" y="15280"/>
                    <a:pt x="37850" y="15075"/>
                    <a:pt x="37976" y="15075"/>
                  </a:cubicBezTo>
                  <a:cubicBezTo>
                    <a:pt x="37992" y="15075"/>
                    <a:pt x="38003" y="15078"/>
                    <a:pt x="38009" y="15086"/>
                  </a:cubicBezTo>
                  <a:cubicBezTo>
                    <a:pt x="38058" y="15143"/>
                    <a:pt x="38143" y="15294"/>
                    <a:pt x="38214" y="15313"/>
                  </a:cubicBezTo>
                  <a:cubicBezTo>
                    <a:pt x="38317" y="15340"/>
                    <a:pt x="38449" y="15404"/>
                    <a:pt x="38554" y="15404"/>
                  </a:cubicBezTo>
                  <a:cubicBezTo>
                    <a:pt x="38557" y="15404"/>
                    <a:pt x="38559" y="15403"/>
                    <a:pt x="38562" y="15403"/>
                  </a:cubicBezTo>
                  <a:cubicBezTo>
                    <a:pt x="38600" y="15403"/>
                    <a:pt x="38647" y="15373"/>
                    <a:pt x="38682" y="15360"/>
                  </a:cubicBezTo>
                  <a:lnTo>
                    <a:pt x="38682" y="15360"/>
                  </a:lnTo>
                  <a:cubicBezTo>
                    <a:pt x="38696" y="15458"/>
                    <a:pt x="38549" y="15488"/>
                    <a:pt x="38484" y="15522"/>
                  </a:cubicBezTo>
                  <a:cubicBezTo>
                    <a:pt x="38566" y="15573"/>
                    <a:pt x="38711" y="15710"/>
                    <a:pt x="38809" y="15710"/>
                  </a:cubicBezTo>
                  <a:cubicBezTo>
                    <a:pt x="38816" y="15710"/>
                    <a:pt x="38823" y="15710"/>
                    <a:pt x="38829" y="15708"/>
                  </a:cubicBezTo>
                  <a:cubicBezTo>
                    <a:pt x="38916" y="15689"/>
                    <a:pt x="38925" y="15697"/>
                    <a:pt x="38958" y="15611"/>
                  </a:cubicBezTo>
                  <a:cubicBezTo>
                    <a:pt x="38990" y="15526"/>
                    <a:pt x="39022" y="15441"/>
                    <a:pt x="39054" y="15356"/>
                  </a:cubicBezTo>
                  <a:cubicBezTo>
                    <a:pt x="39129" y="15599"/>
                    <a:pt x="39202" y="15842"/>
                    <a:pt x="39275" y="16085"/>
                  </a:cubicBezTo>
                  <a:cubicBezTo>
                    <a:pt x="39299" y="16164"/>
                    <a:pt x="39315" y="16267"/>
                    <a:pt x="39353" y="16340"/>
                  </a:cubicBezTo>
                  <a:cubicBezTo>
                    <a:pt x="39405" y="16442"/>
                    <a:pt x="39511" y="16538"/>
                    <a:pt x="39582" y="16626"/>
                  </a:cubicBezTo>
                  <a:cubicBezTo>
                    <a:pt x="39854" y="16964"/>
                    <a:pt x="40121" y="17299"/>
                    <a:pt x="40416" y="17615"/>
                  </a:cubicBezTo>
                  <a:cubicBezTo>
                    <a:pt x="40473" y="17550"/>
                    <a:pt x="40531" y="17484"/>
                    <a:pt x="40589" y="17420"/>
                  </a:cubicBezTo>
                  <a:cubicBezTo>
                    <a:pt x="40643" y="17360"/>
                    <a:pt x="40606" y="17281"/>
                    <a:pt x="40594" y="17197"/>
                  </a:cubicBezTo>
                  <a:lnTo>
                    <a:pt x="40594" y="17197"/>
                  </a:lnTo>
                  <a:cubicBezTo>
                    <a:pt x="40692" y="17258"/>
                    <a:pt x="40739" y="17264"/>
                    <a:pt x="40765" y="17380"/>
                  </a:cubicBezTo>
                  <a:cubicBezTo>
                    <a:pt x="40792" y="17501"/>
                    <a:pt x="40824" y="17605"/>
                    <a:pt x="40869" y="17721"/>
                  </a:cubicBezTo>
                  <a:cubicBezTo>
                    <a:pt x="40898" y="17799"/>
                    <a:pt x="40944" y="17830"/>
                    <a:pt x="40991" y="17830"/>
                  </a:cubicBezTo>
                  <a:cubicBezTo>
                    <a:pt x="41099" y="17830"/>
                    <a:pt x="41210" y="17666"/>
                    <a:pt x="41114" y="17544"/>
                  </a:cubicBezTo>
                  <a:cubicBezTo>
                    <a:pt x="41038" y="17447"/>
                    <a:pt x="40979" y="17362"/>
                    <a:pt x="40880" y="17294"/>
                  </a:cubicBezTo>
                  <a:cubicBezTo>
                    <a:pt x="40766" y="17215"/>
                    <a:pt x="40733" y="17162"/>
                    <a:pt x="40662" y="17034"/>
                  </a:cubicBezTo>
                  <a:cubicBezTo>
                    <a:pt x="40616" y="16954"/>
                    <a:pt x="40648" y="16802"/>
                    <a:pt x="40648" y="16712"/>
                  </a:cubicBezTo>
                  <a:cubicBezTo>
                    <a:pt x="40648" y="16617"/>
                    <a:pt x="40583" y="16486"/>
                    <a:pt x="40556" y="16394"/>
                  </a:cubicBezTo>
                  <a:cubicBezTo>
                    <a:pt x="40525" y="16284"/>
                    <a:pt x="40472" y="16225"/>
                    <a:pt x="40553" y="16155"/>
                  </a:cubicBezTo>
                  <a:cubicBezTo>
                    <a:pt x="40614" y="16100"/>
                    <a:pt x="40726" y="16040"/>
                    <a:pt x="40767" y="15965"/>
                  </a:cubicBezTo>
                  <a:cubicBezTo>
                    <a:pt x="40892" y="15741"/>
                    <a:pt x="41016" y="15516"/>
                    <a:pt x="41140" y="15293"/>
                  </a:cubicBezTo>
                  <a:cubicBezTo>
                    <a:pt x="41185" y="15214"/>
                    <a:pt x="41229" y="15135"/>
                    <a:pt x="41272" y="15057"/>
                  </a:cubicBezTo>
                  <a:cubicBezTo>
                    <a:pt x="41288" y="15027"/>
                    <a:pt x="41229" y="14953"/>
                    <a:pt x="41243" y="14923"/>
                  </a:cubicBezTo>
                  <a:cubicBezTo>
                    <a:pt x="41251" y="14906"/>
                    <a:pt x="41330" y="14886"/>
                    <a:pt x="41346" y="14880"/>
                  </a:cubicBezTo>
                  <a:cubicBezTo>
                    <a:pt x="41465" y="14830"/>
                    <a:pt x="41585" y="14779"/>
                    <a:pt x="41703" y="14728"/>
                  </a:cubicBezTo>
                  <a:cubicBezTo>
                    <a:pt x="41771" y="14700"/>
                    <a:pt x="41830" y="14586"/>
                    <a:pt x="41878" y="14529"/>
                  </a:cubicBezTo>
                  <a:cubicBezTo>
                    <a:pt x="41979" y="14655"/>
                    <a:pt x="42062" y="14808"/>
                    <a:pt x="42205" y="14870"/>
                  </a:cubicBezTo>
                  <a:cubicBezTo>
                    <a:pt x="42368" y="14941"/>
                    <a:pt x="42447" y="15076"/>
                    <a:pt x="42562" y="15222"/>
                  </a:cubicBezTo>
                  <a:cubicBezTo>
                    <a:pt x="42595" y="15263"/>
                    <a:pt x="42588" y="15406"/>
                    <a:pt x="42595" y="15458"/>
                  </a:cubicBezTo>
                  <a:cubicBezTo>
                    <a:pt x="42607" y="15556"/>
                    <a:pt x="42602" y="15570"/>
                    <a:pt x="42658" y="15570"/>
                  </a:cubicBezTo>
                  <a:cubicBezTo>
                    <a:pt x="42672" y="15570"/>
                    <a:pt x="42690" y="15569"/>
                    <a:pt x="42712" y="15568"/>
                  </a:cubicBezTo>
                  <a:cubicBezTo>
                    <a:pt x="42820" y="15564"/>
                    <a:pt x="42814" y="15568"/>
                    <a:pt x="42860" y="15466"/>
                  </a:cubicBezTo>
                  <a:cubicBezTo>
                    <a:pt x="42895" y="15386"/>
                    <a:pt x="42931" y="15307"/>
                    <a:pt x="42967" y="15228"/>
                  </a:cubicBezTo>
                  <a:cubicBezTo>
                    <a:pt x="43115" y="15460"/>
                    <a:pt x="43261" y="15665"/>
                    <a:pt x="43351" y="15928"/>
                  </a:cubicBezTo>
                  <a:cubicBezTo>
                    <a:pt x="43397" y="16060"/>
                    <a:pt x="43469" y="16207"/>
                    <a:pt x="43493" y="16344"/>
                  </a:cubicBezTo>
                  <a:cubicBezTo>
                    <a:pt x="43505" y="16420"/>
                    <a:pt x="43513" y="16697"/>
                    <a:pt x="43570" y="16735"/>
                  </a:cubicBezTo>
                  <a:cubicBezTo>
                    <a:pt x="43699" y="16814"/>
                    <a:pt x="43827" y="16893"/>
                    <a:pt x="43955" y="16972"/>
                  </a:cubicBezTo>
                  <a:cubicBezTo>
                    <a:pt x="44043" y="17027"/>
                    <a:pt x="44130" y="17238"/>
                    <a:pt x="44188" y="17325"/>
                  </a:cubicBezTo>
                  <a:cubicBezTo>
                    <a:pt x="44271" y="17453"/>
                    <a:pt x="44290" y="17499"/>
                    <a:pt x="44420" y="17554"/>
                  </a:cubicBezTo>
                  <a:cubicBezTo>
                    <a:pt x="44547" y="17607"/>
                    <a:pt x="44648" y="17666"/>
                    <a:pt x="44775" y="17666"/>
                  </a:cubicBezTo>
                  <a:cubicBezTo>
                    <a:pt x="44788" y="17666"/>
                    <a:pt x="44801" y="17665"/>
                    <a:pt x="44815" y="17664"/>
                  </a:cubicBezTo>
                  <a:cubicBezTo>
                    <a:pt x="44754" y="17583"/>
                    <a:pt x="44674" y="17502"/>
                    <a:pt x="44626" y="17412"/>
                  </a:cubicBezTo>
                  <a:cubicBezTo>
                    <a:pt x="44576" y="17318"/>
                    <a:pt x="44579" y="17174"/>
                    <a:pt x="44517" y="17090"/>
                  </a:cubicBezTo>
                  <a:cubicBezTo>
                    <a:pt x="44475" y="17032"/>
                    <a:pt x="44347" y="16963"/>
                    <a:pt x="44283" y="16935"/>
                  </a:cubicBezTo>
                  <a:cubicBezTo>
                    <a:pt x="44209" y="16904"/>
                    <a:pt x="44032" y="16873"/>
                    <a:pt x="43987" y="16800"/>
                  </a:cubicBezTo>
                  <a:cubicBezTo>
                    <a:pt x="43960" y="16757"/>
                    <a:pt x="43844" y="16517"/>
                    <a:pt x="43801" y="16517"/>
                  </a:cubicBezTo>
                  <a:cubicBezTo>
                    <a:pt x="43799" y="16517"/>
                    <a:pt x="43798" y="16517"/>
                    <a:pt x="43797" y="16518"/>
                  </a:cubicBezTo>
                  <a:cubicBezTo>
                    <a:pt x="43763" y="16529"/>
                    <a:pt x="43745" y="16538"/>
                    <a:pt x="43732" y="16538"/>
                  </a:cubicBezTo>
                  <a:cubicBezTo>
                    <a:pt x="43715" y="16538"/>
                    <a:pt x="43709" y="16522"/>
                    <a:pt x="43691" y="16473"/>
                  </a:cubicBezTo>
                  <a:cubicBezTo>
                    <a:pt x="43674" y="16428"/>
                    <a:pt x="43649" y="16383"/>
                    <a:pt x="43652" y="16336"/>
                  </a:cubicBezTo>
                  <a:cubicBezTo>
                    <a:pt x="43663" y="16226"/>
                    <a:pt x="43689" y="16111"/>
                    <a:pt x="43669" y="16001"/>
                  </a:cubicBezTo>
                  <a:cubicBezTo>
                    <a:pt x="43634" y="15817"/>
                    <a:pt x="43598" y="15803"/>
                    <a:pt x="43762" y="15752"/>
                  </a:cubicBezTo>
                  <a:cubicBezTo>
                    <a:pt x="43768" y="15794"/>
                    <a:pt x="43773" y="15836"/>
                    <a:pt x="43779" y="15880"/>
                  </a:cubicBezTo>
                  <a:cubicBezTo>
                    <a:pt x="43819" y="15871"/>
                    <a:pt x="43856" y="15867"/>
                    <a:pt x="43891" y="15867"/>
                  </a:cubicBezTo>
                  <a:cubicBezTo>
                    <a:pt x="44008" y="15867"/>
                    <a:pt x="44105" y="15914"/>
                    <a:pt x="44230" y="15991"/>
                  </a:cubicBezTo>
                  <a:cubicBezTo>
                    <a:pt x="44319" y="16048"/>
                    <a:pt x="44409" y="16104"/>
                    <a:pt x="44499" y="16161"/>
                  </a:cubicBezTo>
                  <a:cubicBezTo>
                    <a:pt x="44567" y="16201"/>
                    <a:pt x="44496" y="16339"/>
                    <a:pt x="44587" y="16394"/>
                  </a:cubicBezTo>
                  <a:cubicBezTo>
                    <a:pt x="44762" y="16173"/>
                    <a:pt x="44915" y="15942"/>
                    <a:pt x="45067" y="15701"/>
                  </a:cubicBezTo>
                  <a:cubicBezTo>
                    <a:pt x="45120" y="15615"/>
                    <a:pt x="45006" y="15402"/>
                    <a:pt x="44975" y="15307"/>
                  </a:cubicBezTo>
                  <a:cubicBezTo>
                    <a:pt x="44926" y="15151"/>
                    <a:pt x="44862" y="15125"/>
                    <a:pt x="44733" y="15027"/>
                  </a:cubicBezTo>
                  <a:cubicBezTo>
                    <a:pt x="44630" y="14948"/>
                    <a:pt x="44523" y="14877"/>
                    <a:pt x="44428" y="14788"/>
                  </a:cubicBezTo>
                  <a:cubicBezTo>
                    <a:pt x="44361" y="14726"/>
                    <a:pt x="44295" y="14665"/>
                    <a:pt x="44229" y="14603"/>
                  </a:cubicBezTo>
                  <a:cubicBezTo>
                    <a:pt x="44205" y="14580"/>
                    <a:pt x="44231" y="14430"/>
                    <a:pt x="44231" y="14396"/>
                  </a:cubicBezTo>
                  <a:cubicBezTo>
                    <a:pt x="44236" y="14285"/>
                    <a:pt x="44398" y="14142"/>
                    <a:pt x="44459" y="14059"/>
                  </a:cubicBezTo>
                  <a:cubicBezTo>
                    <a:pt x="44500" y="14002"/>
                    <a:pt x="44570" y="13981"/>
                    <a:pt x="44641" y="13981"/>
                  </a:cubicBezTo>
                  <a:cubicBezTo>
                    <a:pt x="44694" y="13981"/>
                    <a:pt x="44748" y="13993"/>
                    <a:pt x="44790" y="14011"/>
                  </a:cubicBezTo>
                  <a:cubicBezTo>
                    <a:pt x="44765" y="14023"/>
                    <a:pt x="44748" y="14051"/>
                    <a:pt x="44722" y="14064"/>
                  </a:cubicBezTo>
                  <a:cubicBezTo>
                    <a:pt x="44740" y="14089"/>
                    <a:pt x="44794" y="14191"/>
                    <a:pt x="44819" y="14196"/>
                  </a:cubicBezTo>
                  <a:cubicBezTo>
                    <a:pt x="44828" y="14198"/>
                    <a:pt x="44836" y="14199"/>
                    <a:pt x="44843" y="14199"/>
                  </a:cubicBezTo>
                  <a:cubicBezTo>
                    <a:pt x="44906" y="14199"/>
                    <a:pt x="44883" y="14117"/>
                    <a:pt x="44863" y="14078"/>
                  </a:cubicBezTo>
                  <a:cubicBezTo>
                    <a:pt x="44831" y="14011"/>
                    <a:pt x="44816" y="14014"/>
                    <a:pt x="44871" y="13977"/>
                  </a:cubicBezTo>
                  <a:cubicBezTo>
                    <a:pt x="44936" y="13930"/>
                    <a:pt x="45002" y="13883"/>
                    <a:pt x="45068" y="13838"/>
                  </a:cubicBezTo>
                  <a:cubicBezTo>
                    <a:pt x="45282" y="13688"/>
                    <a:pt x="45487" y="13529"/>
                    <a:pt x="45695" y="13368"/>
                  </a:cubicBezTo>
                  <a:cubicBezTo>
                    <a:pt x="45887" y="13219"/>
                    <a:pt x="45944" y="12975"/>
                    <a:pt x="46045" y="12744"/>
                  </a:cubicBezTo>
                  <a:cubicBezTo>
                    <a:pt x="46137" y="12528"/>
                    <a:pt x="46162" y="12244"/>
                    <a:pt x="46217" y="12010"/>
                  </a:cubicBezTo>
                  <a:cubicBezTo>
                    <a:pt x="46122" y="12008"/>
                    <a:pt x="46025" y="12005"/>
                    <a:pt x="45929" y="12004"/>
                  </a:cubicBezTo>
                  <a:cubicBezTo>
                    <a:pt x="45987" y="11933"/>
                    <a:pt x="46046" y="11863"/>
                    <a:pt x="46103" y="11793"/>
                  </a:cubicBezTo>
                  <a:cubicBezTo>
                    <a:pt x="45987" y="11748"/>
                    <a:pt x="45870" y="11703"/>
                    <a:pt x="45754" y="11658"/>
                  </a:cubicBezTo>
                  <a:cubicBezTo>
                    <a:pt x="45851" y="11649"/>
                    <a:pt x="45947" y="11641"/>
                    <a:pt x="46043" y="11634"/>
                  </a:cubicBezTo>
                  <a:cubicBezTo>
                    <a:pt x="45955" y="11526"/>
                    <a:pt x="45865" y="11418"/>
                    <a:pt x="45775" y="11309"/>
                  </a:cubicBezTo>
                  <a:cubicBezTo>
                    <a:pt x="45704" y="11225"/>
                    <a:pt x="45596" y="11196"/>
                    <a:pt x="45503" y="11151"/>
                  </a:cubicBezTo>
                  <a:cubicBezTo>
                    <a:pt x="45640" y="10952"/>
                    <a:pt x="45776" y="10754"/>
                    <a:pt x="45913" y="10556"/>
                  </a:cubicBezTo>
                  <a:lnTo>
                    <a:pt x="45913" y="10556"/>
                  </a:lnTo>
                  <a:cubicBezTo>
                    <a:pt x="45908" y="10556"/>
                    <a:pt x="45904" y="10556"/>
                    <a:pt x="45899" y="10556"/>
                  </a:cubicBezTo>
                  <a:cubicBezTo>
                    <a:pt x="45843" y="10556"/>
                    <a:pt x="45792" y="10553"/>
                    <a:pt x="45742" y="10553"/>
                  </a:cubicBezTo>
                  <a:cubicBezTo>
                    <a:pt x="45644" y="10553"/>
                    <a:pt x="45556" y="10565"/>
                    <a:pt x="45469" y="10641"/>
                  </a:cubicBezTo>
                  <a:cubicBezTo>
                    <a:pt x="45420" y="10685"/>
                    <a:pt x="45401" y="10709"/>
                    <a:pt x="45379" y="10709"/>
                  </a:cubicBezTo>
                  <a:cubicBezTo>
                    <a:pt x="45360" y="10709"/>
                    <a:pt x="45339" y="10689"/>
                    <a:pt x="45293" y="10647"/>
                  </a:cubicBezTo>
                  <a:cubicBezTo>
                    <a:pt x="45225" y="10585"/>
                    <a:pt x="45150" y="10542"/>
                    <a:pt x="45073" y="10492"/>
                  </a:cubicBezTo>
                  <a:cubicBezTo>
                    <a:pt x="45015" y="10454"/>
                    <a:pt x="45159" y="10356"/>
                    <a:pt x="45172" y="10346"/>
                  </a:cubicBezTo>
                  <a:cubicBezTo>
                    <a:pt x="45254" y="10292"/>
                    <a:pt x="45289" y="10241"/>
                    <a:pt x="45347" y="10158"/>
                  </a:cubicBezTo>
                  <a:cubicBezTo>
                    <a:pt x="45393" y="10092"/>
                    <a:pt x="45431" y="10032"/>
                    <a:pt x="45489" y="9982"/>
                  </a:cubicBezTo>
                  <a:cubicBezTo>
                    <a:pt x="45532" y="9946"/>
                    <a:pt x="45555" y="9931"/>
                    <a:pt x="45581" y="9931"/>
                  </a:cubicBezTo>
                  <a:cubicBezTo>
                    <a:pt x="45609" y="9931"/>
                    <a:pt x="45638" y="9948"/>
                    <a:pt x="45695" y="9973"/>
                  </a:cubicBezTo>
                  <a:cubicBezTo>
                    <a:pt x="45634" y="10086"/>
                    <a:pt x="45526" y="10230"/>
                    <a:pt x="45624" y="10361"/>
                  </a:cubicBezTo>
                  <a:cubicBezTo>
                    <a:pt x="45686" y="10297"/>
                    <a:pt x="45747" y="10233"/>
                    <a:pt x="45809" y="10169"/>
                  </a:cubicBezTo>
                  <a:cubicBezTo>
                    <a:pt x="45852" y="10124"/>
                    <a:pt x="45934" y="9995"/>
                    <a:pt x="45993" y="9977"/>
                  </a:cubicBezTo>
                  <a:cubicBezTo>
                    <a:pt x="45994" y="9976"/>
                    <a:pt x="45996" y="9976"/>
                    <a:pt x="45998" y="9976"/>
                  </a:cubicBezTo>
                  <a:cubicBezTo>
                    <a:pt x="46036" y="9976"/>
                    <a:pt x="46206" y="10032"/>
                    <a:pt x="46206" y="10041"/>
                  </a:cubicBezTo>
                  <a:cubicBezTo>
                    <a:pt x="46204" y="10104"/>
                    <a:pt x="46168" y="10268"/>
                    <a:pt x="46196" y="10322"/>
                  </a:cubicBezTo>
                  <a:cubicBezTo>
                    <a:pt x="46216" y="10362"/>
                    <a:pt x="46244" y="10375"/>
                    <a:pt x="46274" y="10375"/>
                  </a:cubicBezTo>
                  <a:cubicBezTo>
                    <a:pt x="46323" y="10375"/>
                    <a:pt x="46380" y="10338"/>
                    <a:pt x="46424" y="10321"/>
                  </a:cubicBezTo>
                  <a:cubicBezTo>
                    <a:pt x="46434" y="10317"/>
                    <a:pt x="46445" y="10315"/>
                    <a:pt x="46454" y="10315"/>
                  </a:cubicBezTo>
                  <a:cubicBezTo>
                    <a:pt x="46513" y="10315"/>
                    <a:pt x="46547" y="10384"/>
                    <a:pt x="46515" y="10452"/>
                  </a:cubicBezTo>
                  <a:cubicBezTo>
                    <a:pt x="46456" y="10576"/>
                    <a:pt x="46556" y="10541"/>
                    <a:pt x="46570" y="10658"/>
                  </a:cubicBezTo>
                  <a:cubicBezTo>
                    <a:pt x="46583" y="10759"/>
                    <a:pt x="46597" y="10860"/>
                    <a:pt x="46609" y="10961"/>
                  </a:cubicBezTo>
                  <a:cubicBezTo>
                    <a:pt x="46741" y="10929"/>
                    <a:pt x="46808" y="10915"/>
                    <a:pt x="46907" y="10824"/>
                  </a:cubicBezTo>
                  <a:cubicBezTo>
                    <a:pt x="47028" y="10711"/>
                    <a:pt x="46997" y="10678"/>
                    <a:pt x="46974" y="10500"/>
                  </a:cubicBezTo>
                  <a:cubicBezTo>
                    <a:pt x="46941" y="10234"/>
                    <a:pt x="46742" y="10112"/>
                    <a:pt x="46528" y="10008"/>
                  </a:cubicBezTo>
                  <a:cubicBezTo>
                    <a:pt x="46645" y="9814"/>
                    <a:pt x="46784" y="9652"/>
                    <a:pt x="46798" y="9415"/>
                  </a:cubicBezTo>
                  <a:cubicBezTo>
                    <a:pt x="46807" y="9263"/>
                    <a:pt x="46800" y="9229"/>
                    <a:pt x="46898" y="9130"/>
                  </a:cubicBezTo>
                  <a:cubicBezTo>
                    <a:pt x="46917" y="9110"/>
                    <a:pt x="46984" y="9016"/>
                    <a:pt x="47012" y="9013"/>
                  </a:cubicBezTo>
                  <a:cubicBezTo>
                    <a:pt x="47012" y="9013"/>
                    <a:pt x="47013" y="9013"/>
                    <a:pt x="47013" y="9013"/>
                  </a:cubicBezTo>
                  <a:cubicBezTo>
                    <a:pt x="47046" y="9013"/>
                    <a:pt x="47101" y="9093"/>
                    <a:pt x="47136" y="9093"/>
                  </a:cubicBezTo>
                  <a:cubicBezTo>
                    <a:pt x="47139" y="9093"/>
                    <a:pt x="47142" y="9092"/>
                    <a:pt x="47145" y="9091"/>
                  </a:cubicBezTo>
                  <a:cubicBezTo>
                    <a:pt x="47213" y="9053"/>
                    <a:pt x="47331" y="9023"/>
                    <a:pt x="47373" y="8950"/>
                  </a:cubicBezTo>
                  <a:cubicBezTo>
                    <a:pt x="47449" y="8820"/>
                    <a:pt x="47525" y="8689"/>
                    <a:pt x="47601" y="8560"/>
                  </a:cubicBezTo>
                  <a:cubicBezTo>
                    <a:pt x="47712" y="8368"/>
                    <a:pt x="47762" y="8162"/>
                    <a:pt x="47829" y="7946"/>
                  </a:cubicBezTo>
                  <a:cubicBezTo>
                    <a:pt x="47901" y="7712"/>
                    <a:pt x="47949" y="7564"/>
                    <a:pt x="47939" y="7320"/>
                  </a:cubicBezTo>
                  <a:cubicBezTo>
                    <a:pt x="47929" y="7061"/>
                    <a:pt x="47918" y="6803"/>
                    <a:pt x="47896" y="6545"/>
                  </a:cubicBezTo>
                  <a:cubicBezTo>
                    <a:pt x="47889" y="6463"/>
                    <a:pt x="47631" y="6327"/>
                    <a:pt x="47489" y="6327"/>
                  </a:cubicBezTo>
                  <a:cubicBezTo>
                    <a:pt x="47442" y="6327"/>
                    <a:pt x="47408" y="6342"/>
                    <a:pt x="47400" y="6379"/>
                  </a:cubicBezTo>
                  <a:cubicBezTo>
                    <a:pt x="47364" y="6552"/>
                    <a:pt x="47345" y="6531"/>
                    <a:pt x="47184" y="6560"/>
                  </a:cubicBezTo>
                  <a:cubicBezTo>
                    <a:pt x="47184" y="6560"/>
                    <a:pt x="47183" y="6560"/>
                    <a:pt x="47183" y="6560"/>
                  </a:cubicBezTo>
                  <a:cubicBezTo>
                    <a:pt x="47156" y="6560"/>
                    <a:pt x="47100" y="6458"/>
                    <a:pt x="47086" y="6436"/>
                  </a:cubicBezTo>
                  <a:cubicBezTo>
                    <a:pt x="47056" y="6395"/>
                    <a:pt x="47042" y="6383"/>
                    <a:pt x="47020" y="6383"/>
                  </a:cubicBezTo>
                  <a:cubicBezTo>
                    <a:pt x="47004" y="6383"/>
                    <a:pt x="46985" y="6389"/>
                    <a:pt x="46952" y="6394"/>
                  </a:cubicBezTo>
                  <a:cubicBezTo>
                    <a:pt x="46924" y="6399"/>
                    <a:pt x="46900" y="6405"/>
                    <a:pt x="46877" y="6405"/>
                  </a:cubicBezTo>
                  <a:cubicBezTo>
                    <a:pt x="46849" y="6405"/>
                    <a:pt x="46823" y="6396"/>
                    <a:pt x="46797" y="6360"/>
                  </a:cubicBezTo>
                  <a:cubicBezTo>
                    <a:pt x="46966" y="6154"/>
                    <a:pt x="47132" y="5964"/>
                    <a:pt x="47262" y="5727"/>
                  </a:cubicBezTo>
                  <a:cubicBezTo>
                    <a:pt x="47402" y="5472"/>
                    <a:pt x="47553" y="5229"/>
                    <a:pt x="47705" y="4983"/>
                  </a:cubicBezTo>
                  <a:cubicBezTo>
                    <a:pt x="47749" y="4911"/>
                    <a:pt x="47979" y="4887"/>
                    <a:pt x="48053" y="4863"/>
                  </a:cubicBezTo>
                  <a:cubicBezTo>
                    <a:pt x="48177" y="4824"/>
                    <a:pt x="48282" y="4799"/>
                    <a:pt x="48410" y="4786"/>
                  </a:cubicBezTo>
                  <a:cubicBezTo>
                    <a:pt x="48458" y="4781"/>
                    <a:pt x="48517" y="4790"/>
                    <a:pt x="48552" y="4755"/>
                  </a:cubicBezTo>
                  <a:cubicBezTo>
                    <a:pt x="48579" y="4726"/>
                    <a:pt x="48649" y="4620"/>
                    <a:pt x="48688" y="4618"/>
                  </a:cubicBezTo>
                  <a:cubicBezTo>
                    <a:pt x="48826" y="4609"/>
                    <a:pt x="48965" y="4598"/>
                    <a:pt x="49103" y="4590"/>
                  </a:cubicBezTo>
                  <a:lnTo>
                    <a:pt x="49103" y="4590"/>
                  </a:lnTo>
                  <a:cubicBezTo>
                    <a:pt x="49064" y="4638"/>
                    <a:pt x="49024" y="4687"/>
                    <a:pt x="48985" y="4737"/>
                  </a:cubicBezTo>
                  <a:cubicBezTo>
                    <a:pt x="49117" y="4683"/>
                    <a:pt x="49252" y="4629"/>
                    <a:pt x="49386" y="4575"/>
                  </a:cubicBezTo>
                  <a:cubicBezTo>
                    <a:pt x="49412" y="4564"/>
                    <a:pt x="49543" y="4519"/>
                    <a:pt x="49550" y="4494"/>
                  </a:cubicBezTo>
                  <a:cubicBezTo>
                    <a:pt x="49565" y="4432"/>
                    <a:pt x="49454" y="4411"/>
                    <a:pt x="49405" y="4387"/>
                  </a:cubicBezTo>
                  <a:cubicBezTo>
                    <a:pt x="49494" y="4204"/>
                    <a:pt x="49577" y="4032"/>
                    <a:pt x="49695" y="3870"/>
                  </a:cubicBezTo>
                  <a:cubicBezTo>
                    <a:pt x="49769" y="3769"/>
                    <a:pt x="49800" y="3768"/>
                    <a:pt x="49920" y="3738"/>
                  </a:cubicBezTo>
                  <a:cubicBezTo>
                    <a:pt x="50038" y="3709"/>
                    <a:pt x="50073" y="3675"/>
                    <a:pt x="50162" y="3585"/>
                  </a:cubicBezTo>
                  <a:cubicBezTo>
                    <a:pt x="50173" y="3745"/>
                    <a:pt x="50174" y="3804"/>
                    <a:pt x="50265" y="3931"/>
                  </a:cubicBezTo>
                  <a:cubicBezTo>
                    <a:pt x="50351" y="3811"/>
                    <a:pt x="50492" y="3675"/>
                    <a:pt x="50536" y="3529"/>
                  </a:cubicBezTo>
                  <a:cubicBezTo>
                    <a:pt x="50558" y="3456"/>
                    <a:pt x="50567" y="3335"/>
                    <a:pt x="50635" y="3308"/>
                  </a:cubicBezTo>
                  <a:cubicBezTo>
                    <a:pt x="50723" y="3272"/>
                    <a:pt x="50785" y="3266"/>
                    <a:pt x="50882" y="3263"/>
                  </a:cubicBezTo>
                  <a:lnTo>
                    <a:pt x="50882" y="3263"/>
                  </a:lnTo>
                  <a:cubicBezTo>
                    <a:pt x="50859" y="3276"/>
                    <a:pt x="50732" y="3322"/>
                    <a:pt x="50732" y="3345"/>
                  </a:cubicBezTo>
                  <a:cubicBezTo>
                    <a:pt x="50734" y="3447"/>
                    <a:pt x="50738" y="3547"/>
                    <a:pt x="50740" y="3648"/>
                  </a:cubicBezTo>
                  <a:cubicBezTo>
                    <a:pt x="50744" y="3784"/>
                    <a:pt x="50625" y="3856"/>
                    <a:pt x="50549" y="3953"/>
                  </a:cubicBezTo>
                  <a:cubicBezTo>
                    <a:pt x="50439" y="4095"/>
                    <a:pt x="50353" y="4189"/>
                    <a:pt x="50306" y="4365"/>
                  </a:cubicBezTo>
                  <a:cubicBezTo>
                    <a:pt x="50255" y="4554"/>
                    <a:pt x="50167" y="4604"/>
                    <a:pt x="50025" y="4728"/>
                  </a:cubicBezTo>
                  <a:cubicBezTo>
                    <a:pt x="49530" y="5160"/>
                    <a:pt x="50119" y="5973"/>
                    <a:pt x="50348" y="6420"/>
                  </a:cubicBezTo>
                  <a:cubicBezTo>
                    <a:pt x="50403" y="6297"/>
                    <a:pt x="50535" y="6111"/>
                    <a:pt x="50520" y="5972"/>
                  </a:cubicBezTo>
                  <a:cubicBezTo>
                    <a:pt x="50504" y="5827"/>
                    <a:pt x="50514" y="5841"/>
                    <a:pt x="50630" y="5774"/>
                  </a:cubicBezTo>
                  <a:cubicBezTo>
                    <a:pt x="50721" y="5722"/>
                    <a:pt x="50669" y="5643"/>
                    <a:pt x="50649" y="5534"/>
                  </a:cubicBezTo>
                  <a:cubicBezTo>
                    <a:pt x="50632" y="5444"/>
                    <a:pt x="50700" y="5434"/>
                    <a:pt x="50768" y="5388"/>
                  </a:cubicBezTo>
                  <a:cubicBezTo>
                    <a:pt x="50799" y="5368"/>
                    <a:pt x="50918" y="5279"/>
                    <a:pt x="50895" y="5250"/>
                  </a:cubicBezTo>
                  <a:cubicBezTo>
                    <a:pt x="50758" y="5070"/>
                    <a:pt x="50878" y="4964"/>
                    <a:pt x="51015" y="4856"/>
                  </a:cubicBezTo>
                  <a:cubicBezTo>
                    <a:pt x="50889" y="4755"/>
                    <a:pt x="50895" y="4748"/>
                    <a:pt x="50893" y="4583"/>
                  </a:cubicBezTo>
                  <a:cubicBezTo>
                    <a:pt x="50893" y="4543"/>
                    <a:pt x="50830" y="4535"/>
                    <a:pt x="50765" y="4535"/>
                  </a:cubicBezTo>
                  <a:cubicBezTo>
                    <a:pt x="50722" y="4535"/>
                    <a:pt x="50679" y="4538"/>
                    <a:pt x="50653" y="4538"/>
                  </a:cubicBezTo>
                  <a:cubicBezTo>
                    <a:pt x="50649" y="4538"/>
                    <a:pt x="50646" y="4538"/>
                    <a:pt x="50644" y="4538"/>
                  </a:cubicBezTo>
                  <a:cubicBezTo>
                    <a:pt x="50699" y="4352"/>
                    <a:pt x="50754" y="4166"/>
                    <a:pt x="50810" y="3981"/>
                  </a:cubicBezTo>
                  <a:cubicBezTo>
                    <a:pt x="50836" y="3898"/>
                    <a:pt x="50914" y="3920"/>
                    <a:pt x="50991" y="3911"/>
                  </a:cubicBezTo>
                  <a:cubicBezTo>
                    <a:pt x="51050" y="3903"/>
                    <a:pt x="51128" y="3800"/>
                    <a:pt x="51174" y="3759"/>
                  </a:cubicBezTo>
                  <a:cubicBezTo>
                    <a:pt x="51191" y="3813"/>
                    <a:pt x="51207" y="3868"/>
                    <a:pt x="51223" y="3923"/>
                  </a:cubicBezTo>
                  <a:cubicBezTo>
                    <a:pt x="51287" y="3740"/>
                    <a:pt x="51294" y="3727"/>
                    <a:pt x="51460" y="3659"/>
                  </a:cubicBezTo>
                  <a:cubicBezTo>
                    <a:pt x="51534" y="3628"/>
                    <a:pt x="51578" y="3613"/>
                    <a:pt x="51619" y="3613"/>
                  </a:cubicBezTo>
                  <a:cubicBezTo>
                    <a:pt x="51674" y="3613"/>
                    <a:pt x="51721" y="3642"/>
                    <a:pt x="51822" y="3700"/>
                  </a:cubicBezTo>
                  <a:cubicBezTo>
                    <a:pt x="51848" y="3501"/>
                    <a:pt x="52000" y="3404"/>
                    <a:pt x="52130" y="3269"/>
                  </a:cubicBezTo>
                  <a:cubicBezTo>
                    <a:pt x="52296" y="3095"/>
                    <a:pt x="52461" y="2920"/>
                    <a:pt x="52628" y="2746"/>
                  </a:cubicBezTo>
                  <a:cubicBezTo>
                    <a:pt x="52650" y="2723"/>
                    <a:pt x="52701" y="2719"/>
                    <a:pt x="52751" y="2719"/>
                  </a:cubicBezTo>
                  <a:cubicBezTo>
                    <a:pt x="52784" y="2719"/>
                    <a:pt x="52816" y="2721"/>
                    <a:pt x="52840" y="2721"/>
                  </a:cubicBezTo>
                  <a:cubicBezTo>
                    <a:pt x="52846" y="2721"/>
                    <a:pt x="52852" y="2721"/>
                    <a:pt x="52857" y="2720"/>
                  </a:cubicBezTo>
                  <a:cubicBezTo>
                    <a:pt x="52859" y="2720"/>
                    <a:pt x="52862" y="2720"/>
                    <a:pt x="52865" y="2720"/>
                  </a:cubicBezTo>
                  <a:cubicBezTo>
                    <a:pt x="52883" y="2720"/>
                    <a:pt x="52910" y="2722"/>
                    <a:pt x="52937" y="2722"/>
                  </a:cubicBezTo>
                  <a:cubicBezTo>
                    <a:pt x="52963" y="2722"/>
                    <a:pt x="52988" y="2720"/>
                    <a:pt x="52999" y="2711"/>
                  </a:cubicBezTo>
                  <a:cubicBezTo>
                    <a:pt x="53012" y="2702"/>
                    <a:pt x="53051" y="2605"/>
                    <a:pt x="53040" y="2596"/>
                  </a:cubicBezTo>
                  <a:cubicBezTo>
                    <a:pt x="52936" y="2509"/>
                    <a:pt x="52870" y="2470"/>
                    <a:pt x="52826" y="2338"/>
                  </a:cubicBezTo>
                  <a:cubicBezTo>
                    <a:pt x="52789" y="2225"/>
                    <a:pt x="52684" y="2225"/>
                    <a:pt x="52585" y="2188"/>
                  </a:cubicBezTo>
                  <a:cubicBezTo>
                    <a:pt x="52675" y="2135"/>
                    <a:pt x="53026" y="2005"/>
                    <a:pt x="53001" y="1890"/>
                  </a:cubicBezTo>
                  <a:cubicBezTo>
                    <a:pt x="52984" y="1817"/>
                    <a:pt x="52908" y="1642"/>
                    <a:pt x="52978" y="1610"/>
                  </a:cubicBezTo>
                  <a:cubicBezTo>
                    <a:pt x="52995" y="1602"/>
                    <a:pt x="53008" y="1599"/>
                    <a:pt x="53019" y="1599"/>
                  </a:cubicBezTo>
                  <a:cubicBezTo>
                    <a:pt x="53098" y="1599"/>
                    <a:pt x="53065" y="1759"/>
                    <a:pt x="53116" y="1759"/>
                  </a:cubicBezTo>
                  <a:cubicBezTo>
                    <a:pt x="53118" y="1759"/>
                    <a:pt x="53120" y="1759"/>
                    <a:pt x="53121" y="1759"/>
                  </a:cubicBezTo>
                  <a:cubicBezTo>
                    <a:pt x="53232" y="1738"/>
                    <a:pt x="53342" y="1716"/>
                    <a:pt x="53451" y="1695"/>
                  </a:cubicBezTo>
                  <a:cubicBezTo>
                    <a:pt x="53459" y="1693"/>
                    <a:pt x="53467" y="1693"/>
                    <a:pt x="53475" y="1693"/>
                  </a:cubicBezTo>
                  <a:cubicBezTo>
                    <a:pt x="53554" y="1693"/>
                    <a:pt x="53568" y="1782"/>
                    <a:pt x="53616" y="1867"/>
                  </a:cubicBezTo>
                  <a:cubicBezTo>
                    <a:pt x="53624" y="1883"/>
                    <a:pt x="53636" y="1888"/>
                    <a:pt x="53651" y="1888"/>
                  </a:cubicBezTo>
                  <a:cubicBezTo>
                    <a:pt x="53692" y="1888"/>
                    <a:pt x="53750" y="1847"/>
                    <a:pt x="53798" y="1847"/>
                  </a:cubicBezTo>
                  <a:cubicBezTo>
                    <a:pt x="53807" y="1847"/>
                    <a:pt x="53815" y="1848"/>
                    <a:pt x="53823" y="1851"/>
                  </a:cubicBezTo>
                  <a:cubicBezTo>
                    <a:pt x="53896" y="1881"/>
                    <a:pt x="53939" y="1893"/>
                    <a:pt x="53993" y="1893"/>
                  </a:cubicBezTo>
                  <a:cubicBezTo>
                    <a:pt x="54022" y="1893"/>
                    <a:pt x="54054" y="1890"/>
                    <a:pt x="54094" y="1884"/>
                  </a:cubicBezTo>
                  <a:cubicBezTo>
                    <a:pt x="54062" y="1824"/>
                    <a:pt x="53983" y="1747"/>
                    <a:pt x="54037" y="1700"/>
                  </a:cubicBezTo>
                  <a:cubicBezTo>
                    <a:pt x="54112" y="1639"/>
                    <a:pt x="54083" y="1612"/>
                    <a:pt x="54060" y="1512"/>
                  </a:cubicBezTo>
                  <a:cubicBezTo>
                    <a:pt x="54120" y="1505"/>
                    <a:pt x="54233" y="1519"/>
                    <a:pt x="54284" y="1487"/>
                  </a:cubicBezTo>
                  <a:cubicBezTo>
                    <a:pt x="54342" y="1453"/>
                    <a:pt x="54395" y="1335"/>
                    <a:pt x="54436" y="1278"/>
                  </a:cubicBezTo>
                  <a:cubicBezTo>
                    <a:pt x="54329" y="1230"/>
                    <a:pt x="54198" y="1135"/>
                    <a:pt x="54084" y="1128"/>
                  </a:cubicBezTo>
                  <a:cubicBezTo>
                    <a:pt x="54052" y="1125"/>
                    <a:pt x="54022" y="1124"/>
                    <a:pt x="53993" y="1124"/>
                  </a:cubicBezTo>
                  <a:cubicBezTo>
                    <a:pt x="53882" y="1124"/>
                    <a:pt x="53792" y="1142"/>
                    <a:pt x="53672" y="1175"/>
                  </a:cubicBezTo>
                  <a:cubicBezTo>
                    <a:pt x="53710" y="1235"/>
                    <a:pt x="53745" y="1296"/>
                    <a:pt x="53782" y="1356"/>
                  </a:cubicBezTo>
                  <a:cubicBezTo>
                    <a:pt x="53746" y="1366"/>
                    <a:pt x="53719" y="1371"/>
                    <a:pt x="53697" y="1371"/>
                  </a:cubicBezTo>
                  <a:cubicBezTo>
                    <a:pt x="53618" y="1371"/>
                    <a:pt x="53602" y="1311"/>
                    <a:pt x="53521" y="1196"/>
                  </a:cubicBezTo>
                  <a:cubicBezTo>
                    <a:pt x="53427" y="1066"/>
                    <a:pt x="53408" y="1064"/>
                    <a:pt x="53261" y="1025"/>
                  </a:cubicBezTo>
                  <a:cubicBezTo>
                    <a:pt x="53024" y="963"/>
                    <a:pt x="52791" y="908"/>
                    <a:pt x="52550" y="862"/>
                  </a:cubicBezTo>
                  <a:cubicBezTo>
                    <a:pt x="52379" y="830"/>
                    <a:pt x="52190" y="763"/>
                    <a:pt x="52014" y="763"/>
                  </a:cubicBezTo>
                  <a:close/>
                  <a:moveTo>
                    <a:pt x="11084" y="10415"/>
                  </a:moveTo>
                  <a:cubicBezTo>
                    <a:pt x="10950" y="10415"/>
                    <a:pt x="10845" y="10434"/>
                    <a:pt x="10705" y="10470"/>
                  </a:cubicBezTo>
                  <a:cubicBezTo>
                    <a:pt x="10589" y="10501"/>
                    <a:pt x="10277" y="10529"/>
                    <a:pt x="10496" y="10669"/>
                  </a:cubicBezTo>
                  <a:cubicBezTo>
                    <a:pt x="10450" y="10681"/>
                    <a:pt x="10343" y="10675"/>
                    <a:pt x="10355" y="10736"/>
                  </a:cubicBezTo>
                  <a:cubicBezTo>
                    <a:pt x="10371" y="10813"/>
                    <a:pt x="10372" y="10919"/>
                    <a:pt x="10425" y="10977"/>
                  </a:cubicBezTo>
                  <a:cubicBezTo>
                    <a:pt x="10496" y="11053"/>
                    <a:pt x="10509" y="11094"/>
                    <a:pt x="10541" y="11197"/>
                  </a:cubicBezTo>
                  <a:cubicBezTo>
                    <a:pt x="10575" y="11314"/>
                    <a:pt x="10561" y="11309"/>
                    <a:pt x="10484" y="11395"/>
                  </a:cubicBezTo>
                  <a:cubicBezTo>
                    <a:pt x="10498" y="11389"/>
                    <a:pt x="10512" y="11386"/>
                    <a:pt x="10525" y="11386"/>
                  </a:cubicBezTo>
                  <a:cubicBezTo>
                    <a:pt x="10556" y="11386"/>
                    <a:pt x="10579" y="11404"/>
                    <a:pt x="10579" y="11450"/>
                  </a:cubicBezTo>
                  <a:cubicBezTo>
                    <a:pt x="10565" y="11448"/>
                    <a:pt x="10552" y="11447"/>
                    <a:pt x="10540" y="11447"/>
                  </a:cubicBezTo>
                  <a:cubicBezTo>
                    <a:pt x="10461" y="11447"/>
                    <a:pt x="10425" y="11486"/>
                    <a:pt x="10452" y="11596"/>
                  </a:cubicBezTo>
                  <a:cubicBezTo>
                    <a:pt x="10486" y="11726"/>
                    <a:pt x="10503" y="11803"/>
                    <a:pt x="10583" y="11906"/>
                  </a:cubicBezTo>
                  <a:cubicBezTo>
                    <a:pt x="10621" y="11957"/>
                    <a:pt x="10811" y="11942"/>
                    <a:pt x="10869" y="11949"/>
                  </a:cubicBezTo>
                  <a:cubicBezTo>
                    <a:pt x="10871" y="11949"/>
                    <a:pt x="10874" y="11950"/>
                    <a:pt x="10876" y="11950"/>
                  </a:cubicBezTo>
                  <a:cubicBezTo>
                    <a:pt x="10922" y="11950"/>
                    <a:pt x="10970" y="11910"/>
                    <a:pt x="11007" y="11910"/>
                  </a:cubicBezTo>
                  <a:cubicBezTo>
                    <a:pt x="11028" y="11910"/>
                    <a:pt x="11045" y="11922"/>
                    <a:pt x="11057" y="11959"/>
                  </a:cubicBezTo>
                  <a:cubicBezTo>
                    <a:pt x="10961" y="11994"/>
                    <a:pt x="10868" y="12042"/>
                    <a:pt x="10921" y="12176"/>
                  </a:cubicBezTo>
                  <a:cubicBezTo>
                    <a:pt x="10960" y="12143"/>
                    <a:pt x="10998" y="12110"/>
                    <a:pt x="11037" y="12077"/>
                  </a:cubicBezTo>
                  <a:cubicBezTo>
                    <a:pt x="11060" y="12126"/>
                    <a:pt x="11098" y="12167"/>
                    <a:pt x="11071" y="12213"/>
                  </a:cubicBezTo>
                  <a:cubicBezTo>
                    <a:pt x="11033" y="12278"/>
                    <a:pt x="11009" y="12354"/>
                    <a:pt x="10941" y="12384"/>
                  </a:cubicBezTo>
                  <a:cubicBezTo>
                    <a:pt x="10777" y="12457"/>
                    <a:pt x="10862" y="12566"/>
                    <a:pt x="10943" y="12695"/>
                  </a:cubicBezTo>
                  <a:cubicBezTo>
                    <a:pt x="10904" y="12681"/>
                    <a:pt x="10769" y="12662"/>
                    <a:pt x="10746" y="12627"/>
                  </a:cubicBezTo>
                  <a:cubicBezTo>
                    <a:pt x="10722" y="12593"/>
                    <a:pt x="10742" y="12455"/>
                    <a:pt x="10743" y="12410"/>
                  </a:cubicBezTo>
                  <a:lnTo>
                    <a:pt x="10743" y="12410"/>
                  </a:lnTo>
                  <a:cubicBezTo>
                    <a:pt x="10741" y="12410"/>
                    <a:pt x="10739" y="12410"/>
                    <a:pt x="10737" y="12410"/>
                  </a:cubicBezTo>
                  <a:cubicBezTo>
                    <a:pt x="10683" y="12410"/>
                    <a:pt x="10621" y="12404"/>
                    <a:pt x="10562" y="12404"/>
                  </a:cubicBezTo>
                  <a:cubicBezTo>
                    <a:pt x="10525" y="12404"/>
                    <a:pt x="10490" y="12406"/>
                    <a:pt x="10458" y="12415"/>
                  </a:cubicBezTo>
                  <a:cubicBezTo>
                    <a:pt x="10322" y="12450"/>
                    <a:pt x="10333" y="12512"/>
                    <a:pt x="10329" y="12645"/>
                  </a:cubicBezTo>
                  <a:cubicBezTo>
                    <a:pt x="10327" y="12707"/>
                    <a:pt x="9929" y="12770"/>
                    <a:pt x="9812" y="12770"/>
                  </a:cubicBezTo>
                  <a:cubicBezTo>
                    <a:pt x="9805" y="12770"/>
                    <a:pt x="9800" y="12770"/>
                    <a:pt x="9795" y="12769"/>
                  </a:cubicBezTo>
                  <a:cubicBezTo>
                    <a:pt x="9716" y="12760"/>
                    <a:pt x="9642" y="12755"/>
                    <a:pt x="9564" y="12755"/>
                  </a:cubicBezTo>
                  <a:cubicBezTo>
                    <a:pt x="9540" y="12755"/>
                    <a:pt x="9516" y="12756"/>
                    <a:pt x="9491" y="12757"/>
                  </a:cubicBezTo>
                  <a:cubicBezTo>
                    <a:pt x="9468" y="12758"/>
                    <a:pt x="9449" y="12761"/>
                    <a:pt x="9431" y="12761"/>
                  </a:cubicBezTo>
                  <a:cubicBezTo>
                    <a:pt x="9410" y="12761"/>
                    <a:pt x="9391" y="12756"/>
                    <a:pt x="9371" y="12734"/>
                  </a:cubicBezTo>
                  <a:cubicBezTo>
                    <a:pt x="9344" y="12705"/>
                    <a:pt x="9302" y="12632"/>
                    <a:pt x="9263" y="12622"/>
                  </a:cubicBezTo>
                  <a:cubicBezTo>
                    <a:pt x="9219" y="12610"/>
                    <a:pt x="9187" y="12604"/>
                    <a:pt x="9161" y="12604"/>
                  </a:cubicBezTo>
                  <a:cubicBezTo>
                    <a:pt x="9107" y="12604"/>
                    <a:pt x="9075" y="12629"/>
                    <a:pt x="8996" y="12680"/>
                  </a:cubicBezTo>
                  <a:cubicBezTo>
                    <a:pt x="8884" y="12755"/>
                    <a:pt x="8825" y="12756"/>
                    <a:pt x="8826" y="12903"/>
                  </a:cubicBezTo>
                  <a:cubicBezTo>
                    <a:pt x="8986" y="12863"/>
                    <a:pt x="9083" y="12786"/>
                    <a:pt x="9217" y="12684"/>
                  </a:cubicBezTo>
                  <a:lnTo>
                    <a:pt x="9217" y="12684"/>
                  </a:lnTo>
                  <a:cubicBezTo>
                    <a:pt x="9316" y="12773"/>
                    <a:pt x="9008" y="12865"/>
                    <a:pt x="8986" y="12946"/>
                  </a:cubicBezTo>
                  <a:cubicBezTo>
                    <a:pt x="8956" y="13067"/>
                    <a:pt x="8995" y="13028"/>
                    <a:pt x="9041" y="13131"/>
                  </a:cubicBezTo>
                  <a:cubicBezTo>
                    <a:pt x="9051" y="13155"/>
                    <a:pt x="9030" y="13188"/>
                    <a:pt x="9044" y="13214"/>
                  </a:cubicBezTo>
                  <a:cubicBezTo>
                    <a:pt x="9067" y="13256"/>
                    <a:pt x="9089" y="13299"/>
                    <a:pt x="9112" y="13341"/>
                  </a:cubicBezTo>
                  <a:cubicBezTo>
                    <a:pt x="9015" y="13255"/>
                    <a:pt x="8918" y="13172"/>
                    <a:pt x="8820" y="13087"/>
                  </a:cubicBezTo>
                  <a:cubicBezTo>
                    <a:pt x="8797" y="13066"/>
                    <a:pt x="8768" y="13058"/>
                    <a:pt x="8737" y="13058"/>
                  </a:cubicBezTo>
                  <a:cubicBezTo>
                    <a:pt x="8677" y="13058"/>
                    <a:pt x="8610" y="13088"/>
                    <a:pt x="8564" y="13104"/>
                  </a:cubicBezTo>
                  <a:cubicBezTo>
                    <a:pt x="8415" y="13157"/>
                    <a:pt x="8267" y="13209"/>
                    <a:pt x="8118" y="13262"/>
                  </a:cubicBezTo>
                  <a:cubicBezTo>
                    <a:pt x="8082" y="13275"/>
                    <a:pt x="8043" y="13280"/>
                    <a:pt x="8003" y="13280"/>
                  </a:cubicBezTo>
                  <a:cubicBezTo>
                    <a:pt x="7944" y="13280"/>
                    <a:pt x="7883" y="13271"/>
                    <a:pt x="7826" y="13269"/>
                  </a:cubicBezTo>
                  <a:cubicBezTo>
                    <a:pt x="7843" y="13255"/>
                    <a:pt x="8081" y="13093"/>
                    <a:pt x="7980" y="13057"/>
                  </a:cubicBezTo>
                  <a:cubicBezTo>
                    <a:pt x="7874" y="13021"/>
                    <a:pt x="7799" y="12987"/>
                    <a:pt x="7709" y="12987"/>
                  </a:cubicBezTo>
                  <a:cubicBezTo>
                    <a:pt x="7682" y="12987"/>
                    <a:pt x="7653" y="12990"/>
                    <a:pt x="7622" y="12997"/>
                  </a:cubicBezTo>
                  <a:cubicBezTo>
                    <a:pt x="7630" y="13012"/>
                    <a:pt x="7639" y="13025"/>
                    <a:pt x="7648" y="13038"/>
                  </a:cubicBezTo>
                  <a:cubicBezTo>
                    <a:pt x="7502" y="13039"/>
                    <a:pt x="7351" y="13052"/>
                    <a:pt x="7202" y="13052"/>
                  </a:cubicBezTo>
                  <a:cubicBezTo>
                    <a:pt x="7122" y="13052"/>
                    <a:pt x="7043" y="13048"/>
                    <a:pt x="6965" y="13037"/>
                  </a:cubicBezTo>
                  <a:cubicBezTo>
                    <a:pt x="6884" y="13025"/>
                    <a:pt x="6770" y="12987"/>
                    <a:pt x="6676" y="12987"/>
                  </a:cubicBezTo>
                  <a:cubicBezTo>
                    <a:pt x="6644" y="12987"/>
                    <a:pt x="6615" y="12991"/>
                    <a:pt x="6591" y="13001"/>
                  </a:cubicBezTo>
                  <a:cubicBezTo>
                    <a:pt x="6562" y="13014"/>
                    <a:pt x="6533" y="13026"/>
                    <a:pt x="6506" y="13039"/>
                  </a:cubicBezTo>
                  <a:cubicBezTo>
                    <a:pt x="6477" y="13050"/>
                    <a:pt x="6529" y="13104"/>
                    <a:pt x="6517" y="13122"/>
                  </a:cubicBezTo>
                  <a:cubicBezTo>
                    <a:pt x="6484" y="13166"/>
                    <a:pt x="6387" y="13194"/>
                    <a:pt x="6339" y="13222"/>
                  </a:cubicBezTo>
                  <a:cubicBezTo>
                    <a:pt x="6345" y="13189"/>
                    <a:pt x="6377" y="13111"/>
                    <a:pt x="6342" y="13102"/>
                  </a:cubicBezTo>
                  <a:cubicBezTo>
                    <a:pt x="6247" y="13076"/>
                    <a:pt x="6344" y="13021"/>
                    <a:pt x="6268" y="12974"/>
                  </a:cubicBezTo>
                  <a:lnTo>
                    <a:pt x="6268" y="12974"/>
                  </a:lnTo>
                  <a:cubicBezTo>
                    <a:pt x="6193" y="13089"/>
                    <a:pt x="6189" y="13138"/>
                    <a:pt x="6184" y="13283"/>
                  </a:cubicBezTo>
                  <a:cubicBezTo>
                    <a:pt x="6018" y="13193"/>
                    <a:pt x="5863" y="13097"/>
                    <a:pt x="5705" y="12989"/>
                  </a:cubicBezTo>
                  <a:lnTo>
                    <a:pt x="5705" y="12989"/>
                  </a:lnTo>
                  <a:cubicBezTo>
                    <a:pt x="5651" y="13063"/>
                    <a:pt x="5749" y="13051"/>
                    <a:pt x="5723" y="13106"/>
                  </a:cubicBezTo>
                  <a:cubicBezTo>
                    <a:pt x="5690" y="13173"/>
                    <a:pt x="5659" y="13241"/>
                    <a:pt x="5627" y="13308"/>
                  </a:cubicBezTo>
                  <a:cubicBezTo>
                    <a:pt x="5617" y="13289"/>
                    <a:pt x="5603" y="13281"/>
                    <a:pt x="5586" y="13281"/>
                  </a:cubicBezTo>
                  <a:cubicBezTo>
                    <a:pt x="5481" y="13281"/>
                    <a:pt x="5258" y="13579"/>
                    <a:pt x="5127" y="13579"/>
                  </a:cubicBezTo>
                  <a:cubicBezTo>
                    <a:pt x="5119" y="13579"/>
                    <a:pt x="5110" y="13578"/>
                    <a:pt x="5103" y="13575"/>
                  </a:cubicBezTo>
                  <a:cubicBezTo>
                    <a:pt x="5237" y="13449"/>
                    <a:pt x="5372" y="13324"/>
                    <a:pt x="5506" y="13200"/>
                  </a:cubicBezTo>
                  <a:cubicBezTo>
                    <a:pt x="5497" y="13191"/>
                    <a:pt x="5485" y="13187"/>
                    <a:pt x="5471" y="13187"/>
                  </a:cubicBezTo>
                  <a:cubicBezTo>
                    <a:pt x="5346" y="13187"/>
                    <a:pt x="5047" y="13500"/>
                    <a:pt x="4971" y="13561"/>
                  </a:cubicBezTo>
                  <a:cubicBezTo>
                    <a:pt x="4963" y="13567"/>
                    <a:pt x="4954" y="13570"/>
                    <a:pt x="4943" y="13570"/>
                  </a:cubicBezTo>
                  <a:cubicBezTo>
                    <a:pt x="4896" y="13570"/>
                    <a:pt x="4825" y="13523"/>
                    <a:pt x="4780" y="13523"/>
                  </a:cubicBezTo>
                  <a:cubicBezTo>
                    <a:pt x="4765" y="13523"/>
                    <a:pt x="4752" y="13528"/>
                    <a:pt x="4745" y="13542"/>
                  </a:cubicBezTo>
                  <a:cubicBezTo>
                    <a:pt x="4722" y="13580"/>
                    <a:pt x="4597" y="13856"/>
                    <a:pt x="4563" y="13856"/>
                  </a:cubicBezTo>
                  <a:cubicBezTo>
                    <a:pt x="4563" y="13856"/>
                    <a:pt x="4562" y="13856"/>
                    <a:pt x="4562" y="13856"/>
                  </a:cubicBezTo>
                  <a:cubicBezTo>
                    <a:pt x="4398" y="13829"/>
                    <a:pt x="4227" y="13782"/>
                    <a:pt x="4062" y="13782"/>
                  </a:cubicBezTo>
                  <a:cubicBezTo>
                    <a:pt x="4039" y="13782"/>
                    <a:pt x="4016" y="13783"/>
                    <a:pt x="3994" y="13785"/>
                  </a:cubicBezTo>
                  <a:cubicBezTo>
                    <a:pt x="3710" y="13810"/>
                    <a:pt x="3427" y="13834"/>
                    <a:pt x="3143" y="13860"/>
                  </a:cubicBezTo>
                  <a:cubicBezTo>
                    <a:pt x="2952" y="13876"/>
                    <a:pt x="2761" y="13904"/>
                    <a:pt x="2571" y="13930"/>
                  </a:cubicBezTo>
                  <a:cubicBezTo>
                    <a:pt x="2484" y="13942"/>
                    <a:pt x="2283" y="13997"/>
                    <a:pt x="2143" y="13997"/>
                  </a:cubicBezTo>
                  <a:cubicBezTo>
                    <a:pt x="2081" y="13997"/>
                    <a:pt x="2031" y="13986"/>
                    <a:pt x="2009" y="13955"/>
                  </a:cubicBezTo>
                  <a:cubicBezTo>
                    <a:pt x="1983" y="13917"/>
                    <a:pt x="1938" y="13903"/>
                    <a:pt x="1884" y="13903"/>
                  </a:cubicBezTo>
                  <a:cubicBezTo>
                    <a:pt x="1761" y="13903"/>
                    <a:pt x="1590" y="13974"/>
                    <a:pt x="1481" y="13974"/>
                  </a:cubicBezTo>
                  <a:cubicBezTo>
                    <a:pt x="1467" y="13974"/>
                    <a:pt x="1454" y="13973"/>
                    <a:pt x="1443" y="13971"/>
                  </a:cubicBezTo>
                  <a:cubicBezTo>
                    <a:pt x="1388" y="13958"/>
                    <a:pt x="1353" y="13950"/>
                    <a:pt x="1326" y="13950"/>
                  </a:cubicBezTo>
                  <a:cubicBezTo>
                    <a:pt x="1275" y="13950"/>
                    <a:pt x="1256" y="13981"/>
                    <a:pt x="1190" y="14071"/>
                  </a:cubicBezTo>
                  <a:cubicBezTo>
                    <a:pt x="1118" y="14169"/>
                    <a:pt x="1024" y="14194"/>
                    <a:pt x="916" y="14245"/>
                  </a:cubicBezTo>
                  <a:cubicBezTo>
                    <a:pt x="749" y="14321"/>
                    <a:pt x="584" y="14448"/>
                    <a:pt x="483" y="14606"/>
                  </a:cubicBezTo>
                  <a:cubicBezTo>
                    <a:pt x="423" y="14700"/>
                    <a:pt x="392" y="14811"/>
                    <a:pt x="354" y="14916"/>
                  </a:cubicBezTo>
                  <a:cubicBezTo>
                    <a:pt x="320" y="15010"/>
                    <a:pt x="183" y="15018"/>
                    <a:pt x="100" y="15046"/>
                  </a:cubicBezTo>
                  <a:cubicBezTo>
                    <a:pt x="83" y="15052"/>
                    <a:pt x="31" y="15058"/>
                    <a:pt x="30" y="15080"/>
                  </a:cubicBezTo>
                  <a:cubicBezTo>
                    <a:pt x="29" y="15110"/>
                    <a:pt x="8" y="15232"/>
                    <a:pt x="25" y="15253"/>
                  </a:cubicBezTo>
                  <a:cubicBezTo>
                    <a:pt x="62" y="15301"/>
                    <a:pt x="306" y="15302"/>
                    <a:pt x="365" y="15313"/>
                  </a:cubicBezTo>
                  <a:cubicBezTo>
                    <a:pt x="453" y="15329"/>
                    <a:pt x="486" y="15456"/>
                    <a:pt x="574" y="15461"/>
                  </a:cubicBezTo>
                  <a:cubicBezTo>
                    <a:pt x="599" y="15463"/>
                    <a:pt x="623" y="15464"/>
                    <a:pt x="646" y="15464"/>
                  </a:cubicBezTo>
                  <a:cubicBezTo>
                    <a:pt x="724" y="15464"/>
                    <a:pt x="795" y="15454"/>
                    <a:pt x="877" y="15441"/>
                  </a:cubicBezTo>
                  <a:lnTo>
                    <a:pt x="877" y="15441"/>
                  </a:lnTo>
                  <a:cubicBezTo>
                    <a:pt x="839" y="15487"/>
                    <a:pt x="864" y="15523"/>
                    <a:pt x="915" y="15545"/>
                  </a:cubicBezTo>
                  <a:cubicBezTo>
                    <a:pt x="901" y="15555"/>
                    <a:pt x="888" y="15566"/>
                    <a:pt x="875" y="15575"/>
                  </a:cubicBezTo>
                  <a:cubicBezTo>
                    <a:pt x="918" y="15582"/>
                    <a:pt x="961" y="15588"/>
                    <a:pt x="1005" y="15594"/>
                  </a:cubicBezTo>
                  <a:cubicBezTo>
                    <a:pt x="937" y="15676"/>
                    <a:pt x="918" y="15726"/>
                    <a:pt x="816" y="15728"/>
                  </a:cubicBezTo>
                  <a:cubicBezTo>
                    <a:pt x="766" y="15728"/>
                    <a:pt x="719" y="15737"/>
                    <a:pt x="679" y="15737"/>
                  </a:cubicBezTo>
                  <a:cubicBezTo>
                    <a:pt x="623" y="15737"/>
                    <a:pt x="580" y="15720"/>
                    <a:pt x="562" y="15636"/>
                  </a:cubicBezTo>
                  <a:cubicBezTo>
                    <a:pt x="438" y="15677"/>
                    <a:pt x="380" y="15707"/>
                    <a:pt x="287" y="15800"/>
                  </a:cubicBezTo>
                  <a:cubicBezTo>
                    <a:pt x="300" y="15810"/>
                    <a:pt x="315" y="15821"/>
                    <a:pt x="328" y="15831"/>
                  </a:cubicBezTo>
                  <a:cubicBezTo>
                    <a:pt x="185" y="15870"/>
                    <a:pt x="111" y="15955"/>
                    <a:pt x="0" y="16058"/>
                  </a:cubicBezTo>
                  <a:cubicBezTo>
                    <a:pt x="84" y="16128"/>
                    <a:pt x="204" y="16110"/>
                    <a:pt x="301" y="16117"/>
                  </a:cubicBezTo>
                  <a:cubicBezTo>
                    <a:pt x="279" y="16127"/>
                    <a:pt x="265" y="16156"/>
                    <a:pt x="244" y="16168"/>
                  </a:cubicBezTo>
                  <a:cubicBezTo>
                    <a:pt x="308" y="16239"/>
                    <a:pt x="378" y="16265"/>
                    <a:pt x="452" y="16265"/>
                  </a:cubicBezTo>
                  <a:cubicBezTo>
                    <a:pt x="554" y="16265"/>
                    <a:pt x="660" y="16216"/>
                    <a:pt x="761" y="16174"/>
                  </a:cubicBezTo>
                  <a:cubicBezTo>
                    <a:pt x="786" y="16164"/>
                    <a:pt x="807" y="16162"/>
                    <a:pt x="826" y="16162"/>
                  </a:cubicBezTo>
                  <a:cubicBezTo>
                    <a:pt x="840" y="16162"/>
                    <a:pt x="853" y="16163"/>
                    <a:pt x="866" y="16163"/>
                  </a:cubicBezTo>
                  <a:cubicBezTo>
                    <a:pt x="892" y="16163"/>
                    <a:pt x="918" y="16157"/>
                    <a:pt x="954" y="16121"/>
                  </a:cubicBezTo>
                  <a:cubicBezTo>
                    <a:pt x="997" y="16078"/>
                    <a:pt x="1046" y="15994"/>
                    <a:pt x="1097" y="15994"/>
                  </a:cubicBezTo>
                  <a:cubicBezTo>
                    <a:pt x="1117" y="15994"/>
                    <a:pt x="1137" y="16006"/>
                    <a:pt x="1158" y="16037"/>
                  </a:cubicBezTo>
                  <a:cubicBezTo>
                    <a:pt x="1133" y="16063"/>
                    <a:pt x="1109" y="16086"/>
                    <a:pt x="1084" y="16112"/>
                  </a:cubicBezTo>
                  <a:cubicBezTo>
                    <a:pt x="1168" y="16166"/>
                    <a:pt x="1228" y="16168"/>
                    <a:pt x="1216" y="16272"/>
                  </a:cubicBezTo>
                  <a:cubicBezTo>
                    <a:pt x="1202" y="16403"/>
                    <a:pt x="1104" y="16348"/>
                    <a:pt x="1017" y="16414"/>
                  </a:cubicBezTo>
                  <a:cubicBezTo>
                    <a:pt x="933" y="16479"/>
                    <a:pt x="940" y="16573"/>
                    <a:pt x="828" y="16591"/>
                  </a:cubicBezTo>
                  <a:cubicBezTo>
                    <a:pt x="693" y="16614"/>
                    <a:pt x="710" y="16643"/>
                    <a:pt x="671" y="16786"/>
                  </a:cubicBezTo>
                  <a:cubicBezTo>
                    <a:pt x="651" y="16858"/>
                    <a:pt x="607" y="16931"/>
                    <a:pt x="643" y="17001"/>
                  </a:cubicBezTo>
                  <a:cubicBezTo>
                    <a:pt x="686" y="17085"/>
                    <a:pt x="732" y="17234"/>
                    <a:pt x="798" y="17298"/>
                  </a:cubicBezTo>
                  <a:cubicBezTo>
                    <a:pt x="858" y="17358"/>
                    <a:pt x="995" y="17387"/>
                    <a:pt x="1070" y="17421"/>
                  </a:cubicBezTo>
                  <a:cubicBezTo>
                    <a:pt x="1071" y="17422"/>
                    <a:pt x="1072" y="17422"/>
                    <a:pt x="1073" y="17422"/>
                  </a:cubicBezTo>
                  <a:cubicBezTo>
                    <a:pt x="1106" y="17422"/>
                    <a:pt x="1232" y="17267"/>
                    <a:pt x="1257" y="17241"/>
                  </a:cubicBezTo>
                  <a:cubicBezTo>
                    <a:pt x="1314" y="17364"/>
                    <a:pt x="1371" y="17487"/>
                    <a:pt x="1429" y="17610"/>
                  </a:cubicBezTo>
                  <a:cubicBezTo>
                    <a:pt x="1484" y="17565"/>
                    <a:pt x="1540" y="17521"/>
                    <a:pt x="1596" y="17475"/>
                  </a:cubicBezTo>
                  <a:cubicBezTo>
                    <a:pt x="1605" y="17468"/>
                    <a:pt x="1616" y="17465"/>
                    <a:pt x="1629" y="17465"/>
                  </a:cubicBezTo>
                  <a:cubicBezTo>
                    <a:pt x="1680" y="17465"/>
                    <a:pt x="1758" y="17515"/>
                    <a:pt x="1800" y="17530"/>
                  </a:cubicBezTo>
                  <a:cubicBezTo>
                    <a:pt x="1823" y="17539"/>
                    <a:pt x="1846" y="17544"/>
                    <a:pt x="1868" y="17544"/>
                  </a:cubicBezTo>
                  <a:cubicBezTo>
                    <a:pt x="1982" y="17544"/>
                    <a:pt x="2068" y="17429"/>
                    <a:pt x="2155" y="17344"/>
                  </a:cubicBezTo>
                  <a:lnTo>
                    <a:pt x="2155" y="17344"/>
                  </a:lnTo>
                  <a:cubicBezTo>
                    <a:pt x="2207" y="17392"/>
                    <a:pt x="2177" y="17420"/>
                    <a:pt x="2150" y="17467"/>
                  </a:cubicBezTo>
                  <a:cubicBezTo>
                    <a:pt x="2109" y="17539"/>
                    <a:pt x="2113" y="17560"/>
                    <a:pt x="2120" y="17650"/>
                  </a:cubicBezTo>
                  <a:cubicBezTo>
                    <a:pt x="2129" y="17758"/>
                    <a:pt x="1977" y="17863"/>
                    <a:pt x="2035" y="17946"/>
                  </a:cubicBezTo>
                  <a:cubicBezTo>
                    <a:pt x="2026" y="17943"/>
                    <a:pt x="2017" y="17941"/>
                    <a:pt x="2008" y="17941"/>
                  </a:cubicBezTo>
                  <a:cubicBezTo>
                    <a:pt x="1900" y="17941"/>
                    <a:pt x="1792" y="18159"/>
                    <a:pt x="1768" y="18250"/>
                  </a:cubicBezTo>
                  <a:cubicBezTo>
                    <a:pt x="1753" y="18235"/>
                    <a:pt x="1736" y="18228"/>
                    <a:pt x="1719" y="18228"/>
                  </a:cubicBezTo>
                  <a:cubicBezTo>
                    <a:pt x="1620" y="18228"/>
                    <a:pt x="1491" y="18436"/>
                    <a:pt x="1437" y="18494"/>
                  </a:cubicBezTo>
                  <a:cubicBezTo>
                    <a:pt x="1353" y="18584"/>
                    <a:pt x="1267" y="18631"/>
                    <a:pt x="1201" y="18742"/>
                  </a:cubicBezTo>
                  <a:cubicBezTo>
                    <a:pt x="1305" y="18740"/>
                    <a:pt x="1363" y="18705"/>
                    <a:pt x="1436" y="18621"/>
                  </a:cubicBezTo>
                  <a:cubicBezTo>
                    <a:pt x="1471" y="18582"/>
                    <a:pt x="1436" y="18560"/>
                    <a:pt x="1489" y="18539"/>
                  </a:cubicBezTo>
                  <a:cubicBezTo>
                    <a:pt x="1533" y="18521"/>
                    <a:pt x="1576" y="18507"/>
                    <a:pt x="1616" y="18483"/>
                  </a:cubicBezTo>
                  <a:cubicBezTo>
                    <a:pt x="1714" y="18424"/>
                    <a:pt x="2069" y="18254"/>
                    <a:pt x="2047" y="18128"/>
                  </a:cubicBezTo>
                  <a:cubicBezTo>
                    <a:pt x="2021" y="17990"/>
                    <a:pt x="2289" y="17840"/>
                    <a:pt x="2362" y="17750"/>
                  </a:cubicBezTo>
                  <a:cubicBezTo>
                    <a:pt x="2508" y="17566"/>
                    <a:pt x="2619" y="17424"/>
                    <a:pt x="2708" y="17202"/>
                  </a:cubicBezTo>
                  <a:lnTo>
                    <a:pt x="2708" y="17202"/>
                  </a:lnTo>
                  <a:cubicBezTo>
                    <a:pt x="2658" y="17203"/>
                    <a:pt x="2609" y="17205"/>
                    <a:pt x="2559" y="17205"/>
                  </a:cubicBezTo>
                  <a:cubicBezTo>
                    <a:pt x="2609" y="17013"/>
                    <a:pt x="2633" y="16874"/>
                    <a:pt x="2750" y="16724"/>
                  </a:cubicBezTo>
                  <a:cubicBezTo>
                    <a:pt x="2884" y="16552"/>
                    <a:pt x="2956" y="16487"/>
                    <a:pt x="3145" y="16394"/>
                  </a:cubicBezTo>
                  <a:lnTo>
                    <a:pt x="3145" y="16394"/>
                  </a:lnTo>
                  <a:cubicBezTo>
                    <a:pt x="3118" y="16428"/>
                    <a:pt x="3093" y="16462"/>
                    <a:pt x="3065" y="16495"/>
                  </a:cubicBezTo>
                  <a:cubicBezTo>
                    <a:pt x="3101" y="16513"/>
                    <a:pt x="3137" y="16531"/>
                    <a:pt x="3174" y="16550"/>
                  </a:cubicBezTo>
                  <a:cubicBezTo>
                    <a:pt x="3046" y="16582"/>
                    <a:pt x="2991" y="16600"/>
                    <a:pt x="2895" y="16691"/>
                  </a:cubicBezTo>
                  <a:cubicBezTo>
                    <a:pt x="2854" y="16731"/>
                    <a:pt x="2856" y="16967"/>
                    <a:pt x="2938" y="16970"/>
                  </a:cubicBezTo>
                  <a:cubicBezTo>
                    <a:pt x="2893" y="16998"/>
                    <a:pt x="2879" y="17041"/>
                    <a:pt x="2914" y="17086"/>
                  </a:cubicBezTo>
                  <a:cubicBezTo>
                    <a:pt x="3005" y="17026"/>
                    <a:pt x="3423" y="16782"/>
                    <a:pt x="3356" y="16673"/>
                  </a:cubicBezTo>
                  <a:cubicBezTo>
                    <a:pt x="3277" y="16545"/>
                    <a:pt x="3324" y="16500"/>
                    <a:pt x="3432" y="16460"/>
                  </a:cubicBezTo>
                  <a:cubicBezTo>
                    <a:pt x="3483" y="16440"/>
                    <a:pt x="3520" y="16432"/>
                    <a:pt x="3555" y="16432"/>
                  </a:cubicBezTo>
                  <a:cubicBezTo>
                    <a:pt x="3602" y="16432"/>
                    <a:pt x="3646" y="16447"/>
                    <a:pt x="3720" y="16469"/>
                  </a:cubicBezTo>
                  <a:cubicBezTo>
                    <a:pt x="3811" y="16496"/>
                    <a:pt x="3940" y="16564"/>
                    <a:pt x="4035" y="16564"/>
                  </a:cubicBezTo>
                  <a:cubicBezTo>
                    <a:pt x="4037" y="16564"/>
                    <a:pt x="4040" y="16564"/>
                    <a:pt x="4042" y="16564"/>
                  </a:cubicBezTo>
                  <a:cubicBezTo>
                    <a:pt x="4131" y="16560"/>
                    <a:pt x="4211" y="16468"/>
                    <a:pt x="4301" y="16468"/>
                  </a:cubicBezTo>
                  <a:cubicBezTo>
                    <a:pt x="4305" y="16468"/>
                    <a:pt x="4309" y="16468"/>
                    <a:pt x="4313" y="16469"/>
                  </a:cubicBezTo>
                  <a:cubicBezTo>
                    <a:pt x="4552" y="16490"/>
                    <a:pt x="4740" y="16514"/>
                    <a:pt x="4969" y="16595"/>
                  </a:cubicBezTo>
                  <a:cubicBezTo>
                    <a:pt x="5063" y="16628"/>
                    <a:pt x="5180" y="16649"/>
                    <a:pt x="5268" y="16701"/>
                  </a:cubicBezTo>
                  <a:cubicBezTo>
                    <a:pt x="5373" y="16762"/>
                    <a:pt x="5474" y="16884"/>
                    <a:pt x="5568" y="16966"/>
                  </a:cubicBezTo>
                  <a:cubicBezTo>
                    <a:pt x="5664" y="17053"/>
                    <a:pt x="5694" y="17072"/>
                    <a:pt x="5816" y="17095"/>
                  </a:cubicBezTo>
                  <a:cubicBezTo>
                    <a:pt x="5902" y="17110"/>
                    <a:pt x="6032" y="17281"/>
                    <a:pt x="6101" y="17343"/>
                  </a:cubicBezTo>
                  <a:cubicBezTo>
                    <a:pt x="6115" y="17356"/>
                    <a:pt x="6127" y="17361"/>
                    <a:pt x="6139" y="17361"/>
                  </a:cubicBezTo>
                  <a:cubicBezTo>
                    <a:pt x="6203" y="17361"/>
                    <a:pt x="6233" y="17204"/>
                    <a:pt x="6255" y="17204"/>
                  </a:cubicBezTo>
                  <a:cubicBezTo>
                    <a:pt x="6255" y="17204"/>
                    <a:pt x="6256" y="17204"/>
                    <a:pt x="6256" y="17204"/>
                  </a:cubicBezTo>
                  <a:cubicBezTo>
                    <a:pt x="6437" y="17260"/>
                    <a:pt x="6446" y="17240"/>
                    <a:pt x="6482" y="17438"/>
                  </a:cubicBezTo>
                  <a:cubicBezTo>
                    <a:pt x="6520" y="17653"/>
                    <a:pt x="6828" y="17677"/>
                    <a:pt x="6959" y="17845"/>
                  </a:cubicBezTo>
                  <a:cubicBezTo>
                    <a:pt x="7072" y="17990"/>
                    <a:pt x="7097" y="17989"/>
                    <a:pt x="7270" y="18015"/>
                  </a:cubicBezTo>
                  <a:cubicBezTo>
                    <a:pt x="7305" y="18020"/>
                    <a:pt x="7339" y="18021"/>
                    <a:pt x="7373" y="18021"/>
                  </a:cubicBezTo>
                  <a:cubicBezTo>
                    <a:pt x="7384" y="18021"/>
                    <a:pt x="7396" y="18021"/>
                    <a:pt x="7408" y="18021"/>
                  </a:cubicBezTo>
                  <a:cubicBezTo>
                    <a:pt x="7462" y="18021"/>
                    <a:pt x="7516" y="18023"/>
                    <a:pt x="7574" y="18044"/>
                  </a:cubicBezTo>
                  <a:cubicBezTo>
                    <a:pt x="7692" y="18087"/>
                    <a:pt x="7787" y="18128"/>
                    <a:pt x="7896" y="18197"/>
                  </a:cubicBezTo>
                  <a:cubicBezTo>
                    <a:pt x="8041" y="18287"/>
                    <a:pt x="8039" y="18310"/>
                    <a:pt x="8081" y="18485"/>
                  </a:cubicBezTo>
                  <a:cubicBezTo>
                    <a:pt x="7985" y="18476"/>
                    <a:pt x="7894" y="18471"/>
                    <a:pt x="7800" y="18471"/>
                  </a:cubicBezTo>
                  <a:cubicBezTo>
                    <a:pt x="7768" y="18471"/>
                    <a:pt x="7736" y="18471"/>
                    <a:pt x="7704" y="18472"/>
                  </a:cubicBezTo>
                  <a:cubicBezTo>
                    <a:pt x="7822" y="18652"/>
                    <a:pt x="7905" y="18768"/>
                    <a:pt x="7950" y="18978"/>
                  </a:cubicBezTo>
                  <a:cubicBezTo>
                    <a:pt x="7996" y="19194"/>
                    <a:pt x="8043" y="19408"/>
                    <a:pt x="8091" y="19625"/>
                  </a:cubicBezTo>
                  <a:cubicBezTo>
                    <a:pt x="8147" y="19885"/>
                    <a:pt x="8185" y="20043"/>
                    <a:pt x="8320" y="20266"/>
                  </a:cubicBezTo>
                  <a:cubicBezTo>
                    <a:pt x="8425" y="20437"/>
                    <a:pt x="8608" y="20500"/>
                    <a:pt x="8731" y="20650"/>
                  </a:cubicBezTo>
                  <a:cubicBezTo>
                    <a:pt x="8815" y="20750"/>
                    <a:pt x="8900" y="20852"/>
                    <a:pt x="8985" y="20953"/>
                  </a:cubicBezTo>
                  <a:cubicBezTo>
                    <a:pt x="9039" y="21019"/>
                    <a:pt x="9072" y="21029"/>
                    <a:pt x="9129" y="21029"/>
                  </a:cubicBezTo>
                  <a:cubicBezTo>
                    <a:pt x="9152" y="21029"/>
                    <a:pt x="9179" y="21027"/>
                    <a:pt x="9213" y="21027"/>
                  </a:cubicBezTo>
                  <a:cubicBezTo>
                    <a:pt x="9355" y="21028"/>
                    <a:pt x="9569" y="21101"/>
                    <a:pt x="9660" y="21225"/>
                  </a:cubicBezTo>
                  <a:cubicBezTo>
                    <a:pt x="9743" y="21340"/>
                    <a:pt x="9826" y="21453"/>
                    <a:pt x="9911" y="21567"/>
                  </a:cubicBezTo>
                  <a:cubicBezTo>
                    <a:pt x="9960" y="21634"/>
                    <a:pt x="10010" y="21747"/>
                    <a:pt x="10089" y="21762"/>
                  </a:cubicBezTo>
                  <a:cubicBezTo>
                    <a:pt x="10211" y="21786"/>
                    <a:pt x="10257" y="21830"/>
                    <a:pt x="10355" y="21915"/>
                  </a:cubicBezTo>
                  <a:cubicBezTo>
                    <a:pt x="10469" y="22013"/>
                    <a:pt x="10327" y="22065"/>
                    <a:pt x="10267" y="22088"/>
                  </a:cubicBezTo>
                  <a:cubicBezTo>
                    <a:pt x="10331" y="22121"/>
                    <a:pt x="10396" y="22154"/>
                    <a:pt x="10459" y="22184"/>
                  </a:cubicBezTo>
                  <a:cubicBezTo>
                    <a:pt x="10485" y="22197"/>
                    <a:pt x="10506" y="22198"/>
                    <a:pt x="10526" y="22198"/>
                  </a:cubicBezTo>
                  <a:cubicBezTo>
                    <a:pt x="10532" y="22198"/>
                    <a:pt x="10538" y="22198"/>
                    <a:pt x="10544" y="22198"/>
                  </a:cubicBezTo>
                  <a:cubicBezTo>
                    <a:pt x="10562" y="22198"/>
                    <a:pt x="10580" y="22199"/>
                    <a:pt x="10601" y="22209"/>
                  </a:cubicBezTo>
                  <a:cubicBezTo>
                    <a:pt x="10652" y="22232"/>
                    <a:pt x="10753" y="22250"/>
                    <a:pt x="10774" y="22310"/>
                  </a:cubicBezTo>
                  <a:cubicBezTo>
                    <a:pt x="10788" y="22349"/>
                    <a:pt x="10815" y="22493"/>
                    <a:pt x="10851" y="22507"/>
                  </a:cubicBezTo>
                  <a:cubicBezTo>
                    <a:pt x="10981" y="22557"/>
                    <a:pt x="11119" y="22598"/>
                    <a:pt x="11220" y="22704"/>
                  </a:cubicBezTo>
                  <a:cubicBezTo>
                    <a:pt x="11235" y="22720"/>
                    <a:pt x="11252" y="22727"/>
                    <a:pt x="11267" y="22727"/>
                  </a:cubicBezTo>
                  <a:cubicBezTo>
                    <a:pt x="11301" y="22727"/>
                    <a:pt x="11328" y="22692"/>
                    <a:pt x="11321" y="22637"/>
                  </a:cubicBezTo>
                  <a:cubicBezTo>
                    <a:pt x="11313" y="22577"/>
                    <a:pt x="11219" y="22527"/>
                    <a:pt x="11174" y="22510"/>
                  </a:cubicBezTo>
                  <a:cubicBezTo>
                    <a:pt x="11170" y="22508"/>
                    <a:pt x="11167" y="22508"/>
                    <a:pt x="11163" y="22508"/>
                  </a:cubicBezTo>
                  <a:cubicBezTo>
                    <a:pt x="11143" y="22508"/>
                    <a:pt x="11126" y="22531"/>
                    <a:pt x="11108" y="22531"/>
                  </a:cubicBezTo>
                  <a:cubicBezTo>
                    <a:pt x="11096" y="22531"/>
                    <a:pt x="11083" y="22519"/>
                    <a:pt x="11069" y="22475"/>
                  </a:cubicBezTo>
                  <a:cubicBezTo>
                    <a:pt x="11045" y="22401"/>
                    <a:pt x="10999" y="22348"/>
                    <a:pt x="10954" y="22286"/>
                  </a:cubicBezTo>
                  <a:cubicBezTo>
                    <a:pt x="10912" y="22227"/>
                    <a:pt x="10879" y="22161"/>
                    <a:pt x="10817" y="22130"/>
                  </a:cubicBezTo>
                  <a:cubicBezTo>
                    <a:pt x="10734" y="22090"/>
                    <a:pt x="10705" y="22073"/>
                    <a:pt x="10647" y="21996"/>
                  </a:cubicBezTo>
                  <a:cubicBezTo>
                    <a:pt x="10548" y="21863"/>
                    <a:pt x="10435" y="21791"/>
                    <a:pt x="10300" y="21698"/>
                  </a:cubicBezTo>
                  <a:cubicBezTo>
                    <a:pt x="10213" y="21636"/>
                    <a:pt x="10136" y="21436"/>
                    <a:pt x="10077" y="21339"/>
                  </a:cubicBezTo>
                  <a:lnTo>
                    <a:pt x="10077" y="21339"/>
                  </a:lnTo>
                  <a:cubicBezTo>
                    <a:pt x="10181" y="21356"/>
                    <a:pt x="10286" y="21374"/>
                    <a:pt x="10390" y="21391"/>
                  </a:cubicBezTo>
                  <a:cubicBezTo>
                    <a:pt x="10442" y="21400"/>
                    <a:pt x="10555" y="21651"/>
                    <a:pt x="10585" y="21701"/>
                  </a:cubicBezTo>
                  <a:cubicBezTo>
                    <a:pt x="10641" y="21791"/>
                    <a:pt x="10731" y="21805"/>
                    <a:pt x="10822" y="21844"/>
                  </a:cubicBezTo>
                  <a:cubicBezTo>
                    <a:pt x="10930" y="21889"/>
                    <a:pt x="11012" y="21955"/>
                    <a:pt x="11108" y="22028"/>
                  </a:cubicBezTo>
                  <a:cubicBezTo>
                    <a:pt x="11131" y="22044"/>
                    <a:pt x="11199" y="22079"/>
                    <a:pt x="11201" y="22111"/>
                  </a:cubicBezTo>
                  <a:cubicBezTo>
                    <a:pt x="11204" y="22141"/>
                    <a:pt x="11193" y="22214"/>
                    <a:pt x="11221" y="22230"/>
                  </a:cubicBezTo>
                  <a:cubicBezTo>
                    <a:pt x="11347" y="22297"/>
                    <a:pt x="11472" y="22361"/>
                    <a:pt x="11598" y="22428"/>
                  </a:cubicBezTo>
                  <a:cubicBezTo>
                    <a:pt x="11677" y="22470"/>
                    <a:pt x="11726" y="22507"/>
                    <a:pt x="11794" y="22567"/>
                  </a:cubicBezTo>
                  <a:cubicBezTo>
                    <a:pt x="11852" y="22619"/>
                    <a:pt x="12043" y="22735"/>
                    <a:pt x="12041" y="22822"/>
                  </a:cubicBezTo>
                  <a:cubicBezTo>
                    <a:pt x="12038" y="22953"/>
                    <a:pt x="12001" y="23020"/>
                    <a:pt x="12111" y="23083"/>
                  </a:cubicBezTo>
                  <a:cubicBezTo>
                    <a:pt x="12230" y="23153"/>
                    <a:pt x="12349" y="23223"/>
                    <a:pt x="12468" y="23293"/>
                  </a:cubicBezTo>
                  <a:cubicBezTo>
                    <a:pt x="12513" y="23319"/>
                    <a:pt x="12603" y="23311"/>
                    <a:pt x="12652" y="23317"/>
                  </a:cubicBezTo>
                  <a:cubicBezTo>
                    <a:pt x="12811" y="23336"/>
                    <a:pt x="12970" y="23355"/>
                    <a:pt x="13129" y="23374"/>
                  </a:cubicBezTo>
                  <a:cubicBezTo>
                    <a:pt x="13253" y="23389"/>
                    <a:pt x="13389" y="23428"/>
                    <a:pt x="13515" y="23428"/>
                  </a:cubicBezTo>
                  <a:cubicBezTo>
                    <a:pt x="13590" y="23428"/>
                    <a:pt x="13660" y="23415"/>
                    <a:pt x="13723" y="23375"/>
                  </a:cubicBezTo>
                  <a:cubicBezTo>
                    <a:pt x="13784" y="23336"/>
                    <a:pt x="13847" y="23265"/>
                    <a:pt x="13914" y="23265"/>
                  </a:cubicBezTo>
                  <a:cubicBezTo>
                    <a:pt x="13930" y="23265"/>
                    <a:pt x="13947" y="23269"/>
                    <a:pt x="13963" y="23278"/>
                  </a:cubicBezTo>
                  <a:cubicBezTo>
                    <a:pt x="14095" y="23354"/>
                    <a:pt x="14229" y="23429"/>
                    <a:pt x="14361" y="23504"/>
                  </a:cubicBezTo>
                  <a:cubicBezTo>
                    <a:pt x="14426" y="23541"/>
                    <a:pt x="14510" y="23551"/>
                    <a:pt x="14597" y="23551"/>
                  </a:cubicBezTo>
                  <a:cubicBezTo>
                    <a:pt x="14712" y="23551"/>
                    <a:pt x="14834" y="23533"/>
                    <a:pt x="14926" y="23533"/>
                  </a:cubicBezTo>
                  <a:cubicBezTo>
                    <a:pt x="14927" y="23533"/>
                    <a:pt x="14929" y="23533"/>
                    <a:pt x="14930" y="23533"/>
                  </a:cubicBezTo>
                  <a:cubicBezTo>
                    <a:pt x="15140" y="23536"/>
                    <a:pt x="15263" y="23656"/>
                    <a:pt x="15447" y="23780"/>
                  </a:cubicBezTo>
                  <a:cubicBezTo>
                    <a:pt x="15519" y="23829"/>
                    <a:pt x="15525" y="23939"/>
                    <a:pt x="15587" y="23995"/>
                  </a:cubicBezTo>
                  <a:cubicBezTo>
                    <a:pt x="15661" y="24063"/>
                    <a:pt x="15825" y="24093"/>
                    <a:pt x="15914" y="24129"/>
                  </a:cubicBezTo>
                  <a:cubicBezTo>
                    <a:pt x="15957" y="24146"/>
                    <a:pt x="16001" y="24164"/>
                    <a:pt x="16044" y="24182"/>
                  </a:cubicBezTo>
                  <a:cubicBezTo>
                    <a:pt x="16046" y="24183"/>
                    <a:pt x="16049" y="24183"/>
                    <a:pt x="16051" y="24183"/>
                  </a:cubicBezTo>
                  <a:cubicBezTo>
                    <a:pt x="16072" y="24183"/>
                    <a:pt x="16085" y="24146"/>
                    <a:pt x="16117" y="24143"/>
                  </a:cubicBezTo>
                  <a:cubicBezTo>
                    <a:pt x="16119" y="24143"/>
                    <a:pt x="16121" y="24143"/>
                    <a:pt x="16124" y="24143"/>
                  </a:cubicBezTo>
                  <a:cubicBezTo>
                    <a:pt x="16172" y="24143"/>
                    <a:pt x="16254" y="24180"/>
                    <a:pt x="16302" y="24180"/>
                  </a:cubicBezTo>
                  <a:cubicBezTo>
                    <a:pt x="16325" y="24180"/>
                    <a:pt x="16340" y="24172"/>
                    <a:pt x="16342" y="24149"/>
                  </a:cubicBezTo>
                  <a:cubicBezTo>
                    <a:pt x="16387" y="24207"/>
                    <a:pt x="16407" y="24233"/>
                    <a:pt x="16429" y="24233"/>
                  </a:cubicBezTo>
                  <a:cubicBezTo>
                    <a:pt x="16451" y="24233"/>
                    <a:pt x="16475" y="24209"/>
                    <a:pt x="16527" y="24168"/>
                  </a:cubicBezTo>
                  <a:cubicBezTo>
                    <a:pt x="16507" y="24148"/>
                    <a:pt x="16426" y="24094"/>
                    <a:pt x="16443" y="24068"/>
                  </a:cubicBezTo>
                  <a:cubicBezTo>
                    <a:pt x="16474" y="24020"/>
                    <a:pt x="16497" y="23975"/>
                    <a:pt x="16537" y="23937"/>
                  </a:cubicBezTo>
                  <a:cubicBezTo>
                    <a:pt x="16571" y="23904"/>
                    <a:pt x="16582" y="23891"/>
                    <a:pt x="16605" y="23891"/>
                  </a:cubicBezTo>
                  <a:cubicBezTo>
                    <a:pt x="16617" y="23891"/>
                    <a:pt x="16633" y="23895"/>
                    <a:pt x="16657" y="23902"/>
                  </a:cubicBezTo>
                  <a:cubicBezTo>
                    <a:pt x="16752" y="23926"/>
                    <a:pt x="16755" y="23913"/>
                    <a:pt x="16756" y="24020"/>
                  </a:cubicBezTo>
                  <a:cubicBezTo>
                    <a:pt x="16759" y="24107"/>
                    <a:pt x="16965" y="24134"/>
                    <a:pt x="16969" y="24223"/>
                  </a:cubicBezTo>
                  <a:cubicBezTo>
                    <a:pt x="16969" y="24257"/>
                    <a:pt x="17017" y="24341"/>
                    <a:pt x="17011" y="24348"/>
                  </a:cubicBezTo>
                  <a:cubicBezTo>
                    <a:pt x="16978" y="24406"/>
                    <a:pt x="17024" y="24431"/>
                    <a:pt x="17051" y="24490"/>
                  </a:cubicBezTo>
                  <a:cubicBezTo>
                    <a:pt x="17165" y="24756"/>
                    <a:pt x="17065" y="24906"/>
                    <a:pt x="16964" y="25142"/>
                  </a:cubicBezTo>
                  <a:cubicBezTo>
                    <a:pt x="16919" y="25248"/>
                    <a:pt x="16875" y="25355"/>
                    <a:pt x="16830" y="25462"/>
                  </a:cubicBezTo>
                  <a:cubicBezTo>
                    <a:pt x="16800" y="25530"/>
                    <a:pt x="16835" y="25692"/>
                    <a:pt x="16837" y="25768"/>
                  </a:cubicBezTo>
                  <a:cubicBezTo>
                    <a:pt x="16842" y="25921"/>
                    <a:pt x="16785" y="26211"/>
                    <a:pt x="16896" y="26329"/>
                  </a:cubicBezTo>
                  <a:cubicBezTo>
                    <a:pt x="17077" y="26522"/>
                    <a:pt x="17258" y="26714"/>
                    <a:pt x="17438" y="26907"/>
                  </a:cubicBezTo>
                  <a:cubicBezTo>
                    <a:pt x="17657" y="27141"/>
                    <a:pt x="17877" y="27374"/>
                    <a:pt x="18096" y="27607"/>
                  </a:cubicBezTo>
                  <a:cubicBezTo>
                    <a:pt x="18207" y="27725"/>
                    <a:pt x="18263" y="27799"/>
                    <a:pt x="18405" y="27851"/>
                  </a:cubicBezTo>
                  <a:cubicBezTo>
                    <a:pt x="18545" y="27901"/>
                    <a:pt x="18685" y="27952"/>
                    <a:pt x="18827" y="28002"/>
                  </a:cubicBezTo>
                  <a:cubicBezTo>
                    <a:pt x="18898" y="28028"/>
                    <a:pt x="19050" y="28049"/>
                    <a:pt x="19109" y="28104"/>
                  </a:cubicBezTo>
                  <a:cubicBezTo>
                    <a:pt x="19165" y="28156"/>
                    <a:pt x="19204" y="28335"/>
                    <a:pt x="19233" y="28406"/>
                  </a:cubicBezTo>
                  <a:cubicBezTo>
                    <a:pt x="19276" y="28514"/>
                    <a:pt x="19345" y="28634"/>
                    <a:pt x="19371" y="28748"/>
                  </a:cubicBezTo>
                  <a:cubicBezTo>
                    <a:pt x="19401" y="28883"/>
                    <a:pt x="19393" y="29041"/>
                    <a:pt x="19405" y="29179"/>
                  </a:cubicBezTo>
                  <a:cubicBezTo>
                    <a:pt x="19428" y="29501"/>
                    <a:pt x="19453" y="29823"/>
                    <a:pt x="19478" y="30146"/>
                  </a:cubicBezTo>
                  <a:cubicBezTo>
                    <a:pt x="19518" y="30678"/>
                    <a:pt x="19558" y="31209"/>
                    <a:pt x="19598" y="31740"/>
                  </a:cubicBezTo>
                  <a:cubicBezTo>
                    <a:pt x="19631" y="32161"/>
                    <a:pt x="19727" y="32589"/>
                    <a:pt x="19791" y="33007"/>
                  </a:cubicBezTo>
                  <a:cubicBezTo>
                    <a:pt x="19856" y="33441"/>
                    <a:pt x="19922" y="33875"/>
                    <a:pt x="19987" y="34309"/>
                  </a:cubicBezTo>
                  <a:cubicBezTo>
                    <a:pt x="20032" y="34601"/>
                    <a:pt x="20274" y="34803"/>
                    <a:pt x="20451" y="35028"/>
                  </a:cubicBezTo>
                  <a:cubicBezTo>
                    <a:pt x="20525" y="35122"/>
                    <a:pt x="20571" y="35229"/>
                    <a:pt x="20683" y="35251"/>
                  </a:cubicBezTo>
                  <a:cubicBezTo>
                    <a:pt x="20899" y="35290"/>
                    <a:pt x="21116" y="35333"/>
                    <a:pt x="21333" y="35373"/>
                  </a:cubicBezTo>
                  <a:cubicBezTo>
                    <a:pt x="21405" y="35387"/>
                    <a:pt x="21450" y="35400"/>
                    <a:pt x="21491" y="35400"/>
                  </a:cubicBezTo>
                  <a:cubicBezTo>
                    <a:pt x="21535" y="35400"/>
                    <a:pt x="21572" y="35384"/>
                    <a:pt x="21632" y="35334"/>
                  </a:cubicBezTo>
                  <a:cubicBezTo>
                    <a:pt x="21775" y="35217"/>
                    <a:pt x="21918" y="35098"/>
                    <a:pt x="22061" y="34982"/>
                  </a:cubicBezTo>
                  <a:lnTo>
                    <a:pt x="22061" y="34982"/>
                  </a:lnTo>
                  <a:cubicBezTo>
                    <a:pt x="21952" y="35008"/>
                    <a:pt x="21877" y="35036"/>
                    <a:pt x="21797" y="35036"/>
                  </a:cubicBezTo>
                  <a:cubicBezTo>
                    <a:pt x="21744" y="35036"/>
                    <a:pt x="21688" y="35023"/>
                    <a:pt x="21619" y="34990"/>
                  </a:cubicBezTo>
                  <a:cubicBezTo>
                    <a:pt x="21521" y="34944"/>
                    <a:pt x="21422" y="34898"/>
                    <a:pt x="21324" y="34849"/>
                  </a:cubicBezTo>
                  <a:cubicBezTo>
                    <a:pt x="21281" y="34831"/>
                    <a:pt x="21256" y="34727"/>
                    <a:pt x="21236" y="34686"/>
                  </a:cubicBezTo>
                  <a:cubicBezTo>
                    <a:pt x="21183" y="34573"/>
                    <a:pt x="20975" y="34280"/>
                    <a:pt x="21067" y="34188"/>
                  </a:cubicBezTo>
                  <a:cubicBezTo>
                    <a:pt x="21157" y="34097"/>
                    <a:pt x="21188" y="34082"/>
                    <a:pt x="21193" y="33948"/>
                  </a:cubicBezTo>
                  <a:cubicBezTo>
                    <a:pt x="21196" y="33858"/>
                    <a:pt x="21256" y="33773"/>
                    <a:pt x="21291" y="33695"/>
                  </a:cubicBezTo>
                  <a:cubicBezTo>
                    <a:pt x="21332" y="33607"/>
                    <a:pt x="21340" y="33566"/>
                    <a:pt x="21342" y="33464"/>
                  </a:cubicBezTo>
                  <a:cubicBezTo>
                    <a:pt x="21344" y="33420"/>
                    <a:pt x="21322" y="33411"/>
                    <a:pt x="21292" y="33411"/>
                  </a:cubicBezTo>
                  <a:cubicBezTo>
                    <a:pt x="21270" y="33411"/>
                    <a:pt x="21242" y="33416"/>
                    <a:pt x="21217" y="33416"/>
                  </a:cubicBezTo>
                  <a:cubicBezTo>
                    <a:pt x="21197" y="33416"/>
                    <a:pt x="21178" y="33413"/>
                    <a:pt x="21163" y="33400"/>
                  </a:cubicBezTo>
                  <a:cubicBezTo>
                    <a:pt x="21118" y="33363"/>
                    <a:pt x="20978" y="33290"/>
                    <a:pt x="20993" y="33228"/>
                  </a:cubicBezTo>
                  <a:cubicBezTo>
                    <a:pt x="21016" y="33128"/>
                    <a:pt x="21012" y="33045"/>
                    <a:pt x="21097" y="32999"/>
                  </a:cubicBezTo>
                  <a:cubicBezTo>
                    <a:pt x="21195" y="32945"/>
                    <a:pt x="21215" y="32950"/>
                    <a:pt x="21234" y="32836"/>
                  </a:cubicBezTo>
                  <a:cubicBezTo>
                    <a:pt x="21254" y="32719"/>
                    <a:pt x="21273" y="32604"/>
                    <a:pt x="21293" y="32488"/>
                  </a:cubicBezTo>
                  <a:cubicBezTo>
                    <a:pt x="21303" y="32428"/>
                    <a:pt x="21186" y="32360"/>
                    <a:pt x="21159" y="32307"/>
                  </a:cubicBezTo>
                  <a:cubicBezTo>
                    <a:pt x="21121" y="32237"/>
                    <a:pt x="21113" y="32125"/>
                    <a:pt x="21094" y="32046"/>
                  </a:cubicBezTo>
                  <a:lnTo>
                    <a:pt x="21094" y="32046"/>
                  </a:lnTo>
                  <a:cubicBezTo>
                    <a:pt x="21166" y="32061"/>
                    <a:pt x="21225" y="32073"/>
                    <a:pt x="21278" y="32073"/>
                  </a:cubicBezTo>
                  <a:cubicBezTo>
                    <a:pt x="21356" y="32073"/>
                    <a:pt x="21421" y="32046"/>
                    <a:pt x="21494" y="31959"/>
                  </a:cubicBezTo>
                  <a:cubicBezTo>
                    <a:pt x="21520" y="31927"/>
                    <a:pt x="21470" y="31843"/>
                    <a:pt x="21475" y="31781"/>
                  </a:cubicBezTo>
                  <a:cubicBezTo>
                    <a:pt x="21486" y="31680"/>
                    <a:pt x="21451" y="31647"/>
                    <a:pt x="21396" y="31560"/>
                  </a:cubicBezTo>
                  <a:cubicBezTo>
                    <a:pt x="21556" y="31549"/>
                    <a:pt x="21628" y="31533"/>
                    <a:pt x="21764" y="31454"/>
                  </a:cubicBezTo>
                  <a:cubicBezTo>
                    <a:pt x="21906" y="31370"/>
                    <a:pt x="22034" y="31340"/>
                    <a:pt x="22092" y="31174"/>
                  </a:cubicBezTo>
                  <a:cubicBezTo>
                    <a:pt x="22111" y="31117"/>
                    <a:pt x="22174" y="31009"/>
                    <a:pt x="22170" y="30946"/>
                  </a:cubicBezTo>
                  <a:cubicBezTo>
                    <a:pt x="22165" y="30878"/>
                    <a:pt x="22080" y="30766"/>
                    <a:pt x="22048" y="30703"/>
                  </a:cubicBezTo>
                  <a:cubicBezTo>
                    <a:pt x="21986" y="30575"/>
                    <a:pt x="21722" y="30629"/>
                    <a:pt x="21721" y="30462"/>
                  </a:cubicBezTo>
                  <a:lnTo>
                    <a:pt x="21721" y="30462"/>
                  </a:lnTo>
                  <a:cubicBezTo>
                    <a:pt x="21777" y="30465"/>
                    <a:pt x="22071" y="30506"/>
                    <a:pt x="22227" y="30506"/>
                  </a:cubicBezTo>
                  <a:cubicBezTo>
                    <a:pt x="22282" y="30506"/>
                    <a:pt x="22319" y="30501"/>
                    <a:pt x="22325" y="30488"/>
                  </a:cubicBezTo>
                  <a:cubicBezTo>
                    <a:pt x="22420" y="30265"/>
                    <a:pt x="22514" y="30040"/>
                    <a:pt x="22607" y="29815"/>
                  </a:cubicBezTo>
                  <a:cubicBezTo>
                    <a:pt x="22710" y="29572"/>
                    <a:pt x="22813" y="29326"/>
                    <a:pt x="22915" y="29082"/>
                  </a:cubicBezTo>
                  <a:cubicBezTo>
                    <a:pt x="22941" y="29023"/>
                    <a:pt x="22903" y="28922"/>
                    <a:pt x="22894" y="28861"/>
                  </a:cubicBezTo>
                  <a:cubicBezTo>
                    <a:pt x="22886" y="28809"/>
                    <a:pt x="22809" y="28526"/>
                    <a:pt x="22839" y="28489"/>
                  </a:cubicBezTo>
                  <a:cubicBezTo>
                    <a:pt x="22993" y="28308"/>
                    <a:pt x="23148" y="28127"/>
                    <a:pt x="23302" y="27945"/>
                  </a:cubicBezTo>
                  <a:cubicBezTo>
                    <a:pt x="23353" y="27884"/>
                    <a:pt x="23532" y="27865"/>
                    <a:pt x="23606" y="27839"/>
                  </a:cubicBezTo>
                  <a:cubicBezTo>
                    <a:pt x="23682" y="27814"/>
                    <a:pt x="23688" y="27695"/>
                    <a:pt x="23714" y="27619"/>
                  </a:cubicBezTo>
                  <a:cubicBezTo>
                    <a:pt x="23771" y="27441"/>
                    <a:pt x="23916" y="27192"/>
                    <a:pt x="23879" y="26998"/>
                  </a:cubicBezTo>
                  <a:cubicBezTo>
                    <a:pt x="23821" y="26705"/>
                    <a:pt x="23764" y="26411"/>
                    <a:pt x="23707" y="26119"/>
                  </a:cubicBezTo>
                  <a:cubicBezTo>
                    <a:pt x="23685" y="26001"/>
                    <a:pt x="23742" y="25909"/>
                    <a:pt x="23781" y="25800"/>
                  </a:cubicBezTo>
                  <a:cubicBezTo>
                    <a:pt x="23864" y="25568"/>
                    <a:pt x="23947" y="25337"/>
                    <a:pt x="24028" y="25105"/>
                  </a:cubicBezTo>
                  <a:cubicBezTo>
                    <a:pt x="24095" y="24916"/>
                    <a:pt x="24092" y="24921"/>
                    <a:pt x="23992" y="24733"/>
                  </a:cubicBezTo>
                  <a:cubicBezTo>
                    <a:pt x="23946" y="24646"/>
                    <a:pt x="23899" y="24559"/>
                    <a:pt x="23852" y="24472"/>
                  </a:cubicBezTo>
                  <a:cubicBezTo>
                    <a:pt x="23851" y="24468"/>
                    <a:pt x="23844" y="24467"/>
                    <a:pt x="23833" y="24467"/>
                  </a:cubicBezTo>
                  <a:cubicBezTo>
                    <a:pt x="23782" y="24467"/>
                    <a:pt x="23643" y="24502"/>
                    <a:pt x="23619" y="24506"/>
                  </a:cubicBezTo>
                  <a:cubicBezTo>
                    <a:pt x="23437" y="24437"/>
                    <a:pt x="23207" y="24296"/>
                    <a:pt x="23019" y="24280"/>
                  </a:cubicBezTo>
                  <a:cubicBezTo>
                    <a:pt x="22791" y="24260"/>
                    <a:pt x="22563" y="24241"/>
                    <a:pt x="22335" y="24222"/>
                  </a:cubicBezTo>
                  <a:cubicBezTo>
                    <a:pt x="22106" y="24203"/>
                    <a:pt x="21879" y="24185"/>
                    <a:pt x="21651" y="24165"/>
                  </a:cubicBezTo>
                  <a:cubicBezTo>
                    <a:pt x="21612" y="24162"/>
                    <a:pt x="21532" y="24074"/>
                    <a:pt x="21500" y="24050"/>
                  </a:cubicBezTo>
                  <a:cubicBezTo>
                    <a:pt x="21368" y="23950"/>
                    <a:pt x="21237" y="23848"/>
                    <a:pt x="21107" y="23748"/>
                  </a:cubicBezTo>
                  <a:cubicBezTo>
                    <a:pt x="20978" y="23649"/>
                    <a:pt x="20793" y="23432"/>
                    <a:pt x="20633" y="23432"/>
                  </a:cubicBezTo>
                  <a:cubicBezTo>
                    <a:pt x="20631" y="23432"/>
                    <a:pt x="20630" y="23432"/>
                    <a:pt x="20629" y="23432"/>
                  </a:cubicBezTo>
                  <a:cubicBezTo>
                    <a:pt x="20521" y="23434"/>
                    <a:pt x="20372" y="23463"/>
                    <a:pt x="20236" y="23463"/>
                  </a:cubicBezTo>
                  <a:cubicBezTo>
                    <a:pt x="20154" y="23463"/>
                    <a:pt x="20077" y="23452"/>
                    <a:pt x="20017" y="23420"/>
                  </a:cubicBezTo>
                  <a:cubicBezTo>
                    <a:pt x="19763" y="23281"/>
                    <a:pt x="19509" y="23142"/>
                    <a:pt x="19255" y="23002"/>
                  </a:cubicBezTo>
                  <a:cubicBezTo>
                    <a:pt x="19189" y="22966"/>
                    <a:pt x="19121" y="22956"/>
                    <a:pt x="19051" y="22956"/>
                  </a:cubicBezTo>
                  <a:cubicBezTo>
                    <a:pt x="18979" y="22956"/>
                    <a:pt x="18905" y="22966"/>
                    <a:pt x="18829" y="22969"/>
                  </a:cubicBezTo>
                  <a:cubicBezTo>
                    <a:pt x="18553" y="22978"/>
                    <a:pt x="18280" y="22988"/>
                    <a:pt x="18005" y="22998"/>
                  </a:cubicBezTo>
                  <a:cubicBezTo>
                    <a:pt x="18000" y="22998"/>
                    <a:pt x="17996" y="22998"/>
                    <a:pt x="17991" y="22998"/>
                  </a:cubicBezTo>
                  <a:cubicBezTo>
                    <a:pt x="17934" y="22998"/>
                    <a:pt x="17855" y="22989"/>
                    <a:pt x="17781" y="22989"/>
                  </a:cubicBezTo>
                  <a:cubicBezTo>
                    <a:pt x="17712" y="22989"/>
                    <a:pt x="17647" y="22997"/>
                    <a:pt x="17606" y="23026"/>
                  </a:cubicBezTo>
                  <a:cubicBezTo>
                    <a:pt x="17507" y="23094"/>
                    <a:pt x="17409" y="23164"/>
                    <a:pt x="17311" y="23232"/>
                  </a:cubicBezTo>
                  <a:cubicBezTo>
                    <a:pt x="17274" y="23257"/>
                    <a:pt x="17131" y="23322"/>
                    <a:pt x="17119" y="23368"/>
                  </a:cubicBezTo>
                  <a:cubicBezTo>
                    <a:pt x="17077" y="23520"/>
                    <a:pt x="16935" y="23794"/>
                    <a:pt x="16985" y="23954"/>
                  </a:cubicBezTo>
                  <a:cubicBezTo>
                    <a:pt x="16860" y="23874"/>
                    <a:pt x="16790" y="23816"/>
                    <a:pt x="16650" y="23813"/>
                  </a:cubicBezTo>
                  <a:cubicBezTo>
                    <a:pt x="16645" y="23812"/>
                    <a:pt x="16640" y="23812"/>
                    <a:pt x="16635" y="23812"/>
                  </a:cubicBezTo>
                  <a:cubicBezTo>
                    <a:pt x="16500" y="23812"/>
                    <a:pt x="16449" y="23881"/>
                    <a:pt x="16338" y="23965"/>
                  </a:cubicBezTo>
                  <a:cubicBezTo>
                    <a:pt x="16305" y="23990"/>
                    <a:pt x="16266" y="24001"/>
                    <a:pt x="16224" y="24001"/>
                  </a:cubicBezTo>
                  <a:cubicBezTo>
                    <a:pt x="16030" y="24001"/>
                    <a:pt x="15771" y="23766"/>
                    <a:pt x="15744" y="23572"/>
                  </a:cubicBezTo>
                  <a:cubicBezTo>
                    <a:pt x="15737" y="23523"/>
                    <a:pt x="15765" y="23470"/>
                    <a:pt x="15760" y="23419"/>
                  </a:cubicBezTo>
                  <a:cubicBezTo>
                    <a:pt x="15751" y="23331"/>
                    <a:pt x="15741" y="23244"/>
                    <a:pt x="15732" y="23156"/>
                  </a:cubicBezTo>
                  <a:cubicBezTo>
                    <a:pt x="15717" y="23020"/>
                    <a:pt x="15623" y="22960"/>
                    <a:pt x="15496" y="22940"/>
                  </a:cubicBezTo>
                  <a:cubicBezTo>
                    <a:pt x="15488" y="22939"/>
                    <a:pt x="15479" y="22938"/>
                    <a:pt x="15469" y="22938"/>
                  </a:cubicBezTo>
                  <a:cubicBezTo>
                    <a:pt x="15415" y="22938"/>
                    <a:pt x="15352" y="22957"/>
                    <a:pt x="15302" y="22964"/>
                  </a:cubicBezTo>
                  <a:cubicBezTo>
                    <a:pt x="15248" y="22969"/>
                    <a:pt x="15222" y="23025"/>
                    <a:pt x="15169" y="23032"/>
                  </a:cubicBezTo>
                  <a:cubicBezTo>
                    <a:pt x="15040" y="23047"/>
                    <a:pt x="14937" y="23103"/>
                    <a:pt x="14817" y="23103"/>
                  </a:cubicBezTo>
                  <a:cubicBezTo>
                    <a:pt x="14808" y="23103"/>
                    <a:pt x="14798" y="23102"/>
                    <a:pt x="14789" y="23102"/>
                  </a:cubicBezTo>
                  <a:cubicBezTo>
                    <a:pt x="14817" y="23057"/>
                    <a:pt x="14882" y="22931"/>
                    <a:pt x="14841" y="22883"/>
                  </a:cubicBezTo>
                  <a:cubicBezTo>
                    <a:pt x="14798" y="22832"/>
                    <a:pt x="14845" y="22657"/>
                    <a:pt x="14774" y="22657"/>
                  </a:cubicBezTo>
                  <a:cubicBezTo>
                    <a:pt x="14771" y="22657"/>
                    <a:pt x="14767" y="22657"/>
                    <a:pt x="14763" y="22658"/>
                  </a:cubicBezTo>
                  <a:cubicBezTo>
                    <a:pt x="14768" y="22631"/>
                    <a:pt x="14775" y="22594"/>
                    <a:pt x="14787" y="22570"/>
                  </a:cubicBezTo>
                  <a:cubicBezTo>
                    <a:pt x="14790" y="22615"/>
                    <a:pt x="14815" y="22655"/>
                    <a:pt x="14851" y="22677"/>
                  </a:cubicBezTo>
                  <a:cubicBezTo>
                    <a:pt x="14847" y="22605"/>
                    <a:pt x="14841" y="22535"/>
                    <a:pt x="14851" y="22464"/>
                  </a:cubicBezTo>
                  <a:lnTo>
                    <a:pt x="14851" y="22464"/>
                  </a:lnTo>
                  <a:cubicBezTo>
                    <a:pt x="14843" y="22471"/>
                    <a:pt x="14837" y="22479"/>
                    <a:pt x="14830" y="22488"/>
                  </a:cubicBezTo>
                  <a:lnTo>
                    <a:pt x="14818" y="22478"/>
                  </a:lnTo>
                  <a:cubicBezTo>
                    <a:pt x="14833" y="22462"/>
                    <a:pt x="14840" y="22437"/>
                    <a:pt x="14854" y="22418"/>
                  </a:cubicBezTo>
                  <a:lnTo>
                    <a:pt x="14854" y="22418"/>
                  </a:lnTo>
                  <a:cubicBezTo>
                    <a:pt x="14844" y="22421"/>
                    <a:pt x="14836" y="22423"/>
                    <a:pt x="14830" y="22423"/>
                  </a:cubicBezTo>
                  <a:cubicBezTo>
                    <a:pt x="14810" y="22423"/>
                    <a:pt x="14809" y="22407"/>
                    <a:pt x="14791" y="22402"/>
                  </a:cubicBezTo>
                  <a:cubicBezTo>
                    <a:pt x="14829" y="22388"/>
                    <a:pt x="14860" y="22207"/>
                    <a:pt x="14869" y="22147"/>
                  </a:cubicBezTo>
                  <a:cubicBezTo>
                    <a:pt x="14878" y="22076"/>
                    <a:pt x="14847" y="22056"/>
                    <a:pt x="14804" y="22056"/>
                  </a:cubicBezTo>
                  <a:cubicBezTo>
                    <a:pt x="14753" y="22056"/>
                    <a:pt x="14686" y="22084"/>
                    <a:pt x="14650" y="22090"/>
                  </a:cubicBezTo>
                  <a:cubicBezTo>
                    <a:pt x="14601" y="22096"/>
                    <a:pt x="14456" y="22175"/>
                    <a:pt x="14414" y="22207"/>
                  </a:cubicBezTo>
                  <a:cubicBezTo>
                    <a:pt x="14312" y="22282"/>
                    <a:pt x="14356" y="22405"/>
                    <a:pt x="14354" y="22520"/>
                  </a:cubicBezTo>
                  <a:cubicBezTo>
                    <a:pt x="14352" y="22589"/>
                    <a:pt x="14333" y="22611"/>
                    <a:pt x="14296" y="22667"/>
                  </a:cubicBezTo>
                  <a:cubicBezTo>
                    <a:pt x="14281" y="22690"/>
                    <a:pt x="14323" y="22715"/>
                    <a:pt x="14313" y="22730"/>
                  </a:cubicBezTo>
                  <a:cubicBezTo>
                    <a:pt x="14300" y="22750"/>
                    <a:pt x="14270" y="22767"/>
                    <a:pt x="14251" y="22782"/>
                  </a:cubicBezTo>
                  <a:cubicBezTo>
                    <a:pt x="14249" y="22784"/>
                    <a:pt x="14246" y="22785"/>
                    <a:pt x="14242" y="22785"/>
                  </a:cubicBezTo>
                  <a:cubicBezTo>
                    <a:pt x="14224" y="22785"/>
                    <a:pt x="14195" y="22764"/>
                    <a:pt x="14165" y="22764"/>
                  </a:cubicBezTo>
                  <a:cubicBezTo>
                    <a:pt x="14160" y="22764"/>
                    <a:pt x="14155" y="22765"/>
                    <a:pt x="14149" y="22767"/>
                  </a:cubicBezTo>
                  <a:cubicBezTo>
                    <a:pt x="14094" y="22787"/>
                    <a:pt x="14058" y="22807"/>
                    <a:pt x="14010" y="22841"/>
                  </a:cubicBezTo>
                  <a:cubicBezTo>
                    <a:pt x="13960" y="22876"/>
                    <a:pt x="13910" y="22911"/>
                    <a:pt x="13860" y="22948"/>
                  </a:cubicBezTo>
                  <a:cubicBezTo>
                    <a:pt x="13858" y="22950"/>
                    <a:pt x="13854" y="22951"/>
                    <a:pt x="13851" y="22951"/>
                  </a:cubicBezTo>
                  <a:cubicBezTo>
                    <a:pt x="13824" y="22951"/>
                    <a:pt x="13773" y="22906"/>
                    <a:pt x="13746" y="22904"/>
                  </a:cubicBezTo>
                  <a:cubicBezTo>
                    <a:pt x="13601" y="22902"/>
                    <a:pt x="13547" y="22823"/>
                    <a:pt x="13431" y="22722"/>
                  </a:cubicBezTo>
                  <a:cubicBezTo>
                    <a:pt x="13234" y="22548"/>
                    <a:pt x="13153" y="22375"/>
                    <a:pt x="13083" y="22123"/>
                  </a:cubicBezTo>
                  <a:cubicBezTo>
                    <a:pt x="13055" y="22022"/>
                    <a:pt x="13071" y="21913"/>
                    <a:pt x="13072" y="21810"/>
                  </a:cubicBezTo>
                  <a:cubicBezTo>
                    <a:pt x="13073" y="21772"/>
                    <a:pt x="13086" y="21704"/>
                    <a:pt x="13074" y="21668"/>
                  </a:cubicBezTo>
                  <a:cubicBezTo>
                    <a:pt x="13056" y="21615"/>
                    <a:pt x="12968" y="21579"/>
                    <a:pt x="12955" y="21525"/>
                  </a:cubicBezTo>
                  <a:cubicBezTo>
                    <a:pt x="12909" y="21349"/>
                    <a:pt x="13143" y="21054"/>
                    <a:pt x="13251" y="20971"/>
                  </a:cubicBezTo>
                  <a:cubicBezTo>
                    <a:pt x="13315" y="20921"/>
                    <a:pt x="13410" y="20806"/>
                    <a:pt x="13493" y="20806"/>
                  </a:cubicBezTo>
                  <a:cubicBezTo>
                    <a:pt x="13496" y="20806"/>
                    <a:pt x="13499" y="20806"/>
                    <a:pt x="13501" y="20806"/>
                  </a:cubicBezTo>
                  <a:cubicBezTo>
                    <a:pt x="13531" y="20810"/>
                    <a:pt x="13571" y="20821"/>
                    <a:pt x="13607" y="20821"/>
                  </a:cubicBezTo>
                  <a:cubicBezTo>
                    <a:pt x="13626" y="20821"/>
                    <a:pt x="13643" y="20818"/>
                    <a:pt x="13657" y="20809"/>
                  </a:cubicBezTo>
                  <a:cubicBezTo>
                    <a:pt x="13679" y="20793"/>
                    <a:pt x="13699" y="20787"/>
                    <a:pt x="13718" y="20787"/>
                  </a:cubicBezTo>
                  <a:cubicBezTo>
                    <a:pt x="13757" y="20787"/>
                    <a:pt x="13793" y="20812"/>
                    <a:pt x="13845" y="20833"/>
                  </a:cubicBezTo>
                  <a:cubicBezTo>
                    <a:pt x="13853" y="20836"/>
                    <a:pt x="13860" y="20837"/>
                    <a:pt x="13867" y="20837"/>
                  </a:cubicBezTo>
                  <a:cubicBezTo>
                    <a:pt x="13897" y="20837"/>
                    <a:pt x="13913" y="20809"/>
                    <a:pt x="13937" y="20809"/>
                  </a:cubicBezTo>
                  <a:cubicBezTo>
                    <a:pt x="13949" y="20809"/>
                    <a:pt x="13962" y="20815"/>
                    <a:pt x="13979" y="20835"/>
                  </a:cubicBezTo>
                  <a:cubicBezTo>
                    <a:pt x="13972" y="20804"/>
                    <a:pt x="13986" y="20785"/>
                    <a:pt x="13966" y="20748"/>
                  </a:cubicBezTo>
                  <a:lnTo>
                    <a:pt x="13966" y="20748"/>
                  </a:lnTo>
                  <a:cubicBezTo>
                    <a:pt x="14013" y="20762"/>
                    <a:pt x="14104" y="20761"/>
                    <a:pt x="14097" y="20824"/>
                  </a:cubicBezTo>
                  <a:cubicBezTo>
                    <a:pt x="14128" y="20822"/>
                    <a:pt x="14161" y="20793"/>
                    <a:pt x="14140" y="20752"/>
                  </a:cubicBezTo>
                  <a:cubicBezTo>
                    <a:pt x="14133" y="20737"/>
                    <a:pt x="14039" y="20731"/>
                    <a:pt x="14020" y="20727"/>
                  </a:cubicBezTo>
                  <a:cubicBezTo>
                    <a:pt x="14103" y="20655"/>
                    <a:pt x="14056" y="20638"/>
                    <a:pt x="13993" y="20638"/>
                  </a:cubicBezTo>
                  <a:cubicBezTo>
                    <a:pt x="13952" y="20638"/>
                    <a:pt x="13905" y="20645"/>
                    <a:pt x="13882" y="20649"/>
                  </a:cubicBezTo>
                  <a:cubicBezTo>
                    <a:pt x="13945" y="20564"/>
                    <a:pt x="14244" y="20578"/>
                    <a:pt x="14226" y="20451"/>
                  </a:cubicBezTo>
                  <a:lnTo>
                    <a:pt x="14226" y="20451"/>
                  </a:lnTo>
                  <a:cubicBezTo>
                    <a:pt x="14246" y="20493"/>
                    <a:pt x="14270" y="20508"/>
                    <a:pt x="14297" y="20508"/>
                  </a:cubicBezTo>
                  <a:cubicBezTo>
                    <a:pt x="14356" y="20508"/>
                    <a:pt x="14427" y="20437"/>
                    <a:pt x="14489" y="20437"/>
                  </a:cubicBezTo>
                  <a:cubicBezTo>
                    <a:pt x="14541" y="20438"/>
                    <a:pt x="14611" y="20476"/>
                    <a:pt x="14661" y="20493"/>
                  </a:cubicBezTo>
                  <a:cubicBezTo>
                    <a:pt x="14669" y="20496"/>
                    <a:pt x="14677" y="20497"/>
                    <a:pt x="14685" y="20497"/>
                  </a:cubicBezTo>
                  <a:cubicBezTo>
                    <a:pt x="14731" y="20497"/>
                    <a:pt x="14768" y="20455"/>
                    <a:pt x="14808" y="20429"/>
                  </a:cubicBezTo>
                  <a:cubicBezTo>
                    <a:pt x="14826" y="20417"/>
                    <a:pt x="14844" y="20412"/>
                    <a:pt x="14862" y="20412"/>
                  </a:cubicBezTo>
                  <a:cubicBezTo>
                    <a:pt x="14927" y="20412"/>
                    <a:pt x="14989" y="20478"/>
                    <a:pt x="15064" y="20505"/>
                  </a:cubicBezTo>
                  <a:cubicBezTo>
                    <a:pt x="15173" y="20543"/>
                    <a:pt x="15124" y="20697"/>
                    <a:pt x="15175" y="20782"/>
                  </a:cubicBezTo>
                  <a:cubicBezTo>
                    <a:pt x="15183" y="20771"/>
                    <a:pt x="15192" y="20757"/>
                    <a:pt x="15200" y="20745"/>
                  </a:cubicBezTo>
                  <a:cubicBezTo>
                    <a:pt x="15200" y="20822"/>
                    <a:pt x="15241" y="20848"/>
                    <a:pt x="15283" y="20902"/>
                  </a:cubicBezTo>
                  <a:cubicBezTo>
                    <a:pt x="15322" y="20949"/>
                    <a:pt x="15360" y="20986"/>
                    <a:pt x="15397" y="21049"/>
                  </a:cubicBezTo>
                  <a:cubicBezTo>
                    <a:pt x="15400" y="21056"/>
                    <a:pt x="15513" y="21113"/>
                    <a:pt x="15534" y="21130"/>
                  </a:cubicBezTo>
                  <a:cubicBezTo>
                    <a:pt x="15553" y="21146"/>
                    <a:pt x="15568" y="21152"/>
                    <a:pt x="15581" y="21152"/>
                  </a:cubicBezTo>
                  <a:cubicBezTo>
                    <a:pt x="15615" y="21152"/>
                    <a:pt x="15632" y="21106"/>
                    <a:pt x="15654" y="21067"/>
                  </a:cubicBezTo>
                  <a:cubicBezTo>
                    <a:pt x="15696" y="20996"/>
                    <a:pt x="15621" y="20802"/>
                    <a:pt x="15578" y="20730"/>
                  </a:cubicBezTo>
                  <a:cubicBezTo>
                    <a:pt x="15494" y="20592"/>
                    <a:pt x="15414" y="20478"/>
                    <a:pt x="15312" y="20357"/>
                  </a:cubicBezTo>
                  <a:cubicBezTo>
                    <a:pt x="15254" y="20287"/>
                    <a:pt x="15190" y="20152"/>
                    <a:pt x="15207" y="20062"/>
                  </a:cubicBezTo>
                  <a:cubicBezTo>
                    <a:pt x="15245" y="19869"/>
                    <a:pt x="15261" y="19821"/>
                    <a:pt x="15390" y="19689"/>
                  </a:cubicBezTo>
                  <a:cubicBezTo>
                    <a:pt x="15427" y="19650"/>
                    <a:pt x="15443" y="19590"/>
                    <a:pt x="15464" y="19539"/>
                  </a:cubicBezTo>
                  <a:cubicBezTo>
                    <a:pt x="15489" y="19483"/>
                    <a:pt x="15561" y="19477"/>
                    <a:pt x="15573" y="19443"/>
                  </a:cubicBezTo>
                  <a:cubicBezTo>
                    <a:pt x="15590" y="19395"/>
                    <a:pt x="15605" y="19294"/>
                    <a:pt x="15637" y="19260"/>
                  </a:cubicBezTo>
                  <a:cubicBezTo>
                    <a:pt x="15641" y="19257"/>
                    <a:pt x="15646" y="19255"/>
                    <a:pt x="15652" y="19255"/>
                  </a:cubicBezTo>
                  <a:cubicBezTo>
                    <a:pt x="15666" y="19255"/>
                    <a:pt x="15685" y="19262"/>
                    <a:pt x="15700" y="19262"/>
                  </a:cubicBezTo>
                  <a:cubicBezTo>
                    <a:pt x="15708" y="19262"/>
                    <a:pt x="15716" y="19260"/>
                    <a:pt x="15722" y="19255"/>
                  </a:cubicBezTo>
                  <a:cubicBezTo>
                    <a:pt x="15750" y="19229"/>
                    <a:pt x="15777" y="19202"/>
                    <a:pt x="15805" y="19176"/>
                  </a:cubicBezTo>
                  <a:cubicBezTo>
                    <a:pt x="15799" y="19175"/>
                    <a:pt x="15795" y="19174"/>
                    <a:pt x="15790" y="19174"/>
                  </a:cubicBezTo>
                  <a:cubicBezTo>
                    <a:pt x="15761" y="19174"/>
                    <a:pt x="15740" y="19198"/>
                    <a:pt x="15718" y="19198"/>
                  </a:cubicBezTo>
                  <a:cubicBezTo>
                    <a:pt x="15706" y="19198"/>
                    <a:pt x="15694" y="19192"/>
                    <a:pt x="15680" y="19173"/>
                  </a:cubicBezTo>
                  <a:cubicBezTo>
                    <a:pt x="15712" y="19165"/>
                    <a:pt x="15721" y="19144"/>
                    <a:pt x="15744" y="19128"/>
                  </a:cubicBezTo>
                  <a:cubicBezTo>
                    <a:pt x="15724" y="19123"/>
                    <a:pt x="15706" y="19110"/>
                    <a:pt x="15686" y="19105"/>
                  </a:cubicBezTo>
                  <a:cubicBezTo>
                    <a:pt x="15716" y="19091"/>
                    <a:pt x="15834" y="19057"/>
                    <a:pt x="15830" y="19021"/>
                  </a:cubicBezTo>
                  <a:cubicBezTo>
                    <a:pt x="15826" y="18980"/>
                    <a:pt x="15804" y="18967"/>
                    <a:pt x="15776" y="18967"/>
                  </a:cubicBezTo>
                  <a:cubicBezTo>
                    <a:pt x="15743" y="18967"/>
                    <a:pt x="15701" y="18984"/>
                    <a:pt x="15670" y="18992"/>
                  </a:cubicBezTo>
                  <a:cubicBezTo>
                    <a:pt x="15730" y="18954"/>
                    <a:pt x="15779" y="18947"/>
                    <a:pt x="15776" y="18868"/>
                  </a:cubicBezTo>
                  <a:cubicBezTo>
                    <a:pt x="15772" y="18769"/>
                    <a:pt x="15701" y="18819"/>
                    <a:pt x="15669" y="18767"/>
                  </a:cubicBezTo>
                  <a:cubicBezTo>
                    <a:pt x="15652" y="18739"/>
                    <a:pt x="15668" y="18635"/>
                    <a:pt x="15642" y="18607"/>
                  </a:cubicBezTo>
                  <a:cubicBezTo>
                    <a:pt x="15608" y="18571"/>
                    <a:pt x="15534" y="18577"/>
                    <a:pt x="15495" y="18542"/>
                  </a:cubicBezTo>
                  <a:cubicBezTo>
                    <a:pt x="15497" y="18542"/>
                    <a:pt x="15500" y="18542"/>
                    <a:pt x="15503" y="18542"/>
                  </a:cubicBezTo>
                  <a:cubicBezTo>
                    <a:pt x="15542" y="18542"/>
                    <a:pt x="15582" y="18554"/>
                    <a:pt x="15620" y="18569"/>
                  </a:cubicBezTo>
                  <a:cubicBezTo>
                    <a:pt x="15551" y="18438"/>
                    <a:pt x="15502" y="18392"/>
                    <a:pt x="15594" y="18279"/>
                  </a:cubicBezTo>
                  <a:cubicBezTo>
                    <a:pt x="15601" y="18270"/>
                    <a:pt x="15606" y="18267"/>
                    <a:pt x="15609" y="18267"/>
                  </a:cubicBezTo>
                  <a:cubicBezTo>
                    <a:pt x="15627" y="18267"/>
                    <a:pt x="15615" y="18347"/>
                    <a:pt x="15613" y="18355"/>
                  </a:cubicBezTo>
                  <a:cubicBezTo>
                    <a:pt x="15605" y="18410"/>
                    <a:pt x="15615" y="18464"/>
                    <a:pt x="15620" y="18520"/>
                  </a:cubicBezTo>
                  <a:cubicBezTo>
                    <a:pt x="15633" y="18513"/>
                    <a:pt x="15644" y="18510"/>
                    <a:pt x="15653" y="18510"/>
                  </a:cubicBezTo>
                  <a:cubicBezTo>
                    <a:pt x="15688" y="18510"/>
                    <a:pt x="15696" y="18560"/>
                    <a:pt x="15729" y="18570"/>
                  </a:cubicBezTo>
                  <a:cubicBezTo>
                    <a:pt x="15722" y="18626"/>
                    <a:pt x="15709" y="18676"/>
                    <a:pt x="15723" y="18732"/>
                  </a:cubicBezTo>
                  <a:lnTo>
                    <a:pt x="15738" y="18733"/>
                  </a:lnTo>
                  <a:cubicBezTo>
                    <a:pt x="15737" y="18653"/>
                    <a:pt x="15779" y="18548"/>
                    <a:pt x="15796" y="18465"/>
                  </a:cubicBezTo>
                  <a:cubicBezTo>
                    <a:pt x="15812" y="18383"/>
                    <a:pt x="15684" y="18303"/>
                    <a:pt x="15659" y="18225"/>
                  </a:cubicBezTo>
                  <a:lnTo>
                    <a:pt x="15659" y="18225"/>
                  </a:lnTo>
                  <a:cubicBezTo>
                    <a:pt x="15698" y="18286"/>
                    <a:pt x="15804" y="18296"/>
                    <a:pt x="15787" y="18361"/>
                  </a:cubicBezTo>
                  <a:cubicBezTo>
                    <a:pt x="15824" y="18307"/>
                    <a:pt x="15942" y="18017"/>
                    <a:pt x="15825" y="18017"/>
                  </a:cubicBezTo>
                  <a:cubicBezTo>
                    <a:pt x="15821" y="18017"/>
                    <a:pt x="15816" y="18018"/>
                    <a:pt x="15812" y="18018"/>
                  </a:cubicBezTo>
                  <a:cubicBezTo>
                    <a:pt x="15828" y="17951"/>
                    <a:pt x="15930" y="17945"/>
                    <a:pt x="15985" y="17926"/>
                  </a:cubicBezTo>
                  <a:cubicBezTo>
                    <a:pt x="16049" y="17904"/>
                    <a:pt x="16085" y="17864"/>
                    <a:pt x="16136" y="17815"/>
                  </a:cubicBezTo>
                  <a:lnTo>
                    <a:pt x="16136" y="17815"/>
                  </a:lnTo>
                  <a:cubicBezTo>
                    <a:pt x="16113" y="17824"/>
                    <a:pt x="16086" y="17823"/>
                    <a:pt x="16061" y="17831"/>
                  </a:cubicBezTo>
                  <a:cubicBezTo>
                    <a:pt x="16070" y="17822"/>
                    <a:pt x="16076" y="17811"/>
                    <a:pt x="16084" y="17802"/>
                  </a:cubicBezTo>
                  <a:lnTo>
                    <a:pt x="16084" y="17802"/>
                  </a:lnTo>
                  <a:cubicBezTo>
                    <a:pt x="16000" y="17838"/>
                    <a:pt x="15941" y="17901"/>
                    <a:pt x="15855" y="17935"/>
                  </a:cubicBezTo>
                  <a:cubicBezTo>
                    <a:pt x="15957" y="17819"/>
                    <a:pt x="16019" y="17794"/>
                    <a:pt x="16161" y="17744"/>
                  </a:cubicBezTo>
                  <a:cubicBezTo>
                    <a:pt x="16205" y="17729"/>
                    <a:pt x="16171" y="17641"/>
                    <a:pt x="16203" y="17639"/>
                  </a:cubicBezTo>
                  <a:cubicBezTo>
                    <a:pt x="16206" y="17639"/>
                    <a:pt x="16210" y="17639"/>
                    <a:pt x="16213" y="17639"/>
                  </a:cubicBezTo>
                  <a:cubicBezTo>
                    <a:pt x="16234" y="17639"/>
                    <a:pt x="16255" y="17641"/>
                    <a:pt x="16277" y="17641"/>
                  </a:cubicBezTo>
                  <a:cubicBezTo>
                    <a:pt x="16321" y="17641"/>
                    <a:pt x="16365" y="17635"/>
                    <a:pt x="16395" y="17598"/>
                  </a:cubicBezTo>
                  <a:cubicBezTo>
                    <a:pt x="16378" y="17584"/>
                    <a:pt x="16359" y="17569"/>
                    <a:pt x="16341" y="17561"/>
                  </a:cubicBezTo>
                  <a:lnTo>
                    <a:pt x="16341" y="17561"/>
                  </a:lnTo>
                  <a:cubicBezTo>
                    <a:pt x="16349" y="17571"/>
                    <a:pt x="16357" y="17584"/>
                    <a:pt x="16366" y="17594"/>
                  </a:cubicBezTo>
                  <a:cubicBezTo>
                    <a:pt x="16346" y="17602"/>
                    <a:pt x="16328" y="17605"/>
                    <a:pt x="16314" y="17605"/>
                  </a:cubicBezTo>
                  <a:cubicBezTo>
                    <a:pt x="16190" y="17605"/>
                    <a:pt x="16248" y="17356"/>
                    <a:pt x="16257" y="17279"/>
                  </a:cubicBezTo>
                  <a:cubicBezTo>
                    <a:pt x="16263" y="17219"/>
                    <a:pt x="16255" y="17182"/>
                    <a:pt x="16300" y="17149"/>
                  </a:cubicBezTo>
                  <a:cubicBezTo>
                    <a:pt x="16367" y="17101"/>
                    <a:pt x="16402" y="17082"/>
                    <a:pt x="16419" y="16992"/>
                  </a:cubicBezTo>
                  <a:cubicBezTo>
                    <a:pt x="16432" y="16999"/>
                    <a:pt x="16446" y="17007"/>
                    <a:pt x="16458" y="17014"/>
                  </a:cubicBezTo>
                  <a:cubicBezTo>
                    <a:pt x="16474" y="16938"/>
                    <a:pt x="16741" y="16924"/>
                    <a:pt x="16653" y="16788"/>
                  </a:cubicBezTo>
                  <a:cubicBezTo>
                    <a:pt x="16686" y="16779"/>
                    <a:pt x="16742" y="16781"/>
                    <a:pt x="16757" y="16748"/>
                  </a:cubicBezTo>
                  <a:cubicBezTo>
                    <a:pt x="16771" y="16721"/>
                    <a:pt x="16781" y="16715"/>
                    <a:pt x="16790" y="16715"/>
                  </a:cubicBezTo>
                  <a:cubicBezTo>
                    <a:pt x="16797" y="16715"/>
                    <a:pt x="16803" y="16718"/>
                    <a:pt x="16810" y="16718"/>
                  </a:cubicBezTo>
                  <a:cubicBezTo>
                    <a:pt x="16818" y="16718"/>
                    <a:pt x="16826" y="16715"/>
                    <a:pt x="16835" y="16704"/>
                  </a:cubicBezTo>
                  <a:cubicBezTo>
                    <a:pt x="16884" y="16650"/>
                    <a:pt x="16949" y="16532"/>
                    <a:pt x="17026" y="16531"/>
                  </a:cubicBezTo>
                  <a:lnTo>
                    <a:pt x="17026" y="16531"/>
                  </a:lnTo>
                  <a:cubicBezTo>
                    <a:pt x="17013" y="16569"/>
                    <a:pt x="16994" y="16610"/>
                    <a:pt x="17002" y="16643"/>
                  </a:cubicBezTo>
                  <a:cubicBezTo>
                    <a:pt x="17045" y="16592"/>
                    <a:pt x="17129" y="16593"/>
                    <a:pt x="17191" y="16579"/>
                  </a:cubicBezTo>
                  <a:lnTo>
                    <a:pt x="17191" y="16579"/>
                  </a:lnTo>
                  <a:cubicBezTo>
                    <a:pt x="17161" y="16625"/>
                    <a:pt x="17145" y="16682"/>
                    <a:pt x="17104" y="16682"/>
                  </a:cubicBezTo>
                  <a:cubicBezTo>
                    <a:pt x="17096" y="16682"/>
                    <a:pt x="17087" y="16680"/>
                    <a:pt x="17076" y="16675"/>
                  </a:cubicBezTo>
                  <a:cubicBezTo>
                    <a:pt x="17054" y="16663"/>
                    <a:pt x="17054" y="16634"/>
                    <a:pt x="17042" y="16634"/>
                  </a:cubicBezTo>
                  <a:cubicBezTo>
                    <a:pt x="17036" y="16634"/>
                    <a:pt x="17028" y="16641"/>
                    <a:pt x="17013" y="16659"/>
                  </a:cubicBezTo>
                  <a:cubicBezTo>
                    <a:pt x="16950" y="16737"/>
                    <a:pt x="16749" y="16919"/>
                    <a:pt x="16883" y="17031"/>
                  </a:cubicBezTo>
                  <a:cubicBezTo>
                    <a:pt x="16903" y="17033"/>
                    <a:pt x="16935" y="17054"/>
                    <a:pt x="16965" y="17054"/>
                  </a:cubicBezTo>
                  <a:cubicBezTo>
                    <a:pt x="16981" y="17054"/>
                    <a:pt x="16996" y="17048"/>
                    <a:pt x="17008" y="17028"/>
                  </a:cubicBezTo>
                  <a:cubicBezTo>
                    <a:pt x="17058" y="16945"/>
                    <a:pt x="17088" y="16833"/>
                    <a:pt x="17137" y="16766"/>
                  </a:cubicBezTo>
                  <a:cubicBezTo>
                    <a:pt x="17142" y="16759"/>
                    <a:pt x="17147" y="16757"/>
                    <a:pt x="17153" y="16757"/>
                  </a:cubicBezTo>
                  <a:cubicBezTo>
                    <a:pt x="17169" y="16757"/>
                    <a:pt x="17186" y="16778"/>
                    <a:pt x="17203" y="16778"/>
                  </a:cubicBezTo>
                  <a:cubicBezTo>
                    <a:pt x="17211" y="16778"/>
                    <a:pt x="17218" y="16774"/>
                    <a:pt x="17225" y="16763"/>
                  </a:cubicBezTo>
                  <a:cubicBezTo>
                    <a:pt x="17248" y="16728"/>
                    <a:pt x="17282" y="16709"/>
                    <a:pt x="17313" y="16685"/>
                  </a:cubicBezTo>
                  <a:cubicBezTo>
                    <a:pt x="17395" y="16624"/>
                    <a:pt x="17477" y="16561"/>
                    <a:pt x="17559" y="16499"/>
                  </a:cubicBezTo>
                  <a:cubicBezTo>
                    <a:pt x="17537" y="16489"/>
                    <a:pt x="17521" y="16464"/>
                    <a:pt x="17499" y="16455"/>
                  </a:cubicBezTo>
                  <a:cubicBezTo>
                    <a:pt x="17585" y="16447"/>
                    <a:pt x="17640" y="16386"/>
                    <a:pt x="17705" y="16334"/>
                  </a:cubicBezTo>
                  <a:cubicBezTo>
                    <a:pt x="17739" y="16306"/>
                    <a:pt x="17689" y="16261"/>
                    <a:pt x="17639" y="16261"/>
                  </a:cubicBezTo>
                  <a:cubicBezTo>
                    <a:pt x="17619" y="16261"/>
                    <a:pt x="17599" y="16268"/>
                    <a:pt x="17584" y="16288"/>
                  </a:cubicBezTo>
                  <a:cubicBezTo>
                    <a:pt x="17585" y="16214"/>
                    <a:pt x="17615" y="16123"/>
                    <a:pt x="17518" y="16114"/>
                  </a:cubicBezTo>
                  <a:cubicBezTo>
                    <a:pt x="17491" y="16197"/>
                    <a:pt x="17389" y="16358"/>
                    <a:pt x="17480" y="16427"/>
                  </a:cubicBezTo>
                  <a:cubicBezTo>
                    <a:pt x="17467" y="16441"/>
                    <a:pt x="17437" y="16459"/>
                    <a:pt x="17419" y="16464"/>
                  </a:cubicBezTo>
                  <a:cubicBezTo>
                    <a:pt x="17410" y="16448"/>
                    <a:pt x="17403" y="16431"/>
                    <a:pt x="17394" y="16414"/>
                  </a:cubicBezTo>
                  <a:cubicBezTo>
                    <a:pt x="17347" y="16471"/>
                    <a:pt x="17286" y="16489"/>
                    <a:pt x="17217" y="16489"/>
                  </a:cubicBezTo>
                  <a:cubicBezTo>
                    <a:pt x="17169" y="16489"/>
                    <a:pt x="17118" y="16480"/>
                    <a:pt x="17065" y="16470"/>
                  </a:cubicBezTo>
                  <a:cubicBezTo>
                    <a:pt x="17073" y="16463"/>
                    <a:pt x="17079" y="16453"/>
                    <a:pt x="17086" y="16444"/>
                  </a:cubicBezTo>
                  <a:lnTo>
                    <a:pt x="17086" y="16444"/>
                  </a:lnTo>
                  <a:cubicBezTo>
                    <a:pt x="17085" y="16444"/>
                    <a:pt x="17084" y="16444"/>
                    <a:pt x="17082" y="16444"/>
                  </a:cubicBezTo>
                  <a:cubicBezTo>
                    <a:pt x="16999" y="16444"/>
                    <a:pt x="16874" y="16392"/>
                    <a:pt x="16883" y="16282"/>
                  </a:cubicBezTo>
                  <a:lnTo>
                    <a:pt x="16883" y="16282"/>
                  </a:lnTo>
                  <a:cubicBezTo>
                    <a:pt x="16861" y="16292"/>
                    <a:pt x="16831" y="16290"/>
                    <a:pt x="16811" y="16304"/>
                  </a:cubicBezTo>
                  <a:cubicBezTo>
                    <a:pt x="16845" y="16259"/>
                    <a:pt x="16865" y="16203"/>
                    <a:pt x="16861" y="16145"/>
                  </a:cubicBezTo>
                  <a:cubicBezTo>
                    <a:pt x="16858" y="16145"/>
                    <a:pt x="16855" y="16144"/>
                    <a:pt x="16852" y="16144"/>
                  </a:cubicBezTo>
                  <a:cubicBezTo>
                    <a:pt x="16804" y="16144"/>
                    <a:pt x="16771" y="16164"/>
                    <a:pt x="16730" y="16188"/>
                  </a:cubicBezTo>
                  <a:cubicBezTo>
                    <a:pt x="16730" y="16188"/>
                    <a:pt x="16730" y="16188"/>
                    <a:pt x="16730" y="16188"/>
                  </a:cubicBezTo>
                  <a:cubicBezTo>
                    <a:pt x="16724" y="16188"/>
                    <a:pt x="16635" y="16132"/>
                    <a:pt x="16604" y="16131"/>
                  </a:cubicBezTo>
                  <a:cubicBezTo>
                    <a:pt x="16625" y="16106"/>
                    <a:pt x="16648" y="16100"/>
                    <a:pt x="16672" y="16100"/>
                  </a:cubicBezTo>
                  <a:cubicBezTo>
                    <a:pt x="16690" y="16100"/>
                    <a:pt x="16707" y="16103"/>
                    <a:pt x="16724" y="16103"/>
                  </a:cubicBezTo>
                  <a:cubicBezTo>
                    <a:pt x="16748" y="16103"/>
                    <a:pt x="16770" y="16098"/>
                    <a:pt x="16788" y="16071"/>
                  </a:cubicBezTo>
                  <a:cubicBezTo>
                    <a:pt x="16825" y="16015"/>
                    <a:pt x="16945" y="15931"/>
                    <a:pt x="16829" y="15891"/>
                  </a:cubicBezTo>
                  <a:lnTo>
                    <a:pt x="16829" y="15891"/>
                  </a:lnTo>
                  <a:cubicBezTo>
                    <a:pt x="16847" y="15894"/>
                    <a:pt x="16866" y="15892"/>
                    <a:pt x="16884" y="15897"/>
                  </a:cubicBezTo>
                  <a:cubicBezTo>
                    <a:pt x="16844" y="15843"/>
                    <a:pt x="16795" y="15822"/>
                    <a:pt x="16742" y="15822"/>
                  </a:cubicBezTo>
                  <a:cubicBezTo>
                    <a:pt x="16583" y="15822"/>
                    <a:pt x="16389" y="16010"/>
                    <a:pt x="16302" y="16084"/>
                  </a:cubicBezTo>
                  <a:cubicBezTo>
                    <a:pt x="16133" y="16231"/>
                    <a:pt x="16085" y="16464"/>
                    <a:pt x="15916" y="16611"/>
                  </a:cubicBezTo>
                  <a:cubicBezTo>
                    <a:pt x="16007" y="16497"/>
                    <a:pt x="16026" y="16359"/>
                    <a:pt x="16095" y="16230"/>
                  </a:cubicBezTo>
                  <a:cubicBezTo>
                    <a:pt x="16132" y="16159"/>
                    <a:pt x="16164" y="16063"/>
                    <a:pt x="16215" y="16001"/>
                  </a:cubicBezTo>
                  <a:cubicBezTo>
                    <a:pt x="16246" y="15964"/>
                    <a:pt x="16382" y="15912"/>
                    <a:pt x="16379" y="15858"/>
                  </a:cubicBezTo>
                  <a:cubicBezTo>
                    <a:pt x="16365" y="15655"/>
                    <a:pt x="16528" y="15664"/>
                    <a:pt x="16670" y="15616"/>
                  </a:cubicBezTo>
                  <a:cubicBezTo>
                    <a:pt x="16832" y="15562"/>
                    <a:pt x="16982" y="15526"/>
                    <a:pt x="17151" y="15498"/>
                  </a:cubicBezTo>
                  <a:cubicBezTo>
                    <a:pt x="17318" y="15471"/>
                    <a:pt x="17404" y="15429"/>
                    <a:pt x="17481" y="15279"/>
                  </a:cubicBezTo>
                  <a:cubicBezTo>
                    <a:pt x="17519" y="15205"/>
                    <a:pt x="17538" y="15153"/>
                    <a:pt x="17602" y="15110"/>
                  </a:cubicBezTo>
                  <a:cubicBezTo>
                    <a:pt x="17668" y="15067"/>
                    <a:pt x="17734" y="15065"/>
                    <a:pt x="17793" y="15031"/>
                  </a:cubicBezTo>
                  <a:cubicBezTo>
                    <a:pt x="17829" y="15010"/>
                    <a:pt x="17929" y="14914"/>
                    <a:pt x="17944" y="14871"/>
                  </a:cubicBezTo>
                  <a:cubicBezTo>
                    <a:pt x="17976" y="14772"/>
                    <a:pt x="17886" y="14769"/>
                    <a:pt x="17893" y="14689"/>
                  </a:cubicBezTo>
                  <a:cubicBezTo>
                    <a:pt x="17896" y="14648"/>
                    <a:pt x="17913" y="14509"/>
                    <a:pt x="17842" y="14505"/>
                  </a:cubicBezTo>
                  <a:cubicBezTo>
                    <a:pt x="17806" y="14503"/>
                    <a:pt x="17772" y="14497"/>
                    <a:pt x="17743" y="14497"/>
                  </a:cubicBezTo>
                  <a:cubicBezTo>
                    <a:pt x="17699" y="14497"/>
                    <a:pt x="17665" y="14511"/>
                    <a:pt x="17650" y="14577"/>
                  </a:cubicBezTo>
                  <a:cubicBezTo>
                    <a:pt x="17591" y="14535"/>
                    <a:pt x="17672" y="14518"/>
                    <a:pt x="17627" y="14454"/>
                  </a:cubicBezTo>
                  <a:cubicBezTo>
                    <a:pt x="17610" y="14430"/>
                    <a:pt x="17579" y="14422"/>
                    <a:pt x="17546" y="14422"/>
                  </a:cubicBezTo>
                  <a:cubicBezTo>
                    <a:pt x="17513" y="14422"/>
                    <a:pt x="17478" y="14430"/>
                    <a:pt x="17455" y="14438"/>
                  </a:cubicBezTo>
                  <a:cubicBezTo>
                    <a:pt x="17476" y="14449"/>
                    <a:pt x="17488" y="14458"/>
                    <a:pt x="17512" y="14458"/>
                  </a:cubicBezTo>
                  <a:cubicBezTo>
                    <a:pt x="17518" y="14458"/>
                    <a:pt x="17525" y="14457"/>
                    <a:pt x="17533" y="14456"/>
                  </a:cubicBezTo>
                  <a:lnTo>
                    <a:pt x="17533" y="14456"/>
                  </a:lnTo>
                  <a:cubicBezTo>
                    <a:pt x="17471" y="14478"/>
                    <a:pt x="17409" y="14512"/>
                    <a:pt x="17361" y="14559"/>
                  </a:cubicBezTo>
                  <a:cubicBezTo>
                    <a:pt x="17341" y="14578"/>
                    <a:pt x="17362" y="14596"/>
                    <a:pt x="17327" y="14619"/>
                  </a:cubicBezTo>
                  <a:cubicBezTo>
                    <a:pt x="17288" y="14648"/>
                    <a:pt x="17268" y="14659"/>
                    <a:pt x="17250" y="14705"/>
                  </a:cubicBezTo>
                  <a:cubicBezTo>
                    <a:pt x="17246" y="14714"/>
                    <a:pt x="17241" y="14718"/>
                    <a:pt x="17236" y="14718"/>
                  </a:cubicBezTo>
                  <a:cubicBezTo>
                    <a:pt x="17212" y="14718"/>
                    <a:pt x="17184" y="14632"/>
                    <a:pt x="17231" y="14602"/>
                  </a:cubicBezTo>
                  <a:cubicBezTo>
                    <a:pt x="17291" y="14565"/>
                    <a:pt x="17403" y="14529"/>
                    <a:pt x="17422" y="14454"/>
                  </a:cubicBezTo>
                  <a:lnTo>
                    <a:pt x="17422" y="14454"/>
                  </a:lnTo>
                  <a:cubicBezTo>
                    <a:pt x="17376" y="14483"/>
                    <a:pt x="17325" y="14532"/>
                    <a:pt x="17274" y="14532"/>
                  </a:cubicBezTo>
                  <a:cubicBezTo>
                    <a:pt x="17271" y="14532"/>
                    <a:pt x="17269" y="14532"/>
                    <a:pt x="17266" y="14532"/>
                  </a:cubicBezTo>
                  <a:cubicBezTo>
                    <a:pt x="17339" y="14485"/>
                    <a:pt x="17409" y="14432"/>
                    <a:pt x="17488" y="14397"/>
                  </a:cubicBezTo>
                  <a:cubicBezTo>
                    <a:pt x="17626" y="14336"/>
                    <a:pt x="17478" y="14308"/>
                    <a:pt x="17399" y="14280"/>
                  </a:cubicBezTo>
                  <a:cubicBezTo>
                    <a:pt x="17345" y="14261"/>
                    <a:pt x="17306" y="14254"/>
                    <a:pt x="17267" y="14254"/>
                  </a:cubicBezTo>
                  <a:cubicBezTo>
                    <a:pt x="17222" y="14254"/>
                    <a:pt x="17179" y="14264"/>
                    <a:pt x="17115" y="14277"/>
                  </a:cubicBezTo>
                  <a:cubicBezTo>
                    <a:pt x="17110" y="14278"/>
                    <a:pt x="17105" y="14279"/>
                    <a:pt x="17101" y="14279"/>
                  </a:cubicBezTo>
                  <a:cubicBezTo>
                    <a:pt x="17057" y="14279"/>
                    <a:pt x="17081" y="14224"/>
                    <a:pt x="17045" y="14189"/>
                  </a:cubicBezTo>
                  <a:cubicBezTo>
                    <a:pt x="17010" y="14157"/>
                    <a:pt x="16934" y="14141"/>
                    <a:pt x="16893" y="14122"/>
                  </a:cubicBezTo>
                  <a:cubicBezTo>
                    <a:pt x="16875" y="14115"/>
                    <a:pt x="16788" y="14090"/>
                    <a:pt x="16778" y="14072"/>
                  </a:cubicBezTo>
                  <a:cubicBezTo>
                    <a:pt x="16758" y="14033"/>
                    <a:pt x="16818" y="13950"/>
                    <a:pt x="16804" y="13908"/>
                  </a:cubicBezTo>
                  <a:cubicBezTo>
                    <a:pt x="16777" y="13829"/>
                    <a:pt x="16617" y="13723"/>
                    <a:pt x="16557" y="13663"/>
                  </a:cubicBezTo>
                  <a:cubicBezTo>
                    <a:pt x="16457" y="13563"/>
                    <a:pt x="16286" y="13304"/>
                    <a:pt x="16138" y="13304"/>
                  </a:cubicBezTo>
                  <a:cubicBezTo>
                    <a:pt x="16129" y="13304"/>
                    <a:pt x="16120" y="13305"/>
                    <a:pt x="16112" y="13307"/>
                  </a:cubicBezTo>
                  <a:cubicBezTo>
                    <a:pt x="16109" y="13270"/>
                    <a:pt x="16108" y="13233"/>
                    <a:pt x="16107" y="13196"/>
                  </a:cubicBezTo>
                  <a:cubicBezTo>
                    <a:pt x="16037" y="13199"/>
                    <a:pt x="15976" y="13354"/>
                    <a:pt x="16006" y="13417"/>
                  </a:cubicBezTo>
                  <a:cubicBezTo>
                    <a:pt x="16048" y="13506"/>
                    <a:pt x="16006" y="13604"/>
                    <a:pt x="15990" y="13699"/>
                  </a:cubicBezTo>
                  <a:cubicBezTo>
                    <a:pt x="15969" y="13686"/>
                    <a:pt x="15938" y="13692"/>
                    <a:pt x="15918" y="13678"/>
                  </a:cubicBezTo>
                  <a:lnTo>
                    <a:pt x="15918" y="13678"/>
                  </a:lnTo>
                  <a:cubicBezTo>
                    <a:pt x="15928" y="13804"/>
                    <a:pt x="15887" y="13841"/>
                    <a:pt x="15824" y="13841"/>
                  </a:cubicBezTo>
                  <a:cubicBezTo>
                    <a:pt x="15732" y="13841"/>
                    <a:pt x="15594" y="13761"/>
                    <a:pt x="15502" y="13761"/>
                  </a:cubicBezTo>
                  <a:cubicBezTo>
                    <a:pt x="15451" y="13761"/>
                    <a:pt x="15414" y="13787"/>
                    <a:pt x="15409" y="13867"/>
                  </a:cubicBezTo>
                  <a:cubicBezTo>
                    <a:pt x="15338" y="13831"/>
                    <a:pt x="15424" y="13728"/>
                    <a:pt x="15448" y="13671"/>
                  </a:cubicBezTo>
                  <a:lnTo>
                    <a:pt x="15448" y="13671"/>
                  </a:lnTo>
                  <a:cubicBezTo>
                    <a:pt x="15429" y="13682"/>
                    <a:pt x="15406" y="13678"/>
                    <a:pt x="15386" y="13688"/>
                  </a:cubicBezTo>
                  <a:cubicBezTo>
                    <a:pt x="15396" y="13609"/>
                    <a:pt x="15355" y="13546"/>
                    <a:pt x="15324" y="13478"/>
                  </a:cubicBezTo>
                  <a:cubicBezTo>
                    <a:pt x="15290" y="13405"/>
                    <a:pt x="15308" y="13379"/>
                    <a:pt x="15330" y="13300"/>
                  </a:cubicBezTo>
                  <a:cubicBezTo>
                    <a:pt x="15280" y="13290"/>
                    <a:pt x="15238" y="13278"/>
                    <a:pt x="15196" y="13278"/>
                  </a:cubicBezTo>
                  <a:cubicBezTo>
                    <a:pt x="15171" y="13278"/>
                    <a:pt x="15145" y="13282"/>
                    <a:pt x="15118" y="13294"/>
                  </a:cubicBezTo>
                  <a:cubicBezTo>
                    <a:pt x="15098" y="13303"/>
                    <a:pt x="15078" y="13307"/>
                    <a:pt x="15060" y="13307"/>
                  </a:cubicBezTo>
                  <a:cubicBezTo>
                    <a:pt x="15000" y="13307"/>
                    <a:pt x="14954" y="13262"/>
                    <a:pt x="14920" y="13202"/>
                  </a:cubicBezTo>
                  <a:cubicBezTo>
                    <a:pt x="14891" y="13150"/>
                    <a:pt x="14758" y="13131"/>
                    <a:pt x="14708" y="13111"/>
                  </a:cubicBezTo>
                  <a:cubicBezTo>
                    <a:pt x="14644" y="13087"/>
                    <a:pt x="14605" y="13062"/>
                    <a:pt x="14565" y="13062"/>
                  </a:cubicBezTo>
                  <a:cubicBezTo>
                    <a:pt x="14539" y="13062"/>
                    <a:pt x="14514" y="13072"/>
                    <a:pt x="14482" y="13099"/>
                  </a:cubicBezTo>
                  <a:cubicBezTo>
                    <a:pt x="14425" y="13147"/>
                    <a:pt x="14360" y="13156"/>
                    <a:pt x="14292" y="13156"/>
                  </a:cubicBezTo>
                  <a:cubicBezTo>
                    <a:pt x="14249" y="13156"/>
                    <a:pt x="14205" y="13152"/>
                    <a:pt x="14162" y="13152"/>
                  </a:cubicBezTo>
                  <a:cubicBezTo>
                    <a:pt x="14116" y="13152"/>
                    <a:pt x="14070" y="13157"/>
                    <a:pt x="14026" y="13174"/>
                  </a:cubicBezTo>
                  <a:cubicBezTo>
                    <a:pt x="13945" y="13207"/>
                    <a:pt x="13901" y="13249"/>
                    <a:pt x="13948" y="13324"/>
                  </a:cubicBezTo>
                  <a:cubicBezTo>
                    <a:pt x="14023" y="13443"/>
                    <a:pt x="14026" y="13468"/>
                    <a:pt x="14020" y="13610"/>
                  </a:cubicBezTo>
                  <a:cubicBezTo>
                    <a:pt x="14017" y="13689"/>
                    <a:pt x="14085" y="13762"/>
                    <a:pt x="14123" y="13827"/>
                  </a:cubicBezTo>
                  <a:cubicBezTo>
                    <a:pt x="14195" y="13949"/>
                    <a:pt x="14185" y="13938"/>
                    <a:pt x="14109" y="14054"/>
                  </a:cubicBezTo>
                  <a:cubicBezTo>
                    <a:pt x="14043" y="14160"/>
                    <a:pt x="14064" y="14145"/>
                    <a:pt x="14161" y="14226"/>
                  </a:cubicBezTo>
                  <a:cubicBezTo>
                    <a:pt x="14231" y="14284"/>
                    <a:pt x="14309" y="14322"/>
                    <a:pt x="14386" y="14365"/>
                  </a:cubicBezTo>
                  <a:cubicBezTo>
                    <a:pt x="14499" y="14428"/>
                    <a:pt x="14556" y="14708"/>
                    <a:pt x="14512" y="14829"/>
                  </a:cubicBezTo>
                  <a:cubicBezTo>
                    <a:pt x="14464" y="14962"/>
                    <a:pt x="14267" y="15103"/>
                    <a:pt x="14175" y="15207"/>
                  </a:cubicBezTo>
                  <a:cubicBezTo>
                    <a:pt x="14223" y="15250"/>
                    <a:pt x="14324" y="15309"/>
                    <a:pt x="14351" y="15368"/>
                  </a:cubicBezTo>
                  <a:cubicBezTo>
                    <a:pt x="14401" y="15478"/>
                    <a:pt x="14450" y="15587"/>
                    <a:pt x="14500" y="15697"/>
                  </a:cubicBezTo>
                  <a:cubicBezTo>
                    <a:pt x="14541" y="15786"/>
                    <a:pt x="14432" y="16015"/>
                    <a:pt x="14316" y="16015"/>
                  </a:cubicBezTo>
                  <a:cubicBezTo>
                    <a:pt x="14297" y="16015"/>
                    <a:pt x="14277" y="16008"/>
                    <a:pt x="14258" y="15995"/>
                  </a:cubicBezTo>
                  <a:cubicBezTo>
                    <a:pt x="14120" y="15892"/>
                    <a:pt x="13904" y="15805"/>
                    <a:pt x="13863" y="15623"/>
                  </a:cubicBezTo>
                  <a:cubicBezTo>
                    <a:pt x="13833" y="15493"/>
                    <a:pt x="13804" y="15363"/>
                    <a:pt x="13775" y="15233"/>
                  </a:cubicBezTo>
                  <a:cubicBezTo>
                    <a:pt x="13772" y="15223"/>
                    <a:pt x="13757" y="15219"/>
                    <a:pt x="13736" y="15219"/>
                  </a:cubicBezTo>
                  <a:cubicBezTo>
                    <a:pt x="13680" y="15219"/>
                    <a:pt x="13580" y="15246"/>
                    <a:pt x="13555" y="15250"/>
                  </a:cubicBezTo>
                  <a:cubicBezTo>
                    <a:pt x="13461" y="15265"/>
                    <a:pt x="13365" y="15280"/>
                    <a:pt x="13269" y="15295"/>
                  </a:cubicBezTo>
                  <a:cubicBezTo>
                    <a:pt x="13265" y="15296"/>
                    <a:pt x="13261" y="15296"/>
                    <a:pt x="13257" y="15296"/>
                  </a:cubicBezTo>
                  <a:cubicBezTo>
                    <a:pt x="13189" y="15296"/>
                    <a:pt x="13072" y="15224"/>
                    <a:pt x="13013" y="15202"/>
                  </a:cubicBezTo>
                  <a:cubicBezTo>
                    <a:pt x="12814" y="15128"/>
                    <a:pt x="12669" y="15102"/>
                    <a:pt x="12461" y="15086"/>
                  </a:cubicBezTo>
                  <a:cubicBezTo>
                    <a:pt x="12418" y="15082"/>
                    <a:pt x="12368" y="15071"/>
                    <a:pt x="12322" y="15071"/>
                  </a:cubicBezTo>
                  <a:cubicBezTo>
                    <a:pt x="12295" y="15071"/>
                    <a:pt x="12269" y="15075"/>
                    <a:pt x="12247" y="15086"/>
                  </a:cubicBezTo>
                  <a:cubicBezTo>
                    <a:pt x="12180" y="15121"/>
                    <a:pt x="12146" y="15154"/>
                    <a:pt x="12114" y="15154"/>
                  </a:cubicBezTo>
                  <a:cubicBezTo>
                    <a:pt x="12090" y="15154"/>
                    <a:pt x="12067" y="15136"/>
                    <a:pt x="12032" y="15086"/>
                  </a:cubicBezTo>
                  <a:cubicBezTo>
                    <a:pt x="11986" y="15022"/>
                    <a:pt x="11904" y="14843"/>
                    <a:pt x="11838" y="14809"/>
                  </a:cubicBezTo>
                  <a:cubicBezTo>
                    <a:pt x="11821" y="14800"/>
                    <a:pt x="11797" y="14797"/>
                    <a:pt x="11769" y="14797"/>
                  </a:cubicBezTo>
                  <a:cubicBezTo>
                    <a:pt x="11703" y="14797"/>
                    <a:pt x="11618" y="14816"/>
                    <a:pt x="11570" y="14818"/>
                  </a:cubicBezTo>
                  <a:cubicBezTo>
                    <a:pt x="11561" y="14648"/>
                    <a:pt x="11551" y="14479"/>
                    <a:pt x="11541" y="14310"/>
                  </a:cubicBezTo>
                  <a:cubicBezTo>
                    <a:pt x="11532" y="14161"/>
                    <a:pt x="11616" y="14005"/>
                    <a:pt x="11659" y="13868"/>
                  </a:cubicBezTo>
                  <a:cubicBezTo>
                    <a:pt x="11668" y="13840"/>
                    <a:pt x="11687" y="13723"/>
                    <a:pt x="11717" y="13716"/>
                  </a:cubicBezTo>
                  <a:cubicBezTo>
                    <a:pt x="11809" y="13697"/>
                    <a:pt x="11849" y="13686"/>
                    <a:pt x="11920" y="13625"/>
                  </a:cubicBezTo>
                  <a:cubicBezTo>
                    <a:pt x="11987" y="13568"/>
                    <a:pt x="11897" y="13519"/>
                    <a:pt x="11844" y="13505"/>
                  </a:cubicBezTo>
                  <a:cubicBezTo>
                    <a:pt x="11804" y="13496"/>
                    <a:pt x="11777" y="13490"/>
                    <a:pt x="11754" y="13490"/>
                  </a:cubicBezTo>
                  <a:cubicBezTo>
                    <a:pt x="11718" y="13490"/>
                    <a:pt x="11690" y="13503"/>
                    <a:pt x="11635" y="13533"/>
                  </a:cubicBezTo>
                  <a:cubicBezTo>
                    <a:pt x="11646" y="13517"/>
                    <a:pt x="11650" y="13498"/>
                    <a:pt x="11660" y="13483"/>
                  </a:cubicBezTo>
                  <a:cubicBezTo>
                    <a:pt x="11591" y="13471"/>
                    <a:pt x="11522" y="13460"/>
                    <a:pt x="11453" y="13448"/>
                  </a:cubicBezTo>
                  <a:cubicBezTo>
                    <a:pt x="11519" y="13448"/>
                    <a:pt x="11585" y="13447"/>
                    <a:pt x="11651" y="13447"/>
                  </a:cubicBezTo>
                  <a:cubicBezTo>
                    <a:pt x="11684" y="13447"/>
                    <a:pt x="11718" y="13448"/>
                    <a:pt x="11751" y="13448"/>
                  </a:cubicBezTo>
                  <a:cubicBezTo>
                    <a:pt x="11773" y="13449"/>
                    <a:pt x="11792" y="13450"/>
                    <a:pt x="11809" y="13450"/>
                  </a:cubicBezTo>
                  <a:cubicBezTo>
                    <a:pt x="11914" y="13450"/>
                    <a:pt x="11932" y="13428"/>
                    <a:pt x="12022" y="13320"/>
                  </a:cubicBezTo>
                  <a:cubicBezTo>
                    <a:pt x="12056" y="13279"/>
                    <a:pt x="12108" y="13283"/>
                    <a:pt x="12158" y="13276"/>
                  </a:cubicBezTo>
                  <a:cubicBezTo>
                    <a:pt x="12199" y="13267"/>
                    <a:pt x="12237" y="13217"/>
                    <a:pt x="12268" y="13190"/>
                  </a:cubicBezTo>
                  <a:cubicBezTo>
                    <a:pt x="12323" y="13144"/>
                    <a:pt x="12338" y="12954"/>
                    <a:pt x="12358" y="12882"/>
                  </a:cubicBezTo>
                  <a:lnTo>
                    <a:pt x="12358" y="12882"/>
                  </a:lnTo>
                  <a:cubicBezTo>
                    <a:pt x="12278" y="12892"/>
                    <a:pt x="12167" y="12931"/>
                    <a:pt x="12077" y="12931"/>
                  </a:cubicBezTo>
                  <a:cubicBezTo>
                    <a:pt x="12060" y="12931"/>
                    <a:pt x="12044" y="12929"/>
                    <a:pt x="12028" y="12926"/>
                  </a:cubicBezTo>
                  <a:cubicBezTo>
                    <a:pt x="11896" y="12899"/>
                    <a:pt x="11763" y="12872"/>
                    <a:pt x="11631" y="12844"/>
                  </a:cubicBezTo>
                  <a:cubicBezTo>
                    <a:pt x="11755" y="12817"/>
                    <a:pt x="11859" y="12787"/>
                    <a:pt x="11972" y="12787"/>
                  </a:cubicBezTo>
                  <a:cubicBezTo>
                    <a:pt x="12015" y="12787"/>
                    <a:pt x="12059" y="12791"/>
                    <a:pt x="12106" y="12801"/>
                  </a:cubicBezTo>
                  <a:cubicBezTo>
                    <a:pt x="12166" y="12816"/>
                    <a:pt x="12207" y="12832"/>
                    <a:pt x="12245" y="12832"/>
                  </a:cubicBezTo>
                  <a:cubicBezTo>
                    <a:pt x="12277" y="12832"/>
                    <a:pt x="12307" y="12820"/>
                    <a:pt x="12344" y="12784"/>
                  </a:cubicBezTo>
                  <a:cubicBezTo>
                    <a:pt x="12399" y="12730"/>
                    <a:pt x="12413" y="12643"/>
                    <a:pt x="12438" y="12567"/>
                  </a:cubicBezTo>
                  <a:cubicBezTo>
                    <a:pt x="12392" y="12554"/>
                    <a:pt x="12346" y="12542"/>
                    <a:pt x="12301" y="12528"/>
                  </a:cubicBezTo>
                  <a:cubicBezTo>
                    <a:pt x="12313" y="12445"/>
                    <a:pt x="12410" y="12448"/>
                    <a:pt x="12474" y="12429"/>
                  </a:cubicBezTo>
                  <a:cubicBezTo>
                    <a:pt x="12475" y="12428"/>
                    <a:pt x="12477" y="12428"/>
                    <a:pt x="12478" y="12428"/>
                  </a:cubicBezTo>
                  <a:cubicBezTo>
                    <a:pt x="12502" y="12428"/>
                    <a:pt x="12501" y="12498"/>
                    <a:pt x="12529" y="12498"/>
                  </a:cubicBezTo>
                  <a:cubicBezTo>
                    <a:pt x="12529" y="12498"/>
                    <a:pt x="12529" y="12498"/>
                    <a:pt x="12530" y="12498"/>
                  </a:cubicBezTo>
                  <a:cubicBezTo>
                    <a:pt x="12574" y="12497"/>
                    <a:pt x="12619" y="12496"/>
                    <a:pt x="12664" y="12494"/>
                  </a:cubicBezTo>
                  <a:cubicBezTo>
                    <a:pt x="12654" y="12478"/>
                    <a:pt x="12645" y="12463"/>
                    <a:pt x="12635" y="12447"/>
                  </a:cubicBezTo>
                  <a:lnTo>
                    <a:pt x="12635" y="12447"/>
                  </a:lnTo>
                  <a:cubicBezTo>
                    <a:pt x="12682" y="12457"/>
                    <a:pt x="12730" y="12468"/>
                    <a:pt x="12778" y="12478"/>
                  </a:cubicBezTo>
                  <a:cubicBezTo>
                    <a:pt x="12734" y="12425"/>
                    <a:pt x="12691" y="12372"/>
                    <a:pt x="12648" y="12319"/>
                  </a:cubicBezTo>
                  <a:lnTo>
                    <a:pt x="12648" y="12319"/>
                  </a:lnTo>
                  <a:cubicBezTo>
                    <a:pt x="12697" y="12344"/>
                    <a:pt x="12748" y="12391"/>
                    <a:pt x="12793" y="12391"/>
                  </a:cubicBezTo>
                  <a:cubicBezTo>
                    <a:pt x="12809" y="12391"/>
                    <a:pt x="12824" y="12385"/>
                    <a:pt x="12839" y="12370"/>
                  </a:cubicBezTo>
                  <a:cubicBezTo>
                    <a:pt x="12895" y="12311"/>
                    <a:pt x="13006" y="12236"/>
                    <a:pt x="13039" y="12159"/>
                  </a:cubicBezTo>
                  <a:cubicBezTo>
                    <a:pt x="13089" y="12041"/>
                    <a:pt x="13043" y="11997"/>
                    <a:pt x="12955" y="11951"/>
                  </a:cubicBezTo>
                  <a:cubicBezTo>
                    <a:pt x="12874" y="11908"/>
                    <a:pt x="12826" y="11839"/>
                    <a:pt x="12764" y="11765"/>
                  </a:cubicBezTo>
                  <a:cubicBezTo>
                    <a:pt x="12807" y="11748"/>
                    <a:pt x="12913" y="11734"/>
                    <a:pt x="12934" y="11691"/>
                  </a:cubicBezTo>
                  <a:cubicBezTo>
                    <a:pt x="12966" y="11621"/>
                    <a:pt x="12881" y="11588"/>
                    <a:pt x="12903" y="11493"/>
                  </a:cubicBezTo>
                  <a:lnTo>
                    <a:pt x="12903" y="11493"/>
                  </a:lnTo>
                  <a:cubicBezTo>
                    <a:pt x="12886" y="11494"/>
                    <a:pt x="12871" y="11495"/>
                    <a:pt x="12857" y="11495"/>
                  </a:cubicBezTo>
                  <a:cubicBezTo>
                    <a:pt x="12780" y="11495"/>
                    <a:pt x="12748" y="11480"/>
                    <a:pt x="12665" y="11425"/>
                  </a:cubicBezTo>
                  <a:cubicBezTo>
                    <a:pt x="12651" y="11416"/>
                    <a:pt x="12630" y="11412"/>
                    <a:pt x="12605" y="11412"/>
                  </a:cubicBezTo>
                  <a:cubicBezTo>
                    <a:pt x="12538" y="11412"/>
                    <a:pt x="12443" y="11439"/>
                    <a:pt x="12399" y="11444"/>
                  </a:cubicBezTo>
                  <a:cubicBezTo>
                    <a:pt x="12309" y="11452"/>
                    <a:pt x="12248" y="11440"/>
                    <a:pt x="12255" y="11545"/>
                  </a:cubicBezTo>
                  <a:cubicBezTo>
                    <a:pt x="12262" y="11648"/>
                    <a:pt x="12322" y="11674"/>
                    <a:pt x="12396" y="11743"/>
                  </a:cubicBezTo>
                  <a:cubicBezTo>
                    <a:pt x="12281" y="11837"/>
                    <a:pt x="12276" y="11829"/>
                    <a:pt x="12318" y="11985"/>
                  </a:cubicBezTo>
                  <a:cubicBezTo>
                    <a:pt x="12327" y="12017"/>
                    <a:pt x="12272" y="12073"/>
                    <a:pt x="12257" y="12098"/>
                  </a:cubicBezTo>
                  <a:cubicBezTo>
                    <a:pt x="12225" y="12147"/>
                    <a:pt x="12242" y="12179"/>
                    <a:pt x="12253" y="12240"/>
                  </a:cubicBezTo>
                  <a:cubicBezTo>
                    <a:pt x="12263" y="12297"/>
                    <a:pt x="12233" y="12320"/>
                    <a:pt x="12186" y="12320"/>
                  </a:cubicBezTo>
                  <a:cubicBezTo>
                    <a:pt x="12057" y="12320"/>
                    <a:pt x="11799" y="12142"/>
                    <a:pt x="11920" y="12024"/>
                  </a:cubicBezTo>
                  <a:lnTo>
                    <a:pt x="11920" y="12024"/>
                  </a:lnTo>
                  <a:cubicBezTo>
                    <a:pt x="11924" y="12043"/>
                    <a:pt x="11940" y="12059"/>
                    <a:pt x="11945" y="12078"/>
                  </a:cubicBezTo>
                  <a:cubicBezTo>
                    <a:pt x="12031" y="12023"/>
                    <a:pt x="11959" y="11948"/>
                    <a:pt x="11922" y="11875"/>
                  </a:cubicBezTo>
                  <a:cubicBezTo>
                    <a:pt x="11901" y="11832"/>
                    <a:pt x="11760" y="11818"/>
                    <a:pt x="11717" y="11805"/>
                  </a:cubicBezTo>
                  <a:cubicBezTo>
                    <a:pt x="11712" y="11804"/>
                    <a:pt x="11708" y="11803"/>
                    <a:pt x="11704" y="11803"/>
                  </a:cubicBezTo>
                  <a:cubicBezTo>
                    <a:pt x="11650" y="11803"/>
                    <a:pt x="11658" y="11926"/>
                    <a:pt x="11663" y="11956"/>
                  </a:cubicBezTo>
                  <a:cubicBezTo>
                    <a:pt x="11678" y="12044"/>
                    <a:pt x="11660" y="12085"/>
                    <a:pt x="11631" y="12167"/>
                  </a:cubicBezTo>
                  <a:cubicBezTo>
                    <a:pt x="11539" y="12136"/>
                    <a:pt x="11547" y="12112"/>
                    <a:pt x="11546" y="12018"/>
                  </a:cubicBezTo>
                  <a:cubicBezTo>
                    <a:pt x="11544" y="11922"/>
                    <a:pt x="11507" y="11930"/>
                    <a:pt x="11426" y="11892"/>
                  </a:cubicBezTo>
                  <a:cubicBezTo>
                    <a:pt x="11453" y="11860"/>
                    <a:pt x="11480" y="11829"/>
                    <a:pt x="11507" y="11797"/>
                  </a:cubicBezTo>
                  <a:cubicBezTo>
                    <a:pt x="11461" y="11789"/>
                    <a:pt x="11419" y="11770"/>
                    <a:pt x="11380" y="11770"/>
                  </a:cubicBezTo>
                  <a:cubicBezTo>
                    <a:pt x="11354" y="11770"/>
                    <a:pt x="11329" y="11779"/>
                    <a:pt x="11307" y="11804"/>
                  </a:cubicBezTo>
                  <a:cubicBezTo>
                    <a:pt x="11283" y="11833"/>
                    <a:pt x="11255" y="11842"/>
                    <a:pt x="11224" y="11842"/>
                  </a:cubicBezTo>
                  <a:cubicBezTo>
                    <a:pt x="11190" y="11842"/>
                    <a:pt x="11153" y="11831"/>
                    <a:pt x="11112" y="11827"/>
                  </a:cubicBezTo>
                  <a:cubicBezTo>
                    <a:pt x="11169" y="11762"/>
                    <a:pt x="11225" y="11697"/>
                    <a:pt x="11283" y="11631"/>
                  </a:cubicBezTo>
                  <a:cubicBezTo>
                    <a:pt x="11208" y="11578"/>
                    <a:pt x="11040" y="11512"/>
                    <a:pt x="11000" y="11430"/>
                  </a:cubicBezTo>
                  <a:cubicBezTo>
                    <a:pt x="10951" y="11329"/>
                    <a:pt x="10870" y="11244"/>
                    <a:pt x="10771" y="11244"/>
                  </a:cubicBezTo>
                  <a:cubicBezTo>
                    <a:pt x="10745" y="11244"/>
                    <a:pt x="10717" y="11250"/>
                    <a:pt x="10689" y="11263"/>
                  </a:cubicBezTo>
                  <a:cubicBezTo>
                    <a:pt x="10650" y="11182"/>
                    <a:pt x="10888" y="10941"/>
                    <a:pt x="10675" y="10941"/>
                  </a:cubicBezTo>
                  <a:cubicBezTo>
                    <a:pt x="10662" y="10941"/>
                    <a:pt x="10647" y="10942"/>
                    <a:pt x="10630" y="10944"/>
                  </a:cubicBezTo>
                  <a:cubicBezTo>
                    <a:pt x="10717" y="10922"/>
                    <a:pt x="10930" y="10908"/>
                    <a:pt x="10999" y="10837"/>
                  </a:cubicBezTo>
                  <a:cubicBezTo>
                    <a:pt x="11077" y="10757"/>
                    <a:pt x="11110" y="10529"/>
                    <a:pt x="11149" y="10416"/>
                  </a:cubicBezTo>
                  <a:cubicBezTo>
                    <a:pt x="11127" y="10415"/>
                    <a:pt x="11105" y="10415"/>
                    <a:pt x="11084" y="10415"/>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6"/>
            <p:cNvSpPr/>
            <p:nvPr/>
          </p:nvSpPr>
          <p:spPr>
            <a:xfrm>
              <a:off x="4845825" y="3416800"/>
              <a:ext cx="298800" cy="1107350"/>
            </a:xfrm>
            <a:custGeom>
              <a:avLst/>
              <a:gdLst/>
              <a:ahLst/>
              <a:cxnLst/>
              <a:rect l="l" t="t" r="r" b="b"/>
              <a:pathLst>
                <a:path w="11952" h="44294" fill="none" extrusionOk="0">
                  <a:moveTo>
                    <a:pt x="0" y="0"/>
                  </a:moveTo>
                  <a:lnTo>
                    <a:pt x="11952" y="44294"/>
                  </a:lnTo>
                </a:path>
              </a:pathLst>
            </a:custGeom>
            <a:noFill/>
            <a:ln w="8850" cap="flat" cmpd="sng">
              <a:solidFill>
                <a:srgbClr val="E3856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6"/>
            <p:cNvSpPr/>
            <p:nvPr/>
          </p:nvSpPr>
          <p:spPr>
            <a:xfrm>
              <a:off x="5615100" y="3212950"/>
              <a:ext cx="296925" cy="1102425"/>
            </a:xfrm>
            <a:custGeom>
              <a:avLst/>
              <a:gdLst/>
              <a:ahLst/>
              <a:cxnLst/>
              <a:rect l="l" t="t" r="r" b="b"/>
              <a:pathLst>
                <a:path w="11877" h="44097" fill="none" extrusionOk="0">
                  <a:moveTo>
                    <a:pt x="0" y="0"/>
                  </a:moveTo>
                  <a:lnTo>
                    <a:pt x="11876" y="44097"/>
                  </a:lnTo>
                </a:path>
              </a:pathLst>
            </a:custGeom>
            <a:noFill/>
            <a:ln w="8850" cap="flat" cmpd="sng">
              <a:solidFill>
                <a:srgbClr val="E3856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6"/>
            <p:cNvSpPr/>
            <p:nvPr/>
          </p:nvSpPr>
          <p:spPr>
            <a:xfrm>
              <a:off x="5222000" y="3259675"/>
              <a:ext cx="298300" cy="1107525"/>
            </a:xfrm>
            <a:custGeom>
              <a:avLst/>
              <a:gdLst/>
              <a:ahLst/>
              <a:cxnLst/>
              <a:rect l="l" t="t" r="r" b="b"/>
              <a:pathLst>
                <a:path w="11932" h="44301" fill="none" extrusionOk="0">
                  <a:moveTo>
                    <a:pt x="1" y="1"/>
                  </a:moveTo>
                  <a:lnTo>
                    <a:pt x="11931" y="44301"/>
                  </a:lnTo>
                </a:path>
              </a:pathLst>
            </a:custGeom>
            <a:noFill/>
            <a:ln w="8850" cap="flat" cmpd="sng">
              <a:solidFill>
                <a:srgbClr val="E3856B"/>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6"/>
          <p:cNvGrpSpPr/>
          <p:nvPr/>
        </p:nvGrpSpPr>
        <p:grpSpPr>
          <a:xfrm>
            <a:off x="2687729" y="3203440"/>
            <a:ext cx="472918" cy="431439"/>
            <a:chOff x="3844850" y="2795700"/>
            <a:chExt cx="395350" cy="360675"/>
          </a:xfrm>
        </p:grpSpPr>
        <p:sp>
          <p:nvSpPr>
            <p:cNvPr id="4857" name="Google Shape;4857;p66"/>
            <p:cNvSpPr/>
            <p:nvPr/>
          </p:nvSpPr>
          <p:spPr>
            <a:xfrm>
              <a:off x="3871575" y="2795700"/>
              <a:ext cx="368625" cy="344875"/>
            </a:xfrm>
            <a:custGeom>
              <a:avLst/>
              <a:gdLst/>
              <a:ahLst/>
              <a:cxnLst/>
              <a:rect l="l" t="t" r="r" b="b"/>
              <a:pathLst>
                <a:path w="14745" h="13795" extrusionOk="0">
                  <a:moveTo>
                    <a:pt x="3810" y="387"/>
                  </a:moveTo>
                  <a:cubicBezTo>
                    <a:pt x="4017" y="387"/>
                    <a:pt x="4218" y="496"/>
                    <a:pt x="4325" y="689"/>
                  </a:cubicBezTo>
                  <a:cubicBezTo>
                    <a:pt x="4482" y="973"/>
                    <a:pt x="4380" y="1331"/>
                    <a:pt x="4096" y="1489"/>
                  </a:cubicBezTo>
                  <a:cubicBezTo>
                    <a:pt x="4006" y="1539"/>
                    <a:pt x="3909" y="1563"/>
                    <a:pt x="3812" y="1563"/>
                  </a:cubicBezTo>
                  <a:cubicBezTo>
                    <a:pt x="3605" y="1563"/>
                    <a:pt x="3404" y="1454"/>
                    <a:pt x="3297" y="1260"/>
                  </a:cubicBezTo>
                  <a:cubicBezTo>
                    <a:pt x="3139" y="976"/>
                    <a:pt x="3242" y="617"/>
                    <a:pt x="3525" y="460"/>
                  </a:cubicBezTo>
                  <a:cubicBezTo>
                    <a:pt x="3616" y="410"/>
                    <a:pt x="3713" y="387"/>
                    <a:pt x="3810" y="387"/>
                  </a:cubicBezTo>
                  <a:close/>
                  <a:moveTo>
                    <a:pt x="3810" y="1"/>
                  </a:moveTo>
                  <a:cubicBezTo>
                    <a:pt x="3650" y="1"/>
                    <a:pt x="3488" y="40"/>
                    <a:pt x="3338" y="123"/>
                  </a:cubicBezTo>
                  <a:cubicBezTo>
                    <a:pt x="2869" y="384"/>
                    <a:pt x="2699" y="977"/>
                    <a:pt x="2960" y="1447"/>
                  </a:cubicBezTo>
                  <a:cubicBezTo>
                    <a:pt x="3111" y="1719"/>
                    <a:pt x="3373" y="1890"/>
                    <a:pt x="3658" y="1935"/>
                  </a:cubicBezTo>
                  <a:cubicBezTo>
                    <a:pt x="915" y="3805"/>
                    <a:pt x="0" y="7493"/>
                    <a:pt x="1645" y="10452"/>
                  </a:cubicBezTo>
                  <a:cubicBezTo>
                    <a:pt x="2832" y="12589"/>
                    <a:pt x="5046" y="13795"/>
                    <a:pt x="7329" y="13795"/>
                  </a:cubicBezTo>
                  <a:cubicBezTo>
                    <a:pt x="8396" y="13795"/>
                    <a:pt x="9478" y="13531"/>
                    <a:pt x="10477" y="12976"/>
                  </a:cubicBezTo>
                  <a:cubicBezTo>
                    <a:pt x="13613" y="11234"/>
                    <a:pt x="14744" y="7279"/>
                    <a:pt x="13001" y="4143"/>
                  </a:cubicBezTo>
                  <a:cubicBezTo>
                    <a:pt x="11815" y="2006"/>
                    <a:pt x="9601" y="801"/>
                    <a:pt x="7318" y="801"/>
                  </a:cubicBezTo>
                  <a:cubicBezTo>
                    <a:pt x="6440" y="801"/>
                    <a:pt x="5551" y="979"/>
                    <a:pt x="4708" y="1352"/>
                  </a:cubicBezTo>
                  <a:cubicBezTo>
                    <a:pt x="4819" y="1086"/>
                    <a:pt x="4813" y="774"/>
                    <a:pt x="4662" y="502"/>
                  </a:cubicBezTo>
                  <a:cubicBezTo>
                    <a:pt x="4484" y="181"/>
                    <a:pt x="4152" y="1"/>
                    <a:pt x="3810"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6"/>
            <p:cNvSpPr/>
            <p:nvPr/>
          </p:nvSpPr>
          <p:spPr>
            <a:xfrm>
              <a:off x="3844850" y="2811525"/>
              <a:ext cx="368600" cy="344850"/>
            </a:xfrm>
            <a:custGeom>
              <a:avLst/>
              <a:gdLst/>
              <a:ahLst/>
              <a:cxnLst/>
              <a:rect l="l" t="t" r="r" b="b"/>
              <a:pathLst>
                <a:path w="14744" h="13794" extrusionOk="0">
                  <a:moveTo>
                    <a:pt x="3810" y="386"/>
                  </a:moveTo>
                  <a:cubicBezTo>
                    <a:pt x="4017" y="386"/>
                    <a:pt x="4218" y="495"/>
                    <a:pt x="4325" y="688"/>
                  </a:cubicBezTo>
                  <a:cubicBezTo>
                    <a:pt x="4483" y="972"/>
                    <a:pt x="4380" y="1330"/>
                    <a:pt x="4097" y="1488"/>
                  </a:cubicBezTo>
                  <a:cubicBezTo>
                    <a:pt x="4006" y="1538"/>
                    <a:pt x="3908" y="1562"/>
                    <a:pt x="3812" y="1562"/>
                  </a:cubicBezTo>
                  <a:cubicBezTo>
                    <a:pt x="3605" y="1562"/>
                    <a:pt x="3404" y="1453"/>
                    <a:pt x="3297" y="1259"/>
                  </a:cubicBezTo>
                  <a:cubicBezTo>
                    <a:pt x="3139" y="975"/>
                    <a:pt x="3242" y="617"/>
                    <a:pt x="3526" y="459"/>
                  </a:cubicBezTo>
                  <a:cubicBezTo>
                    <a:pt x="3616" y="409"/>
                    <a:pt x="3713" y="386"/>
                    <a:pt x="3810" y="386"/>
                  </a:cubicBezTo>
                  <a:close/>
                  <a:moveTo>
                    <a:pt x="3810" y="0"/>
                  </a:moveTo>
                  <a:cubicBezTo>
                    <a:pt x="3650" y="0"/>
                    <a:pt x="3488" y="40"/>
                    <a:pt x="3338" y="122"/>
                  </a:cubicBezTo>
                  <a:cubicBezTo>
                    <a:pt x="2868" y="383"/>
                    <a:pt x="2699" y="976"/>
                    <a:pt x="2960" y="1446"/>
                  </a:cubicBezTo>
                  <a:cubicBezTo>
                    <a:pt x="3111" y="1719"/>
                    <a:pt x="3373" y="1889"/>
                    <a:pt x="3658" y="1934"/>
                  </a:cubicBezTo>
                  <a:cubicBezTo>
                    <a:pt x="915" y="3804"/>
                    <a:pt x="1" y="7492"/>
                    <a:pt x="1644" y="10451"/>
                  </a:cubicBezTo>
                  <a:cubicBezTo>
                    <a:pt x="2831" y="12588"/>
                    <a:pt x="5046" y="13794"/>
                    <a:pt x="7329" y="13794"/>
                  </a:cubicBezTo>
                  <a:cubicBezTo>
                    <a:pt x="8396" y="13794"/>
                    <a:pt x="9478" y="13530"/>
                    <a:pt x="10477" y="12975"/>
                  </a:cubicBezTo>
                  <a:cubicBezTo>
                    <a:pt x="13614" y="11233"/>
                    <a:pt x="14744" y="7279"/>
                    <a:pt x="13002" y="4142"/>
                  </a:cubicBezTo>
                  <a:cubicBezTo>
                    <a:pt x="11814" y="2005"/>
                    <a:pt x="9601" y="800"/>
                    <a:pt x="7318" y="800"/>
                  </a:cubicBezTo>
                  <a:cubicBezTo>
                    <a:pt x="6440" y="800"/>
                    <a:pt x="5551" y="978"/>
                    <a:pt x="4707" y="1351"/>
                  </a:cubicBezTo>
                  <a:cubicBezTo>
                    <a:pt x="4819" y="1085"/>
                    <a:pt x="4813" y="773"/>
                    <a:pt x="4662" y="501"/>
                  </a:cubicBezTo>
                  <a:cubicBezTo>
                    <a:pt x="4484" y="181"/>
                    <a:pt x="4152" y="0"/>
                    <a:pt x="3810"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6"/>
            <p:cNvSpPr/>
            <p:nvPr/>
          </p:nvSpPr>
          <p:spPr>
            <a:xfrm>
              <a:off x="3876300" y="2861175"/>
              <a:ext cx="303250" cy="265525"/>
            </a:xfrm>
            <a:custGeom>
              <a:avLst/>
              <a:gdLst/>
              <a:ahLst/>
              <a:cxnLst/>
              <a:rect l="l" t="t" r="r" b="b"/>
              <a:pathLst>
                <a:path w="12130" h="10621" extrusionOk="0">
                  <a:moveTo>
                    <a:pt x="6060" y="0"/>
                  </a:moveTo>
                  <a:cubicBezTo>
                    <a:pt x="5188" y="0"/>
                    <a:pt x="4304" y="216"/>
                    <a:pt x="3487" y="669"/>
                  </a:cubicBezTo>
                  <a:cubicBezTo>
                    <a:pt x="924" y="2093"/>
                    <a:pt x="0" y="5325"/>
                    <a:pt x="1424" y="7888"/>
                  </a:cubicBezTo>
                  <a:cubicBezTo>
                    <a:pt x="2394" y="9635"/>
                    <a:pt x="4204" y="10621"/>
                    <a:pt x="6070" y="10621"/>
                  </a:cubicBezTo>
                  <a:cubicBezTo>
                    <a:pt x="6942" y="10621"/>
                    <a:pt x="7827" y="10405"/>
                    <a:pt x="8643" y="9952"/>
                  </a:cubicBezTo>
                  <a:cubicBezTo>
                    <a:pt x="11206" y="8528"/>
                    <a:pt x="12130" y="5296"/>
                    <a:pt x="10706" y="2733"/>
                  </a:cubicBezTo>
                  <a:cubicBezTo>
                    <a:pt x="9736" y="986"/>
                    <a:pt x="7926" y="0"/>
                    <a:pt x="6060"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6"/>
            <p:cNvSpPr/>
            <p:nvPr/>
          </p:nvSpPr>
          <p:spPr>
            <a:xfrm>
              <a:off x="4107550" y="2933175"/>
              <a:ext cx="26925" cy="18100"/>
            </a:xfrm>
            <a:custGeom>
              <a:avLst/>
              <a:gdLst/>
              <a:ahLst/>
              <a:cxnLst/>
              <a:rect l="l" t="t" r="r" b="b"/>
              <a:pathLst>
                <a:path w="1077" h="724" extrusionOk="0">
                  <a:moveTo>
                    <a:pt x="881" y="1"/>
                  </a:moveTo>
                  <a:cubicBezTo>
                    <a:pt x="853" y="1"/>
                    <a:pt x="825" y="8"/>
                    <a:pt x="799" y="22"/>
                  </a:cubicBezTo>
                  <a:lnTo>
                    <a:pt x="113" y="404"/>
                  </a:lnTo>
                  <a:cubicBezTo>
                    <a:pt x="31" y="449"/>
                    <a:pt x="1" y="553"/>
                    <a:pt x="46" y="635"/>
                  </a:cubicBezTo>
                  <a:cubicBezTo>
                    <a:pt x="78" y="691"/>
                    <a:pt x="136" y="723"/>
                    <a:pt x="196" y="723"/>
                  </a:cubicBezTo>
                  <a:cubicBezTo>
                    <a:pt x="224" y="723"/>
                    <a:pt x="252" y="716"/>
                    <a:pt x="279" y="701"/>
                  </a:cubicBezTo>
                  <a:lnTo>
                    <a:pt x="965" y="321"/>
                  </a:lnTo>
                  <a:cubicBezTo>
                    <a:pt x="1047" y="274"/>
                    <a:pt x="1077" y="171"/>
                    <a:pt x="1031" y="88"/>
                  </a:cubicBezTo>
                  <a:cubicBezTo>
                    <a:pt x="1000" y="32"/>
                    <a:pt x="941" y="1"/>
                    <a:pt x="881" y="1"/>
                  </a:cubicBez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6"/>
            <p:cNvSpPr/>
            <p:nvPr/>
          </p:nvSpPr>
          <p:spPr>
            <a:xfrm>
              <a:off x="4070975" y="3075975"/>
              <a:ext cx="19300" cy="25700"/>
            </a:xfrm>
            <a:custGeom>
              <a:avLst/>
              <a:gdLst/>
              <a:ahLst/>
              <a:cxnLst/>
              <a:rect l="l" t="t" r="r" b="b"/>
              <a:pathLst>
                <a:path w="772" h="1028" extrusionOk="0">
                  <a:moveTo>
                    <a:pt x="196" y="0"/>
                  </a:moveTo>
                  <a:cubicBezTo>
                    <a:pt x="168" y="0"/>
                    <a:pt x="139" y="7"/>
                    <a:pt x="113" y="22"/>
                  </a:cubicBezTo>
                  <a:cubicBezTo>
                    <a:pt x="30" y="67"/>
                    <a:pt x="1" y="171"/>
                    <a:pt x="47" y="253"/>
                  </a:cubicBezTo>
                  <a:lnTo>
                    <a:pt x="427" y="940"/>
                  </a:lnTo>
                  <a:cubicBezTo>
                    <a:pt x="459" y="996"/>
                    <a:pt x="517" y="1027"/>
                    <a:pt x="577" y="1027"/>
                  </a:cubicBezTo>
                  <a:cubicBezTo>
                    <a:pt x="605" y="1027"/>
                    <a:pt x="633" y="1020"/>
                    <a:pt x="660" y="1006"/>
                  </a:cubicBezTo>
                  <a:cubicBezTo>
                    <a:pt x="742" y="960"/>
                    <a:pt x="772" y="857"/>
                    <a:pt x="726" y="774"/>
                  </a:cubicBezTo>
                  <a:lnTo>
                    <a:pt x="345" y="88"/>
                  </a:lnTo>
                  <a:cubicBezTo>
                    <a:pt x="314" y="32"/>
                    <a:pt x="256" y="0"/>
                    <a:pt x="196" y="0"/>
                  </a:cubicBez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6"/>
            <p:cNvSpPr/>
            <p:nvPr/>
          </p:nvSpPr>
          <p:spPr>
            <a:xfrm>
              <a:off x="3966550" y="2887950"/>
              <a:ext cx="19275" cy="25725"/>
            </a:xfrm>
            <a:custGeom>
              <a:avLst/>
              <a:gdLst/>
              <a:ahLst/>
              <a:cxnLst/>
              <a:rect l="l" t="t" r="r" b="b"/>
              <a:pathLst>
                <a:path w="771" h="1029" extrusionOk="0">
                  <a:moveTo>
                    <a:pt x="194" y="1"/>
                  </a:moveTo>
                  <a:cubicBezTo>
                    <a:pt x="167" y="1"/>
                    <a:pt x="138" y="7"/>
                    <a:pt x="112" y="22"/>
                  </a:cubicBezTo>
                  <a:cubicBezTo>
                    <a:pt x="30" y="68"/>
                    <a:pt x="0" y="171"/>
                    <a:pt x="46" y="254"/>
                  </a:cubicBezTo>
                  <a:lnTo>
                    <a:pt x="427" y="940"/>
                  </a:lnTo>
                  <a:cubicBezTo>
                    <a:pt x="458" y="996"/>
                    <a:pt x="517" y="1028"/>
                    <a:pt x="577" y="1028"/>
                  </a:cubicBezTo>
                  <a:cubicBezTo>
                    <a:pt x="604" y="1028"/>
                    <a:pt x="633" y="1021"/>
                    <a:pt x="659" y="1007"/>
                  </a:cubicBezTo>
                  <a:cubicBezTo>
                    <a:pt x="742" y="960"/>
                    <a:pt x="771" y="857"/>
                    <a:pt x="725" y="774"/>
                  </a:cubicBezTo>
                  <a:lnTo>
                    <a:pt x="344" y="88"/>
                  </a:lnTo>
                  <a:cubicBezTo>
                    <a:pt x="313" y="32"/>
                    <a:pt x="254" y="1"/>
                    <a:pt x="194" y="1"/>
                  </a:cubicBez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6"/>
            <p:cNvSpPr/>
            <p:nvPr/>
          </p:nvSpPr>
          <p:spPr>
            <a:xfrm>
              <a:off x="3919550" y="3037625"/>
              <a:ext cx="26925" cy="18075"/>
            </a:xfrm>
            <a:custGeom>
              <a:avLst/>
              <a:gdLst/>
              <a:ahLst/>
              <a:cxnLst/>
              <a:rect l="l" t="t" r="r" b="b"/>
              <a:pathLst>
                <a:path w="1077" h="723" extrusionOk="0">
                  <a:moveTo>
                    <a:pt x="881" y="1"/>
                  </a:moveTo>
                  <a:cubicBezTo>
                    <a:pt x="853" y="1"/>
                    <a:pt x="825" y="8"/>
                    <a:pt x="799" y="22"/>
                  </a:cubicBezTo>
                  <a:lnTo>
                    <a:pt x="112" y="403"/>
                  </a:lnTo>
                  <a:cubicBezTo>
                    <a:pt x="30" y="449"/>
                    <a:pt x="1" y="553"/>
                    <a:pt x="46" y="635"/>
                  </a:cubicBezTo>
                  <a:cubicBezTo>
                    <a:pt x="77" y="691"/>
                    <a:pt x="135" y="723"/>
                    <a:pt x="195" y="723"/>
                  </a:cubicBezTo>
                  <a:cubicBezTo>
                    <a:pt x="223" y="723"/>
                    <a:pt x="252" y="716"/>
                    <a:pt x="278" y="701"/>
                  </a:cubicBezTo>
                  <a:lnTo>
                    <a:pt x="964" y="320"/>
                  </a:lnTo>
                  <a:cubicBezTo>
                    <a:pt x="1047" y="274"/>
                    <a:pt x="1076" y="170"/>
                    <a:pt x="1030" y="88"/>
                  </a:cubicBezTo>
                  <a:cubicBezTo>
                    <a:pt x="999" y="32"/>
                    <a:pt x="941" y="1"/>
                    <a:pt x="881" y="1"/>
                  </a:cubicBez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6"/>
            <p:cNvSpPr/>
            <p:nvPr/>
          </p:nvSpPr>
          <p:spPr>
            <a:xfrm>
              <a:off x="3954550" y="2934375"/>
              <a:ext cx="90575" cy="80750"/>
            </a:xfrm>
            <a:custGeom>
              <a:avLst/>
              <a:gdLst/>
              <a:ahLst/>
              <a:cxnLst/>
              <a:rect l="l" t="t" r="r" b="b"/>
              <a:pathLst>
                <a:path w="3623" h="3230" extrusionOk="0">
                  <a:moveTo>
                    <a:pt x="0" y="0"/>
                  </a:moveTo>
                  <a:lnTo>
                    <a:pt x="2248" y="3230"/>
                  </a:lnTo>
                  <a:lnTo>
                    <a:pt x="3623" y="1535"/>
                  </a:lnTo>
                  <a:lnTo>
                    <a:pt x="0" y="0"/>
                  </a:ln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6"/>
            <p:cNvSpPr/>
            <p:nvPr/>
          </p:nvSpPr>
          <p:spPr>
            <a:xfrm>
              <a:off x="4010725" y="2972750"/>
              <a:ext cx="90600" cy="80750"/>
            </a:xfrm>
            <a:custGeom>
              <a:avLst/>
              <a:gdLst/>
              <a:ahLst/>
              <a:cxnLst/>
              <a:rect l="l" t="t" r="r" b="b"/>
              <a:pathLst>
                <a:path w="3624" h="3230" extrusionOk="0">
                  <a:moveTo>
                    <a:pt x="1376" y="0"/>
                  </a:moveTo>
                  <a:lnTo>
                    <a:pt x="1" y="1695"/>
                  </a:lnTo>
                  <a:lnTo>
                    <a:pt x="3623" y="3230"/>
                  </a:lnTo>
                  <a:lnTo>
                    <a:pt x="3623" y="3230"/>
                  </a:lnTo>
                  <a:lnTo>
                    <a:pt x="137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6"/>
            <p:cNvSpPr/>
            <p:nvPr/>
          </p:nvSpPr>
          <p:spPr>
            <a:xfrm>
              <a:off x="4002475" y="2966050"/>
              <a:ext cx="50900" cy="55775"/>
            </a:xfrm>
            <a:custGeom>
              <a:avLst/>
              <a:gdLst/>
              <a:ahLst/>
              <a:cxnLst/>
              <a:rect l="l" t="t" r="r" b="b"/>
              <a:pathLst>
                <a:path w="2036" h="2231" extrusionOk="0">
                  <a:moveTo>
                    <a:pt x="1376" y="1"/>
                  </a:moveTo>
                  <a:lnTo>
                    <a:pt x="1" y="1696"/>
                  </a:lnTo>
                  <a:lnTo>
                    <a:pt x="660" y="2230"/>
                  </a:lnTo>
                  <a:lnTo>
                    <a:pt x="2035" y="535"/>
                  </a:lnTo>
                  <a:lnTo>
                    <a:pt x="1376"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7" name="Google Shape;4867;p66"/>
          <p:cNvGrpSpPr/>
          <p:nvPr/>
        </p:nvGrpSpPr>
        <p:grpSpPr>
          <a:xfrm>
            <a:off x="5354727" y="1288256"/>
            <a:ext cx="957887" cy="734885"/>
            <a:chOff x="5322425" y="1836525"/>
            <a:chExt cx="800775" cy="614350"/>
          </a:xfrm>
        </p:grpSpPr>
        <p:sp>
          <p:nvSpPr>
            <p:cNvPr id="4868" name="Google Shape;4868;p66"/>
            <p:cNvSpPr/>
            <p:nvPr/>
          </p:nvSpPr>
          <p:spPr>
            <a:xfrm>
              <a:off x="5332475" y="1836525"/>
              <a:ext cx="790725" cy="574175"/>
            </a:xfrm>
            <a:custGeom>
              <a:avLst/>
              <a:gdLst/>
              <a:ahLst/>
              <a:cxnLst/>
              <a:rect l="l" t="t" r="r" b="b"/>
              <a:pathLst>
                <a:path w="31629" h="22967" extrusionOk="0">
                  <a:moveTo>
                    <a:pt x="24885" y="1"/>
                  </a:moveTo>
                  <a:lnTo>
                    <a:pt x="23256" y="598"/>
                  </a:lnTo>
                  <a:lnTo>
                    <a:pt x="23523" y="1324"/>
                  </a:lnTo>
                  <a:lnTo>
                    <a:pt x="22980" y="1523"/>
                  </a:lnTo>
                  <a:lnTo>
                    <a:pt x="23167" y="2034"/>
                  </a:lnTo>
                  <a:lnTo>
                    <a:pt x="23167" y="2034"/>
                  </a:lnTo>
                  <a:lnTo>
                    <a:pt x="18328" y="3808"/>
                  </a:lnTo>
                  <a:lnTo>
                    <a:pt x="18282" y="3684"/>
                  </a:lnTo>
                  <a:lnTo>
                    <a:pt x="17137" y="1746"/>
                  </a:lnTo>
                  <a:cubicBezTo>
                    <a:pt x="11887" y="1921"/>
                    <a:pt x="8346" y="4970"/>
                    <a:pt x="8346" y="4970"/>
                  </a:cubicBezTo>
                  <a:lnTo>
                    <a:pt x="8695" y="7200"/>
                  </a:lnTo>
                  <a:lnTo>
                    <a:pt x="8741" y="7325"/>
                  </a:lnTo>
                  <a:lnTo>
                    <a:pt x="6094" y="8295"/>
                  </a:lnTo>
                  <a:lnTo>
                    <a:pt x="5650" y="7084"/>
                  </a:lnTo>
                  <a:lnTo>
                    <a:pt x="930" y="8815"/>
                  </a:lnTo>
                  <a:lnTo>
                    <a:pt x="1374" y="10026"/>
                  </a:lnTo>
                  <a:lnTo>
                    <a:pt x="1" y="10530"/>
                  </a:lnTo>
                  <a:lnTo>
                    <a:pt x="312" y="11379"/>
                  </a:lnTo>
                  <a:lnTo>
                    <a:pt x="590" y="12136"/>
                  </a:lnTo>
                  <a:lnTo>
                    <a:pt x="4284" y="22210"/>
                  </a:lnTo>
                  <a:lnTo>
                    <a:pt x="4562" y="22967"/>
                  </a:lnTo>
                  <a:lnTo>
                    <a:pt x="13302" y="19761"/>
                  </a:lnTo>
                  <a:lnTo>
                    <a:pt x="18853" y="17726"/>
                  </a:lnTo>
                  <a:lnTo>
                    <a:pt x="31629" y="13041"/>
                  </a:lnTo>
                  <a:lnTo>
                    <a:pt x="31351" y="12283"/>
                  </a:lnTo>
                  <a:lnTo>
                    <a:pt x="27480" y="1727"/>
                  </a:lnTo>
                  <a:lnTo>
                    <a:pt x="27379" y="1453"/>
                  </a:lnTo>
                  <a:lnTo>
                    <a:pt x="27068" y="603"/>
                  </a:lnTo>
                  <a:lnTo>
                    <a:pt x="25880" y="1039"/>
                  </a:lnTo>
                  <a:lnTo>
                    <a:pt x="25693" y="529"/>
                  </a:lnTo>
                  <a:lnTo>
                    <a:pt x="25151" y="727"/>
                  </a:lnTo>
                  <a:lnTo>
                    <a:pt x="24885"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6"/>
            <p:cNvSpPr/>
            <p:nvPr/>
          </p:nvSpPr>
          <p:spPr>
            <a:xfrm>
              <a:off x="5345650" y="2053775"/>
              <a:ext cx="129425" cy="74375"/>
            </a:xfrm>
            <a:custGeom>
              <a:avLst/>
              <a:gdLst/>
              <a:ahLst/>
              <a:cxnLst/>
              <a:rect l="l" t="t" r="r" b="b"/>
              <a:pathLst>
                <a:path w="5177" h="2975" extrusionOk="0">
                  <a:moveTo>
                    <a:pt x="4720" y="0"/>
                  </a:moveTo>
                  <a:lnTo>
                    <a:pt x="1" y="1732"/>
                  </a:lnTo>
                  <a:lnTo>
                    <a:pt x="456" y="2974"/>
                  </a:lnTo>
                  <a:lnTo>
                    <a:pt x="5176" y="1243"/>
                  </a:lnTo>
                  <a:lnTo>
                    <a:pt x="4720" y="0"/>
                  </a:ln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6"/>
            <p:cNvSpPr/>
            <p:nvPr/>
          </p:nvSpPr>
          <p:spPr>
            <a:xfrm>
              <a:off x="5896900" y="1876700"/>
              <a:ext cx="72525" cy="50825"/>
            </a:xfrm>
            <a:custGeom>
              <a:avLst/>
              <a:gdLst/>
              <a:ahLst/>
              <a:cxnLst/>
              <a:rect l="l" t="t" r="r" b="b"/>
              <a:pathLst>
                <a:path w="2901" h="2033" extrusionOk="0">
                  <a:moveTo>
                    <a:pt x="1905" y="0"/>
                  </a:moveTo>
                  <a:lnTo>
                    <a:pt x="276" y="597"/>
                  </a:lnTo>
                  <a:lnTo>
                    <a:pt x="543" y="1324"/>
                  </a:lnTo>
                  <a:lnTo>
                    <a:pt x="0" y="1523"/>
                  </a:lnTo>
                  <a:lnTo>
                    <a:pt x="188" y="2033"/>
                  </a:lnTo>
                  <a:lnTo>
                    <a:pt x="2901" y="1038"/>
                  </a:lnTo>
                  <a:lnTo>
                    <a:pt x="2713" y="528"/>
                  </a:lnTo>
                  <a:lnTo>
                    <a:pt x="2172" y="727"/>
                  </a:lnTo>
                  <a:lnTo>
                    <a:pt x="1905" y="0"/>
                  </a:ln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6"/>
            <p:cNvSpPr/>
            <p:nvPr/>
          </p:nvSpPr>
          <p:spPr>
            <a:xfrm>
              <a:off x="5322425" y="1891750"/>
              <a:ext cx="783750" cy="540175"/>
            </a:xfrm>
            <a:custGeom>
              <a:avLst/>
              <a:gdLst/>
              <a:ahLst/>
              <a:cxnLst/>
              <a:rect l="l" t="t" r="r" b="b"/>
              <a:pathLst>
                <a:path w="31350" h="21607" extrusionOk="0">
                  <a:moveTo>
                    <a:pt x="27067" y="1"/>
                  </a:moveTo>
                  <a:lnTo>
                    <a:pt x="0" y="9927"/>
                  </a:lnTo>
                  <a:lnTo>
                    <a:pt x="4284" y="21606"/>
                  </a:lnTo>
                  <a:lnTo>
                    <a:pt x="31350" y="11681"/>
                  </a:lnTo>
                  <a:lnTo>
                    <a:pt x="27067"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6"/>
            <p:cNvSpPr/>
            <p:nvPr/>
          </p:nvSpPr>
          <p:spPr>
            <a:xfrm>
              <a:off x="5330200" y="1912975"/>
              <a:ext cx="683650" cy="267125"/>
            </a:xfrm>
            <a:custGeom>
              <a:avLst/>
              <a:gdLst/>
              <a:ahLst/>
              <a:cxnLst/>
              <a:rect l="l" t="t" r="r" b="b"/>
              <a:pathLst>
                <a:path w="27346" h="10685" extrusionOk="0">
                  <a:moveTo>
                    <a:pt x="27067" y="0"/>
                  </a:moveTo>
                  <a:lnTo>
                    <a:pt x="1" y="9927"/>
                  </a:lnTo>
                  <a:lnTo>
                    <a:pt x="278" y="10684"/>
                  </a:lnTo>
                  <a:lnTo>
                    <a:pt x="27346" y="758"/>
                  </a:lnTo>
                  <a:lnTo>
                    <a:pt x="27067"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6"/>
            <p:cNvSpPr/>
            <p:nvPr/>
          </p:nvSpPr>
          <p:spPr>
            <a:xfrm>
              <a:off x="5429500" y="2183750"/>
              <a:ext cx="683650" cy="267125"/>
            </a:xfrm>
            <a:custGeom>
              <a:avLst/>
              <a:gdLst/>
              <a:ahLst/>
              <a:cxnLst/>
              <a:rect l="l" t="t" r="r" b="b"/>
              <a:pathLst>
                <a:path w="27346" h="10685" extrusionOk="0">
                  <a:moveTo>
                    <a:pt x="27067" y="1"/>
                  </a:moveTo>
                  <a:lnTo>
                    <a:pt x="1" y="9926"/>
                  </a:lnTo>
                  <a:lnTo>
                    <a:pt x="278" y="10684"/>
                  </a:lnTo>
                  <a:lnTo>
                    <a:pt x="27345" y="759"/>
                  </a:lnTo>
                  <a:lnTo>
                    <a:pt x="27067" y="1"/>
                  </a:ln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6"/>
            <p:cNvSpPr/>
            <p:nvPr/>
          </p:nvSpPr>
          <p:spPr>
            <a:xfrm>
              <a:off x="5531050" y="1920325"/>
              <a:ext cx="363600" cy="450425"/>
            </a:xfrm>
            <a:custGeom>
              <a:avLst/>
              <a:gdLst/>
              <a:ahLst/>
              <a:cxnLst/>
              <a:rect l="l" t="t" r="r" b="b"/>
              <a:pathLst>
                <a:path w="14544" h="18017" extrusionOk="0">
                  <a:moveTo>
                    <a:pt x="8791" y="1"/>
                  </a:moveTo>
                  <a:cubicBezTo>
                    <a:pt x="3542" y="175"/>
                    <a:pt x="0" y="3224"/>
                    <a:pt x="0" y="3224"/>
                  </a:cubicBezTo>
                  <a:lnTo>
                    <a:pt x="350" y="5453"/>
                  </a:lnTo>
                  <a:lnTo>
                    <a:pt x="4956" y="18016"/>
                  </a:lnTo>
                  <a:lnTo>
                    <a:pt x="14543" y="14500"/>
                  </a:lnTo>
                  <a:lnTo>
                    <a:pt x="9937" y="1938"/>
                  </a:lnTo>
                  <a:lnTo>
                    <a:pt x="8791"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6"/>
            <p:cNvSpPr/>
            <p:nvPr/>
          </p:nvSpPr>
          <p:spPr>
            <a:xfrm>
              <a:off x="5484975" y="2216225"/>
              <a:ext cx="17475" cy="15500"/>
            </a:xfrm>
            <a:custGeom>
              <a:avLst/>
              <a:gdLst/>
              <a:ahLst/>
              <a:cxnLst/>
              <a:rect l="l" t="t" r="r" b="b"/>
              <a:pathLst>
                <a:path w="699" h="620" extrusionOk="0">
                  <a:moveTo>
                    <a:pt x="349" y="0"/>
                  </a:moveTo>
                  <a:cubicBezTo>
                    <a:pt x="314" y="0"/>
                    <a:pt x="278" y="6"/>
                    <a:pt x="243" y="19"/>
                  </a:cubicBezTo>
                  <a:cubicBezTo>
                    <a:pt x="83" y="78"/>
                    <a:pt x="0" y="256"/>
                    <a:pt x="60" y="416"/>
                  </a:cubicBezTo>
                  <a:cubicBezTo>
                    <a:pt x="105" y="542"/>
                    <a:pt x="224" y="620"/>
                    <a:pt x="350" y="620"/>
                  </a:cubicBezTo>
                  <a:cubicBezTo>
                    <a:pt x="385" y="620"/>
                    <a:pt x="421" y="614"/>
                    <a:pt x="456" y="601"/>
                  </a:cubicBezTo>
                  <a:cubicBezTo>
                    <a:pt x="617" y="542"/>
                    <a:pt x="699" y="364"/>
                    <a:pt x="640" y="203"/>
                  </a:cubicBezTo>
                  <a:cubicBezTo>
                    <a:pt x="595" y="78"/>
                    <a:pt x="476" y="0"/>
                    <a:pt x="349"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6"/>
            <p:cNvSpPr/>
            <p:nvPr/>
          </p:nvSpPr>
          <p:spPr>
            <a:xfrm>
              <a:off x="5478150" y="2210200"/>
              <a:ext cx="31125" cy="27575"/>
            </a:xfrm>
            <a:custGeom>
              <a:avLst/>
              <a:gdLst/>
              <a:ahLst/>
              <a:cxnLst/>
              <a:rect l="l" t="t" r="r" b="b"/>
              <a:pathLst>
                <a:path w="1245" h="1103" extrusionOk="0">
                  <a:moveTo>
                    <a:pt x="622" y="241"/>
                  </a:moveTo>
                  <a:cubicBezTo>
                    <a:pt x="749" y="241"/>
                    <a:pt x="868" y="319"/>
                    <a:pt x="913" y="444"/>
                  </a:cubicBezTo>
                  <a:cubicBezTo>
                    <a:pt x="972" y="605"/>
                    <a:pt x="890" y="783"/>
                    <a:pt x="729" y="842"/>
                  </a:cubicBezTo>
                  <a:cubicBezTo>
                    <a:pt x="694" y="855"/>
                    <a:pt x="658" y="861"/>
                    <a:pt x="623" y="861"/>
                  </a:cubicBezTo>
                  <a:cubicBezTo>
                    <a:pt x="497" y="861"/>
                    <a:pt x="378" y="783"/>
                    <a:pt x="333" y="657"/>
                  </a:cubicBezTo>
                  <a:cubicBezTo>
                    <a:pt x="273" y="497"/>
                    <a:pt x="356" y="319"/>
                    <a:pt x="516" y="260"/>
                  </a:cubicBezTo>
                  <a:cubicBezTo>
                    <a:pt x="551" y="247"/>
                    <a:pt x="587" y="241"/>
                    <a:pt x="622" y="241"/>
                  </a:cubicBezTo>
                  <a:close/>
                  <a:moveTo>
                    <a:pt x="623" y="0"/>
                  </a:moveTo>
                  <a:cubicBezTo>
                    <a:pt x="560" y="0"/>
                    <a:pt x="496" y="11"/>
                    <a:pt x="433" y="34"/>
                  </a:cubicBezTo>
                  <a:cubicBezTo>
                    <a:pt x="148" y="139"/>
                    <a:pt x="1" y="456"/>
                    <a:pt x="106" y="740"/>
                  </a:cubicBezTo>
                  <a:cubicBezTo>
                    <a:pt x="188" y="964"/>
                    <a:pt x="399" y="1102"/>
                    <a:pt x="624" y="1102"/>
                  </a:cubicBezTo>
                  <a:cubicBezTo>
                    <a:pt x="686" y="1102"/>
                    <a:pt x="750" y="1091"/>
                    <a:pt x="812" y="1069"/>
                  </a:cubicBezTo>
                  <a:cubicBezTo>
                    <a:pt x="1098" y="964"/>
                    <a:pt x="1244" y="646"/>
                    <a:pt x="1140" y="361"/>
                  </a:cubicBezTo>
                  <a:cubicBezTo>
                    <a:pt x="1059" y="138"/>
                    <a:pt x="847" y="0"/>
                    <a:pt x="623" y="0"/>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6"/>
            <p:cNvSpPr/>
            <p:nvPr/>
          </p:nvSpPr>
          <p:spPr>
            <a:xfrm>
              <a:off x="5521050" y="2314575"/>
              <a:ext cx="17500" cy="15500"/>
            </a:xfrm>
            <a:custGeom>
              <a:avLst/>
              <a:gdLst/>
              <a:ahLst/>
              <a:cxnLst/>
              <a:rect l="l" t="t" r="r" b="b"/>
              <a:pathLst>
                <a:path w="700" h="620" extrusionOk="0">
                  <a:moveTo>
                    <a:pt x="349" y="1"/>
                  </a:moveTo>
                  <a:cubicBezTo>
                    <a:pt x="314" y="1"/>
                    <a:pt x="278" y="7"/>
                    <a:pt x="242" y="20"/>
                  </a:cubicBezTo>
                  <a:cubicBezTo>
                    <a:pt x="83" y="79"/>
                    <a:pt x="1" y="255"/>
                    <a:pt x="59" y="416"/>
                  </a:cubicBezTo>
                  <a:cubicBezTo>
                    <a:pt x="105" y="542"/>
                    <a:pt x="224" y="619"/>
                    <a:pt x="349" y="619"/>
                  </a:cubicBezTo>
                  <a:cubicBezTo>
                    <a:pt x="384" y="619"/>
                    <a:pt x="420" y="613"/>
                    <a:pt x="455" y="600"/>
                  </a:cubicBezTo>
                  <a:cubicBezTo>
                    <a:pt x="616" y="542"/>
                    <a:pt x="699" y="364"/>
                    <a:pt x="640" y="203"/>
                  </a:cubicBezTo>
                  <a:cubicBezTo>
                    <a:pt x="594" y="78"/>
                    <a:pt x="476" y="1"/>
                    <a:pt x="349"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6"/>
            <p:cNvSpPr/>
            <p:nvPr/>
          </p:nvSpPr>
          <p:spPr>
            <a:xfrm>
              <a:off x="5514225" y="2308525"/>
              <a:ext cx="31125" cy="27600"/>
            </a:xfrm>
            <a:custGeom>
              <a:avLst/>
              <a:gdLst/>
              <a:ahLst/>
              <a:cxnLst/>
              <a:rect l="l" t="t" r="r" b="b"/>
              <a:pathLst>
                <a:path w="1245" h="1104" extrusionOk="0">
                  <a:moveTo>
                    <a:pt x="622" y="243"/>
                  </a:moveTo>
                  <a:cubicBezTo>
                    <a:pt x="749" y="243"/>
                    <a:pt x="867" y="320"/>
                    <a:pt x="913" y="445"/>
                  </a:cubicBezTo>
                  <a:cubicBezTo>
                    <a:pt x="972" y="606"/>
                    <a:pt x="889" y="784"/>
                    <a:pt x="728" y="842"/>
                  </a:cubicBezTo>
                  <a:cubicBezTo>
                    <a:pt x="693" y="855"/>
                    <a:pt x="657" y="861"/>
                    <a:pt x="622" y="861"/>
                  </a:cubicBezTo>
                  <a:cubicBezTo>
                    <a:pt x="497" y="861"/>
                    <a:pt x="378" y="784"/>
                    <a:pt x="332" y="658"/>
                  </a:cubicBezTo>
                  <a:cubicBezTo>
                    <a:pt x="274" y="497"/>
                    <a:pt x="356" y="321"/>
                    <a:pt x="515" y="262"/>
                  </a:cubicBezTo>
                  <a:cubicBezTo>
                    <a:pt x="551" y="249"/>
                    <a:pt x="587" y="243"/>
                    <a:pt x="622" y="243"/>
                  </a:cubicBezTo>
                  <a:close/>
                  <a:moveTo>
                    <a:pt x="622" y="1"/>
                  </a:moveTo>
                  <a:cubicBezTo>
                    <a:pt x="559" y="1"/>
                    <a:pt x="495" y="12"/>
                    <a:pt x="432" y="35"/>
                  </a:cubicBezTo>
                  <a:cubicBezTo>
                    <a:pt x="148" y="139"/>
                    <a:pt x="0" y="456"/>
                    <a:pt x="105" y="742"/>
                  </a:cubicBezTo>
                  <a:cubicBezTo>
                    <a:pt x="187" y="965"/>
                    <a:pt x="398" y="1103"/>
                    <a:pt x="623" y="1103"/>
                  </a:cubicBezTo>
                  <a:cubicBezTo>
                    <a:pt x="686" y="1103"/>
                    <a:pt x="750" y="1092"/>
                    <a:pt x="812" y="1069"/>
                  </a:cubicBezTo>
                  <a:cubicBezTo>
                    <a:pt x="1098" y="964"/>
                    <a:pt x="1245" y="647"/>
                    <a:pt x="1140" y="362"/>
                  </a:cubicBezTo>
                  <a:cubicBezTo>
                    <a:pt x="1058" y="139"/>
                    <a:pt x="847" y="1"/>
                    <a:pt x="622" y="1"/>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6"/>
            <p:cNvSpPr/>
            <p:nvPr/>
          </p:nvSpPr>
          <p:spPr>
            <a:xfrm>
              <a:off x="5599675" y="2072100"/>
              <a:ext cx="242125" cy="214500"/>
            </a:xfrm>
            <a:custGeom>
              <a:avLst/>
              <a:gdLst/>
              <a:ahLst/>
              <a:cxnLst/>
              <a:rect l="l" t="t" r="r" b="b"/>
              <a:pathLst>
                <a:path w="9685" h="8580" extrusionOk="0">
                  <a:moveTo>
                    <a:pt x="4843" y="1"/>
                  </a:moveTo>
                  <a:cubicBezTo>
                    <a:pt x="4352" y="1"/>
                    <a:pt x="3853" y="85"/>
                    <a:pt x="3366" y="264"/>
                  </a:cubicBezTo>
                  <a:cubicBezTo>
                    <a:pt x="1143" y="1079"/>
                    <a:pt x="1" y="3544"/>
                    <a:pt x="816" y="5767"/>
                  </a:cubicBezTo>
                  <a:cubicBezTo>
                    <a:pt x="1453" y="7503"/>
                    <a:pt x="3095" y="8580"/>
                    <a:pt x="4843" y="8580"/>
                  </a:cubicBezTo>
                  <a:cubicBezTo>
                    <a:pt x="5333" y="8580"/>
                    <a:pt x="5832" y="8495"/>
                    <a:pt x="6319" y="8316"/>
                  </a:cubicBezTo>
                  <a:cubicBezTo>
                    <a:pt x="8543" y="7501"/>
                    <a:pt x="9685" y="5038"/>
                    <a:pt x="8868" y="2813"/>
                  </a:cubicBezTo>
                  <a:cubicBezTo>
                    <a:pt x="8232" y="1078"/>
                    <a:pt x="6591" y="1"/>
                    <a:pt x="4843"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6"/>
            <p:cNvSpPr/>
            <p:nvPr/>
          </p:nvSpPr>
          <p:spPr>
            <a:xfrm>
              <a:off x="5591200" y="2064575"/>
              <a:ext cx="259075" cy="229550"/>
            </a:xfrm>
            <a:custGeom>
              <a:avLst/>
              <a:gdLst/>
              <a:ahLst/>
              <a:cxnLst/>
              <a:rect l="l" t="t" r="r" b="b"/>
              <a:pathLst>
                <a:path w="10363" h="9182" extrusionOk="0">
                  <a:moveTo>
                    <a:pt x="5178" y="605"/>
                  </a:moveTo>
                  <a:cubicBezTo>
                    <a:pt x="6803" y="605"/>
                    <a:pt x="8333" y="1606"/>
                    <a:pt x="8924" y="3218"/>
                  </a:cubicBezTo>
                  <a:cubicBezTo>
                    <a:pt x="9681" y="5283"/>
                    <a:pt x="8618" y="7577"/>
                    <a:pt x="6554" y="8334"/>
                  </a:cubicBezTo>
                  <a:cubicBezTo>
                    <a:pt x="6102" y="8500"/>
                    <a:pt x="5640" y="8578"/>
                    <a:pt x="5186" y="8578"/>
                  </a:cubicBezTo>
                  <a:cubicBezTo>
                    <a:pt x="3560" y="8578"/>
                    <a:pt x="2030" y="7577"/>
                    <a:pt x="1439" y="5964"/>
                  </a:cubicBezTo>
                  <a:cubicBezTo>
                    <a:pt x="682" y="3900"/>
                    <a:pt x="1745" y="1605"/>
                    <a:pt x="3809" y="849"/>
                  </a:cubicBezTo>
                  <a:cubicBezTo>
                    <a:pt x="4260" y="683"/>
                    <a:pt x="4723" y="605"/>
                    <a:pt x="5178" y="605"/>
                  </a:cubicBezTo>
                  <a:close/>
                  <a:moveTo>
                    <a:pt x="5176" y="1"/>
                  </a:moveTo>
                  <a:cubicBezTo>
                    <a:pt x="4652" y="1"/>
                    <a:pt x="4120" y="91"/>
                    <a:pt x="3601" y="281"/>
                  </a:cubicBezTo>
                  <a:cubicBezTo>
                    <a:pt x="1225" y="1153"/>
                    <a:pt x="1" y="3796"/>
                    <a:pt x="872" y="6171"/>
                  </a:cubicBezTo>
                  <a:cubicBezTo>
                    <a:pt x="1553" y="8028"/>
                    <a:pt x="3315" y="9182"/>
                    <a:pt x="5186" y="9182"/>
                  </a:cubicBezTo>
                  <a:cubicBezTo>
                    <a:pt x="5710" y="9182"/>
                    <a:pt x="6242" y="9092"/>
                    <a:pt x="6761" y="8901"/>
                  </a:cubicBezTo>
                  <a:cubicBezTo>
                    <a:pt x="9138" y="8030"/>
                    <a:pt x="10362" y="5388"/>
                    <a:pt x="9491" y="3011"/>
                  </a:cubicBezTo>
                  <a:cubicBezTo>
                    <a:pt x="8810" y="1154"/>
                    <a:pt x="7047" y="1"/>
                    <a:pt x="5176"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6"/>
            <p:cNvSpPr/>
            <p:nvPr/>
          </p:nvSpPr>
          <p:spPr>
            <a:xfrm>
              <a:off x="5654675" y="2120825"/>
              <a:ext cx="132125" cy="117075"/>
            </a:xfrm>
            <a:custGeom>
              <a:avLst/>
              <a:gdLst/>
              <a:ahLst/>
              <a:cxnLst/>
              <a:rect l="l" t="t" r="r" b="b"/>
              <a:pathLst>
                <a:path w="5285" h="4683" extrusionOk="0">
                  <a:moveTo>
                    <a:pt x="2642" y="1"/>
                  </a:moveTo>
                  <a:cubicBezTo>
                    <a:pt x="2375" y="1"/>
                    <a:pt x="2102" y="47"/>
                    <a:pt x="1836" y="144"/>
                  </a:cubicBezTo>
                  <a:cubicBezTo>
                    <a:pt x="623" y="589"/>
                    <a:pt x="0" y="1934"/>
                    <a:pt x="444" y="3146"/>
                  </a:cubicBezTo>
                  <a:cubicBezTo>
                    <a:pt x="792" y="4095"/>
                    <a:pt x="1689" y="4682"/>
                    <a:pt x="2643" y="4682"/>
                  </a:cubicBezTo>
                  <a:cubicBezTo>
                    <a:pt x="2911" y="4682"/>
                    <a:pt x="3183" y="4636"/>
                    <a:pt x="3448" y="4539"/>
                  </a:cubicBezTo>
                  <a:cubicBezTo>
                    <a:pt x="4663" y="4094"/>
                    <a:pt x="5284" y="2749"/>
                    <a:pt x="4839" y="1535"/>
                  </a:cubicBezTo>
                  <a:cubicBezTo>
                    <a:pt x="4492" y="588"/>
                    <a:pt x="3596" y="1"/>
                    <a:pt x="264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6"/>
            <p:cNvSpPr/>
            <p:nvPr/>
          </p:nvSpPr>
          <p:spPr>
            <a:xfrm>
              <a:off x="5643325" y="2110775"/>
              <a:ext cx="154800" cy="137150"/>
            </a:xfrm>
            <a:custGeom>
              <a:avLst/>
              <a:gdLst/>
              <a:ahLst/>
              <a:cxnLst/>
              <a:rect l="l" t="t" r="r" b="b"/>
              <a:pathLst>
                <a:path w="6192" h="5486" extrusionOk="0">
                  <a:moveTo>
                    <a:pt x="3096" y="403"/>
                  </a:moveTo>
                  <a:cubicBezTo>
                    <a:pt x="4050" y="403"/>
                    <a:pt x="4946" y="990"/>
                    <a:pt x="5293" y="1937"/>
                  </a:cubicBezTo>
                  <a:cubicBezTo>
                    <a:pt x="5738" y="3151"/>
                    <a:pt x="5117" y="4496"/>
                    <a:pt x="3902" y="4941"/>
                  </a:cubicBezTo>
                  <a:cubicBezTo>
                    <a:pt x="3636" y="5038"/>
                    <a:pt x="3365" y="5084"/>
                    <a:pt x="3097" y="5084"/>
                  </a:cubicBezTo>
                  <a:cubicBezTo>
                    <a:pt x="2143" y="5084"/>
                    <a:pt x="1246" y="4497"/>
                    <a:pt x="898" y="3549"/>
                  </a:cubicBezTo>
                  <a:cubicBezTo>
                    <a:pt x="454" y="2336"/>
                    <a:pt x="1077" y="991"/>
                    <a:pt x="2290" y="546"/>
                  </a:cubicBezTo>
                  <a:cubicBezTo>
                    <a:pt x="2556" y="449"/>
                    <a:pt x="2829" y="403"/>
                    <a:pt x="3096" y="403"/>
                  </a:cubicBezTo>
                  <a:close/>
                  <a:moveTo>
                    <a:pt x="3093" y="1"/>
                  </a:moveTo>
                  <a:cubicBezTo>
                    <a:pt x="2780" y="1"/>
                    <a:pt x="2462" y="55"/>
                    <a:pt x="2151" y="168"/>
                  </a:cubicBezTo>
                  <a:cubicBezTo>
                    <a:pt x="732" y="689"/>
                    <a:pt x="1" y="2268"/>
                    <a:pt x="521" y="3687"/>
                  </a:cubicBezTo>
                  <a:cubicBezTo>
                    <a:pt x="928" y="4797"/>
                    <a:pt x="1980" y="5486"/>
                    <a:pt x="3099" y="5486"/>
                  </a:cubicBezTo>
                  <a:cubicBezTo>
                    <a:pt x="3411" y="5486"/>
                    <a:pt x="3730" y="5432"/>
                    <a:pt x="4040" y="5318"/>
                  </a:cubicBezTo>
                  <a:cubicBezTo>
                    <a:pt x="5461" y="4797"/>
                    <a:pt x="6191" y="3219"/>
                    <a:pt x="5671" y="1799"/>
                  </a:cubicBezTo>
                  <a:cubicBezTo>
                    <a:pt x="5264" y="690"/>
                    <a:pt x="4212" y="1"/>
                    <a:pt x="3093" y="1"/>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6"/>
            <p:cNvSpPr/>
            <p:nvPr/>
          </p:nvSpPr>
          <p:spPr>
            <a:xfrm>
              <a:off x="5712025" y="2127950"/>
              <a:ext cx="39825" cy="35275"/>
            </a:xfrm>
            <a:custGeom>
              <a:avLst/>
              <a:gdLst/>
              <a:ahLst/>
              <a:cxnLst/>
              <a:rect l="l" t="t" r="r" b="b"/>
              <a:pathLst>
                <a:path w="1593" h="1411" extrusionOk="0">
                  <a:moveTo>
                    <a:pt x="797" y="0"/>
                  </a:moveTo>
                  <a:cubicBezTo>
                    <a:pt x="716" y="0"/>
                    <a:pt x="634" y="14"/>
                    <a:pt x="554" y="44"/>
                  </a:cubicBezTo>
                  <a:cubicBezTo>
                    <a:pt x="188" y="177"/>
                    <a:pt x="1" y="582"/>
                    <a:pt x="134" y="947"/>
                  </a:cubicBezTo>
                  <a:cubicBezTo>
                    <a:pt x="239" y="1233"/>
                    <a:pt x="509" y="1410"/>
                    <a:pt x="796" y="1410"/>
                  </a:cubicBezTo>
                  <a:cubicBezTo>
                    <a:pt x="876" y="1410"/>
                    <a:pt x="959" y="1396"/>
                    <a:pt x="1039" y="1367"/>
                  </a:cubicBezTo>
                  <a:cubicBezTo>
                    <a:pt x="1405" y="1233"/>
                    <a:pt x="1592" y="829"/>
                    <a:pt x="1459" y="462"/>
                  </a:cubicBezTo>
                  <a:cubicBezTo>
                    <a:pt x="1354" y="177"/>
                    <a:pt x="1084" y="0"/>
                    <a:pt x="797" y="0"/>
                  </a:cubicBez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4" name="Google Shape;4884;p66"/>
          <p:cNvGrpSpPr/>
          <p:nvPr/>
        </p:nvGrpSpPr>
        <p:grpSpPr>
          <a:xfrm>
            <a:off x="727559" y="3080172"/>
            <a:ext cx="1292464" cy="1088901"/>
            <a:chOff x="2252250" y="3044625"/>
            <a:chExt cx="1080475" cy="910300"/>
          </a:xfrm>
        </p:grpSpPr>
        <p:sp>
          <p:nvSpPr>
            <p:cNvPr id="4885" name="Google Shape;4885;p66"/>
            <p:cNvSpPr/>
            <p:nvPr/>
          </p:nvSpPr>
          <p:spPr>
            <a:xfrm>
              <a:off x="2292750" y="3044625"/>
              <a:ext cx="1039975" cy="895750"/>
            </a:xfrm>
            <a:custGeom>
              <a:avLst/>
              <a:gdLst/>
              <a:ahLst/>
              <a:cxnLst/>
              <a:rect l="l" t="t" r="r" b="b"/>
              <a:pathLst>
                <a:path w="41599" h="35830" extrusionOk="0">
                  <a:moveTo>
                    <a:pt x="10443" y="0"/>
                  </a:moveTo>
                  <a:cubicBezTo>
                    <a:pt x="9736" y="0"/>
                    <a:pt x="9067" y="420"/>
                    <a:pt x="8782" y="1115"/>
                  </a:cubicBezTo>
                  <a:lnTo>
                    <a:pt x="8254" y="2399"/>
                  </a:lnTo>
                  <a:lnTo>
                    <a:pt x="7704" y="3741"/>
                  </a:lnTo>
                  <a:lnTo>
                    <a:pt x="1" y="22524"/>
                  </a:lnTo>
                  <a:lnTo>
                    <a:pt x="32441" y="35830"/>
                  </a:lnTo>
                  <a:lnTo>
                    <a:pt x="33456" y="33354"/>
                  </a:lnTo>
                  <a:lnTo>
                    <a:pt x="37057" y="34832"/>
                  </a:lnTo>
                  <a:lnTo>
                    <a:pt x="36929" y="34024"/>
                  </a:lnTo>
                  <a:lnTo>
                    <a:pt x="37587" y="33538"/>
                  </a:lnTo>
                  <a:lnTo>
                    <a:pt x="33986" y="32062"/>
                  </a:lnTo>
                  <a:lnTo>
                    <a:pt x="41222" y="14420"/>
                  </a:lnTo>
                  <a:cubicBezTo>
                    <a:pt x="41598" y="13503"/>
                    <a:pt x="41160" y="12455"/>
                    <a:pt x="40242" y="12078"/>
                  </a:cubicBezTo>
                  <a:lnTo>
                    <a:pt x="11124" y="135"/>
                  </a:lnTo>
                  <a:cubicBezTo>
                    <a:pt x="10900" y="43"/>
                    <a:pt x="10670" y="0"/>
                    <a:pt x="10443"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6"/>
            <p:cNvSpPr/>
            <p:nvPr/>
          </p:nvSpPr>
          <p:spPr>
            <a:xfrm>
              <a:off x="3027300" y="3835550"/>
              <a:ext cx="164625" cy="94425"/>
            </a:xfrm>
            <a:custGeom>
              <a:avLst/>
              <a:gdLst/>
              <a:ahLst/>
              <a:cxnLst/>
              <a:rect l="l" t="t" r="r" b="b"/>
              <a:pathLst>
                <a:path w="6585" h="3777" extrusionOk="0">
                  <a:moveTo>
                    <a:pt x="530" y="1"/>
                  </a:moveTo>
                  <a:lnTo>
                    <a:pt x="0" y="1293"/>
                  </a:lnTo>
                  <a:lnTo>
                    <a:pt x="6055" y="3776"/>
                  </a:lnTo>
                  <a:lnTo>
                    <a:pt x="5927" y="2969"/>
                  </a:lnTo>
                  <a:lnTo>
                    <a:pt x="6585" y="2484"/>
                  </a:lnTo>
                  <a:lnTo>
                    <a:pt x="53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6"/>
            <p:cNvSpPr/>
            <p:nvPr/>
          </p:nvSpPr>
          <p:spPr>
            <a:xfrm>
              <a:off x="2252250" y="3046650"/>
              <a:ext cx="1046950" cy="908275"/>
            </a:xfrm>
            <a:custGeom>
              <a:avLst/>
              <a:gdLst/>
              <a:ahLst/>
              <a:cxnLst/>
              <a:rect l="l" t="t" r="r" b="b"/>
              <a:pathLst>
                <a:path w="41878" h="36331" extrusionOk="0">
                  <a:moveTo>
                    <a:pt x="9545" y="1"/>
                  </a:moveTo>
                  <a:cubicBezTo>
                    <a:pt x="9486" y="1"/>
                    <a:pt x="9429" y="36"/>
                    <a:pt x="9406" y="94"/>
                  </a:cubicBezTo>
                  <a:lnTo>
                    <a:pt x="0" y="23025"/>
                  </a:lnTo>
                  <a:lnTo>
                    <a:pt x="32441" y="36331"/>
                  </a:lnTo>
                  <a:lnTo>
                    <a:pt x="41846" y="13400"/>
                  </a:lnTo>
                  <a:cubicBezTo>
                    <a:pt x="41877" y="13323"/>
                    <a:pt x="41841" y="13235"/>
                    <a:pt x="41764" y="13203"/>
                  </a:cubicBezTo>
                  <a:lnTo>
                    <a:pt x="9602" y="12"/>
                  </a:lnTo>
                  <a:cubicBezTo>
                    <a:pt x="9583" y="4"/>
                    <a:pt x="9564" y="1"/>
                    <a:pt x="9545" y="1"/>
                  </a:cubicBez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6"/>
            <p:cNvSpPr/>
            <p:nvPr/>
          </p:nvSpPr>
          <p:spPr>
            <a:xfrm>
              <a:off x="2444850" y="3119150"/>
              <a:ext cx="824800" cy="366200"/>
            </a:xfrm>
            <a:custGeom>
              <a:avLst/>
              <a:gdLst/>
              <a:ahLst/>
              <a:cxnLst/>
              <a:rect l="l" t="t" r="r" b="b"/>
              <a:pathLst>
                <a:path w="32992" h="14648" extrusionOk="0">
                  <a:moveTo>
                    <a:pt x="551" y="0"/>
                  </a:moveTo>
                  <a:lnTo>
                    <a:pt x="1" y="1341"/>
                  </a:lnTo>
                  <a:lnTo>
                    <a:pt x="32441" y="14647"/>
                  </a:lnTo>
                  <a:lnTo>
                    <a:pt x="32991" y="13306"/>
                  </a:lnTo>
                  <a:lnTo>
                    <a:pt x="551"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6"/>
            <p:cNvSpPr/>
            <p:nvPr/>
          </p:nvSpPr>
          <p:spPr>
            <a:xfrm>
              <a:off x="2511325" y="3497275"/>
              <a:ext cx="38125" cy="27925"/>
            </a:xfrm>
            <a:custGeom>
              <a:avLst/>
              <a:gdLst/>
              <a:ahLst/>
              <a:cxnLst/>
              <a:rect l="l" t="t" r="r" b="b"/>
              <a:pathLst>
                <a:path w="1525" h="1117" extrusionOk="0">
                  <a:moveTo>
                    <a:pt x="398" y="1"/>
                  </a:moveTo>
                  <a:lnTo>
                    <a:pt x="0" y="964"/>
                  </a:lnTo>
                  <a:lnTo>
                    <a:pt x="180" y="1038"/>
                  </a:lnTo>
                  <a:lnTo>
                    <a:pt x="336" y="661"/>
                  </a:lnTo>
                  <a:lnTo>
                    <a:pt x="1438" y="1116"/>
                  </a:lnTo>
                  <a:lnTo>
                    <a:pt x="1525" y="907"/>
                  </a:lnTo>
                  <a:lnTo>
                    <a:pt x="423" y="451"/>
                  </a:lnTo>
                  <a:lnTo>
                    <a:pt x="578" y="75"/>
                  </a:lnTo>
                  <a:lnTo>
                    <a:pt x="398"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6"/>
            <p:cNvSpPr/>
            <p:nvPr/>
          </p:nvSpPr>
          <p:spPr>
            <a:xfrm>
              <a:off x="2527925" y="3462825"/>
              <a:ext cx="42025" cy="31575"/>
            </a:xfrm>
            <a:custGeom>
              <a:avLst/>
              <a:gdLst/>
              <a:ahLst/>
              <a:cxnLst/>
              <a:rect l="l" t="t" r="r" b="b"/>
              <a:pathLst>
                <a:path w="1681" h="1263" extrusionOk="0">
                  <a:moveTo>
                    <a:pt x="548" y="236"/>
                  </a:moveTo>
                  <a:cubicBezTo>
                    <a:pt x="578" y="236"/>
                    <a:pt x="609" y="243"/>
                    <a:pt x="643" y="257"/>
                  </a:cubicBezTo>
                  <a:cubicBezTo>
                    <a:pt x="714" y="286"/>
                    <a:pt x="760" y="330"/>
                    <a:pt x="777" y="389"/>
                  </a:cubicBezTo>
                  <a:cubicBezTo>
                    <a:pt x="795" y="448"/>
                    <a:pt x="785" y="526"/>
                    <a:pt x="744" y="623"/>
                  </a:cubicBezTo>
                  <a:lnTo>
                    <a:pt x="684" y="769"/>
                  </a:lnTo>
                  <a:lnTo>
                    <a:pt x="264" y="596"/>
                  </a:lnTo>
                  <a:lnTo>
                    <a:pt x="322" y="457"/>
                  </a:lnTo>
                  <a:cubicBezTo>
                    <a:pt x="361" y="362"/>
                    <a:pt x="407" y="298"/>
                    <a:pt x="457" y="263"/>
                  </a:cubicBezTo>
                  <a:cubicBezTo>
                    <a:pt x="485" y="245"/>
                    <a:pt x="515" y="236"/>
                    <a:pt x="548" y="236"/>
                  </a:cubicBezTo>
                  <a:close/>
                  <a:moveTo>
                    <a:pt x="553" y="0"/>
                  </a:moveTo>
                  <a:cubicBezTo>
                    <a:pt x="496" y="0"/>
                    <a:pt x="444" y="14"/>
                    <a:pt x="395" y="41"/>
                  </a:cubicBezTo>
                  <a:cubicBezTo>
                    <a:pt x="300" y="95"/>
                    <a:pt x="219" y="205"/>
                    <a:pt x="151" y="370"/>
                  </a:cubicBezTo>
                  <a:lnTo>
                    <a:pt x="1" y="732"/>
                  </a:lnTo>
                  <a:lnTo>
                    <a:pt x="1283" y="1262"/>
                  </a:lnTo>
                  <a:lnTo>
                    <a:pt x="1370" y="1052"/>
                  </a:lnTo>
                  <a:lnTo>
                    <a:pt x="857" y="841"/>
                  </a:lnTo>
                  <a:lnTo>
                    <a:pt x="943" y="634"/>
                  </a:lnTo>
                  <a:lnTo>
                    <a:pt x="1582" y="539"/>
                  </a:lnTo>
                  <a:lnTo>
                    <a:pt x="1681" y="300"/>
                  </a:lnTo>
                  <a:lnTo>
                    <a:pt x="1681" y="300"/>
                  </a:lnTo>
                  <a:lnTo>
                    <a:pt x="964" y="428"/>
                  </a:lnTo>
                  <a:cubicBezTo>
                    <a:pt x="965" y="234"/>
                    <a:pt x="885" y="104"/>
                    <a:pt x="726" y="38"/>
                  </a:cubicBezTo>
                  <a:cubicBezTo>
                    <a:pt x="664" y="13"/>
                    <a:pt x="607" y="0"/>
                    <a:pt x="553"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6"/>
            <p:cNvSpPr/>
            <p:nvPr/>
          </p:nvSpPr>
          <p:spPr>
            <a:xfrm>
              <a:off x="2547500" y="3427700"/>
              <a:ext cx="39525" cy="31000"/>
            </a:xfrm>
            <a:custGeom>
              <a:avLst/>
              <a:gdLst/>
              <a:ahLst/>
              <a:cxnLst/>
              <a:rect l="l" t="t" r="r" b="b"/>
              <a:pathLst>
                <a:path w="1581" h="1240" extrusionOk="0">
                  <a:moveTo>
                    <a:pt x="228" y="190"/>
                  </a:moveTo>
                  <a:cubicBezTo>
                    <a:pt x="253" y="194"/>
                    <a:pt x="295" y="198"/>
                    <a:pt x="351" y="203"/>
                  </a:cubicBezTo>
                  <a:cubicBezTo>
                    <a:pt x="408" y="209"/>
                    <a:pt x="450" y="211"/>
                    <a:pt x="477" y="212"/>
                  </a:cubicBezTo>
                  <a:lnTo>
                    <a:pt x="876" y="237"/>
                  </a:lnTo>
                  <a:lnTo>
                    <a:pt x="721" y="610"/>
                  </a:lnTo>
                  <a:lnTo>
                    <a:pt x="435" y="356"/>
                  </a:lnTo>
                  <a:cubicBezTo>
                    <a:pt x="362" y="291"/>
                    <a:pt x="294" y="235"/>
                    <a:pt x="228" y="190"/>
                  </a:cubicBezTo>
                  <a:close/>
                  <a:moveTo>
                    <a:pt x="94" y="0"/>
                  </a:moveTo>
                  <a:lnTo>
                    <a:pt x="0" y="228"/>
                  </a:lnTo>
                  <a:lnTo>
                    <a:pt x="1090" y="1240"/>
                  </a:lnTo>
                  <a:lnTo>
                    <a:pt x="1181" y="1019"/>
                  </a:lnTo>
                  <a:lnTo>
                    <a:pt x="877" y="747"/>
                  </a:lnTo>
                  <a:lnTo>
                    <a:pt x="1079" y="256"/>
                  </a:lnTo>
                  <a:lnTo>
                    <a:pt x="1488" y="275"/>
                  </a:lnTo>
                  <a:lnTo>
                    <a:pt x="1580" y="52"/>
                  </a:lnTo>
                  <a:lnTo>
                    <a:pt x="9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6"/>
            <p:cNvSpPr/>
            <p:nvPr/>
          </p:nvSpPr>
          <p:spPr>
            <a:xfrm>
              <a:off x="2559550" y="3376600"/>
              <a:ext cx="39000" cy="30000"/>
            </a:xfrm>
            <a:custGeom>
              <a:avLst/>
              <a:gdLst/>
              <a:ahLst/>
              <a:cxnLst/>
              <a:rect l="l" t="t" r="r" b="b"/>
              <a:pathLst>
                <a:path w="1560" h="1200" extrusionOk="0">
                  <a:moveTo>
                    <a:pt x="463" y="1"/>
                  </a:moveTo>
                  <a:lnTo>
                    <a:pt x="373" y="218"/>
                  </a:lnTo>
                  <a:lnTo>
                    <a:pt x="1056" y="814"/>
                  </a:lnTo>
                  <a:cubicBezTo>
                    <a:pt x="1080" y="835"/>
                    <a:pt x="1118" y="865"/>
                    <a:pt x="1170" y="905"/>
                  </a:cubicBezTo>
                  <a:cubicBezTo>
                    <a:pt x="1222" y="946"/>
                    <a:pt x="1269" y="979"/>
                    <a:pt x="1310" y="1004"/>
                  </a:cubicBezTo>
                  <a:cubicBezTo>
                    <a:pt x="1278" y="997"/>
                    <a:pt x="1230" y="989"/>
                    <a:pt x="1164" y="980"/>
                  </a:cubicBezTo>
                  <a:cubicBezTo>
                    <a:pt x="1097" y="971"/>
                    <a:pt x="1042" y="966"/>
                    <a:pt x="998" y="964"/>
                  </a:cubicBezTo>
                  <a:lnTo>
                    <a:pt x="90" y="902"/>
                  </a:lnTo>
                  <a:lnTo>
                    <a:pt x="1" y="1118"/>
                  </a:lnTo>
                  <a:lnTo>
                    <a:pt x="1468" y="1200"/>
                  </a:lnTo>
                  <a:lnTo>
                    <a:pt x="1560" y="979"/>
                  </a:lnTo>
                  <a:lnTo>
                    <a:pt x="46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6"/>
            <p:cNvSpPr/>
            <p:nvPr/>
          </p:nvSpPr>
          <p:spPr>
            <a:xfrm>
              <a:off x="2577475" y="3343025"/>
              <a:ext cx="39575" cy="31375"/>
            </a:xfrm>
            <a:custGeom>
              <a:avLst/>
              <a:gdLst/>
              <a:ahLst/>
              <a:cxnLst/>
              <a:rect l="l" t="t" r="r" b="b"/>
              <a:pathLst>
                <a:path w="1583" h="1255" extrusionOk="0">
                  <a:moveTo>
                    <a:pt x="300" y="0"/>
                  </a:moveTo>
                  <a:lnTo>
                    <a:pt x="1" y="726"/>
                  </a:lnTo>
                  <a:lnTo>
                    <a:pt x="1283" y="1255"/>
                  </a:lnTo>
                  <a:lnTo>
                    <a:pt x="1583" y="530"/>
                  </a:lnTo>
                  <a:lnTo>
                    <a:pt x="1405" y="456"/>
                  </a:lnTo>
                  <a:lnTo>
                    <a:pt x="1192" y="972"/>
                  </a:lnTo>
                  <a:lnTo>
                    <a:pt x="789" y="806"/>
                  </a:lnTo>
                  <a:lnTo>
                    <a:pt x="988" y="322"/>
                  </a:lnTo>
                  <a:lnTo>
                    <a:pt x="814" y="250"/>
                  </a:lnTo>
                  <a:lnTo>
                    <a:pt x="614" y="734"/>
                  </a:lnTo>
                  <a:lnTo>
                    <a:pt x="264" y="589"/>
                  </a:lnTo>
                  <a:lnTo>
                    <a:pt x="478" y="74"/>
                  </a:lnTo>
                  <a:lnTo>
                    <a:pt x="300"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6"/>
            <p:cNvSpPr/>
            <p:nvPr/>
          </p:nvSpPr>
          <p:spPr>
            <a:xfrm>
              <a:off x="2592475" y="3317425"/>
              <a:ext cx="39850" cy="20700"/>
            </a:xfrm>
            <a:custGeom>
              <a:avLst/>
              <a:gdLst/>
              <a:ahLst/>
              <a:cxnLst/>
              <a:rect l="l" t="t" r="r" b="b"/>
              <a:pathLst>
                <a:path w="1594" h="828" extrusionOk="0">
                  <a:moveTo>
                    <a:pt x="1413" y="1"/>
                  </a:moveTo>
                  <a:lnTo>
                    <a:pt x="1189" y="544"/>
                  </a:lnTo>
                  <a:lnTo>
                    <a:pt x="87" y="89"/>
                  </a:lnTo>
                  <a:lnTo>
                    <a:pt x="1" y="299"/>
                  </a:lnTo>
                  <a:lnTo>
                    <a:pt x="1282" y="828"/>
                  </a:lnTo>
                  <a:lnTo>
                    <a:pt x="1593" y="75"/>
                  </a:lnTo>
                  <a:lnTo>
                    <a:pt x="141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6"/>
            <p:cNvSpPr/>
            <p:nvPr/>
          </p:nvSpPr>
          <p:spPr>
            <a:xfrm>
              <a:off x="2585325" y="3496325"/>
              <a:ext cx="38650" cy="32750"/>
            </a:xfrm>
            <a:custGeom>
              <a:avLst/>
              <a:gdLst/>
              <a:ahLst/>
              <a:cxnLst/>
              <a:rect l="l" t="t" r="r" b="b"/>
              <a:pathLst>
                <a:path w="1546" h="1310" extrusionOk="0">
                  <a:moveTo>
                    <a:pt x="547" y="243"/>
                  </a:moveTo>
                  <a:cubicBezTo>
                    <a:pt x="570" y="243"/>
                    <a:pt x="594" y="248"/>
                    <a:pt x="620" y="259"/>
                  </a:cubicBezTo>
                  <a:cubicBezTo>
                    <a:pt x="687" y="287"/>
                    <a:pt x="726" y="326"/>
                    <a:pt x="737" y="378"/>
                  </a:cubicBezTo>
                  <a:cubicBezTo>
                    <a:pt x="749" y="430"/>
                    <a:pt x="735" y="500"/>
                    <a:pt x="700" y="587"/>
                  </a:cubicBezTo>
                  <a:lnTo>
                    <a:pt x="616" y="789"/>
                  </a:lnTo>
                  <a:lnTo>
                    <a:pt x="262" y="643"/>
                  </a:lnTo>
                  <a:lnTo>
                    <a:pt x="337" y="461"/>
                  </a:lnTo>
                  <a:cubicBezTo>
                    <a:pt x="376" y="366"/>
                    <a:pt x="418" y="303"/>
                    <a:pt x="463" y="271"/>
                  </a:cubicBezTo>
                  <a:cubicBezTo>
                    <a:pt x="488" y="252"/>
                    <a:pt x="516" y="243"/>
                    <a:pt x="547" y="243"/>
                  </a:cubicBezTo>
                  <a:close/>
                  <a:moveTo>
                    <a:pt x="1097" y="433"/>
                  </a:moveTo>
                  <a:cubicBezTo>
                    <a:pt x="1124" y="433"/>
                    <a:pt x="1153" y="439"/>
                    <a:pt x="1184" y="452"/>
                  </a:cubicBezTo>
                  <a:cubicBezTo>
                    <a:pt x="1257" y="481"/>
                    <a:pt x="1301" y="526"/>
                    <a:pt x="1316" y="585"/>
                  </a:cubicBezTo>
                  <a:cubicBezTo>
                    <a:pt x="1331" y="644"/>
                    <a:pt x="1320" y="716"/>
                    <a:pt x="1285" y="804"/>
                  </a:cubicBezTo>
                  <a:lnTo>
                    <a:pt x="1192" y="1027"/>
                  </a:lnTo>
                  <a:lnTo>
                    <a:pt x="786" y="859"/>
                  </a:lnTo>
                  <a:lnTo>
                    <a:pt x="874" y="647"/>
                  </a:lnTo>
                  <a:cubicBezTo>
                    <a:pt x="913" y="554"/>
                    <a:pt x="957" y="491"/>
                    <a:pt x="1008" y="459"/>
                  </a:cubicBezTo>
                  <a:cubicBezTo>
                    <a:pt x="1036" y="441"/>
                    <a:pt x="1065" y="433"/>
                    <a:pt x="1097" y="433"/>
                  </a:cubicBezTo>
                  <a:close/>
                  <a:moveTo>
                    <a:pt x="545" y="0"/>
                  </a:moveTo>
                  <a:cubicBezTo>
                    <a:pt x="490" y="0"/>
                    <a:pt x="439" y="16"/>
                    <a:pt x="392" y="48"/>
                  </a:cubicBezTo>
                  <a:cubicBezTo>
                    <a:pt x="308" y="106"/>
                    <a:pt x="230" y="223"/>
                    <a:pt x="157" y="399"/>
                  </a:cubicBezTo>
                  <a:lnTo>
                    <a:pt x="0" y="780"/>
                  </a:lnTo>
                  <a:lnTo>
                    <a:pt x="1282" y="1309"/>
                  </a:lnTo>
                  <a:lnTo>
                    <a:pt x="1473" y="846"/>
                  </a:lnTo>
                  <a:cubicBezTo>
                    <a:pt x="1533" y="703"/>
                    <a:pt x="1546" y="578"/>
                    <a:pt x="1514" y="471"/>
                  </a:cubicBezTo>
                  <a:cubicBezTo>
                    <a:pt x="1482" y="363"/>
                    <a:pt x="1409" y="286"/>
                    <a:pt x="1293" y="238"/>
                  </a:cubicBezTo>
                  <a:cubicBezTo>
                    <a:pt x="1241" y="216"/>
                    <a:pt x="1192" y="205"/>
                    <a:pt x="1147" y="205"/>
                  </a:cubicBezTo>
                  <a:cubicBezTo>
                    <a:pt x="1118" y="205"/>
                    <a:pt x="1091" y="210"/>
                    <a:pt x="1065" y="218"/>
                  </a:cubicBezTo>
                  <a:cubicBezTo>
                    <a:pt x="997" y="239"/>
                    <a:pt x="935" y="292"/>
                    <a:pt x="881" y="375"/>
                  </a:cubicBezTo>
                  <a:lnTo>
                    <a:pt x="873" y="371"/>
                  </a:lnTo>
                  <a:cubicBezTo>
                    <a:pt x="890" y="294"/>
                    <a:pt x="881" y="225"/>
                    <a:pt x="848" y="166"/>
                  </a:cubicBezTo>
                  <a:cubicBezTo>
                    <a:pt x="814" y="107"/>
                    <a:pt x="760" y="61"/>
                    <a:pt x="685" y="31"/>
                  </a:cubicBezTo>
                  <a:cubicBezTo>
                    <a:pt x="635" y="11"/>
                    <a:pt x="589" y="0"/>
                    <a:pt x="545"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6"/>
            <p:cNvSpPr/>
            <p:nvPr/>
          </p:nvSpPr>
          <p:spPr>
            <a:xfrm>
              <a:off x="2605150" y="3451125"/>
              <a:ext cx="37175" cy="34000"/>
            </a:xfrm>
            <a:custGeom>
              <a:avLst/>
              <a:gdLst/>
              <a:ahLst/>
              <a:cxnLst/>
              <a:rect l="l" t="t" r="r" b="b"/>
              <a:pathLst>
                <a:path w="1487" h="1360" extrusionOk="0">
                  <a:moveTo>
                    <a:pt x="611" y="235"/>
                  </a:moveTo>
                  <a:cubicBezTo>
                    <a:pt x="695" y="235"/>
                    <a:pt x="792" y="257"/>
                    <a:pt x="899" y="302"/>
                  </a:cubicBezTo>
                  <a:cubicBezTo>
                    <a:pt x="1059" y="368"/>
                    <a:pt x="1166" y="449"/>
                    <a:pt x="1221" y="547"/>
                  </a:cubicBezTo>
                  <a:cubicBezTo>
                    <a:pt x="1275" y="643"/>
                    <a:pt x="1277" y="753"/>
                    <a:pt x="1225" y="877"/>
                  </a:cubicBezTo>
                  <a:cubicBezTo>
                    <a:pt x="1174" y="1003"/>
                    <a:pt x="1094" y="1080"/>
                    <a:pt x="986" y="1111"/>
                  </a:cubicBezTo>
                  <a:cubicBezTo>
                    <a:pt x="952" y="1120"/>
                    <a:pt x="915" y="1125"/>
                    <a:pt x="877" y="1125"/>
                  </a:cubicBezTo>
                  <a:cubicBezTo>
                    <a:pt x="792" y="1125"/>
                    <a:pt x="695" y="1102"/>
                    <a:pt x="587" y="1057"/>
                  </a:cubicBezTo>
                  <a:cubicBezTo>
                    <a:pt x="430" y="993"/>
                    <a:pt x="324" y="911"/>
                    <a:pt x="269" y="815"/>
                  </a:cubicBezTo>
                  <a:cubicBezTo>
                    <a:pt x="214" y="717"/>
                    <a:pt x="213" y="605"/>
                    <a:pt x="265" y="479"/>
                  </a:cubicBezTo>
                  <a:cubicBezTo>
                    <a:pt x="316" y="354"/>
                    <a:pt x="396" y="278"/>
                    <a:pt x="502" y="249"/>
                  </a:cubicBezTo>
                  <a:cubicBezTo>
                    <a:pt x="536" y="239"/>
                    <a:pt x="572" y="235"/>
                    <a:pt x="611" y="235"/>
                  </a:cubicBezTo>
                  <a:close/>
                  <a:moveTo>
                    <a:pt x="640" y="0"/>
                  </a:moveTo>
                  <a:cubicBezTo>
                    <a:pt x="570" y="0"/>
                    <a:pt x="503" y="11"/>
                    <a:pt x="440" y="34"/>
                  </a:cubicBezTo>
                  <a:cubicBezTo>
                    <a:pt x="282" y="91"/>
                    <a:pt x="163" y="214"/>
                    <a:pt x="85" y="405"/>
                  </a:cubicBezTo>
                  <a:cubicBezTo>
                    <a:pt x="5" y="598"/>
                    <a:pt x="0" y="771"/>
                    <a:pt x="70" y="922"/>
                  </a:cubicBezTo>
                  <a:cubicBezTo>
                    <a:pt x="141" y="1073"/>
                    <a:pt x="282" y="1193"/>
                    <a:pt x="493" y="1280"/>
                  </a:cubicBezTo>
                  <a:cubicBezTo>
                    <a:pt x="622" y="1333"/>
                    <a:pt x="741" y="1360"/>
                    <a:pt x="850" y="1360"/>
                  </a:cubicBezTo>
                  <a:cubicBezTo>
                    <a:pt x="920" y="1360"/>
                    <a:pt x="986" y="1349"/>
                    <a:pt x="1048" y="1327"/>
                  </a:cubicBezTo>
                  <a:cubicBezTo>
                    <a:pt x="1205" y="1270"/>
                    <a:pt x="1324" y="1145"/>
                    <a:pt x="1404" y="952"/>
                  </a:cubicBezTo>
                  <a:cubicBezTo>
                    <a:pt x="1483" y="760"/>
                    <a:pt x="1486" y="588"/>
                    <a:pt x="1413" y="436"/>
                  </a:cubicBezTo>
                  <a:cubicBezTo>
                    <a:pt x="1340" y="285"/>
                    <a:pt x="1200" y="165"/>
                    <a:pt x="991" y="79"/>
                  </a:cubicBezTo>
                  <a:cubicBezTo>
                    <a:pt x="865" y="26"/>
                    <a:pt x="748" y="0"/>
                    <a:pt x="640" y="0"/>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6"/>
            <p:cNvSpPr/>
            <p:nvPr/>
          </p:nvSpPr>
          <p:spPr>
            <a:xfrm>
              <a:off x="2624375" y="3404550"/>
              <a:ext cx="37175" cy="34025"/>
            </a:xfrm>
            <a:custGeom>
              <a:avLst/>
              <a:gdLst/>
              <a:ahLst/>
              <a:cxnLst/>
              <a:rect l="l" t="t" r="r" b="b"/>
              <a:pathLst>
                <a:path w="1487" h="1361" extrusionOk="0">
                  <a:moveTo>
                    <a:pt x="611" y="235"/>
                  </a:moveTo>
                  <a:cubicBezTo>
                    <a:pt x="696" y="235"/>
                    <a:pt x="792" y="257"/>
                    <a:pt x="900" y="302"/>
                  </a:cubicBezTo>
                  <a:cubicBezTo>
                    <a:pt x="1059" y="368"/>
                    <a:pt x="1166" y="449"/>
                    <a:pt x="1220" y="546"/>
                  </a:cubicBezTo>
                  <a:cubicBezTo>
                    <a:pt x="1275" y="643"/>
                    <a:pt x="1277" y="753"/>
                    <a:pt x="1225" y="878"/>
                  </a:cubicBezTo>
                  <a:cubicBezTo>
                    <a:pt x="1174" y="1003"/>
                    <a:pt x="1094" y="1081"/>
                    <a:pt x="986" y="1111"/>
                  </a:cubicBezTo>
                  <a:cubicBezTo>
                    <a:pt x="952" y="1120"/>
                    <a:pt x="916" y="1125"/>
                    <a:pt x="877" y="1125"/>
                  </a:cubicBezTo>
                  <a:cubicBezTo>
                    <a:pt x="792" y="1125"/>
                    <a:pt x="695" y="1103"/>
                    <a:pt x="587" y="1058"/>
                  </a:cubicBezTo>
                  <a:cubicBezTo>
                    <a:pt x="430" y="993"/>
                    <a:pt x="324" y="912"/>
                    <a:pt x="269" y="815"/>
                  </a:cubicBezTo>
                  <a:cubicBezTo>
                    <a:pt x="214" y="717"/>
                    <a:pt x="212" y="605"/>
                    <a:pt x="265" y="479"/>
                  </a:cubicBezTo>
                  <a:cubicBezTo>
                    <a:pt x="316" y="355"/>
                    <a:pt x="396" y="278"/>
                    <a:pt x="502" y="249"/>
                  </a:cubicBezTo>
                  <a:cubicBezTo>
                    <a:pt x="536" y="240"/>
                    <a:pt x="572" y="235"/>
                    <a:pt x="611" y="235"/>
                  </a:cubicBezTo>
                  <a:close/>
                  <a:moveTo>
                    <a:pt x="640" y="1"/>
                  </a:moveTo>
                  <a:cubicBezTo>
                    <a:pt x="570" y="1"/>
                    <a:pt x="503" y="12"/>
                    <a:pt x="440" y="35"/>
                  </a:cubicBezTo>
                  <a:cubicBezTo>
                    <a:pt x="282" y="91"/>
                    <a:pt x="164" y="214"/>
                    <a:pt x="85" y="405"/>
                  </a:cubicBezTo>
                  <a:cubicBezTo>
                    <a:pt x="5" y="599"/>
                    <a:pt x="0" y="772"/>
                    <a:pt x="70" y="923"/>
                  </a:cubicBezTo>
                  <a:cubicBezTo>
                    <a:pt x="141" y="1074"/>
                    <a:pt x="282" y="1192"/>
                    <a:pt x="494" y="1281"/>
                  </a:cubicBezTo>
                  <a:cubicBezTo>
                    <a:pt x="622" y="1334"/>
                    <a:pt x="742" y="1360"/>
                    <a:pt x="851" y="1360"/>
                  </a:cubicBezTo>
                  <a:cubicBezTo>
                    <a:pt x="921" y="1360"/>
                    <a:pt x="986" y="1350"/>
                    <a:pt x="1048" y="1328"/>
                  </a:cubicBezTo>
                  <a:cubicBezTo>
                    <a:pt x="1205" y="1271"/>
                    <a:pt x="1324" y="1145"/>
                    <a:pt x="1404" y="952"/>
                  </a:cubicBezTo>
                  <a:cubicBezTo>
                    <a:pt x="1483" y="761"/>
                    <a:pt x="1486" y="589"/>
                    <a:pt x="1413" y="437"/>
                  </a:cubicBezTo>
                  <a:cubicBezTo>
                    <a:pt x="1341" y="285"/>
                    <a:pt x="1200" y="166"/>
                    <a:pt x="991" y="79"/>
                  </a:cubicBezTo>
                  <a:cubicBezTo>
                    <a:pt x="865" y="27"/>
                    <a:pt x="748" y="1"/>
                    <a:pt x="640"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6"/>
            <p:cNvSpPr/>
            <p:nvPr/>
          </p:nvSpPr>
          <p:spPr>
            <a:xfrm>
              <a:off x="2640625" y="3357675"/>
              <a:ext cx="42200" cy="37400"/>
            </a:xfrm>
            <a:custGeom>
              <a:avLst/>
              <a:gdLst/>
              <a:ahLst/>
              <a:cxnLst/>
              <a:rect l="l" t="t" r="r" b="b"/>
              <a:pathLst>
                <a:path w="1688" h="1496" extrusionOk="0">
                  <a:moveTo>
                    <a:pt x="400" y="1"/>
                  </a:moveTo>
                  <a:lnTo>
                    <a:pt x="301" y="239"/>
                  </a:lnTo>
                  <a:lnTo>
                    <a:pt x="568" y="754"/>
                  </a:lnTo>
                  <a:cubicBezTo>
                    <a:pt x="609" y="838"/>
                    <a:pt x="653" y="923"/>
                    <a:pt x="700" y="1009"/>
                  </a:cubicBezTo>
                  <a:lnTo>
                    <a:pt x="88" y="757"/>
                  </a:lnTo>
                  <a:lnTo>
                    <a:pt x="1" y="967"/>
                  </a:lnTo>
                  <a:lnTo>
                    <a:pt x="1283" y="1496"/>
                  </a:lnTo>
                  <a:lnTo>
                    <a:pt x="1370" y="1286"/>
                  </a:lnTo>
                  <a:lnTo>
                    <a:pt x="891" y="1088"/>
                  </a:lnTo>
                  <a:lnTo>
                    <a:pt x="841" y="923"/>
                  </a:lnTo>
                  <a:lnTo>
                    <a:pt x="1587" y="760"/>
                  </a:lnTo>
                  <a:lnTo>
                    <a:pt x="1688" y="517"/>
                  </a:lnTo>
                  <a:lnTo>
                    <a:pt x="763" y="714"/>
                  </a:lnTo>
                  <a:cubicBezTo>
                    <a:pt x="691" y="571"/>
                    <a:pt x="571" y="334"/>
                    <a:pt x="400"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9" name="Google Shape;4899;p66"/>
          <p:cNvGrpSpPr/>
          <p:nvPr/>
        </p:nvGrpSpPr>
        <p:grpSpPr>
          <a:xfrm>
            <a:off x="2566662" y="2341761"/>
            <a:ext cx="942725" cy="299259"/>
            <a:chOff x="4163050" y="2143700"/>
            <a:chExt cx="788100" cy="250175"/>
          </a:xfrm>
        </p:grpSpPr>
        <p:sp>
          <p:nvSpPr>
            <p:cNvPr id="4900" name="Google Shape;4900;p66"/>
            <p:cNvSpPr/>
            <p:nvPr/>
          </p:nvSpPr>
          <p:spPr>
            <a:xfrm>
              <a:off x="4179425" y="2143700"/>
              <a:ext cx="771725" cy="221475"/>
            </a:xfrm>
            <a:custGeom>
              <a:avLst/>
              <a:gdLst/>
              <a:ahLst/>
              <a:cxnLst/>
              <a:rect l="l" t="t" r="r" b="b"/>
              <a:pathLst>
                <a:path w="30869" h="8859" extrusionOk="0">
                  <a:moveTo>
                    <a:pt x="27223" y="0"/>
                  </a:moveTo>
                  <a:lnTo>
                    <a:pt x="2252" y="6232"/>
                  </a:lnTo>
                  <a:lnTo>
                    <a:pt x="2329" y="6532"/>
                  </a:lnTo>
                  <a:lnTo>
                    <a:pt x="2249" y="6229"/>
                  </a:lnTo>
                  <a:lnTo>
                    <a:pt x="1581" y="6400"/>
                  </a:lnTo>
                  <a:lnTo>
                    <a:pt x="1009" y="6545"/>
                  </a:lnTo>
                  <a:cubicBezTo>
                    <a:pt x="380" y="6706"/>
                    <a:pt x="0" y="7345"/>
                    <a:pt x="161" y="7974"/>
                  </a:cubicBezTo>
                  <a:cubicBezTo>
                    <a:pt x="296" y="8505"/>
                    <a:pt x="774" y="8859"/>
                    <a:pt x="1298" y="8859"/>
                  </a:cubicBezTo>
                  <a:cubicBezTo>
                    <a:pt x="1394" y="8859"/>
                    <a:pt x="1492" y="8847"/>
                    <a:pt x="1589" y="8822"/>
                  </a:cubicBezTo>
                  <a:lnTo>
                    <a:pt x="2161" y="8676"/>
                  </a:lnTo>
                  <a:lnTo>
                    <a:pt x="2832" y="8505"/>
                  </a:lnTo>
                  <a:lnTo>
                    <a:pt x="2833" y="8508"/>
                  </a:lnTo>
                  <a:lnTo>
                    <a:pt x="27803" y="2277"/>
                  </a:lnTo>
                  <a:lnTo>
                    <a:pt x="29367" y="1259"/>
                  </a:lnTo>
                  <a:lnTo>
                    <a:pt x="30869" y="239"/>
                  </a:lnTo>
                  <a:lnTo>
                    <a:pt x="29104" y="125"/>
                  </a:lnTo>
                  <a:lnTo>
                    <a:pt x="27223"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6"/>
            <p:cNvSpPr/>
            <p:nvPr/>
          </p:nvSpPr>
          <p:spPr>
            <a:xfrm>
              <a:off x="4843600" y="2172375"/>
              <a:ext cx="53650" cy="56950"/>
            </a:xfrm>
            <a:custGeom>
              <a:avLst/>
              <a:gdLst/>
              <a:ahLst/>
              <a:cxnLst/>
              <a:rect l="l" t="t" r="r" b="b"/>
              <a:pathLst>
                <a:path w="2146" h="2278" extrusionOk="0">
                  <a:moveTo>
                    <a:pt x="0" y="1"/>
                  </a:moveTo>
                  <a:lnTo>
                    <a:pt x="582" y="2277"/>
                  </a:lnTo>
                  <a:lnTo>
                    <a:pt x="2145" y="1259"/>
                  </a:lnTo>
                  <a:lnTo>
                    <a:pt x="1882" y="126"/>
                  </a:lnTo>
                  <a:lnTo>
                    <a:pt x="0"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6"/>
            <p:cNvSpPr/>
            <p:nvPr/>
          </p:nvSpPr>
          <p:spPr>
            <a:xfrm>
              <a:off x="4890625" y="2175500"/>
              <a:ext cx="44175" cy="28350"/>
            </a:xfrm>
            <a:custGeom>
              <a:avLst/>
              <a:gdLst/>
              <a:ahLst/>
              <a:cxnLst/>
              <a:rect l="l" t="t" r="r" b="b"/>
              <a:pathLst>
                <a:path w="1767" h="1134" extrusionOk="0">
                  <a:moveTo>
                    <a:pt x="1" y="1"/>
                  </a:moveTo>
                  <a:lnTo>
                    <a:pt x="264" y="1134"/>
                  </a:lnTo>
                  <a:lnTo>
                    <a:pt x="1766" y="115"/>
                  </a:lnTo>
                  <a:lnTo>
                    <a:pt x="1"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6"/>
            <p:cNvSpPr/>
            <p:nvPr/>
          </p:nvSpPr>
          <p:spPr>
            <a:xfrm>
              <a:off x="4163050" y="2332375"/>
              <a:ext cx="54050" cy="61500"/>
            </a:xfrm>
            <a:custGeom>
              <a:avLst/>
              <a:gdLst/>
              <a:ahLst/>
              <a:cxnLst/>
              <a:rect l="l" t="t" r="r" b="b"/>
              <a:pathLst>
                <a:path w="2162" h="2460" extrusionOk="0">
                  <a:moveTo>
                    <a:pt x="1581" y="1"/>
                  </a:moveTo>
                  <a:lnTo>
                    <a:pt x="1009" y="147"/>
                  </a:lnTo>
                  <a:cubicBezTo>
                    <a:pt x="380" y="306"/>
                    <a:pt x="0" y="946"/>
                    <a:pt x="161" y="1575"/>
                  </a:cubicBezTo>
                  <a:cubicBezTo>
                    <a:pt x="296" y="2106"/>
                    <a:pt x="774" y="2460"/>
                    <a:pt x="1298" y="2460"/>
                  </a:cubicBezTo>
                  <a:cubicBezTo>
                    <a:pt x="1394" y="2460"/>
                    <a:pt x="1492" y="2448"/>
                    <a:pt x="1590" y="2423"/>
                  </a:cubicBezTo>
                  <a:lnTo>
                    <a:pt x="2161" y="2277"/>
                  </a:lnTo>
                  <a:lnTo>
                    <a:pt x="1581" y="1"/>
                  </a:lnTo>
                  <a:close/>
                </a:path>
              </a:pathLst>
            </a:custGeom>
            <a:solidFill>
              <a:srgbClr val="FFF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6"/>
            <p:cNvSpPr/>
            <p:nvPr/>
          </p:nvSpPr>
          <p:spPr>
            <a:xfrm>
              <a:off x="4219350" y="2172375"/>
              <a:ext cx="638800" cy="212750"/>
            </a:xfrm>
            <a:custGeom>
              <a:avLst/>
              <a:gdLst/>
              <a:ahLst/>
              <a:cxnLst/>
              <a:rect l="l" t="t" r="r" b="b"/>
              <a:pathLst>
                <a:path w="25552" h="8510" extrusionOk="0">
                  <a:moveTo>
                    <a:pt x="24970" y="1"/>
                  </a:moveTo>
                  <a:lnTo>
                    <a:pt x="0" y="6233"/>
                  </a:lnTo>
                  <a:lnTo>
                    <a:pt x="581" y="8509"/>
                  </a:lnTo>
                  <a:lnTo>
                    <a:pt x="25552" y="2277"/>
                  </a:lnTo>
                  <a:lnTo>
                    <a:pt x="24970"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6"/>
            <p:cNvSpPr/>
            <p:nvPr/>
          </p:nvSpPr>
          <p:spPr>
            <a:xfrm>
              <a:off x="4202550" y="2328100"/>
              <a:ext cx="31525" cy="61225"/>
            </a:xfrm>
            <a:custGeom>
              <a:avLst/>
              <a:gdLst/>
              <a:ahLst/>
              <a:cxnLst/>
              <a:rect l="l" t="t" r="r" b="b"/>
              <a:pathLst>
                <a:path w="1261" h="2449" extrusionOk="0">
                  <a:moveTo>
                    <a:pt x="670" y="1"/>
                  </a:moveTo>
                  <a:lnTo>
                    <a:pt x="1" y="172"/>
                  </a:lnTo>
                  <a:lnTo>
                    <a:pt x="581" y="2448"/>
                  </a:lnTo>
                  <a:lnTo>
                    <a:pt x="1261" y="2274"/>
                  </a:lnTo>
                  <a:lnTo>
                    <a:pt x="670" y="1"/>
                  </a:lnTo>
                  <a:close/>
                </a:path>
              </a:pathLst>
            </a:custGeom>
            <a:solidFill>
              <a:srgbClr val="FBE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6"/>
            <p:cNvSpPr/>
            <p:nvPr/>
          </p:nvSpPr>
          <p:spPr>
            <a:xfrm>
              <a:off x="4229400" y="2212075"/>
              <a:ext cx="624300" cy="155800"/>
            </a:xfrm>
            <a:custGeom>
              <a:avLst/>
              <a:gdLst/>
              <a:ahLst/>
              <a:cxnLst/>
              <a:rect l="l" t="t" r="r" b="b"/>
              <a:pathLst>
                <a:path w="24972" h="6232" fill="none" extrusionOk="0">
                  <a:moveTo>
                    <a:pt x="24971" y="0"/>
                  </a:moveTo>
                  <a:lnTo>
                    <a:pt x="1" y="6232"/>
                  </a:lnTo>
                </a:path>
              </a:pathLst>
            </a:custGeom>
            <a:noFill/>
            <a:ln w="7200"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6"/>
            <p:cNvSpPr/>
            <p:nvPr/>
          </p:nvSpPr>
          <p:spPr>
            <a:xfrm>
              <a:off x="4223700" y="2189700"/>
              <a:ext cx="624275" cy="155800"/>
            </a:xfrm>
            <a:custGeom>
              <a:avLst/>
              <a:gdLst/>
              <a:ahLst/>
              <a:cxnLst/>
              <a:rect l="l" t="t" r="r" b="b"/>
              <a:pathLst>
                <a:path w="24971" h="6232" fill="none" extrusionOk="0">
                  <a:moveTo>
                    <a:pt x="24971" y="0"/>
                  </a:moveTo>
                  <a:lnTo>
                    <a:pt x="1" y="6232"/>
                  </a:lnTo>
                </a:path>
              </a:pathLst>
            </a:custGeom>
            <a:noFill/>
            <a:ln w="7200" cap="flat" cmpd="sng">
              <a:solidFill>
                <a:srgbClr val="414143"/>
              </a:solidFill>
              <a:prstDash val="solid"/>
              <a:miter lim="87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66"/>
          <p:cNvGrpSpPr/>
          <p:nvPr/>
        </p:nvGrpSpPr>
        <p:grpSpPr>
          <a:xfrm>
            <a:off x="5072450" y="793888"/>
            <a:ext cx="683325" cy="241025"/>
            <a:chOff x="3550175" y="1007425"/>
            <a:chExt cx="683325" cy="241025"/>
          </a:xfrm>
        </p:grpSpPr>
        <p:sp>
          <p:nvSpPr>
            <p:cNvPr id="4909" name="Google Shape;4909;p66"/>
            <p:cNvSpPr/>
            <p:nvPr/>
          </p:nvSpPr>
          <p:spPr>
            <a:xfrm>
              <a:off x="3644875" y="1007425"/>
              <a:ext cx="394225" cy="241025"/>
            </a:xfrm>
            <a:custGeom>
              <a:avLst/>
              <a:gdLst/>
              <a:ahLst/>
              <a:cxnLst/>
              <a:rect l="l" t="t" r="r" b="b"/>
              <a:pathLst>
                <a:path w="15769" h="9641" extrusionOk="0">
                  <a:moveTo>
                    <a:pt x="0" y="1"/>
                  </a:moveTo>
                  <a:lnTo>
                    <a:pt x="14985" y="9640"/>
                  </a:lnTo>
                  <a:lnTo>
                    <a:pt x="15768" y="9640"/>
                  </a:lnTo>
                  <a:lnTo>
                    <a:pt x="78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6"/>
            <p:cNvSpPr/>
            <p:nvPr/>
          </p:nvSpPr>
          <p:spPr>
            <a:xfrm>
              <a:off x="3550175" y="1055775"/>
              <a:ext cx="299475" cy="192675"/>
            </a:xfrm>
            <a:custGeom>
              <a:avLst/>
              <a:gdLst/>
              <a:ahLst/>
              <a:cxnLst/>
              <a:rect l="l" t="t" r="r" b="b"/>
              <a:pathLst>
                <a:path w="11979" h="7707" extrusionOk="0">
                  <a:moveTo>
                    <a:pt x="0" y="1"/>
                  </a:moveTo>
                  <a:lnTo>
                    <a:pt x="0" y="505"/>
                  </a:lnTo>
                  <a:lnTo>
                    <a:pt x="11196" y="7706"/>
                  </a:lnTo>
                  <a:lnTo>
                    <a:pt x="11979" y="7706"/>
                  </a:lnTo>
                  <a:lnTo>
                    <a:pt x="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6"/>
            <p:cNvSpPr/>
            <p:nvPr/>
          </p:nvSpPr>
          <p:spPr>
            <a:xfrm>
              <a:off x="3550175" y="1007425"/>
              <a:ext cx="394200" cy="241025"/>
            </a:xfrm>
            <a:custGeom>
              <a:avLst/>
              <a:gdLst/>
              <a:ahLst/>
              <a:cxnLst/>
              <a:rect l="l" t="t" r="r" b="b"/>
              <a:pathLst>
                <a:path w="15768" h="9641" extrusionOk="0">
                  <a:moveTo>
                    <a:pt x="0" y="1"/>
                  </a:moveTo>
                  <a:lnTo>
                    <a:pt x="14984" y="9640"/>
                  </a:lnTo>
                  <a:lnTo>
                    <a:pt x="15768" y="9640"/>
                  </a:lnTo>
                  <a:lnTo>
                    <a:pt x="78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6"/>
            <p:cNvSpPr/>
            <p:nvPr/>
          </p:nvSpPr>
          <p:spPr>
            <a:xfrm>
              <a:off x="3550175" y="1086225"/>
              <a:ext cx="252150" cy="162225"/>
            </a:xfrm>
            <a:custGeom>
              <a:avLst/>
              <a:gdLst/>
              <a:ahLst/>
              <a:cxnLst/>
              <a:rect l="l" t="t" r="r" b="b"/>
              <a:pathLst>
                <a:path w="10086" h="6489" extrusionOk="0">
                  <a:moveTo>
                    <a:pt x="0" y="1"/>
                  </a:moveTo>
                  <a:lnTo>
                    <a:pt x="0" y="505"/>
                  </a:lnTo>
                  <a:lnTo>
                    <a:pt x="9302" y="6488"/>
                  </a:lnTo>
                  <a:lnTo>
                    <a:pt x="10085" y="6488"/>
                  </a:lnTo>
                  <a:lnTo>
                    <a:pt x="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6"/>
            <p:cNvSpPr/>
            <p:nvPr/>
          </p:nvSpPr>
          <p:spPr>
            <a:xfrm>
              <a:off x="3597525" y="1007425"/>
              <a:ext cx="394200" cy="241025"/>
            </a:xfrm>
            <a:custGeom>
              <a:avLst/>
              <a:gdLst/>
              <a:ahLst/>
              <a:cxnLst/>
              <a:rect l="l" t="t" r="r" b="b"/>
              <a:pathLst>
                <a:path w="15768" h="9641" extrusionOk="0">
                  <a:moveTo>
                    <a:pt x="0" y="1"/>
                  </a:moveTo>
                  <a:lnTo>
                    <a:pt x="14984" y="9640"/>
                  </a:lnTo>
                  <a:lnTo>
                    <a:pt x="15767" y="9640"/>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6"/>
            <p:cNvSpPr/>
            <p:nvPr/>
          </p:nvSpPr>
          <p:spPr>
            <a:xfrm>
              <a:off x="3550175" y="1025300"/>
              <a:ext cx="346825" cy="223150"/>
            </a:xfrm>
            <a:custGeom>
              <a:avLst/>
              <a:gdLst/>
              <a:ahLst/>
              <a:cxnLst/>
              <a:rect l="l" t="t" r="r" b="b"/>
              <a:pathLst>
                <a:path w="13873" h="8926" extrusionOk="0">
                  <a:moveTo>
                    <a:pt x="0" y="1"/>
                  </a:moveTo>
                  <a:lnTo>
                    <a:pt x="0" y="505"/>
                  </a:lnTo>
                  <a:lnTo>
                    <a:pt x="13090" y="8925"/>
                  </a:lnTo>
                  <a:lnTo>
                    <a:pt x="13873" y="8925"/>
                  </a:lnTo>
                  <a:lnTo>
                    <a:pt x="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6"/>
            <p:cNvSpPr/>
            <p:nvPr/>
          </p:nvSpPr>
          <p:spPr>
            <a:xfrm>
              <a:off x="3550175" y="1116700"/>
              <a:ext cx="204775" cy="131750"/>
            </a:xfrm>
            <a:custGeom>
              <a:avLst/>
              <a:gdLst/>
              <a:ahLst/>
              <a:cxnLst/>
              <a:rect l="l" t="t" r="r" b="b"/>
              <a:pathLst>
                <a:path w="8191" h="5270" extrusionOk="0">
                  <a:moveTo>
                    <a:pt x="0" y="1"/>
                  </a:moveTo>
                  <a:lnTo>
                    <a:pt x="0" y="505"/>
                  </a:lnTo>
                  <a:lnTo>
                    <a:pt x="7407" y="5269"/>
                  </a:lnTo>
                  <a:lnTo>
                    <a:pt x="8190" y="5269"/>
                  </a:lnTo>
                  <a:lnTo>
                    <a:pt x="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6"/>
            <p:cNvSpPr/>
            <p:nvPr/>
          </p:nvSpPr>
          <p:spPr>
            <a:xfrm>
              <a:off x="3550175" y="1208100"/>
              <a:ext cx="62725" cy="40350"/>
            </a:xfrm>
            <a:custGeom>
              <a:avLst/>
              <a:gdLst/>
              <a:ahLst/>
              <a:cxnLst/>
              <a:rect l="l" t="t" r="r" b="b"/>
              <a:pathLst>
                <a:path w="2509" h="1614" extrusionOk="0">
                  <a:moveTo>
                    <a:pt x="0" y="1"/>
                  </a:moveTo>
                  <a:lnTo>
                    <a:pt x="0" y="504"/>
                  </a:lnTo>
                  <a:lnTo>
                    <a:pt x="1725" y="1613"/>
                  </a:lnTo>
                  <a:lnTo>
                    <a:pt x="2508" y="1613"/>
                  </a:lnTo>
                  <a:lnTo>
                    <a:pt x="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6"/>
            <p:cNvSpPr/>
            <p:nvPr/>
          </p:nvSpPr>
          <p:spPr>
            <a:xfrm>
              <a:off x="4213125" y="1007425"/>
              <a:ext cx="20375" cy="13100"/>
            </a:xfrm>
            <a:custGeom>
              <a:avLst/>
              <a:gdLst/>
              <a:ahLst/>
              <a:cxnLst/>
              <a:rect l="l" t="t" r="r" b="b"/>
              <a:pathLst>
                <a:path w="815" h="524" extrusionOk="0">
                  <a:moveTo>
                    <a:pt x="0" y="1"/>
                  </a:moveTo>
                  <a:lnTo>
                    <a:pt x="814" y="524"/>
                  </a:lnTo>
                  <a:lnTo>
                    <a:pt x="814" y="20"/>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6"/>
            <p:cNvSpPr/>
            <p:nvPr/>
          </p:nvSpPr>
          <p:spPr>
            <a:xfrm>
              <a:off x="3550175" y="1147175"/>
              <a:ext cx="157425" cy="101275"/>
            </a:xfrm>
            <a:custGeom>
              <a:avLst/>
              <a:gdLst/>
              <a:ahLst/>
              <a:cxnLst/>
              <a:rect l="l" t="t" r="r" b="b"/>
              <a:pathLst>
                <a:path w="6297" h="4051" extrusionOk="0">
                  <a:moveTo>
                    <a:pt x="0" y="1"/>
                  </a:moveTo>
                  <a:lnTo>
                    <a:pt x="0" y="504"/>
                  </a:lnTo>
                  <a:lnTo>
                    <a:pt x="5513" y="4050"/>
                  </a:lnTo>
                  <a:lnTo>
                    <a:pt x="6297" y="4050"/>
                  </a:lnTo>
                  <a:lnTo>
                    <a:pt x="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6"/>
            <p:cNvSpPr/>
            <p:nvPr/>
          </p:nvSpPr>
          <p:spPr>
            <a:xfrm>
              <a:off x="3550175" y="1177625"/>
              <a:ext cx="110050" cy="70825"/>
            </a:xfrm>
            <a:custGeom>
              <a:avLst/>
              <a:gdLst/>
              <a:ahLst/>
              <a:cxnLst/>
              <a:rect l="l" t="t" r="r" b="b"/>
              <a:pathLst>
                <a:path w="4402" h="2833" extrusionOk="0">
                  <a:moveTo>
                    <a:pt x="0" y="1"/>
                  </a:moveTo>
                  <a:lnTo>
                    <a:pt x="0" y="504"/>
                  </a:lnTo>
                  <a:lnTo>
                    <a:pt x="3619" y="2832"/>
                  </a:lnTo>
                  <a:lnTo>
                    <a:pt x="4402" y="2832"/>
                  </a:lnTo>
                  <a:lnTo>
                    <a:pt x="0"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6"/>
            <p:cNvSpPr/>
            <p:nvPr/>
          </p:nvSpPr>
          <p:spPr>
            <a:xfrm>
              <a:off x="3550175" y="1238575"/>
              <a:ext cx="15350" cy="9875"/>
            </a:xfrm>
            <a:custGeom>
              <a:avLst/>
              <a:gdLst/>
              <a:ahLst/>
              <a:cxnLst/>
              <a:rect l="l" t="t" r="r" b="b"/>
              <a:pathLst>
                <a:path w="614" h="395" extrusionOk="0">
                  <a:moveTo>
                    <a:pt x="0" y="0"/>
                  </a:moveTo>
                  <a:lnTo>
                    <a:pt x="0" y="394"/>
                  </a:lnTo>
                  <a:lnTo>
                    <a:pt x="613" y="394"/>
                  </a:lnTo>
                  <a:lnTo>
                    <a:pt x="0"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6"/>
            <p:cNvSpPr/>
            <p:nvPr/>
          </p:nvSpPr>
          <p:spPr>
            <a:xfrm>
              <a:off x="4023700" y="1007425"/>
              <a:ext cx="209800" cy="134975"/>
            </a:xfrm>
            <a:custGeom>
              <a:avLst/>
              <a:gdLst/>
              <a:ahLst/>
              <a:cxnLst/>
              <a:rect l="l" t="t" r="r" b="b"/>
              <a:pathLst>
                <a:path w="8392" h="5399" extrusionOk="0">
                  <a:moveTo>
                    <a:pt x="0" y="1"/>
                  </a:moveTo>
                  <a:lnTo>
                    <a:pt x="8391" y="5399"/>
                  </a:lnTo>
                  <a:lnTo>
                    <a:pt x="8391" y="4895"/>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6"/>
            <p:cNvSpPr/>
            <p:nvPr/>
          </p:nvSpPr>
          <p:spPr>
            <a:xfrm>
              <a:off x="4071075" y="1007425"/>
              <a:ext cx="162425" cy="104500"/>
            </a:xfrm>
            <a:custGeom>
              <a:avLst/>
              <a:gdLst/>
              <a:ahLst/>
              <a:cxnLst/>
              <a:rect l="l" t="t" r="r" b="b"/>
              <a:pathLst>
                <a:path w="6497" h="4180" extrusionOk="0">
                  <a:moveTo>
                    <a:pt x="0" y="1"/>
                  </a:moveTo>
                  <a:lnTo>
                    <a:pt x="6496" y="4180"/>
                  </a:lnTo>
                  <a:lnTo>
                    <a:pt x="6496" y="3676"/>
                  </a:lnTo>
                  <a:lnTo>
                    <a:pt x="78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6"/>
            <p:cNvSpPr/>
            <p:nvPr/>
          </p:nvSpPr>
          <p:spPr>
            <a:xfrm>
              <a:off x="3976350" y="1007425"/>
              <a:ext cx="257150" cy="165425"/>
            </a:xfrm>
            <a:custGeom>
              <a:avLst/>
              <a:gdLst/>
              <a:ahLst/>
              <a:cxnLst/>
              <a:rect l="l" t="t" r="r" b="b"/>
              <a:pathLst>
                <a:path w="10286" h="6617" extrusionOk="0">
                  <a:moveTo>
                    <a:pt x="1" y="1"/>
                  </a:moveTo>
                  <a:lnTo>
                    <a:pt x="10285" y="6617"/>
                  </a:lnTo>
                  <a:lnTo>
                    <a:pt x="10285" y="6113"/>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6"/>
            <p:cNvSpPr/>
            <p:nvPr/>
          </p:nvSpPr>
          <p:spPr>
            <a:xfrm>
              <a:off x="4118400" y="1007425"/>
              <a:ext cx="115100" cy="74025"/>
            </a:xfrm>
            <a:custGeom>
              <a:avLst/>
              <a:gdLst/>
              <a:ahLst/>
              <a:cxnLst/>
              <a:rect l="l" t="t" r="r" b="b"/>
              <a:pathLst>
                <a:path w="4604" h="2961" extrusionOk="0">
                  <a:moveTo>
                    <a:pt x="1" y="1"/>
                  </a:moveTo>
                  <a:lnTo>
                    <a:pt x="4603" y="2961"/>
                  </a:lnTo>
                  <a:lnTo>
                    <a:pt x="4603" y="2457"/>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6"/>
            <p:cNvSpPr/>
            <p:nvPr/>
          </p:nvSpPr>
          <p:spPr>
            <a:xfrm>
              <a:off x="4165775" y="1007425"/>
              <a:ext cx="67725" cy="43575"/>
            </a:xfrm>
            <a:custGeom>
              <a:avLst/>
              <a:gdLst/>
              <a:ahLst/>
              <a:cxnLst/>
              <a:rect l="l" t="t" r="r" b="b"/>
              <a:pathLst>
                <a:path w="2709" h="1743" extrusionOk="0">
                  <a:moveTo>
                    <a:pt x="1" y="1"/>
                  </a:moveTo>
                  <a:lnTo>
                    <a:pt x="2708" y="1743"/>
                  </a:lnTo>
                  <a:lnTo>
                    <a:pt x="2708" y="1239"/>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6"/>
            <p:cNvSpPr/>
            <p:nvPr/>
          </p:nvSpPr>
          <p:spPr>
            <a:xfrm>
              <a:off x="3739575" y="1007425"/>
              <a:ext cx="394200" cy="241025"/>
            </a:xfrm>
            <a:custGeom>
              <a:avLst/>
              <a:gdLst/>
              <a:ahLst/>
              <a:cxnLst/>
              <a:rect l="l" t="t" r="r" b="b"/>
              <a:pathLst>
                <a:path w="15768" h="9641" extrusionOk="0">
                  <a:moveTo>
                    <a:pt x="1" y="1"/>
                  </a:moveTo>
                  <a:lnTo>
                    <a:pt x="14984" y="9640"/>
                  </a:lnTo>
                  <a:lnTo>
                    <a:pt x="15768" y="9640"/>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6"/>
            <p:cNvSpPr/>
            <p:nvPr/>
          </p:nvSpPr>
          <p:spPr>
            <a:xfrm>
              <a:off x="3692200" y="1007425"/>
              <a:ext cx="394225" cy="241025"/>
            </a:xfrm>
            <a:custGeom>
              <a:avLst/>
              <a:gdLst/>
              <a:ahLst/>
              <a:cxnLst/>
              <a:rect l="l" t="t" r="r" b="b"/>
              <a:pathLst>
                <a:path w="15769" h="9641" extrusionOk="0">
                  <a:moveTo>
                    <a:pt x="1" y="1"/>
                  </a:moveTo>
                  <a:lnTo>
                    <a:pt x="14986" y="9640"/>
                  </a:lnTo>
                  <a:lnTo>
                    <a:pt x="15769" y="9640"/>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6"/>
            <p:cNvSpPr/>
            <p:nvPr/>
          </p:nvSpPr>
          <p:spPr>
            <a:xfrm>
              <a:off x="3786925" y="1007425"/>
              <a:ext cx="394225" cy="241025"/>
            </a:xfrm>
            <a:custGeom>
              <a:avLst/>
              <a:gdLst/>
              <a:ahLst/>
              <a:cxnLst/>
              <a:rect l="l" t="t" r="r" b="b"/>
              <a:pathLst>
                <a:path w="15769" h="9641" extrusionOk="0">
                  <a:moveTo>
                    <a:pt x="0" y="1"/>
                  </a:moveTo>
                  <a:lnTo>
                    <a:pt x="14985" y="9640"/>
                  </a:lnTo>
                  <a:lnTo>
                    <a:pt x="15768" y="9640"/>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6"/>
            <p:cNvSpPr/>
            <p:nvPr/>
          </p:nvSpPr>
          <p:spPr>
            <a:xfrm>
              <a:off x="3881650" y="1007425"/>
              <a:ext cx="351850" cy="226375"/>
            </a:xfrm>
            <a:custGeom>
              <a:avLst/>
              <a:gdLst/>
              <a:ahLst/>
              <a:cxnLst/>
              <a:rect l="l" t="t" r="r" b="b"/>
              <a:pathLst>
                <a:path w="14074" h="9055" extrusionOk="0">
                  <a:moveTo>
                    <a:pt x="0" y="1"/>
                  </a:moveTo>
                  <a:lnTo>
                    <a:pt x="14073" y="9054"/>
                  </a:lnTo>
                  <a:lnTo>
                    <a:pt x="14073" y="8551"/>
                  </a:lnTo>
                  <a:lnTo>
                    <a:pt x="78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6"/>
            <p:cNvSpPr/>
            <p:nvPr/>
          </p:nvSpPr>
          <p:spPr>
            <a:xfrm>
              <a:off x="3928975" y="1007425"/>
              <a:ext cx="304525" cy="195900"/>
            </a:xfrm>
            <a:custGeom>
              <a:avLst/>
              <a:gdLst/>
              <a:ahLst/>
              <a:cxnLst/>
              <a:rect l="l" t="t" r="r" b="b"/>
              <a:pathLst>
                <a:path w="12181" h="7836" extrusionOk="0">
                  <a:moveTo>
                    <a:pt x="1" y="1"/>
                  </a:moveTo>
                  <a:lnTo>
                    <a:pt x="12180" y="7835"/>
                  </a:lnTo>
                  <a:lnTo>
                    <a:pt x="12180" y="7332"/>
                  </a:lnTo>
                  <a:lnTo>
                    <a:pt x="784"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6"/>
            <p:cNvSpPr/>
            <p:nvPr/>
          </p:nvSpPr>
          <p:spPr>
            <a:xfrm>
              <a:off x="3834300" y="1007425"/>
              <a:ext cx="394200" cy="241025"/>
            </a:xfrm>
            <a:custGeom>
              <a:avLst/>
              <a:gdLst/>
              <a:ahLst/>
              <a:cxnLst/>
              <a:rect l="l" t="t" r="r" b="b"/>
              <a:pathLst>
                <a:path w="15768" h="9641" extrusionOk="0">
                  <a:moveTo>
                    <a:pt x="0" y="1"/>
                  </a:moveTo>
                  <a:lnTo>
                    <a:pt x="14984" y="9640"/>
                  </a:lnTo>
                  <a:lnTo>
                    <a:pt x="15767" y="9640"/>
                  </a:lnTo>
                  <a:lnTo>
                    <a:pt x="783" y="1"/>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66"/>
          <p:cNvGrpSpPr/>
          <p:nvPr/>
        </p:nvGrpSpPr>
        <p:grpSpPr>
          <a:xfrm>
            <a:off x="2373125" y="4197300"/>
            <a:ext cx="1102125" cy="261650"/>
            <a:chOff x="1396450" y="1553300"/>
            <a:chExt cx="1102125" cy="261650"/>
          </a:xfrm>
        </p:grpSpPr>
        <p:sp>
          <p:nvSpPr>
            <p:cNvPr id="4933" name="Google Shape;4933;p66"/>
            <p:cNvSpPr/>
            <p:nvPr/>
          </p:nvSpPr>
          <p:spPr>
            <a:xfrm>
              <a:off x="1396450" y="1553300"/>
              <a:ext cx="1102125" cy="261650"/>
            </a:xfrm>
            <a:custGeom>
              <a:avLst/>
              <a:gdLst/>
              <a:ahLst/>
              <a:cxnLst/>
              <a:rect l="l" t="t" r="r" b="b"/>
              <a:pathLst>
                <a:path w="44085" h="10466" extrusionOk="0">
                  <a:moveTo>
                    <a:pt x="1040" y="658"/>
                  </a:moveTo>
                  <a:lnTo>
                    <a:pt x="43255" y="1761"/>
                  </a:lnTo>
                  <a:cubicBezTo>
                    <a:pt x="43344" y="1763"/>
                    <a:pt x="43418" y="1822"/>
                    <a:pt x="43416" y="1888"/>
                  </a:cubicBezTo>
                  <a:lnTo>
                    <a:pt x="43360" y="4024"/>
                  </a:lnTo>
                  <a:lnTo>
                    <a:pt x="37797" y="3878"/>
                  </a:lnTo>
                  <a:lnTo>
                    <a:pt x="37785" y="4371"/>
                  </a:lnTo>
                  <a:lnTo>
                    <a:pt x="43348" y="4516"/>
                  </a:lnTo>
                  <a:lnTo>
                    <a:pt x="43321" y="5543"/>
                  </a:lnTo>
                  <a:lnTo>
                    <a:pt x="37758" y="5397"/>
                  </a:lnTo>
                  <a:lnTo>
                    <a:pt x="37745" y="5890"/>
                  </a:lnTo>
                  <a:lnTo>
                    <a:pt x="43307" y="6035"/>
                  </a:lnTo>
                  <a:lnTo>
                    <a:pt x="43280" y="7062"/>
                  </a:lnTo>
                  <a:lnTo>
                    <a:pt x="37718" y="6916"/>
                  </a:lnTo>
                  <a:lnTo>
                    <a:pt x="37705" y="7409"/>
                  </a:lnTo>
                  <a:lnTo>
                    <a:pt x="43268" y="7555"/>
                  </a:lnTo>
                  <a:lnTo>
                    <a:pt x="43212" y="9690"/>
                  </a:lnTo>
                  <a:cubicBezTo>
                    <a:pt x="43211" y="9725"/>
                    <a:pt x="43190" y="9751"/>
                    <a:pt x="43172" y="9765"/>
                  </a:cubicBezTo>
                  <a:cubicBezTo>
                    <a:pt x="43141" y="9793"/>
                    <a:pt x="43098" y="9808"/>
                    <a:pt x="43052" y="9808"/>
                  </a:cubicBezTo>
                  <a:cubicBezTo>
                    <a:pt x="43050" y="9808"/>
                    <a:pt x="43047" y="9808"/>
                    <a:pt x="43045" y="9808"/>
                  </a:cubicBezTo>
                  <a:lnTo>
                    <a:pt x="830" y="8705"/>
                  </a:lnTo>
                  <a:cubicBezTo>
                    <a:pt x="741" y="8703"/>
                    <a:pt x="666" y="8645"/>
                    <a:pt x="668" y="8578"/>
                  </a:cubicBezTo>
                  <a:lnTo>
                    <a:pt x="724" y="6443"/>
                  </a:lnTo>
                  <a:lnTo>
                    <a:pt x="6287" y="6588"/>
                  </a:lnTo>
                  <a:lnTo>
                    <a:pt x="6300" y="6096"/>
                  </a:lnTo>
                  <a:lnTo>
                    <a:pt x="737" y="5951"/>
                  </a:lnTo>
                  <a:lnTo>
                    <a:pt x="764" y="4924"/>
                  </a:lnTo>
                  <a:lnTo>
                    <a:pt x="6327" y="5069"/>
                  </a:lnTo>
                  <a:lnTo>
                    <a:pt x="6339" y="4576"/>
                  </a:lnTo>
                  <a:lnTo>
                    <a:pt x="776" y="4431"/>
                  </a:lnTo>
                  <a:lnTo>
                    <a:pt x="803" y="3405"/>
                  </a:lnTo>
                  <a:lnTo>
                    <a:pt x="6366" y="3550"/>
                  </a:lnTo>
                  <a:lnTo>
                    <a:pt x="6379" y="3057"/>
                  </a:lnTo>
                  <a:lnTo>
                    <a:pt x="817" y="2912"/>
                  </a:lnTo>
                  <a:lnTo>
                    <a:pt x="872" y="777"/>
                  </a:lnTo>
                  <a:cubicBezTo>
                    <a:pt x="873" y="742"/>
                    <a:pt x="894" y="716"/>
                    <a:pt x="912" y="701"/>
                  </a:cubicBezTo>
                  <a:cubicBezTo>
                    <a:pt x="943" y="674"/>
                    <a:pt x="988" y="658"/>
                    <a:pt x="1034" y="658"/>
                  </a:cubicBezTo>
                  <a:close/>
                  <a:moveTo>
                    <a:pt x="1035" y="1"/>
                  </a:moveTo>
                  <a:cubicBezTo>
                    <a:pt x="829" y="1"/>
                    <a:pt x="633" y="72"/>
                    <a:pt x="481" y="205"/>
                  </a:cubicBezTo>
                  <a:cubicBezTo>
                    <a:pt x="315" y="349"/>
                    <a:pt x="221" y="546"/>
                    <a:pt x="215" y="760"/>
                  </a:cubicBezTo>
                  <a:lnTo>
                    <a:pt x="11" y="8561"/>
                  </a:lnTo>
                  <a:cubicBezTo>
                    <a:pt x="0" y="8991"/>
                    <a:pt x="360" y="9351"/>
                    <a:pt x="812" y="9362"/>
                  </a:cubicBezTo>
                  <a:lnTo>
                    <a:pt x="43027" y="10466"/>
                  </a:lnTo>
                  <a:lnTo>
                    <a:pt x="43051" y="10466"/>
                  </a:lnTo>
                  <a:cubicBezTo>
                    <a:pt x="43256" y="10466"/>
                    <a:pt x="43452" y="10394"/>
                    <a:pt x="43603" y="10261"/>
                  </a:cubicBezTo>
                  <a:cubicBezTo>
                    <a:pt x="43769" y="10117"/>
                    <a:pt x="43864" y="9921"/>
                    <a:pt x="43869" y="9707"/>
                  </a:cubicBezTo>
                  <a:lnTo>
                    <a:pt x="44073" y="1905"/>
                  </a:lnTo>
                  <a:cubicBezTo>
                    <a:pt x="44085" y="1476"/>
                    <a:pt x="43725" y="1116"/>
                    <a:pt x="43272" y="1104"/>
                  </a:cubicBezTo>
                  <a:lnTo>
                    <a:pt x="1057" y="1"/>
                  </a:lnTo>
                  <a:cubicBezTo>
                    <a:pt x="1049" y="1"/>
                    <a:pt x="1042" y="1"/>
                    <a:pt x="1035"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6"/>
            <p:cNvSpPr/>
            <p:nvPr/>
          </p:nvSpPr>
          <p:spPr>
            <a:xfrm>
              <a:off x="1697225" y="1636450"/>
              <a:ext cx="52125" cy="96950"/>
            </a:xfrm>
            <a:custGeom>
              <a:avLst/>
              <a:gdLst/>
              <a:ahLst/>
              <a:cxnLst/>
              <a:rect l="l" t="t" r="r" b="b"/>
              <a:pathLst>
                <a:path w="2085" h="3878" extrusionOk="0">
                  <a:moveTo>
                    <a:pt x="1" y="1"/>
                  </a:moveTo>
                  <a:lnTo>
                    <a:pt x="492" y="3854"/>
                  </a:lnTo>
                  <a:lnTo>
                    <a:pt x="1392" y="3878"/>
                  </a:lnTo>
                  <a:lnTo>
                    <a:pt x="2084" y="55"/>
                  </a:lnTo>
                  <a:lnTo>
                    <a:pt x="1531" y="41"/>
                  </a:lnTo>
                  <a:lnTo>
                    <a:pt x="988" y="3159"/>
                  </a:lnTo>
                  <a:lnTo>
                    <a:pt x="609" y="17"/>
                  </a:lnTo>
                  <a:lnTo>
                    <a:pt x="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6"/>
            <p:cNvSpPr/>
            <p:nvPr/>
          </p:nvSpPr>
          <p:spPr>
            <a:xfrm>
              <a:off x="1753800" y="1638000"/>
              <a:ext cx="17600" cy="96375"/>
            </a:xfrm>
            <a:custGeom>
              <a:avLst/>
              <a:gdLst/>
              <a:ahLst/>
              <a:cxnLst/>
              <a:rect l="l" t="t" r="r" b="b"/>
              <a:pathLst>
                <a:path w="704" h="3855" extrusionOk="0">
                  <a:moveTo>
                    <a:pt x="101" y="1"/>
                  </a:moveTo>
                  <a:lnTo>
                    <a:pt x="0" y="3838"/>
                  </a:lnTo>
                  <a:lnTo>
                    <a:pt x="604" y="3854"/>
                  </a:lnTo>
                  <a:lnTo>
                    <a:pt x="704" y="17"/>
                  </a:lnTo>
                  <a:lnTo>
                    <a:pt x="10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6"/>
            <p:cNvSpPr/>
            <p:nvPr/>
          </p:nvSpPr>
          <p:spPr>
            <a:xfrm>
              <a:off x="1777725" y="1638100"/>
              <a:ext cx="46925" cy="98175"/>
            </a:xfrm>
            <a:custGeom>
              <a:avLst/>
              <a:gdLst/>
              <a:ahLst/>
              <a:cxnLst/>
              <a:rect l="l" t="t" r="r" b="b"/>
              <a:pathLst>
                <a:path w="1877" h="3927" extrusionOk="0">
                  <a:moveTo>
                    <a:pt x="959" y="1"/>
                  </a:moveTo>
                  <a:cubicBezTo>
                    <a:pt x="398" y="1"/>
                    <a:pt x="100" y="342"/>
                    <a:pt x="84" y="943"/>
                  </a:cubicBezTo>
                  <a:cubicBezTo>
                    <a:pt x="56" y="2039"/>
                    <a:pt x="1230" y="2218"/>
                    <a:pt x="1209" y="3008"/>
                  </a:cubicBezTo>
                  <a:cubicBezTo>
                    <a:pt x="1203" y="3276"/>
                    <a:pt x="1085" y="3373"/>
                    <a:pt x="900" y="3373"/>
                  </a:cubicBezTo>
                  <a:cubicBezTo>
                    <a:pt x="896" y="3373"/>
                    <a:pt x="891" y="3373"/>
                    <a:pt x="887" y="3372"/>
                  </a:cubicBezTo>
                  <a:cubicBezTo>
                    <a:pt x="696" y="3367"/>
                    <a:pt x="578" y="3265"/>
                    <a:pt x="585" y="2991"/>
                  </a:cubicBezTo>
                  <a:lnTo>
                    <a:pt x="592" y="2717"/>
                  </a:lnTo>
                  <a:lnTo>
                    <a:pt x="22" y="2702"/>
                  </a:lnTo>
                  <a:lnTo>
                    <a:pt x="16" y="2938"/>
                  </a:lnTo>
                  <a:cubicBezTo>
                    <a:pt x="0" y="3552"/>
                    <a:pt x="298" y="3911"/>
                    <a:pt x="890" y="3926"/>
                  </a:cubicBezTo>
                  <a:cubicBezTo>
                    <a:pt x="903" y="3926"/>
                    <a:pt x="916" y="3927"/>
                    <a:pt x="928" y="3927"/>
                  </a:cubicBezTo>
                  <a:cubicBezTo>
                    <a:pt x="1496" y="3927"/>
                    <a:pt x="1798" y="3585"/>
                    <a:pt x="1814" y="2985"/>
                  </a:cubicBezTo>
                  <a:cubicBezTo>
                    <a:pt x="1842" y="1888"/>
                    <a:pt x="668" y="1710"/>
                    <a:pt x="688" y="921"/>
                  </a:cubicBezTo>
                  <a:cubicBezTo>
                    <a:pt x="695" y="652"/>
                    <a:pt x="803" y="550"/>
                    <a:pt x="988" y="550"/>
                  </a:cubicBezTo>
                  <a:cubicBezTo>
                    <a:pt x="992" y="550"/>
                    <a:pt x="996" y="550"/>
                    <a:pt x="1000" y="550"/>
                  </a:cubicBezTo>
                  <a:cubicBezTo>
                    <a:pt x="1192" y="555"/>
                    <a:pt x="1298" y="662"/>
                    <a:pt x="1291" y="936"/>
                  </a:cubicBezTo>
                  <a:lnTo>
                    <a:pt x="1287" y="1095"/>
                  </a:lnTo>
                  <a:lnTo>
                    <a:pt x="1857" y="1110"/>
                  </a:lnTo>
                  <a:lnTo>
                    <a:pt x="1861" y="990"/>
                  </a:lnTo>
                  <a:cubicBezTo>
                    <a:pt x="1876" y="375"/>
                    <a:pt x="1584" y="17"/>
                    <a:pt x="997" y="1"/>
                  </a:cubicBezTo>
                  <a:cubicBezTo>
                    <a:pt x="984" y="1"/>
                    <a:pt x="972" y="1"/>
                    <a:pt x="959" y="1"/>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6"/>
            <p:cNvSpPr/>
            <p:nvPr/>
          </p:nvSpPr>
          <p:spPr>
            <a:xfrm>
              <a:off x="1827125" y="1640325"/>
              <a:ext cx="52775" cy="96950"/>
            </a:xfrm>
            <a:custGeom>
              <a:avLst/>
              <a:gdLst/>
              <a:ahLst/>
              <a:cxnLst/>
              <a:rect l="l" t="t" r="r" b="b"/>
              <a:pathLst>
                <a:path w="2111" h="3878" extrusionOk="0">
                  <a:moveTo>
                    <a:pt x="1108" y="691"/>
                  </a:moveTo>
                  <a:lnTo>
                    <a:pt x="1347" y="2639"/>
                  </a:lnTo>
                  <a:lnTo>
                    <a:pt x="767" y="2624"/>
                  </a:lnTo>
                  <a:lnTo>
                    <a:pt x="1108" y="691"/>
                  </a:lnTo>
                  <a:close/>
                  <a:moveTo>
                    <a:pt x="714" y="1"/>
                  </a:moveTo>
                  <a:lnTo>
                    <a:pt x="0" y="3822"/>
                  </a:lnTo>
                  <a:lnTo>
                    <a:pt x="554" y="3836"/>
                  </a:lnTo>
                  <a:lnTo>
                    <a:pt x="676" y="3143"/>
                  </a:lnTo>
                  <a:lnTo>
                    <a:pt x="1416" y="3162"/>
                  </a:lnTo>
                  <a:lnTo>
                    <a:pt x="1502" y="3861"/>
                  </a:lnTo>
                  <a:lnTo>
                    <a:pt x="2110" y="3877"/>
                  </a:lnTo>
                  <a:lnTo>
                    <a:pt x="1597" y="23"/>
                  </a:lnTo>
                  <a:lnTo>
                    <a:pt x="714"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6"/>
            <p:cNvSpPr/>
            <p:nvPr/>
          </p:nvSpPr>
          <p:spPr>
            <a:xfrm>
              <a:off x="1905975" y="1641475"/>
              <a:ext cx="46950" cy="98175"/>
            </a:xfrm>
            <a:custGeom>
              <a:avLst/>
              <a:gdLst/>
              <a:ahLst/>
              <a:cxnLst/>
              <a:rect l="l" t="t" r="r" b="b"/>
              <a:pathLst>
                <a:path w="1878" h="3927" extrusionOk="0">
                  <a:moveTo>
                    <a:pt x="960" y="0"/>
                  </a:moveTo>
                  <a:cubicBezTo>
                    <a:pt x="398" y="0"/>
                    <a:pt x="102" y="342"/>
                    <a:pt x="85" y="942"/>
                  </a:cubicBezTo>
                  <a:cubicBezTo>
                    <a:pt x="57" y="2039"/>
                    <a:pt x="1232" y="2218"/>
                    <a:pt x="1211" y="3007"/>
                  </a:cubicBezTo>
                  <a:cubicBezTo>
                    <a:pt x="1204" y="3274"/>
                    <a:pt x="1087" y="3371"/>
                    <a:pt x="903" y="3371"/>
                  </a:cubicBezTo>
                  <a:cubicBezTo>
                    <a:pt x="899" y="3371"/>
                    <a:pt x="894" y="3371"/>
                    <a:pt x="889" y="3371"/>
                  </a:cubicBezTo>
                  <a:cubicBezTo>
                    <a:pt x="697" y="3366"/>
                    <a:pt x="579" y="3265"/>
                    <a:pt x="586" y="2990"/>
                  </a:cubicBezTo>
                  <a:lnTo>
                    <a:pt x="594" y="2716"/>
                  </a:lnTo>
                  <a:lnTo>
                    <a:pt x="23" y="2701"/>
                  </a:lnTo>
                  <a:lnTo>
                    <a:pt x="17" y="2937"/>
                  </a:lnTo>
                  <a:cubicBezTo>
                    <a:pt x="1" y="3551"/>
                    <a:pt x="298" y="3910"/>
                    <a:pt x="890" y="3926"/>
                  </a:cubicBezTo>
                  <a:cubicBezTo>
                    <a:pt x="903" y="3926"/>
                    <a:pt x="916" y="3926"/>
                    <a:pt x="929" y="3926"/>
                  </a:cubicBezTo>
                  <a:cubicBezTo>
                    <a:pt x="1497" y="3926"/>
                    <a:pt x="1800" y="3585"/>
                    <a:pt x="1815" y="2984"/>
                  </a:cubicBezTo>
                  <a:cubicBezTo>
                    <a:pt x="1844" y="1888"/>
                    <a:pt x="669" y="1709"/>
                    <a:pt x="690" y="919"/>
                  </a:cubicBezTo>
                  <a:cubicBezTo>
                    <a:pt x="696" y="652"/>
                    <a:pt x="804" y="549"/>
                    <a:pt x="987" y="549"/>
                  </a:cubicBezTo>
                  <a:cubicBezTo>
                    <a:pt x="992" y="549"/>
                    <a:pt x="997" y="549"/>
                    <a:pt x="1001" y="549"/>
                  </a:cubicBezTo>
                  <a:cubicBezTo>
                    <a:pt x="1192" y="554"/>
                    <a:pt x="1300" y="661"/>
                    <a:pt x="1293" y="935"/>
                  </a:cubicBezTo>
                  <a:lnTo>
                    <a:pt x="1289" y="1094"/>
                  </a:lnTo>
                  <a:lnTo>
                    <a:pt x="1859" y="1109"/>
                  </a:lnTo>
                  <a:lnTo>
                    <a:pt x="1861" y="988"/>
                  </a:lnTo>
                  <a:cubicBezTo>
                    <a:pt x="1878" y="374"/>
                    <a:pt x="1585" y="16"/>
                    <a:pt x="999" y="1"/>
                  </a:cubicBezTo>
                  <a:cubicBezTo>
                    <a:pt x="986" y="0"/>
                    <a:pt x="973" y="0"/>
                    <a:pt x="960"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6"/>
            <p:cNvSpPr/>
            <p:nvPr/>
          </p:nvSpPr>
          <p:spPr>
            <a:xfrm>
              <a:off x="1957150" y="1643275"/>
              <a:ext cx="46975" cy="96775"/>
            </a:xfrm>
            <a:custGeom>
              <a:avLst/>
              <a:gdLst/>
              <a:ahLst/>
              <a:cxnLst/>
              <a:rect l="l" t="t" r="r" b="b"/>
              <a:pathLst>
                <a:path w="1879" h="3871" extrusionOk="0">
                  <a:moveTo>
                    <a:pt x="14" y="0"/>
                  </a:moveTo>
                  <a:lnTo>
                    <a:pt x="0" y="548"/>
                  </a:lnTo>
                  <a:lnTo>
                    <a:pt x="631" y="564"/>
                  </a:lnTo>
                  <a:lnTo>
                    <a:pt x="544" y="3854"/>
                  </a:lnTo>
                  <a:lnTo>
                    <a:pt x="1148" y="3870"/>
                  </a:lnTo>
                  <a:lnTo>
                    <a:pt x="1233" y="580"/>
                  </a:lnTo>
                  <a:lnTo>
                    <a:pt x="1864" y="597"/>
                  </a:lnTo>
                  <a:lnTo>
                    <a:pt x="1878" y="48"/>
                  </a:lnTo>
                  <a:lnTo>
                    <a:pt x="14"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6"/>
            <p:cNvSpPr/>
            <p:nvPr/>
          </p:nvSpPr>
          <p:spPr>
            <a:xfrm>
              <a:off x="2004175" y="1644950"/>
              <a:ext cx="52800" cy="96950"/>
            </a:xfrm>
            <a:custGeom>
              <a:avLst/>
              <a:gdLst/>
              <a:ahLst/>
              <a:cxnLst/>
              <a:rect l="l" t="t" r="r" b="b"/>
              <a:pathLst>
                <a:path w="2112" h="3878" extrusionOk="0">
                  <a:moveTo>
                    <a:pt x="1109" y="691"/>
                  </a:moveTo>
                  <a:lnTo>
                    <a:pt x="1348" y="2639"/>
                  </a:lnTo>
                  <a:lnTo>
                    <a:pt x="767" y="2624"/>
                  </a:lnTo>
                  <a:lnTo>
                    <a:pt x="1109" y="691"/>
                  </a:lnTo>
                  <a:close/>
                  <a:moveTo>
                    <a:pt x="715" y="1"/>
                  </a:moveTo>
                  <a:lnTo>
                    <a:pt x="1" y="3821"/>
                  </a:lnTo>
                  <a:lnTo>
                    <a:pt x="554" y="3836"/>
                  </a:lnTo>
                  <a:lnTo>
                    <a:pt x="677" y="3143"/>
                  </a:lnTo>
                  <a:lnTo>
                    <a:pt x="1417" y="3162"/>
                  </a:lnTo>
                  <a:lnTo>
                    <a:pt x="1503" y="3861"/>
                  </a:lnTo>
                  <a:lnTo>
                    <a:pt x="2111" y="3877"/>
                  </a:lnTo>
                  <a:lnTo>
                    <a:pt x="1598" y="23"/>
                  </a:lnTo>
                  <a:lnTo>
                    <a:pt x="715"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6"/>
            <p:cNvSpPr/>
            <p:nvPr/>
          </p:nvSpPr>
          <p:spPr>
            <a:xfrm>
              <a:off x="2063800" y="1646100"/>
              <a:ext cx="65850" cy="97625"/>
            </a:xfrm>
            <a:custGeom>
              <a:avLst/>
              <a:gdLst/>
              <a:ahLst/>
              <a:cxnLst/>
              <a:rect l="l" t="t" r="r" b="b"/>
              <a:pathLst>
                <a:path w="2634" h="3905" extrusionOk="0">
                  <a:moveTo>
                    <a:pt x="101" y="1"/>
                  </a:moveTo>
                  <a:lnTo>
                    <a:pt x="0" y="3838"/>
                  </a:lnTo>
                  <a:lnTo>
                    <a:pt x="527" y="3852"/>
                  </a:lnTo>
                  <a:lnTo>
                    <a:pt x="598" y="1139"/>
                  </a:lnTo>
                  <a:lnTo>
                    <a:pt x="977" y="3864"/>
                  </a:lnTo>
                  <a:lnTo>
                    <a:pt x="1547" y="3878"/>
                  </a:lnTo>
                  <a:lnTo>
                    <a:pt x="2035" y="1138"/>
                  </a:lnTo>
                  <a:lnTo>
                    <a:pt x="1963" y="3890"/>
                  </a:lnTo>
                  <a:lnTo>
                    <a:pt x="2533" y="3905"/>
                  </a:lnTo>
                  <a:lnTo>
                    <a:pt x="2634" y="67"/>
                  </a:lnTo>
                  <a:lnTo>
                    <a:pt x="1795" y="45"/>
                  </a:lnTo>
                  <a:lnTo>
                    <a:pt x="1313" y="2759"/>
                  </a:lnTo>
                  <a:lnTo>
                    <a:pt x="940" y="23"/>
                  </a:lnTo>
                  <a:lnTo>
                    <a:pt x="10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6"/>
            <p:cNvSpPr/>
            <p:nvPr/>
          </p:nvSpPr>
          <p:spPr>
            <a:xfrm>
              <a:off x="2138075" y="1648050"/>
              <a:ext cx="47000" cy="96350"/>
            </a:xfrm>
            <a:custGeom>
              <a:avLst/>
              <a:gdLst/>
              <a:ahLst/>
              <a:cxnLst/>
              <a:rect l="l" t="t" r="r" b="b"/>
              <a:pathLst>
                <a:path w="1880" h="3854" extrusionOk="0">
                  <a:moveTo>
                    <a:pt x="690" y="565"/>
                  </a:moveTo>
                  <a:lnTo>
                    <a:pt x="975" y="572"/>
                  </a:lnTo>
                  <a:cubicBezTo>
                    <a:pt x="1166" y="577"/>
                    <a:pt x="1268" y="668"/>
                    <a:pt x="1261" y="941"/>
                  </a:cubicBezTo>
                  <a:lnTo>
                    <a:pt x="1247" y="1517"/>
                  </a:lnTo>
                  <a:cubicBezTo>
                    <a:pt x="1240" y="1784"/>
                    <a:pt x="1139" y="1871"/>
                    <a:pt x="957" y="1871"/>
                  </a:cubicBezTo>
                  <a:cubicBezTo>
                    <a:pt x="952" y="1871"/>
                    <a:pt x="947" y="1871"/>
                    <a:pt x="941" y="1871"/>
                  </a:cubicBezTo>
                  <a:lnTo>
                    <a:pt x="656" y="1864"/>
                  </a:lnTo>
                  <a:lnTo>
                    <a:pt x="690" y="565"/>
                  </a:lnTo>
                  <a:close/>
                  <a:moveTo>
                    <a:pt x="101" y="1"/>
                  </a:moveTo>
                  <a:lnTo>
                    <a:pt x="1" y="3838"/>
                  </a:lnTo>
                  <a:lnTo>
                    <a:pt x="604" y="3854"/>
                  </a:lnTo>
                  <a:lnTo>
                    <a:pt x="642" y="2412"/>
                  </a:lnTo>
                  <a:lnTo>
                    <a:pt x="926" y="2419"/>
                  </a:lnTo>
                  <a:cubicBezTo>
                    <a:pt x="940" y="2420"/>
                    <a:pt x="954" y="2420"/>
                    <a:pt x="967" y="2420"/>
                  </a:cubicBezTo>
                  <a:cubicBezTo>
                    <a:pt x="1543" y="2420"/>
                    <a:pt x="1835" y="2094"/>
                    <a:pt x="1851" y="1495"/>
                  </a:cubicBezTo>
                  <a:lnTo>
                    <a:pt x="1863" y="995"/>
                  </a:lnTo>
                  <a:cubicBezTo>
                    <a:pt x="1880" y="381"/>
                    <a:pt x="1592" y="39"/>
                    <a:pt x="989" y="23"/>
                  </a:cubicBezTo>
                  <a:lnTo>
                    <a:pt x="101" y="1"/>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6"/>
            <p:cNvSpPr/>
            <p:nvPr/>
          </p:nvSpPr>
          <p:spPr>
            <a:xfrm>
              <a:off x="2188300" y="1648850"/>
              <a:ext cx="46950" cy="98175"/>
            </a:xfrm>
            <a:custGeom>
              <a:avLst/>
              <a:gdLst/>
              <a:ahLst/>
              <a:cxnLst/>
              <a:rect l="l" t="t" r="r" b="b"/>
              <a:pathLst>
                <a:path w="1878" h="3927" extrusionOk="0">
                  <a:moveTo>
                    <a:pt x="960" y="0"/>
                  </a:moveTo>
                  <a:cubicBezTo>
                    <a:pt x="398" y="0"/>
                    <a:pt x="101" y="342"/>
                    <a:pt x="85" y="942"/>
                  </a:cubicBezTo>
                  <a:cubicBezTo>
                    <a:pt x="57" y="2039"/>
                    <a:pt x="1232" y="2217"/>
                    <a:pt x="1211" y="3007"/>
                  </a:cubicBezTo>
                  <a:cubicBezTo>
                    <a:pt x="1204" y="3273"/>
                    <a:pt x="1087" y="3371"/>
                    <a:pt x="903" y="3371"/>
                  </a:cubicBezTo>
                  <a:cubicBezTo>
                    <a:pt x="899" y="3371"/>
                    <a:pt x="894" y="3371"/>
                    <a:pt x="889" y="3371"/>
                  </a:cubicBezTo>
                  <a:cubicBezTo>
                    <a:pt x="697" y="3366"/>
                    <a:pt x="579" y="3265"/>
                    <a:pt x="586" y="2991"/>
                  </a:cubicBezTo>
                  <a:lnTo>
                    <a:pt x="593" y="2716"/>
                  </a:lnTo>
                  <a:lnTo>
                    <a:pt x="23" y="2702"/>
                  </a:lnTo>
                  <a:lnTo>
                    <a:pt x="16" y="2937"/>
                  </a:lnTo>
                  <a:cubicBezTo>
                    <a:pt x="1" y="3551"/>
                    <a:pt x="298" y="3910"/>
                    <a:pt x="890" y="3926"/>
                  </a:cubicBezTo>
                  <a:cubicBezTo>
                    <a:pt x="903" y="3926"/>
                    <a:pt x="915" y="3926"/>
                    <a:pt x="927" y="3926"/>
                  </a:cubicBezTo>
                  <a:cubicBezTo>
                    <a:pt x="1496" y="3926"/>
                    <a:pt x="1799" y="3585"/>
                    <a:pt x="1815" y="2984"/>
                  </a:cubicBezTo>
                  <a:cubicBezTo>
                    <a:pt x="1844" y="1888"/>
                    <a:pt x="669" y="1709"/>
                    <a:pt x="690" y="919"/>
                  </a:cubicBezTo>
                  <a:cubicBezTo>
                    <a:pt x="696" y="652"/>
                    <a:pt x="804" y="549"/>
                    <a:pt x="987" y="549"/>
                  </a:cubicBezTo>
                  <a:cubicBezTo>
                    <a:pt x="991" y="549"/>
                    <a:pt x="996" y="549"/>
                    <a:pt x="1000" y="549"/>
                  </a:cubicBezTo>
                  <a:cubicBezTo>
                    <a:pt x="1193" y="554"/>
                    <a:pt x="1300" y="661"/>
                    <a:pt x="1292" y="935"/>
                  </a:cubicBezTo>
                  <a:lnTo>
                    <a:pt x="1289" y="1094"/>
                  </a:lnTo>
                  <a:lnTo>
                    <a:pt x="1859" y="1109"/>
                  </a:lnTo>
                  <a:lnTo>
                    <a:pt x="1861" y="988"/>
                  </a:lnTo>
                  <a:cubicBezTo>
                    <a:pt x="1878" y="375"/>
                    <a:pt x="1585" y="16"/>
                    <a:pt x="999" y="1"/>
                  </a:cubicBezTo>
                  <a:cubicBezTo>
                    <a:pt x="986" y="1"/>
                    <a:pt x="973" y="0"/>
                    <a:pt x="960" y="0"/>
                  </a:cubicBez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4373;p65">
            <a:extLst>
              <a:ext uri="{FF2B5EF4-FFF2-40B4-BE49-F238E27FC236}">
                <a16:creationId xmlns:a16="http://schemas.microsoft.com/office/drawing/2014/main" id="{605C7595-D165-A8E0-3244-9FCEA907DD7C}"/>
              </a:ext>
            </a:extLst>
          </p:cNvPr>
          <p:cNvGrpSpPr/>
          <p:nvPr/>
        </p:nvGrpSpPr>
        <p:grpSpPr>
          <a:xfrm>
            <a:off x="3779837" y="3975233"/>
            <a:ext cx="1023162" cy="977819"/>
            <a:chOff x="4501800" y="462500"/>
            <a:chExt cx="674900" cy="688675"/>
          </a:xfrm>
        </p:grpSpPr>
        <p:sp>
          <p:nvSpPr>
            <p:cNvPr id="3" name="Google Shape;4374;p65">
              <a:extLst>
                <a:ext uri="{FF2B5EF4-FFF2-40B4-BE49-F238E27FC236}">
                  <a16:creationId xmlns:a16="http://schemas.microsoft.com/office/drawing/2014/main" id="{985C79E0-4A27-BEF7-776B-3EA6A0A71908}"/>
                </a:ext>
              </a:extLst>
            </p:cNvPr>
            <p:cNvSpPr/>
            <p:nvPr/>
          </p:nvSpPr>
          <p:spPr>
            <a:xfrm>
              <a:off x="4795325" y="467975"/>
              <a:ext cx="45325" cy="676650"/>
            </a:xfrm>
            <a:custGeom>
              <a:avLst/>
              <a:gdLst/>
              <a:ahLst/>
              <a:cxnLst/>
              <a:rect l="l" t="t" r="r" b="b"/>
              <a:pathLst>
                <a:path w="1813" h="27066" extrusionOk="0">
                  <a:moveTo>
                    <a:pt x="1205" y="0"/>
                  </a:moveTo>
                  <a:lnTo>
                    <a:pt x="1205" y="0"/>
                  </a:lnTo>
                  <a:cubicBezTo>
                    <a:pt x="71" y="929"/>
                    <a:pt x="105" y="3901"/>
                    <a:pt x="105" y="3901"/>
                  </a:cubicBezTo>
                  <a:cubicBezTo>
                    <a:pt x="1" y="8150"/>
                    <a:pt x="148" y="14993"/>
                    <a:pt x="148" y="14993"/>
                  </a:cubicBezTo>
                  <a:lnTo>
                    <a:pt x="159" y="15003"/>
                  </a:lnTo>
                  <a:cubicBezTo>
                    <a:pt x="159" y="15059"/>
                    <a:pt x="159" y="15115"/>
                    <a:pt x="159" y="15171"/>
                  </a:cubicBezTo>
                  <a:cubicBezTo>
                    <a:pt x="189" y="21741"/>
                    <a:pt x="884" y="27066"/>
                    <a:pt x="1711" y="27066"/>
                  </a:cubicBezTo>
                  <a:cubicBezTo>
                    <a:pt x="1711" y="27066"/>
                    <a:pt x="1712" y="27066"/>
                    <a:pt x="1712" y="27066"/>
                  </a:cubicBezTo>
                  <a:cubicBezTo>
                    <a:pt x="1722" y="27066"/>
                    <a:pt x="1731" y="27065"/>
                    <a:pt x="1741" y="27063"/>
                  </a:cubicBezTo>
                  <a:lnTo>
                    <a:pt x="1812" y="20872"/>
                  </a:lnTo>
                  <a:lnTo>
                    <a:pt x="1201" y="21216"/>
                  </a:lnTo>
                  <a:lnTo>
                    <a:pt x="1205" y="0"/>
                  </a:lnTo>
                  <a:close/>
                </a:path>
              </a:pathLst>
            </a:custGeom>
            <a:solidFill>
              <a:srgbClr val="DE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375;p65">
              <a:extLst>
                <a:ext uri="{FF2B5EF4-FFF2-40B4-BE49-F238E27FC236}">
                  <a16:creationId xmlns:a16="http://schemas.microsoft.com/office/drawing/2014/main" id="{AFD40427-9AE2-930B-044B-8A388A4047B4}"/>
                </a:ext>
              </a:extLst>
            </p:cNvPr>
            <p:cNvSpPr/>
            <p:nvPr/>
          </p:nvSpPr>
          <p:spPr>
            <a:xfrm>
              <a:off x="4914525" y="698625"/>
              <a:ext cx="45450" cy="21575"/>
            </a:xfrm>
            <a:custGeom>
              <a:avLst/>
              <a:gdLst/>
              <a:ahLst/>
              <a:cxnLst/>
              <a:rect l="l" t="t" r="r" b="b"/>
              <a:pathLst>
                <a:path w="1818" h="863" extrusionOk="0">
                  <a:moveTo>
                    <a:pt x="426" y="0"/>
                  </a:moveTo>
                  <a:cubicBezTo>
                    <a:pt x="198" y="0"/>
                    <a:pt x="11" y="182"/>
                    <a:pt x="6" y="411"/>
                  </a:cubicBezTo>
                  <a:cubicBezTo>
                    <a:pt x="1" y="643"/>
                    <a:pt x="184" y="835"/>
                    <a:pt x="416" y="841"/>
                  </a:cubicBezTo>
                  <a:lnTo>
                    <a:pt x="1383" y="862"/>
                  </a:lnTo>
                  <a:cubicBezTo>
                    <a:pt x="1386" y="862"/>
                    <a:pt x="1389" y="862"/>
                    <a:pt x="1393" y="862"/>
                  </a:cubicBezTo>
                  <a:cubicBezTo>
                    <a:pt x="1620" y="862"/>
                    <a:pt x="1807" y="681"/>
                    <a:pt x="1813" y="452"/>
                  </a:cubicBezTo>
                  <a:cubicBezTo>
                    <a:pt x="1818" y="220"/>
                    <a:pt x="1634" y="28"/>
                    <a:pt x="1402" y="22"/>
                  </a:cubicBezTo>
                  <a:lnTo>
                    <a:pt x="436" y="1"/>
                  </a:lnTo>
                  <a:cubicBezTo>
                    <a:pt x="432" y="0"/>
                    <a:pt x="429" y="0"/>
                    <a:pt x="426" y="0"/>
                  </a:cubicBezTo>
                  <a:close/>
                </a:path>
              </a:pathLst>
            </a:custGeom>
            <a:solidFill>
              <a:srgbClr val="D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376;p65">
              <a:extLst>
                <a:ext uri="{FF2B5EF4-FFF2-40B4-BE49-F238E27FC236}">
                  <a16:creationId xmlns:a16="http://schemas.microsoft.com/office/drawing/2014/main" id="{3C380E32-5EF9-423B-4402-4A0F516E43E3}"/>
                </a:ext>
              </a:extLst>
            </p:cNvPr>
            <p:cNvSpPr/>
            <p:nvPr/>
          </p:nvSpPr>
          <p:spPr>
            <a:xfrm>
              <a:off x="4911225" y="703450"/>
              <a:ext cx="47150" cy="59025"/>
            </a:xfrm>
            <a:custGeom>
              <a:avLst/>
              <a:gdLst/>
              <a:ahLst/>
              <a:cxnLst/>
              <a:rect l="l" t="t" r="r" b="b"/>
              <a:pathLst>
                <a:path w="1886" h="2361" extrusionOk="0">
                  <a:moveTo>
                    <a:pt x="506" y="0"/>
                  </a:moveTo>
                  <a:cubicBezTo>
                    <a:pt x="224" y="0"/>
                    <a:pt x="105" y="279"/>
                    <a:pt x="105" y="279"/>
                  </a:cubicBezTo>
                  <a:lnTo>
                    <a:pt x="1" y="1763"/>
                  </a:lnTo>
                  <a:lnTo>
                    <a:pt x="163" y="2291"/>
                  </a:lnTo>
                  <a:lnTo>
                    <a:pt x="1723" y="2361"/>
                  </a:lnTo>
                  <a:lnTo>
                    <a:pt x="1886" y="1961"/>
                  </a:lnTo>
                  <a:lnTo>
                    <a:pt x="696" y="1271"/>
                  </a:lnTo>
                  <a:lnTo>
                    <a:pt x="693" y="7"/>
                  </a:lnTo>
                  <a:lnTo>
                    <a:pt x="527" y="1"/>
                  </a:lnTo>
                  <a:cubicBezTo>
                    <a:pt x="520" y="0"/>
                    <a:pt x="513" y="0"/>
                    <a:pt x="506" y="0"/>
                  </a:cubicBezTo>
                  <a:close/>
                </a:path>
              </a:pathLst>
            </a:custGeom>
            <a:solidFill>
              <a:srgbClr val="C5C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377;p65">
              <a:extLst>
                <a:ext uri="{FF2B5EF4-FFF2-40B4-BE49-F238E27FC236}">
                  <a16:creationId xmlns:a16="http://schemas.microsoft.com/office/drawing/2014/main" id="{78E914A6-39C5-06C1-C142-0F0937F75DBD}"/>
                </a:ext>
              </a:extLst>
            </p:cNvPr>
            <p:cNvSpPr/>
            <p:nvPr/>
          </p:nvSpPr>
          <p:spPr>
            <a:xfrm>
              <a:off x="4911225" y="703450"/>
              <a:ext cx="49050" cy="59025"/>
            </a:xfrm>
            <a:custGeom>
              <a:avLst/>
              <a:gdLst/>
              <a:ahLst/>
              <a:cxnLst/>
              <a:rect l="l" t="t" r="r" b="b"/>
              <a:pathLst>
                <a:path w="1962" h="2361" extrusionOk="0">
                  <a:moveTo>
                    <a:pt x="506" y="0"/>
                  </a:moveTo>
                  <a:cubicBezTo>
                    <a:pt x="224" y="0"/>
                    <a:pt x="105" y="279"/>
                    <a:pt x="105" y="279"/>
                  </a:cubicBezTo>
                  <a:lnTo>
                    <a:pt x="1" y="1763"/>
                  </a:lnTo>
                  <a:lnTo>
                    <a:pt x="163" y="2291"/>
                  </a:lnTo>
                  <a:lnTo>
                    <a:pt x="1723" y="2361"/>
                  </a:lnTo>
                  <a:lnTo>
                    <a:pt x="1886" y="1961"/>
                  </a:lnTo>
                  <a:lnTo>
                    <a:pt x="1932" y="1849"/>
                  </a:lnTo>
                  <a:lnTo>
                    <a:pt x="1961" y="362"/>
                  </a:lnTo>
                  <a:cubicBezTo>
                    <a:pt x="1961" y="362"/>
                    <a:pt x="1863" y="60"/>
                    <a:pt x="1566" y="47"/>
                  </a:cubicBezTo>
                  <a:lnTo>
                    <a:pt x="693" y="7"/>
                  </a:lnTo>
                  <a:lnTo>
                    <a:pt x="527" y="1"/>
                  </a:lnTo>
                  <a:cubicBezTo>
                    <a:pt x="520" y="0"/>
                    <a:pt x="51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378;p65">
              <a:extLst>
                <a:ext uri="{FF2B5EF4-FFF2-40B4-BE49-F238E27FC236}">
                  <a16:creationId xmlns:a16="http://schemas.microsoft.com/office/drawing/2014/main" id="{EAB48F3C-E1DE-2D53-003C-50353A813BA0}"/>
                </a:ext>
              </a:extLst>
            </p:cNvPr>
            <p:cNvSpPr/>
            <p:nvPr/>
          </p:nvSpPr>
          <p:spPr>
            <a:xfrm>
              <a:off x="4914300" y="705400"/>
              <a:ext cx="47175" cy="57075"/>
            </a:xfrm>
            <a:custGeom>
              <a:avLst/>
              <a:gdLst/>
              <a:ahLst/>
              <a:cxnLst/>
              <a:rect l="l" t="t" r="r" b="b"/>
              <a:pathLst>
                <a:path w="1887" h="2283" extrusionOk="0">
                  <a:moveTo>
                    <a:pt x="501" y="1"/>
                  </a:moveTo>
                  <a:cubicBezTo>
                    <a:pt x="223" y="1"/>
                    <a:pt x="104" y="201"/>
                    <a:pt x="104" y="201"/>
                  </a:cubicBezTo>
                  <a:lnTo>
                    <a:pt x="0" y="1685"/>
                  </a:lnTo>
                  <a:lnTo>
                    <a:pt x="163" y="2213"/>
                  </a:lnTo>
                  <a:lnTo>
                    <a:pt x="1722" y="2283"/>
                  </a:lnTo>
                  <a:lnTo>
                    <a:pt x="1886" y="1883"/>
                  </a:lnTo>
                  <a:lnTo>
                    <a:pt x="695" y="1193"/>
                  </a:lnTo>
                  <a:lnTo>
                    <a:pt x="694" y="9"/>
                  </a:lnTo>
                  <a:lnTo>
                    <a:pt x="528" y="1"/>
                  </a:lnTo>
                  <a:cubicBezTo>
                    <a:pt x="519" y="1"/>
                    <a:pt x="510" y="1"/>
                    <a:pt x="501" y="1"/>
                  </a:cubicBezTo>
                  <a:close/>
                </a:path>
              </a:pathLst>
            </a:custGeom>
            <a:solidFill>
              <a:srgbClr val="B0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379;p65">
              <a:extLst>
                <a:ext uri="{FF2B5EF4-FFF2-40B4-BE49-F238E27FC236}">
                  <a16:creationId xmlns:a16="http://schemas.microsoft.com/office/drawing/2014/main" id="{5EA16509-13FE-9220-7662-C55040E039BC}"/>
                </a:ext>
              </a:extLst>
            </p:cNvPr>
            <p:cNvSpPr/>
            <p:nvPr/>
          </p:nvSpPr>
          <p:spPr>
            <a:xfrm>
              <a:off x="5010400" y="751275"/>
              <a:ext cx="45550" cy="21775"/>
            </a:xfrm>
            <a:custGeom>
              <a:avLst/>
              <a:gdLst/>
              <a:ahLst/>
              <a:cxnLst/>
              <a:rect l="l" t="t" r="r" b="b"/>
              <a:pathLst>
                <a:path w="1822" h="871" extrusionOk="0">
                  <a:moveTo>
                    <a:pt x="427" y="0"/>
                  </a:moveTo>
                  <a:cubicBezTo>
                    <a:pt x="201" y="0"/>
                    <a:pt x="15" y="180"/>
                    <a:pt x="8" y="407"/>
                  </a:cubicBezTo>
                  <a:cubicBezTo>
                    <a:pt x="1" y="639"/>
                    <a:pt x="183" y="833"/>
                    <a:pt x="415" y="841"/>
                  </a:cubicBezTo>
                  <a:lnTo>
                    <a:pt x="1381" y="870"/>
                  </a:lnTo>
                  <a:cubicBezTo>
                    <a:pt x="1386" y="870"/>
                    <a:pt x="1391" y="870"/>
                    <a:pt x="1395" y="870"/>
                  </a:cubicBezTo>
                  <a:cubicBezTo>
                    <a:pt x="1621" y="870"/>
                    <a:pt x="1807" y="691"/>
                    <a:pt x="1814" y="463"/>
                  </a:cubicBezTo>
                  <a:cubicBezTo>
                    <a:pt x="1821" y="232"/>
                    <a:pt x="1639" y="37"/>
                    <a:pt x="1407" y="30"/>
                  </a:cubicBezTo>
                  <a:lnTo>
                    <a:pt x="441" y="1"/>
                  </a:lnTo>
                  <a:cubicBezTo>
                    <a:pt x="437" y="0"/>
                    <a:pt x="432" y="0"/>
                    <a:pt x="427" y="0"/>
                  </a:cubicBezTo>
                  <a:close/>
                </a:path>
              </a:pathLst>
            </a:custGeom>
            <a:solidFill>
              <a:srgbClr val="D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380;p65">
              <a:extLst>
                <a:ext uri="{FF2B5EF4-FFF2-40B4-BE49-F238E27FC236}">
                  <a16:creationId xmlns:a16="http://schemas.microsoft.com/office/drawing/2014/main" id="{183BF384-3414-645F-1F30-19CB95F4BE50}"/>
                </a:ext>
              </a:extLst>
            </p:cNvPr>
            <p:cNvSpPr/>
            <p:nvPr/>
          </p:nvSpPr>
          <p:spPr>
            <a:xfrm>
              <a:off x="5007525" y="755200"/>
              <a:ext cx="47250" cy="59050"/>
            </a:xfrm>
            <a:custGeom>
              <a:avLst/>
              <a:gdLst/>
              <a:ahLst/>
              <a:cxnLst/>
              <a:rect l="l" t="t" r="r" b="b"/>
              <a:pathLst>
                <a:path w="1890" h="2362" extrusionOk="0">
                  <a:moveTo>
                    <a:pt x="507" y="0"/>
                  </a:moveTo>
                  <a:cubicBezTo>
                    <a:pt x="223" y="0"/>
                    <a:pt x="103" y="279"/>
                    <a:pt x="103" y="279"/>
                  </a:cubicBezTo>
                  <a:lnTo>
                    <a:pt x="0" y="1764"/>
                  </a:lnTo>
                  <a:lnTo>
                    <a:pt x="163" y="2292"/>
                  </a:lnTo>
                  <a:lnTo>
                    <a:pt x="1722" y="2362"/>
                  </a:lnTo>
                  <a:lnTo>
                    <a:pt x="1890" y="1952"/>
                  </a:lnTo>
                  <a:lnTo>
                    <a:pt x="711" y="1259"/>
                  </a:lnTo>
                  <a:lnTo>
                    <a:pt x="767" y="11"/>
                  </a:lnTo>
                  <a:lnTo>
                    <a:pt x="526" y="1"/>
                  </a:lnTo>
                  <a:cubicBezTo>
                    <a:pt x="519" y="0"/>
                    <a:pt x="513" y="0"/>
                    <a:pt x="507" y="0"/>
                  </a:cubicBezTo>
                  <a:close/>
                </a:path>
              </a:pathLst>
            </a:custGeom>
            <a:solidFill>
              <a:srgbClr val="C5C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381;p65">
              <a:extLst>
                <a:ext uri="{FF2B5EF4-FFF2-40B4-BE49-F238E27FC236}">
                  <a16:creationId xmlns:a16="http://schemas.microsoft.com/office/drawing/2014/main" id="{95440A23-538A-6BA9-98C2-C3AE1564A60B}"/>
                </a:ext>
              </a:extLst>
            </p:cNvPr>
            <p:cNvSpPr/>
            <p:nvPr/>
          </p:nvSpPr>
          <p:spPr>
            <a:xfrm>
              <a:off x="5007525" y="755200"/>
              <a:ext cx="49025" cy="59050"/>
            </a:xfrm>
            <a:custGeom>
              <a:avLst/>
              <a:gdLst/>
              <a:ahLst/>
              <a:cxnLst/>
              <a:rect l="l" t="t" r="r" b="b"/>
              <a:pathLst>
                <a:path w="1961" h="2362" extrusionOk="0">
                  <a:moveTo>
                    <a:pt x="507" y="0"/>
                  </a:moveTo>
                  <a:cubicBezTo>
                    <a:pt x="223" y="0"/>
                    <a:pt x="103" y="279"/>
                    <a:pt x="103" y="279"/>
                  </a:cubicBezTo>
                  <a:lnTo>
                    <a:pt x="0" y="1764"/>
                  </a:lnTo>
                  <a:lnTo>
                    <a:pt x="163" y="2292"/>
                  </a:lnTo>
                  <a:lnTo>
                    <a:pt x="1722" y="2362"/>
                  </a:lnTo>
                  <a:lnTo>
                    <a:pt x="1890" y="1952"/>
                  </a:lnTo>
                  <a:lnTo>
                    <a:pt x="1931" y="1850"/>
                  </a:lnTo>
                  <a:lnTo>
                    <a:pt x="1960" y="363"/>
                  </a:lnTo>
                  <a:cubicBezTo>
                    <a:pt x="1960" y="363"/>
                    <a:pt x="1863" y="61"/>
                    <a:pt x="1566" y="47"/>
                  </a:cubicBezTo>
                  <a:lnTo>
                    <a:pt x="767" y="11"/>
                  </a:lnTo>
                  <a:lnTo>
                    <a:pt x="526" y="1"/>
                  </a:lnTo>
                  <a:cubicBezTo>
                    <a:pt x="519" y="0"/>
                    <a:pt x="513"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382;p65">
              <a:extLst>
                <a:ext uri="{FF2B5EF4-FFF2-40B4-BE49-F238E27FC236}">
                  <a16:creationId xmlns:a16="http://schemas.microsoft.com/office/drawing/2014/main" id="{90F1A019-FD26-BAAB-483B-E80CCC8554C4}"/>
                </a:ext>
              </a:extLst>
            </p:cNvPr>
            <p:cNvSpPr/>
            <p:nvPr/>
          </p:nvSpPr>
          <p:spPr>
            <a:xfrm>
              <a:off x="5010425" y="757375"/>
              <a:ext cx="47250" cy="56875"/>
            </a:xfrm>
            <a:custGeom>
              <a:avLst/>
              <a:gdLst/>
              <a:ahLst/>
              <a:cxnLst/>
              <a:rect l="l" t="t" r="r" b="b"/>
              <a:pathLst>
                <a:path w="1890" h="2275" extrusionOk="0">
                  <a:moveTo>
                    <a:pt x="492" y="0"/>
                  </a:moveTo>
                  <a:cubicBezTo>
                    <a:pt x="214" y="0"/>
                    <a:pt x="103" y="192"/>
                    <a:pt x="103" y="192"/>
                  </a:cubicBezTo>
                  <a:lnTo>
                    <a:pt x="0" y="1677"/>
                  </a:lnTo>
                  <a:lnTo>
                    <a:pt x="163" y="2205"/>
                  </a:lnTo>
                  <a:lnTo>
                    <a:pt x="1722" y="2275"/>
                  </a:lnTo>
                  <a:lnTo>
                    <a:pt x="1890" y="1865"/>
                  </a:lnTo>
                  <a:lnTo>
                    <a:pt x="711" y="1172"/>
                  </a:lnTo>
                  <a:lnTo>
                    <a:pt x="760" y="12"/>
                  </a:lnTo>
                  <a:lnTo>
                    <a:pt x="519" y="1"/>
                  </a:lnTo>
                  <a:cubicBezTo>
                    <a:pt x="510" y="1"/>
                    <a:pt x="501" y="0"/>
                    <a:pt x="492" y="0"/>
                  </a:cubicBezTo>
                  <a:close/>
                </a:path>
              </a:pathLst>
            </a:custGeom>
            <a:solidFill>
              <a:srgbClr val="B0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383;p65">
              <a:extLst>
                <a:ext uri="{FF2B5EF4-FFF2-40B4-BE49-F238E27FC236}">
                  <a16:creationId xmlns:a16="http://schemas.microsoft.com/office/drawing/2014/main" id="{81FC5FA7-B0AA-5F75-1B88-22CCE764D9E5}"/>
                </a:ext>
              </a:extLst>
            </p:cNvPr>
            <p:cNvSpPr/>
            <p:nvPr/>
          </p:nvSpPr>
          <p:spPr>
            <a:xfrm>
              <a:off x="4861125" y="710775"/>
              <a:ext cx="315575" cy="190950"/>
            </a:xfrm>
            <a:custGeom>
              <a:avLst/>
              <a:gdLst/>
              <a:ahLst/>
              <a:cxnLst/>
              <a:rect l="l" t="t" r="r" b="b"/>
              <a:pathLst>
                <a:path w="12623" h="7638" extrusionOk="0">
                  <a:moveTo>
                    <a:pt x="359" y="0"/>
                  </a:moveTo>
                  <a:lnTo>
                    <a:pt x="0" y="5510"/>
                  </a:lnTo>
                  <a:lnTo>
                    <a:pt x="1177" y="5483"/>
                  </a:lnTo>
                  <a:lnTo>
                    <a:pt x="1184" y="4001"/>
                  </a:lnTo>
                  <a:lnTo>
                    <a:pt x="3289" y="4355"/>
                  </a:lnTo>
                  <a:lnTo>
                    <a:pt x="9011" y="6212"/>
                  </a:lnTo>
                  <a:lnTo>
                    <a:pt x="8955" y="6796"/>
                  </a:lnTo>
                  <a:cubicBezTo>
                    <a:pt x="10521" y="7168"/>
                    <a:pt x="11959" y="7505"/>
                    <a:pt x="12575" y="7637"/>
                  </a:cubicBezTo>
                  <a:cubicBezTo>
                    <a:pt x="12622" y="6578"/>
                    <a:pt x="11691" y="6202"/>
                    <a:pt x="11691" y="6202"/>
                  </a:cubicBezTo>
                  <a:lnTo>
                    <a:pt x="3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384;p65">
              <a:extLst>
                <a:ext uri="{FF2B5EF4-FFF2-40B4-BE49-F238E27FC236}">
                  <a16:creationId xmlns:a16="http://schemas.microsoft.com/office/drawing/2014/main" id="{711955DB-6E91-F520-5300-CDF69AC10C1A}"/>
                </a:ext>
              </a:extLst>
            </p:cNvPr>
            <p:cNvSpPr/>
            <p:nvPr/>
          </p:nvSpPr>
          <p:spPr>
            <a:xfrm>
              <a:off x="4890550" y="810775"/>
              <a:ext cx="195850" cy="84575"/>
            </a:xfrm>
            <a:custGeom>
              <a:avLst/>
              <a:gdLst/>
              <a:ahLst/>
              <a:cxnLst/>
              <a:rect l="l" t="t" r="r" b="b"/>
              <a:pathLst>
                <a:path w="7834" h="3383" extrusionOk="0">
                  <a:moveTo>
                    <a:pt x="7" y="1"/>
                  </a:moveTo>
                  <a:lnTo>
                    <a:pt x="0" y="1483"/>
                  </a:lnTo>
                  <a:lnTo>
                    <a:pt x="0" y="1483"/>
                  </a:lnTo>
                  <a:lnTo>
                    <a:pt x="909" y="1462"/>
                  </a:lnTo>
                  <a:lnTo>
                    <a:pt x="909" y="1462"/>
                  </a:lnTo>
                  <a:cubicBezTo>
                    <a:pt x="893" y="1552"/>
                    <a:pt x="882" y="1657"/>
                    <a:pt x="877" y="1770"/>
                  </a:cubicBezTo>
                  <a:cubicBezTo>
                    <a:pt x="862" y="2108"/>
                    <a:pt x="912" y="2385"/>
                    <a:pt x="989" y="2389"/>
                  </a:cubicBezTo>
                  <a:cubicBezTo>
                    <a:pt x="989" y="2389"/>
                    <a:pt x="990" y="2389"/>
                    <a:pt x="990" y="2389"/>
                  </a:cubicBezTo>
                  <a:cubicBezTo>
                    <a:pt x="1066" y="2389"/>
                    <a:pt x="1141" y="2119"/>
                    <a:pt x="1155" y="1782"/>
                  </a:cubicBezTo>
                  <a:cubicBezTo>
                    <a:pt x="1161" y="1663"/>
                    <a:pt x="1158" y="1551"/>
                    <a:pt x="1148" y="1457"/>
                  </a:cubicBezTo>
                  <a:lnTo>
                    <a:pt x="2101" y="1435"/>
                  </a:lnTo>
                  <a:lnTo>
                    <a:pt x="2120" y="1434"/>
                  </a:lnTo>
                  <a:cubicBezTo>
                    <a:pt x="2120" y="1434"/>
                    <a:pt x="2400" y="1503"/>
                    <a:pt x="2863" y="1615"/>
                  </a:cubicBezTo>
                  <a:cubicBezTo>
                    <a:pt x="2842" y="1714"/>
                    <a:pt x="2827" y="1836"/>
                    <a:pt x="2821" y="1969"/>
                  </a:cubicBezTo>
                  <a:cubicBezTo>
                    <a:pt x="2806" y="2307"/>
                    <a:pt x="2856" y="2584"/>
                    <a:pt x="2933" y="2588"/>
                  </a:cubicBezTo>
                  <a:cubicBezTo>
                    <a:pt x="2934" y="2588"/>
                    <a:pt x="2934" y="2588"/>
                    <a:pt x="2934" y="2588"/>
                  </a:cubicBezTo>
                  <a:cubicBezTo>
                    <a:pt x="3011" y="2588"/>
                    <a:pt x="3085" y="2318"/>
                    <a:pt x="3100" y="1981"/>
                  </a:cubicBezTo>
                  <a:cubicBezTo>
                    <a:pt x="3105" y="1868"/>
                    <a:pt x="3102" y="1762"/>
                    <a:pt x="3095" y="1671"/>
                  </a:cubicBezTo>
                  <a:lnTo>
                    <a:pt x="3095" y="1671"/>
                  </a:lnTo>
                  <a:cubicBezTo>
                    <a:pt x="3523" y="1775"/>
                    <a:pt x="4068" y="1906"/>
                    <a:pt x="4675" y="2052"/>
                  </a:cubicBezTo>
                  <a:cubicBezTo>
                    <a:pt x="4662" y="2136"/>
                    <a:pt x="4651" y="2229"/>
                    <a:pt x="4647" y="2329"/>
                  </a:cubicBezTo>
                  <a:cubicBezTo>
                    <a:pt x="4632" y="2668"/>
                    <a:pt x="4682" y="2945"/>
                    <a:pt x="4759" y="2948"/>
                  </a:cubicBezTo>
                  <a:cubicBezTo>
                    <a:pt x="4759" y="2948"/>
                    <a:pt x="4760" y="2948"/>
                    <a:pt x="4760" y="2948"/>
                  </a:cubicBezTo>
                  <a:cubicBezTo>
                    <a:pt x="4837" y="2948"/>
                    <a:pt x="4911" y="2678"/>
                    <a:pt x="4926" y="2342"/>
                  </a:cubicBezTo>
                  <a:cubicBezTo>
                    <a:pt x="4929" y="2261"/>
                    <a:pt x="4929" y="2184"/>
                    <a:pt x="4926" y="2112"/>
                  </a:cubicBezTo>
                  <a:lnTo>
                    <a:pt x="4926" y="2112"/>
                  </a:lnTo>
                  <a:cubicBezTo>
                    <a:pt x="5540" y="2260"/>
                    <a:pt x="6206" y="2420"/>
                    <a:pt x="6875" y="2580"/>
                  </a:cubicBezTo>
                  <a:cubicBezTo>
                    <a:pt x="6868" y="2638"/>
                    <a:pt x="6863" y="2700"/>
                    <a:pt x="6860" y="2763"/>
                  </a:cubicBezTo>
                  <a:cubicBezTo>
                    <a:pt x="6846" y="3102"/>
                    <a:pt x="6895" y="3379"/>
                    <a:pt x="6972" y="3382"/>
                  </a:cubicBezTo>
                  <a:cubicBezTo>
                    <a:pt x="6973" y="3382"/>
                    <a:pt x="6973" y="3382"/>
                    <a:pt x="6974" y="3382"/>
                  </a:cubicBezTo>
                  <a:cubicBezTo>
                    <a:pt x="7050" y="3382"/>
                    <a:pt x="7123" y="3112"/>
                    <a:pt x="7139" y="2776"/>
                  </a:cubicBezTo>
                  <a:cubicBezTo>
                    <a:pt x="7141" y="2731"/>
                    <a:pt x="7142" y="2686"/>
                    <a:pt x="7142" y="2644"/>
                  </a:cubicBezTo>
                  <a:cubicBezTo>
                    <a:pt x="7355" y="2694"/>
                    <a:pt x="7568" y="2746"/>
                    <a:pt x="7778" y="2796"/>
                  </a:cubicBezTo>
                  <a:lnTo>
                    <a:pt x="7834" y="2212"/>
                  </a:lnTo>
                  <a:lnTo>
                    <a:pt x="2149" y="367"/>
                  </a:lnTo>
                  <a:lnTo>
                    <a:pt x="2112" y="355"/>
                  </a:lnTo>
                  <a:lnTo>
                    <a:pt x="7" y="1"/>
                  </a:lnTo>
                  <a:close/>
                </a:path>
              </a:pathLst>
            </a:custGeom>
            <a:solidFill>
              <a:srgbClr val="B0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385;p65">
              <a:extLst>
                <a:ext uri="{FF2B5EF4-FFF2-40B4-BE49-F238E27FC236}">
                  <a16:creationId xmlns:a16="http://schemas.microsoft.com/office/drawing/2014/main" id="{A87F491B-27F0-01F2-F445-586E1FEE7F24}"/>
                </a:ext>
              </a:extLst>
            </p:cNvPr>
            <p:cNvSpPr/>
            <p:nvPr/>
          </p:nvSpPr>
          <p:spPr>
            <a:xfrm>
              <a:off x="4850900" y="1044025"/>
              <a:ext cx="126025" cy="106450"/>
            </a:xfrm>
            <a:custGeom>
              <a:avLst/>
              <a:gdLst/>
              <a:ahLst/>
              <a:cxnLst/>
              <a:rect l="l" t="t" r="r" b="b"/>
              <a:pathLst>
                <a:path w="5041" h="4258" extrusionOk="0">
                  <a:moveTo>
                    <a:pt x="542" y="0"/>
                  </a:moveTo>
                  <a:lnTo>
                    <a:pt x="1" y="2953"/>
                  </a:lnTo>
                  <a:lnTo>
                    <a:pt x="5039" y="4258"/>
                  </a:lnTo>
                  <a:cubicBezTo>
                    <a:pt x="5039" y="4258"/>
                    <a:pt x="5019" y="3885"/>
                    <a:pt x="5039" y="3439"/>
                  </a:cubicBezTo>
                  <a:cubicBezTo>
                    <a:pt x="5040" y="3129"/>
                    <a:pt x="4656" y="2864"/>
                    <a:pt x="4656" y="2864"/>
                  </a:cubicBezTo>
                  <a:lnTo>
                    <a:pt x="5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386;p65">
              <a:extLst>
                <a:ext uri="{FF2B5EF4-FFF2-40B4-BE49-F238E27FC236}">
                  <a16:creationId xmlns:a16="http://schemas.microsoft.com/office/drawing/2014/main" id="{19BB21C2-E10A-733A-7F8F-8FE75863E9A8}"/>
                </a:ext>
              </a:extLst>
            </p:cNvPr>
            <p:cNvSpPr/>
            <p:nvPr/>
          </p:nvSpPr>
          <p:spPr>
            <a:xfrm>
              <a:off x="4707550" y="1107275"/>
              <a:ext cx="117100" cy="43900"/>
            </a:xfrm>
            <a:custGeom>
              <a:avLst/>
              <a:gdLst/>
              <a:ahLst/>
              <a:cxnLst/>
              <a:rect l="l" t="t" r="r" b="b"/>
              <a:pathLst>
                <a:path w="4684" h="1756" extrusionOk="0">
                  <a:moveTo>
                    <a:pt x="859" y="1"/>
                  </a:moveTo>
                  <a:lnTo>
                    <a:pt x="379" y="352"/>
                  </a:lnTo>
                  <a:cubicBezTo>
                    <a:pt x="379" y="352"/>
                    <a:pt x="1" y="627"/>
                    <a:pt x="9" y="937"/>
                  </a:cubicBezTo>
                  <a:cubicBezTo>
                    <a:pt x="40" y="1382"/>
                    <a:pt x="29" y="1756"/>
                    <a:pt x="29" y="1756"/>
                  </a:cubicBezTo>
                  <a:lnTo>
                    <a:pt x="4683" y="428"/>
                  </a:lnTo>
                  <a:lnTo>
                    <a:pt x="8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387;p65">
              <a:extLst>
                <a:ext uri="{FF2B5EF4-FFF2-40B4-BE49-F238E27FC236}">
                  <a16:creationId xmlns:a16="http://schemas.microsoft.com/office/drawing/2014/main" id="{1E4661C7-401E-159F-8569-21FA02D55BB4}"/>
                </a:ext>
              </a:extLst>
            </p:cNvPr>
            <p:cNvSpPr/>
            <p:nvPr/>
          </p:nvSpPr>
          <p:spPr>
            <a:xfrm>
              <a:off x="4729000" y="1041975"/>
              <a:ext cx="104425" cy="76025"/>
            </a:xfrm>
            <a:custGeom>
              <a:avLst/>
              <a:gdLst/>
              <a:ahLst/>
              <a:cxnLst/>
              <a:rect l="l" t="t" r="r" b="b"/>
              <a:pathLst>
                <a:path w="4177" h="3041" extrusionOk="0">
                  <a:moveTo>
                    <a:pt x="3563" y="1"/>
                  </a:moveTo>
                  <a:lnTo>
                    <a:pt x="737" y="2073"/>
                  </a:lnTo>
                  <a:lnTo>
                    <a:pt x="1" y="2613"/>
                  </a:lnTo>
                  <a:lnTo>
                    <a:pt x="3825" y="3040"/>
                  </a:lnTo>
                  <a:lnTo>
                    <a:pt x="4176" y="2940"/>
                  </a:lnTo>
                  <a:lnTo>
                    <a:pt x="4073" y="2446"/>
                  </a:lnTo>
                  <a:lnTo>
                    <a:pt x="3563" y="1"/>
                  </a:lnTo>
                  <a:close/>
                </a:path>
              </a:pathLst>
            </a:custGeom>
            <a:solidFill>
              <a:srgbClr val="BA6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388;p65">
              <a:extLst>
                <a:ext uri="{FF2B5EF4-FFF2-40B4-BE49-F238E27FC236}">
                  <a16:creationId xmlns:a16="http://schemas.microsoft.com/office/drawing/2014/main" id="{B6B223D6-674D-3A72-1BBC-C70F11A9B483}"/>
                </a:ext>
              </a:extLst>
            </p:cNvPr>
            <p:cNvSpPr/>
            <p:nvPr/>
          </p:nvSpPr>
          <p:spPr>
            <a:xfrm>
              <a:off x="4619550" y="751850"/>
              <a:ext cx="45675" cy="22175"/>
            </a:xfrm>
            <a:custGeom>
              <a:avLst/>
              <a:gdLst/>
              <a:ahLst/>
              <a:cxnLst/>
              <a:rect l="l" t="t" r="r" b="b"/>
              <a:pathLst>
                <a:path w="1827" h="887" extrusionOk="0">
                  <a:moveTo>
                    <a:pt x="1396" y="1"/>
                  </a:moveTo>
                  <a:cubicBezTo>
                    <a:pt x="1389" y="1"/>
                    <a:pt x="1383" y="1"/>
                    <a:pt x="1376" y="1"/>
                  </a:cubicBezTo>
                  <a:lnTo>
                    <a:pt x="411" y="47"/>
                  </a:lnTo>
                  <a:cubicBezTo>
                    <a:pt x="179" y="57"/>
                    <a:pt x="0" y="254"/>
                    <a:pt x="11" y="486"/>
                  </a:cubicBezTo>
                  <a:cubicBezTo>
                    <a:pt x="22" y="711"/>
                    <a:pt x="207" y="886"/>
                    <a:pt x="429" y="886"/>
                  </a:cubicBezTo>
                  <a:cubicBezTo>
                    <a:pt x="436" y="886"/>
                    <a:pt x="443" y="886"/>
                    <a:pt x="450" y="886"/>
                  </a:cubicBezTo>
                  <a:lnTo>
                    <a:pt x="1416" y="841"/>
                  </a:lnTo>
                  <a:cubicBezTo>
                    <a:pt x="1648" y="830"/>
                    <a:pt x="1827" y="633"/>
                    <a:pt x="1815" y="401"/>
                  </a:cubicBezTo>
                  <a:cubicBezTo>
                    <a:pt x="1805" y="176"/>
                    <a:pt x="1619" y="1"/>
                    <a:pt x="1396" y="1"/>
                  </a:cubicBezTo>
                  <a:close/>
                </a:path>
              </a:pathLst>
            </a:custGeom>
            <a:solidFill>
              <a:srgbClr val="D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389;p65">
              <a:extLst>
                <a:ext uri="{FF2B5EF4-FFF2-40B4-BE49-F238E27FC236}">
                  <a16:creationId xmlns:a16="http://schemas.microsoft.com/office/drawing/2014/main" id="{3C8B3A3F-0BEC-9D7D-C182-4E63AF8D6D47}"/>
                </a:ext>
              </a:extLst>
            </p:cNvPr>
            <p:cNvSpPr/>
            <p:nvPr/>
          </p:nvSpPr>
          <p:spPr>
            <a:xfrm>
              <a:off x="4619200" y="757050"/>
              <a:ext cx="49875" cy="59775"/>
            </a:xfrm>
            <a:custGeom>
              <a:avLst/>
              <a:gdLst/>
              <a:ahLst/>
              <a:cxnLst/>
              <a:rect l="l" t="t" r="r" b="b"/>
              <a:pathLst>
                <a:path w="1995" h="2391" extrusionOk="0">
                  <a:moveTo>
                    <a:pt x="1457" y="1"/>
                  </a:moveTo>
                  <a:cubicBezTo>
                    <a:pt x="1447" y="1"/>
                    <a:pt x="1436" y="1"/>
                    <a:pt x="1426" y="2"/>
                  </a:cubicBezTo>
                  <a:lnTo>
                    <a:pt x="621" y="58"/>
                  </a:lnTo>
                  <a:lnTo>
                    <a:pt x="388" y="73"/>
                  </a:lnTo>
                  <a:cubicBezTo>
                    <a:pt x="91" y="94"/>
                    <a:pt x="0" y="399"/>
                    <a:pt x="0" y="399"/>
                  </a:cubicBezTo>
                  <a:lnTo>
                    <a:pt x="66" y="1884"/>
                  </a:lnTo>
                  <a:lnTo>
                    <a:pt x="288" y="2391"/>
                  </a:lnTo>
                  <a:lnTo>
                    <a:pt x="1845" y="2283"/>
                  </a:lnTo>
                  <a:lnTo>
                    <a:pt x="1995" y="1751"/>
                  </a:lnTo>
                  <a:lnTo>
                    <a:pt x="1919" y="948"/>
                  </a:lnTo>
                  <a:lnTo>
                    <a:pt x="1855" y="270"/>
                  </a:lnTo>
                  <a:cubicBezTo>
                    <a:pt x="1855" y="270"/>
                    <a:pt x="1732" y="1"/>
                    <a:pt x="1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390;p65">
              <a:extLst>
                <a:ext uri="{FF2B5EF4-FFF2-40B4-BE49-F238E27FC236}">
                  <a16:creationId xmlns:a16="http://schemas.microsoft.com/office/drawing/2014/main" id="{C966D175-4083-C930-ACA2-1529614CE452}"/>
                </a:ext>
              </a:extLst>
            </p:cNvPr>
            <p:cNvSpPr/>
            <p:nvPr/>
          </p:nvSpPr>
          <p:spPr>
            <a:xfrm>
              <a:off x="4622150" y="760150"/>
              <a:ext cx="49875" cy="56500"/>
            </a:xfrm>
            <a:custGeom>
              <a:avLst/>
              <a:gdLst/>
              <a:ahLst/>
              <a:cxnLst/>
              <a:rect l="l" t="t" r="r" b="b"/>
              <a:pathLst>
                <a:path w="1995" h="2260" extrusionOk="0">
                  <a:moveTo>
                    <a:pt x="608" y="0"/>
                  </a:moveTo>
                  <a:lnTo>
                    <a:pt x="374" y="16"/>
                  </a:lnTo>
                  <a:cubicBezTo>
                    <a:pt x="77" y="37"/>
                    <a:pt x="0" y="267"/>
                    <a:pt x="0" y="267"/>
                  </a:cubicBezTo>
                  <a:lnTo>
                    <a:pt x="66" y="1753"/>
                  </a:lnTo>
                  <a:lnTo>
                    <a:pt x="287" y="2260"/>
                  </a:lnTo>
                  <a:lnTo>
                    <a:pt x="1845" y="2151"/>
                  </a:lnTo>
                  <a:lnTo>
                    <a:pt x="1994" y="1620"/>
                  </a:lnTo>
                  <a:lnTo>
                    <a:pt x="1918" y="817"/>
                  </a:lnTo>
                  <a:lnTo>
                    <a:pt x="546" y="1602"/>
                  </a:lnTo>
                  <a:lnTo>
                    <a:pt x="608" y="0"/>
                  </a:lnTo>
                  <a:close/>
                </a:path>
              </a:pathLst>
            </a:custGeom>
            <a:solidFill>
              <a:srgbClr val="B0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391;p65">
              <a:extLst>
                <a:ext uri="{FF2B5EF4-FFF2-40B4-BE49-F238E27FC236}">
                  <a16:creationId xmlns:a16="http://schemas.microsoft.com/office/drawing/2014/main" id="{16F760B8-D6A0-48F3-E6B6-C9BE7BE6854A}"/>
                </a:ext>
              </a:extLst>
            </p:cNvPr>
            <p:cNvSpPr/>
            <p:nvPr/>
          </p:nvSpPr>
          <p:spPr>
            <a:xfrm>
              <a:off x="4714625" y="698725"/>
              <a:ext cx="45725" cy="22175"/>
            </a:xfrm>
            <a:custGeom>
              <a:avLst/>
              <a:gdLst/>
              <a:ahLst/>
              <a:cxnLst/>
              <a:rect l="l" t="t" r="r" b="b"/>
              <a:pathLst>
                <a:path w="1829" h="887" extrusionOk="0">
                  <a:moveTo>
                    <a:pt x="1397" y="0"/>
                  </a:moveTo>
                  <a:cubicBezTo>
                    <a:pt x="1390" y="0"/>
                    <a:pt x="1384" y="1"/>
                    <a:pt x="1378" y="1"/>
                  </a:cubicBezTo>
                  <a:lnTo>
                    <a:pt x="412" y="46"/>
                  </a:lnTo>
                  <a:cubicBezTo>
                    <a:pt x="180" y="58"/>
                    <a:pt x="1" y="254"/>
                    <a:pt x="12" y="486"/>
                  </a:cubicBezTo>
                  <a:cubicBezTo>
                    <a:pt x="22" y="711"/>
                    <a:pt x="209" y="887"/>
                    <a:pt x="432" y="887"/>
                  </a:cubicBezTo>
                  <a:cubicBezTo>
                    <a:pt x="438" y="887"/>
                    <a:pt x="445" y="887"/>
                    <a:pt x="451" y="886"/>
                  </a:cubicBezTo>
                  <a:lnTo>
                    <a:pt x="1417" y="841"/>
                  </a:lnTo>
                  <a:cubicBezTo>
                    <a:pt x="1648" y="830"/>
                    <a:pt x="1828" y="633"/>
                    <a:pt x="1817" y="402"/>
                  </a:cubicBezTo>
                  <a:cubicBezTo>
                    <a:pt x="1807" y="176"/>
                    <a:pt x="1620" y="0"/>
                    <a:pt x="1397" y="0"/>
                  </a:cubicBezTo>
                  <a:close/>
                </a:path>
              </a:pathLst>
            </a:custGeom>
            <a:solidFill>
              <a:srgbClr val="D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392;p65">
              <a:extLst>
                <a:ext uri="{FF2B5EF4-FFF2-40B4-BE49-F238E27FC236}">
                  <a16:creationId xmlns:a16="http://schemas.microsoft.com/office/drawing/2014/main" id="{3C79EB77-326E-B454-42BA-7E7A76E697A1}"/>
                </a:ext>
              </a:extLst>
            </p:cNvPr>
            <p:cNvSpPr/>
            <p:nvPr/>
          </p:nvSpPr>
          <p:spPr>
            <a:xfrm>
              <a:off x="4714175" y="702950"/>
              <a:ext cx="49900" cy="59800"/>
            </a:xfrm>
            <a:custGeom>
              <a:avLst/>
              <a:gdLst/>
              <a:ahLst/>
              <a:cxnLst/>
              <a:rect l="l" t="t" r="r" b="b"/>
              <a:pathLst>
                <a:path w="1996" h="2392" extrusionOk="0">
                  <a:moveTo>
                    <a:pt x="1455" y="0"/>
                  </a:moveTo>
                  <a:cubicBezTo>
                    <a:pt x="1446" y="0"/>
                    <a:pt x="1436" y="1"/>
                    <a:pt x="1426" y="1"/>
                  </a:cubicBezTo>
                  <a:lnTo>
                    <a:pt x="641" y="56"/>
                  </a:lnTo>
                  <a:lnTo>
                    <a:pt x="388" y="74"/>
                  </a:lnTo>
                  <a:cubicBezTo>
                    <a:pt x="91" y="94"/>
                    <a:pt x="0" y="399"/>
                    <a:pt x="0" y="399"/>
                  </a:cubicBezTo>
                  <a:lnTo>
                    <a:pt x="67" y="1885"/>
                  </a:lnTo>
                  <a:lnTo>
                    <a:pt x="288" y="2391"/>
                  </a:lnTo>
                  <a:lnTo>
                    <a:pt x="1845" y="2283"/>
                  </a:lnTo>
                  <a:lnTo>
                    <a:pt x="1995" y="1751"/>
                  </a:lnTo>
                  <a:lnTo>
                    <a:pt x="1915" y="901"/>
                  </a:lnTo>
                  <a:lnTo>
                    <a:pt x="1855" y="270"/>
                  </a:lnTo>
                  <a:cubicBezTo>
                    <a:pt x="1855" y="270"/>
                    <a:pt x="1732" y="0"/>
                    <a:pt x="1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393;p65">
              <a:extLst>
                <a:ext uri="{FF2B5EF4-FFF2-40B4-BE49-F238E27FC236}">
                  <a16:creationId xmlns:a16="http://schemas.microsoft.com/office/drawing/2014/main" id="{3FC3616D-67A9-8A1D-1F87-EA4AC2162E41}"/>
                </a:ext>
              </a:extLst>
            </p:cNvPr>
            <p:cNvSpPr/>
            <p:nvPr/>
          </p:nvSpPr>
          <p:spPr>
            <a:xfrm>
              <a:off x="4716950" y="706125"/>
              <a:ext cx="49875" cy="56475"/>
            </a:xfrm>
            <a:custGeom>
              <a:avLst/>
              <a:gdLst/>
              <a:ahLst/>
              <a:cxnLst/>
              <a:rect l="l" t="t" r="r" b="b"/>
              <a:pathLst>
                <a:path w="1995" h="2259" extrusionOk="0">
                  <a:moveTo>
                    <a:pt x="641" y="0"/>
                  </a:moveTo>
                  <a:lnTo>
                    <a:pt x="388" y="17"/>
                  </a:lnTo>
                  <a:cubicBezTo>
                    <a:pt x="91" y="38"/>
                    <a:pt x="0" y="266"/>
                    <a:pt x="0" y="266"/>
                  </a:cubicBezTo>
                  <a:lnTo>
                    <a:pt x="66" y="1752"/>
                  </a:lnTo>
                  <a:lnTo>
                    <a:pt x="287" y="2259"/>
                  </a:lnTo>
                  <a:lnTo>
                    <a:pt x="1844" y="2151"/>
                  </a:lnTo>
                  <a:lnTo>
                    <a:pt x="1994" y="1619"/>
                  </a:lnTo>
                  <a:lnTo>
                    <a:pt x="1914" y="768"/>
                  </a:lnTo>
                  <a:lnTo>
                    <a:pt x="692" y="1506"/>
                  </a:lnTo>
                  <a:lnTo>
                    <a:pt x="641" y="0"/>
                  </a:lnTo>
                  <a:close/>
                </a:path>
              </a:pathLst>
            </a:custGeom>
            <a:solidFill>
              <a:srgbClr val="B0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394;p65">
              <a:extLst>
                <a:ext uri="{FF2B5EF4-FFF2-40B4-BE49-F238E27FC236}">
                  <a16:creationId xmlns:a16="http://schemas.microsoft.com/office/drawing/2014/main" id="{3957C80A-3852-7EA6-E569-8B34985A39B2}"/>
                </a:ext>
              </a:extLst>
            </p:cNvPr>
            <p:cNvSpPr/>
            <p:nvPr/>
          </p:nvSpPr>
          <p:spPr>
            <a:xfrm>
              <a:off x="4501800" y="762900"/>
              <a:ext cx="209500" cy="144425"/>
            </a:xfrm>
            <a:custGeom>
              <a:avLst/>
              <a:gdLst/>
              <a:ahLst/>
              <a:cxnLst/>
              <a:rect l="l" t="t" r="r" b="b"/>
              <a:pathLst>
                <a:path w="8380" h="5777" extrusionOk="0">
                  <a:moveTo>
                    <a:pt x="8379" y="0"/>
                  </a:moveTo>
                  <a:lnTo>
                    <a:pt x="923" y="4320"/>
                  </a:lnTo>
                  <a:cubicBezTo>
                    <a:pt x="923" y="4320"/>
                    <a:pt x="1" y="4720"/>
                    <a:pt x="74" y="5777"/>
                  </a:cubicBezTo>
                  <a:cubicBezTo>
                    <a:pt x="684" y="5631"/>
                    <a:pt x="2107" y="5260"/>
                    <a:pt x="3655" y="4851"/>
                  </a:cubicBezTo>
                  <a:lnTo>
                    <a:pt x="3575" y="4272"/>
                  </a:lnTo>
                  <a:lnTo>
                    <a:pt x="8115" y="2578"/>
                  </a:lnTo>
                  <a:cubicBezTo>
                    <a:pt x="8296" y="1645"/>
                    <a:pt x="8368" y="768"/>
                    <a:pt x="8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395;p65">
              <a:extLst>
                <a:ext uri="{FF2B5EF4-FFF2-40B4-BE49-F238E27FC236}">
                  <a16:creationId xmlns:a16="http://schemas.microsoft.com/office/drawing/2014/main" id="{AD4D5FBF-FF3C-9636-FDCA-745C2EA4823F}"/>
                </a:ext>
              </a:extLst>
            </p:cNvPr>
            <p:cNvSpPr/>
            <p:nvPr/>
          </p:nvSpPr>
          <p:spPr>
            <a:xfrm>
              <a:off x="4591175" y="827350"/>
              <a:ext cx="113525" cy="70925"/>
            </a:xfrm>
            <a:custGeom>
              <a:avLst/>
              <a:gdLst/>
              <a:ahLst/>
              <a:cxnLst/>
              <a:rect l="l" t="t" r="r" b="b"/>
              <a:pathLst>
                <a:path w="4541" h="2837" extrusionOk="0">
                  <a:moveTo>
                    <a:pt x="4540" y="0"/>
                  </a:moveTo>
                  <a:lnTo>
                    <a:pt x="0" y="1694"/>
                  </a:lnTo>
                  <a:lnTo>
                    <a:pt x="80" y="2273"/>
                  </a:lnTo>
                  <a:cubicBezTo>
                    <a:pt x="295" y="2216"/>
                    <a:pt x="512" y="2159"/>
                    <a:pt x="730" y="2101"/>
                  </a:cubicBezTo>
                  <a:cubicBezTo>
                    <a:pt x="731" y="2144"/>
                    <a:pt x="733" y="2189"/>
                    <a:pt x="735" y="2234"/>
                  </a:cubicBezTo>
                  <a:cubicBezTo>
                    <a:pt x="759" y="2569"/>
                    <a:pt x="839" y="2836"/>
                    <a:pt x="915" y="2836"/>
                  </a:cubicBezTo>
                  <a:cubicBezTo>
                    <a:pt x="915" y="2836"/>
                    <a:pt x="916" y="2836"/>
                    <a:pt x="917" y="2836"/>
                  </a:cubicBezTo>
                  <a:cubicBezTo>
                    <a:pt x="994" y="2831"/>
                    <a:pt x="1037" y="2553"/>
                    <a:pt x="1014" y="2215"/>
                  </a:cubicBezTo>
                  <a:cubicBezTo>
                    <a:pt x="1010" y="2151"/>
                    <a:pt x="1003" y="2089"/>
                    <a:pt x="995" y="2031"/>
                  </a:cubicBezTo>
                  <a:cubicBezTo>
                    <a:pt x="1659" y="1855"/>
                    <a:pt x="2321" y="1679"/>
                    <a:pt x="2932" y="1516"/>
                  </a:cubicBezTo>
                  <a:lnTo>
                    <a:pt x="2932" y="1516"/>
                  </a:lnTo>
                  <a:cubicBezTo>
                    <a:pt x="2930" y="1588"/>
                    <a:pt x="2932" y="1665"/>
                    <a:pt x="2937" y="1746"/>
                  </a:cubicBezTo>
                  <a:cubicBezTo>
                    <a:pt x="2961" y="2081"/>
                    <a:pt x="3041" y="2348"/>
                    <a:pt x="3117" y="2348"/>
                  </a:cubicBezTo>
                  <a:cubicBezTo>
                    <a:pt x="3118" y="2348"/>
                    <a:pt x="3118" y="2348"/>
                    <a:pt x="3119" y="2348"/>
                  </a:cubicBezTo>
                  <a:cubicBezTo>
                    <a:pt x="3196" y="2342"/>
                    <a:pt x="3239" y="2065"/>
                    <a:pt x="3216" y="1727"/>
                  </a:cubicBezTo>
                  <a:cubicBezTo>
                    <a:pt x="3209" y="1626"/>
                    <a:pt x="3197" y="1533"/>
                    <a:pt x="3181" y="1450"/>
                  </a:cubicBezTo>
                  <a:cubicBezTo>
                    <a:pt x="3572" y="1345"/>
                    <a:pt x="3938" y="1248"/>
                    <a:pt x="4263" y="1161"/>
                  </a:cubicBezTo>
                  <a:cubicBezTo>
                    <a:pt x="4375" y="767"/>
                    <a:pt x="4467" y="379"/>
                    <a:pt x="4540" y="0"/>
                  </a:cubicBezTo>
                  <a:close/>
                </a:path>
              </a:pathLst>
            </a:custGeom>
            <a:solidFill>
              <a:srgbClr val="B0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396;p65">
              <a:extLst>
                <a:ext uri="{FF2B5EF4-FFF2-40B4-BE49-F238E27FC236}">
                  <a16:creationId xmlns:a16="http://schemas.microsoft.com/office/drawing/2014/main" id="{4497FA0D-12FA-1383-2B7F-F8F343CFE27E}"/>
                </a:ext>
              </a:extLst>
            </p:cNvPr>
            <p:cNvSpPr/>
            <p:nvPr/>
          </p:nvSpPr>
          <p:spPr>
            <a:xfrm>
              <a:off x="4697725" y="708975"/>
              <a:ext cx="118900" cy="166950"/>
            </a:xfrm>
            <a:custGeom>
              <a:avLst/>
              <a:gdLst/>
              <a:ahLst/>
              <a:cxnLst/>
              <a:rect l="l" t="t" r="r" b="b"/>
              <a:pathLst>
                <a:path w="4756" h="6678" extrusionOk="0">
                  <a:moveTo>
                    <a:pt x="4263" y="0"/>
                  </a:moveTo>
                  <a:lnTo>
                    <a:pt x="2254" y="1164"/>
                  </a:lnTo>
                  <a:lnTo>
                    <a:pt x="542" y="2157"/>
                  </a:lnTo>
                  <a:cubicBezTo>
                    <a:pt x="531" y="2925"/>
                    <a:pt x="459" y="3802"/>
                    <a:pt x="278" y="4735"/>
                  </a:cubicBezTo>
                  <a:cubicBezTo>
                    <a:pt x="205" y="5114"/>
                    <a:pt x="113" y="5502"/>
                    <a:pt x="1" y="5896"/>
                  </a:cubicBezTo>
                  <a:cubicBezTo>
                    <a:pt x="176" y="5849"/>
                    <a:pt x="340" y="5805"/>
                    <a:pt x="490" y="5765"/>
                  </a:cubicBezTo>
                  <a:lnTo>
                    <a:pt x="490" y="5765"/>
                  </a:lnTo>
                  <a:cubicBezTo>
                    <a:pt x="484" y="5857"/>
                    <a:pt x="484" y="5962"/>
                    <a:pt x="492" y="6075"/>
                  </a:cubicBezTo>
                  <a:cubicBezTo>
                    <a:pt x="515" y="6410"/>
                    <a:pt x="594" y="6677"/>
                    <a:pt x="671" y="6677"/>
                  </a:cubicBezTo>
                  <a:cubicBezTo>
                    <a:pt x="671" y="6677"/>
                    <a:pt x="672" y="6677"/>
                    <a:pt x="673" y="6677"/>
                  </a:cubicBezTo>
                  <a:cubicBezTo>
                    <a:pt x="750" y="6672"/>
                    <a:pt x="794" y="6394"/>
                    <a:pt x="770" y="6056"/>
                  </a:cubicBezTo>
                  <a:cubicBezTo>
                    <a:pt x="760" y="5924"/>
                    <a:pt x="743" y="5802"/>
                    <a:pt x="719" y="5704"/>
                  </a:cubicBezTo>
                  <a:cubicBezTo>
                    <a:pt x="1180" y="5580"/>
                    <a:pt x="1458" y="5506"/>
                    <a:pt x="1458" y="5506"/>
                  </a:cubicBezTo>
                  <a:lnTo>
                    <a:pt x="1770" y="5505"/>
                  </a:lnTo>
                  <a:lnTo>
                    <a:pt x="2430" y="5504"/>
                  </a:lnTo>
                  <a:lnTo>
                    <a:pt x="2430" y="5504"/>
                  </a:lnTo>
                  <a:cubicBezTo>
                    <a:pt x="2423" y="5599"/>
                    <a:pt x="2423" y="5710"/>
                    <a:pt x="2431" y="5829"/>
                  </a:cubicBezTo>
                  <a:cubicBezTo>
                    <a:pt x="2454" y="6164"/>
                    <a:pt x="2534" y="6431"/>
                    <a:pt x="2610" y="6431"/>
                  </a:cubicBezTo>
                  <a:cubicBezTo>
                    <a:pt x="2611" y="6431"/>
                    <a:pt x="2612" y="6431"/>
                    <a:pt x="2612" y="6431"/>
                  </a:cubicBezTo>
                  <a:cubicBezTo>
                    <a:pt x="2689" y="6426"/>
                    <a:pt x="2733" y="6147"/>
                    <a:pt x="2709" y="5809"/>
                  </a:cubicBezTo>
                  <a:cubicBezTo>
                    <a:pt x="2701" y="5698"/>
                    <a:pt x="2687" y="5593"/>
                    <a:pt x="2668" y="5503"/>
                  </a:cubicBezTo>
                  <a:lnTo>
                    <a:pt x="3540" y="5502"/>
                  </a:lnTo>
                  <a:lnTo>
                    <a:pt x="4756" y="5500"/>
                  </a:lnTo>
                  <a:lnTo>
                    <a:pt x="4263" y="0"/>
                  </a:lnTo>
                  <a:close/>
                </a:path>
              </a:pathLst>
            </a:custGeom>
            <a:solidFill>
              <a:srgbClr val="BA6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397;p65">
              <a:extLst>
                <a:ext uri="{FF2B5EF4-FFF2-40B4-BE49-F238E27FC236}">
                  <a16:creationId xmlns:a16="http://schemas.microsoft.com/office/drawing/2014/main" id="{7DFAD9F2-891D-5F8F-4132-DCCDF11A9928}"/>
                </a:ext>
              </a:extLst>
            </p:cNvPr>
            <p:cNvSpPr/>
            <p:nvPr/>
          </p:nvSpPr>
          <p:spPr>
            <a:xfrm>
              <a:off x="4795325" y="462500"/>
              <a:ext cx="81975" cy="682125"/>
            </a:xfrm>
            <a:custGeom>
              <a:avLst/>
              <a:gdLst/>
              <a:ahLst/>
              <a:cxnLst/>
              <a:rect l="l" t="t" r="r" b="b"/>
              <a:pathLst>
                <a:path w="3279" h="27285" extrusionOk="0">
                  <a:moveTo>
                    <a:pt x="1600" y="1"/>
                  </a:moveTo>
                  <a:cubicBezTo>
                    <a:pt x="1455" y="47"/>
                    <a:pt x="1323" y="122"/>
                    <a:pt x="1205" y="219"/>
                  </a:cubicBezTo>
                  <a:cubicBezTo>
                    <a:pt x="71" y="1148"/>
                    <a:pt x="105" y="4120"/>
                    <a:pt x="105" y="4120"/>
                  </a:cubicBezTo>
                  <a:cubicBezTo>
                    <a:pt x="1" y="8369"/>
                    <a:pt x="148" y="15212"/>
                    <a:pt x="148" y="15212"/>
                  </a:cubicBezTo>
                  <a:lnTo>
                    <a:pt x="159" y="15222"/>
                  </a:lnTo>
                  <a:cubicBezTo>
                    <a:pt x="159" y="15278"/>
                    <a:pt x="159" y="15334"/>
                    <a:pt x="159" y="15390"/>
                  </a:cubicBezTo>
                  <a:cubicBezTo>
                    <a:pt x="189" y="21960"/>
                    <a:pt x="884" y="27285"/>
                    <a:pt x="1711" y="27285"/>
                  </a:cubicBezTo>
                  <a:cubicBezTo>
                    <a:pt x="1711" y="27285"/>
                    <a:pt x="1712" y="27285"/>
                    <a:pt x="1712" y="27285"/>
                  </a:cubicBezTo>
                  <a:cubicBezTo>
                    <a:pt x="1722" y="27285"/>
                    <a:pt x="1731" y="27284"/>
                    <a:pt x="1741" y="27282"/>
                  </a:cubicBezTo>
                  <a:cubicBezTo>
                    <a:pt x="2555" y="27156"/>
                    <a:pt x="3188" y="21874"/>
                    <a:pt x="3159" y="15377"/>
                  </a:cubicBezTo>
                  <a:cubicBezTo>
                    <a:pt x="3158" y="15317"/>
                    <a:pt x="3158" y="15256"/>
                    <a:pt x="3157" y="15197"/>
                  </a:cubicBezTo>
                  <a:lnTo>
                    <a:pt x="3194" y="15161"/>
                  </a:lnTo>
                  <a:cubicBezTo>
                    <a:pt x="3194" y="15161"/>
                    <a:pt x="3278" y="8318"/>
                    <a:pt x="3133" y="4070"/>
                  </a:cubicBezTo>
                  <a:cubicBezTo>
                    <a:pt x="3133" y="4070"/>
                    <a:pt x="3142" y="479"/>
                    <a:pt x="1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398;p65">
              <a:extLst>
                <a:ext uri="{FF2B5EF4-FFF2-40B4-BE49-F238E27FC236}">
                  <a16:creationId xmlns:a16="http://schemas.microsoft.com/office/drawing/2014/main" id="{1AFC6CAA-BE0D-624F-E3B9-C7676ABDDAAA}"/>
                </a:ext>
              </a:extLst>
            </p:cNvPr>
            <p:cNvSpPr/>
            <p:nvPr/>
          </p:nvSpPr>
          <p:spPr>
            <a:xfrm>
              <a:off x="4799200" y="465400"/>
              <a:ext cx="45300" cy="676650"/>
            </a:xfrm>
            <a:custGeom>
              <a:avLst/>
              <a:gdLst/>
              <a:ahLst/>
              <a:cxnLst/>
              <a:rect l="l" t="t" r="r" b="b"/>
              <a:pathLst>
                <a:path w="1812" h="27066" extrusionOk="0">
                  <a:moveTo>
                    <a:pt x="1205" y="0"/>
                  </a:moveTo>
                  <a:cubicBezTo>
                    <a:pt x="72" y="929"/>
                    <a:pt x="106" y="3900"/>
                    <a:pt x="106" y="3900"/>
                  </a:cubicBezTo>
                  <a:cubicBezTo>
                    <a:pt x="1" y="8150"/>
                    <a:pt x="148" y="14992"/>
                    <a:pt x="148" y="14992"/>
                  </a:cubicBezTo>
                  <a:lnTo>
                    <a:pt x="159" y="15003"/>
                  </a:lnTo>
                  <a:cubicBezTo>
                    <a:pt x="159" y="15059"/>
                    <a:pt x="159" y="15115"/>
                    <a:pt x="159" y="15171"/>
                  </a:cubicBezTo>
                  <a:cubicBezTo>
                    <a:pt x="189" y="21741"/>
                    <a:pt x="883" y="27066"/>
                    <a:pt x="1710" y="27066"/>
                  </a:cubicBezTo>
                  <a:cubicBezTo>
                    <a:pt x="1711" y="27066"/>
                    <a:pt x="1711" y="27066"/>
                    <a:pt x="1711" y="27066"/>
                  </a:cubicBezTo>
                  <a:cubicBezTo>
                    <a:pt x="1721" y="27066"/>
                    <a:pt x="1731" y="27064"/>
                    <a:pt x="1740" y="27063"/>
                  </a:cubicBezTo>
                  <a:lnTo>
                    <a:pt x="1812" y="20871"/>
                  </a:lnTo>
                  <a:lnTo>
                    <a:pt x="1201" y="21216"/>
                  </a:lnTo>
                  <a:lnTo>
                    <a:pt x="1205" y="0"/>
                  </a:lnTo>
                  <a:close/>
                </a:path>
              </a:pathLst>
            </a:custGeom>
            <a:solidFill>
              <a:srgbClr val="B067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399;p65">
              <a:extLst>
                <a:ext uri="{FF2B5EF4-FFF2-40B4-BE49-F238E27FC236}">
                  <a16:creationId xmlns:a16="http://schemas.microsoft.com/office/drawing/2014/main" id="{6ED77459-DB9B-5E51-D9B7-2BC83948CE7D}"/>
                </a:ext>
              </a:extLst>
            </p:cNvPr>
            <p:cNvSpPr/>
            <p:nvPr/>
          </p:nvSpPr>
          <p:spPr>
            <a:xfrm>
              <a:off x="4813525" y="488675"/>
              <a:ext cx="42725" cy="15950"/>
            </a:xfrm>
            <a:custGeom>
              <a:avLst/>
              <a:gdLst/>
              <a:ahLst/>
              <a:cxnLst/>
              <a:rect l="l" t="t" r="r" b="b"/>
              <a:pathLst>
                <a:path w="1709" h="638" extrusionOk="0">
                  <a:moveTo>
                    <a:pt x="834" y="0"/>
                  </a:moveTo>
                  <a:cubicBezTo>
                    <a:pt x="649" y="0"/>
                    <a:pt x="479" y="52"/>
                    <a:pt x="348" y="126"/>
                  </a:cubicBezTo>
                  <a:cubicBezTo>
                    <a:pt x="206" y="206"/>
                    <a:pt x="111" y="311"/>
                    <a:pt x="60" y="395"/>
                  </a:cubicBezTo>
                  <a:cubicBezTo>
                    <a:pt x="9" y="479"/>
                    <a:pt x="1" y="541"/>
                    <a:pt x="24" y="559"/>
                  </a:cubicBezTo>
                  <a:cubicBezTo>
                    <a:pt x="29" y="563"/>
                    <a:pt x="36" y="564"/>
                    <a:pt x="43" y="564"/>
                  </a:cubicBezTo>
                  <a:cubicBezTo>
                    <a:pt x="88" y="564"/>
                    <a:pt x="177" y="501"/>
                    <a:pt x="302" y="441"/>
                  </a:cubicBezTo>
                  <a:cubicBezTo>
                    <a:pt x="436" y="376"/>
                    <a:pt x="617" y="318"/>
                    <a:pt x="817" y="318"/>
                  </a:cubicBezTo>
                  <a:cubicBezTo>
                    <a:pt x="833" y="318"/>
                    <a:pt x="850" y="319"/>
                    <a:pt x="866" y="319"/>
                  </a:cubicBezTo>
                  <a:cubicBezTo>
                    <a:pt x="1086" y="329"/>
                    <a:pt x="1279" y="408"/>
                    <a:pt x="1418" y="491"/>
                  </a:cubicBezTo>
                  <a:cubicBezTo>
                    <a:pt x="1541" y="565"/>
                    <a:pt x="1625" y="638"/>
                    <a:pt x="1669" y="638"/>
                  </a:cubicBezTo>
                  <a:cubicBezTo>
                    <a:pt x="1674" y="638"/>
                    <a:pt x="1679" y="636"/>
                    <a:pt x="1683" y="634"/>
                  </a:cubicBezTo>
                  <a:cubicBezTo>
                    <a:pt x="1709" y="618"/>
                    <a:pt x="1705" y="555"/>
                    <a:pt x="1662" y="467"/>
                  </a:cubicBezTo>
                  <a:cubicBezTo>
                    <a:pt x="1620" y="378"/>
                    <a:pt x="1534" y="265"/>
                    <a:pt x="1400" y="173"/>
                  </a:cubicBezTo>
                  <a:cubicBezTo>
                    <a:pt x="1266" y="80"/>
                    <a:pt x="1083" y="10"/>
                    <a:pt x="881" y="2"/>
                  </a:cubicBezTo>
                  <a:cubicBezTo>
                    <a:pt x="865" y="1"/>
                    <a:pt x="849" y="0"/>
                    <a:pt x="8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400;p65">
              <a:extLst>
                <a:ext uri="{FF2B5EF4-FFF2-40B4-BE49-F238E27FC236}">
                  <a16:creationId xmlns:a16="http://schemas.microsoft.com/office/drawing/2014/main" id="{DF8F6322-BE0C-4702-878F-F15CB079ED1C}"/>
                </a:ext>
              </a:extLst>
            </p:cNvPr>
            <p:cNvSpPr/>
            <p:nvPr/>
          </p:nvSpPr>
          <p:spPr>
            <a:xfrm>
              <a:off x="4862575" y="557825"/>
              <a:ext cx="5750" cy="5600"/>
            </a:xfrm>
            <a:custGeom>
              <a:avLst/>
              <a:gdLst/>
              <a:ahLst/>
              <a:cxnLst/>
              <a:rect l="l" t="t" r="r" b="b"/>
              <a:pathLst>
                <a:path w="230" h="224" extrusionOk="0">
                  <a:moveTo>
                    <a:pt x="114" y="1"/>
                  </a:moveTo>
                  <a:cubicBezTo>
                    <a:pt x="55" y="1"/>
                    <a:pt x="7" y="47"/>
                    <a:pt x="3" y="106"/>
                  </a:cubicBezTo>
                  <a:cubicBezTo>
                    <a:pt x="1" y="168"/>
                    <a:pt x="49" y="221"/>
                    <a:pt x="110" y="223"/>
                  </a:cubicBezTo>
                  <a:cubicBezTo>
                    <a:pt x="111" y="224"/>
                    <a:pt x="113" y="224"/>
                    <a:pt x="115" y="224"/>
                  </a:cubicBezTo>
                  <a:cubicBezTo>
                    <a:pt x="174" y="224"/>
                    <a:pt x="223" y="176"/>
                    <a:pt x="227" y="117"/>
                  </a:cubicBezTo>
                  <a:cubicBezTo>
                    <a:pt x="229" y="55"/>
                    <a:pt x="181" y="3"/>
                    <a:pt x="120" y="1"/>
                  </a:cubicBezTo>
                  <a:cubicBezTo>
                    <a:pt x="118" y="1"/>
                    <a:pt x="116" y="1"/>
                    <a:pt x="114"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401;p65">
              <a:extLst>
                <a:ext uri="{FF2B5EF4-FFF2-40B4-BE49-F238E27FC236}">
                  <a16:creationId xmlns:a16="http://schemas.microsoft.com/office/drawing/2014/main" id="{BA5255A8-1B20-1635-D20B-558BEC7058FB}"/>
                </a:ext>
              </a:extLst>
            </p:cNvPr>
            <p:cNvSpPr/>
            <p:nvPr/>
          </p:nvSpPr>
          <p:spPr>
            <a:xfrm>
              <a:off x="4863550" y="577400"/>
              <a:ext cx="5750" cy="5600"/>
            </a:xfrm>
            <a:custGeom>
              <a:avLst/>
              <a:gdLst/>
              <a:ahLst/>
              <a:cxnLst/>
              <a:rect l="l" t="t" r="r" b="b"/>
              <a:pathLst>
                <a:path w="230" h="224" extrusionOk="0">
                  <a:moveTo>
                    <a:pt x="114" y="1"/>
                  </a:moveTo>
                  <a:cubicBezTo>
                    <a:pt x="55" y="1"/>
                    <a:pt x="7" y="48"/>
                    <a:pt x="4" y="107"/>
                  </a:cubicBezTo>
                  <a:cubicBezTo>
                    <a:pt x="1" y="169"/>
                    <a:pt x="49" y="221"/>
                    <a:pt x="110" y="224"/>
                  </a:cubicBezTo>
                  <a:cubicBezTo>
                    <a:pt x="112" y="224"/>
                    <a:pt x="113" y="224"/>
                    <a:pt x="115" y="224"/>
                  </a:cubicBezTo>
                  <a:cubicBezTo>
                    <a:pt x="175" y="224"/>
                    <a:pt x="224" y="177"/>
                    <a:pt x="227" y="117"/>
                  </a:cubicBezTo>
                  <a:cubicBezTo>
                    <a:pt x="230" y="55"/>
                    <a:pt x="182" y="4"/>
                    <a:pt x="121" y="1"/>
                  </a:cubicBezTo>
                  <a:cubicBezTo>
                    <a:pt x="118" y="1"/>
                    <a:pt x="116" y="1"/>
                    <a:pt x="114"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402;p65">
              <a:extLst>
                <a:ext uri="{FF2B5EF4-FFF2-40B4-BE49-F238E27FC236}">
                  <a16:creationId xmlns:a16="http://schemas.microsoft.com/office/drawing/2014/main" id="{0AA3AC44-C471-2188-FB41-C2A9DD51A6AE}"/>
                </a:ext>
              </a:extLst>
            </p:cNvPr>
            <p:cNvSpPr/>
            <p:nvPr/>
          </p:nvSpPr>
          <p:spPr>
            <a:xfrm>
              <a:off x="4864075" y="596950"/>
              <a:ext cx="5750" cy="5625"/>
            </a:xfrm>
            <a:custGeom>
              <a:avLst/>
              <a:gdLst/>
              <a:ahLst/>
              <a:cxnLst/>
              <a:rect l="l" t="t" r="r" b="b"/>
              <a:pathLst>
                <a:path w="230" h="225" extrusionOk="0">
                  <a:moveTo>
                    <a:pt x="116" y="0"/>
                  </a:moveTo>
                  <a:cubicBezTo>
                    <a:pt x="56" y="0"/>
                    <a:pt x="6" y="47"/>
                    <a:pt x="4" y="107"/>
                  </a:cubicBezTo>
                  <a:cubicBezTo>
                    <a:pt x="1" y="169"/>
                    <a:pt x="49" y="221"/>
                    <a:pt x="110" y="224"/>
                  </a:cubicBezTo>
                  <a:cubicBezTo>
                    <a:pt x="112" y="224"/>
                    <a:pt x="113" y="224"/>
                    <a:pt x="115" y="224"/>
                  </a:cubicBezTo>
                  <a:cubicBezTo>
                    <a:pt x="175" y="224"/>
                    <a:pt x="224" y="177"/>
                    <a:pt x="226" y="117"/>
                  </a:cubicBezTo>
                  <a:cubicBezTo>
                    <a:pt x="230" y="55"/>
                    <a:pt x="182" y="4"/>
                    <a:pt x="121" y="0"/>
                  </a:cubicBezTo>
                  <a:cubicBezTo>
                    <a:pt x="119" y="0"/>
                    <a:pt x="117" y="0"/>
                    <a:pt x="116"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403;p65">
              <a:extLst>
                <a:ext uri="{FF2B5EF4-FFF2-40B4-BE49-F238E27FC236}">
                  <a16:creationId xmlns:a16="http://schemas.microsoft.com/office/drawing/2014/main" id="{9E661FCB-5F51-A938-F72B-42745E654FF1}"/>
                </a:ext>
              </a:extLst>
            </p:cNvPr>
            <p:cNvSpPr/>
            <p:nvPr/>
          </p:nvSpPr>
          <p:spPr>
            <a:xfrm>
              <a:off x="4864175" y="616025"/>
              <a:ext cx="5725" cy="5600"/>
            </a:xfrm>
            <a:custGeom>
              <a:avLst/>
              <a:gdLst/>
              <a:ahLst/>
              <a:cxnLst/>
              <a:rect l="l" t="t" r="r" b="b"/>
              <a:pathLst>
                <a:path w="229" h="224" extrusionOk="0">
                  <a:moveTo>
                    <a:pt x="114" y="1"/>
                  </a:moveTo>
                  <a:cubicBezTo>
                    <a:pt x="55" y="1"/>
                    <a:pt x="6" y="48"/>
                    <a:pt x="3" y="107"/>
                  </a:cubicBezTo>
                  <a:cubicBezTo>
                    <a:pt x="0" y="169"/>
                    <a:pt x="48" y="222"/>
                    <a:pt x="109" y="223"/>
                  </a:cubicBezTo>
                  <a:cubicBezTo>
                    <a:pt x="111" y="223"/>
                    <a:pt x="113" y="223"/>
                    <a:pt x="115" y="223"/>
                  </a:cubicBezTo>
                  <a:cubicBezTo>
                    <a:pt x="174" y="223"/>
                    <a:pt x="223" y="177"/>
                    <a:pt x="226" y="118"/>
                  </a:cubicBezTo>
                  <a:cubicBezTo>
                    <a:pt x="228" y="56"/>
                    <a:pt x="180" y="4"/>
                    <a:pt x="119" y="1"/>
                  </a:cubicBezTo>
                  <a:cubicBezTo>
                    <a:pt x="118" y="1"/>
                    <a:pt x="116" y="1"/>
                    <a:pt x="114"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404;p65">
              <a:extLst>
                <a:ext uri="{FF2B5EF4-FFF2-40B4-BE49-F238E27FC236}">
                  <a16:creationId xmlns:a16="http://schemas.microsoft.com/office/drawing/2014/main" id="{D61C7EA9-F58F-F645-8954-1C7189393B15}"/>
                </a:ext>
              </a:extLst>
            </p:cNvPr>
            <p:cNvSpPr/>
            <p:nvPr/>
          </p:nvSpPr>
          <p:spPr>
            <a:xfrm>
              <a:off x="4864250" y="635100"/>
              <a:ext cx="5700" cy="5600"/>
            </a:xfrm>
            <a:custGeom>
              <a:avLst/>
              <a:gdLst/>
              <a:ahLst/>
              <a:cxnLst/>
              <a:rect l="l" t="t" r="r" b="b"/>
              <a:pathLst>
                <a:path w="228" h="224" extrusionOk="0">
                  <a:moveTo>
                    <a:pt x="114" y="1"/>
                  </a:moveTo>
                  <a:cubicBezTo>
                    <a:pt x="55" y="1"/>
                    <a:pt x="5" y="48"/>
                    <a:pt x="3" y="107"/>
                  </a:cubicBezTo>
                  <a:cubicBezTo>
                    <a:pt x="0" y="168"/>
                    <a:pt x="47" y="221"/>
                    <a:pt x="109" y="223"/>
                  </a:cubicBezTo>
                  <a:cubicBezTo>
                    <a:pt x="111" y="223"/>
                    <a:pt x="113" y="224"/>
                    <a:pt x="115" y="224"/>
                  </a:cubicBezTo>
                  <a:cubicBezTo>
                    <a:pt x="174" y="224"/>
                    <a:pt x="223" y="177"/>
                    <a:pt x="225" y="117"/>
                  </a:cubicBezTo>
                  <a:cubicBezTo>
                    <a:pt x="228" y="56"/>
                    <a:pt x="181" y="3"/>
                    <a:pt x="119" y="1"/>
                  </a:cubicBezTo>
                  <a:cubicBezTo>
                    <a:pt x="117" y="1"/>
                    <a:pt x="116" y="1"/>
                    <a:pt x="114"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405;p65">
              <a:extLst>
                <a:ext uri="{FF2B5EF4-FFF2-40B4-BE49-F238E27FC236}">
                  <a16:creationId xmlns:a16="http://schemas.microsoft.com/office/drawing/2014/main" id="{FBFA6B48-5AF2-F3F6-BFD0-FB41C360C18C}"/>
                </a:ext>
              </a:extLst>
            </p:cNvPr>
            <p:cNvSpPr/>
            <p:nvPr/>
          </p:nvSpPr>
          <p:spPr>
            <a:xfrm>
              <a:off x="4864275" y="654650"/>
              <a:ext cx="5750" cy="5600"/>
            </a:xfrm>
            <a:custGeom>
              <a:avLst/>
              <a:gdLst/>
              <a:ahLst/>
              <a:cxnLst/>
              <a:rect l="l" t="t" r="r" b="b"/>
              <a:pathLst>
                <a:path w="230" h="224" extrusionOk="0">
                  <a:moveTo>
                    <a:pt x="116" y="0"/>
                  </a:moveTo>
                  <a:cubicBezTo>
                    <a:pt x="56" y="0"/>
                    <a:pt x="7" y="47"/>
                    <a:pt x="4" y="107"/>
                  </a:cubicBezTo>
                  <a:cubicBezTo>
                    <a:pt x="1" y="169"/>
                    <a:pt x="49" y="220"/>
                    <a:pt x="110" y="223"/>
                  </a:cubicBezTo>
                  <a:cubicBezTo>
                    <a:pt x="112" y="223"/>
                    <a:pt x="114" y="223"/>
                    <a:pt x="116" y="223"/>
                  </a:cubicBezTo>
                  <a:cubicBezTo>
                    <a:pt x="175" y="223"/>
                    <a:pt x="224" y="176"/>
                    <a:pt x="227" y="116"/>
                  </a:cubicBezTo>
                  <a:cubicBezTo>
                    <a:pt x="230" y="55"/>
                    <a:pt x="182" y="3"/>
                    <a:pt x="120" y="0"/>
                  </a:cubicBezTo>
                  <a:cubicBezTo>
                    <a:pt x="119" y="0"/>
                    <a:pt x="117" y="0"/>
                    <a:pt x="116"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406;p65">
              <a:extLst>
                <a:ext uri="{FF2B5EF4-FFF2-40B4-BE49-F238E27FC236}">
                  <a16:creationId xmlns:a16="http://schemas.microsoft.com/office/drawing/2014/main" id="{373D59DB-5D08-67DB-C038-178714B7B3E3}"/>
                </a:ext>
              </a:extLst>
            </p:cNvPr>
            <p:cNvSpPr/>
            <p:nvPr/>
          </p:nvSpPr>
          <p:spPr>
            <a:xfrm>
              <a:off x="4864375" y="673725"/>
              <a:ext cx="5725" cy="5600"/>
            </a:xfrm>
            <a:custGeom>
              <a:avLst/>
              <a:gdLst/>
              <a:ahLst/>
              <a:cxnLst/>
              <a:rect l="l" t="t" r="r" b="b"/>
              <a:pathLst>
                <a:path w="229" h="224" extrusionOk="0">
                  <a:moveTo>
                    <a:pt x="114" y="0"/>
                  </a:moveTo>
                  <a:cubicBezTo>
                    <a:pt x="55" y="0"/>
                    <a:pt x="5" y="46"/>
                    <a:pt x="3" y="107"/>
                  </a:cubicBezTo>
                  <a:cubicBezTo>
                    <a:pt x="0" y="168"/>
                    <a:pt x="48" y="220"/>
                    <a:pt x="109" y="223"/>
                  </a:cubicBezTo>
                  <a:cubicBezTo>
                    <a:pt x="111" y="223"/>
                    <a:pt x="113" y="223"/>
                    <a:pt x="114" y="223"/>
                  </a:cubicBezTo>
                  <a:cubicBezTo>
                    <a:pt x="173" y="223"/>
                    <a:pt x="223" y="177"/>
                    <a:pt x="226" y="116"/>
                  </a:cubicBezTo>
                  <a:cubicBezTo>
                    <a:pt x="228" y="55"/>
                    <a:pt x="181" y="3"/>
                    <a:pt x="119" y="0"/>
                  </a:cubicBezTo>
                  <a:cubicBezTo>
                    <a:pt x="117" y="0"/>
                    <a:pt x="116" y="0"/>
                    <a:pt x="114"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407;p65">
              <a:extLst>
                <a:ext uri="{FF2B5EF4-FFF2-40B4-BE49-F238E27FC236}">
                  <a16:creationId xmlns:a16="http://schemas.microsoft.com/office/drawing/2014/main" id="{907A37DA-B22C-353A-DB59-96F47FCBB585}"/>
                </a:ext>
              </a:extLst>
            </p:cNvPr>
            <p:cNvSpPr/>
            <p:nvPr/>
          </p:nvSpPr>
          <p:spPr>
            <a:xfrm>
              <a:off x="4864425" y="692800"/>
              <a:ext cx="5750" cy="5600"/>
            </a:xfrm>
            <a:custGeom>
              <a:avLst/>
              <a:gdLst/>
              <a:ahLst/>
              <a:cxnLst/>
              <a:rect l="l" t="t" r="r" b="b"/>
              <a:pathLst>
                <a:path w="230" h="224" extrusionOk="0">
                  <a:moveTo>
                    <a:pt x="116" y="0"/>
                  </a:moveTo>
                  <a:cubicBezTo>
                    <a:pt x="56" y="0"/>
                    <a:pt x="7" y="47"/>
                    <a:pt x="4" y="107"/>
                  </a:cubicBezTo>
                  <a:cubicBezTo>
                    <a:pt x="1" y="168"/>
                    <a:pt x="49" y="220"/>
                    <a:pt x="110" y="223"/>
                  </a:cubicBezTo>
                  <a:cubicBezTo>
                    <a:pt x="112" y="223"/>
                    <a:pt x="113" y="223"/>
                    <a:pt x="115" y="223"/>
                  </a:cubicBezTo>
                  <a:cubicBezTo>
                    <a:pt x="175" y="223"/>
                    <a:pt x="225" y="177"/>
                    <a:pt x="227" y="117"/>
                  </a:cubicBezTo>
                  <a:cubicBezTo>
                    <a:pt x="230" y="55"/>
                    <a:pt x="182" y="3"/>
                    <a:pt x="121" y="0"/>
                  </a:cubicBezTo>
                  <a:cubicBezTo>
                    <a:pt x="119" y="0"/>
                    <a:pt x="117" y="0"/>
                    <a:pt x="116"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408;p65">
              <a:extLst>
                <a:ext uri="{FF2B5EF4-FFF2-40B4-BE49-F238E27FC236}">
                  <a16:creationId xmlns:a16="http://schemas.microsoft.com/office/drawing/2014/main" id="{2661172A-1AD4-C33E-8DA4-7EC3C66AC39B}"/>
                </a:ext>
              </a:extLst>
            </p:cNvPr>
            <p:cNvSpPr/>
            <p:nvPr/>
          </p:nvSpPr>
          <p:spPr>
            <a:xfrm>
              <a:off x="4864925" y="712800"/>
              <a:ext cx="5725" cy="5600"/>
            </a:xfrm>
            <a:custGeom>
              <a:avLst/>
              <a:gdLst/>
              <a:ahLst/>
              <a:cxnLst/>
              <a:rect l="l" t="t" r="r" b="b"/>
              <a:pathLst>
                <a:path w="229" h="224" extrusionOk="0">
                  <a:moveTo>
                    <a:pt x="116" y="1"/>
                  </a:moveTo>
                  <a:cubicBezTo>
                    <a:pt x="56" y="1"/>
                    <a:pt x="6" y="48"/>
                    <a:pt x="4" y="108"/>
                  </a:cubicBezTo>
                  <a:cubicBezTo>
                    <a:pt x="1" y="169"/>
                    <a:pt x="49" y="221"/>
                    <a:pt x="110" y="224"/>
                  </a:cubicBezTo>
                  <a:cubicBezTo>
                    <a:pt x="112" y="224"/>
                    <a:pt x="114" y="224"/>
                    <a:pt x="116" y="224"/>
                  </a:cubicBezTo>
                  <a:cubicBezTo>
                    <a:pt x="176" y="224"/>
                    <a:pt x="224" y="177"/>
                    <a:pt x="227" y="117"/>
                  </a:cubicBezTo>
                  <a:cubicBezTo>
                    <a:pt x="229" y="56"/>
                    <a:pt x="182" y="4"/>
                    <a:pt x="121" y="1"/>
                  </a:cubicBezTo>
                  <a:cubicBezTo>
                    <a:pt x="119" y="1"/>
                    <a:pt x="117" y="1"/>
                    <a:pt x="116"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409;p65">
              <a:extLst>
                <a:ext uri="{FF2B5EF4-FFF2-40B4-BE49-F238E27FC236}">
                  <a16:creationId xmlns:a16="http://schemas.microsoft.com/office/drawing/2014/main" id="{838A4CE4-32A9-FBD1-9F41-DD7CA7B265F2}"/>
                </a:ext>
              </a:extLst>
            </p:cNvPr>
            <p:cNvSpPr/>
            <p:nvPr/>
          </p:nvSpPr>
          <p:spPr>
            <a:xfrm>
              <a:off x="4865450" y="732375"/>
              <a:ext cx="5725" cy="5600"/>
            </a:xfrm>
            <a:custGeom>
              <a:avLst/>
              <a:gdLst/>
              <a:ahLst/>
              <a:cxnLst/>
              <a:rect l="l" t="t" r="r" b="b"/>
              <a:pathLst>
                <a:path w="229" h="224" extrusionOk="0">
                  <a:moveTo>
                    <a:pt x="115" y="0"/>
                  </a:moveTo>
                  <a:cubicBezTo>
                    <a:pt x="56" y="0"/>
                    <a:pt x="6" y="47"/>
                    <a:pt x="4" y="107"/>
                  </a:cubicBezTo>
                  <a:cubicBezTo>
                    <a:pt x="1" y="169"/>
                    <a:pt x="48" y="220"/>
                    <a:pt x="110" y="223"/>
                  </a:cubicBezTo>
                  <a:cubicBezTo>
                    <a:pt x="112" y="223"/>
                    <a:pt x="113" y="223"/>
                    <a:pt x="115" y="223"/>
                  </a:cubicBezTo>
                  <a:cubicBezTo>
                    <a:pt x="174" y="223"/>
                    <a:pt x="224" y="177"/>
                    <a:pt x="226" y="117"/>
                  </a:cubicBezTo>
                  <a:cubicBezTo>
                    <a:pt x="229" y="55"/>
                    <a:pt x="182" y="3"/>
                    <a:pt x="120" y="0"/>
                  </a:cubicBezTo>
                  <a:cubicBezTo>
                    <a:pt x="118" y="0"/>
                    <a:pt x="117" y="0"/>
                    <a:pt x="115"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410;p65">
              <a:extLst>
                <a:ext uri="{FF2B5EF4-FFF2-40B4-BE49-F238E27FC236}">
                  <a16:creationId xmlns:a16="http://schemas.microsoft.com/office/drawing/2014/main" id="{C9078962-C870-29DB-74A8-99F325EA30D1}"/>
                </a:ext>
              </a:extLst>
            </p:cNvPr>
            <p:cNvSpPr/>
            <p:nvPr/>
          </p:nvSpPr>
          <p:spPr>
            <a:xfrm>
              <a:off x="4865550" y="751000"/>
              <a:ext cx="5750" cy="5575"/>
            </a:xfrm>
            <a:custGeom>
              <a:avLst/>
              <a:gdLst/>
              <a:ahLst/>
              <a:cxnLst/>
              <a:rect l="l" t="t" r="r" b="b"/>
              <a:pathLst>
                <a:path w="230" h="223" extrusionOk="0">
                  <a:moveTo>
                    <a:pt x="115" y="0"/>
                  </a:moveTo>
                  <a:cubicBezTo>
                    <a:pt x="55" y="0"/>
                    <a:pt x="6" y="46"/>
                    <a:pt x="3" y="107"/>
                  </a:cubicBezTo>
                  <a:cubicBezTo>
                    <a:pt x="0" y="168"/>
                    <a:pt x="48" y="220"/>
                    <a:pt x="110" y="223"/>
                  </a:cubicBezTo>
                  <a:cubicBezTo>
                    <a:pt x="111" y="223"/>
                    <a:pt x="113" y="223"/>
                    <a:pt x="114" y="223"/>
                  </a:cubicBezTo>
                  <a:cubicBezTo>
                    <a:pt x="174" y="223"/>
                    <a:pt x="223" y="176"/>
                    <a:pt x="226" y="116"/>
                  </a:cubicBezTo>
                  <a:cubicBezTo>
                    <a:pt x="229" y="55"/>
                    <a:pt x="181" y="3"/>
                    <a:pt x="120" y="0"/>
                  </a:cubicBezTo>
                  <a:cubicBezTo>
                    <a:pt x="118" y="0"/>
                    <a:pt x="117" y="0"/>
                    <a:pt x="115"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411;p65">
              <a:extLst>
                <a:ext uri="{FF2B5EF4-FFF2-40B4-BE49-F238E27FC236}">
                  <a16:creationId xmlns:a16="http://schemas.microsoft.com/office/drawing/2014/main" id="{F45A478A-671D-F153-B040-15BC1D00857D}"/>
                </a:ext>
              </a:extLst>
            </p:cNvPr>
            <p:cNvSpPr/>
            <p:nvPr/>
          </p:nvSpPr>
          <p:spPr>
            <a:xfrm>
              <a:off x="4865600" y="770975"/>
              <a:ext cx="5725" cy="5600"/>
            </a:xfrm>
            <a:custGeom>
              <a:avLst/>
              <a:gdLst/>
              <a:ahLst/>
              <a:cxnLst/>
              <a:rect l="l" t="t" r="r" b="b"/>
              <a:pathLst>
                <a:path w="229" h="224" extrusionOk="0">
                  <a:moveTo>
                    <a:pt x="114" y="1"/>
                  </a:moveTo>
                  <a:cubicBezTo>
                    <a:pt x="55" y="1"/>
                    <a:pt x="5" y="48"/>
                    <a:pt x="3" y="108"/>
                  </a:cubicBezTo>
                  <a:cubicBezTo>
                    <a:pt x="0" y="169"/>
                    <a:pt x="47" y="221"/>
                    <a:pt x="109" y="224"/>
                  </a:cubicBezTo>
                  <a:cubicBezTo>
                    <a:pt x="111" y="224"/>
                    <a:pt x="113" y="224"/>
                    <a:pt x="114" y="224"/>
                  </a:cubicBezTo>
                  <a:cubicBezTo>
                    <a:pt x="173" y="224"/>
                    <a:pt x="223" y="177"/>
                    <a:pt x="225" y="117"/>
                  </a:cubicBezTo>
                  <a:cubicBezTo>
                    <a:pt x="228" y="56"/>
                    <a:pt x="181" y="4"/>
                    <a:pt x="119" y="1"/>
                  </a:cubicBezTo>
                  <a:cubicBezTo>
                    <a:pt x="117" y="1"/>
                    <a:pt x="116" y="1"/>
                    <a:pt x="114"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412;p65">
              <a:extLst>
                <a:ext uri="{FF2B5EF4-FFF2-40B4-BE49-F238E27FC236}">
                  <a16:creationId xmlns:a16="http://schemas.microsoft.com/office/drawing/2014/main" id="{170A7249-8EA2-5232-E4C9-188872DDDCC4}"/>
                </a:ext>
              </a:extLst>
            </p:cNvPr>
            <p:cNvSpPr/>
            <p:nvPr/>
          </p:nvSpPr>
          <p:spPr>
            <a:xfrm>
              <a:off x="4865175" y="790500"/>
              <a:ext cx="5725" cy="5600"/>
            </a:xfrm>
            <a:custGeom>
              <a:avLst/>
              <a:gdLst/>
              <a:ahLst/>
              <a:cxnLst/>
              <a:rect l="l" t="t" r="r" b="b"/>
              <a:pathLst>
                <a:path w="229" h="224" extrusionOk="0">
                  <a:moveTo>
                    <a:pt x="115" y="0"/>
                  </a:moveTo>
                  <a:cubicBezTo>
                    <a:pt x="56" y="0"/>
                    <a:pt x="6" y="48"/>
                    <a:pt x="3" y="107"/>
                  </a:cubicBezTo>
                  <a:cubicBezTo>
                    <a:pt x="1" y="169"/>
                    <a:pt x="48" y="221"/>
                    <a:pt x="110" y="223"/>
                  </a:cubicBezTo>
                  <a:cubicBezTo>
                    <a:pt x="112" y="223"/>
                    <a:pt x="114" y="223"/>
                    <a:pt x="116" y="223"/>
                  </a:cubicBezTo>
                  <a:cubicBezTo>
                    <a:pt x="174" y="223"/>
                    <a:pt x="223" y="177"/>
                    <a:pt x="226" y="117"/>
                  </a:cubicBezTo>
                  <a:cubicBezTo>
                    <a:pt x="228" y="56"/>
                    <a:pt x="181" y="3"/>
                    <a:pt x="119" y="1"/>
                  </a:cubicBezTo>
                  <a:cubicBezTo>
                    <a:pt x="118" y="1"/>
                    <a:pt x="116" y="0"/>
                    <a:pt x="115"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413;p65">
              <a:extLst>
                <a:ext uri="{FF2B5EF4-FFF2-40B4-BE49-F238E27FC236}">
                  <a16:creationId xmlns:a16="http://schemas.microsoft.com/office/drawing/2014/main" id="{77C26729-9F8C-BC0F-4828-C6FDF27294B2}"/>
                </a:ext>
              </a:extLst>
            </p:cNvPr>
            <p:cNvSpPr/>
            <p:nvPr/>
          </p:nvSpPr>
          <p:spPr>
            <a:xfrm>
              <a:off x="4865725" y="809600"/>
              <a:ext cx="5725" cy="5600"/>
            </a:xfrm>
            <a:custGeom>
              <a:avLst/>
              <a:gdLst/>
              <a:ahLst/>
              <a:cxnLst/>
              <a:rect l="l" t="t" r="r" b="b"/>
              <a:pathLst>
                <a:path w="229" h="224" extrusionOk="0">
                  <a:moveTo>
                    <a:pt x="114" y="0"/>
                  </a:moveTo>
                  <a:cubicBezTo>
                    <a:pt x="54" y="0"/>
                    <a:pt x="6" y="47"/>
                    <a:pt x="3" y="107"/>
                  </a:cubicBezTo>
                  <a:cubicBezTo>
                    <a:pt x="0" y="168"/>
                    <a:pt x="48" y="221"/>
                    <a:pt x="110" y="223"/>
                  </a:cubicBezTo>
                  <a:cubicBezTo>
                    <a:pt x="111" y="223"/>
                    <a:pt x="113" y="223"/>
                    <a:pt x="114" y="223"/>
                  </a:cubicBezTo>
                  <a:cubicBezTo>
                    <a:pt x="173" y="223"/>
                    <a:pt x="223" y="177"/>
                    <a:pt x="226" y="117"/>
                  </a:cubicBezTo>
                  <a:cubicBezTo>
                    <a:pt x="228" y="56"/>
                    <a:pt x="180" y="3"/>
                    <a:pt x="119" y="1"/>
                  </a:cubicBezTo>
                  <a:cubicBezTo>
                    <a:pt x="118" y="1"/>
                    <a:pt x="116" y="0"/>
                    <a:pt x="114"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414;p65">
              <a:extLst>
                <a:ext uri="{FF2B5EF4-FFF2-40B4-BE49-F238E27FC236}">
                  <a16:creationId xmlns:a16="http://schemas.microsoft.com/office/drawing/2014/main" id="{3A354CFC-5975-C45A-A7E4-1C1A0B35B56A}"/>
                </a:ext>
              </a:extLst>
            </p:cNvPr>
            <p:cNvSpPr/>
            <p:nvPr/>
          </p:nvSpPr>
          <p:spPr>
            <a:xfrm>
              <a:off x="4865300" y="829125"/>
              <a:ext cx="5725" cy="5575"/>
            </a:xfrm>
            <a:custGeom>
              <a:avLst/>
              <a:gdLst/>
              <a:ahLst/>
              <a:cxnLst/>
              <a:rect l="l" t="t" r="r" b="b"/>
              <a:pathLst>
                <a:path w="229" h="223" extrusionOk="0">
                  <a:moveTo>
                    <a:pt x="115" y="0"/>
                  </a:moveTo>
                  <a:cubicBezTo>
                    <a:pt x="56" y="0"/>
                    <a:pt x="6" y="46"/>
                    <a:pt x="3" y="107"/>
                  </a:cubicBezTo>
                  <a:cubicBezTo>
                    <a:pt x="1" y="168"/>
                    <a:pt x="48" y="220"/>
                    <a:pt x="110" y="223"/>
                  </a:cubicBezTo>
                  <a:cubicBezTo>
                    <a:pt x="112" y="223"/>
                    <a:pt x="113" y="223"/>
                    <a:pt x="115" y="223"/>
                  </a:cubicBezTo>
                  <a:cubicBezTo>
                    <a:pt x="174" y="223"/>
                    <a:pt x="224" y="177"/>
                    <a:pt x="226" y="116"/>
                  </a:cubicBezTo>
                  <a:cubicBezTo>
                    <a:pt x="229" y="55"/>
                    <a:pt x="182" y="3"/>
                    <a:pt x="120" y="0"/>
                  </a:cubicBezTo>
                  <a:cubicBezTo>
                    <a:pt x="118" y="0"/>
                    <a:pt x="116" y="0"/>
                    <a:pt x="115"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15;p65">
              <a:extLst>
                <a:ext uri="{FF2B5EF4-FFF2-40B4-BE49-F238E27FC236}">
                  <a16:creationId xmlns:a16="http://schemas.microsoft.com/office/drawing/2014/main" id="{7936AEE1-E8F9-2D85-B55C-8DD0C01D1DFF}"/>
                </a:ext>
              </a:extLst>
            </p:cNvPr>
            <p:cNvSpPr/>
            <p:nvPr/>
          </p:nvSpPr>
          <p:spPr>
            <a:xfrm>
              <a:off x="4864925" y="847700"/>
              <a:ext cx="5725" cy="5600"/>
            </a:xfrm>
            <a:custGeom>
              <a:avLst/>
              <a:gdLst/>
              <a:ahLst/>
              <a:cxnLst/>
              <a:rect l="l" t="t" r="r" b="b"/>
              <a:pathLst>
                <a:path w="229" h="224" extrusionOk="0">
                  <a:moveTo>
                    <a:pt x="115" y="1"/>
                  </a:moveTo>
                  <a:cubicBezTo>
                    <a:pt x="56" y="1"/>
                    <a:pt x="6" y="47"/>
                    <a:pt x="4" y="108"/>
                  </a:cubicBezTo>
                  <a:cubicBezTo>
                    <a:pt x="1" y="169"/>
                    <a:pt x="48" y="221"/>
                    <a:pt x="110" y="224"/>
                  </a:cubicBezTo>
                  <a:cubicBezTo>
                    <a:pt x="112" y="224"/>
                    <a:pt x="113" y="224"/>
                    <a:pt x="115" y="224"/>
                  </a:cubicBezTo>
                  <a:cubicBezTo>
                    <a:pt x="174" y="224"/>
                    <a:pt x="224" y="177"/>
                    <a:pt x="226" y="117"/>
                  </a:cubicBezTo>
                  <a:cubicBezTo>
                    <a:pt x="229" y="55"/>
                    <a:pt x="182" y="4"/>
                    <a:pt x="120" y="1"/>
                  </a:cubicBezTo>
                  <a:cubicBezTo>
                    <a:pt x="118" y="1"/>
                    <a:pt x="116" y="1"/>
                    <a:pt x="115"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416;p65">
              <a:extLst>
                <a:ext uri="{FF2B5EF4-FFF2-40B4-BE49-F238E27FC236}">
                  <a16:creationId xmlns:a16="http://schemas.microsoft.com/office/drawing/2014/main" id="{CDE2F83E-3EEA-08B5-EB50-51907A35648D}"/>
                </a:ext>
              </a:extLst>
            </p:cNvPr>
            <p:cNvSpPr/>
            <p:nvPr/>
          </p:nvSpPr>
          <p:spPr>
            <a:xfrm>
              <a:off x="4865475" y="866800"/>
              <a:ext cx="5725" cy="5600"/>
            </a:xfrm>
            <a:custGeom>
              <a:avLst/>
              <a:gdLst/>
              <a:ahLst/>
              <a:cxnLst/>
              <a:rect l="l" t="t" r="r" b="b"/>
              <a:pathLst>
                <a:path w="229" h="224" extrusionOk="0">
                  <a:moveTo>
                    <a:pt x="115" y="0"/>
                  </a:moveTo>
                  <a:cubicBezTo>
                    <a:pt x="55" y="0"/>
                    <a:pt x="6" y="47"/>
                    <a:pt x="3" y="107"/>
                  </a:cubicBezTo>
                  <a:cubicBezTo>
                    <a:pt x="1" y="169"/>
                    <a:pt x="48" y="220"/>
                    <a:pt x="110" y="224"/>
                  </a:cubicBezTo>
                  <a:cubicBezTo>
                    <a:pt x="112" y="224"/>
                    <a:pt x="113" y="224"/>
                    <a:pt x="115" y="224"/>
                  </a:cubicBezTo>
                  <a:cubicBezTo>
                    <a:pt x="174" y="224"/>
                    <a:pt x="224" y="177"/>
                    <a:pt x="226" y="117"/>
                  </a:cubicBezTo>
                  <a:cubicBezTo>
                    <a:pt x="229" y="55"/>
                    <a:pt x="182" y="4"/>
                    <a:pt x="120" y="0"/>
                  </a:cubicBezTo>
                  <a:cubicBezTo>
                    <a:pt x="118" y="0"/>
                    <a:pt x="116" y="0"/>
                    <a:pt x="115"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417;p65">
              <a:extLst>
                <a:ext uri="{FF2B5EF4-FFF2-40B4-BE49-F238E27FC236}">
                  <a16:creationId xmlns:a16="http://schemas.microsoft.com/office/drawing/2014/main" id="{9AA36679-6EF8-CFF4-44ED-866B701F9C62}"/>
                </a:ext>
              </a:extLst>
            </p:cNvPr>
            <p:cNvSpPr/>
            <p:nvPr/>
          </p:nvSpPr>
          <p:spPr>
            <a:xfrm>
              <a:off x="4864600" y="886300"/>
              <a:ext cx="5725" cy="5600"/>
            </a:xfrm>
            <a:custGeom>
              <a:avLst/>
              <a:gdLst/>
              <a:ahLst/>
              <a:cxnLst/>
              <a:rect l="l" t="t" r="r" b="b"/>
              <a:pathLst>
                <a:path w="229" h="224" extrusionOk="0">
                  <a:moveTo>
                    <a:pt x="113" y="1"/>
                  </a:moveTo>
                  <a:cubicBezTo>
                    <a:pt x="55" y="1"/>
                    <a:pt x="6" y="47"/>
                    <a:pt x="4" y="106"/>
                  </a:cubicBezTo>
                  <a:cubicBezTo>
                    <a:pt x="1" y="168"/>
                    <a:pt x="48" y="221"/>
                    <a:pt x="110" y="223"/>
                  </a:cubicBezTo>
                  <a:cubicBezTo>
                    <a:pt x="112" y="223"/>
                    <a:pt x="113" y="224"/>
                    <a:pt x="115" y="224"/>
                  </a:cubicBezTo>
                  <a:cubicBezTo>
                    <a:pt x="174" y="224"/>
                    <a:pt x="224" y="176"/>
                    <a:pt x="226" y="117"/>
                  </a:cubicBezTo>
                  <a:cubicBezTo>
                    <a:pt x="229" y="55"/>
                    <a:pt x="181" y="3"/>
                    <a:pt x="120" y="1"/>
                  </a:cubicBezTo>
                  <a:cubicBezTo>
                    <a:pt x="118" y="1"/>
                    <a:pt x="115" y="1"/>
                    <a:pt x="113"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418;p65">
              <a:extLst>
                <a:ext uri="{FF2B5EF4-FFF2-40B4-BE49-F238E27FC236}">
                  <a16:creationId xmlns:a16="http://schemas.microsoft.com/office/drawing/2014/main" id="{D38A9CF7-4CFB-9A23-281A-7099A5B0317A}"/>
                </a:ext>
              </a:extLst>
            </p:cNvPr>
            <p:cNvSpPr/>
            <p:nvPr/>
          </p:nvSpPr>
          <p:spPr>
            <a:xfrm>
              <a:off x="4865125" y="905375"/>
              <a:ext cx="5750" cy="5600"/>
            </a:xfrm>
            <a:custGeom>
              <a:avLst/>
              <a:gdLst/>
              <a:ahLst/>
              <a:cxnLst/>
              <a:rect l="l" t="t" r="r" b="b"/>
              <a:pathLst>
                <a:path w="230" h="224" extrusionOk="0">
                  <a:moveTo>
                    <a:pt x="116" y="1"/>
                  </a:moveTo>
                  <a:cubicBezTo>
                    <a:pt x="56" y="1"/>
                    <a:pt x="7" y="48"/>
                    <a:pt x="3" y="107"/>
                  </a:cubicBezTo>
                  <a:cubicBezTo>
                    <a:pt x="1" y="169"/>
                    <a:pt x="49" y="221"/>
                    <a:pt x="110" y="224"/>
                  </a:cubicBezTo>
                  <a:cubicBezTo>
                    <a:pt x="112" y="224"/>
                    <a:pt x="114" y="224"/>
                    <a:pt x="116" y="224"/>
                  </a:cubicBezTo>
                  <a:cubicBezTo>
                    <a:pt x="175" y="224"/>
                    <a:pt x="224" y="177"/>
                    <a:pt x="227" y="118"/>
                  </a:cubicBezTo>
                  <a:cubicBezTo>
                    <a:pt x="230" y="56"/>
                    <a:pt x="182" y="4"/>
                    <a:pt x="120" y="1"/>
                  </a:cubicBezTo>
                  <a:cubicBezTo>
                    <a:pt x="119" y="1"/>
                    <a:pt x="117" y="1"/>
                    <a:pt x="116"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419;p65">
              <a:extLst>
                <a:ext uri="{FF2B5EF4-FFF2-40B4-BE49-F238E27FC236}">
                  <a16:creationId xmlns:a16="http://schemas.microsoft.com/office/drawing/2014/main" id="{AC443758-BA55-FA5B-1925-7B074ECE753F}"/>
                </a:ext>
              </a:extLst>
            </p:cNvPr>
            <p:cNvSpPr/>
            <p:nvPr/>
          </p:nvSpPr>
          <p:spPr>
            <a:xfrm>
              <a:off x="4864700" y="925375"/>
              <a:ext cx="5750" cy="5600"/>
            </a:xfrm>
            <a:custGeom>
              <a:avLst/>
              <a:gdLst/>
              <a:ahLst/>
              <a:cxnLst/>
              <a:rect l="l" t="t" r="r" b="b"/>
              <a:pathLst>
                <a:path w="230" h="224" extrusionOk="0">
                  <a:moveTo>
                    <a:pt x="115" y="1"/>
                  </a:moveTo>
                  <a:cubicBezTo>
                    <a:pt x="56" y="1"/>
                    <a:pt x="6" y="47"/>
                    <a:pt x="4" y="107"/>
                  </a:cubicBezTo>
                  <a:cubicBezTo>
                    <a:pt x="0" y="168"/>
                    <a:pt x="48" y="221"/>
                    <a:pt x="110" y="223"/>
                  </a:cubicBezTo>
                  <a:cubicBezTo>
                    <a:pt x="112" y="223"/>
                    <a:pt x="114" y="223"/>
                    <a:pt x="115" y="223"/>
                  </a:cubicBezTo>
                  <a:cubicBezTo>
                    <a:pt x="174" y="223"/>
                    <a:pt x="224" y="176"/>
                    <a:pt x="227" y="117"/>
                  </a:cubicBezTo>
                  <a:cubicBezTo>
                    <a:pt x="229" y="56"/>
                    <a:pt x="181" y="3"/>
                    <a:pt x="120" y="1"/>
                  </a:cubicBezTo>
                  <a:cubicBezTo>
                    <a:pt x="118" y="1"/>
                    <a:pt x="117" y="1"/>
                    <a:pt x="115"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420;p65">
              <a:extLst>
                <a:ext uri="{FF2B5EF4-FFF2-40B4-BE49-F238E27FC236}">
                  <a16:creationId xmlns:a16="http://schemas.microsoft.com/office/drawing/2014/main" id="{A1B05B79-8349-17CC-36CB-3B89FEEA98E3}"/>
                </a:ext>
              </a:extLst>
            </p:cNvPr>
            <p:cNvSpPr/>
            <p:nvPr/>
          </p:nvSpPr>
          <p:spPr>
            <a:xfrm>
              <a:off x="4863800" y="945325"/>
              <a:ext cx="5750" cy="5600"/>
            </a:xfrm>
            <a:custGeom>
              <a:avLst/>
              <a:gdLst/>
              <a:ahLst/>
              <a:cxnLst/>
              <a:rect l="l" t="t" r="r" b="b"/>
              <a:pathLst>
                <a:path w="230" h="224" extrusionOk="0">
                  <a:moveTo>
                    <a:pt x="115" y="1"/>
                  </a:moveTo>
                  <a:cubicBezTo>
                    <a:pt x="56" y="1"/>
                    <a:pt x="7" y="47"/>
                    <a:pt x="4" y="107"/>
                  </a:cubicBezTo>
                  <a:cubicBezTo>
                    <a:pt x="1" y="168"/>
                    <a:pt x="49" y="221"/>
                    <a:pt x="111" y="223"/>
                  </a:cubicBezTo>
                  <a:cubicBezTo>
                    <a:pt x="113" y="224"/>
                    <a:pt x="115" y="224"/>
                    <a:pt x="117" y="224"/>
                  </a:cubicBezTo>
                  <a:cubicBezTo>
                    <a:pt x="175" y="224"/>
                    <a:pt x="224" y="177"/>
                    <a:pt x="227" y="117"/>
                  </a:cubicBezTo>
                  <a:cubicBezTo>
                    <a:pt x="229" y="56"/>
                    <a:pt x="181" y="3"/>
                    <a:pt x="120" y="1"/>
                  </a:cubicBezTo>
                  <a:cubicBezTo>
                    <a:pt x="119" y="1"/>
                    <a:pt x="117" y="1"/>
                    <a:pt x="115"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421;p65">
              <a:extLst>
                <a:ext uri="{FF2B5EF4-FFF2-40B4-BE49-F238E27FC236}">
                  <a16:creationId xmlns:a16="http://schemas.microsoft.com/office/drawing/2014/main" id="{6D15B691-C072-DA3B-5217-2B172D44D895}"/>
                </a:ext>
              </a:extLst>
            </p:cNvPr>
            <p:cNvSpPr/>
            <p:nvPr/>
          </p:nvSpPr>
          <p:spPr>
            <a:xfrm>
              <a:off x="4802875" y="555225"/>
              <a:ext cx="5725" cy="5600"/>
            </a:xfrm>
            <a:custGeom>
              <a:avLst/>
              <a:gdLst/>
              <a:ahLst/>
              <a:cxnLst/>
              <a:rect l="l" t="t" r="r" b="b"/>
              <a:pathLst>
                <a:path w="229" h="224" extrusionOk="0">
                  <a:moveTo>
                    <a:pt x="115" y="0"/>
                  </a:moveTo>
                  <a:cubicBezTo>
                    <a:pt x="56" y="0"/>
                    <a:pt x="5" y="47"/>
                    <a:pt x="3" y="107"/>
                  </a:cubicBezTo>
                  <a:cubicBezTo>
                    <a:pt x="1" y="169"/>
                    <a:pt x="49" y="221"/>
                    <a:pt x="111" y="224"/>
                  </a:cubicBezTo>
                  <a:cubicBezTo>
                    <a:pt x="112" y="224"/>
                    <a:pt x="113" y="224"/>
                    <a:pt x="114" y="224"/>
                  </a:cubicBezTo>
                  <a:cubicBezTo>
                    <a:pt x="174" y="224"/>
                    <a:pt x="223" y="176"/>
                    <a:pt x="226" y="116"/>
                  </a:cubicBezTo>
                  <a:cubicBezTo>
                    <a:pt x="229" y="54"/>
                    <a:pt x="181" y="3"/>
                    <a:pt x="119" y="0"/>
                  </a:cubicBezTo>
                  <a:cubicBezTo>
                    <a:pt x="117" y="0"/>
                    <a:pt x="116" y="0"/>
                    <a:pt x="115"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422;p65">
              <a:extLst>
                <a:ext uri="{FF2B5EF4-FFF2-40B4-BE49-F238E27FC236}">
                  <a16:creationId xmlns:a16="http://schemas.microsoft.com/office/drawing/2014/main" id="{B9F9E9EE-488B-B5C9-A06D-67222115F3AE}"/>
                </a:ext>
              </a:extLst>
            </p:cNvPr>
            <p:cNvSpPr/>
            <p:nvPr/>
          </p:nvSpPr>
          <p:spPr>
            <a:xfrm>
              <a:off x="4804025" y="574800"/>
              <a:ext cx="5700" cy="5575"/>
            </a:xfrm>
            <a:custGeom>
              <a:avLst/>
              <a:gdLst/>
              <a:ahLst/>
              <a:cxnLst/>
              <a:rect l="l" t="t" r="r" b="b"/>
              <a:pathLst>
                <a:path w="228" h="223" extrusionOk="0">
                  <a:moveTo>
                    <a:pt x="113" y="0"/>
                  </a:moveTo>
                  <a:cubicBezTo>
                    <a:pt x="53" y="0"/>
                    <a:pt x="4" y="47"/>
                    <a:pt x="3" y="108"/>
                  </a:cubicBezTo>
                  <a:cubicBezTo>
                    <a:pt x="0" y="169"/>
                    <a:pt x="48" y="221"/>
                    <a:pt x="109" y="223"/>
                  </a:cubicBezTo>
                  <a:cubicBezTo>
                    <a:pt x="111" y="223"/>
                    <a:pt x="112" y="223"/>
                    <a:pt x="114" y="223"/>
                  </a:cubicBezTo>
                  <a:cubicBezTo>
                    <a:pt x="174" y="223"/>
                    <a:pt x="223" y="176"/>
                    <a:pt x="225" y="116"/>
                  </a:cubicBezTo>
                  <a:cubicBezTo>
                    <a:pt x="227" y="54"/>
                    <a:pt x="179" y="2"/>
                    <a:pt x="118" y="0"/>
                  </a:cubicBezTo>
                  <a:cubicBezTo>
                    <a:pt x="116" y="0"/>
                    <a:pt x="115" y="0"/>
                    <a:pt x="113"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423;p65">
              <a:extLst>
                <a:ext uri="{FF2B5EF4-FFF2-40B4-BE49-F238E27FC236}">
                  <a16:creationId xmlns:a16="http://schemas.microsoft.com/office/drawing/2014/main" id="{F98003E5-0DF9-5DCB-D819-942BA6A1152E}"/>
                </a:ext>
              </a:extLst>
            </p:cNvPr>
            <p:cNvSpPr/>
            <p:nvPr/>
          </p:nvSpPr>
          <p:spPr>
            <a:xfrm>
              <a:off x="4804675" y="594350"/>
              <a:ext cx="5725" cy="5600"/>
            </a:xfrm>
            <a:custGeom>
              <a:avLst/>
              <a:gdLst/>
              <a:ahLst/>
              <a:cxnLst/>
              <a:rect l="l" t="t" r="r" b="b"/>
              <a:pathLst>
                <a:path w="229" h="224" extrusionOk="0">
                  <a:moveTo>
                    <a:pt x="113" y="0"/>
                  </a:moveTo>
                  <a:cubicBezTo>
                    <a:pt x="54" y="0"/>
                    <a:pt x="5" y="48"/>
                    <a:pt x="3" y="108"/>
                  </a:cubicBezTo>
                  <a:cubicBezTo>
                    <a:pt x="0" y="169"/>
                    <a:pt x="48" y="221"/>
                    <a:pt x="110" y="223"/>
                  </a:cubicBezTo>
                  <a:cubicBezTo>
                    <a:pt x="112" y="223"/>
                    <a:pt x="113" y="223"/>
                    <a:pt x="115" y="223"/>
                  </a:cubicBezTo>
                  <a:cubicBezTo>
                    <a:pt x="174" y="223"/>
                    <a:pt x="224" y="176"/>
                    <a:pt x="226" y="116"/>
                  </a:cubicBezTo>
                  <a:cubicBezTo>
                    <a:pt x="228" y="55"/>
                    <a:pt x="180" y="2"/>
                    <a:pt x="118" y="1"/>
                  </a:cubicBezTo>
                  <a:cubicBezTo>
                    <a:pt x="117" y="1"/>
                    <a:pt x="115" y="0"/>
                    <a:pt x="113"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424;p65">
              <a:extLst>
                <a:ext uri="{FF2B5EF4-FFF2-40B4-BE49-F238E27FC236}">
                  <a16:creationId xmlns:a16="http://schemas.microsoft.com/office/drawing/2014/main" id="{F624F55E-5B5B-C4FD-CB0D-E149A95EFEB4}"/>
                </a:ext>
              </a:extLst>
            </p:cNvPr>
            <p:cNvSpPr/>
            <p:nvPr/>
          </p:nvSpPr>
          <p:spPr>
            <a:xfrm>
              <a:off x="4804900" y="613400"/>
              <a:ext cx="5700" cy="5625"/>
            </a:xfrm>
            <a:custGeom>
              <a:avLst/>
              <a:gdLst/>
              <a:ahLst/>
              <a:cxnLst/>
              <a:rect l="l" t="t" r="r" b="b"/>
              <a:pathLst>
                <a:path w="228" h="225" extrusionOk="0">
                  <a:moveTo>
                    <a:pt x="115" y="1"/>
                  </a:moveTo>
                  <a:cubicBezTo>
                    <a:pt x="55" y="1"/>
                    <a:pt x="5" y="48"/>
                    <a:pt x="3" y="108"/>
                  </a:cubicBezTo>
                  <a:cubicBezTo>
                    <a:pt x="0" y="170"/>
                    <a:pt x="49" y="222"/>
                    <a:pt x="110" y="224"/>
                  </a:cubicBezTo>
                  <a:cubicBezTo>
                    <a:pt x="111" y="224"/>
                    <a:pt x="112" y="224"/>
                    <a:pt x="113" y="224"/>
                  </a:cubicBezTo>
                  <a:cubicBezTo>
                    <a:pt x="173" y="224"/>
                    <a:pt x="224" y="177"/>
                    <a:pt x="225" y="117"/>
                  </a:cubicBezTo>
                  <a:cubicBezTo>
                    <a:pt x="228" y="55"/>
                    <a:pt x="180" y="3"/>
                    <a:pt x="118" y="1"/>
                  </a:cubicBezTo>
                  <a:cubicBezTo>
                    <a:pt x="117" y="1"/>
                    <a:pt x="116" y="1"/>
                    <a:pt x="115"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425;p65">
              <a:extLst>
                <a:ext uri="{FF2B5EF4-FFF2-40B4-BE49-F238E27FC236}">
                  <a16:creationId xmlns:a16="http://schemas.microsoft.com/office/drawing/2014/main" id="{0D646249-9D4F-B891-09CE-1AD07BA32275}"/>
                </a:ext>
              </a:extLst>
            </p:cNvPr>
            <p:cNvSpPr/>
            <p:nvPr/>
          </p:nvSpPr>
          <p:spPr>
            <a:xfrm>
              <a:off x="4805100" y="632475"/>
              <a:ext cx="5725" cy="5600"/>
            </a:xfrm>
            <a:custGeom>
              <a:avLst/>
              <a:gdLst/>
              <a:ahLst/>
              <a:cxnLst/>
              <a:rect l="l" t="t" r="r" b="b"/>
              <a:pathLst>
                <a:path w="229" h="224" extrusionOk="0">
                  <a:moveTo>
                    <a:pt x="115" y="1"/>
                  </a:moveTo>
                  <a:cubicBezTo>
                    <a:pt x="56" y="1"/>
                    <a:pt x="6" y="48"/>
                    <a:pt x="3" y="108"/>
                  </a:cubicBezTo>
                  <a:cubicBezTo>
                    <a:pt x="1" y="169"/>
                    <a:pt x="49" y="222"/>
                    <a:pt x="111" y="224"/>
                  </a:cubicBezTo>
                  <a:cubicBezTo>
                    <a:pt x="112" y="224"/>
                    <a:pt x="114" y="224"/>
                    <a:pt x="116" y="224"/>
                  </a:cubicBezTo>
                  <a:cubicBezTo>
                    <a:pt x="175" y="224"/>
                    <a:pt x="224" y="177"/>
                    <a:pt x="226" y="117"/>
                  </a:cubicBezTo>
                  <a:cubicBezTo>
                    <a:pt x="229" y="55"/>
                    <a:pt x="181" y="4"/>
                    <a:pt x="119" y="1"/>
                  </a:cubicBezTo>
                  <a:cubicBezTo>
                    <a:pt x="118" y="1"/>
                    <a:pt x="116" y="1"/>
                    <a:pt x="115"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426;p65">
              <a:extLst>
                <a:ext uri="{FF2B5EF4-FFF2-40B4-BE49-F238E27FC236}">
                  <a16:creationId xmlns:a16="http://schemas.microsoft.com/office/drawing/2014/main" id="{1FABA4B6-4211-756C-B66E-B38B88E453FC}"/>
                </a:ext>
              </a:extLst>
            </p:cNvPr>
            <p:cNvSpPr/>
            <p:nvPr/>
          </p:nvSpPr>
          <p:spPr>
            <a:xfrm>
              <a:off x="4805325" y="652025"/>
              <a:ext cx="5700" cy="5600"/>
            </a:xfrm>
            <a:custGeom>
              <a:avLst/>
              <a:gdLst/>
              <a:ahLst/>
              <a:cxnLst/>
              <a:rect l="l" t="t" r="r" b="b"/>
              <a:pathLst>
                <a:path w="228" h="224" extrusionOk="0">
                  <a:moveTo>
                    <a:pt x="115" y="0"/>
                  </a:moveTo>
                  <a:cubicBezTo>
                    <a:pt x="55" y="0"/>
                    <a:pt x="5" y="48"/>
                    <a:pt x="2" y="108"/>
                  </a:cubicBezTo>
                  <a:cubicBezTo>
                    <a:pt x="0" y="170"/>
                    <a:pt x="48" y="221"/>
                    <a:pt x="110" y="223"/>
                  </a:cubicBezTo>
                  <a:cubicBezTo>
                    <a:pt x="111" y="223"/>
                    <a:pt x="113" y="223"/>
                    <a:pt x="114" y="223"/>
                  </a:cubicBezTo>
                  <a:cubicBezTo>
                    <a:pt x="174" y="223"/>
                    <a:pt x="223" y="176"/>
                    <a:pt x="225" y="117"/>
                  </a:cubicBezTo>
                  <a:cubicBezTo>
                    <a:pt x="227" y="55"/>
                    <a:pt x="179" y="3"/>
                    <a:pt x="118" y="0"/>
                  </a:cubicBezTo>
                  <a:cubicBezTo>
                    <a:pt x="117" y="0"/>
                    <a:pt x="116" y="0"/>
                    <a:pt x="115"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427;p65">
              <a:extLst>
                <a:ext uri="{FF2B5EF4-FFF2-40B4-BE49-F238E27FC236}">
                  <a16:creationId xmlns:a16="http://schemas.microsoft.com/office/drawing/2014/main" id="{7B76FA3F-94B1-15E3-E928-09639B4826C4}"/>
                </a:ext>
              </a:extLst>
            </p:cNvPr>
            <p:cNvSpPr/>
            <p:nvPr/>
          </p:nvSpPr>
          <p:spPr>
            <a:xfrm>
              <a:off x="4805550" y="671100"/>
              <a:ext cx="5700" cy="5600"/>
            </a:xfrm>
            <a:custGeom>
              <a:avLst/>
              <a:gdLst/>
              <a:ahLst/>
              <a:cxnLst/>
              <a:rect l="l" t="t" r="r" b="b"/>
              <a:pathLst>
                <a:path w="228" h="224" extrusionOk="0">
                  <a:moveTo>
                    <a:pt x="113" y="0"/>
                  </a:moveTo>
                  <a:cubicBezTo>
                    <a:pt x="53" y="0"/>
                    <a:pt x="4" y="48"/>
                    <a:pt x="2" y="108"/>
                  </a:cubicBezTo>
                  <a:cubicBezTo>
                    <a:pt x="0" y="169"/>
                    <a:pt x="48" y="221"/>
                    <a:pt x="109" y="223"/>
                  </a:cubicBezTo>
                  <a:cubicBezTo>
                    <a:pt x="111" y="223"/>
                    <a:pt x="113" y="223"/>
                    <a:pt x="114" y="223"/>
                  </a:cubicBezTo>
                  <a:cubicBezTo>
                    <a:pt x="174" y="223"/>
                    <a:pt x="223" y="176"/>
                    <a:pt x="225" y="116"/>
                  </a:cubicBezTo>
                  <a:cubicBezTo>
                    <a:pt x="227" y="55"/>
                    <a:pt x="179" y="3"/>
                    <a:pt x="118" y="1"/>
                  </a:cubicBezTo>
                  <a:cubicBezTo>
                    <a:pt x="116" y="0"/>
                    <a:pt x="115" y="0"/>
                    <a:pt x="113"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428;p65">
              <a:extLst>
                <a:ext uri="{FF2B5EF4-FFF2-40B4-BE49-F238E27FC236}">
                  <a16:creationId xmlns:a16="http://schemas.microsoft.com/office/drawing/2014/main" id="{0C1C9D67-061C-8FA4-FBCA-575C0D7818D2}"/>
                </a:ext>
              </a:extLst>
            </p:cNvPr>
            <p:cNvSpPr/>
            <p:nvPr/>
          </p:nvSpPr>
          <p:spPr>
            <a:xfrm>
              <a:off x="4805750" y="690175"/>
              <a:ext cx="5700" cy="5600"/>
            </a:xfrm>
            <a:custGeom>
              <a:avLst/>
              <a:gdLst/>
              <a:ahLst/>
              <a:cxnLst/>
              <a:rect l="l" t="t" r="r" b="b"/>
              <a:pathLst>
                <a:path w="228" h="224" extrusionOk="0">
                  <a:moveTo>
                    <a:pt x="114" y="1"/>
                  </a:moveTo>
                  <a:cubicBezTo>
                    <a:pt x="54" y="1"/>
                    <a:pt x="5" y="48"/>
                    <a:pt x="3" y="108"/>
                  </a:cubicBezTo>
                  <a:cubicBezTo>
                    <a:pt x="1" y="169"/>
                    <a:pt x="49" y="221"/>
                    <a:pt x="110" y="223"/>
                  </a:cubicBezTo>
                  <a:cubicBezTo>
                    <a:pt x="112" y="223"/>
                    <a:pt x="113" y="223"/>
                    <a:pt x="115" y="223"/>
                  </a:cubicBezTo>
                  <a:cubicBezTo>
                    <a:pt x="175" y="223"/>
                    <a:pt x="224" y="176"/>
                    <a:pt x="225" y="116"/>
                  </a:cubicBezTo>
                  <a:cubicBezTo>
                    <a:pt x="228" y="55"/>
                    <a:pt x="180" y="2"/>
                    <a:pt x="119" y="1"/>
                  </a:cubicBezTo>
                  <a:cubicBezTo>
                    <a:pt x="117" y="1"/>
                    <a:pt x="116" y="1"/>
                    <a:pt x="114"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429;p65">
              <a:extLst>
                <a:ext uri="{FF2B5EF4-FFF2-40B4-BE49-F238E27FC236}">
                  <a16:creationId xmlns:a16="http://schemas.microsoft.com/office/drawing/2014/main" id="{80AE416F-6CF1-CF0B-51BE-F62E07461C24}"/>
                </a:ext>
              </a:extLst>
            </p:cNvPr>
            <p:cNvSpPr/>
            <p:nvPr/>
          </p:nvSpPr>
          <p:spPr>
            <a:xfrm>
              <a:off x="4806400" y="710200"/>
              <a:ext cx="5725" cy="5600"/>
            </a:xfrm>
            <a:custGeom>
              <a:avLst/>
              <a:gdLst/>
              <a:ahLst/>
              <a:cxnLst/>
              <a:rect l="l" t="t" r="r" b="b"/>
              <a:pathLst>
                <a:path w="229" h="224" extrusionOk="0">
                  <a:moveTo>
                    <a:pt x="113" y="0"/>
                  </a:moveTo>
                  <a:cubicBezTo>
                    <a:pt x="54" y="0"/>
                    <a:pt x="5" y="47"/>
                    <a:pt x="3" y="108"/>
                  </a:cubicBezTo>
                  <a:cubicBezTo>
                    <a:pt x="0" y="169"/>
                    <a:pt x="48" y="220"/>
                    <a:pt x="110" y="223"/>
                  </a:cubicBezTo>
                  <a:cubicBezTo>
                    <a:pt x="112" y="223"/>
                    <a:pt x="113" y="223"/>
                    <a:pt x="115" y="223"/>
                  </a:cubicBezTo>
                  <a:cubicBezTo>
                    <a:pt x="174" y="223"/>
                    <a:pt x="223" y="176"/>
                    <a:pt x="226" y="116"/>
                  </a:cubicBezTo>
                  <a:cubicBezTo>
                    <a:pt x="228" y="54"/>
                    <a:pt x="180" y="2"/>
                    <a:pt x="118" y="0"/>
                  </a:cubicBezTo>
                  <a:cubicBezTo>
                    <a:pt x="117" y="0"/>
                    <a:pt x="115" y="0"/>
                    <a:pt x="113"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430;p65">
              <a:extLst>
                <a:ext uri="{FF2B5EF4-FFF2-40B4-BE49-F238E27FC236}">
                  <a16:creationId xmlns:a16="http://schemas.microsoft.com/office/drawing/2014/main" id="{3B621802-F2EA-9A5B-C659-8322F16A956D}"/>
                </a:ext>
              </a:extLst>
            </p:cNvPr>
            <p:cNvSpPr/>
            <p:nvPr/>
          </p:nvSpPr>
          <p:spPr>
            <a:xfrm>
              <a:off x="4807075" y="729750"/>
              <a:ext cx="5700" cy="5600"/>
            </a:xfrm>
            <a:custGeom>
              <a:avLst/>
              <a:gdLst/>
              <a:ahLst/>
              <a:cxnLst/>
              <a:rect l="l" t="t" r="r" b="b"/>
              <a:pathLst>
                <a:path w="228" h="224" extrusionOk="0">
                  <a:moveTo>
                    <a:pt x="113" y="1"/>
                  </a:moveTo>
                  <a:cubicBezTo>
                    <a:pt x="54" y="1"/>
                    <a:pt x="5" y="48"/>
                    <a:pt x="2" y="108"/>
                  </a:cubicBezTo>
                  <a:cubicBezTo>
                    <a:pt x="0" y="169"/>
                    <a:pt x="48" y="221"/>
                    <a:pt x="109" y="223"/>
                  </a:cubicBezTo>
                  <a:cubicBezTo>
                    <a:pt x="111" y="223"/>
                    <a:pt x="113" y="223"/>
                    <a:pt x="114" y="223"/>
                  </a:cubicBezTo>
                  <a:cubicBezTo>
                    <a:pt x="174" y="223"/>
                    <a:pt x="223" y="176"/>
                    <a:pt x="226" y="116"/>
                  </a:cubicBezTo>
                  <a:cubicBezTo>
                    <a:pt x="227" y="54"/>
                    <a:pt x="179" y="2"/>
                    <a:pt x="118" y="1"/>
                  </a:cubicBezTo>
                  <a:cubicBezTo>
                    <a:pt x="117" y="1"/>
                    <a:pt x="115" y="1"/>
                    <a:pt x="113"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431;p65">
              <a:extLst>
                <a:ext uri="{FF2B5EF4-FFF2-40B4-BE49-F238E27FC236}">
                  <a16:creationId xmlns:a16="http://schemas.microsoft.com/office/drawing/2014/main" id="{BFFCB4BB-DB8B-B8C8-5DA4-522845070782}"/>
                </a:ext>
              </a:extLst>
            </p:cNvPr>
            <p:cNvSpPr/>
            <p:nvPr/>
          </p:nvSpPr>
          <p:spPr>
            <a:xfrm>
              <a:off x="4807300" y="748350"/>
              <a:ext cx="5700" cy="5600"/>
            </a:xfrm>
            <a:custGeom>
              <a:avLst/>
              <a:gdLst/>
              <a:ahLst/>
              <a:cxnLst/>
              <a:rect l="l" t="t" r="r" b="b"/>
              <a:pathLst>
                <a:path w="228" h="224" extrusionOk="0">
                  <a:moveTo>
                    <a:pt x="113" y="0"/>
                  </a:moveTo>
                  <a:cubicBezTo>
                    <a:pt x="54" y="0"/>
                    <a:pt x="5" y="48"/>
                    <a:pt x="3" y="108"/>
                  </a:cubicBezTo>
                  <a:cubicBezTo>
                    <a:pt x="1" y="169"/>
                    <a:pt x="49" y="221"/>
                    <a:pt x="110" y="223"/>
                  </a:cubicBezTo>
                  <a:cubicBezTo>
                    <a:pt x="112" y="223"/>
                    <a:pt x="113" y="223"/>
                    <a:pt x="115" y="223"/>
                  </a:cubicBezTo>
                  <a:cubicBezTo>
                    <a:pt x="175" y="223"/>
                    <a:pt x="224" y="176"/>
                    <a:pt x="225" y="117"/>
                  </a:cubicBezTo>
                  <a:cubicBezTo>
                    <a:pt x="228" y="55"/>
                    <a:pt x="180" y="3"/>
                    <a:pt x="118" y="1"/>
                  </a:cubicBezTo>
                  <a:cubicBezTo>
                    <a:pt x="116" y="0"/>
                    <a:pt x="115" y="0"/>
                    <a:pt x="113"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432;p65">
              <a:extLst>
                <a:ext uri="{FF2B5EF4-FFF2-40B4-BE49-F238E27FC236}">
                  <a16:creationId xmlns:a16="http://schemas.microsoft.com/office/drawing/2014/main" id="{516657A9-8C16-E3BE-AB87-BB550BB82AB4}"/>
                </a:ext>
              </a:extLst>
            </p:cNvPr>
            <p:cNvSpPr/>
            <p:nvPr/>
          </p:nvSpPr>
          <p:spPr>
            <a:xfrm>
              <a:off x="4807475" y="768350"/>
              <a:ext cx="5700" cy="5600"/>
            </a:xfrm>
            <a:custGeom>
              <a:avLst/>
              <a:gdLst/>
              <a:ahLst/>
              <a:cxnLst/>
              <a:rect l="l" t="t" r="r" b="b"/>
              <a:pathLst>
                <a:path w="228" h="224" extrusionOk="0">
                  <a:moveTo>
                    <a:pt x="116" y="0"/>
                  </a:moveTo>
                  <a:cubicBezTo>
                    <a:pt x="55" y="0"/>
                    <a:pt x="5" y="48"/>
                    <a:pt x="3" y="108"/>
                  </a:cubicBezTo>
                  <a:cubicBezTo>
                    <a:pt x="1" y="170"/>
                    <a:pt x="49" y="221"/>
                    <a:pt x="110" y="224"/>
                  </a:cubicBezTo>
                  <a:cubicBezTo>
                    <a:pt x="111" y="224"/>
                    <a:pt x="112" y="224"/>
                    <a:pt x="113" y="224"/>
                  </a:cubicBezTo>
                  <a:cubicBezTo>
                    <a:pt x="174" y="224"/>
                    <a:pt x="224" y="177"/>
                    <a:pt x="226" y="116"/>
                  </a:cubicBezTo>
                  <a:cubicBezTo>
                    <a:pt x="228" y="54"/>
                    <a:pt x="180" y="3"/>
                    <a:pt x="119" y="0"/>
                  </a:cubicBezTo>
                  <a:cubicBezTo>
                    <a:pt x="118" y="0"/>
                    <a:pt x="117" y="0"/>
                    <a:pt x="116"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433;p65">
              <a:extLst>
                <a:ext uri="{FF2B5EF4-FFF2-40B4-BE49-F238E27FC236}">
                  <a16:creationId xmlns:a16="http://schemas.microsoft.com/office/drawing/2014/main" id="{98C98E2D-F9CD-DE9D-42E2-717012832B61}"/>
                </a:ext>
              </a:extLst>
            </p:cNvPr>
            <p:cNvSpPr/>
            <p:nvPr/>
          </p:nvSpPr>
          <p:spPr>
            <a:xfrm>
              <a:off x="4807225" y="787875"/>
              <a:ext cx="5700" cy="5600"/>
            </a:xfrm>
            <a:custGeom>
              <a:avLst/>
              <a:gdLst/>
              <a:ahLst/>
              <a:cxnLst/>
              <a:rect l="l" t="t" r="r" b="b"/>
              <a:pathLst>
                <a:path w="228" h="224" extrusionOk="0">
                  <a:moveTo>
                    <a:pt x="113" y="1"/>
                  </a:moveTo>
                  <a:cubicBezTo>
                    <a:pt x="54" y="1"/>
                    <a:pt x="5" y="48"/>
                    <a:pt x="3" y="107"/>
                  </a:cubicBezTo>
                  <a:cubicBezTo>
                    <a:pt x="0" y="169"/>
                    <a:pt x="48" y="221"/>
                    <a:pt x="110" y="223"/>
                  </a:cubicBezTo>
                  <a:cubicBezTo>
                    <a:pt x="111" y="224"/>
                    <a:pt x="113" y="224"/>
                    <a:pt x="114" y="224"/>
                  </a:cubicBezTo>
                  <a:cubicBezTo>
                    <a:pt x="174" y="224"/>
                    <a:pt x="223" y="176"/>
                    <a:pt x="226" y="116"/>
                  </a:cubicBezTo>
                  <a:cubicBezTo>
                    <a:pt x="227" y="55"/>
                    <a:pt x="179" y="3"/>
                    <a:pt x="118" y="1"/>
                  </a:cubicBezTo>
                  <a:cubicBezTo>
                    <a:pt x="117" y="1"/>
                    <a:pt x="115" y="1"/>
                    <a:pt x="113"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434;p65">
              <a:extLst>
                <a:ext uri="{FF2B5EF4-FFF2-40B4-BE49-F238E27FC236}">
                  <a16:creationId xmlns:a16="http://schemas.microsoft.com/office/drawing/2014/main" id="{BE762DD0-C8B2-368E-E881-CF1694C43C3E}"/>
                </a:ext>
              </a:extLst>
            </p:cNvPr>
            <p:cNvSpPr/>
            <p:nvPr/>
          </p:nvSpPr>
          <p:spPr>
            <a:xfrm>
              <a:off x="4807900" y="806950"/>
              <a:ext cx="5725" cy="5625"/>
            </a:xfrm>
            <a:custGeom>
              <a:avLst/>
              <a:gdLst/>
              <a:ahLst/>
              <a:cxnLst/>
              <a:rect l="l" t="t" r="r" b="b"/>
              <a:pathLst>
                <a:path w="229" h="225" extrusionOk="0">
                  <a:moveTo>
                    <a:pt x="115" y="1"/>
                  </a:moveTo>
                  <a:cubicBezTo>
                    <a:pt x="55" y="1"/>
                    <a:pt x="5" y="48"/>
                    <a:pt x="3" y="108"/>
                  </a:cubicBezTo>
                  <a:cubicBezTo>
                    <a:pt x="0" y="170"/>
                    <a:pt x="49" y="222"/>
                    <a:pt x="111" y="224"/>
                  </a:cubicBezTo>
                  <a:cubicBezTo>
                    <a:pt x="112" y="224"/>
                    <a:pt x="113" y="224"/>
                    <a:pt x="114" y="224"/>
                  </a:cubicBezTo>
                  <a:cubicBezTo>
                    <a:pt x="173" y="224"/>
                    <a:pt x="223" y="177"/>
                    <a:pt x="226" y="117"/>
                  </a:cubicBezTo>
                  <a:cubicBezTo>
                    <a:pt x="228" y="55"/>
                    <a:pt x="180" y="4"/>
                    <a:pt x="118" y="1"/>
                  </a:cubicBezTo>
                  <a:cubicBezTo>
                    <a:pt x="117" y="1"/>
                    <a:pt x="116" y="1"/>
                    <a:pt x="115"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435;p65">
              <a:extLst>
                <a:ext uri="{FF2B5EF4-FFF2-40B4-BE49-F238E27FC236}">
                  <a16:creationId xmlns:a16="http://schemas.microsoft.com/office/drawing/2014/main" id="{9CBE0F6A-E01C-6ED6-B42A-14A6A791973F}"/>
                </a:ext>
              </a:extLst>
            </p:cNvPr>
            <p:cNvSpPr/>
            <p:nvPr/>
          </p:nvSpPr>
          <p:spPr>
            <a:xfrm>
              <a:off x="4807650" y="826475"/>
              <a:ext cx="5700" cy="5625"/>
            </a:xfrm>
            <a:custGeom>
              <a:avLst/>
              <a:gdLst/>
              <a:ahLst/>
              <a:cxnLst/>
              <a:rect l="l" t="t" r="r" b="b"/>
              <a:pathLst>
                <a:path w="228" h="225" extrusionOk="0">
                  <a:moveTo>
                    <a:pt x="115" y="0"/>
                  </a:moveTo>
                  <a:cubicBezTo>
                    <a:pt x="55" y="0"/>
                    <a:pt x="4" y="48"/>
                    <a:pt x="3" y="108"/>
                  </a:cubicBezTo>
                  <a:cubicBezTo>
                    <a:pt x="0" y="170"/>
                    <a:pt x="48" y="221"/>
                    <a:pt x="110" y="224"/>
                  </a:cubicBezTo>
                  <a:cubicBezTo>
                    <a:pt x="111" y="224"/>
                    <a:pt x="112" y="224"/>
                    <a:pt x="113" y="224"/>
                  </a:cubicBezTo>
                  <a:cubicBezTo>
                    <a:pt x="173" y="224"/>
                    <a:pt x="223" y="177"/>
                    <a:pt x="225" y="117"/>
                  </a:cubicBezTo>
                  <a:cubicBezTo>
                    <a:pt x="228" y="55"/>
                    <a:pt x="179" y="3"/>
                    <a:pt x="118" y="1"/>
                  </a:cubicBezTo>
                  <a:cubicBezTo>
                    <a:pt x="117" y="0"/>
                    <a:pt x="116" y="0"/>
                    <a:pt x="115"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436;p65">
              <a:extLst>
                <a:ext uri="{FF2B5EF4-FFF2-40B4-BE49-F238E27FC236}">
                  <a16:creationId xmlns:a16="http://schemas.microsoft.com/office/drawing/2014/main" id="{1130658F-4A44-799A-B383-C61D6F8A92F9}"/>
                </a:ext>
              </a:extLst>
            </p:cNvPr>
            <p:cNvSpPr/>
            <p:nvPr/>
          </p:nvSpPr>
          <p:spPr>
            <a:xfrm>
              <a:off x="4807400" y="845075"/>
              <a:ext cx="5725" cy="5600"/>
            </a:xfrm>
            <a:custGeom>
              <a:avLst/>
              <a:gdLst/>
              <a:ahLst/>
              <a:cxnLst/>
              <a:rect l="l" t="t" r="r" b="b"/>
              <a:pathLst>
                <a:path w="229" h="224" extrusionOk="0">
                  <a:moveTo>
                    <a:pt x="116" y="0"/>
                  </a:moveTo>
                  <a:cubicBezTo>
                    <a:pt x="55" y="0"/>
                    <a:pt x="6" y="47"/>
                    <a:pt x="3" y="108"/>
                  </a:cubicBezTo>
                  <a:cubicBezTo>
                    <a:pt x="0" y="170"/>
                    <a:pt x="49" y="221"/>
                    <a:pt x="110" y="224"/>
                  </a:cubicBezTo>
                  <a:cubicBezTo>
                    <a:pt x="112" y="224"/>
                    <a:pt x="113" y="224"/>
                    <a:pt x="114" y="224"/>
                  </a:cubicBezTo>
                  <a:cubicBezTo>
                    <a:pt x="174" y="224"/>
                    <a:pt x="224" y="177"/>
                    <a:pt x="226" y="116"/>
                  </a:cubicBezTo>
                  <a:cubicBezTo>
                    <a:pt x="228" y="55"/>
                    <a:pt x="180" y="3"/>
                    <a:pt x="119" y="0"/>
                  </a:cubicBezTo>
                  <a:cubicBezTo>
                    <a:pt x="118" y="0"/>
                    <a:pt x="117" y="0"/>
                    <a:pt x="116"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437;p65">
              <a:extLst>
                <a:ext uri="{FF2B5EF4-FFF2-40B4-BE49-F238E27FC236}">
                  <a16:creationId xmlns:a16="http://schemas.microsoft.com/office/drawing/2014/main" id="{5C4FA46F-C1DD-77E2-A242-3F85D0475545}"/>
                </a:ext>
              </a:extLst>
            </p:cNvPr>
            <p:cNvSpPr/>
            <p:nvPr/>
          </p:nvSpPr>
          <p:spPr>
            <a:xfrm>
              <a:off x="4808100" y="864175"/>
              <a:ext cx="5700" cy="5600"/>
            </a:xfrm>
            <a:custGeom>
              <a:avLst/>
              <a:gdLst/>
              <a:ahLst/>
              <a:cxnLst/>
              <a:rect l="l" t="t" r="r" b="b"/>
              <a:pathLst>
                <a:path w="228" h="224" extrusionOk="0">
                  <a:moveTo>
                    <a:pt x="113" y="0"/>
                  </a:moveTo>
                  <a:cubicBezTo>
                    <a:pt x="54" y="0"/>
                    <a:pt x="5" y="47"/>
                    <a:pt x="2" y="108"/>
                  </a:cubicBezTo>
                  <a:cubicBezTo>
                    <a:pt x="0" y="169"/>
                    <a:pt x="48" y="220"/>
                    <a:pt x="109" y="223"/>
                  </a:cubicBezTo>
                  <a:cubicBezTo>
                    <a:pt x="111" y="223"/>
                    <a:pt x="113" y="223"/>
                    <a:pt x="114" y="223"/>
                  </a:cubicBezTo>
                  <a:cubicBezTo>
                    <a:pt x="174" y="223"/>
                    <a:pt x="223" y="176"/>
                    <a:pt x="226" y="116"/>
                  </a:cubicBezTo>
                  <a:cubicBezTo>
                    <a:pt x="227" y="55"/>
                    <a:pt x="179" y="2"/>
                    <a:pt x="118" y="0"/>
                  </a:cubicBezTo>
                  <a:cubicBezTo>
                    <a:pt x="117" y="0"/>
                    <a:pt x="115" y="0"/>
                    <a:pt x="113"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438;p65">
              <a:extLst>
                <a:ext uri="{FF2B5EF4-FFF2-40B4-BE49-F238E27FC236}">
                  <a16:creationId xmlns:a16="http://schemas.microsoft.com/office/drawing/2014/main" id="{1DD57171-DA8A-9D90-702C-BBF063AE6D90}"/>
                </a:ext>
              </a:extLst>
            </p:cNvPr>
            <p:cNvSpPr/>
            <p:nvPr/>
          </p:nvSpPr>
          <p:spPr>
            <a:xfrm>
              <a:off x="4807350" y="883675"/>
              <a:ext cx="5725" cy="5575"/>
            </a:xfrm>
            <a:custGeom>
              <a:avLst/>
              <a:gdLst/>
              <a:ahLst/>
              <a:cxnLst/>
              <a:rect l="l" t="t" r="r" b="b"/>
              <a:pathLst>
                <a:path w="229" h="223" extrusionOk="0">
                  <a:moveTo>
                    <a:pt x="115" y="0"/>
                  </a:moveTo>
                  <a:cubicBezTo>
                    <a:pt x="56" y="0"/>
                    <a:pt x="6" y="47"/>
                    <a:pt x="3" y="108"/>
                  </a:cubicBezTo>
                  <a:cubicBezTo>
                    <a:pt x="1" y="170"/>
                    <a:pt x="50" y="221"/>
                    <a:pt x="111" y="223"/>
                  </a:cubicBezTo>
                  <a:cubicBezTo>
                    <a:pt x="112" y="223"/>
                    <a:pt x="114" y="223"/>
                    <a:pt x="115" y="223"/>
                  </a:cubicBezTo>
                  <a:cubicBezTo>
                    <a:pt x="175" y="223"/>
                    <a:pt x="224" y="176"/>
                    <a:pt x="226" y="116"/>
                  </a:cubicBezTo>
                  <a:cubicBezTo>
                    <a:pt x="229" y="54"/>
                    <a:pt x="181" y="3"/>
                    <a:pt x="119" y="0"/>
                  </a:cubicBezTo>
                  <a:cubicBezTo>
                    <a:pt x="117" y="0"/>
                    <a:pt x="116" y="0"/>
                    <a:pt x="115"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439;p65">
              <a:extLst>
                <a:ext uri="{FF2B5EF4-FFF2-40B4-BE49-F238E27FC236}">
                  <a16:creationId xmlns:a16="http://schemas.microsoft.com/office/drawing/2014/main" id="{BE09D4D4-F529-2959-400D-F4960AB88B93}"/>
                </a:ext>
              </a:extLst>
            </p:cNvPr>
            <p:cNvSpPr/>
            <p:nvPr/>
          </p:nvSpPr>
          <p:spPr>
            <a:xfrm>
              <a:off x="4808050" y="902775"/>
              <a:ext cx="5700" cy="5575"/>
            </a:xfrm>
            <a:custGeom>
              <a:avLst/>
              <a:gdLst/>
              <a:ahLst/>
              <a:cxnLst/>
              <a:rect l="l" t="t" r="r" b="b"/>
              <a:pathLst>
                <a:path w="228" h="223" extrusionOk="0">
                  <a:moveTo>
                    <a:pt x="114" y="0"/>
                  </a:moveTo>
                  <a:cubicBezTo>
                    <a:pt x="54" y="0"/>
                    <a:pt x="5" y="47"/>
                    <a:pt x="2" y="108"/>
                  </a:cubicBezTo>
                  <a:cubicBezTo>
                    <a:pt x="1" y="169"/>
                    <a:pt x="49" y="220"/>
                    <a:pt x="110" y="223"/>
                  </a:cubicBezTo>
                  <a:cubicBezTo>
                    <a:pt x="111" y="223"/>
                    <a:pt x="113" y="223"/>
                    <a:pt x="115" y="223"/>
                  </a:cubicBezTo>
                  <a:cubicBezTo>
                    <a:pt x="174" y="223"/>
                    <a:pt x="223" y="176"/>
                    <a:pt x="226" y="115"/>
                  </a:cubicBezTo>
                  <a:cubicBezTo>
                    <a:pt x="228" y="54"/>
                    <a:pt x="180" y="2"/>
                    <a:pt x="118" y="0"/>
                  </a:cubicBezTo>
                  <a:cubicBezTo>
                    <a:pt x="117" y="0"/>
                    <a:pt x="115" y="0"/>
                    <a:pt x="114" y="0"/>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440;p65">
              <a:extLst>
                <a:ext uri="{FF2B5EF4-FFF2-40B4-BE49-F238E27FC236}">
                  <a16:creationId xmlns:a16="http://schemas.microsoft.com/office/drawing/2014/main" id="{AAFAB79E-71C8-B9D6-2A58-65A286F7ACD2}"/>
                </a:ext>
              </a:extLst>
            </p:cNvPr>
            <p:cNvSpPr/>
            <p:nvPr/>
          </p:nvSpPr>
          <p:spPr>
            <a:xfrm>
              <a:off x="4807775" y="922725"/>
              <a:ext cx="5700" cy="5625"/>
            </a:xfrm>
            <a:custGeom>
              <a:avLst/>
              <a:gdLst/>
              <a:ahLst/>
              <a:cxnLst/>
              <a:rect l="l" t="t" r="r" b="b"/>
              <a:pathLst>
                <a:path w="228" h="225" extrusionOk="0">
                  <a:moveTo>
                    <a:pt x="115" y="1"/>
                  </a:moveTo>
                  <a:cubicBezTo>
                    <a:pt x="55" y="1"/>
                    <a:pt x="5" y="48"/>
                    <a:pt x="2" y="108"/>
                  </a:cubicBezTo>
                  <a:cubicBezTo>
                    <a:pt x="0" y="170"/>
                    <a:pt x="48" y="222"/>
                    <a:pt x="109" y="225"/>
                  </a:cubicBezTo>
                  <a:cubicBezTo>
                    <a:pt x="110" y="225"/>
                    <a:pt x="112" y="225"/>
                    <a:pt x="113" y="225"/>
                  </a:cubicBezTo>
                  <a:cubicBezTo>
                    <a:pt x="173" y="225"/>
                    <a:pt x="223" y="177"/>
                    <a:pt x="226" y="117"/>
                  </a:cubicBezTo>
                  <a:cubicBezTo>
                    <a:pt x="227" y="55"/>
                    <a:pt x="179" y="4"/>
                    <a:pt x="118" y="1"/>
                  </a:cubicBezTo>
                  <a:cubicBezTo>
                    <a:pt x="117" y="1"/>
                    <a:pt x="116" y="1"/>
                    <a:pt x="115"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441;p65">
              <a:extLst>
                <a:ext uri="{FF2B5EF4-FFF2-40B4-BE49-F238E27FC236}">
                  <a16:creationId xmlns:a16="http://schemas.microsoft.com/office/drawing/2014/main" id="{2E168D5F-8BDB-2256-ED45-30321704E481}"/>
                </a:ext>
              </a:extLst>
            </p:cNvPr>
            <p:cNvSpPr/>
            <p:nvPr/>
          </p:nvSpPr>
          <p:spPr>
            <a:xfrm>
              <a:off x="4807025" y="942700"/>
              <a:ext cx="5700" cy="5600"/>
            </a:xfrm>
            <a:custGeom>
              <a:avLst/>
              <a:gdLst/>
              <a:ahLst/>
              <a:cxnLst/>
              <a:rect l="l" t="t" r="r" b="b"/>
              <a:pathLst>
                <a:path w="228" h="224" extrusionOk="0">
                  <a:moveTo>
                    <a:pt x="114" y="1"/>
                  </a:moveTo>
                  <a:cubicBezTo>
                    <a:pt x="54" y="1"/>
                    <a:pt x="5" y="48"/>
                    <a:pt x="2" y="108"/>
                  </a:cubicBezTo>
                  <a:cubicBezTo>
                    <a:pt x="1" y="169"/>
                    <a:pt x="49" y="222"/>
                    <a:pt x="110" y="224"/>
                  </a:cubicBezTo>
                  <a:cubicBezTo>
                    <a:pt x="111" y="224"/>
                    <a:pt x="113" y="224"/>
                    <a:pt x="115" y="224"/>
                  </a:cubicBezTo>
                  <a:cubicBezTo>
                    <a:pt x="174" y="224"/>
                    <a:pt x="223" y="177"/>
                    <a:pt x="226" y="116"/>
                  </a:cubicBezTo>
                  <a:cubicBezTo>
                    <a:pt x="228" y="55"/>
                    <a:pt x="180" y="4"/>
                    <a:pt x="118" y="1"/>
                  </a:cubicBezTo>
                  <a:cubicBezTo>
                    <a:pt x="117" y="1"/>
                    <a:pt x="115" y="1"/>
                    <a:pt x="114" y="1"/>
                  </a:cubicBezTo>
                  <a:close/>
                </a:path>
              </a:pathLst>
            </a:custGeom>
            <a:solidFill>
              <a:srgbClr val="0D4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799" name="Google Shape;1799;p36"/>
          <p:cNvSpPr txBox="1">
            <a:spLocks noGrp="1"/>
          </p:cNvSpPr>
          <p:nvPr>
            <p:ph type="title" idx="2"/>
          </p:nvPr>
        </p:nvSpPr>
        <p:spPr>
          <a:xfrm>
            <a:off x="613874" y="2519412"/>
            <a:ext cx="3025927"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1800" name="Google Shape;1800;p36"/>
          <p:cNvSpPr txBox="1">
            <a:spLocks noGrp="1"/>
          </p:cNvSpPr>
          <p:nvPr>
            <p:ph type="title"/>
          </p:nvPr>
        </p:nvSpPr>
        <p:spPr>
          <a:xfrm>
            <a:off x="613875" y="1048225"/>
            <a:ext cx="2949000" cy="116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1801" name="Google Shape;1801;p36"/>
          <p:cNvSpPr txBox="1">
            <a:spLocks noGrp="1"/>
          </p:cNvSpPr>
          <p:nvPr>
            <p:ph type="subTitle" idx="1"/>
          </p:nvPr>
        </p:nvSpPr>
        <p:spPr>
          <a:xfrm>
            <a:off x="613875" y="3116300"/>
            <a:ext cx="2949000" cy="82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Introducing Presentation and Higlighting its Purpose</a:t>
            </a:r>
            <a:endParaRPr dirty="0"/>
          </a:p>
        </p:txBody>
      </p:sp>
      <p:grpSp>
        <p:nvGrpSpPr>
          <p:cNvPr id="1802" name="Google Shape;1802;p36"/>
          <p:cNvGrpSpPr/>
          <p:nvPr/>
        </p:nvGrpSpPr>
        <p:grpSpPr>
          <a:xfrm>
            <a:off x="398064" y="4838699"/>
            <a:ext cx="3241738" cy="76213"/>
            <a:chOff x="299650" y="6852625"/>
            <a:chExt cx="4123299" cy="96375"/>
          </a:xfrm>
        </p:grpSpPr>
        <p:sp>
          <p:nvSpPr>
            <p:cNvPr id="1803" name="Google Shape;1803;p36"/>
            <p:cNvSpPr/>
            <p:nvPr/>
          </p:nvSpPr>
          <p:spPr>
            <a:xfrm>
              <a:off x="477235" y="6852625"/>
              <a:ext cx="176451" cy="96375"/>
            </a:xfrm>
            <a:custGeom>
              <a:avLst/>
              <a:gdLst/>
              <a:ahLst/>
              <a:cxnLst/>
              <a:rect l="l" t="t" r="r" b="b"/>
              <a:pathLst>
                <a:path w="1245" h="680" extrusionOk="0">
                  <a:moveTo>
                    <a:pt x="695" y="0"/>
                  </a:moveTo>
                  <a:lnTo>
                    <a:pt x="0"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6"/>
            <p:cNvSpPr/>
            <p:nvPr/>
          </p:nvSpPr>
          <p:spPr>
            <a:xfrm>
              <a:off x="299650"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6"/>
            <p:cNvSpPr/>
            <p:nvPr/>
          </p:nvSpPr>
          <p:spPr>
            <a:xfrm>
              <a:off x="1505899"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6"/>
            <p:cNvSpPr/>
            <p:nvPr/>
          </p:nvSpPr>
          <p:spPr>
            <a:xfrm>
              <a:off x="2017538"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6"/>
            <p:cNvSpPr/>
            <p:nvPr/>
          </p:nvSpPr>
          <p:spPr>
            <a:xfrm>
              <a:off x="2193565" y="6852625"/>
              <a:ext cx="167805" cy="96375"/>
            </a:xfrm>
            <a:custGeom>
              <a:avLst/>
              <a:gdLst/>
              <a:ahLst/>
              <a:cxnLst/>
              <a:rect l="l" t="t" r="r" b="b"/>
              <a:pathLst>
                <a:path w="1184" h="680" extrusionOk="0">
                  <a:moveTo>
                    <a:pt x="695" y="0"/>
                  </a:moveTo>
                  <a:lnTo>
                    <a:pt x="1" y="679"/>
                  </a:lnTo>
                  <a:lnTo>
                    <a:pt x="560"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6"/>
            <p:cNvSpPr/>
            <p:nvPr/>
          </p:nvSpPr>
          <p:spPr>
            <a:xfrm>
              <a:off x="642632" y="6852625"/>
              <a:ext cx="189773" cy="96375"/>
            </a:xfrm>
            <a:custGeom>
              <a:avLst/>
              <a:gdLst/>
              <a:ahLst/>
              <a:cxnLst/>
              <a:rect l="l" t="t" r="r" b="b"/>
              <a:pathLst>
                <a:path w="1339"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6"/>
            <p:cNvSpPr/>
            <p:nvPr/>
          </p:nvSpPr>
          <p:spPr>
            <a:xfrm>
              <a:off x="1672713"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6"/>
            <p:cNvSpPr/>
            <p:nvPr/>
          </p:nvSpPr>
          <p:spPr>
            <a:xfrm>
              <a:off x="1164476" y="6852625"/>
              <a:ext cx="176309" cy="96375"/>
            </a:xfrm>
            <a:custGeom>
              <a:avLst/>
              <a:gdLst/>
              <a:ahLst/>
              <a:cxnLst/>
              <a:rect l="l" t="t" r="r" b="b"/>
              <a:pathLst>
                <a:path w="1244" h="680" extrusionOk="0">
                  <a:moveTo>
                    <a:pt x="694"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6"/>
            <p:cNvSpPr/>
            <p:nvPr/>
          </p:nvSpPr>
          <p:spPr>
            <a:xfrm>
              <a:off x="1329873" y="6852625"/>
              <a:ext cx="186939" cy="96375"/>
            </a:xfrm>
            <a:custGeom>
              <a:avLst/>
              <a:gdLst/>
              <a:ahLst/>
              <a:cxnLst/>
              <a:rect l="l" t="t" r="r" b="b"/>
              <a:pathLst>
                <a:path w="1319"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6"/>
            <p:cNvSpPr/>
            <p:nvPr/>
          </p:nvSpPr>
          <p:spPr>
            <a:xfrm>
              <a:off x="987032" y="6852625"/>
              <a:ext cx="182262" cy="96375"/>
            </a:xfrm>
            <a:custGeom>
              <a:avLst/>
              <a:gdLst/>
              <a:ahLst/>
              <a:cxnLst/>
              <a:rect l="l" t="t" r="r" b="b"/>
              <a:pathLst>
                <a:path w="1286" h="680" extrusionOk="0">
                  <a:moveTo>
                    <a:pt x="695" y="0"/>
                  </a:moveTo>
                  <a:lnTo>
                    <a:pt x="0" y="679"/>
                  </a:lnTo>
                  <a:lnTo>
                    <a:pt x="592" y="679"/>
                  </a:lnTo>
                  <a:lnTo>
                    <a:pt x="128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6"/>
            <p:cNvSpPr/>
            <p:nvPr/>
          </p:nvSpPr>
          <p:spPr>
            <a:xfrm>
              <a:off x="1848740" y="6852625"/>
              <a:ext cx="179710" cy="96375"/>
            </a:xfrm>
            <a:custGeom>
              <a:avLst/>
              <a:gdLst/>
              <a:ahLst/>
              <a:cxnLst/>
              <a:rect l="l" t="t" r="r" b="b"/>
              <a:pathLst>
                <a:path w="1268" h="680" extrusionOk="0">
                  <a:moveTo>
                    <a:pt x="695" y="0"/>
                  </a:moveTo>
                  <a:lnTo>
                    <a:pt x="1" y="679"/>
                  </a:lnTo>
                  <a:lnTo>
                    <a:pt x="573"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6"/>
            <p:cNvSpPr/>
            <p:nvPr/>
          </p:nvSpPr>
          <p:spPr>
            <a:xfrm>
              <a:off x="821493" y="6852625"/>
              <a:ext cx="176451" cy="96375"/>
            </a:xfrm>
            <a:custGeom>
              <a:avLst/>
              <a:gdLst/>
              <a:ahLst/>
              <a:cxnLst/>
              <a:rect l="l" t="t" r="r" b="b"/>
              <a:pathLst>
                <a:path w="1245" h="680" extrusionOk="0">
                  <a:moveTo>
                    <a:pt x="695" y="0"/>
                  </a:moveTo>
                  <a:lnTo>
                    <a:pt x="0"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6"/>
            <p:cNvSpPr/>
            <p:nvPr/>
          </p:nvSpPr>
          <p:spPr>
            <a:xfrm>
              <a:off x="2538815" y="6852625"/>
              <a:ext cx="176451" cy="96375"/>
            </a:xfrm>
            <a:custGeom>
              <a:avLst/>
              <a:gdLst/>
              <a:ahLst/>
              <a:cxnLst/>
              <a:rect l="l" t="t" r="r" b="b"/>
              <a:pathLst>
                <a:path w="1245" h="680" extrusionOk="0">
                  <a:moveTo>
                    <a:pt x="695" y="0"/>
                  </a:moveTo>
                  <a:lnTo>
                    <a:pt x="0" y="679"/>
                  </a:lnTo>
                  <a:lnTo>
                    <a:pt x="550"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6"/>
            <p:cNvSpPr/>
            <p:nvPr/>
          </p:nvSpPr>
          <p:spPr>
            <a:xfrm>
              <a:off x="2361229"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6"/>
            <p:cNvSpPr/>
            <p:nvPr/>
          </p:nvSpPr>
          <p:spPr>
            <a:xfrm>
              <a:off x="3567478"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6"/>
            <p:cNvSpPr/>
            <p:nvPr/>
          </p:nvSpPr>
          <p:spPr>
            <a:xfrm>
              <a:off x="4079117"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6"/>
            <p:cNvSpPr/>
            <p:nvPr/>
          </p:nvSpPr>
          <p:spPr>
            <a:xfrm>
              <a:off x="4255144" y="6852625"/>
              <a:ext cx="167805" cy="96375"/>
            </a:xfrm>
            <a:custGeom>
              <a:avLst/>
              <a:gdLst/>
              <a:ahLst/>
              <a:cxnLst/>
              <a:rect l="l" t="t" r="r" b="b"/>
              <a:pathLst>
                <a:path w="1184" h="680" extrusionOk="0">
                  <a:moveTo>
                    <a:pt x="695" y="0"/>
                  </a:moveTo>
                  <a:lnTo>
                    <a:pt x="1" y="679"/>
                  </a:lnTo>
                  <a:lnTo>
                    <a:pt x="561"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6"/>
            <p:cNvSpPr/>
            <p:nvPr/>
          </p:nvSpPr>
          <p:spPr>
            <a:xfrm>
              <a:off x="2704212" y="6852625"/>
              <a:ext cx="189915" cy="96375"/>
            </a:xfrm>
            <a:custGeom>
              <a:avLst/>
              <a:gdLst/>
              <a:ahLst/>
              <a:cxnLst/>
              <a:rect l="l" t="t" r="r" b="b"/>
              <a:pathLst>
                <a:path w="1340"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6"/>
            <p:cNvSpPr/>
            <p:nvPr/>
          </p:nvSpPr>
          <p:spPr>
            <a:xfrm>
              <a:off x="3734292"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6"/>
            <p:cNvSpPr/>
            <p:nvPr/>
          </p:nvSpPr>
          <p:spPr>
            <a:xfrm>
              <a:off x="3226055" y="6852625"/>
              <a:ext cx="176309" cy="96375"/>
            </a:xfrm>
            <a:custGeom>
              <a:avLst/>
              <a:gdLst/>
              <a:ahLst/>
              <a:cxnLst/>
              <a:rect l="l" t="t" r="r" b="b"/>
              <a:pathLst>
                <a:path w="1244" h="680" extrusionOk="0">
                  <a:moveTo>
                    <a:pt x="695"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6"/>
            <p:cNvSpPr/>
            <p:nvPr/>
          </p:nvSpPr>
          <p:spPr>
            <a:xfrm>
              <a:off x="3391452"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6"/>
            <p:cNvSpPr/>
            <p:nvPr/>
          </p:nvSpPr>
          <p:spPr>
            <a:xfrm>
              <a:off x="3048611" y="6852625"/>
              <a:ext cx="182403" cy="96375"/>
            </a:xfrm>
            <a:custGeom>
              <a:avLst/>
              <a:gdLst/>
              <a:ahLst/>
              <a:cxnLst/>
              <a:rect l="l" t="t" r="r" b="b"/>
              <a:pathLst>
                <a:path w="1287" h="680" extrusionOk="0">
                  <a:moveTo>
                    <a:pt x="695" y="0"/>
                  </a:moveTo>
                  <a:lnTo>
                    <a:pt x="0" y="679"/>
                  </a:lnTo>
                  <a:lnTo>
                    <a:pt x="592" y="679"/>
                  </a:lnTo>
                  <a:lnTo>
                    <a:pt x="128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6"/>
            <p:cNvSpPr/>
            <p:nvPr/>
          </p:nvSpPr>
          <p:spPr>
            <a:xfrm>
              <a:off x="3910319" y="6852625"/>
              <a:ext cx="179710" cy="96375"/>
            </a:xfrm>
            <a:custGeom>
              <a:avLst/>
              <a:gdLst/>
              <a:ahLst/>
              <a:cxnLst/>
              <a:rect l="l" t="t" r="r" b="b"/>
              <a:pathLst>
                <a:path w="1268" h="680" extrusionOk="0">
                  <a:moveTo>
                    <a:pt x="696" y="0"/>
                  </a:moveTo>
                  <a:lnTo>
                    <a:pt x="1" y="679"/>
                  </a:lnTo>
                  <a:lnTo>
                    <a:pt x="574"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6"/>
            <p:cNvSpPr/>
            <p:nvPr/>
          </p:nvSpPr>
          <p:spPr>
            <a:xfrm>
              <a:off x="2883073" y="6852625"/>
              <a:ext cx="176451" cy="96375"/>
            </a:xfrm>
            <a:custGeom>
              <a:avLst/>
              <a:gdLst/>
              <a:ahLst/>
              <a:cxnLst/>
              <a:rect l="l" t="t" r="r" b="b"/>
              <a:pathLst>
                <a:path w="1245" h="680" extrusionOk="0">
                  <a:moveTo>
                    <a:pt x="695" y="0"/>
                  </a:moveTo>
                  <a:lnTo>
                    <a:pt x="1"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7" name="Google Shape;1827;p36"/>
          <p:cNvSpPr/>
          <p:nvPr/>
        </p:nvSpPr>
        <p:spPr>
          <a:xfrm>
            <a:off x="3187174" y="3401420"/>
            <a:ext cx="42637" cy="24516"/>
          </a:xfrm>
          <a:custGeom>
            <a:avLst/>
            <a:gdLst/>
            <a:ahLst/>
            <a:cxnLst/>
            <a:rect l="l" t="t" r="r" b="b"/>
            <a:pathLst>
              <a:path w="222" h="257" extrusionOk="0">
                <a:moveTo>
                  <a:pt x="44" y="1"/>
                </a:moveTo>
                <a:lnTo>
                  <a:pt x="1" y="221"/>
                </a:lnTo>
                <a:lnTo>
                  <a:pt x="178" y="256"/>
                </a:lnTo>
                <a:lnTo>
                  <a:pt x="221" y="36"/>
                </a:lnTo>
                <a:lnTo>
                  <a:pt x="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20"/>
        <p:cNvGrpSpPr/>
        <p:nvPr/>
      </p:nvGrpSpPr>
      <p:grpSpPr>
        <a:xfrm>
          <a:off x="0" y="0"/>
          <a:ext cx="0" cy="0"/>
          <a:chOff x="0" y="0"/>
          <a:chExt cx="0" cy="0"/>
        </a:xfrm>
      </p:grpSpPr>
      <p:sp>
        <p:nvSpPr>
          <p:cNvPr id="2321" name="Google Shape;2321;p49"/>
          <p:cNvSpPr txBox="1">
            <a:spLocks noGrp="1"/>
          </p:cNvSpPr>
          <p:nvPr>
            <p:ph type="title"/>
          </p:nvPr>
        </p:nvSpPr>
        <p:spPr>
          <a:xfrm>
            <a:off x="810750" y="914400"/>
            <a:ext cx="2449800" cy="349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About Qatar Airways</a:t>
            </a:r>
            <a:endParaRPr dirty="0"/>
          </a:p>
        </p:txBody>
      </p:sp>
      <p:sp>
        <p:nvSpPr>
          <p:cNvPr id="2327" name="Google Shape;2327;p49"/>
          <p:cNvSpPr txBox="1"/>
          <p:nvPr/>
        </p:nvSpPr>
        <p:spPr>
          <a:xfrm>
            <a:off x="4604566" y="972259"/>
            <a:ext cx="2243100" cy="3759029"/>
          </a:xfrm>
          <a:prstGeom prst="rect">
            <a:avLst/>
          </a:prstGeom>
          <a:noFill/>
          <a:ln>
            <a:noFill/>
          </a:ln>
        </p:spPr>
        <p:txBody>
          <a:bodyPr spcFirstLastPara="1" wrap="square" lIns="91425" tIns="91425" rIns="91425" bIns="91425" anchor="ctr" anchorCtr="0">
            <a:noAutofit/>
          </a:bodyPr>
          <a:lstStyle/>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Josefin Slab SemiBold"/>
                <a:ea typeface="Josefin Slab SemiBold"/>
                <a:cs typeface="Josefin Slab SemiBold"/>
                <a:sym typeface="Josefin Slab SemiBold"/>
              </a:rPr>
              <a:t>Serving over 170 Destination </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Josefin Slab SemiBold"/>
                <a:ea typeface="Josefin Slab SemiBold"/>
                <a:cs typeface="Josefin Slab SemiBold"/>
                <a:sym typeface="Josefin Slab SemiBold"/>
              </a:rPr>
              <a:t>Main Hub located in Doha, Qatar </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Josefin Slab SemiBold"/>
                <a:ea typeface="Josefin Slab SemiBold"/>
                <a:cs typeface="Josefin Slab SemiBold"/>
                <a:sym typeface="Josefin Slab SemiBold"/>
              </a:rPr>
              <a:t>Multiple Award-Winning Airline </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Josefin Slab SemiBold"/>
                <a:ea typeface="Josefin Slab SemiBold"/>
                <a:cs typeface="Josefin Slab SemiBold"/>
                <a:sym typeface="Josefin Slab SemiBold"/>
              </a:rPr>
              <a:t>IATA Environmental Assesment Programme</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Josefin Slab SemiBold"/>
                <a:ea typeface="Josefin Slab SemiBold"/>
                <a:cs typeface="Josefin Slab SemiBold"/>
                <a:sym typeface="Josefin Slab SemiBold"/>
              </a:rPr>
              <a:t>Privillege Club</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Josefin Slab SemiBold"/>
                <a:ea typeface="Josefin Slab SemiBold"/>
                <a:cs typeface="Josefin Slab SemiBold"/>
                <a:sym typeface="Josefin Slab SemiBold"/>
              </a:rPr>
              <a:t>Partnerships with Various Teams Globally</a:t>
            </a:r>
          </a:p>
          <a:p>
            <a:pPr marL="285750" lvl="4" indent="-285750">
              <a:lnSpc>
                <a:spcPct val="115000"/>
              </a:lnSpc>
              <a:buFont typeface="Arial" panose="020B0604020202020204" pitchFamily="34" charset="0"/>
              <a:buChar char="•"/>
            </a:pPr>
            <a:endParaRPr lang="en" dirty="0">
              <a:solidFill>
                <a:schemeClr val="dk1"/>
              </a:solidFill>
              <a:latin typeface="Josefin Slab SemiBold"/>
              <a:ea typeface="Josefin Slab SemiBold"/>
              <a:cs typeface="Josefin Slab SemiBold"/>
              <a:sym typeface="Josefin Slab SemiBold"/>
            </a:endParaRPr>
          </a:p>
          <a:p>
            <a:pPr marL="285750" lvl="3" indent="-285750">
              <a:lnSpc>
                <a:spcPct val="115000"/>
              </a:lnSpc>
              <a:buFont typeface="Arial" panose="020B0604020202020204" pitchFamily="34" charset="0"/>
              <a:buChar char="•"/>
            </a:pPr>
            <a:endParaRPr lang="en" dirty="0">
              <a:solidFill>
                <a:schemeClr val="dk1"/>
              </a:solidFill>
              <a:latin typeface="Josefin Slab SemiBold"/>
              <a:ea typeface="Josefin Slab SemiBold"/>
              <a:cs typeface="Josefin Slab SemiBold"/>
              <a:sym typeface="Josefin Slab SemiBold"/>
            </a:endParaRPr>
          </a:p>
          <a:p>
            <a:pPr marL="285750" lvl="0" indent="-285750" algn="l" rtl="0">
              <a:lnSpc>
                <a:spcPct val="115000"/>
              </a:lnSpc>
              <a:spcBef>
                <a:spcPts val="0"/>
              </a:spcBef>
              <a:spcAft>
                <a:spcPts val="0"/>
              </a:spcAft>
              <a:buFont typeface="Arial" panose="020B0604020202020204" pitchFamily="34" charset="0"/>
              <a:buChar char="•"/>
            </a:pPr>
            <a:endParaRPr dirty="0">
              <a:solidFill>
                <a:schemeClr val="dk1"/>
              </a:solidFill>
              <a:latin typeface="Josefin Slab SemiBold"/>
              <a:ea typeface="Josefin Slab SemiBold"/>
              <a:cs typeface="Josefin Slab SemiBold"/>
              <a:sym typeface="Josefin Slab SemiBold"/>
            </a:endParaRPr>
          </a:p>
        </p:txBody>
      </p:sp>
      <p:grpSp>
        <p:nvGrpSpPr>
          <p:cNvPr id="2329" name="Google Shape;2329;p49"/>
          <p:cNvGrpSpPr/>
          <p:nvPr/>
        </p:nvGrpSpPr>
        <p:grpSpPr>
          <a:xfrm>
            <a:off x="4227762" y="972258"/>
            <a:ext cx="354088" cy="3759030"/>
            <a:chOff x="1418710" y="1673346"/>
            <a:chExt cx="445506" cy="4729529"/>
          </a:xfrm>
        </p:grpSpPr>
        <p:cxnSp>
          <p:nvCxnSpPr>
            <p:cNvPr id="2330" name="Google Shape;2330;p49"/>
            <p:cNvCxnSpPr/>
            <p:nvPr/>
          </p:nvCxnSpPr>
          <p:spPr>
            <a:xfrm>
              <a:off x="1641475" y="2006675"/>
              <a:ext cx="0" cy="4396200"/>
            </a:xfrm>
            <a:prstGeom prst="straightConnector1">
              <a:avLst/>
            </a:prstGeom>
            <a:noFill/>
            <a:ln w="19050" cap="flat" cmpd="sng">
              <a:solidFill>
                <a:srgbClr val="414143"/>
              </a:solidFill>
              <a:prstDash val="solid"/>
              <a:round/>
              <a:headEnd type="none" w="med" len="med"/>
              <a:tailEnd type="none" w="med" len="med"/>
            </a:ln>
          </p:spPr>
        </p:cxnSp>
        <p:sp>
          <p:nvSpPr>
            <p:cNvPr id="2335" name="Google Shape;2335;p49"/>
            <p:cNvSpPr/>
            <p:nvPr/>
          </p:nvSpPr>
          <p:spPr>
            <a:xfrm rot="16200000">
              <a:off x="1258362" y="1833694"/>
              <a:ext cx="766201" cy="445506"/>
            </a:xfrm>
            <a:custGeom>
              <a:avLst/>
              <a:gdLst/>
              <a:ahLst/>
              <a:cxnLst/>
              <a:rect l="l" t="t" r="r" b="b"/>
              <a:pathLst>
                <a:path w="16084" h="9352" extrusionOk="0">
                  <a:moveTo>
                    <a:pt x="7002" y="1"/>
                  </a:moveTo>
                  <a:cubicBezTo>
                    <a:pt x="6865" y="1"/>
                    <a:pt x="6748" y="141"/>
                    <a:pt x="6806" y="289"/>
                  </a:cubicBezTo>
                  <a:lnTo>
                    <a:pt x="8104" y="3607"/>
                  </a:lnTo>
                  <a:lnTo>
                    <a:pt x="1694" y="4186"/>
                  </a:lnTo>
                  <a:lnTo>
                    <a:pt x="172" y="3281"/>
                  </a:lnTo>
                  <a:cubicBezTo>
                    <a:pt x="156" y="3271"/>
                    <a:pt x="139" y="3267"/>
                    <a:pt x="123" y="3267"/>
                  </a:cubicBezTo>
                  <a:cubicBezTo>
                    <a:pt x="56" y="3267"/>
                    <a:pt x="1" y="3341"/>
                    <a:pt x="38" y="3410"/>
                  </a:cubicBezTo>
                  <a:lnTo>
                    <a:pt x="573" y="4388"/>
                  </a:lnTo>
                  <a:lnTo>
                    <a:pt x="563" y="4388"/>
                  </a:lnTo>
                  <a:cubicBezTo>
                    <a:pt x="404" y="4390"/>
                    <a:pt x="255" y="4488"/>
                    <a:pt x="209" y="4640"/>
                  </a:cubicBezTo>
                  <a:cubicBezTo>
                    <a:pt x="134" y="4890"/>
                    <a:pt x="319" y="5118"/>
                    <a:pt x="557" y="5118"/>
                  </a:cubicBezTo>
                  <a:cubicBezTo>
                    <a:pt x="558" y="5118"/>
                    <a:pt x="560" y="5118"/>
                    <a:pt x="561" y="5118"/>
                  </a:cubicBezTo>
                  <a:lnTo>
                    <a:pt x="581" y="5117"/>
                  </a:lnTo>
                  <a:lnTo>
                    <a:pt x="71" y="6109"/>
                  </a:lnTo>
                  <a:cubicBezTo>
                    <a:pt x="35" y="6178"/>
                    <a:pt x="90" y="6249"/>
                    <a:pt x="156" y="6249"/>
                  </a:cubicBezTo>
                  <a:cubicBezTo>
                    <a:pt x="173" y="6249"/>
                    <a:pt x="190" y="6245"/>
                    <a:pt x="207" y="6234"/>
                  </a:cubicBezTo>
                  <a:lnTo>
                    <a:pt x="1707" y="5292"/>
                  </a:lnTo>
                  <a:lnTo>
                    <a:pt x="8129" y="5719"/>
                  </a:lnTo>
                  <a:lnTo>
                    <a:pt x="6911" y="9067"/>
                  </a:lnTo>
                  <a:cubicBezTo>
                    <a:pt x="6857" y="9215"/>
                    <a:pt x="6974" y="9352"/>
                    <a:pt x="7109" y="9352"/>
                  </a:cubicBezTo>
                  <a:cubicBezTo>
                    <a:pt x="7145" y="9352"/>
                    <a:pt x="7183" y="9342"/>
                    <a:pt x="7219" y="9320"/>
                  </a:cubicBezTo>
                  <a:lnTo>
                    <a:pt x="8225" y="8703"/>
                  </a:lnTo>
                  <a:cubicBezTo>
                    <a:pt x="8243" y="8692"/>
                    <a:pt x="8259" y="8678"/>
                    <a:pt x="8273" y="8663"/>
                  </a:cubicBezTo>
                  <a:lnTo>
                    <a:pt x="10610" y="6017"/>
                  </a:lnTo>
                  <a:lnTo>
                    <a:pt x="11786" y="6056"/>
                  </a:lnTo>
                  <a:cubicBezTo>
                    <a:pt x="11831" y="6058"/>
                    <a:pt x="11877" y="6059"/>
                    <a:pt x="11924" y="6059"/>
                  </a:cubicBezTo>
                  <a:cubicBezTo>
                    <a:pt x="13165" y="6059"/>
                    <a:pt x="14930" y="5539"/>
                    <a:pt x="15924" y="4869"/>
                  </a:cubicBezTo>
                  <a:cubicBezTo>
                    <a:pt x="16031" y="4797"/>
                    <a:pt x="16084" y="4682"/>
                    <a:pt x="16082" y="4569"/>
                  </a:cubicBezTo>
                  <a:cubicBezTo>
                    <a:pt x="16081" y="4455"/>
                    <a:pt x="16026" y="4340"/>
                    <a:pt x="15917" y="4271"/>
                  </a:cubicBezTo>
                  <a:lnTo>
                    <a:pt x="15443" y="3969"/>
                  </a:lnTo>
                  <a:cubicBezTo>
                    <a:pt x="14651" y="3463"/>
                    <a:pt x="12663" y="3207"/>
                    <a:pt x="11523" y="3207"/>
                  </a:cubicBezTo>
                  <a:cubicBezTo>
                    <a:pt x="11403" y="3207"/>
                    <a:pt x="11292" y="3209"/>
                    <a:pt x="11193" y="3215"/>
                  </a:cubicBezTo>
                  <a:lnTo>
                    <a:pt x="10577" y="3250"/>
                  </a:lnTo>
                  <a:lnTo>
                    <a:pt x="8178" y="661"/>
                  </a:lnTo>
                  <a:cubicBezTo>
                    <a:pt x="8164" y="646"/>
                    <a:pt x="8147" y="633"/>
                    <a:pt x="8129" y="622"/>
                  </a:cubicBezTo>
                  <a:lnTo>
                    <a:pt x="7109" y="30"/>
                  </a:lnTo>
                  <a:cubicBezTo>
                    <a:pt x="7074" y="10"/>
                    <a:pt x="7037" y="1"/>
                    <a:pt x="700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20"/>
        <p:cNvGrpSpPr/>
        <p:nvPr/>
      </p:nvGrpSpPr>
      <p:grpSpPr>
        <a:xfrm>
          <a:off x="0" y="0"/>
          <a:ext cx="0" cy="0"/>
          <a:chOff x="0" y="0"/>
          <a:chExt cx="0" cy="0"/>
        </a:xfrm>
      </p:grpSpPr>
      <p:sp>
        <p:nvSpPr>
          <p:cNvPr id="2321" name="Google Shape;2321;p49"/>
          <p:cNvSpPr txBox="1">
            <a:spLocks noGrp="1"/>
          </p:cNvSpPr>
          <p:nvPr>
            <p:ph type="title"/>
          </p:nvPr>
        </p:nvSpPr>
        <p:spPr>
          <a:xfrm>
            <a:off x="810750" y="914400"/>
            <a:ext cx="2449800" cy="349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Purpose</a:t>
            </a:r>
            <a:endParaRPr dirty="0"/>
          </a:p>
        </p:txBody>
      </p:sp>
      <p:sp>
        <p:nvSpPr>
          <p:cNvPr id="2327" name="Google Shape;2327;p49"/>
          <p:cNvSpPr txBox="1"/>
          <p:nvPr/>
        </p:nvSpPr>
        <p:spPr>
          <a:xfrm>
            <a:off x="4604566" y="972259"/>
            <a:ext cx="2243100" cy="3759029"/>
          </a:xfrm>
          <a:prstGeom prst="rect">
            <a:avLst/>
          </a:prstGeom>
          <a:noFill/>
          <a:ln>
            <a:noFill/>
          </a:ln>
        </p:spPr>
        <p:txBody>
          <a:bodyPr spcFirstLastPara="1" wrap="square" lIns="91425" tIns="91425" rIns="91425" bIns="91425" anchor="ctr" anchorCtr="0">
            <a:noAutofit/>
          </a:bodyPr>
          <a:lstStyle/>
          <a:p>
            <a:pPr marL="285750" lvl="4" indent="-285750">
              <a:lnSpc>
                <a:spcPct val="115000"/>
              </a:lnSpc>
              <a:buFont typeface="Arial" panose="020B0604020202020204" pitchFamily="34" charset="0"/>
              <a:buChar char="•"/>
            </a:pPr>
            <a:r>
              <a:rPr lang="en" dirty="0">
                <a:solidFill>
                  <a:schemeClr val="dk1"/>
                </a:solidFill>
                <a:latin typeface="Josefin Slab SemiBold"/>
                <a:ea typeface="Josefin Slab SemiBold"/>
                <a:cs typeface="Josefin Slab SemiBold"/>
                <a:sym typeface="Josefin Slab SemiBold"/>
              </a:rPr>
              <a:t>Examine Quality and Services Provided by Airline </a:t>
            </a:r>
          </a:p>
          <a:p>
            <a:pPr marL="285750" lvl="4" indent="-285750">
              <a:lnSpc>
                <a:spcPct val="115000"/>
              </a:lnSpc>
              <a:buFont typeface="Arial" panose="020B0604020202020204" pitchFamily="34" charset="0"/>
              <a:buChar char="•"/>
            </a:pPr>
            <a:r>
              <a:rPr lang="en" dirty="0">
                <a:solidFill>
                  <a:schemeClr val="dk1"/>
                </a:solidFill>
                <a:latin typeface="Josefin Slab SemiBold"/>
                <a:ea typeface="Josefin Slab SemiBold"/>
                <a:cs typeface="Josefin Slab SemiBold"/>
                <a:sym typeface="Josefin Slab SemiBold"/>
              </a:rPr>
              <a:t>Leverage Customer Feedback </a:t>
            </a:r>
          </a:p>
          <a:p>
            <a:pPr marL="285750" lvl="4" indent="-285750">
              <a:lnSpc>
                <a:spcPct val="115000"/>
              </a:lnSpc>
              <a:buFont typeface="Arial" panose="020B0604020202020204" pitchFamily="34" charset="0"/>
              <a:buChar char="•"/>
            </a:pPr>
            <a:r>
              <a:rPr lang="en" dirty="0">
                <a:solidFill>
                  <a:schemeClr val="dk1"/>
                </a:solidFill>
                <a:latin typeface="Josefin Slab SemiBold"/>
                <a:ea typeface="Josefin Slab SemiBold"/>
                <a:cs typeface="Josefin Slab SemiBold"/>
                <a:sym typeface="Josefin Slab SemiBold"/>
              </a:rPr>
              <a:t>Provide Qatar Airways with Valuable Insight for Improvement</a:t>
            </a:r>
          </a:p>
          <a:p>
            <a:pPr marL="285750" lvl="3" indent="-285750">
              <a:lnSpc>
                <a:spcPct val="115000"/>
              </a:lnSpc>
              <a:buFont typeface="Arial" panose="020B0604020202020204" pitchFamily="34" charset="0"/>
              <a:buChar char="•"/>
            </a:pPr>
            <a:endParaRPr lang="en" dirty="0">
              <a:solidFill>
                <a:schemeClr val="dk1"/>
              </a:solidFill>
              <a:latin typeface="Josefin Slab SemiBold"/>
              <a:ea typeface="Josefin Slab SemiBold"/>
              <a:cs typeface="Josefin Slab SemiBold"/>
              <a:sym typeface="Josefin Slab SemiBold"/>
            </a:endParaRPr>
          </a:p>
          <a:p>
            <a:pPr marL="285750" lvl="0" indent="-285750" algn="l" rtl="0">
              <a:lnSpc>
                <a:spcPct val="115000"/>
              </a:lnSpc>
              <a:spcBef>
                <a:spcPts val="0"/>
              </a:spcBef>
              <a:spcAft>
                <a:spcPts val="0"/>
              </a:spcAft>
              <a:buFont typeface="Arial" panose="020B0604020202020204" pitchFamily="34" charset="0"/>
              <a:buChar char="•"/>
            </a:pPr>
            <a:endParaRPr dirty="0">
              <a:solidFill>
                <a:schemeClr val="dk1"/>
              </a:solidFill>
              <a:latin typeface="Josefin Slab SemiBold"/>
              <a:ea typeface="Josefin Slab SemiBold"/>
              <a:cs typeface="Josefin Slab SemiBold"/>
              <a:sym typeface="Josefin Slab SemiBold"/>
            </a:endParaRPr>
          </a:p>
        </p:txBody>
      </p:sp>
      <p:grpSp>
        <p:nvGrpSpPr>
          <p:cNvPr id="2329" name="Google Shape;2329;p49"/>
          <p:cNvGrpSpPr/>
          <p:nvPr/>
        </p:nvGrpSpPr>
        <p:grpSpPr>
          <a:xfrm>
            <a:off x="4227762" y="972258"/>
            <a:ext cx="354088" cy="3759030"/>
            <a:chOff x="1418710" y="1673346"/>
            <a:chExt cx="445506" cy="4729529"/>
          </a:xfrm>
        </p:grpSpPr>
        <p:cxnSp>
          <p:nvCxnSpPr>
            <p:cNvPr id="2330" name="Google Shape;2330;p49"/>
            <p:cNvCxnSpPr/>
            <p:nvPr/>
          </p:nvCxnSpPr>
          <p:spPr>
            <a:xfrm>
              <a:off x="1641475" y="2006675"/>
              <a:ext cx="0" cy="4396200"/>
            </a:xfrm>
            <a:prstGeom prst="straightConnector1">
              <a:avLst/>
            </a:prstGeom>
            <a:noFill/>
            <a:ln w="19050" cap="flat" cmpd="sng">
              <a:solidFill>
                <a:srgbClr val="414143"/>
              </a:solidFill>
              <a:prstDash val="solid"/>
              <a:round/>
              <a:headEnd type="none" w="med" len="med"/>
              <a:tailEnd type="none" w="med" len="med"/>
            </a:ln>
          </p:spPr>
        </p:cxnSp>
        <p:sp>
          <p:nvSpPr>
            <p:cNvPr id="2335" name="Google Shape;2335;p49"/>
            <p:cNvSpPr/>
            <p:nvPr/>
          </p:nvSpPr>
          <p:spPr>
            <a:xfrm rot="16200000">
              <a:off x="1258362" y="1833694"/>
              <a:ext cx="766201" cy="445506"/>
            </a:xfrm>
            <a:custGeom>
              <a:avLst/>
              <a:gdLst/>
              <a:ahLst/>
              <a:cxnLst/>
              <a:rect l="l" t="t" r="r" b="b"/>
              <a:pathLst>
                <a:path w="16084" h="9352" extrusionOk="0">
                  <a:moveTo>
                    <a:pt x="7002" y="1"/>
                  </a:moveTo>
                  <a:cubicBezTo>
                    <a:pt x="6865" y="1"/>
                    <a:pt x="6748" y="141"/>
                    <a:pt x="6806" y="289"/>
                  </a:cubicBezTo>
                  <a:lnTo>
                    <a:pt x="8104" y="3607"/>
                  </a:lnTo>
                  <a:lnTo>
                    <a:pt x="1694" y="4186"/>
                  </a:lnTo>
                  <a:lnTo>
                    <a:pt x="172" y="3281"/>
                  </a:lnTo>
                  <a:cubicBezTo>
                    <a:pt x="156" y="3271"/>
                    <a:pt x="139" y="3267"/>
                    <a:pt x="123" y="3267"/>
                  </a:cubicBezTo>
                  <a:cubicBezTo>
                    <a:pt x="56" y="3267"/>
                    <a:pt x="1" y="3341"/>
                    <a:pt x="38" y="3410"/>
                  </a:cubicBezTo>
                  <a:lnTo>
                    <a:pt x="573" y="4388"/>
                  </a:lnTo>
                  <a:lnTo>
                    <a:pt x="563" y="4388"/>
                  </a:lnTo>
                  <a:cubicBezTo>
                    <a:pt x="404" y="4390"/>
                    <a:pt x="255" y="4488"/>
                    <a:pt x="209" y="4640"/>
                  </a:cubicBezTo>
                  <a:cubicBezTo>
                    <a:pt x="134" y="4890"/>
                    <a:pt x="319" y="5118"/>
                    <a:pt x="557" y="5118"/>
                  </a:cubicBezTo>
                  <a:cubicBezTo>
                    <a:pt x="558" y="5118"/>
                    <a:pt x="560" y="5118"/>
                    <a:pt x="561" y="5118"/>
                  </a:cubicBezTo>
                  <a:lnTo>
                    <a:pt x="581" y="5117"/>
                  </a:lnTo>
                  <a:lnTo>
                    <a:pt x="71" y="6109"/>
                  </a:lnTo>
                  <a:cubicBezTo>
                    <a:pt x="35" y="6178"/>
                    <a:pt x="90" y="6249"/>
                    <a:pt x="156" y="6249"/>
                  </a:cubicBezTo>
                  <a:cubicBezTo>
                    <a:pt x="173" y="6249"/>
                    <a:pt x="190" y="6245"/>
                    <a:pt x="207" y="6234"/>
                  </a:cubicBezTo>
                  <a:lnTo>
                    <a:pt x="1707" y="5292"/>
                  </a:lnTo>
                  <a:lnTo>
                    <a:pt x="8129" y="5719"/>
                  </a:lnTo>
                  <a:lnTo>
                    <a:pt x="6911" y="9067"/>
                  </a:lnTo>
                  <a:cubicBezTo>
                    <a:pt x="6857" y="9215"/>
                    <a:pt x="6974" y="9352"/>
                    <a:pt x="7109" y="9352"/>
                  </a:cubicBezTo>
                  <a:cubicBezTo>
                    <a:pt x="7145" y="9352"/>
                    <a:pt x="7183" y="9342"/>
                    <a:pt x="7219" y="9320"/>
                  </a:cubicBezTo>
                  <a:lnTo>
                    <a:pt x="8225" y="8703"/>
                  </a:lnTo>
                  <a:cubicBezTo>
                    <a:pt x="8243" y="8692"/>
                    <a:pt x="8259" y="8678"/>
                    <a:pt x="8273" y="8663"/>
                  </a:cubicBezTo>
                  <a:lnTo>
                    <a:pt x="10610" y="6017"/>
                  </a:lnTo>
                  <a:lnTo>
                    <a:pt x="11786" y="6056"/>
                  </a:lnTo>
                  <a:cubicBezTo>
                    <a:pt x="11831" y="6058"/>
                    <a:pt x="11877" y="6059"/>
                    <a:pt x="11924" y="6059"/>
                  </a:cubicBezTo>
                  <a:cubicBezTo>
                    <a:pt x="13165" y="6059"/>
                    <a:pt x="14930" y="5539"/>
                    <a:pt x="15924" y="4869"/>
                  </a:cubicBezTo>
                  <a:cubicBezTo>
                    <a:pt x="16031" y="4797"/>
                    <a:pt x="16084" y="4682"/>
                    <a:pt x="16082" y="4569"/>
                  </a:cubicBezTo>
                  <a:cubicBezTo>
                    <a:pt x="16081" y="4455"/>
                    <a:pt x="16026" y="4340"/>
                    <a:pt x="15917" y="4271"/>
                  </a:cubicBezTo>
                  <a:lnTo>
                    <a:pt x="15443" y="3969"/>
                  </a:lnTo>
                  <a:cubicBezTo>
                    <a:pt x="14651" y="3463"/>
                    <a:pt x="12663" y="3207"/>
                    <a:pt x="11523" y="3207"/>
                  </a:cubicBezTo>
                  <a:cubicBezTo>
                    <a:pt x="11403" y="3207"/>
                    <a:pt x="11292" y="3209"/>
                    <a:pt x="11193" y="3215"/>
                  </a:cubicBezTo>
                  <a:lnTo>
                    <a:pt x="10577" y="3250"/>
                  </a:lnTo>
                  <a:lnTo>
                    <a:pt x="8178" y="661"/>
                  </a:lnTo>
                  <a:cubicBezTo>
                    <a:pt x="8164" y="646"/>
                    <a:pt x="8147" y="633"/>
                    <a:pt x="8129" y="622"/>
                  </a:cubicBezTo>
                  <a:lnTo>
                    <a:pt x="7109" y="30"/>
                  </a:lnTo>
                  <a:cubicBezTo>
                    <a:pt x="7074" y="10"/>
                    <a:pt x="7037" y="1"/>
                    <a:pt x="7002" y="1"/>
                  </a:cubicBez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55772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799" name="Google Shape;1799;p36"/>
          <p:cNvSpPr txBox="1">
            <a:spLocks noGrp="1"/>
          </p:cNvSpPr>
          <p:nvPr>
            <p:ph type="title" idx="2"/>
          </p:nvPr>
        </p:nvSpPr>
        <p:spPr>
          <a:xfrm>
            <a:off x="613875" y="2519412"/>
            <a:ext cx="2949000" cy="49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Literature Review</a:t>
            </a:r>
            <a:endParaRPr dirty="0"/>
          </a:p>
        </p:txBody>
      </p:sp>
      <p:sp>
        <p:nvSpPr>
          <p:cNvPr id="1800" name="Google Shape;1800;p36"/>
          <p:cNvSpPr txBox="1">
            <a:spLocks noGrp="1"/>
          </p:cNvSpPr>
          <p:nvPr>
            <p:ph type="title"/>
          </p:nvPr>
        </p:nvSpPr>
        <p:spPr>
          <a:xfrm>
            <a:off x="613875" y="1048225"/>
            <a:ext cx="2949000" cy="116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801" name="Google Shape;1801;p36"/>
          <p:cNvSpPr txBox="1">
            <a:spLocks noGrp="1"/>
          </p:cNvSpPr>
          <p:nvPr>
            <p:ph type="subTitle" idx="1"/>
          </p:nvPr>
        </p:nvSpPr>
        <p:spPr>
          <a:xfrm>
            <a:off x="607044" y="3304618"/>
            <a:ext cx="2949000" cy="827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Tying Back Scholarly Articles to Overall Topic. </a:t>
            </a:r>
            <a:endParaRPr dirty="0"/>
          </a:p>
        </p:txBody>
      </p:sp>
      <p:grpSp>
        <p:nvGrpSpPr>
          <p:cNvPr id="1802" name="Google Shape;1802;p36"/>
          <p:cNvGrpSpPr/>
          <p:nvPr/>
        </p:nvGrpSpPr>
        <p:grpSpPr>
          <a:xfrm>
            <a:off x="398064" y="4838699"/>
            <a:ext cx="3241738" cy="76213"/>
            <a:chOff x="299650" y="6852625"/>
            <a:chExt cx="4123299" cy="96375"/>
          </a:xfrm>
        </p:grpSpPr>
        <p:sp>
          <p:nvSpPr>
            <p:cNvPr id="1803" name="Google Shape;1803;p36"/>
            <p:cNvSpPr/>
            <p:nvPr/>
          </p:nvSpPr>
          <p:spPr>
            <a:xfrm>
              <a:off x="477235" y="6852625"/>
              <a:ext cx="176451" cy="96375"/>
            </a:xfrm>
            <a:custGeom>
              <a:avLst/>
              <a:gdLst/>
              <a:ahLst/>
              <a:cxnLst/>
              <a:rect l="l" t="t" r="r" b="b"/>
              <a:pathLst>
                <a:path w="1245" h="680" extrusionOk="0">
                  <a:moveTo>
                    <a:pt x="695" y="0"/>
                  </a:moveTo>
                  <a:lnTo>
                    <a:pt x="0"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6"/>
            <p:cNvSpPr/>
            <p:nvPr/>
          </p:nvSpPr>
          <p:spPr>
            <a:xfrm>
              <a:off x="299650"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6"/>
            <p:cNvSpPr/>
            <p:nvPr/>
          </p:nvSpPr>
          <p:spPr>
            <a:xfrm>
              <a:off x="1505899"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6"/>
            <p:cNvSpPr/>
            <p:nvPr/>
          </p:nvSpPr>
          <p:spPr>
            <a:xfrm>
              <a:off x="2017538"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6"/>
            <p:cNvSpPr/>
            <p:nvPr/>
          </p:nvSpPr>
          <p:spPr>
            <a:xfrm>
              <a:off x="2193565" y="6852625"/>
              <a:ext cx="167805" cy="96375"/>
            </a:xfrm>
            <a:custGeom>
              <a:avLst/>
              <a:gdLst/>
              <a:ahLst/>
              <a:cxnLst/>
              <a:rect l="l" t="t" r="r" b="b"/>
              <a:pathLst>
                <a:path w="1184" h="680" extrusionOk="0">
                  <a:moveTo>
                    <a:pt x="695" y="0"/>
                  </a:moveTo>
                  <a:lnTo>
                    <a:pt x="1" y="679"/>
                  </a:lnTo>
                  <a:lnTo>
                    <a:pt x="560"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6"/>
            <p:cNvSpPr/>
            <p:nvPr/>
          </p:nvSpPr>
          <p:spPr>
            <a:xfrm>
              <a:off x="642632" y="6852625"/>
              <a:ext cx="189773" cy="96375"/>
            </a:xfrm>
            <a:custGeom>
              <a:avLst/>
              <a:gdLst/>
              <a:ahLst/>
              <a:cxnLst/>
              <a:rect l="l" t="t" r="r" b="b"/>
              <a:pathLst>
                <a:path w="1339"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6"/>
            <p:cNvSpPr/>
            <p:nvPr/>
          </p:nvSpPr>
          <p:spPr>
            <a:xfrm>
              <a:off x="1672713"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6"/>
            <p:cNvSpPr/>
            <p:nvPr/>
          </p:nvSpPr>
          <p:spPr>
            <a:xfrm>
              <a:off x="1164476" y="6852625"/>
              <a:ext cx="176309" cy="96375"/>
            </a:xfrm>
            <a:custGeom>
              <a:avLst/>
              <a:gdLst/>
              <a:ahLst/>
              <a:cxnLst/>
              <a:rect l="l" t="t" r="r" b="b"/>
              <a:pathLst>
                <a:path w="1244" h="680" extrusionOk="0">
                  <a:moveTo>
                    <a:pt x="694"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6"/>
            <p:cNvSpPr/>
            <p:nvPr/>
          </p:nvSpPr>
          <p:spPr>
            <a:xfrm>
              <a:off x="1329873" y="6852625"/>
              <a:ext cx="186939" cy="96375"/>
            </a:xfrm>
            <a:custGeom>
              <a:avLst/>
              <a:gdLst/>
              <a:ahLst/>
              <a:cxnLst/>
              <a:rect l="l" t="t" r="r" b="b"/>
              <a:pathLst>
                <a:path w="1319"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6"/>
            <p:cNvSpPr/>
            <p:nvPr/>
          </p:nvSpPr>
          <p:spPr>
            <a:xfrm>
              <a:off x="987032" y="6852625"/>
              <a:ext cx="182262" cy="96375"/>
            </a:xfrm>
            <a:custGeom>
              <a:avLst/>
              <a:gdLst/>
              <a:ahLst/>
              <a:cxnLst/>
              <a:rect l="l" t="t" r="r" b="b"/>
              <a:pathLst>
                <a:path w="1286" h="680" extrusionOk="0">
                  <a:moveTo>
                    <a:pt x="695" y="0"/>
                  </a:moveTo>
                  <a:lnTo>
                    <a:pt x="0" y="679"/>
                  </a:lnTo>
                  <a:lnTo>
                    <a:pt x="592" y="679"/>
                  </a:lnTo>
                  <a:lnTo>
                    <a:pt x="1286"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6"/>
            <p:cNvSpPr/>
            <p:nvPr/>
          </p:nvSpPr>
          <p:spPr>
            <a:xfrm>
              <a:off x="1848740" y="6852625"/>
              <a:ext cx="179710" cy="96375"/>
            </a:xfrm>
            <a:custGeom>
              <a:avLst/>
              <a:gdLst/>
              <a:ahLst/>
              <a:cxnLst/>
              <a:rect l="l" t="t" r="r" b="b"/>
              <a:pathLst>
                <a:path w="1268" h="680" extrusionOk="0">
                  <a:moveTo>
                    <a:pt x="695" y="0"/>
                  </a:moveTo>
                  <a:lnTo>
                    <a:pt x="1" y="679"/>
                  </a:lnTo>
                  <a:lnTo>
                    <a:pt x="573"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6"/>
            <p:cNvSpPr/>
            <p:nvPr/>
          </p:nvSpPr>
          <p:spPr>
            <a:xfrm>
              <a:off x="821493" y="6852625"/>
              <a:ext cx="176451" cy="96375"/>
            </a:xfrm>
            <a:custGeom>
              <a:avLst/>
              <a:gdLst/>
              <a:ahLst/>
              <a:cxnLst/>
              <a:rect l="l" t="t" r="r" b="b"/>
              <a:pathLst>
                <a:path w="1245" h="680" extrusionOk="0">
                  <a:moveTo>
                    <a:pt x="695" y="0"/>
                  </a:moveTo>
                  <a:lnTo>
                    <a:pt x="0"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6"/>
            <p:cNvSpPr/>
            <p:nvPr/>
          </p:nvSpPr>
          <p:spPr>
            <a:xfrm>
              <a:off x="2538815" y="6852625"/>
              <a:ext cx="176451" cy="96375"/>
            </a:xfrm>
            <a:custGeom>
              <a:avLst/>
              <a:gdLst/>
              <a:ahLst/>
              <a:cxnLst/>
              <a:rect l="l" t="t" r="r" b="b"/>
              <a:pathLst>
                <a:path w="1245" h="680" extrusionOk="0">
                  <a:moveTo>
                    <a:pt x="695" y="0"/>
                  </a:moveTo>
                  <a:lnTo>
                    <a:pt x="0" y="679"/>
                  </a:lnTo>
                  <a:lnTo>
                    <a:pt x="550"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6"/>
            <p:cNvSpPr/>
            <p:nvPr/>
          </p:nvSpPr>
          <p:spPr>
            <a:xfrm>
              <a:off x="2361229" y="6852625"/>
              <a:ext cx="188498" cy="96375"/>
            </a:xfrm>
            <a:custGeom>
              <a:avLst/>
              <a:gdLst/>
              <a:ahLst/>
              <a:cxnLst/>
              <a:rect l="l" t="t" r="r" b="b"/>
              <a:pathLst>
                <a:path w="1330" h="680" extrusionOk="0">
                  <a:moveTo>
                    <a:pt x="695" y="0"/>
                  </a:moveTo>
                  <a:lnTo>
                    <a:pt x="1" y="679"/>
                  </a:lnTo>
                  <a:lnTo>
                    <a:pt x="635" y="679"/>
                  </a:lnTo>
                  <a:lnTo>
                    <a:pt x="1330"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6"/>
            <p:cNvSpPr/>
            <p:nvPr/>
          </p:nvSpPr>
          <p:spPr>
            <a:xfrm>
              <a:off x="3567478" y="6852625"/>
              <a:ext cx="177726" cy="96375"/>
            </a:xfrm>
            <a:custGeom>
              <a:avLst/>
              <a:gdLst/>
              <a:ahLst/>
              <a:cxnLst/>
              <a:rect l="l" t="t" r="r" b="b"/>
              <a:pathLst>
                <a:path w="1254" h="680" extrusionOk="0">
                  <a:moveTo>
                    <a:pt x="695" y="0"/>
                  </a:moveTo>
                  <a:lnTo>
                    <a:pt x="1" y="679"/>
                  </a:lnTo>
                  <a:lnTo>
                    <a:pt x="559" y="679"/>
                  </a:lnTo>
                  <a:lnTo>
                    <a:pt x="125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6"/>
            <p:cNvSpPr/>
            <p:nvPr/>
          </p:nvSpPr>
          <p:spPr>
            <a:xfrm>
              <a:off x="4079117"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6"/>
            <p:cNvSpPr/>
            <p:nvPr/>
          </p:nvSpPr>
          <p:spPr>
            <a:xfrm>
              <a:off x="4255144" y="6852625"/>
              <a:ext cx="167805" cy="96375"/>
            </a:xfrm>
            <a:custGeom>
              <a:avLst/>
              <a:gdLst/>
              <a:ahLst/>
              <a:cxnLst/>
              <a:rect l="l" t="t" r="r" b="b"/>
              <a:pathLst>
                <a:path w="1184" h="680" extrusionOk="0">
                  <a:moveTo>
                    <a:pt x="695" y="0"/>
                  </a:moveTo>
                  <a:lnTo>
                    <a:pt x="1" y="679"/>
                  </a:lnTo>
                  <a:lnTo>
                    <a:pt x="561" y="679"/>
                  </a:lnTo>
                  <a:lnTo>
                    <a:pt x="1184" y="78"/>
                  </a:lnTo>
                  <a:lnTo>
                    <a:pt x="118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6"/>
            <p:cNvSpPr/>
            <p:nvPr/>
          </p:nvSpPr>
          <p:spPr>
            <a:xfrm>
              <a:off x="2704212" y="6852625"/>
              <a:ext cx="189915" cy="96375"/>
            </a:xfrm>
            <a:custGeom>
              <a:avLst/>
              <a:gdLst/>
              <a:ahLst/>
              <a:cxnLst/>
              <a:rect l="l" t="t" r="r" b="b"/>
              <a:pathLst>
                <a:path w="1340" h="680" extrusionOk="0">
                  <a:moveTo>
                    <a:pt x="696" y="0"/>
                  </a:moveTo>
                  <a:lnTo>
                    <a:pt x="1" y="679"/>
                  </a:lnTo>
                  <a:lnTo>
                    <a:pt x="644" y="679"/>
                  </a:lnTo>
                  <a:lnTo>
                    <a:pt x="133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6"/>
            <p:cNvSpPr/>
            <p:nvPr/>
          </p:nvSpPr>
          <p:spPr>
            <a:xfrm>
              <a:off x="3734292" y="6852625"/>
              <a:ext cx="180986" cy="96375"/>
            </a:xfrm>
            <a:custGeom>
              <a:avLst/>
              <a:gdLst/>
              <a:ahLst/>
              <a:cxnLst/>
              <a:rect l="l" t="t" r="r" b="b"/>
              <a:pathLst>
                <a:path w="1277" h="680" extrusionOk="0">
                  <a:moveTo>
                    <a:pt x="695" y="0"/>
                  </a:moveTo>
                  <a:lnTo>
                    <a:pt x="0" y="679"/>
                  </a:lnTo>
                  <a:lnTo>
                    <a:pt x="582" y="679"/>
                  </a:lnTo>
                  <a:lnTo>
                    <a:pt x="127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6"/>
            <p:cNvSpPr/>
            <p:nvPr/>
          </p:nvSpPr>
          <p:spPr>
            <a:xfrm>
              <a:off x="3226055" y="6852625"/>
              <a:ext cx="176309" cy="96375"/>
            </a:xfrm>
            <a:custGeom>
              <a:avLst/>
              <a:gdLst/>
              <a:ahLst/>
              <a:cxnLst/>
              <a:rect l="l" t="t" r="r" b="b"/>
              <a:pathLst>
                <a:path w="1244" h="680" extrusionOk="0">
                  <a:moveTo>
                    <a:pt x="695" y="0"/>
                  </a:moveTo>
                  <a:lnTo>
                    <a:pt x="1" y="679"/>
                  </a:lnTo>
                  <a:lnTo>
                    <a:pt x="549" y="679"/>
                  </a:lnTo>
                  <a:lnTo>
                    <a:pt x="1244"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6"/>
            <p:cNvSpPr/>
            <p:nvPr/>
          </p:nvSpPr>
          <p:spPr>
            <a:xfrm>
              <a:off x="3391452" y="6852625"/>
              <a:ext cx="187080" cy="96375"/>
            </a:xfrm>
            <a:custGeom>
              <a:avLst/>
              <a:gdLst/>
              <a:ahLst/>
              <a:cxnLst/>
              <a:rect l="l" t="t" r="r" b="b"/>
              <a:pathLst>
                <a:path w="1320" h="680" extrusionOk="0">
                  <a:moveTo>
                    <a:pt x="695" y="0"/>
                  </a:moveTo>
                  <a:lnTo>
                    <a:pt x="0" y="679"/>
                  </a:lnTo>
                  <a:lnTo>
                    <a:pt x="624" y="679"/>
                  </a:lnTo>
                  <a:lnTo>
                    <a:pt x="1319"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6"/>
            <p:cNvSpPr/>
            <p:nvPr/>
          </p:nvSpPr>
          <p:spPr>
            <a:xfrm>
              <a:off x="3048611" y="6852625"/>
              <a:ext cx="182403" cy="96375"/>
            </a:xfrm>
            <a:custGeom>
              <a:avLst/>
              <a:gdLst/>
              <a:ahLst/>
              <a:cxnLst/>
              <a:rect l="l" t="t" r="r" b="b"/>
              <a:pathLst>
                <a:path w="1287" h="680" extrusionOk="0">
                  <a:moveTo>
                    <a:pt x="695" y="0"/>
                  </a:moveTo>
                  <a:lnTo>
                    <a:pt x="0" y="679"/>
                  </a:lnTo>
                  <a:lnTo>
                    <a:pt x="592" y="679"/>
                  </a:lnTo>
                  <a:lnTo>
                    <a:pt x="1287" y="0"/>
                  </a:lnTo>
                  <a:close/>
                </a:path>
              </a:pathLst>
            </a:custGeom>
            <a:solidFill>
              <a:srgbClr val="E385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6"/>
            <p:cNvSpPr/>
            <p:nvPr/>
          </p:nvSpPr>
          <p:spPr>
            <a:xfrm>
              <a:off x="3910319" y="6852625"/>
              <a:ext cx="179710" cy="96375"/>
            </a:xfrm>
            <a:custGeom>
              <a:avLst/>
              <a:gdLst/>
              <a:ahLst/>
              <a:cxnLst/>
              <a:rect l="l" t="t" r="r" b="b"/>
              <a:pathLst>
                <a:path w="1268" h="680" extrusionOk="0">
                  <a:moveTo>
                    <a:pt x="696" y="0"/>
                  </a:moveTo>
                  <a:lnTo>
                    <a:pt x="1" y="679"/>
                  </a:lnTo>
                  <a:lnTo>
                    <a:pt x="574" y="679"/>
                  </a:lnTo>
                  <a:lnTo>
                    <a:pt x="1268"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6"/>
            <p:cNvSpPr/>
            <p:nvPr/>
          </p:nvSpPr>
          <p:spPr>
            <a:xfrm>
              <a:off x="2883073" y="6852625"/>
              <a:ext cx="176451" cy="96375"/>
            </a:xfrm>
            <a:custGeom>
              <a:avLst/>
              <a:gdLst/>
              <a:ahLst/>
              <a:cxnLst/>
              <a:rect l="l" t="t" r="r" b="b"/>
              <a:pathLst>
                <a:path w="1245" h="680" extrusionOk="0">
                  <a:moveTo>
                    <a:pt x="695" y="0"/>
                  </a:moveTo>
                  <a:lnTo>
                    <a:pt x="1" y="679"/>
                  </a:lnTo>
                  <a:lnTo>
                    <a:pt x="550" y="679"/>
                  </a:lnTo>
                  <a:lnTo>
                    <a:pt x="1245" y="0"/>
                  </a:lnTo>
                  <a:close/>
                </a:path>
              </a:pathLst>
            </a:custGeom>
            <a:solidFill>
              <a:srgbClr val="414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7" name="Google Shape;1827;p36"/>
          <p:cNvSpPr/>
          <p:nvPr/>
        </p:nvSpPr>
        <p:spPr>
          <a:xfrm>
            <a:off x="3187174" y="3401420"/>
            <a:ext cx="42637" cy="24516"/>
          </a:xfrm>
          <a:custGeom>
            <a:avLst/>
            <a:gdLst/>
            <a:ahLst/>
            <a:cxnLst/>
            <a:rect l="l" t="t" r="r" b="b"/>
            <a:pathLst>
              <a:path w="222" h="257" extrusionOk="0">
                <a:moveTo>
                  <a:pt x="44" y="1"/>
                </a:moveTo>
                <a:lnTo>
                  <a:pt x="1" y="221"/>
                </a:lnTo>
                <a:lnTo>
                  <a:pt x="178" y="256"/>
                </a:lnTo>
                <a:lnTo>
                  <a:pt x="221" y="36"/>
                </a:lnTo>
                <a:lnTo>
                  <a:pt x="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50653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37"/>
          <p:cNvSpPr txBox="1">
            <a:spLocks noGrp="1"/>
          </p:cNvSpPr>
          <p:nvPr>
            <p:ph type="title" idx="2"/>
          </p:nvPr>
        </p:nvSpPr>
        <p:spPr>
          <a:xfrm>
            <a:off x="4223250" y="416496"/>
            <a:ext cx="2449800" cy="169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C</a:t>
            </a:r>
            <a:r>
              <a:rPr lang="en" sz="1800" dirty="0"/>
              <a:t>ovid-19 Pandemic and air Transportation: Summary of Recent Research, Policy Considerations and future research directions</a:t>
            </a:r>
            <a:br>
              <a:rPr lang="en" sz="1800" dirty="0"/>
            </a:br>
            <a:br>
              <a:rPr lang="en" sz="1800" dirty="0"/>
            </a:br>
            <a:r>
              <a:rPr lang="en" sz="1800" dirty="0"/>
              <a:t>by xiaogian sun, sebastian wandelt, &amp; Anming zhang</a:t>
            </a:r>
            <a:endParaRPr sz="1800" dirty="0"/>
          </a:p>
        </p:txBody>
      </p:sp>
      <p:sp>
        <p:nvSpPr>
          <p:cNvPr id="1833" name="Google Shape;1833;p37"/>
          <p:cNvSpPr txBox="1">
            <a:spLocks noGrp="1"/>
          </p:cNvSpPr>
          <p:nvPr>
            <p:ph type="title"/>
          </p:nvPr>
        </p:nvSpPr>
        <p:spPr>
          <a:xfrm>
            <a:off x="592010" y="584939"/>
            <a:ext cx="2898600" cy="1005037"/>
          </a:xfrm>
          <a:prstGeom prst="rect">
            <a:avLst/>
          </a:prstGeom>
        </p:spPr>
        <p:txBody>
          <a:bodyPr spcFirstLastPara="1" wrap="square" lIns="91425" tIns="91425" rIns="91425" bIns="91425" anchor="t" anchorCtr="0">
            <a:noAutofit/>
          </a:bodyPr>
          <a:lstStyle/>
          <a:p>
            <a:pPr lvl="0" algn="l" rtl="0">
              <a:spcBef>
                <a:spcPts val="0"/>
              </a:spcBef>
              <a:spcAft>
                <a:spcPts val="0"/>
              </a:spcAft>
              <a:buSzPct val="100000"/>
            </a:pPr>
            <a:r>
              <a:rPr lang="en-US" dirty="0"/>
              <a:t>Disruptions Caused by Pandemic on Aviation Industry.</a:t>
            </a:r>
            <a:br>
              <a:rPr lang="en-US" dirty="0"/>
            </a:br>
            <a:endParaRPr dirty="0"/>
          </a:p>
        </p:txBody>
      </p:sp>
      <p:sp>
        <p:nvSpPr>
          <p:cNvPr id="2" name="TextBox 1">
            <a:extLst>
              <a:ext uri="{FF2B5EF4-FFF2-40B4-BE49-F238E27FC236}">
                <a16:creationId xmlns:a16="http://schemas.microsoft.com/office/drawing/2014/main" id="{BAE9526C-9A61-83A4-8E46-40A9826F24DC}"/>
              </a:ext>
            </a:extLst>
          </p:cNvPr>
          <p:cNvSpPr txBox="1"/>
          <p:nvPr/>
        </p:nvSpPr>
        <p:spPr>
          <a:xfrm>
            <a:off x="524126" y="1721763"/>
            <a:ext cx="2898600" cy="246221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Josefin Slab SemiBold" pitchFamily="2" charset="0"/>
              </a:rPr>
              <a:t>Passenger Number Declined by 60.2% for Domestic flights and 75.6% for International in 2020</a:t>
            </a:r>
          </a:p>
          <a:p>
            <a:pPr marL="285750" indent="-285750">
              <a:buFont typeface="Arial" panose="020B0604020202020204" pitchFamily="34" charset="0"/>
              <a:buChar char="•"/>
            </a:pPr>
            <a:r>
              <a:rPr lang="en-US" dirty="0">
                <a:latin typeface="Josefin Slab SemiBold" pitchFamily="2" charset="0"/>
              </a:rPr>
              <a:t>Jobs related to aviation declined by 43%</a:t>
            </a:r>
          </a:p>
          <a:p>
            <a:pPr marL="285750" indent="-285750">
              <a:buFont typeface="Arial" panose="020B0604020202020204" pitchFamily="34" charset="0"/>
              <a:buChar char="•"/>
            </a:pPr>
            <a:r>
              <a:rPr lang="en-US" dirty="0">
                <a:latin typeface="Josefin Slab SemiBold" pitchFamily="2" charset="0"/>
              </a:rPr>
              <a:t>Figure 1 shows how Pandemic Impacted Passenger Travel compared to other Global Events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F3BF6EAC-3782-1977-5EBF-00F793EC6B11}"/>
              </a:ext>
            </a:extLst>
          </p:cNvPr>
          <p:cNvSpPr txBox="1"/>
          <p:nvPr/>
        </p:nvSpPr>
        <p:spPr>
          <a:xfrm>
            <a:off x="3779837" y="4272056"/>
            <a:ext cx="3293903" cy="461665"/>
          </a:xfrm>
          <a:prstGeom prst="rect">
            <a:avLst/>
          </a:prstGeom>
          <a:noFill/>
        </p:spPr>
        <p:txBody>
          <a:bodyPr wrap="square" rtlCol="0">
            <a:spAutoFit/>
          </a:bodyPr>
          <a:lstStyle/>
          <a:p>
            <a:r>
              <a:rPr lang="en-US" sz="800" dirty="0">
                <a:latin typeface="Josefin Slab SemiBold" pitchFamily="2" charset="0"/>
              </a:rPr>
              <a:t>Figure 1: The Unique Impact of COVID-19 on aviation in context of earlier crises in terms of the number of transported passengers worldwide (data source: IATA) </a:t>
            </a:r>
          </a:p>
        </p:txBody>
      </p:sp>
      <p:pic>
        <p:nvPicPr>
          <p:cNvPr id="5" name="Picture 4" descr="A graph with text overlay&#10;&#10;Description automatically generated">
            <a:extLst>
              <a:ext uri="{FF2B5EF4-FFF2-40B4-BE49-F238E27FC236}">
                <a16:creationId xmlns:a16="http://schemas.microsoft.com/office/drawing/2014/main" id="{FF04D3A8-7E31-A55D-8C44-38E2FAF99C9B}"/>
              </a:ext>
            </a:extLst>
          </p:cNvPr>
          <p:cNvPicPr>
            <a:picLocks noChangeAspect="1"/>
          </p:cNvPicPr>
          <p:nvPr/>
        </p:nvPicPr>
        <p:blipFill>
          <a:blip r:embed="rId3"/>
          <a:stretch>
            <a:fillRect/>
          </a:stretch>
        </p:blipFill>
        <p:spPr>
          <a:xfrm>
            <a:off x="3779837" y="3216155"/>
            <a:ext cx="3293903" cy="105590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6"/>
        <p:cNvGrpSpPr/>
        <p:nvPr/>
      </p:nvGrpSpPr>
      <p:grpSpPr>
        <a:xfrm>
          <a:off x="0" y="0"/>
          <a:ext cx="0" cy="0"/>
          <a:chOff x="0" y="0"/>
          <a:chExt cx="0" cy="0"/>
        </a:xfrm>
      </p:grpSpPr>
      <p:sp>
        <p:nvSpPr>
          <p:cNvPr id="1877" name="Google Shape;1877;p38"/>
          <p:cNvSpPr txBox="1">
            <a:spLocks noGrp="1"/>
          </p:cNvSpPr>
          <p:nvPr>
            <p:ph type="subTitle" idx="1"/>
          </p:nvPr>
        </p:nvSpPr>
        <p:spPr>
          <a:xfrm>
            <a:off x="4111750" y="914400"/>
            <a:ext cx="2701500" cy="99921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600" b="0" dirty="0">
                <a:solidFill>
                  <a:schemeClr val="tx1">
                    <a:lumMod val="75000"/>
                  </a:schemeClr>
                </a:solidFill>
                <a:latin typeface="Josefin Slab SemiBold" pitchFamily="2" charset="0"/>
              </a:rPr>
              <a:t>Extensive Financial Losses were incurred by the aviation industry, with airlines suffering the most</a:t>
            </a:r>
            <a:endParaRPr sz="1600" b="0" dirty="0">
              <a:solidFill>
                <a:schemeClr val="tx1">
                  <a:lumMod val="75000"/>
                </a:schemeClr>
              </a:solidFill>
              <a:latin typeface="Josefin Slab SemiBold" pitchFamily="2" charset="0"/>
            </a:endParaRPr>
          </a:p>
        </p:txBody>
      </p:sp>
      <p:sp>
        <p:nvSpPr>
          <p:cNvPr id="1878" name="Google Shape;1878;p38"/>
          <p:cNvSpPr txBox="1">
            <a:spLocks noGrp="1"/>
          </p:cNvSpPr>
          <p:nvPr>
            <p:ph type="title"/>
          </p:nvPr>
        </p:nvSpPr>
        <p:spPr>
          <a:xfrm>
            <a:off x="810750" y="914400"/>
            <a:ext cx="2449800" cy="349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Taking stock of the pandemic’s iimpact on global aviation</a:t>
            </a:r>
            <a:br>
              <a:rPr lang="en" sz="2400" dirty="0"/>
            </a:br>
            <a:r>
              <a:rPr lang="en" sz="2400" dirty="0"/>
              <a:t>By: MCKinsey &amp; Company </a:t>
            </a:r>
            <a:endParaRPr sz="2400" dirty="0"/>
          </a:p>
        </p:txBody>
      </p:sp>
      <p:sp>
        <p:nvSpPr>
          <p:cNvPr id="1879" name="Google Shape;1879;p38"/>
          <p:cNvSpPr txBox="1">
            <a:spLocks noGrp="1"/>
          </p:cNvSpPr>
          <p:nvPr>
            <p:ph type="subTitle" idx="2"/>
          </p:nvPr>
        </p:nvSpPr>
        <p:spPr>
          <a:xfrm>
            <a:off x="4111750" y="2123548"/>
            <a:ext cx="2682000" cy="2067452"/>
          </a:xfrm>
          <a:prstGeom prst="rect">
            <a:avLst/>
          </a:prstGeom>
        </p:spPr>
        <p:txBody>
          <a:bodyPr spcFirstLastPara="1" wrap="square" lIns="91425" tIns="91425" rIns="91425" bIns="91425" anchor="t" anchorCtr="0">
            <a:noAutofit/>
          </a:bodyPr>
          <a:lstStyle/>
          <a:p>
            <a:pPr marL="285750" lvl="0" indent="-285750" algn="l" rtl="0">
              <a:lnSpc>
                <a:spcPct val="100000"/>
              </a:lnSpc>
              <a:spcBef>
                <a:spcPts val="0"/>
              </a:spcBef>
              <a:spcAft>
                <a:spcPts val="1600"/>
              </a:spcAft>
              <a:buFont typeface="Arial" panose="020B0604020202020204" pitchFamily="34" charset="0"/>
              <a:buChar char="•"/>
            </a:pPr>
            <a:r>
              <a:rPr lang="en-US" sz="1200" dirty="0"/>
              <a:t>In 2020:</a:t>
            </a:r>
          </a:p>
          <a:p>
            <a:pPr marL="742950" lvl="1" indent="-285750">
              <a:lnSpc>
                <a:spcPct val="100000"/>
              </a:lnSpc>
              <a:spcBef>
                <a:spcPts val="0"/>
              </a:spcBef>
              <a:spcAft>
                <a:spcPts val="1600"/>
              </a:spcAft>
              <a:buFont typeface="Arial" panose="020B0604020202020204" pitchFamily="34" charset="0"/>
              <a:buChar char="•"/>
            </a:pPr>
            <a:r>
              <a:rPr lang="en-US" sz="1200" dirty="0"/>
              <a:t>Airlines Loss: $167.9 Billion</a:t>
            </a:r>
          </a:p>
          <a:p>
            <a:pPr marL="742950" lvl="1" indent="-285750">
              <a:lnSpc>
                <a:spcPct val="100000"/>
              </a:lnSpc>
              <a:spcBef>
                <a:spcPts val="0"/>
              </a:spcBef>
              <a:spcAft>
                <a:spcPts val="1600"/>
              </a:spcAft>
              <a:buFont typeface="Arial" panose="020B0604020202020204" pitchFamily="34" charset="0"/>
              <a:buChar char="•"/>
            </a:pPr>
            <a:r>
              <a:rPr lang="en-US" sz="1200" dirty="0"/>
              <a:t>Airport Loss: $31.6 Billion</a:t>
            </a:r>
          </a:p>
          <a:p>
            <a:pPr marL="285750" indent="-285750">
              <a:lnSpc>
                <a:spcPct val="100000"/>
              </a:lnSpc>
              <a:buFont typeface="Arial" panose="020B0604020202020204" pitchFamily="34" charset="0"/>
              <a:buChar char="•"/>
            </a:pPr>
            <a:r>
              <a:rPr lang="en-US" sz="1000" dirty="0"/>
              <a:t>Simultaneously: </a:t>
            </a:r>
          </a:p>
          <a:p>
            <a:pPr marL="742950" lvl="1" indent="-285750">
              <a:lnSpc>
                <a:spcPct val="100000"/>
              </a:lnSpc>
              <a:spcAft>
                <a:spcPts val="1600"/>
              </a:spcAft>
              <a:buFont typeface="Arial" panose="020B0604020202020204" pitchFamily="34" charset="0"/>
              <a:buChar char="•"/>
            </a:pPr>
            <a:r>
              <a:rPr lang="en-US" sz="1200" dirty="0"/>
              <a:t>Cargo Aircraft and Freight Forwarding Grew In Demand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1"/>
        <p:cNvGrpSpPr/>
        <p:nvPr/>
      </p:nvGrpSpPr>
      <p:grpSpPr>
        <a:xfrm>
          <a:off x="0" y="0"/>
          <a:ext cx="0" cy="0"/>
          <a:chOff x="0" y="0"/>
          <a:chExt cx="0" cy="0"/>
        </a:xfrm>
      </p:grpSpPr>
      <p:sp>
        <p:nvSpPr>
          <p:cNvPr id="1832" name="Google Shape;1832;p37"/>
          <p:cNvSpPr txBox="1">
            <a:spLocks noGrp="1"/>
          </p:cNvSpPr>
          <p:nvPr>
            <p:ph type="title" idx="2"/>
          </p:nvPr>
        </p:nvSpPr>
        <p:spPr>
          <a:xfrm>
            <a:off x="4208010" y="1721763"/>
            <a:ext cx="2573790" cy="193808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Economic Impacts of covid-19 on civil aviation </a:t>
            </a:r>
            <a:br>
              <a:rPr lang="en" sz="1800" dirty="0"/>
            </a:br>
            <a:br>
              <a:rPr lang="en" sz="1800" dirty="0"/>
            </a:br>
            <a:r>
              <a:rPr lang="en" sz="1800" dirty="0"/>
              <a:t>by The Intetrnational Civil aviation organization (ICAO)</a:t>
            </a:r>
            <a:endParaRPr sz="1800" dirty="0"/>
          </a:p>
        </p:txBody>
      </p:sp>
      <p:sp>
        <p:nvSpPr>
          <p:cNvPr id="1833" name="Google Shape;1833;p37"/>
          <p:cNvSpPr txBox="1">
            <a:spLocks noGrp="1"/>
          </p:cNvSpPr>
          <p:nvPr>
            <p:ph type="title"/>
          </p:nvPr>
        </p:nvSpPr>
        <p:spPr>
          <a:xfrm>
            <a:off x="592010" y="584939"/>
            <a:ext cx="2898600" cy="1005037"/>
          </a:xfrm>
          <a:prstGeom prst="rect">
            <a:avLst/>
          </a:prstGeom>
        </p:spPr>
        <p:txBody>
          <a:bodyPr spcFirstLastPara="1" wrap="square" lIns="91425" tIns="91425" rIns="91425" bIns="91425" anchor="t" anchorCtr="0">
            <a:noAutofit/>
          </a:bodyPr>
          <a:lstStyle/>
          <a:p>
            <a:pPr lvl="0" algn="l" rtl="0">
              <a:spcBef>
                <a:spcPts val="0"/>
              </a:spcBef>
              <a:spcAft>
                <a:spcPts val="0"/>
              </a:spcAft>
              <a:buSzPct val="100000"/>
            </a:pPr>
            <a:r>
              <a:rPr lang="en-US" dirty="0"/>
              <a:t>The Pandemic Caused a Decrease of 2.7 Billion Passengers Worldwide in 2020</a:t>
            </a:r>
            <a:br>
              <a:rPr lang="en-US" dirty="0"/>
            </a:br>
            <a:endParaRPr dirty="0"/>
          </a:p>
        </p:txBody>
      </p:sp>
      <p:sp>
        <p:nvSpPr>
          <p:cNvPr id="2" name="TextBox 1">
            <a:extLst>
              <a:ext uri="{FF2B5EF4-FFF2-40B4-BE49-F238E27FC236}">
                <a16:creationId xmlns:a16="http://schemas.microsoft.com/office/drawing/2014/main" id="{BAE9526C-9A61-83A4-8E46-40A9826F24DC}"/>
              </a:ext>
            </a:extLst>
          </p:cNvPr>
          <p:cNvSpPr txBox="1"/>
          <p:nvPr/>
        </p:nvSpPr>
        <p:spPr>
          <a:xfrm>
            <a:off x="524126" y="1721763"/>
            <a:ext cx="2898600" cy="1815882"/>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400" b="0" i="0" u="none" strike="noStrike" kern="0" cap="none" spc="0" normalizeH="0" baseline="0" noProof="0" dirty="0">
                <a:ln>
                  <a:noFill/>
                </a:ln>
                <a:solidFill>
                  <a:srgbClr val="000000"/>
                </a:solidFill>
                <a:effectLst/>
                <a:uLnTx/>
                <a:uFillTx/>
                <a:latin typeface="Josefin Slab SemiBold" pitchFamily="2" charset="0"/>
                <a:sym typeface="Arial"/>
              </a:rPr>
              <a:t>This Decrease </a:t>
            </a:r>
            <a:r>
              <a:rPr lang="en-US" dirty="0">
                <a:latin typeface="Josefin Slab SemiBold" pitchFamily="2" charset="0"/>
              </a:rPr>
              <a:t>C</a:t>
            </a:r>
            <a:r>
              <a:rPr kumimoji="0" lang="en-US" sz="1400" b="0" i="0" u="none" strike="noStrike" kern="0" cap="none" spc="0" normalizeH="0" baseline="0" noProof="0" dirty="0" err="1">
                <a:ln>
                  <a:noFill/>
                </a:ln>
                <a:solidFill>
                  <a:srgbClr val="000000"/>
                </a:solidFill>
                <a:effectLst/>
                <a:uLnTx/>
                <a:uFillTx/>
                <a:latin typeface="Josefin Slab SemiBold" pitchFamily="2" charset="0"/>
                <a:sym typeface="Arial"/>
              </a:rPr>
              <a:t>aused</a:t>
            </a:r>
            <a:r>
              <a:rPr kumimoji="0" lang="en-US" sz="1400" b="0" i="0" u="none" strike="noStrike" kern="0" cap="none" spc="0" normalizeH="0" baseline="0" noProof="0" dirty="0">
                <a:ln>
                  <a:noFill/>
                </a:ln>
                <a:solidFill>
                  <a:srgbClr val="000000"/>
                </a:solidFill>
                <a:effectLst/>
                <a:uLnTx/>
                <a:uFillTx/>
                <a:latin typeface="Josefin Slab SemiBold" pitchFamily="2" charset="0"/>
                <a:sym typeface="Arial"/>
              </a:rPr>
              <a:t> a 50% Reduction in Seat Availability</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dirty="0">
                <a:latin typeface="Josefin Slab SemiBold" pitchFamily="2" charset="0"/>
              </a:rPr>
              <a:t>Low Availability Mixed With High Demand Resulted in Highly Inflated Ticket Prices </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dirty="0">
                <a:latin typeface="Josefin Slab SemiBold" pitchFamily="2" charset="0"/>
              </a:rPr>
              <a:t>Inevitably Caused A Strain on Airline Operations</a:t>
            </a:r>
            <a:r>
              <a:rPr kumimoji="0" lang="en-US" sz="1400" b="0" i="0" u="none" strike="noStrike" kern="0" cap="none" spc="0" normalizeH="0" baseline="0" noProof="0" dirty="0">
                <a:ln>
                  <a:noFill/>
                </a:ln>
                <a:solidFill>
                  <a:srgbClr val="000000"/>
                </a:solidFill>
                <a:effectLst/>
                <a:uLnTx/>
                <a:uFillTx/>
                <a:latin typeface="Josefin Slab SemiBold" pitchFamily="2" charset="0"/>
                <a:sym typeface="Arial"/>
              </a:rPr>
              <a:t> </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grpSp>
        <p:nvGrpSpPr>
          <p:cNvPr id="3" name="Google Shape;4256;p62">
            <a:extLst>
              <a:ext uri="{FF2B5EF4-FFF2-40B4-BE49-F238E27FC236}">
                <a16:creationId xmlns:a16="http://schemas.microsoft.com/office/drawing/2014/main" id="{D33E43CC-05A9-AE88-8055-EF4613A7C786}"/>
              </a:ext>
            </a:extLst>
          </p:cNvPr>
          <p:cNvGrpSpPr/>
          <p:nvPr/>
        </p:nvGrpSpPr>
        <p:grpSpPr>
          <a:xfrm>
            <a:off x="4854825" y="3537645"/>
            <a:ext cx="1280160" cy="1287641"/>
            <a:chOff x="1018994" y="914396"/>
            <a:chExt cx="2043753" cy="2029811"/>
          </a:xfrm>
        </p:grpSpPr>
        <p:sp>
          <p:nvSpPr>
            <p:cNvPr id="4" name="Google Shape;4257;p62">
              <a:extLst>
                <a:ext uri="{FF2B5EF4-FFF2-40B4-BE49-F238E27FC236}">
                  <a16:creationId xmlns:a16="http://schemas.microsoft.com/office/drawing/2014/main" id="{7ADD7D4A-B016-A511-53CD-87CE7C23E350}"/>
                </a:ext>
              </a:extLst>
            </p:cNvPr>
            <p:cNvSpPr/>
            <p:nvPr/>
          </p:nvSpPr>
          <p:spPr>
            <a:xfrm>
              <a:off x="2358115" y="2448909"/>
              <a:ext cx="294700" cy="487049"/>
            </a:xfrm>
            <a:custGeom>
              <a:avLst/>
              <a:gdLst/>
              <a:ahLst/>
              <a:cxnLst/>
              <a:rect l="l" t="t" r="r" b="b"/>
              <a:pathLst>
                <a:path w="15007" h="24802" extrusionOk="0">
                  <a:moveTo>
                    <a:pt x="5985" y="1"/>
                  </a:moveTo>
                  <a:lnTo>
                    <a:pt x="508" y="16607"/>
                  </a:lnTo>
                  <a:cubicBezTo>
                    <a:pt x="0" y="18146"/>
                    <a:pt x="177" y="19830"/>
                    <a:pt x="994" y="21231"/>
                  </a:cubicBezTo>
                  <a:lnTo>
                    <a:pt x="3077" y="24801"/>
                  </a:lnTo>
                  <a:lnTo>
                    <a:pt x="15007" y="9023"/>
                  </a:lnTo>
                  <a:lnTo>
                    <a:pt x="59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258;p62">
              <a:extLst>
                <a:ext uri="{FF2B5EF4-FFF2-40B4-BE49-F238E27FC236}">
                  <a16:creationId xmlns:a16="http://schemas.microsoft.com/office/drawing/2014/main" id="{A1A96619-28C9-7B5E-15AF-2DA81FB4CF07}"/>
                </a:ext>
              </a:extLst>
            </p:cNvPr>
            <p:cNvSpPr/>
            <p:nvPr/>
          </p:nvSpPr>
          <p:spPr>
            <a:xfrm>
              <a:off x="2563366" y="2248037"/>
              <a:ext cx="487030" cy="290340"/>
            </a:xfrm>
            <a:custGeom>
              <a:avLst/>
              <a:gdLst/>
              <a:ahLst/>
              <a:cxnLst/>
              <a:rect l="l" t="t" r="r" b="b"/>
              <a:pathLst>
                <a:path w="24801" h="14785" extrusionOk="0">
                  <a:moveTo>
                    <a:pt x="18378" y="1"/>
                  </a:moveTo>
                  <a:cubicBezTo>
                    <a:pt x="17782" y="1"/>
                    <a:pt x="17184" y="95"/>
                    <a:pt x="16606" y="286"/>
                  </a:cubicBezTo>
                  <a:lnTo>
                    <a:pt x="0" y="5763"/>
                  </a:lnTo>
                  <a:lnTo>
                    <a:pt x="9022" y="14785"/>
                  </a:lnTo>
                  <a:lnTo>
                    <a:pt x="24800" y="2855"/>
                  </a:lnTo>
                  <a:lnTo>
                    <a:pt x="21230" y="772"/>
                  </a:lnTo>
                  <a:cubicBezTo>
                    <a:pt x="20355" y="261"/>
                    <a:pt x="19370" y="1"/>
                    <a:pt x="183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259;p62">
              <a:extLst>
                <a:ext uri="{FF2B5EF4-FFF2-40B4-BE49-F238E27FC236}">
                  <a16:creationId xmlns:a16="http://schemas.microsoft.com/office/drawing/2014/main" id="{A2D2D835-CE46-45F1-FD51-95BAE3F6E619}"/>
                </a:ext>
              </a:extLst>
            </p:cNvPr>
            <p:cNvSpPr/>
            <p:nvPr/>
          </p:nvSpPr>
          <p:spPr>
            <a:xfrm>
              <a:off x="1706228" y="1035049"/>
              <a:ext cx="1356519" cy="676001"/>
            </a:xfrm>
            <a:custGeom>
              <a:avLst/>
              <a:gdLst/>
              <a:ahLst/>
              <a:cxnLst/>
              <a:rect l="l" t="t" r="r" b="b"/>
              <a:pathLst>
                <a:path w="69078" h="34424" extrusionOk="0">
                  <a:moveTo>
                    <a:pt x="61197" y="1"/>
                  </a:moveTo>
                  <a:cubicBezTo>
                    <a:pt x="60659" y="1"/>
                    <a:pt x="60123" y="78"/>
                    <a:pt x="59603" y="233"/>
                  </a:cubicBezTo>
                  <a:lnTo>
                    <a:pt x="1" y="17979"/>
                  </a:lnTo>
                  <a:lnTo>
                    <a:pt x="16446" y="34424"/>
                  </a:lnTo>
                  <a:lnTo>
                    <a:pt x="68482" y="3272"/>
                  </a:lnTo>
                  <a:cubicBezTo>
                    <a:pt x="69077" y="2917"/>
                    <a:pt x="68962" y="2022"/>
                    <a:pt x="68296" y="1830"/>
                  </a:cubicBezTo>
                  <a:lnTo>
                    <a:pt x="62751" y="221"/>
                  </a:lnTo>
                  <a:cubicBezTo>
                    <a:pt x="62243" y="74"/>
                    <a:pt x="61720" y="1"/>
                    <a:pt x="61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260;p62">
              <a:extLst>
                <a:ext uri="{FF2B5EF4-FFF2-40B4-BE49-F238E27FC236}">
                  <a16:creationId xmlns:a16="http://schemas.microsoft.com/office/drawing/2014/main" id="{AA3A65A4-8A35-9179-55EE-C882B499979B}"/>
                </a:ext>
              </a:extLst>
            </p:cNvPr>
            <p:cNvSpPr/>
            <p:nvPr/>
          </p:nvSpPr>
          <p:spPr>
            <a:xfrm>
              <a:off x="1147973" y="1591791"/>
              <a:ext cx="677533" cy="1352415"/>
            </a:xfrm>
            <a:custGeom>
              <a:avLst/>
              <a:gdLst/>
              <a:ahLst/>
              <a:cxnLst/>
              <a:rect l="l" t="t" r="r" b="b"/>
              <a:pathLst>
                <a:path w="34502" h="68869" extrusionOk="0">
                  <a:moveTo>
                    <a:pt x="18056" y="1"/>
                  </a:moveTo>
                  <a:lnTo>
                    <a:pt x="310" y="59603"/>
                  </a:lnTo>
                  <a:cubicBezTo>
                    <a:pt x="5" y="60628"/>
                    <a:pt x="1" y="61721"/>
                    <a:pt x="298" y="62751"/>
                  </a:cubicBezTo>
                  <a:lnTo>
                    <a:pt x="1907" y="68295"/>
                  </a:lnTo>
                  <a:cubicBezTo>
                    <a:pt x="2015" y="68668"/>
                    <a:pt x="2342" y="68869"/>
                    <a:pt x="2672" y="68869"/>
                  </a:cubicBezTo>
                  <a:cubicBezTo>
                    <a:pt x="2931" y="68869"/>
                    <a:pt x="3193" y="68744"/>
                    <a:pt x="3349" y="68482"/>
                  </a:cubicBezTo>
                  <a:lnTo>
                    <a:pt x="34501" y="16446"/>
                  </a:lnTo>
                  <a:lnTo>
                    <a:pt x="18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261;p62">
              <a:extLst>
                <a:ext uri="{FF2B5EF4-FFF2-40B4-BE49-F238E27FC236}">
                  <a16:creationId xmlns:a16="http://schemas.microsoft.com/office/drawing/2014/main" id="{B919B104-12CF-EB13-9CEA-7BE0747E4E64}"/>
                </a:ext>
              </a:extLst>
            </p:cNvPr>
            <p:cNvSpPr/>
            <p:nvPr/>
          </p:nvSpPr>
          <p:spPr>
            <a:xfrm>
              <a:off x="1706228" y="1358105"/>
              <a:ext cx="383383" cy="352945"/>
            </a:xfrm>
            <a:custGeom>
              <a:avLst/>
              <a:gdLst/>
              <a:ahLst/>
              <a:cxnLst/>
              <a:rect l="l" t="t" r="r" b="b"/>
              <a:pathLst>
                <a:path w="19523" h="17973" extrusionOk="0">
                  <a:moveTo>
                    <a:pt x="5131" y="0"/>
                  </a:moveTo>
                  <a:lnTo>
                    <a:pt x="1" y="1528"/>
                  </a:lnTo>
                  <a:lnTo>
                    <a:pt x="16446" y="17973"/>
                  </a:lnTo>
                  <a:lnTo>
                    <a:pt x="19522" y="16132"/>
                  </a:lnTo>
                  <a:lnTo>
                    <a:pt x="5131" y="0"/>
                  </a:ln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262;p62">
              <a:extLst>
                <a:ext uri="{FF2B5EF4-FFF2-40B4-BE49-F238E27FC236}">
                  <a16:creationId xmlns:a16="http://schemas.microsoft.com/office/drawing/2014/main" id="{2EC96EB9-ADDB-CB6A-0928-B5F6E4B58A1E}"/>
                </a:ext>
              </a:extLst>
            </p:cNvPr>
            <p:cNvSpPr/>
            <p:nvPr/>
          </p:nvSpPr>
          <p:spPr>
            <a:xfrm>
              <a:off x="2563366" y="2324309"/>
              <a:ext cx="235297" cy="214068"/>
            </a:xfrm>
            <a:custGeom>
              <a:avLst/>
              <a:gdLst/>
              <a:ahLst/>
              <a:cxnLst/>
              <a:rect l="l" t="t" r="r" b="b"/>
              <a:pathLst>
                <a:path w="11982" h="10901" extrusionOk="0">
                  <a:moveTo>
                    <a:pt x="5699" y="0"/>
                  </a:moveTo>
                  <a:lnTo>
                    <a:pt x="0" y="1879"/>
                  </a:lnTo>
                  <a:lnTo>
                    <a:pt x="9022" y="10901"/>
                  </a:lnTo>
                  <a:lnTo>
                    <a:pt x="11982" y="8663"/>
                  </a:lnTo>
                  <a:cubicBezTo>
                    <a:pt x="10030" y="5668"/>
                    <a:pt x="7935" y="2775"/>
                    <a:pt x="5699" y="0"/>
                  </a:cubicBezTo>
                  <a:close/>
                </a:path>
              </a:pathLst>
            </a:custGeom>
            <a:solidFill>
              <a:srgbClr val="A84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263;p62">
              <a:extLst>
                <a:ext uri="{FF2B5EF4-FFF2-40B4-BE49-F238E27FC236}">
                  <a16:creationId xmlns:a16="http://schemas.microsoft.com/office/drawing/2014/main" id="{EC474700-D83F-48C2-D9F0-15969C523F46}"/>
                </a:ext>
              </a:extLst>
            </p:cNvPr>
            <p:cNvSpPr/>
            <p:nvPr/>
          </p:nvSpPr>
          <p:spPr>
            <a:xfrm>
              <a:off x="1018994" y="914396"/>
              <a:ext cx="1914224" cy="1904386"/>
            </a:xfrm>
            <a:custGeom>
              <a:avLst/>
              <a:gdLst/>
              <a:ahLst/>
              <a:cxnLst/>
              <a:rect l="l" t="t" r="r" b="b"/>
              <a:pathLst>
                <a:path w="97478" h="96977" extrusionOk="0">
                  <a:moveTo>
                    <a:pt x="3075" y="1"/>
                  </a:moveTo>
                  <a:cubicBezTo>
                    <a:pt x="1371" y="1"/>
                    <a:pt x="1" y="1742"/>
                    <a:pt x="679" y="3510"/>
                  </a:cubicBezTo>
                  <a:lnTo>
                    <a:pt x="5894" y="17146"/>
                  </a:lnTo>
                  <a:cubicBezTo>
                    <a:pt x="7374" y="21010"/>
                    <a:pt x="9741" y="24472"/>
                    <a:pt x="12803" y="27255"/>
                  </a:cubicBezTo>
                  <a:lnTo>
                    <a:pt x="67532" y="77113"/>
                  </a:lnTo>
                  <a:cubicBezTo>
                    <a:pt x="74669" y="83614"/>
                    <a:pt x="82608" y="89176"/>
                    <a:pt x="91157" y="93659"/>
                  </a:cubicBezTo>
                  <a:lnTo>
                    <a:pt x="97477" y="96976"/>
                  </a:lnTo>
                  <a:lnTo>
                    <a:pt x="94161" y="90656"/>
                  </a:lnTo>
                  <a:cubicBezTo>
                    <a:pt x="89678" y="82106"/>
                    <a:pt x="84115" y="74168"/>
                    <a:pt x="77615" y="67030"/>
                  </a:cubicBezTo>
                  <a:lnTo>
                    <a:pt x="27756" y="12302"/>
                  </a:lnTo>
                  <a:cubicBezTo>
                    <a:pt x="24973" y="9237"/>
                    <a:pt x="21512" y="6873"/>
                    <a:pt x="17648" y="5393"/>
                  </a:cubicBezTo>
                  <a:lnTo>
                    <a:pt x="4012" y="178"/>
                  </a:lnTo>
                  <a:cubicBezTo>
                    <a:pt x="3695" y="56"/>
                    <a:pt x="3380" y="1"/>
                    <a:pt x="3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264;p62">
              <a:extLst>
                <a:ext uri="{FF2B5EF4-FFF2-40B4-BE49-F238E27FC236}">
                  <a16:creationId xmlns:a16="http://schemas.microsoft.com/office/drawing/2014/main" id="{FC9A11AA-3D44-FEC1-B69E-4D8040E347CC}"/>
                </a:ext>
              </a:extLst>
            </p:cNvPr>
            <p:cNvSpPr/>
            <p:nvPr/>
          </p:nvSpPr>
          <p:spPr>
            <a:xfrm>
              <a:off x="1459188" y="2397380"/>
              <a:ext cx="104923" cy="104923"/>
            </a:xfrm>
            <a:custGeom>
              <a:avLst/>
              <a:gdLst/>
              <a:ahLst/>
              <a:cxnLst/>
              <a:rect l="l" t="t" r="r" b="b"/>
              <a:pathLst>
                <a:path w="5343" h="5343" fill="none" extrusionOk="0">
                  <a:moveTo>
                    <a:pt x="0" y="1"/>
                  </a:moveTo>
                  <a:lnTo>
                    <a:pt x="5342" y="5343"/>
                  </a:lnTo>
                </a:path>
              </a:pathLst>
            </a:custGeom>
            <a:noFill/>
            <a:ln w="473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265;p62">
              <a:extLst>
                <a:ext uri="{FF2B5EF4-FFF2-40B4-BE49-F238E27FC236}">
                  <a16:creationId xmlns:a16="http://schemas.microsoft.com/office/drawing/2014/main" id="{AEBD2E2B-2936-7625-68F2-4AF4D4C05DF8}"/>
                </a:ext>
              </a:extLst>
            </p:cNvPr>
            <p:cNvSpPr/>
            <p:nvPr/>
          </p:nvSpPr>
          <p:spPr>
            <a:xfrm>
              <a:off x="1546163" y="2248960"/>
              <a:ext cx="104982" cy="104923"/>
            </a:xfrm>
            <a:custGeom>
              <a:avLst/>
              <a:gdLst/>
              <a:ahLst/>
              <a:cxnLst/>
              <a:rect l="l" t="t" r="r" b="b"/>
              <a:pathLst>
                <a:path w="5346" h="5343" fill="none" extrusionOk="0">
                  <a:moveTo>
                    <a:pt x="1" y="1"/>
                  </a:moveTo>
                  <a:lnTo>
                    <a:pt x="5345" y="5343"/>
                  </a:lnTo>
                </a:path>
              </a:pathLst>
            </a:custGeom>
            <a:noFill/>
            <a:ln w="473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266;p62">
              <a:extLst>
                <a:ext uri="{FF2B5EF4-FFF2-40B4-BE49-F238E27FC236}">
                  <a16:creationId xmlns:a16="http://schemas.microsoft.com/office/drawing/2014/main" id="{2F939B0E-497B-2C72-DC65-30EE0E3B4FD4}"/>
                </a:ext>
              </a:extLst>
            </p:cNvPr>
            <p:cNvSpPr/>
            <p:nvPr/>
          </p:nvSpPr>
          <p:spPr>
            <a:xfrm>
              <a:off x="1633196" y="2100501"/>
              <a:ext cx="104923" cy="104962"/>
            </a:xfrm>
            <a:custGeom>
              <a:avLst/>
              <a:gdLst/>
              <a:ahLst/>
              <a:cxnLst/>
              <a:rect l="l" t="t" r="r" b="b"/>
              <a:pathLst>
                <a:path w="5343" h="5345" fill="none" extrusionOk="0">
                  <a:moveTo>
                    <a:pt x="1" y="1"/>
                  </a:moveTo>
                  <a:lnTo>
                    <a:pt x="5343" y="5345"/>
                  </a:lnTo>
                </a:path>
              </a:pathLst>
            </a:custGeom>
            <a:noFill/>
            <a:ln w="473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267;p62">
              <a:extLst>
                <a:ext uri="{FF2B5EF4-FFF2-40B4-BE49-F238E27FC236}">
                  <a16:creationId xmlns:a16="http://schemas.microsoft.com/office/drawing/2014/main" id="{21AA201E-A51D-43EA-8268-4721AFC5F314}"/>
                </a:ext>
              </a:extLst>
            </p:cNvPr>
            <p:cNvSpPr/>
            <p:nvPr/>
          </p:nvSpPr>
          <p:spPr>
            <a:xfrm>
              <a:off x="2511817" y="1344752"/>
              <a:ext cx="104923" cy="104923"/>
            </a:xfrm>
            <a:custGeom>
              <a:avLst/>
              <a:gdLst/>
              <a:ahLst/>
              <a:cxnLst/>
              <a:rect l="l" t="t" r="r" b="b"/>
              <a:pathLst>
                <a:path w="5343" h="5343" fill="none" extrusionOk="0">
                  <a:moveTo>
                    <a:pt x="1" y="0"/>
                  </a:moveTo>
                  <a:lnTo>
                    <a:pt x="5343" y="5342"/>
                  </a:lnTo>
                </a:path>
              </a:pathLst>
            </a:custGeom>
            <a:noFill/>
            <a:ln w="473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268;p62">
              <a:extLst>
                <a:ext uri="{FF2B5EF4-FFF2-40B4-BE49-F238E27FC236}">
                  <a16:creationId xmlns:a16="http://schemas.microsoft.com/office/drawing/2014/main" id="{485D8CB3-49DC-65BE-75F1-B7BAF771E444}"/>
                </a:ext>
              </a:extLst>
            </p:cNvPr>
            <p:cNvSpPr/>
            <p:nvPr/>
          </p:nvSpPr>
          <p:spPr>
            <a:xfrm>
              <a:off x="2363397" y="1431726"/>
              <a:ext cx="104923" cy="104962"/>
            </a:xfrm>
            <a:custGeom>
              <a:avLst/>
              <a:gdLst/>
              <a:ahLst/>
              <a:cxnLst/>
              <a:rect l="l" t="t" r="r" b="b"/>
              <a:pathLst>
                <a:path w="5343" h="5345" fill="none" extrusionOk="0">
                  <a:moveTo>
                    <a:pt x="1" y="1"/>
                  </a:moveTo>
                  <a:lnTo>
                    <a:pt x="5343" y="5345"/>
                  </a:lnTo>
                </a:path>
              </a:pathLst>
            </a:custGeom>
            <a:noFill/>
            <a:ln w="473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269;p62">
              <a:extLst>
                <a:ext uri="{FF2B5EF4-FFF2-40B4-BE49-F238E27FC236}">
                  <a16:creationId xmlns:a16="http://schemas.microsoft.com/office/drawing/2014/main" id="{E884CD27-4005-9D02-E9AE-1B8F58B4E05B}"/>
                </a:ext>
              </a:extLst>
            </p:cNvPr>
            <p:cNvSpPr/>
            <p:nvPr/>
          </p:nvSpPr>
          <p:spPr>
            <a:xfrm>
              <a:off x="2214957" y="1518759"/>
              <a:ext cx="104962" cy="104923"/>
            </a:xfrm>
            <a:custGeom>
              <a:avLst/>
              <a:gdLst/>
              <a:ahLst/>
              <a:cxnLst/>
              <a:rect l="l" t="t" r="r" b="b"/>
              <a:pathLst>
                <a:path w="5345" h="5343" fill="none" extrusionOk="0">
                  <a:moveTo>
                    <a:pt x="0" y="0"/>
                  </a:moveTo>
                  <a:lnTo>
                    <a:pt x="5344" y="5342"/>
                  </a:lnTo>
                </a:path>
              </a:pathLst>
            </a:custGeom>
            <a:noFill/>
            <a:ln w="473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270;p62">
              <a:extLst>
                <a:ext uri="{FF2B5EF4-FFF2-40B4-BE49-F238E27FC236}">
                  <a16:creationId xmlns:a16="http://schemas.microsoft.com/office/drawing/2014/main" id="{90CD2831-D027-C586-36D4-16CB9FA07323}"/>
                </a:ext>
              </a:extLst>
            </p:cNvPr>
            <p:cNvSpPr/>
            <p:nvPr/>
          </p:nvSpPr>
          <p:spPr>
            <a:xfrm>
              <a:off x="1132283" y="1028706"/>
              <a:ext cx="203857" cy="192997"/>
            </a:xfrm>
            <a:custGeom>
              <a:avLst/>
              <a:gdLst/>
              <a:ahLst/>
              <a:cxnLst/>
              <a:rect l="l" t="t" r="r" b="b"/>
              <a:pathLst>
                <a:path w="10381" h="9828" extrusionOk="0">
                  <a:moveTo>
                    <a:pt x="7354" y="1"/>
                  </a:moveTo>
                  <a:cubicBezTo>
                    <a:pt x="5614" y="1"/>
                    <a:pt x="3874" y="663"/>
                    <a:pt x="2545" y="1992"/>
                  </a:cubicBezTo>
                  <a:cubicBezTo>
                    <a:pt x="425" y="4112"/>
                    <a:pt x="0" y="7280"/>
                    <a:pt x="1260" y="9828"/>
                  </a:cubicBezTo>
                  <a:cubicBezTo>
                    <a:pt x="1303" y="7507"/>
                    <a:pt x="2210" y="5200"/>
                    <a:pt x="3981" y="3428"/>
                  </a:cubicBezTo>
                  <a:cubicBezTo>
                    <a:pt x="5753" y="1657"/>
                    <a:pt x="8060" y="750"/>
                    <a:pt x="10381" y="706"/>
                  </a:cubicBezTo>
                  <a:cubicBezTo>
                    <a:pt x="9430" y="236"/>
                    <a:pt x="8392" y="1"/>
                    <a:pt x="7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2296671"/>
      </p:ext>
    </p:extLst>
  </p:cSld>
  <p:clrMapOvr>
    <a:masterClrMapping/>
  </p:clrMapOvr>
</p:sld>
</file>

<file path=ppt/theme/theme1.xml><?xml version="1.0" encoding="utf-8"?>
<a:theme xmlns:a="http://schemas.openxmlformats.org/drawingml/2006/main" name="My Creative Passport by Slidesgo">
  <a:themeElements>
    <a:clrScheme name="Simple Light">
      <a:dk1>
        <a:srgbClr val="414143"/>
      </a:dk1>
      <a:lt1>
        <a:srgbClr val="E3856B"/>
      </a:lt1>
      <a:dk2>
        <a:srgbClr val="FFFFCC"/>
      </a:dk2>
      <a:lt2>
        <a:srgbClr val="FBE8C0"/>
      </a:lt2>
      <a:accent1>
        <a:srgbClr val="E3856B"/>
      </a:accent1>
      <a:accent2>
        <a:srgbClr val="FFFFDB"/>
      </a:accent2>
      <a:accent3>
        <a:srgbClr val="414143"/>
      </a:accent3>
      <a:accent4>
        <a:srgbClr val="F0F0CB"/>
      </a:accent4>
      <a:accent5>
        <a:srgbClr val="E3856B"/>
      </a:accent5>
      <a:accent6>
        <a:srgbClr val="FBE8C0"/>
      </a:accent6>
      <a:hlink>
        <a:srgbClr val="E3856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1391</TotalTime>
  <Words>2962</Words>
  <Application>Microsoft Macintosh PowerPoint</Application>
  <PresentationFormat>Custom</PresentationFormat>
  <Paragraphs>222</Paragraphs>
  <Slides>26</Slides>
  <Notes>26</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Bebas Neue</vt:lpstr>
      <vt:lpstr>Cinzel Medium</vt:lpstr>
      <vt:lpstr>Arial</vt:lpstr>
      <vt:lpstr>Josefin Slab SemiBold</vt:lpstr>
      <vt:lpstr>Times New Roman</vt:lpstr>
      <vt:lpstr>Cinzel</vt:lpstr>
      <vt:lpstr>Josefin Slab</vt:lpstr>
      <vt:lpstr>Lato</vt:lpstr>
      <vt:lpstr>My Creative Passport by Slidesgo</vt:lpstr>
      <vt:lpstr>The Service And Quality Level of  Qatar Airways</vt:lpstr>
      <vt:lpstr>Table of Contents  </vt:lpstr>
      <vt:lpstr>Introduction</vt:lpstr>
      <vt:lpstr>About Qatar Airways</vt:lpstr>
      <vt:lpstr>Purpose</vt:lpstr>
      <vt:lpstr>Literature Review</vt:lpstr>
      <vt:lpstr>Covid-19 Pandemic and air Transportation: Summary of Recent Research, Policy Considerations and future research directions  by xiaogian sun, sebastian wandelt, &amp; Anming zhang</vt:lpstr>
      <vt:lpstr>Taking stock of the pandemic’s iimpact on global aviation By: MCKinsey &amp; Company </vt:lpstr>
      <vt:lpstr>Economic Impacts of covid-19 on civil aviation   by The Intetrnational Civil aviation organization (ICAO)</vt:lpstr>
      <vt:lpstr>Research Questions</vt:lpstr>
      <vt:lpstr>Breakdown</vt:lpstr>
      <vt:lpstr>About The Data Set </vt:lpstr>
      <vt:lpstr>Findings</vt:lpstr>
      <vt:lpstr>Word Vector of All words similar to “experience’</vt:lpstr>
      <vt:lpstr>Frequent Phrases </vt:lpstr>
      <vt:lpstr>Frequent Words</vt:lpstr>
      <vt:lpstr>Frequent Words</vt:lpstr>
      <vt:lpstr>Sentiment Analysis With custom lexicon</vt:lpstr>
      <vt:lpstr>Sentiment Analysis With custom lexicon</vt:lpstr>
      <vt:lpstr>Recommendations</vt:lpstr>
      <vt:lpstr>Recommendations</vt:lpstr>
      <vt:lpstr>Recommendations Continued</vt:lpstr>
      <vt:lpstr>Future research</vt:lpstr>
      <vt:lpstr>Future Research</vt:lpstr>
      <vt:lpstr>Thank you!</vt:lpstr>
      <vt:lpstr>ALTERNATIVE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Sharon Effiong</cp:lastModifiedBy>
  <cp:revision>31</cp:revision>
  <dcterms:modified xsi:type="dcterms:W3CDTF">2024-11-27T16:12:46Z</dcterms:modified>
</cp:coreProperties>
</file>